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10"/>
  </p:handoutMasterIdLst>
  <p:sldIdLst>
    <p:sldId id="256" r:id="rId2"/>
    <p:sldId id="257" r:id="rId3"/>
    <p:sldId id="258" r:id="rId4"/>
    <p:sldId id="264" r:id="rId5"/>
    <p:sldId id="263" r:id="rId6"/>
    <p:sldId id="260" r:id="rId7"/>
    <p:sldId id="259" r:id="rId8"/>
    <p:sldId id="262" r:id="rId9"/>
  </p:sldIdLst>
  <p:sldSz cx="9144000" cy="6858000" type="screen4x3"/>
  <p:notesSz cx="6858000" cy="9144000"/>
  <p:custDataLst>
    <p:tags r:id="rId11"/>
  </p:custDataLst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2633" autoAdjust="0"/>
  </p:normalViewPr>
  <p:slideViewPr>
    <p:cSldViewPr>
      <p:cViewPr>
        <p:scale>
          <a:sx n="125" d="100"/>
          <a:sy n="125" d="100"/>
        </p:scale>
        <p:origin x="294" y="154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74" d="100"/>
          <a:sy n="74" d="100"/>
        </p:scale>
        <p:origin x="-3204" y="-8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gs" Target="tags/tag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9CCEC9C-9BC2-44DB-B4E3-694D2C87DA2C}" type="datetimeFigureOut">
              <a:rPr lang="fr-FR" smtClean="0"/>
              <a:t>20/03/2015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09D1337-3883-4B5F-B484-99607C8AF15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7308157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959B07-688D-4C4A-9EC6-DA35494AA6F5}" type="datetimeFigureOut">
              <a:rPr lang="fr-FR" smtClean="0"/>
              <a:t>20/03/2015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FDFB21-D13D-450B-A1D6-D38A4252B47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511031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959B07-688D-4C4A-9EC6-DA35494AA6F5}" type="datetimeFigureOut">
              <a:rPr lang="fr-FR" smtClean="0"/>
              <a:t>20/03/2015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FDFB21-D13D-450B-A1D6-D38A4252B47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613234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959B07-688D-4C4A-9EC6-DA35494AA6F5}" type="datetimeFigureOut">
              <a:rPr lang="fr-FR" smtClean="0"/>
              <a:t>20/03/2015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FDFB21-D13D-450B-A1D6-D38A4252B47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614500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959B07-688D-4C4A-9EC6-DA35494AA6F5}" type="datetimeFigureOut">
              <a:rPr lang="fr-FR" smtClean="0"/>
              <a:t>20/03/2015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FDFB21-D13D-450B-A1D6-D38A4252B47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800219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959B07-688D-4C4A-9EC6-DA35494AA6F5}" type="datetimeFigureOut">
              <a:rPr lang="fr-FR" smtClean="0"/>
              <a:t>20/03/2015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FDFB21-D13D-450B-A1D6-D38A4252B47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787716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959B07-688D-4C4A-9EC6-DA35494AA6F5}" type="datetimeFigureOut">
              <a:rPr lang="fr-FR" smtClean="0"/>
              <a:t>20/03/2015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FDFB21-D13D-450B-A1D6-D38A4252B47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475644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959B07-688D-4C4A-9EC6-DA35494AA6F5}" type="datetimeFigureOut">
              <a:rPr lang="fr-FR" smtClean="0"/>
              <a:t>20/03/2015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FDFB21-D13D-450B-A1D6-D38A4252B47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138250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959B07-688D-4C4A-9EC6-DA35494AA6F5}" type="datetimeFigureOut">
              <a:rPr lang="fr-FR" smtClean="0"/>
              <a:t>20/03/2015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FDFB21-D13D-450B-A1D6-D38A4252B47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087294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959B07-688D-4C4A-9EC6-DA35494AA6F5}" type="datetimeFigureOut">
              <a:rPr lang="fr-FR" smtClean="0"/>
              <a:t>20/03/2015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FDFB21-D13D-450B-A1D6-D38A4252B47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027107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959B07-688D-4C4A-9EC6-DA35494AA6F5}" type="datetimeFigureOut">
              <a:rPr lang="fr-FR" smtClean="0"/>
              <a:t>20/03/2015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FDFB21-D13D-450B-A1D6-D38A4252B47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450096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959B07-688D-4C4A-9EC6-DA35494AA6F5}" type="datetimeFigureOut">
              <a:rPr lang="fr-FR" smtClean="0"/>
              <a:t>20/03/2015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FDFB21-D13D-450B-A1D6-D38A4252B47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073671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959B07-688D-4C4A-9EC6-DA35494AA6F5}" type="datetimeFigureOut">
              <a:rPr lang="fr-FR" smtClean="0"/>
              <a:t>20/03/2015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FDFB21-D13D-450B-A1D6-D38A4252B47D}" type="slidenum">
              <a:rPr lang="fr-FR" smtClean="0"/>
              <a:t>‹N°›</a:t>
            </a:fld>
            <a:endParaRPr lang="fr-FR"/>
          </a:p>
        </p:txBody>
      </p:sp>
      <p:sp>
        <p:nvSpPr>
          <p:cNvPr id="7" name="ZoneTexte 6"/>
          <p:cNvSpPr txBox="1"/>
          <p:nvPr userDrawn="1"/>
        </p:nvSpPr>
        <p:spPr>
          <a:xfrm>
            <a:off x="2515" y="6488668"/>
            <a:ext cx="11987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Ph. </a:t>
            </a:r>
            <a:r>
              <a:rPr lang="fr-FR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Dutour</a:t>
            </a:r>
            <a:endParaRPr lang="fr-FR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09428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microsoft.com/office/2007/relationships/hdphoto" Target="../media/hdphoto2.wdp"/><Relationship Id="rId4" Type="http://schemas.openxmlformats.org/officeDocument/2006/relationships/image" Target="../media/image3.png"/><Relationship Id="rId9" Type="http://schemas.microsoft.com/office/2007/relationships/hdphoto" Target="../media/hdphoto4.wdp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Les composants de base</a:t>
            </a:r>
            <a:endParaRPr lang="fr-FR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475656" y="4509120"/>
            <a:ext cx="6400800" cy="694928"/>
          </a:xfrm>
        </p:spPr>
        <p:txBody>
          <a:bodyPr>
            <a:normAutofit fontScale="70000" lnSpcReduction="20000"/>
          </a:bodyPr>
          <a:lstStyle/>
          <a:p>
            <a:r>
              <a:rPr lang="fr-FR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 </a:t>
            </a:r>
            <a:r>
              <a:rPr lang="fr-FR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réactor</a:t>
            </a:r>
            <a:r>
              <a:rPr lang="fr-FR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, appelée aussi </a:t>
            </a:r>
            <a:r>
              <a:rPr lang="fr-FR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bobine , </a:t>
            </a:r>
            <a:r>
              <a:rPr lang="fr-FR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inductance, solénoïde, ou self…</a:t>
            </a:r>
            <a:endParaRPr lang="fr-FR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8118703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1143000"/>
          </a:xfrm>
        </p:spPr>
        <p:txBody>
          <a:bodyPr/>
          <a:lstStyle/>
          <a:p>
            <a:r>
              <a:rPr lang="fr-FR" dirty="0" smtClean="0">
                <a:solidFill>
                  <a:schemeClr val="bg1"/>
                </a:solidFill>
              </a:rPr>
              <a:t>Utilisation de l’inductance</a:t>
            </a:r>
            <a:endParaRPr lang="fr-FR" dirty="0">
              <a:solidFill>
                <a:schemeClr val="bg1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062064" y="1412776"/>
            <a:ext cx="5040560" cy="1540768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r>
              <a:rPr lang="fr-FR" sz="2000" dirty="0" smtClean="0">
                <a:solidFill>
                  <a:schemeClr val="bg1"/>
                </a:solidFill>
              </a:rPr>
              <a:t>Une des utilisations la plus répandue de l’inductance est la création de mouvement mécanique grâce à  l’utilisation de l’effet magnétique créé par le nombre de spire de fil de cuivre d’une bobine.</a:t>
            </a:r>
          </a:p>
        </p:txBody>
      </p:sp>
      <p:pic>
        <p:nvPicPr>
          <p:cNvPr id="1028" name="Picture 4" descr="http://www.gsmaintenance.fr/images/Moteur-WEG-W22.PN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2500" r="97188">
                        <a14:foregroundMark x1="93125" y1="67917" x2="93125" y2="716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4689" y="1379223"/>
            <a:ext cx="2016224" cy="1512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://www.haut-parleur.net/images/f10-psm.jpg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124" b="97753" l="75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4471" y="1379224"/>
            <a:ext cx="2265420" cy="1512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Espace réservé du contenu 2"/>
          <p:cNvSpPr txBox="1">
            <a:spLocks/>
          </p:cNvSpPr>
          <p:nvPr/>
        </p:nvSpPr>
        <p:spPr>
          <a:xfrm>
            <a:off x="-24471" y="5877272"/>
            <a:ext cx="9144000" cy="10801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fr-FR" sz="1800" dirty="0" smtClean="0">
                <a:solidFill>
                  <a:schemeClr val="bg1"/>
                </a:solidFill>
              </a:rPr>
              <a:t>Un autre type d’utilisation s’appuie sur le fait que l’inductance s’oppose à la variation du courant, elle va alors servir à « lisser » le courant, à amortir ses variations, ou comme filtre en électronique. </a:t>
            </a:r>
            <a:endParaRPr lang="fr-FR" sz="1800" dirty="0">
              <a:solidFill>
                <a:schemeClr val="bg1"/>
              </a:solidFill>
            </a:endParaRPr>
          </a:p>
        </p:txBody>
      </p:sp>
      <p:sp>
        <p:nvSpPr>
          <p:cNvPr id="8" name="Espace réservé du contenu 2"/>
          <p:cNvSpPr txBox="1">
            <a:spLocks/>
          </p:cNvSpPr>
          <p:nvPr/>
        </p:nvSpPr>
        <p:spPr>
          <a:xfrm>
            <a:off x="0" y="3284984"/>
            <a:ext cx="9144000" cy="154076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fr-FR" sz="1800" dirty="0" smtClean="0">
                <a:solidFill>
                  <a:schemeClr val="bg1"/>
                </a:solidFill>
              </a:rPr>
              <a:t>Une autre utilisation très répandue de l’inductance est la génération des tensions alternatives (alternateur), et l’élévation ou l’abaissement de ces tensions (transformateur).</a:t>
            </a:r>
          </a:p>
        </p:txBody>
      </p:sp>
      <p:sp>
        <p:nvSpPr>
          <p:cNvPr id="9" name="Espace réservé du contenu 2"/>
          <p:cNvSpPr txBox="1">
            <a:spLocks/>
          </p:cNvSpPr>
          <p:nvPr/>
        </p:nvSpPr>
        <p:spPr>
          <a:xfrm>
            <a:off x="251520" y="2728488"/>
            <a:ext cx="1872208" cy="39359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fr-FR" sz="2000" dirty="0" smtClean="0">
                <a:solidFill>
                  <a:schemeClr val="bg1"/>
                </a:solidFill>
              </a:rPr>
              <a:t>Haut parleur</a:t>
            </a:r>
            <a:endParaRPr lang="fr-FR" sz="2000" dirty="0">
              <a:solidFill>
                <a:schemeClr val="bg1"/>
              </a:solidFill>
            </a:endParaRPr>
          </a:p>
        </p:txBody>
      </p:sp>
      <p:sp>
        <p:nvSpPr>
          <p:cNvPr id="10" name="Espace réservé du contenu 2"/>
          <p:cNvSpPr txBox="1">
            <a:spLocks/>
          </p:cNvSpPr>
          <p:nvPr/>
        </p:nvSpPr>
        <p:spPr>
          <a:xfrm>
            <a:off x="6732240" y="2728488"/>
            <a:ext cx="2483768" cy="39359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fr-FR" sz="2000" dirty="0" smtClean="0">
                <a:solidFill>
                  <a:schemeClr val="bg1"/>
                </a:solidFill>
              </a:rPr>
              <a:t>Moteur électrique</a:t>
            </a:r>
            <a:endParaRPr lang="fr-FR" sz="2000" dirty="0">
              <a:solidFill>
                <a:schemeClr val="bg1"/>
              </a:solidFill>
            </a:endParaRPr>
          </a:p>
        </p:txBody>
      </p:sp>
      <p:pic>
        <p:nvPicPr>
          <p:cNvPr id="1032" name="Picture 8" descr="http://www.transfo-matelec.com/images/t_impregnes.jp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860" t="17065" r="16134" b="20822"/>
          <a:stretch/>
        </p:blipFill>
        <p:spPr bwMode="auto">
          <a:xfrm>
            <a:off x="7024689" y="3642666"/>
            <a:ext cx="2191320" cy="19819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AutoShape 12" descr="Résultat de recherche d'images pour &quot;alternateur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5" name="AutoShape 14" descr="Résultat de recherche d'images pour &quot;alternateur&quot;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6" name="AutoShape 16" descr="Résultat de recherche d'images pour &quot;alternateur&quot;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pic>
        <p:nvPicPr>
          <p:cNvPr id="1042" name="Picture 18" descr="http://www.parts-discount.fr/site/medias/alternateur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737" b="98263" l="2657" r="9620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4471" y="3861048"/>
            <a:ext cx="2177392" cy="16650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Espace réservé du contenu 2"/>
          <p:cNvSpPr txBox="1">
            <a:spLocks/>
          </p:cNvSpPr>
          <p:nvPr/>
        </p:nvSpPr>
        <p:spPr>
          <a:xfrm>
            <a:off x="1979712" y="4221088"/>
            <a:ext cx="5184575" cy="154076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fr-FR" sz="1800" dirty="0" smtClean="0">
                <a:solidFill>
                  <a:schemeClr val="bg1"/>
                </a:solidFill>
              </a:rPr>
              <a:t>L’effet utilisé : Une Bobine soumise à un champ magnétique variable est le siège d’une tension induite, et donc un courant induit si le circuit est fermé. Cette tension est proportionnelle aux nombres de spires.</a:t>
            </a:r>
            <a:endParaRPr lang="fr-FR" sz="1800" dirty="0">
              <a:solidFill>
                <a:schemeClr val="bg1"/>
              </a:solidFill>
            </a:endParaRPr>
          </a:p>
        </p:txBody>
      </p:sp>
      <p:sp>
        <p:nvSpPr>
          <p:cNvPr id="11" name="Forme libre 10"/>
          <p:cNvSpPr/>
          <p:nvPr/>
        </p:nvSpPr>
        <p:spPr>
          <a:xfrm>
            <a:off x="1835696" y="3838353"/>
            <a:ext cx="1152128" cy="435935"/>
          </a:xfrm>
          <a:custGeom>
            <a:avLst/>
            <a:gdLst>
              <a:gd name="connsiteX0" fmla="*/ 744279 w 744279"/>
              <a:gd name="connsiteY0" fmla="*/ 0 h 435935"/>
              <a:gd name="connsiteX1" fmla="*/ 574158 w 744279"/>
              <a:gd name="connsiteY1" fmla="*/ 244549 h 435935"/>
              <a:gd name="connsiteX2" fmla="*/ 0 w 744279"/>
              <a:gd name="connsiteY2" fmla="*/ 435935 h 4359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44279" h="435935">
                <a:moveTo>
                  <a:pt x="744279" y="0"/>
                </a:moveTo>
                <a:cubicBezTo>
                  <a:pt x="721241" y="85946"/>
                  <a:pt x="698204" y="171893"/>
                  <a:pt x="574158" y="244549"/>
                </a:cubicBezTo>
                <a:cubicBezTo>
                  <a:pt x="450111" y="317205"/>
                  <a:pt x="225055" y="376570"/>
                  <a:pt x="0" y="435935"/>
                </a:cubicBezTo>
              </a:path>
            </a:pathLst>
          </a:custGeom>
          <a:noFill/>
          <a:ln w="57150">
            <a:solidFill>
              <a:srgbClr val="FFFF00"/>
            </a:solidFill>
            <a:headEnd type="none" w="med" len="med"/>
            <a:tailEnd type="arrow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Forme libre 18"/>
          <p:cNvSpPr/>
          <p:nvPr/>
        </p:nvSpPr>
        <p:spPr>
          <a:xfrm rot="2439865" flipH="1" flipV="1">
            <a:off x="6051757" y="3965415"/>
            <a:ext cx="1152128" cy="435935"/>
          </a:xfrm>
          <a:custGeom>
            <a:avLst/>
            <a:gdLst>
              <a:gd name="connsiteX0" fmla="*/ 744279 w 744279"/>
              <a:gd name="connsiteY0" fmla="*/ 0 h 435935"/>
              <a:gd name="connsiteX1" fmla="*/ 574158 w 744279"/>
              <a:gd name="connsiteY1" fmla="*/ 244549 h 435935"/>
              <a:gd name="connsiteX2" fmla="*/ 0 w 744279"/>
              <a:gd name="connsiteY2" fmla="*/ 435935 h 4359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44279" h="435935">
                <a:moveTo>
                  <a:pt x="744279" y="0"/>
                </a:moveTo>
                <a:cubicBezTo>
                  <a:pt x="721241" y="85946"/>
                  <a:pt x="698204" y="171893"/>
                  <a:pt x="574158" y="244549"/>
                </a:cubicBezTo>
                <a:cubicBezTo>
                  <a:pt x="450111" y="317205"/>
                  <a:pt x="225055" y="376570"/>
                  <a:pt x="0" y="435935"/>
                </a:cubicBezTo>
              </a:path>
            </a:pathLst>
          </a:custGeom>
          <a:noFill/>
          <a:ln w="57150">
            <a:solidFill>
              <a:srgbClr val="FFFF00"/>
            </a:solidFill>
            <a:headEnd type="none" w="med" len="med"/>
            <a:tailEnd type="arrow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4463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-17177" y="4889025"/>
            <a:ext cx="9144000" cy="1215752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fr-FR" sz="2000" dirty="0" smtClean="0">
                <a:solidFill>
                  <a:schemeClr val="bg1"/>
                </a:solidFill>
              </a:rPr>
              <a:t>L’intensité du champ magnétique créé par une bobine ou un aimant permanent est représentée par le symbole  B en Tesla (en jaune). Par exemple le champ magnétique terrestre est environ à 20 </a:t>
            </a:r>
            <a:r>
              <a:rPr lang="fr-FR" sz="2000" dirty="0" smtClean="0">
                <a:solidFill>
                  <a:schemeClr val="bg1"/>
                </a:solidFill>
                <a:sym typeface="Symbol"/>
              </a:rPr>
              <a:t>T (10</a:t>
            </a:r>
            <a:r>
              <a:rPr lang="fr-FR" sz="2000" baseline="30000" dirty="0" smtClean="0">
                <a:solidFill>
                  <a:schemeClr val="bg1"/>
                </a:solidFill>
                <a:sym typeface="Symbol"/>
              </a:rPr>
              <a:t>-6</a:t>
            </a:r>
            <a:r>
              <a:rPr lang="fr-FR" sz="2000" dirty="0" smtClean="0">
                <a:solidFill>
                  <a:schemeClr val="bg1"/>
                </a:solidFill>
                <a:sym typeface="Symbol"/>
              </a:rPr>
              <a:t>), pour un moteur électrique un peu moins de 2T, une IRM  6T.</a:t>
            </a:r>
            <a:endParaRPr lang="fr-FR" sz="2000" dirty="0" smtClean="0">
              <a:solidFill>
                <a:schemeClr val="bg1"/>
              </a:solidFill>
            </a:endParaRPr>
          </a:p>
        </p:txBody>
      </p:sp>
      <p:sp>
        <p:nvSpPr>
          <p:cNvPr id="67" name="Ellipse 66"/>
          <p:cNvSpPr/>
          <p:nvPr/>
        </p:nvSpPr>
        <p:spPr>
          <a:xfrm>
            <a:off x="2699792" y="3689249"/>
            <a:ext cx="1224136" cy="263069"/>
          </a:xfrm>
          <a:prstGeom prst="ellipse">
            <a:avLst/>
          </a:prstGeom>
          <a:noFill/>
          <a:ln>
            <a:solidFill>
              <a:srgbClr val="FFFF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8" name="Ellipse 67"/>
          <p:cNvSpPr/>
          <p:nvPr/>
        </p:nvSpPr>
        <p:spPr>
          <a:xfrm>
            <a:off x="2678664" y="4345339"/>
            <a:ext cx="1224136" cy="263069"/>
          </a:xfrm>
          <a:prstGeom prst="ellipse">
            <a:avLst/>
          </a:prstGeom>
          <a:noFill/>
          <a:ln>
            <a:solidFill>
              <a:srgbClr val="FFFF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9" name="Ellipse 68"/>
          <p:cNvSpPr/>
          <p:nvPr/>
        </p:nvSpPr>
        <p:spPr>
          <a:xfrm>
            <a:off x="2533389" y="4293097"/>
            <a:ext cx="1521811" cy="467712"/>
          </a:xfrm>
          <a:prstGeom prst="ellipse">
            <a:avLst/>
          </a:prstGeom>
          <a:noFill/>
          <a:ln>
            <a:solidFill>
              <a:srgbClr val="FFFF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0" name="Ellipse 69"/>
          <p:cNvSpPr/>
          <p:nvPr/>
        </p:nvSpPr>
        <p:spPr>
          <a:xfrm>
            <a:off x="2339752" y="4220560"/>
            <a:ext cx="1872208" cy="648600"/>
          </a:xfrm>
          <a:prstGeom prst="ellipse">
            <a:avLst/>
          </a:prstGeom>
          <a:noFill/>
          <a:ln>
            <a:solidFill>
              <a:srgbClr val="FFFF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1" name="Ellipse 70"/>
          <p:cNvSpPr/>
          <p:nvPr/>
        </p:nvSpPr>
        <p:spPr>
          <a:xfrm>
            <a:off x="2533389" y="3551670"/>
            <a:ext cx="1521811" cy="467712"/>
          </a:xfrm>
          <a:prstGeom prst="ellipse">
            <a:avLst/>
          </a:prstGeom>
          <a:noFill/>
          <a:ln>
            <a:solidFill>
              <a:srgbClr val="FFFF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2" name="Ellipse 71"/>
          <p:cNvSpPr/>
          <p:nvPr/>
        </p:nvSpPr>
        <p:spPr>
          <a:xfrm>
            <a:off x="2358190" y="3437383"/>
            <a:ext cx="1872208" cy="648600"/>
          </a:xfrm>
          <a:prstGeom prst="ellipse">
            <a:avLst/>
          </a:prstGeom>
          <a:noFill/>
          <a:ln>
            <a:solidFill>
              <a:srgbClr val="FFFF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3" name="Arc 72"/>
          <p:cNvSpPr/>
          <p:nvPr/>
        </p:nvSpPr>
        <p:spPr>
          <a:xfrm>
            <a:off x="1854778" y="4149080"/>
            <a:ext cx="2871908" cy="1080120"/>
          </a:xfrm>
          <a:prstGeom prst="arc">
            <a:avLst>
              <a:gd name="adj1" fmla="val 10868613"/>
              <a:gd name="adj2" fmla="val 0"/>
            </a:avLst>
          </a:prstGeom>
          <a:ln w="19050">
            <a:solidFill>
              <a:srgbClr val="FFFF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4" name="Arc 73"/>
          <p:cNvSpPr/>
          <p:nvPr/>
        </p:nvSpPr>
        <p:spPr>
          <a:xfrm flipV="1">
            <a:off x="1835696" y="3068960"/>
            <a:ext cx="2871908" cy="1080120"/>
          </a:xfrm>
          <a:prstGeom prst="arc">
            <a:avLst>
              <a:gd name="adj1" fmla="val 10868613"/>
              <a:gd name="adj2" fmla="val 0"/>
            </a:avLst>
          </a:prstGeom>
          <a:ln w="19050">
            <a:solidFill>
              <a:srgbClr val="FFFF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76" name="Connecteur droit 75"/>
          <p:cNvCxnSpPr/>
          <p:nvPr/>
        </p:nvCxnSpPr>
        <p:spPr>
          <a:xfrm>
            <a:off x="2190587" y="4149080"/>
            <a:ext cx="2237397" cy="0"/>
          </a:xfrm>
          <a:prstGeom prst="line">
            <a:avLst/>
          </a:prstGeom>
          <a:ln w="19050">
            <a:solidFill>
              <a:srgbClr val="FFFF00"/>
            </a:solidFill>
            <a:prstDash val="sysDash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60040" y="634678"/>
            <a:ext cx="8244408" cy="850106"/>
          </a:xfrm>
        </p:spPr>
        <p:txBody>
          <a:bodyPr>
            <a:normAutofit fontScale="90000"/>
          </a:bodyPr>
          <a:lstStyle/>
          <a:p>
            <a:r>
              <a:rPr lang="fr-FR" dirty="0" smtClean="0">
                <a:solidFill>
                  <a:schemeClr val="bg1"/>
                </a:solidFill>
              </a:rPr>
              <a:t>Fonctionnement d’une inductance</a:t>
            </a:r>
            <a:endParaRPr lang="fr-FR" dirty="0">
              <a:solidFill>
                <a:schemeClr val="bg1"/>
              </a:solidFill>
            </a:endParaRPr>
          </a:p>
        </p:txBody>
      </p:sp>
      <p:sp>
        <p:nvSpPr>
          <p:cNvPr id="4" name="Espace réservé du contenu 2"/>
          <p:cNvSpPr txBox="1">
            <a:spLocks/>
          </p:cNvSpPr>
          <p:nvPr/>
        </p:nvSpPr>
        <p:spPr>
          <a:xfrm>
            <a:off x="35496" y="1752600"/>
            <a:ext cx="9144000" cy="16847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fr-FR" sz="2000" dirty="0" smtClean="0">
                <a:solidFill>
                  <a:schemeClr val="bg1"/>
                </a:solidFill>
              </a:rPr>
              <a:t>Dans une inductance le champ magnétique produit par un courant dans un conducteur est multiplié par le nombre de spires de la bobine.</a:t>
            </a:r>
            <a:br>
              <a:rPr lang="fr-FR" sz="2000" dirty="0" smtClean="0">
                <a:solidFill>
                  <a:schemeClr val="bg1"/>
                </a:solidFill>
              </a:rPr>
            </a:br>
            <a:r>
              <a:rPr lang="fr-FR" sz="2000" dirty="0" smtClean="0">
                <a:solidFill>
                  <a:schemeClr val="bg1"/>
                </a:solidFill>
              </a:rPr>
              <a:t>Ce Champ magnétique va être utilisé très souvent, pour produire un mouvement mécanique.</a:t>
            </a:r>
            <a:endParaRPr lang="fr-FR" sz="2000" dirty="0">
              <a:solidFill>
                <a:schemeClr val="bg1"/>
              </a:solidFill>
            </a:endParaRPr>
          </a:p>
        </p:txBody>
      </p:sp>
      <p:grpSp>
        <p:nvGrpSpPr>
          <p:cNvPr id="17" name="Groupe 16"/>
          <p:cNvGrpSpPr/>
          <p:nvPr/>
        </p:nvGrpSpPr>
        <p:grpSpPr>
          <a:xfrm>
            <a:off x="4599583" y="6319056"/>
            <a:ext cx="2492697" cy="422312"/>
            <a:chOff x="380335" y="2924943"/>
            <a:chExt cx="5355986" cy="1152129"/>
          </a:xfrm>
        </p:grpSpPr>
        <p:grpSp>
          <p:nvGrpSpPr>
            <p:cNvPr id="18" name="Groupe 17"/>
            <p:cNvGrpSpPr/>
            <p:nvPr/>
          </p:nvGrpSpPr>
          <p:grpSpPr>
            <a:xfrm>
              <a:off x="1259632" y="2924943"/>
              <a:ext cx="3600400" cy="1152129"/>
              <a:chOff x="1259632" y="2924943"/>
              <a:chExt cx="3600400" cy="1152129"/>
            </a:xfrm>
          </p:grpSpPr>
          <p:sp>
            <p:nvSpPr>
              <p:cNvPr id="21" name="Arc 20"/>
              <p:cNvSpPr/>
              <p:nvPr/>
            </p:nvSpPr>
            <p:spPr>
              <a:xfrm rot="16200000">
                <a:off x="1043608" y="3140967"/>
                <a:ext cx="1152128" cy="720080"/>
              </a:xfrm>
              <a:prstGeom prst="arc">
                <a:avLst>
                  <a:gd name="adj1" fmla="val 16200000"/>
                  <a:gd name="adj2" fmla="val 5123437"/>
                </a:avLst>
              </a:prstGeom>
              <a:ln w="5715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22" name="Arc 21"/>
              <p:cNvSpPr/>
              <p:nvPr/>
            </p:nvSpPr>
            <p:spPr>
              <a:xfrm rot="16200000">
                <a:off x="1763688" y="3140968"/>
                <a:ext cx="1152128" cy="720080"/>
              </a:xfrm>
              <a:prstGeom prst="arc">
                <a:avLst>
                  <a:gd name="adj1" fmla="val 16200000"/>
                  <a:gd name="adj2" fmla="val 5123437"/>
                </a:avLst>
              </a:prstGeom>
              <a:ln w="5715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23" name="Arc 22"/>
              <p:cNvSpPr/>
              <p:nvPr/>
            </p:nvSpPr>
            <p:spPr>
              <a:xfrm rot="16200000">
                <a:off x="2483768" y="3140968"/>
                <a:ext cx="1152128" cy="720080"/>
              </a:xfrm>
              <a:prstGeom prst="arc">
                <a:avLst>
                  <a:gd name="adj1" fmla="val 16200000"/>
                  <a:gd name="adj2" fmla="val 5123437"/>
                </a:avLst>
              </a:prstGeom>
              <a:ln w="5715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24" name="Arc 23"/>
              <p:cNvSpPr/>
              <p:nvPr/>
            </p:nvSpPr>
            <p:spPr>
              <a:xfrm rot="16200000">
                <a:off x="3203848" y="3140968"/>
                <a:ext cx="1152128" cy="720080"/>
              </a:xfrm>
              <a:prstGeom prst="arc">
                <a:avLst>
                  <a:gd name="adj1" fmla="val 16200000"/>
                  <a:gd name="adj2" fmla="val 5123437"/>
                </a:avLst>
              </a:prstGeom>
              <a:ln w="5715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25" name="Arc 24"/>
              <p:cNvSpPr/>
              <p:nvPr/>
            </p:nvSpPr>
            <p:spPr>
              <a:xfrm rot="16200000">
                <a:off x="3923928" y="3140967"/>
                <a:ext cx="1152128" cy="720080"/>
              </a:xfrm>
              <a:prstGeom prst="arc">
                <a:avLst>
                  <a:gd name="adj1" fmla="val 16200000"/>
                  <a:gd name="adj2" fmla="val 5123437"/>
                </a:avLst>
              </a:prstGeom>
              <a:ln w="5715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  <p:cxnSp>
          <p:nvCxnSpPr>
            <p:cNvPr id="19" name="Connecteur droit 18"/>
            <p:cNvCxnSpPr/>
            <p:nvPr/>
          </p:nvCxnSpPr>
          <p:spPr>
            <a:xfrm>
              <a:off x="380335" y="3494656"/>
              <a:ext cx="936105" cy="0"/>
            </a:xfrm>
            <a:prstGeom prst="line">
              <a:avLst/>
            </a:prstGeom>
            <a:ln w="571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Connecteur droit 19"/>
            <p:cNvCxnSpPr/>
            <p:nvPr/>
          </p:nvCxnSpPr>
          <p:spPr>
            <a:xfrm>
              <a:off x="4800216" y="3478637"/>
              <a:ext cx="936105" cy="0"/>
            </a:xfrm>
            <a:prstGeom prst="line">
              <a:avLst/>
            </a:prstGeom>
            <a:ln w="571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7" name="Cube 46"/>
          <p:cNvSpPr/>
          <p:nvPr/>
        </p:nvSpPr>
        <p:spPr>
          <a:xfrm>
            <a:off x="5652120" y="3777658"/>
            <a:ext cx="813726" cy="567681"/>
          </a:xfrm>
          <a:prstGeom prst="cube">
            <a:avLst/>
          </a:prstGeom>
          <a:gradFill>
            <a:gsLst>
              <a:gs pos="0">
                <a:schemeClr val="tx1">
                  <a:lumMod val="75000"/>
                  <a:lumOff val="25000"/>
                  <a:alpha val="22000"/>
                </a:schemeClr>
              </a:gs>
              <a:gs pos="95000">
                <a:schemeClr val="bg1">
                  <a:lumMod val="75000"/>
                </a:schemeClr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Fer</a:t>
            </a:r>
            <a:endParaRPr lang="fr-FR" dirty="0"/>
          </a:p>
        </p:txBody>
      </p:sp>
      <p:grpSp>
        <p:nvGrpSpPr>
          <p:cNvPr id="56" name="Groupe 55"/>
          <p:cNvGrpSpPr/>
          <p:nvPr/>
        </p:nvGrpSpPr>
        <p:grpSpPr>
          <a:xfrm>
            <a:off x="1362782" y="3573016"/>
            <a:ext cx="2389500" cy="871018"/>
            <a:chOff x="1059873" y="3282088"/>
            <a:chExt cx="2389500" cy="871018"/>
          </a:xfrm>
        </p:grpSpPr>
        <p:grpSp>
          <p:nvGrpSpPr>
            <p:cNvPr id="26" name="Groupe 25"/>
            <p:cNvGrpSpPr/>
            <p:nvPr/>
          </p:nvGrpSpPr>
          <p:grpSpPr>
            <a:xfrm rot="5400000">
              <a:off x="2669896" y="3373630"/>
              <a:ext cx="666377" cy="892576"/>
              <a:chOff x="7398726" y="4360748"/>
              <a:chExt cx="1332756" cy="1052827"/>
            </a:xfrm>
          </p:grpSpPr>
          <p:grpSp>
            <p:nvGrpSpPr>
              <p:cNvPr id="27" name="Groupe 26"/>
              <p:cNvGrpSpPr/>
              <p:nvPr/>
            </p:nvGrpSpPr>
            <p:grpSpPr>
              <a:xfrm>
                <a:off x="7398726" y="4360748"/>
                <a:ext cx="1332756" cy="544415"/>
                <a:chOff x="2232348" y="3789040"/>
                <a:chExt cx="1332756" cy="2232248"/>
              </a:xfrm>
            </p:grpSpPr>
            <p:sp>
              <p:nvSpPr>
                <p:cNvPr id="38" name="Cylindre 37"/>
                <p:cNvSpPr/>
                <p:nvPr/>
              </p:nvSpPr>
              <p:spPr>
                <a:xfrm>
                  <a:off x="2232348" y="3789040"/>
                  <a:ext cx="1332756" cy="432048"/>
                </a:xfrm>
                <a:prstGeom prst="can">
                  <a:avLst>
                    <a:gd name="adj" fmla="val 50000"/>
                  </a:avLst>
                </a:prstGeom>
                <a:noFill/>
                <a:ln>
                  <a:solidFill>
                    <a:schemeClr val="bg2">
                      <a:lumMod val="50000"/>
                    </a:schemeClr>
                  </a:solidFill>
                </a:ln>
                <a:scene3d>
                  <a:camera prst="orthographicFront"/>
                  <a:lightRig rig="threePt" dir="t"/>
                </a:scene3d>
                <a:sp3d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39" name="Cylindre 38"/>
                <p:cNvSpPr/>
                <p:nvPr/>
              </p:nvSpPr>
              <p:spPr>
                <a:xfrm>
                  <a:off x="2232348" y="4464115"/>
                  <a:ext cx="1332756" cy="432048"/>
                </a:xfrm>
                <a:prstGeom prst="can">
                  <a:avLst>
                    <a:gd name="adj" fmla="val 50000"/>
                  </a:avLst>
                </a:prstGeom>
                <a:noFill/>
                <a:ln>
                  <a:solidFill>
                    <a:schemeClr val="bg2">
                      <a:lumMod val="50000"/>
                    </a:schemeClr>
                  </a:solidFill>
                </a:ln>
                <a:scene3d>
                  <a:camera prst="orthographicFront"/>
                  <a:lightRig rig="threePt" dir="t"/>
                </a:scene3d>
                <a:sp3d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40" name="Cylindre 39"/>
                <p:cNvSpPr/>
                <p:nvPr/>
              </p:nvSpPr>
              <p:spPr>
                <a:xfrm>
                  <a:off x="2232348" y="4014065"/>
                  <a:ext cx="1332756" cy="432048"/>
                </a:xfrm>
                <a:prstGeom prst="can">
                  <a:avLst>
                    <a:gd name="adj" fmla="val 50000"/>
                  </a:avLst>
                </a:prstGeom>
                <a:noFill/>
                <a:ln>
                  <a:solidFill>
                    <a:schemeClr val="bg2">
                      <a:lumMod val="50000"/>
                    </a:schemeClr>
                  </a:solidFill>
                </a:ln>
                <a:scene3d>
                  <a:camera prst="orthographicFront"/>
                  <a:lightRig rig="threePt" dir="t"/>
                </a:scene3d>
                <a:sp3d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41" name="Cylindre 40"/>
                <p:cNvSpPr/>
                <p:nvPr/>
              </p:nvSpPr>
              <p:spPr>
                <a:xfrm>
                  <a:off x="2232348" y="4239090"/>
                  <a:ext cx="1332756" cy="432048"/>
                </a:xfrm>
                <a:prstGeom prst="can">
                  <a:avLst>
                    <a:gd name="adj" fmla="val 50000"/>
                  </a:avLst>
                </a:prstGeom>
                <a:noFill/>
                <a:ln>
                  <a:solidFill>
                    <a:schemeClr val="bg2">
                      <a:lumMod val="50000"/>
                    </a:schemeClr>
                  </a:solidFill>
                </a:ln>
                <a:scene3d>
                  <a:camera prst="orthographicFront"/>
                  <a:lightRig rig="threePt" dir="t"/>
                </a:scene3d>
                <a:sp3d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42" name="Cylindre 41"/>
                <p:cNvSpPr/>
                <p:nvPr/>
              </p:nvSpPr>
              <p:spPr>
                <a:xfrm>
                  <a:off x="2232348" y="4689140"/>
                  <a:ext cx="1332756" cy="432048"/>
                </a:xfrm>
                <a:prstGeom prst="can">
                  <a:avLst>
                    <a:gd name="adj" fmla="val 50000"/>
                  </a:avLst>
                </a:prstGeom>
                <a:noFill/>
                <a:ln>
                  <a:solidFill>
                    <a:schemeClr val="bg2">
                      <a:lumMod val="50000"/>
                    </a:schemeClr>
                  </a:solidFill>
                </a:ln>
                <a:scene3d>
                  <a:camera prst="orthographicFront"/>
                  <a:lightRig rig="threePt" dir="t"/>
                </a:scene3d>
                <a:sp3d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43" name="Cylindre 42"/>
                <p:cNvSpPr/>
                <p:nvPr/>
              </p:nvSpPr>
              <p:spPr>
                <a:xfrm>
                  <a:off x="2232348" y="4914165"/>
                  <a:ext cx="1332756" cy="432048"/>
                </a:xfrm>
                <a:prstGeom prst="can">
                  <a:avLst>
                    <a:gd name="adj" fmla="val 50000"/>
                  </a:avLst>
                </a:prstGeom>
                <a:noFill/>
                <a:ln>
                  <a:solidFill>
                    <a:schemeClr val="bg2">
                      <a:lumMod val="50000"/>
                    </a:schemeClr>
                  </a:solidFill>
                </a:ln>
                <a:scene3d>
                  <a:camera prst="orthographicFront"/>
                  <a:lightRig rig="threePt" dir="t"/>
                </a:scene3d>
                <a:sp3d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44" name="Cylindre 43"/>
                <p:cNvSpPr/>
                <p:nvPr/>
              </p:nvSpPr>
              <p:spPr>
                <a:xfrm>
                  <a:off x="2232348" y="5139190"/>
                  <a:ext cx="1332756" cy="432048"/>
                </a:xfrm>
                <a:prstGeom prst="can">
                  <a:avLst>
                    <a:gd name="adj" fmla="val 50000"/>
                  </a:avLst>
                </a:prstGeom>
                <a:noFill/>
                <a:ln>
                  <a:solidFill>
                    <a:schemeClr val="bg2">
                      <a:lumMod val="50000"/>
                    </a:schemeClr>
                  </a:solidFill>
                </a:ln>
                <a:scene3d>
                  <a:camera prst="orthographicFront"/>
                  <a:lightRig rig="threePt" dir="t"/>
                </a:scene3d>
                <a:sp3d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45" name="Cylindre 44"/>
                <p:cNvSpPr/>
                <p:nvPr/>
              </p:nvSpPr>
              <p:spPr>
                <a:xfrm>
                  <a:off x="2232348" y="5364215"/>
                  <a:ext cx="1332756" cy="432048"/>
                </a:xfrm>
                <a:prstGeom prst="can">
                  <a:avLst>
                    <a:gd name="adj" fmla="val 50000"/>
                  </a:avLst>
                </a:prstGeom>
                <a:noFill/>
                <a:ln>
                  <a:solidFill>
                    <a:schemeClr val="bg2">
                      <a:lumMod val="50000"/>
                    </a:schemeClr>
                  </a:solidFill>
                </a:ln>
                <a:scene3d>
                  <a:camera prst="orthographicFront"/>
                  <a:lightRig rig="threePt" dir="t"/>
                </a:scene3d>
                <a:sp3d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46" name="Cylindre 45"/>
                <p:cNvSpPr/>
                <p:nvPr/>
              </p:nvSpPr>
              <p:spPr>
                <a:xfrm>
                  <a:off x="2232348" y="5589240"/>
                  <a:ext cx="1332756" cy="432048"/>
                </a:xfrm>
                <a:prstGeom prst="can">
                  <a:avLst>
                    <a:gd name="adj" fmla="val 50000"/>
                  </a:avLst>
                </a:prstGeom>
                <a:noFill/>
                <a:ln>
                  <a:solidFill>
                    <a:schemeClr val="bg2">
                      <a:lumMod val="50000"/>
                    </a:schemeClr>
                  </a:solidFill>
                </a:ln>
                <a:scene3d>
                  <a:camera prst="orthographicFront"/>
                  <a:lightRig rig="threePt" dir="t"/>
                </a:scene3d>
                <a:sp3d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</p:grpSp>
          <p:grpSp>
            <p:nvGrpSpPr>
              <p:cNvPr id="28" name="Groupe 27"/>
              <p:cNvGrpSpPr/>
              <p:nvPr/>
            </p:nvGrpSpPr>
            <p:grpSpPr>
              <a:xfrm>
                <a:off x="7398726" y="4869160"/>
                <a:ext cx="1332756" cy="544415"/>
                <a:chOff x="2232348" y="3789040"/>
                <a:chExt cx="1332756" cy="2232248"/>
              </a:xfrm>
            </p:grpSpPr>
            <p:sp>
              <p:nvSpPr>
                <p:cNvPr id="29" name="Cylindre 28"/>
                <p:cNvSpPr/>
                <p:nvPr/>
              </p:nvSpPr>
              <p:spPr>
                <a:xfrm>
                  <a:off x="2232348" y="3789040"/>
                  <a:ext cx="1332756" cy="432048"/>
                </a:xfrm>
                <a:prstGeom prst="can">
                  <a:avLst>
                    <a:gd name="adj" fmla="val 50000"/>
                  </a:avLst>
                </a:prstGeom>
                <a:noFill/>
                <a:ln>
                  <a:solidFill>
                    <a:schemeClr val="bg2">
                      <a:lumMod val="50000"/>
                    </a:schemeClr>
                  </a:solidFill>
                </a:ln>
                <a:scene3d>
                  <a:camera prst="orthographicFront"/>
                  <a:lightRig rig="threePt" dir="t"/>
                </a:scene3d>
                <a:sp3d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30" name="Cylindre 29"/>
                <p:cNvSpPr/>
                <p:nvPr/>
              </p:nvSpPr>
              <p:spPr>
                <a:xfrm>
                  <a:off x="2232348" y="4464115"/>
                  <a:ext cx="1332756" cy="432048"/>
                </a:xfrm>
                <a:prstGeom prst="can">
                  <a:avLst>
                    <a:gd name="adj" fmla="val 50000"/>
                  </a:avLst>
                </a:prstGeom>
                <a:noFill/>
                <a:ln>
                  <a:solidFill>
                    <a:schemeClr val="bg2">
                      <a:lumMod val="50000"/>
                    </a:schemeClr>
                  </a:solidFill>
                </a:ln>
                <a:scene3d>
                  <a:camera prst="orthographicFront"/>
                  <a:lightRig rig="threePt" dir="t"/>
                </a:scene3d>
                <a:sp3d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31" name="Cylindre 30"/>
                <p:cNvSpPr/>
                <p:nvPr/>
              </p:nvSpPr>
              <p:spPr>
                <a:xfrm>
                  <a:off x="2232348" y="4014065"/>
                  <a:ext cx="1332756" cy="432048"/>
                </a:xfrm>
                <a:prstGeom prst="can">
                  <a:avLst>
                    <a:gd name="adj" fmla="val 50000"/>
                  </a:avLst>
                </a:prstGeom>
                <a:noFill/>
                <a:ln>
                  <a:solidFill>
                    <a:schemeClr val="bg2">
                      <a:lumMod val="50000"/>
                    </a:schemeClr>
                  </a:solidFill>
                </a:ln>
                <a:scene3d>
                  <a:camera prst="orthographicFront"/>
                  <a:lightRig rig="threePt" dir="t"/>
                </a:scene3d>
                <a:sp3d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32" name="Cylindre 31"/>
                <p:cNvSpPr/>
                <p:nvPr/>
              </p:nvSpPr>
              <p:spPr>
                <a:xfrm>
                  <a:off x="2232348" y="4239090"/>
                  <a:ext cx="1332756" cy="432048"/>
                </a:xfrm>
                <a:prstGeom prst="can">
                  <a:avLst>
                    <a:gd name="adj" fmla="val 50000"/>
                  </a:avLst>
                </a:prstGeom>
                <a:noFill/>
                <a:ln>
                  <a:solidFill>
                    <a:schemeClr val="bg2">
                      <a:lumMod val="50000"/>
                    </a:schemeClr>
                  </a:solidFill>
                </a:ln>
                <a:scene3d>
                  <a:camera prst="orthographicFront"/>
                  <a:lightRig rig="threePt" dir="t"/>
                </a:scene3d>
                <a:sp3d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33" name="Cylindre 32"/>
                <p:cNvSpPr/>
                <p:nvPr/>
              </p:nvSpPr>
              <p:spPr>
                <a:xfrm>
                  <a:off x="2232348" y="4689140"/>
                  <a:ext cx="1332756" cy="432048"/>
                </a:xfrm>
                <a:prstGeom prst="can">
                  <a:avLst>
                    <a:gd name="adj" fmla="val 50000"/>
                  </a:avLst>
                </a:prstGeom>
                <a:noFill/>
                <a:ln>
                  <a:solidFill>
                    <a:schemeClr val="bg2">
                      <a:lumMod val="50000"/>
                    </a:schemeClr>
                  </a:solidFill>
                </a:ln>
                <a:scene3d>
                  <a:camera prst="orthographicFront"/>
                  <a:lightRig rig="threePt" dir="t"/>
                </a:scene3d>
                <a:sp3d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34" name="Cylindre 33"/>
                <p:cNvSpPr/>
                <p:nvPr/>
              </p:nvSpPr>
              <p:spPr>
                <a:xfrm>
                  <a:off x="2232348" y="4914165"/>
                  <a:ext cx="1332756" cy="432048"/>
                </a:xfrm>
                <a:prstGeom prst="can">
                  <a:avLst>
                    <a:gd name="adj" fmla="val 50000"/>
                  </a:avLst>
                </a:prstGeom>
                <a:noFill/>
                <a:ln>
                  <a:solidFill>
                    <a:schemeClr val="bg2">
                      <a:lumMod val="50000"/>
                    </a:schemeClr>
                  </a:solidFill>
                </a:ln>
                <a:scene3d>
                  <a:camera prst="orthographicFront"/>
                  <a:lightRig rig="threePt" dir="t"/>
                </a:scene3d>
                <a:sp3d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35" name="Cylindre 34"/>
                <p:cNvSpPr/>
                <p:nvPr/>
              </p:nvSpPr>
              <p:spPr>
                <a:xfrm>
                  <a:off x="2232348" y="5139190"/>
                  <a:ext cx="1332756" cy="432048"/>
                </a:xfrm>
                <a:prstGeom prst="can">
                  <a:avLst>
                    <a:gd name="adj" fmla="val 50000"/>
                  </a:avLst>
                </a:prstGeom>
                <a:noFill/>
                <a:ln>
                  <a:solidFill>
                    <a:schemeClr val="bg2">
                      <a:lumMod val="50000"/>
                    </a:schemeClr>
                  </a:solidFill>
                </a:ln>
                <a:scene3d>
                  <a:camera prst="orthographicFront"/>
                  <a:lightRig rig="threePt" dir="t"/>
                </a:scene3d>
                <a:sp3d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36" name="Cylindre 35"/>
                <p:cNvSpPr/>
                <p:nvPr/>
              </p:nvSpPr>
              <p:spPr>
                <a:xfrm>
                  <a:off x="2232348" y="5364215"/>
                  <a:ext cx="1332756" cy="432048"/>
                </a:xfrm>
                <a:prstGeom prst="can">
                  <a:avLst>
                    <a:gd name="adj" fmla="val 50000"/>
                  </a:avLst>
                </a:prstGeom>
                <a:noFill/>
                <a:ln>
                  <a:solidFill>
                    <a:schemeClr val="bg2">
                      <a:lumMod val="50000"/>
                    </a:schemeClr>
                  </a:solidFill>
                </a:ln>
                <a:scene3d>
                  <a:camera prst="orthographicFront"/>
                  <a:lightRig rig="threePt" dir="t"/>
                </a:scene3d>
                <a:sp3d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37" name="Cylindre 36"/>
                <p:cNvSpPr/>
                <p:nvPr/>
              </p:nvSpPr>
              <p:spPr>
                <a:xfrm>
                  <a:off x="2232348" y="5589240"/>
                  <a:ext cx="1332756" cy="432048"/>
                </a:xfrm>
                <a:prstGeom prst="can">
                  <a:avLst>
                    <a:gd name="adj" fmla="val 50000"/>
                  </a:avLst>
                </a:prstGeom>
                <a:noFill/>
                <a:ln>
                  <a:solidFill>
                    <a:schemeClr val="bg2">
                      <a:lumMod val="50000"/>
                    </a:schemeClr>
                  </a:solidFill>
                </a:ln>
                <a:scene3d>
                  <a:camera prst="orthographicFront"/>
                  <a:lightRig rig="threePt" dir="t"/>
                </a:scene3d>
                <a:sp3d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</p:grpSp>
        </p:grpSp>
        <p:sp>
          <p:nvSpPr>
            <p:cNvPr id="48" name="Forme libre 47"/>
            <p:cNvSpPr/>
            <p:nvPr/>
          </p:nvSpPr>
          <p:spPr>
            <a:xfrm>
              <a:off x="1059873" y="3282088"/>
              <a:ext cx="2341214" cy="379302"/>
            </a:xfrm>
            <a:custGeom>
              <a:avLst/>
              <a:gdLst>
                <a:gd name="connsiteX0" fmla="*/ 0 w 2361212"/>
                <a:gd name="connsiteY0" fmla="*/ 145472 h 145472"/>
                <a:gd name="connsiteX1" fmla="*/ 810491 w 2361212"/>
                <a:gd name="connsiteY1" fmla="*/ 0 h 145472"/>
                <a:gd name="connsiteX2" fmla="*/ 2171700 w 2361212"/>
                <a:gd name="connsiteY2" fmla="*/ 0 h 145472"/>
                <a:gd name="connsiteX3" fmla="*/ 2317172 w 2361212"/>
                <a:gd name="connsiteY3" fmla="*/ 145472 h 145472"/>
                <a:gd name="connsiteX0" fmla="*/ 0 w 2341214"/>
                <a:gd name="connsiteY0" fmla="*/ 209246 h 209246"/>
                <a:gd name="connsiteX1" fmla="*/ 1296266 w 2341214"/>
                <a:gd name="connsiteY1" fmla="*/ 6624 h 209246"/>
                <a:gd name="connsiteX2" fmla="*/ 2171700 w 2341214"/>
                <a:gd name="connsiteY2" fmla="*/ 63774 h 209246"/>
                <a:gd name="connsiteX3" fmla="*/ 2317172 w 2341214"/>
                <a:gd name="connsiteY3" fmla="*/ 209246 h 209246"/>
                <a:gd name="connsiteX0" fmla="*/ 0 w 2341214"/>
                <a:gd name="connsiteY0" fmla="*/ 219648 h 379302"/>
                <a:gd name="connsiteX1" fmla="*/ 540327 w 2341214"/>
                <a:gd name="connsiteY1" fmla="*/ 375512 h 379302"/>
                <a:gd name="connsiteX2" fmla="*/ 1296266 w 2341214"/>
                <a:gd name="connsiteY2" fmla="*/ 17026 h 379302"/>
                <a:gd name="connsiteX3" fmla="*/ 2171700 w 2341214"/>
                <a:gd name="connsiteY3" fmla="*/ 74176 h 379302"/>
                <a:gd name="connsiteX4" fmla="*/ 2317172 w 2341214"/>
                <a:gd name="connsiteY4" fmla="*/ 219648 h 3793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41214" h="379302">
                  <a:moveTo>
                    <a:pt x="0" y="219648"/>
                  </a:moveTo>
                  <a:cubicBezTo>
                    <a:pt x="75767" y="205938"/>
                    <a:pt x="324283" y="409282"/>
                    <a:pt x="540327" y="375512"/>
                  </a:cubicBezTo>
                  <a:cubicBezTo>
                    <a:pt x="756371" y="341742"/>
                    <a:pt x="1024371" y="67249"/>
                    <a:pt x="1296266" y="17026"/>
                  </a:cubicBezTo>
                  <a:cubicBezTo>
                    <a:pt x="1568161" y="-33197"/>
                    <a:pt x="2001549" y="40406"/>
                    <a:pt x="2171700" y="74176"/>
                  </a:cubicBezTo>
                  <a:cubicBezTo>
                    <a:pt x="2341851" y="107946"/>
                    <a:pt x="2369993" y="159034"/>
                    <a:pt x="2317172" y="219648"/>
                  </a:cubicBezTo>
                </a:path>
              </a:pathLst>
            </a:custGeom>
            <a:noFill/>
            <a:ln>
              <a:solidFill>
                <a:schemeClr val="bg2">
                  <a:lumMod val="50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49" name="Forme libre 48"/>
            <p:cNvSpPr/>
            <p:nvPr/>
          </p:nvSpPr>
          <p:spPr>
            <a:xfrm>
              <a:off x="1080654" y="3398321"/>
              <a:ext cx="1506681" cy="578436"/>
            </a:xfrm>
            <a:custGeom>
              <a:avLst/>
              <a:gdLst>
                <a:gd name="connsiteX0" fmla="*/ 0 w 1652915"/>
                <a:gd name="connsiteY0" fmla="*/ 529443 h 578436"/>
                <a:gd name="connsiteX1" fmla="*/ 519545 w 1652915"/>
                <a:gd name="connsiteY1" fmla="*/ 529443 h 578436"/>
                <a:gd name="connsiteX2" fmla="*/ 1194954 w 1652915"/>
                <a:gd name="connsiteY2" fmla="*/ 20288 h 578436"/>
                <a:gd name="connsiteX3" fmla="*/ 1506681 w 1652915"/>
                <a:gd name="connsiteY3" fmla="*/ 103415 h 578436"/>
                <a:gd name="connsiteX4" fmla="*/ 1475509 w 1652915"/>
                <a:gd name="connsiteY4" fmla="*/ 124197 h 578436"/>
                <a:gd name="connsiteX5" fmla="*/ 1652154 w 1652915"/>
                <a:gd name="connsiteY5" fmla="*/ 103415 h 578436"/>
                <a:gd name="connsiteX6" fmla="*/ 1527463 w 1652915"/>
                <a:gd name="connsiteY6" fmla="*/ 134588 h 578436"/>
                <a:gd name="connsiteX0" fmla="*/ 0 w 1527463"/>
                <a:gd name="connsiteY0" fmla="*/ 529443 h 578436"/>
                <a:gd name="connsiteX1" fmla="*/ 519545 w 1527463"/>
                <a:gd name="connsiteY1" fmla="*/ 529443 h 578436"/>
                <a:gd name="connsiteX2" fmla="*/ 1194954 w 1527463"/>
                <a:gd name="connsiteY2" fmla="*/ 20288 h 578436"/>
                <a:gd name="connsiteX3" fmla="*/ 1506681 w 1527463"/>
                <a:gd name="connsiteY3" fmla="*/ 103415 h 578436"/>
                <a:gd name="connsiteX4" fmla="*/ 1475509 w 1527463"/>
                <a:gd name="connsiteY4" fmla="*/ 124197 h 578436"/>
                <a:gd name="connsiteX5" fmla="*/ 1527463 w 1527463"/>
                <a:gd name="connsiteY5" fmla="*/ 134588 h 578436"/>
                <a:gd name="connsiteX0" fmla="*/ 0 w 1521206"/>
                <a:gd name="connsiteY0" fmla="*/ 529443 h 578436"/>
                <a:gd name="connsiteX1" fmla="*/ 519545 w 1521206"/>
                <a:gd name="connsiteY1" fmla="*/ 529443 h 578436"/>
                <a:gd name="connsiteX2" fmla="*/ 1194954 w 1521206"/>
                <a:gd name="connsiteY2" fmla="*/ 20288 h 578436"/>
                <a:gd name="connsiteX3" fmla="*/ 1506681 w 1521206"/>
                <a:gd name="connsiteY3" fmla="*/ 103415 h 578436"/>
                <a:gd name="connsiteX4" fmla="*/ 1475509 w 1521206"/>
                <a:gd name="connsiteY4" fmla="*/ 124197 h 578436"/>
                <a:gd name="connsiteX0" fmla="*/ 0 w 1506681"/>
                <a:gd name="connsiteY0" fmla="*/ 529443 h 578436"/>
                <a:gd name="connsiteX1" fmla="*/ 519545 w 1506681"/>
                <a:gd name="connsiteY1" fmla="*/ 529443 h 578436"/>
                <a:gd name="connsiteX2" fmla="*/ 1194954 w 1506681"/>
                <a:gd name="connsiteY2" fmla="*/ 20288 h 578436"/>
                <a:gd name="connsiteX3" fmla="*/ 1506681 w 1506681"/>
                <a:gd name="connsiteY3" fmla="*/ 103415 h 5784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06681" h="578436">
                  <a:moveTo>
                    <a:pt x="0" y="529443"/>
                  </a:moveTo>
                  <a:cubicBezTo>
                    <a:pt x="160193" y="571872"/>
                    <a:pt x="320386" y="614302"/>
                    <a:pt x="519545" y="529443"/>
                  </a:cubicBezTo>
                  <a:cubicBezTo>
                    <a:pt x="718704" y="444584"/>
                    <a:pt x="1030431" y="91293"/>
                    <a:pt x="1194954" y="20288"/>
                  </a:cubicBezTo>
                  <a:cubicBezTo>
                    <a:pt x="1359477" y="-50717"/>
                    <a:pt x="1459922" y="86097"/>
                    <a:pt x="1506681" y="103415"/>
                  </a:cubicBezTo>
                </a:path>
              </a:pathLst>
            </a:custGeom>
            <a:noFill/>
            <a:ln>
              <a:solidFill>
                <a:schemeClr val="bg2">
                  <a:lumMod val="50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64" name="Groupe 63"/>
          <p:cNvGrpSpPr/>
          <p:nvPr/>
        </p:nvGrpSpPr>
        <p:grpSpPr>
          <a:xfrm>
            <a:off x="626437" y="3752865"/>
            <a:ext cx="378042" cy="493632"/>
            <a:chOff x="179512" y="3282088"/>
            <a:chExt cx="504056" cy="886254"/>
          </a:xfrm>
        </p:grpSpPr>
        <p:cxnSp>
          <p:nvCxnSpPr>
            <p:cNvPr id="58" name="Connecteur droit 57"/>
            <p:cNvCxnSpPr/>
            <p:nvPr/>
          </p:nvCxnSpPr>
          <p:spPr>
            <a:xfrm>
              <a:off x="431540" y="3282088"/>
              <a:ext cx="0" cy="379302"/>
            </a:xfrm>
            <a:prstGeom prst="line">
              <a:avLst/>
            </a:prstGeom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Connecteur droit 59"/>
            <p:cNvCxnSpPr/>
            <p:nvPr/>
          </p:nvCxnSpPr>
          <p:spPr>
            <a:xfrm>
              <a:off x="179512" y="3661390"/>
              <a:ext cx="504056" cy="0"/>
            </a:xfrm>
            <a:prstGeom prst="line">
              <a:avLst/>
            </a:prstGeom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Connecteur droit 60"/>
            <p:cNvCxnSpPr/>
            <p:nvPr/>
          </p:nvCxnSpPr>
          <p:spPr>
            <a:xfrm>
              <a:off x="305526" y="3789040"/>
              <a:ext cx="252028" cy="6127"/>
            </a:xfrm>
            <a:prstGeom prst="line">
              <a:avLst/>
            </a:prstGeom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Connecteur droit 62"/>
            <p:cNvCxnSpPr/>
            <p:nvPr/>
          </p:nvCxnSpPr>
          <p:spPr>
            <a:xfrm>
              <a:off x="431540" y="3789040"/>
              <a:ext cx="0" cy="379302"/>
            </a:xfrm>
            <a:prstGeom prst="line">
              <a:avLst/>
            </a:prstGeom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0" name="Ellipse 49"/>
          <p:cNvSpPr/>
          <p:nvPr/>
        </p:nvSpPr>
        <p:spPr>
          <a:xfrm>
            <a:off x="1388239" y="3785526"/>
            <a:ext cx="72008" cy="45719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glow rad="76200">
              <a:srgbClr val="FFFF00">
                <a:alpha val="4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1" name="Ellipse 50"/>
          <p:cNvSpPr/>
          <p:nvPr/>
        </p:nvSpPr>
        <p:spPr>
          <a:xfrm>
            <a:off x="1388239" y="3785526"/>
            <a:ext cx="72008" cy="45719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glow rad="76200">
              <a:srgbClr val="FFFF00">
                <a:alpha val="4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2" name="Ellipse 51"/>
          <p:cNvSpPr/>
          <p:nvPr/>
        </p:nvSpPr>
        <p:spPr>
          <a:xfrm>
            <a:off x="1388239" y="3785526"/>
            <a:ext cx="72008" cy="45719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glow rad="76200">
              <a:srgbClr val="FFFF00">
                <a:alpha val="4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3" name="Ellipse 52"/>
          <p:cNvSpPr/>
          <p:nvPr/>
        </p:nvSpPr>
        <p:spPr>
          <a:xfrm>
            <a:off x="1388239" y="3785526"/>
            <a:ext cx="72008" cy="45719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glow rad="76200">
              <a:srgbClr val="FFFF00">
                <a:alpha val="4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4" name="Ellipse 53"/>
          <p:cNvSpPr/>
          <p:nvPr/>
        </p:nvSpPr>
        <p:spPr>
          <a:xfrm>
            <a:off x="1388239" y="3785526"/>
            <a:ext cx="72008" cy="45719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glow rad="76200">
              <a:srgbClr val="FFFF00">
                <a:alpha val="4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5" name="Ellipse 54"/>
          <p:cNvSpPr/>
          <p:nvPr/>
        </p:nvSpPr>
        <p:spPr>
          <a:xfrm>
            <a:off x="1388239" y="3785526"/>
            <a:ext cx="72008" cy="45719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glow rad="76200">
              <a:srgbClr val="FFFF00">
                <a:alpha val="4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6" name="Espace réservé du contenu 2"/>
          <p:cNvSpPr txBox="1">
            <a:spLocks/>
          </p:cNvSpPr>
          <p:nvPr/>
        </p:nvSpPr>
        <p:spPr>
          <a:xfrm>
            <a:off x="2190587" y="6185403"/>
            <a:ext cx="2860682" cy="62797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fr-FR" sz="2000" dirty="0" smtClean="0">
                <a:solidFill>
                  <a:schemeClr val="bg1"/>
                </a:solidFill>
              </a:rPr>
              <a:t>Symbole électrique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fr-FR" sz="2000" dirty="0" smtClean="0">
                <a:solidFill>
                  <a:schemeClr val="bg1"/>
                </a:solidFill>
              </a:rPr>
              <a:t>D’une bobine</a:t>
            </a:r>
            <a:endParaRPr lang="fr-FR" sz="2000" dirty="0">
              <a:solidFill>
                <a:schemeClr val="bg1"/>
              </a:solidFill>
            </a:endParaRPr>
          </a:p>
        </p:txBody>
      </p:sp>
      <p:sp>
        <p:nvSpPr>
          <p:cNvPr id="78" name="Espace réservé du contenu 2"/>
          <p:cNvSpPr txBox="1">
            <a:spLocks/>
          </p:cNvSpPr>
          <p:nvPr/>
        </p:nvSpPr>
        <p:spPr>
          <a:xfrm>
            <a:off x="2011612" y="4002826"/>
            <a:ext cx="400148" cy="362278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fr-FR" sz="2000" dirty="0" smtClean="0">
                <a:solidFill>
                  <a:srgbClr val="FFFF00"/>
                </a:solidFill>
              </a:rPr>
              <a:t>B</a:t>
            </a:r>
            <a:endParaRPr lang="fr-FR" sz="2000" dirty="0">
              <a:solidFill>
                <a:srgbClr val="FFFF00"/>
              </a:solidFill>
            </a:endParaRPr>
          </a:p>
        </p:txBody>
      </p:sp>
      <p:sp>
        <p:nvSpPr>
          <p:cNvPr id="65" name="Rectangle 64"/>
          <p:cNvSpPr/>
          <p:nvPr/>
        </p:nvSpPr>
        <p:spPr>
          <a:xfrm>
            <a:off x="45331" y="2564904"/>
            <a:ext cx="9108504" cy="2520280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                                                         click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0998896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6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250"/>
                            </p:stCondLst>
                            <p:childTnLst>
                              <p:par>
                                <p:cTn id="13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750"/>
                            </p:stCondLst>
                            <p:childTnLst>
                              <p:par>
                                <p:cTn id="16" presetID="22" presetClass="entr" presetSubtype="8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0"/>
                            </p:stCondLst>
                            <p:childTnLst>
                              <p:par>
                                <p:cTn id="20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6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10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7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500"/>
                            </p:stCondLst>
                            <p:childTnLst>
                              <p:par>
                                <p:cTn id="37" presetID="10" presetClass="entr" presetSubtype="0" fill="hold" nodeType="afterEffect">
                                  <p:stCondLst>
                                    <p:cond delay="7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6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7.40741E-7 L 0.06476 0.00116 " pathEditMode="relative" rAng="0" ptsTypes="AA">
                                      <p:cBhvr>
                                        <p:cTn id="44" dur="11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229" y="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100"/>
                            </p:stCondLst>
                            <p:childTnLst>
                              <p:par>
                                <p:cTn id="4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0" presetClass="path" presetSubtype="0" repeatCount="500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69 -0.00023 L 0.02309 0.01482 L 0.03924 0.01991 L 0.04983 0.02107 L 0.06424 0.01644 L 0.09392 -0.00671 L 0.11233 -0.02129 L 0.12778 -0.0294 L 0.14601 -0.03426 L 0.17465 -0.0331 L 0.19913 -0.03102 L 0.22587 -0.02407 L 0.24358 -0.01991 L 0.24931 -0.01296 L 0.2533 0.00023 L 0.25451 0.04051 L 0.25399 0.08496 L 0.25226 0.09352 L 0.24757 0.05116 L 0.24757 -0.00162 L 0.25017 -0.00092 L 0.25295 0.04607 L 0.25191 0.07523 L 0.24878 0.09421 L 0.24618 0.07338 L 0.24358 0.03727 L 0.24514 -0.00301 L 0.24913 0.02593 L 0.24965 0.05046 L 0.24601 0.09005 L 0.2441 0.09421 L 0.23941 0.05579 L 0.23889 0.02894 L 0.23976 0.00023 L 0.24184 -0.0037 L 0.24566 0.02871 L 0.24462 0.06343 L 0.24306 0.08866 L 0.24045 0.09421 L 0.23681 0.07963 L 0.23472 0.03357 L 0.23455 0.02037 L 0.23628 -0.00393 L 0.23941 0.02269 L 0.23993 0.06065 L 0.23785 0.09329 L 0.23316 0.08171 L 0.23003 0.06019 L 0.22986 0.0331 L 0.23003 0.01158 L 0.23351 -0.0044 L 0.23576 0.01644 L 0.23576 0.06829 L 0.23316 0.09259 L 0.22882 0.08287 L 0.22569 0.07269 L 0.22378 0.04908 L 0.22431 0.01621 L 0.22569 -0.00092 L 0.22674 -0.00602 L 0.2309 0.01134 L 0.2316 0.05949 L 0.22778 0.08935 L 0.22621 0.09259 L 0.21996 0.06968 L 0.2191 0.03357 L 0.21962 0.00926 L 0.22361 -0.00509 L 0.22639 0.00926 L 0.22517 0.07037 L 0.22101 0.09144 L 0.21528 0.07477 L 0.21493 0.04144 L 0.21493 0.0088 L 0.21788 -0.00301 L 0.2217 0.0081 L 0.2217 0.07801 L 0.21493 0.09259 L 0.20955 0.07408 L 0.20816 0.04121 L 0.20972 0.00648 L 0.21233 -0.00509 L 0.21632 0.01227 L 0.21701 0.07384 L 0.21007 0.09213 L 0.20434 0.06991 L 0.20399 0.04144 L 0.20399 0.01204 L 0.20712 -0.00532 L 0.21111 0.01296 L 0.21059 0.06968 L 0.20538 0.09468 L 0.20035 0.0831 L 0.19757 0.05046 L 0.19809 0.01852 L 0.20087 -0.00324 L 0.20538 0.01204 L 0.20746 0.05232 L 0.2059 0.07963 L 0.19826 0.09144 L 0.19253 0.0669 L 0.19253 0.0206 L 0.19514 -0.00231 L 0.19861 0.02338 L 0.19931 0.07523 L 0.19201 0.09352 L 0.18871 0.07685 L 0.18733 0.05255 L 0.18767 0.02315 L 0.18889 0.00324 L 0.19149 -0.0037 L 0.19358 0.01921 L 0.1941 0.06991 L 0.1908 0.08773 L 0.18681 0.09213 L 0.18246 0.07662 L 0.18264 0.03426 L 0.18368 0.00741 L 0.18611 -0.00463 L 0.18871 0.01898 L 0.18871 0.06621 L 0.18681 0.08843 L 0.1816 0.09283 L 0.17621 0.06088 L 0.17587 0.03426 L 0.17674 0.00671 L 0.17882 -0.00671 L 0.18108 0.02546 L 0.17326 0.09074 L 0.17153 0.08426 L 0.17101 0.06991 L 0.17222 0.03287 L 0.17222 0.01065 L 0.17587 -0.00463 C 0.18003 0.03102 0.1783 0.00972 0.17899 0.03171 C 0.17917 0.03634 0.17951 0.0456 0.17951 0.04583 C 0.17951 0.05185 0.17951 0.0581 0.17934 0.06435 C 0.17847 0.07153 0.17483 0.08496 0.17378 0.08935 C 0.17361 0.08982 0.17361 0.09259 0.17257 0.09144 L 0.16788 0.08241 L 0.1658 0.03727 L 0.16701 0.00255 L 0.17014 -0.00671 L 0.17361 0.03287 L 0.17257 0.08704 L 0.16736 0.09352 L 0.16181 0.07593 L 0.16111 0.02338 L 0.16319 -0.00092 L 0.16476 -0.00509 L 0.16788 0.04884 L 0.16736 0.07801 L 0.16319 0.09468 L 0.15799 0.08935 L 0.1566 0.05093 L 0.15694 0.02246 L 0.15851 0.00116 L 0.1592 -0.00324 L 0.14549 -0.01504 L 0.13941 -0.01759 L 0.13003 -0.0162 L 0.10955 -0.00046 L 0.08993 0.02315 L 0.06424 0.05093 L 0.05226 0.06065 L 0.03993 0.06621 L 0.02639 0.06829 L 0.01076 0.06435 L -0.00451 0.06088 " pathEditMode="relative" rAng="0" ptsTypes="AAAAAAAAAAAAAAAAAAAAAAAAAAAAAAAAAAAAAAAAAAAAAAAAAAAAAAAAAAAAAAAAAAAAAAAAAAAAAAAAAAAAAAAAAAAAAAAAAAAAAAAAAAAAAAAAAAAAAAAAAAAAAAAAAAAAAfffffAAAAAAAAAAAAAAAAAAAAAAAAAAAAAAA">
                                      <p:cBhvr>
                                        <p:cTn id="49" dur="3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431" y="3032"/>
                                    </p:animMotion>
                                  </p:childTnLst>
                                </p:cTn>
                              </p:par>
                              <p:par>
                                <p:cTn id="50" presetID="21" presetClass="entr" presetSubtype="2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52" dur="2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1" presetClass="entr" presetSubtype="2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55" dur="2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1" presetClass="entr" presetSubtype="3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58" dur="20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1" presetClass="entr" presetSubtype="3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61" dur="2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1" presetClass="entr" presetSubtype="2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64" dur="2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21" presetClass="entr" presetSubtype="1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7" dur="20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21" presetClass="entr" presetSubtype="1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0" dur="2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21" presetClass="entr" presetSubtype="3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73" dur="2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21" presetClass="entr" presetSubtype="1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6" dur="2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35" presetClass="path" presetSubtype="0" accel="50000" decel="5000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4.16667E-6 1.48148E-6 L -0.21372 0.00278 " pathEditMode="relative" rAng="0" ptsTypes="AA">
                                      <p:cBhvr>
                                        <p:cTn id="81" dur="6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694" y="139"/>
                                    </p:animMotion>
                                  </p:childTnLst>
                                </p:cTn>
                              </p:par>
                              <p:par>
                                <p:cTn id="82" presetID="6" presetClass="emph" presetSubtype="0" fill="hold" grpId="1" nodeType="withEffect">
                                  <p:stCondLst>
                                    <p:cond delay="4300"/>
                                  </p:stCondLst>
                                  <p:childTnLst>
                                    <p:animScale>
                                      <p:cBhvr>
                                        <p:cTn id="83" dur="2700" fill="hold"/>
                                        <p:tgtEl>
                                          <p:spTgt spid="72"/>
                                        </p:tgtEl>
                                      </p:cBhvr>
                                      <p:by x="15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84" presetID="63" presetClass="path" presetSubtype="0" fill="hold" grpId="2" nodeType="withEffect">
                                  <p:stCondLst>
                                    <p:cond delay="4300"/>
                                  </p:stCondLst>
                                  <p:childTnLst>
                                    <p:animMotion origin="layout" path="M -3.05556E-6 3.7037E-7 L 0.03646 0.00139 " pathEditMode="relative" rAng="0" ptsTypes="AA">
                                      <p:cBhvr>
                                        <p:cTn id="85" dur="27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23" y="69"/>
                                    </p:animMotion>
                                  </p:childTnLst>
                                </p:cTn>
                              </p:par>
                              <p:par>
                                <p:cTn id="86" presetID="6" presetClass="emph" presetSubtype="0" fill="hold" grpId="1" nodeType="withEffect">
                                  <p:stCondLst>
                                    <p:cond delay="4300"/>
                                  </p:stCondLst>
                                  <p:childTnLst>
                                    <p:animScale>
                                      <p:cBhvr>
                                        <p:cTn id="87" dur="2700" fill="hold"/>
                                        <p:tgtEl>
                                          <p:spTgt spid="71"/>
                                        </p:tgtEl>
                                      </p:cBhvr>
                                      <p:by x="15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88" presetID="63" presetClass="path" presetSubtype="0" fill="hold" grpId="2" nodeType="withEffect">
                                  <p:stCondLst>
                                    <p:cond delay="4300"/>
                                  </p:stCondLst>
                                  <p:childTnLst>
                                    <p:animMotion origin="layout" path="M -3.05556E-6 -1.85185E-6 L 0.03698 -0.00347 " pathEditMode="relative" rAng="0" ptsTypes="AA">
                                      <p:cBhvr>
                                        <p:cTn id="89" dur="27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40" y="-185"/>
                                    </p:animMotion>
                                  </p:childTnLst>
                                </p:cTn>
                              </p:par>
                              <p:par>
                                <p:cTn id="90" presetID="6" presetClass="emph" presetSubtype="0" fill="hold" grpId="1" nodeType="withEffect">
                                  <p:stCondLst>
                                    <p:cond delay="4300"/>
                                  </p:stCondLst>
                                  <p:childTnLst>
                                    <p:animScale>
                                      <p:cBhvr>
                                        <p:cTn id="91" dur="2700" fill="hold"/>
                                        <p:tgtEl>
                                          <p:spTgt spid="67"/>
                                        </p:tgtEl>
                                      </p:cBhvr>
                                      <p:by x="15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92" presetID="63" presetClass="path" presetSubtype="0" fill="hold" grpId="2" nodeType="withEffect">
                                  <p:stCondLst>
                                    <p:cond delay="4300"/>
                                  </p:stCondLst>
                                  <p:childTnLst>
                                    <p:animMotion origin="layout" path="M -2.77778E-6 4.07407E-6 L 0.03663 -0.00116 " pathEditMode="relative" rAng="0" ptsTypes="AA">
                                      <p:cBhvr>
                                        <p:cTn id="93" dur="27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23" y="-69"/>
                                    </p:animMotion>
                                  </p:childTnLst>
                                </p:cTn>
                              </p:par>
                              <p:par>
                                <p:cTn id="94" presetID="6" presetClass="emph" presetSubtype="0" fill="hold" grpId="1" nodeType="withEffect">
                                  <p:stCondLst>
                                    <p:cond delay="4300"/>
                                  </p:stCondLst>
                                  <p:childTnLst>
                                    <p:animScale>
                                      <p:cBhvr>
                                        <p:cTn id="95" dur="2700" fill="hold"/>
                                        <p:tgtEl>
                                          <p:spTgt spid="74"/>
                                        </p:tgtEl>
                                      </p:cBhvr>
                                      <p:by x="15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96" presetID="6" presetClass="emph" presetSubtype="0" fill="hold" nodeType="withEffect">
                                  <p:stCondLst>
                                    <p:cond delay="4300"/>
                                  </p:stCondLst>
                                  <p:childTnLst>
                                    <p:animScale>
                                      <p:cBhvr>
                                        <p:cTn id="97" dur="2700" fill="hold"/>
                                        <p:tgtEl>
                                          <p:spTgt spid="76"/>
                                        </p:tgtEl>
                                      </p:cBhvr>
                                      <p:by x="15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98" presetID="63" presetClass="path" presetSubtype="0" fill="hold" nodeType="withEffect">
                                  <p:stCondLst>
                                    <p:cond delay="4300"/>
                                  </p:stCondLst>
                                  <p:childTnLst>
                                    <p:animMotion origin="layout" path="M 4.44444E-6 -2.59259E-6 L 0.03229 -0.00208 " pathEditMode="relative" rAng="0" ptsTypes="AA">
                                      <p:cBhvr>
                                        <p:cTn id="99" dur="27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15" y="-116"/>
                                    </p:animMotion>
                                  </p:childTnLst>
                                </p:cTn>
                              </p:par>
                              <p:par>
                                <p:cTn id="100" presetID="6" presetClass="emph" presetSubtype="0" fill="hold" grpId="1" nodeType="withEffect">
                                  <p:stCondLst>
                                    <p:cond delay="4300"/>
                                  </p:stCondLst>
                                  <p:childTnLst>
                                    <p:animScale>
                                      <p:cBhvr>
                                        <p:cTn id="101" dur="2700" fill="hold"/>
                                        <p:tgtEl>
                                          <p:spTgt spid="73"/>
                                        </p:tgtEl>
                                      </p:cBhvr>
                                      <p:by x="15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02" presetID="63" presetClass="path" presetSubtype="0" fill="hold" grpId="2" nodeType="withEffect">
                                  <p:stCondLst>
                                    <p:cond delay="4300"/>
                                  </p:stCondLst>
                                  <p:childTnLst>
                                    <p:animMotion origin="layout" path="M -2.22222E-6 3.7037E-6 L 0.03594 -0.0007 " pathEditMode="relative" rAng="0" ptsTypes="AA">
                                      <p:cBhvr>
                                        <p:cTn id="103" dur="27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88" y="-46"/>
                                    </p:animMotion>
                                  </p:childTnLst>
                                </p:cTn>
                              </p:par>
                              <p:par>
                                <p:cTn id="104" presetID="6" presetClass="emph" presetSubtype="0" fill="hold" grpId="1" nodeType="withEffect">
                                  <p:stCondLst>
                                    <p:cond delay="4300"/>
                                  </p:stCondLst>
                                  <p:childTnLst>
                                    <p:animScale>
                                      <p:cBhvr>
                                        <p:cTn id="105" dur="2700" fill="hold"/>
                                        <p:tgtEl>
                                          <p:spTgt spid="70"/>
                                        </p:tgtEl>
                                      </p:cBhvr>
                                      <p:by x="15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06" presetID="63" presetClass="path" presetSubtype="0" fill="hold" grpId="2" nodeType="withEffect">
                                  <p:stCondLst>
                                    <p:cond delay="4300"/>
                                  </p:stCondLst>
                                  <p:childTnLst>
                                    <p:animMotion origin="layout" path="M 2.77778E-7 -1.48148E-6 L 0.03802 0.0007 " pathEditMode="relative" rAng="0" ptsTypes="AA">
                                      <p:cBhvr>
                                        <p:cTn id="107" dur="27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92" y="23"/>
                                    </p:animMotion>
                                  </p:childTnLst>
                                </p:cTn>
                              </p:par>
                              <p:par>
                                <p:cTn id="108" presetID="6" presetClass="emph" presetSubtype="0" fill="hold" grpId="1" nodeType="withEffect">
                                  <p:stCondLst>
                                    <p:cond delay="4300"/>
                                  </p:stCondLst>
                                  <p:childTnLst>
                                    <p:animScale>
                                      <p:cBhvr>
                                        <p:cTn id="109" dur="2700" fill="hold"/>
                                        <p:tgtEl>
                                          <p:spTgt spid="69"/>
                                        </p:tgtEl>
                                      </p:cBhvr>
                                      <p:by x="15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10" presetID="0" presetClass="path" presetSubtype="0" fill="hold" grpId="3" nodeType="withEffect">
                                  <p:stCondLst>
                                    <p:cond delay="4300"/>
                                  </p:stCondLst>
                                  <p:childTnLst>
                                    <p:animMotion origin="layout" path="M -3.05556E-6 -3.7037E-6 L 0.03646 -0.00069 " pathEditMode="relative" rAng="0" ptsTypes="AA">
                                      <p:cBhvr>
                                        <p:cTn id="111" dur="27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23" y="-46"/>
                                    </p:animMotion>
                                  </p:childTnLst>
                                </p:cTn>
                              </p:par>
                              <p:par>
                                <p:cTn id="112" presetID="6" presetClass="emph" presetSubtype="0" fill="hold" grpId="1" nodeType="withEffect">
                                  <p:stCondLst>
                                    <p:cond delay="4300"/>
                                  </p:stCondLst>
                                  <p:childTnLst>
                                    <p:animScale>
                                      <p:cBhvr>
                                        <p:cTn id="113" dur="2700" fill="hold"/>
                                        <p:tgtEl>
                                          <p:spTgt spid="68"/>
                                        </p:tgtEl>
                                      </p:cBhvr>
                                      <p:by x="15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14" presetID="0" presetClass="path" presetSubtype="0" fill="hold" grpId="3" nodeType="withEffect">
                                  <p:stCondLst>
                                    <p:cond delay="4300"/>
                                  </p:stCondLst>
                                  <p:childTnLst>
                                    <p:animMotion origin="layout" path="M -2.22222E-6 2.22222E-6 L 0.03802 2.22222E-6 " pathEditMode="relative" rAng="0" ptsTypes="AA">
                                      <p:cBhvr>
                                        <p:cTn id="115" dur="27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92" y="0"/>
                                    </p:animMotion>
                                  </p:childTnLst>
                                </p:cTn>
                              </p:par>
                              <p:par>
                                <p:cTn id="116" presetID="1" presetClass="exit" presetSubtype="0" fill="hold" grpId="2" nodeType="withEffect">
                                  <p:stCondLst>
                                    <p:cond delay="1490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8" presetID="1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0" presetID="0" presetClass="path" presetSubtype="0" repeatCount="5000" accel="50000" decel="5000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.00069 -0.00023 L 0.02309 0.01482 L 0.03924 0.01991 L 0.04983 0.02107 L 0.06424 0.01644 L 0.09392 -0.00671 L 0.11233 -0.02129 L 0.12778 -0.0294 L 0.14601 -0.03426 L 0.17465 -0.0331 L 0.19913 -0.03102 L 0.22587 -0.02407 L 0.24358 -0.01991 L 0.24931 -0.01296 L 0.2533 0.00023 L 0.25451 0.04051 L 0.25399 0.08496 L 0.25226 0.09352 L 0.24757 0.05116 L 0.24757 -0.00162 L 0.25017 -0.00092 L 0.25295 0.04607 L 0.25191 0.07523 L 0.24878 0.09421 L 0.24618 0.07338 L 0.24358 0.03727 L 0.24514 -0.00301 L 0.24913 0.02593 L 0.24965 0.05046 L 0.24601 0.09005 L 0.2441 0.09421 L 0.23941 0.05579 L 0.23889 0.02894 L 0.23976 0.00023 L 0.24184 -0.0037 L 0.24566 0.02871 L 0.24462 0.06343 L 0.24306 0.08866 L 0.24045 0.09421 L 0.23681 0.07963 L 0.23472 0.03357 L 0.23455 0.02037 L 0.23628 -0.00393 L 0.23941 0.02269 L 0.23993 0.06065 L 0.23785 0.09329 L 0.23316 0.08171 L 0.23003 0.06019 L 0.22986 0.0331 L 0.23003 0.01158 L 0.23351 -0.0044 L 0.23576 0.01644 L 0.23576 0.06829 L 0.23316 0.09259 L 0.22882 0.08287 L 0.22569 0.07269 L 0.22378 0.04908 L 0.22431 0.01621 L 0.22569 -0.00092 L 0.22674 -0.00602 L 0.2309 0.01134 L 0.2316 0.05949 L 0.22778 0.08935 L 0.22621 0.09259 L 0.21996 0.06968 L 0.2191 0.03357 L 0.21962 0.00926 L 0.22361 -0.00509 L 0.22639 0.00926 L 0.22517 0.07037 L 0.22101 0.09144 L 0.21528 0.07477 L 0.21493 0.04144 L 0.21493 0.0088 L 0.21788 -0.00301 L 0.2217 0.0081 L 0.2217 0.07801 L 0.21493 0.09259 L 0.20955 0.07408 L 0.20816 0.04121 L 0.20972 0.00648 L 0.21233 -0.00509 L 0.21632 0.01227 L 0.21701 0.07384 L 0.21007 0.09213 L 0.20434 0.06991 L 0.20399 0.04144 L 0.20399 0.01204 L 0.20712 -0.00532 L 0.21111 0.01296 L 0.21059 0.06968 L 0.20538 0.09468 L 0.20035 0.0831 L 0.19757 0.05046 L 0.19809 0.01852 L 0.20087 -0.00324 L 0.20538 0.01204 L 0.20746 0.05232 L 0.2059 0.07963 L 0.19826 0.09144 L 0.19253 0.0669 L 0.19253 0.0206 L 0.19514 -0.00231 L 0.19861 0.02338 L 0.19931 0.07523 L 0.19201 0.09352 L 0.18871 0.07685 L 0.18733 0.05255 L 0.18767 0.02315 L 0.18889 0.00324 L 0.19149 -0.0037 L 0.19358 0.01921 L 0.1941 0.06991 L 0.1908 0.08773 L 0.18681 0.09213 L 0.18246 0.07662 L 0.18264 0.03426 L 0.18368 0.00741 L 0.18611 -0.00463 L 0.18871 0.01898 L 0.18871 0.06621 L 0.18681 0.08843 L 0.1816 0.09283 L 0.17621 0.06088 L 0.17587 0.03426 L 0.17674 0.00671 L 0.17882 -0.00671 L 0.18108 0.02546 L 0.17326 0.09074 L 0.17153 0.08426 L 0.17101 0.06991 L 0.17222 0.03287 L 0.17222 0.01065 L 0.17587 -0.00463 C 0.18003 0.03102 0.1783 0.00972 0.17899 0.03171 C 0.17917 0.03634 0.17951 0.0456 0.17951 0.04583 C 0.17951 0.05185 0.17951 0.0581 0.17934 0.06435 C 0.17847 0.07153 0.17483 0.08496 0.17378 0.08935 C 0.17361 0.08982 0.17361 0.09259 0.17257 0.09144 L 0.16788 0.08241 L 0.1658 0.03727 L 0.16701 0.00255 L 0.17014 -0.00671 L 0.17361 0.03287 L 0.17257 0.08704 L 0.16736 0.09352 L 0.16181 0.07593 L 0.16111 0.02338 L 0.16319 -0.00092 L 0.16476 -0.00509 L 0.16788 0.04884 L 0.16736 0.07801 L 0.16319 0.09468 L 0.15799 0.08935 L 0.1566 0.05093 L 0.15694 0.02246 L 0.15851 0.00116 L 0.1592 -0.00324 L 0.14549 -0.01504 L 0.13941 -0.01759 L 0.13003 -0.0162 L 0.10955 -0.00046 L 0.08993 0.02315 L 0.06424 0.05093 L 0.05226 0.06065 L 0.03993 0.06621 L 0.02639 0.06829 L 0.01076 0.06435 L -0.00451 0.06088 " pathEditMode="relative" rAng="0" ptsTypes="AAAAAAAAAAAAAAAAAAAAAAAAAAAAAAAAAAAAAAAAAAAAAAAAAAAAAAAAAAAAAAAAAAAAAAAAAAAAAAAAAAAAAAAAAAAAAAAAAAAAAAAAAAAAAAAAAAAAAAAAAAAAAAAAAAAAAfffffAAAAAAAAAAAAAAAAAAAAAAAAAAAAAAA">
                                      <p:cBhvr>
                                        <p:cTn id="121" dur="3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431" y="3032"/>
                                    </p:animMotion>
                                  </p:childTnLst>
                                </p:cTn>
                              </p:par>
                              <p:par>
                                <p:cTn id="122" presetID="1" presetClass="exit" presetSubtype="0" fill="hold" grpId="2" nodeType="withEffect">
                                  <p:stCondLst>
                                    <p:cond delay="1540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4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6" presetID="0" presetClass="path" presetSubtype="0" repeatCount="5000" accel="50000" decel="5000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0.00069 -0.00023 L 0.02309 0.01482 L 0.03924 0.01991 L 0.04983 0.02107 L 0.06424 0.01644 L 0.09392 -0.00671 L 0.11233 -0.02129 L 0.12778 -0.0294 L 0.14601 -0.03426 L 0.17465 -0.0331 L 0.19913 -0.03102 L 0.22587 -0.02407 L 0.24358 -0.01991 L 0.24931 -0.01296 L 0.2533 0.00023 L 0.25451 0.04051 L 0.25399 0.08496 L 0.25226 0.09352 L 0.24757 0.05116 L 0.24757 -0.00162 L 0.25017 -0.00092 L 0.25295 0.04607 L 0.25191 0.07523 L 0.24878 0.09421 L 0.24618 0.07338 L 0.24358 0.03727 L 0.24514 -0.00301 L 0.24913 0.02593 L 0.24965 0.05046 L 0.24601 0.09005 L 0.2441 0.09421 L 0.23941 0.05579 L 0.23889 0.02894 L 0.23976 0.00023 L 0.24184 -0.0037 L 0.24566 0.02871 L 0.24462 0.06343 L 0.24306 0.08866 L 0.24045 0.09421 L 0.23681 0.07963 L 0.23472 0.03357 L 0.23455 0.02037 L 0.23628 -0.00393 L 0.23941 0.02269 L 0.23993 0.06065 L 0.23785 0.09329 L 0.23316 0.08171 L 0.23003 0.06019 L 0.22986 0.0331 L 0.23003 0.01158 L 0.23351 -0.0044 L 0.23576 0.01644 L 0.23576 0.06829 L 0.23316 0.09259 L 0.22882 0.08287 L 0.22569 0.07269 L 0.22378 0.04908 L 0.22431 0.01621 L 0.22569 -0.00092 L 0.22674 -0.00602 L 0.2309 0.01134 L 0.2316 0.05949 L 0.22778 0.08935 L 0.22621 0.09259 L 0.21996 0.06968 L 0.2191 0.03357 L 0.21962 0.00926 L 0.22361 -0.00509 L 0.22639 0.00926 L 0.22517 0.07037 L 0.22101 0.09144 L 0.21528 0.07477 L 0.21493 0.04144 L 0.21493 0.0088 L 0.21788 -0.00301 L 0.2217 0.0081 L 0.2217 0.07801 L 0.21493 0.09259 L 0.20955 0.07408 L 0.20816 0.04121 L 0.20972 0.00648 L 0.21233 -0.00509 L 0.21632 0.01227 L 0.21701 0.07384 L 0.21007 0.09213 L 0.20434 0.06991 L 0.20399 0.04144 L 0.20399 0.01204 L 0.20712 -0.00532 L 0.21111 0.01296 L 0.21059 0.06968 L 0.20538 0.09468 L 0.20035 0.0831 L 0.19757 0.05046 L 0.19809 0.01852 L 0.20087 -0.00324 L 0.20538 0.01204 L 0.20746 0.05232 L 0.2059 0.07963 L 0.19826 0.09144 L 0.19253 0.0669 L 0.19253 0.0206 L 0.19514 -0.00231 L 0.19861 0.02338 L 0.19931 0.07523 L 0.19201 0.09352 L 0.18871 0.07685 L 0.18733 0.05255 L 0.18767 0.02315 L 0.18889 0.00324 L 0.19149 -0.0037 L 0.19358 0.01921 L 0.1941 0.06991 L 0.1908 0.08773 L 0.18681 0.09213 L 0.18246 0.07662 L 0.18264 0.03426 L 0.18368 0.00741 L 0.18611 -0.00463 L 0.18871 0.01898 L 0.18871 0.06621 L 0.18681 0.08843 L 0.1816 0.09283 L 0.17621 0.06088 L 0.17587 0.03426 L 0.17674 0.00671 L 0.17882 -0.00671 L 0.18108 0.02546 L 0.17326 0.09074 L 0.17153 0.08426 L 0.17101 0.06991 L 0.17222 0.03287 L 0.17222 0.01065 L 0.17587 -0.00463 C 0.18003 0.03102 0.1783 0.00972 0.17899 0.03171 C 0.17917 0.03634 0.17951 0.0456 0.17951 0.04583 C 0.17951 0.05185 0.17951 0.0581 0.17934 0.06435 C 0.17847 0.07153 0.17483 0.08496 0.17378 0.08935 C 0.17361 0.08982 0.17361 0.09259 0.17257 0.09144 L 0.16788 0.08241 L 0.1658 0.03727 L 0.16701 0.00255 L 0.17014 -0.00671 L 0.17361 0.03287 L 0.17257 0.08704 L 0.16736 0.09352 L 0.16181 0.07593 L 0.16111 0.02338 L 0.16319 -0.00092 L 0.16476 -0.00509 L 0.16788 0.04884 L 0.16736 0.07801 L 0.16319 0.09468 L 0.15799 0.08935 L 0.1566 0.05093 L 0.15694 0.02246 L 0.15851 0.00116 L 0.1592 -0.00324 L 0.14549 -0.01504 L 0.13941 -0.01759 L 0.13003 -0.0162 L 0.10955 -0.00046 L 0.08993 0.02315 L 0.06424 0.05093 L 0.05226 0.06065 L 0.03993 0.06621 L 0.02639 0.06829 L 0.01076 0.06435 L -0.00451 0.06088 " pathEditMode="relative" rAng="0" ptsTypes="AAAAAAAAAAAAAAAAAAAAAAAAAAAAAAAAAAAAAAAAAAAAAAAAAAAAAAAAAAAAAAAAAAAAAAAAAAAAAAAAAAAAAAAAAAAAAAAAAAAAAAAAAAAAAAAAAAAAAAAAAAAAAAAAAAAAAfffffAAAAAAAAAAAAAAAAAAAAAAAAAAAAAAA">
                                      <p:cBhvr>
                                        <p:cTn id="127" dur="3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431" y="3032"/>
                                    </p:animMotion>
                                  </p:childTnLst>
                                </p:cTn>
                              </p:par>
                              <p:par>
                                <p:cTn id="128" presetID="1" presetClass="exit" presetSubtype="0" fill="hold" grpId="2" nodeType="withEffect">
                                  <p:stCondLst>
                                    <p:cond delay="1600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0" presetID="1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2" presetID="0" presetClass="path" presetSubtype="0" repeatCount="5000" accel="50000" decel="50000" fill="hold" grpId="1" nodeType="withEffect">
                                  <p:stCondLst>
                                    <p:cond delay="1500"/>
                                  </p:stCondLst>
                                  <p:childTnLst>
                                    <p:animMotion origin="layout" path="M 0.00069 -0.00023 L 0.02309 0.01482 L 0.03924 0.01991 L 0.04983 0.02107 L 0.06424 0.01644 L 0.09392 -0.00671 L 0.11233 -0.02129 L 0.12778 -0.0294 L 0.14601 -0.03426 L 0.17465 -0.0331 L 0.19913 -0.03102 L 0.22587 -0.02407 L 0.24358 -0.01991 L 0.24931 -0.01296 L 0.2533 0.00023 L 0.25451 0.04051 L 0.25399 0.08496 L 0.25226 0.09352 L 0.24757 0.05116 L 0.24757 -0.00162 L 0.25017 -0.00092 L 0.25295 0.04607 L 0.25191 0.07523 L 0.24878 0.09421 L 0.24618 0.07338 L 0.24358 0.03727 L 0.24514 -0.00301 L 0.24913 0.02593 L 0.24965 0.05046 L 0.24601 0.09005 L 0.2441 0.09421 L 0.23941 0.05579 L 0.23889 0.02894 L 0.23976 0.00023 L 0.24184 -0.0037 L 0.24566 0.02871 L 0.24462 0.06343 L 0.24306 0.08866 L 0.24045 0.09421 L 0.23681 0.07963 L 0.23472 0.03357 L 0.23455 0.02037 L 0.23628 -0.00393 L 0.23941 0.02269 L 0.23993 0.06065 L 0.23785 0.09329 L 0.23316 0.08171 L 0.23003 0.06019 L 0.22986 0.0331 L 0.23003 0.01158 L 0.23351 -0.0044 L 0.23576 0.01644 L 0.23576 0.06829 L 0.23316 0.09259 L 0.22882 0.08287 L 0.22569 0.07269 L 0.22378 0.04908 L 0.22431 0.01621 L 0.22569 -0.00092 L 0.22674 -0.00602 L 0.2309 0.01134 L 0.2316 0.05949 L 0.22778 0.08935 L 0.22621 0.09259 L 0.21996 0.06968 L 0.2191 0.03357 L 0.21962 0.00926 L 0.22361 -0.00509 L 0.22639 0.00926 L 0.22517 0.07037 L 0.22101 0.09144 L 0.21528 0.07477 L 0.21493 0.04144 L 0.21493 0.0088 L 0.21788 -0.00301 L 0.2217 0.0081 L 0.2217 0.07801 L 0.21493 0.09259 L 0.20955 0.07408 L 0.20816 0.04121 L 0.20972 0.00648 L 0.21233 -0.00509 L 0.21632 0.01227 L 0.21701 0.07384 L 0.21007 0.09213 L 0.20434 0.06991 L 0.20399 0.04144 L 0.20399 0.01204 L 0.20712 -0.00532 L 0.21111 0.01296 L 0.21059 0.06968 L 0.20538 0.09468 L 0.20035 0.0831 L 0.19757 0.05046 L 0.19809 0.01852 L 0.20087 -0.00324 L 0.20538 0.01204 L 0.20746 0.05232 L 0.2059 0.07963 L 0.19826 0.09144 L 0.19253 0.0669 L 0.19253 0.0206 L 0.19514 -0.00231 L 0.19861 0.02338 L 0.19931 0.07523 L 0.19201 0.09352 L 0.18871 0.07685 L 0.18733 0.05255 L 0.18767 0.02315 L 0.18889 0.00324 L 0.19149 -0.0037 L 0.19358 0.01921 L 0.1941 0.06991 L 0.1908 0.08773 L 0.18681 0.09213 L 0.18246 0.07662 L 0.18264 0.03426 L 0.18368 0.00741 L 0.18611 -0.00463 L 0.18871 0.01898 L 0.18871 0.06621 L 0.18681 0.08843 L 0.1816 0.09283 L 0.17621 0.06088 L 0.17587 0.03426 L 0.17674 0.00671 L 0.17882 -0.00671 L 0.18108 0.02546 L 0.17326 0.09074 L 0.17153 0.08426 L 0.17101 0.06991 L 0.17222 0.03287 L 0.17222 0.01065 L 0.17587 -0.00463 C 0.18003 0.03102 0.1783 0.00972 0.17899 0.03171 C 0.17917 0.03634 0.17951 0.0456 0.17951 0.04583 C 0.17951 0.05185 0.17951 0.0581 0.17934 0.06435 C 0.17847 0.07153 0.17483 0.08496 0.17378 0.08935 C 0.17361 0.08982 0.17361 0.09259 0.17257 0.09144 L 0.16788 0.08241 L 0.1658 0.03727 L 0.16701 0.00255 L 0.17014 -0.00671 L 0.17361 0.03287 L 0.17257 0.08704 L 0.16736 0.09352 L 0.16181 0.07593 L 0.16111 0.02338 L 0.16319 -0.00092 L 0.16476 -0.00509 L 0.16788 0.04884 L 0.16736 0.07801 L 0.16319 0.09468 L 0.15799 0.08935 L 0.1566 0.05093 L 0.15694 0.02246 L 0.15851 0.00116 L 0.1592 -0.00324 L 0.14549 -0.01504 L 0.13941 -0.01759 L 0.13003 -0.0162 L 0.10955 -0.00046 L 0.08993 0.02315 L 0.06424 0.05093 L 0.05226 0.06065 L 0.03993 0.06621 L 0.02639 0.06829 L 0.01076 0.06435 L -0.00451 0.06088 " pathEditMode="relative" rAng="0" ptsTypes="AAAAAAAAAAAAAAAAAAAAAAAAAAAAAAAAAAAAAAAAAAAAAAAAAAAAAAAAAAAAAAAAAAAAAAAAAAAAAAAAAAAAAAAAAAAAAAAAAAAAAAAAAAAAAAAAAAAAAAAAAAAAAAAAAAAAAfffffAAAAAAAAAAAAAAAAAAAAAAAAAAAAAAA">
                                      <p:cBhvr>
                                        <p:cTn id="133" dur="3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431" y="3032"/>
                                    </p:animMotion>
                                  </p:childTnLst>
                                </p:cTn>
                              </p:par>
                              <p:par>
                                <p:cTn id="134" presetID="1" presetClass="exit" presetSubtype="0" fill="hold" grpId="2" nodeType="withEffect">
                                  <p:stCondLst>
                                    <p:cond delay="1650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6" presetID="1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8" presetID="0" presetClass="path" presetSubtype="0" repeatCount="5000" accel="50000" decel="50000" fill="hold" grpId="1" nodeType="withEffect">
                                  <p:stCondLst>
                                    <p:cond delay="2000"/>
                                  </p:stCondLst>
                                  <p:childTnLst>
                                    <p:animMotion origin="layout" path="M 0.00069 -0.00023 L 0.02309 0.01482 L 0.03924 0.01991 L 0.04983 0.02107 L 0.06424 0.01644 L 0.09392 -0.00671 L 0.11233 -0.02129 L 0.12778 -0.0294 L 0.14601 -0.03426 L 0.17465 -0.0331 L 0.19913 -0.03102 L 0.22587 -0.02407 L 0.24358 -0.01991 L 0.24931 -0.01296 L 0.2533 0.00023 L 0.25451 0.04051 L 0.25399 0.08496 L 0.25226 0.09352 L 0.24757 0.05116 L 0.24757 -0.00162 L 0.25017 -0.00092 L 0.25295 0.04607 L 0.25191 0.07523 L 0.24878 0.09421 L 0.24618 0.07338 L 0.24358 0.03727 L 0.24514 -0.00301 L 0.24913 0.02593 L 0.24965 0.05046 L 0.24601 0.09005 L 0.2441 0.09421 L 0.23941 0.05579 L 0.23889 0.02894 L 0.23976 0.00023 L 0.24184 -0.0037 L 0.24566 0.02871 L 0.24462 0.06343 L 0.24306 0.08866 L 0.24045 0.09421 L 0.23681 0.07963 L 0.23472 0.03357 L 0.23455 0.02037 L 0.23628 -0.00393 L 0.23941 0.02269 L 0.23993 0.06065 L 0.23785 0.09329 L 0.23316 0.08171 L 0.23003 0.06019 L 0.22986 0.0331 L 0.23003 0.01158 L 0.23351 -0.0044 L 0.23576 0.01644 L 0.23576 0.06829 L 0.23316 0.09259 L 0.22882 0.08287 L 0.22569 0.07269 L 0.22378 0.04908 L 0.22431 0.01621 L 0.22569 -0.00092 L 0.22674 -0.00602 L 0.2309 0.01134 L 0.2316 0.05949 L 0.22778 0.08935 L 0.22621 0.09259 L 0.21996 0.06968 L 0.2191 0.03357 L 0.21962 0.00926 L 0.22361 -0.00509 L 0.22639 0.00926 L 0.22517 0.07037 L 0.22101 0.09144 L 0.21528 0.07477 L 0.21493 0.04144 L 0.21493 0.0088 L 0.21788 -0.00301 L 0.2217 0.0081 L 0.2217 0.07801 L 0.21493 0.09259 L 0.20955 0.07408 L 0.20816 0.04121 L 0.20972 0.00648 L 0.21233 -0.00509 L 0.21632 0.01227 L 0.21701 0.07384 L 0.21007 0.09213 L 0.20434 0.06991 L 0.20399 0.04144 L 0.20399 0.01204 L 0.20712 -0.00532 L 0.21111 0.01296 L 0.21059 0.06968 L 0.20538 0.09468 L 0.20035 0.0831 L 0.19757 0.05046 L 0.19809 0.01852 L 0.20087 -0.00324 L 0.20538 0.01204 L 0.20746 0.05232 L 0.2059 0.07963 L 0.19826 0.09144 L 0.19253 0.0669 L 0.19253 0.0206 L 0.19514 -0.00231 L 0.19861 0.02338 L 0.19931 0.07523 L 0.19201 0.09352 L 0.18871 0.07685 L 0.18733 0.05255 L 0.18767 0.02315 L 0.18889 0.00324 L 0.19149 -0.0037 L 0.19358 0.01921 L 0.1941 0.06991 L 0.1908 0.08773 L 0.18681 0.09213 L 0.18246 0.07662 L 0.18264 0.03426 L 0.18368 0.00741 L 0.18611 -0.00463 L 0.18871 0.01898 L 0.18871 0.06621 L 0.18681 0.08843 L 0.1816 0.09283 L 0.17621 0.06088 L 0.17587 0.03426 L 0.17674 0.00671 L 0.17882 -0.00671 L 0.18108 0.02546 L 0.17326 0.09074 L 0.17153 0.08426 L 0.17101 0.06991 L 0.17222 0.03287 L 0.17222 0.01065 L 0.17587 -0.00463 C 0.18003 0.03102 0.1783 0.00972 0.17899 0.03171 C 0.17917 0.03634 0.17951 0.0456 0.17951 0.04583 C 0.17951 0.05185 0.17951 0.0581 0.17934 0.06435 C 0.17847 0.07153 0.17483 0.08496 0.17378 0.08935 C 0.17361 0.08982 0.17361 0.09259 0.17257 0.09144 L 0.16788 0.08241 L 0.1658 0.03727 L 0.16701 0.00255 L 0.17014 -0.00671 L 0.17361 0.03287 L 0.17257 0.08704 L 0.16736 0.09352 L 0.16181 0.07593 L 0.16111 0.02338 L 0.16319 -0.00092 L 0.16476 -0.00509 L 0.16788 0.04884 L 0.16736 0.07801 L 0.16319 0.09468 L 0.15799 0.08935 L 0.1566 0.05093 L 0.15694 0.02246 L 0.15851 0.00116 L 0.1592 -0.00324 L 0.14549 -0.01504 L 0.13941 -0.01759 L 0.13003 -0.0162 L 0.10955 -0.00046 L 0.08993 0.02315 L 0.06424 0.05093 L 0.05226 0.06065 L 0.03993 0.06621 L 0.02639 0.06829 L 0.01076 0.06435 L -0.00451 0.06088 " pathEditMode="relative" rAng="0" ptsTypes="AAAAAAAAAAAAAAAAAAAAAAAAAAAAAAAAAAAAAAAAAAAAAAAAAAAAAAAAAAAAAAAAAAAAAAAAAAAAAAAAAAAAAAAAAAAAAAAAAAAAAAAAAAAAAAAAAAAAAAAAAAAAAAAAAAAAAfffffAAAAAAAAAAAAAAAAAAAAAAAAAAAAAAA">
                                      <p:cBhvr>
                                        <p:cTn id="139" dur="3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431" y="3032"/>
                                    </p:animMotion>
                                  </p:childTnLst>
                                </p:cTn>
                              </p:par>
                              <p:par>
                                <p:cTn id="140" presetID="1" presetClass="exit" presetSubtype="0" fill="hold" grpId="2" nodeType="withEffect">
                                  <p:stCondLst>
                                    <p:cond delay="1700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2" presetID="1" presetClass="entr" presetSubtype="0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4" presetID="0" presetClass="path" presetSubtype="0" repeatCount="5000" accel="50000" decel="50000" fill="hold" grpId="1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0.00069 -0.00023 L 0.02309 0.01482 L 0.03924 0.01991 L 0.04983 0.02107 L 0.06424 0.01644 L 0.09392 -0.00671 L 0.11233 -0.02129 L 0.12778 -0.0294 L 0.14601 -0.03426 L 0.17465 -0.0331 L 0.19913 -0.03102 L 0.22587 -0.02407 L 0.24358 -0.01991 L 0.24931 -0.01296 L 0.2533 0.00023 L 0.25451 0.04051 L 0.25399 0.08496 L 0.25226 0.09352 L 0.24757 0.05116 L 0.24757 -0.00162 L 0.25017 -0.00092 L 0.25295 0.04607 L 0.25191 0.07523 L 0.24878 0.09421 L 0.24618 0.07338 L 0.24358 0.03727 L 0.24514 -0.00301 L 0.24913 0.02593 L 0.24965 0.05046 L 0.24601 0.09005 L 0.2441 0.09421 L 0.23941 0.05579 L 0.23889 0.02894 L 0.23976 0.00023 L 0.24184 -0.0037 L 0.24566 0.02871 L 0.24462 0.06343 L 0.24306 0.08866 L 0.24045 0.09421 L 0.23681 0.07963 L 0.23472 0.03357 L 0.23455 0.02037 L 0.23628 -0.00393 L 0.23941 0.02269 L 0.23993 0.06065 L 0.23785 0.09329 L 0.23316 0.08171 L 0.23003 0.06019 L 0.22986 0.0331 L 0.23003 0.01158 L 0.23351 -0.0044 L 0.23576 0.01644 L 0.23576 0.06829 L 0.23316 0.09259 L 0.22882 0.08287 L 0.22569 0.07269 L 0.22378 0.04908 L 0.22431 0.01621 L 0.22569 -0.00092 L 0.22674 -0.00602 L 0.2309 0.01134 L 0.2316 0.05949 L 0.22778 0.08935 L 0.22621 0.09259 L 0.21996 0.06968 L 0.2191 0.03357 L 0.21962 0.00926 L 0.22361 -0.00509 L 0.22639 0.00926 L 0.22517 0.07037 L 0.22101 0.09144 L 0.21528 0.07477 L 0.21493 0.04144 L 0.21493 0.0088 L 0.21788 -0.00301 L 0.2217 0.0081 L 0.2217 0.07801 L 0.21493 0.09259 L 0.20955 0.07408 L 0.20816 0.04121 L 0.20972 0.00648 L 0.21233 -0.00509 L 0.21632 0.01227 L 0.21701 0.07384 L 0.21007 0.09213 L 0.20434 0.06991 L 0.20399 0.04144 L 0.20399 0.01204 L 0.20712 -0.00532 L 0.21111 0.01296 L 0.21059 0.06968 L 0.20538 0.09468 L 0.20035 0.0831 L 0.19757 0.05046 L 0.19809 0.01852 L 0.20087 -0.00324 L 0.20538 0.01204 L 0.20746 0.05232 L 0.2059 0.07963 L 0.19826 0.09144 L 0.19253 0.0669 L 0.19253 0.0206 L 0.19514 -0.00231 L 0.19861 0.02338 L 0.19931 0.07523 L 0.19201 0.09352 L 0.18871 0.07685 L 0.18733 0.05255 L 0.18767 0.02315 L 0.18889 0.00324 L 0.19149 -0.0037 L 0.19358 0.01921 L 0.1941 0.06991 L 0.1908 0.08773 L 0.18681 0.09213 L 0.18246 0.07662 L 0.18264 0.03426 L 0.18368 0.00741 L 0.18611 -0.00463 L 0.18871 0.01898 L 0.18871 0.06621 L 0.18681 0.08843 L 0.1816 0.09283 L 0.17621 0.06088 L 0.17587 0.03426 L 0.17674 0.00671 L 0.17882 -0.00671 L 0.18108 0.02546 L 0.17326 0.09074 L 0.17153 0.08426 L 0.17101 0.06991 L 0.17222 0.03287 L 0.17222 0.01065 L 0.17587 -0.00463 C 0.18003 0.03102 0.1783 0.00972 0.17899 0.03171 C 0.17917 0.03634 0.17951 0.0456 0.17951 0.04583 C 0.17951 0.05185 0.17951 0.0581 0.17934 0.06435 C 0.17847 0.07153 0.17483 0.08496 0.17378 0.08935 C 0.17361 0.08982 0.17361 0.09259 0.17257 0.09144 L 0.16788 0.08241 L 0.1658 0.03727 L 0.16701 0.00255 L 0.17014 -0.00671 L 0.17361 0.03287 L 0.17257 0.08704 L 0.16736 0.09352 L 0.16181 0.07593 L 0.16111 0.02338 L 0.16319 -0.00092 L 0.16476 -0.00509 L 0.16788 0.04884 L 0.16736 0.07801 L 0.16319 0.09468 L 0.15799 0.08935 L 0.1566 0.05093 L 0.15694 0.02246 L 0.15851 0.00116 L 0.1592 -0.00324 L 0.14549 -0.01504 L 0.13941 -0.01759 L 0.13003 -0.0162 L 0.10955 -0.00046 L 0.08993 0.02315 L 0.06424 0.05093 L 0.05226 0.06065 L 0.03993 0.06621 L 0.02639 0.06829 L 0.01076 0.06435 L -0.00451 0.06088 " pathEditMode="relative" rAng="0" ptsTypes="AAAAAAAAAAAAAAAAAAAAAAAAAAAAAAAAAAAAAAAAAAAAAAAAAAAAAAAAAAAAAAAAAAAAAAAAAAAAAAAAAAAAAAAAAAAAAAAAAAAAAAAAAAAAAAAAAAAAAAAAAAAAAAAAAAAAAfffffAAAAAAAAAAAAAAAAAAAAAAAAAAAAAAA">
                                      <p:cBhvr>
                                        <p:cTn id="145" dur="3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431" y="303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6" fill="hold">
                            <p:stCondLst>
                              <p:cond delay="18600"/>
                            </p:stCondLst>
                            <p:childTnLst>
                              <p:par>
                                <p:cTn id="147" presetID="1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5"/>
                  </p:tgtEl>
                </p:cond>
              </p:nextCondLst>
            </p:seq>
          </p:childTnLst>
        </p:cTn>
      </p:par>
    </p:tnLst>
    <p:bldLst>
      <p:bldP spid="3" grpId="0" build="p"/>
      <p:bldP spid="67" grpId="0" animBg="1"/>
      <p:bldP spid="67" grpId="1" animBg="1"/>
      <p:bldP spid="67" grpId="2" animBg="1"/>
      <p:bldP spid="68" grpId="0" animBg="1"/>
      <p:bldP spid="68" grpId="1" animBg="1"/>
      <p:bldP spid="68" grpId="3" animBg="1"/>
      <p:bldP spid="69" grpId="0" animBg="1"/>
      <p:bldP spid="69" grpId="1" animBg="1"/>
      <p:bldP spid="69" grpId="3" animBg="1"/>
      <p:bldP spid="70" grpId="0" animBg="1"/>
      <p:bldP spid="70" grpId="1" animBg="1"/>
      <p:bldP spid="70" grpId="2" animBg="1"/>
      <p:bldP spid="71" grpId="0" animBg="1"/>
      <p:bldP spid="71" grpId="1" animBg="1"/>
      <p:bldP spid="71" grpId="2" animBg="1"/>
      <p:bldP spid="72" grpId="0" animBg="1"/>
      <p:bldP spid="72" grpId="1" animBg="1"/>
      <p:bldP spid="72" grpId="2" animBg="1"/>
      <p:bldP spid="73" grpId="0" animBg="1"/>
      <p:bldP spid="73" grpId="1" animBg="1"/>
      <p:bldP spid="73" grpId="2" animBg="1"/>
      <p:bldP spid="74" grpId="0" animBg="1"/>
      <p:bldP spid="74" grpId="1" animBg="1"/>
      <p:bldP spid="2" grpId="0"/>
      <p:bldP spid="4" grpId="0"/>
      <p:bldP spid="47" grpId="0" animBg="1"/>
      <p:bldP spid="47" grpId="1" animBg="1"/>
      <p:bldP spid="50" grpId="0" animBg="1"/>
      <p:bldP spid="50" grpId="1" animBg="1"/>
      <p:bldP spid="50" grpId="2" animBg="1"/>
      <p:bldP spid="51" grpId="0" animBg="1"/>
      <p:bldP spid="51" grpId="1" animBg="1"/>
      <p:bldP spid="51" grpId="2" animBg="1"/>
      <p:bldP spid="52" grpId="0" animBg="1"/>
      <p:bldP spid="52" grpId="1" animBg="1"/>
      <p:bldP spid="52" grpId="2" animBg="1"/>
      <p:bldP spid="53" grpId="0" animBg="1"/>
      <p:bldP spid="53" grpId="1" animBg="1"/>
      <p:bldP spid="53" grpId="2" animBg="1"/>
      <p:bldP spid="54" grpId="0" animBg="1"/>
      <p:bldP spid="54" grpId="1" animBg="1"/>
      <p:bldP spid="54" grpId="2" animBg="1"/>
      <p:bldP spid="55" grpId="0" animBg="1"/>
      <p:bldP spid="55" grpId="1" animBg="1"/>
      <p:bldP spid="55" grpId="2" animBg="1"/>
      <p:bldP spid="66" grpId="0"/>
      <p:bldP spid="78" grpId="0"/>
      <p:bldP spid="6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9" name="Connecteur droit 58"/>
          <p:cNvCxnSpPr/>
          <p:nvPr/>
        </p:nvCxnSpPr>
        <p:spPr>
          <a:xfrm>
            <a:off x="1331640" y="5813648"/>
            <a:ext cx="1512168" cy="0"/>
          </a:xfrm>
          <a:prstGeom prst="line">
            <a:avLst/>
          </a:prstGeom>
          <a:ln w="28575">
            <a:solidFill>
              <a:srgbClr val="FF0000"/>
            </a:solidFill>
            <a:prstDash val="sysDash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Connecteur droit 59"/>
          <p:cNvCxnSpPr/>
          <p:nvPr/>
        </p:nvCxnSpPr>
        <p:spPr>
          <a:xfrm>
            <a:off x="1331640" y="5517232"/>
            <a:ext cx="1512168" cy="18446"/>
          </a:xfrm>
          <a:prstGeom prst="line">
            <a:avLst/>
          </a:prstGeom>
          <a:ln w="28575">
            <a:solidFill>
              <a:srgbClr val="FF0000"/>
            </a:solidFill>
            <a:prstDash val="sysDash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Arc 60"/>
          <p:cNvSpPr/>
          <p:nvPr/>
        </p:nvSpPr>
        <p:spPr>
          <a:xfrm flipV="1">
            <a:off x="1108814" y="4365104"/>
            <a:ext cx="3081204" cy="1080120"/>
          </a:xfrm>
          <a:prstGeom prst="arc">
            <a:avLst>
              <a:gd name="adj1" fmla="val 10860853"/>
              <a:gd name="adj2" fmla="val 17423871"/>
            </a:avLst>
          </a:prstGeom>
          <a:ln w="28575">
            <a:solidFill>
              <a:srgbClr val="FF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FF0000"/>
              </a:solidFill>
            </a:endParaRPr>
          </a:p>
        </p:txBody>
      </p:sp>
      <p:sp>
        <p:nvSpPr>
          <p:cNvPr id="62" name="Arc 61"/>
          <p:cNvSpPr/>
          <p:nvPr/>
        </p:nvSpPr>
        <p:spPr>
          <a:xfrm>
            <a:off x="986498" y="5891559"/>
            <a:ext cx="3278146" cy="1080120"/>
          </a:xfrm>
          <a:prstGeom prst="arc">
            <a:avLst>
              <a:gd name="adj1" fmla="val 10868613"/>
              <a:gd name="adj2" fmla="val 17580963"/>
            </a:avLst>
          </a:prstGeom>
          <a:ln w="28575">
            <a:solidFill>
              <a:srgbClr val="FF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FF0000"/>
              </a:solidFill>
            </a:endParaRPr>
          </a:p>
        </p:txBody>
      </p:sp>
      <p:sp>
        <p:nvSpPr>
          <p:cNvPr id="10" name="Ellipse 9"/>
          <p:cNvSpPr/>
          <p:nvPr/>
        </p:nvSpPr>
        <p:spPr>
          <a:xfrm>
            <a:off x="2058476" y="4857713"/>
            <a:ext cx="1224136" cy="263069"/>
          </a:xfrm>
          <a:prstGeom prst="ellipse">
            <a:avLst/>
          </a:prstGeom>
          <a:noFill/>
          <a:ln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FF0000"/>
              </a:solidFill>
            </a:endParaRPr>
          </a:p>
        </p:txBody>
      </p:sp>
      <p:sp>
        <p:nvSpPr>
          <p:cNvPr id="11" name="Ellipse 10"/>
          <p:cNvSpPr/>
          <p:nvPr/>
        </p:nvSpPr>
        <p:spPr>
          <a:xfrm>
            <a:off x="2037348" y="6217547"/>
            <a:ext cx="1224136" cy="263069"/>
          </a:xfrm>
          <a:prstGeom prst="ellipse">
            <a:avLst/>
          </a:prstGeom>
          <a:noFill/>
          <a:ln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FF0000"/>
              </a:solidFill>
            </a:endParaRPr>
          </a:p>
        </p:txBody>
      </p:sp>
      <p:sp>
        <p:nvSpPr>
          <p:cNvPr id="12" name="Ellipse 11"/>
          <p:cNvSpPr/>
          <p:nvPr/>
        </p:nvSpPr>
        <p:spPr>
          <a:xfrm>
            <a:off x="1892073" y="6165305"/>
            <a:ext cx="1521811" cy="467712"/>
          </a:xfrm>
          <a:prstGeom prst="ellipse">
            <a:avLst/>
          </a:prstGeom>
          <a:noFill/>
          <a:ln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FF0000"/>
              </a:solidFill>
            </a:endParaRPr>
          </a:p>
        </p:txBody>
      </p:sp>
      <p:sp>
        <p:nvSpPr>
          <p:cNvPr id="13" name="Ellipse 12"/>
          <p:cNvSpPr/>
          <p:nvPr/>
        </p:nvSpPr>
        <p:spPr>
          <a:xfrm>
            <a:off x="1698436" y="6083346"/>
            <a:ext cx="1872208" cy="648600"/>
          </a:xfrm>
          <a:prstGeom prst="ellipse">
            <a:avLst/>
          </a:prstGeom>
          <a:noFill/>
          <a:ln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FF0000"/>
              </a:solidFill>
            </a:endParaRPr>
          </a:p>
        </p:txBody>
      </p:sp>
      <p:sp>
        <p:nvSpPr>
          <p:cNvPr id="14" name="Ellipse 13"/>
          <p:cNvSpPr/>
          <p:nvPr/>
        </p:nvSpPr>
        <p:spPr>
          <a:xfrm>
            <a:off x="1892073" y="4720134"/>
            <a:ext cx="1521811" cy="467712"/>
          </a:xfrm>
          <a:prstGeom prst="ellipse">
            <a:avLst/>
          </a:prstGeom>
          <a:noFill/>
          <a:ln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FF0000"/>
              </a:solidFill>
            </a:endParaRPr>
          </a:p>
        </p:txBody>
      </p:sp>
      <p:sp>
        <p:nvSpPr>
          <p:cNvPr id="15" name="Ellipse 14"/>
          <p:cNvSpPr/>
          <p:nvPr/>
        </p:nvSpPr>
        <p:spPr>
          <a:xfrm>
            <a:off x="1716874" y="4605847"/>
            <a:ext cx="1872208" cy="648600"/>
          </a:xfrm>
          <a:prstGeom prst="ellipse">
            <a:avLst/>
          </a:prstGeom>
          <a:noFill/>
          <a:ln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FF0000"/>
              </a:solidFill>
            </a:endParaRPr>
          </a:p>
        </p:txBody>
      </p:sp>
      <p:sp>
        <p:nvSpPr>
          <p:cNvPr id="16" name="Arc 15"/>
          <p:cNvSpPr/>
          <p:nvPr/>
        </p:nvSpPr>
        <p:spPr>
          <a:xfrm>
            <a:off x="1213462" y="6021288"/>
            <a:ext cx="2871908" cy="1080120"/>
          </a:xfrm>
          <a:prstGeom prst="arc">
            <a:avLst>
              <a:gd name="adj1" fmla="val 10868613"/>
              <a:gd name="adj2" fmla="val 17618415"/>
            </a:avLst>
          </a:prstGeom>
          <a:ln w="28575">
            <a:solidFill>
              <a:srgbClr val="FF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FF0000"/>
              </a:solidFill>
            </a:endParaRPr>
          </a:p>
        </p:txBody>
      </p:sp>
      <p:sp>
        <p:nvSpPr>
          <p:cNvPr id="17" name="Arc 16"/>
          <p:cNvSpPr/>
          <p:nvPr/>
        </p:nvSpPr>
        <p:spPr>
          <a:xfrm flipV="1">
            <a:off x="1194380" y="4237424"/>
            <a:ext cx="2871908" cy="1080120"/>
          </a:xfrm>
          <a:prstGeom prst="arc">
            <a:avLst>
              <a:gd name="adj1" fmla="val 10868613"/>
              <a:gd name="adj2" fmla="val 17526900"/>
            </a:avLst>
          </a:prstGeom>
          <a:ln w="28575">
            <a:solidFill>
              <a:srgbClr val="FF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FF0000"/>
              </a:solidFill>
            </a:endParaRPr>
          </a:p>
        </p:txBody>
      </p:sp>
      <p:cxnSp>
        <p:nvCxnSpPr>
          <p:cNvPr id="19" name="Connecteur droit 18"/>
          <p:cNvCxnSpPr/>
          <p:nvPr/>
        </p:nvCxnSpPr>
        <p:spPr>
          <a:xfrm>
            <a:off x="1403648" y="5661248"/>
            <a:ext cx="1440160" cy="0"/>
          </a:xfrm>
          <a:prstGeom prst="line">
            <a:avLst/>
          </a:prstGeom>
          <a:ln w="28575">
            <a:solidFill>
              <a:srgbClr val="FF0000"/>
            </a:solidFill>
            <a:prstDash val="sysDash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Espace réservé du contenu 2"/>
          <p:cNvSpPr txBox="1">
            <a:spLocks/>
          </p:cNvSpPr>
          <p:nvPr/>
        </p:nvSpPr>
        <p:spPr>
          <a:xfrm>
            <a:off x="1475656" y="5492646"/>
            <a:ext cx="400148" cy="362278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>
            <a:normAutofit fontScale="92500"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fr-FR" sz="2000" dirty="0" smtClean="0">
                <a:solidFill>
                  <a:srgbClr val="FF0000"/>
                </a:solidFill>
              </a:rPr>
              <a:t>B</a:t>
            </a:r>
            <a:endParaRPr lang="fr-FR" sz="2000" dirty="0">
              <a:solidFill>
                <a:srgbClr val="FF0000"/>
              </a:solidFill>
            </a:endParaRPr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274638"/>
            <a:ext cx="9179496" cy="850106"/>
          </a:xfrm>
        </p:spPr>
        <p:txBody>
          <a:bodyPr>
            <a:normAutofit fontScale="90000"/>
          </a:bodyPr>
          <a:lstStyle/>
          <a:p>
            <a:r>
              <a:rPr lang="fr-FR" dirty="0" smtClean="0">
                <a:solidFill>
                  <a:schemeClr val="bg1"/>
                </a:solidFill>
              </a:rPr>
              <a:t>Fonctionnement d’une inductance</a:t>
            </a:r>
            <a:endParaRPr lang="fr-FR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Espace réservé du contenu 2"/>
              <p:cNvSpPr txBox="1">
                <a:spLocks/>
              </p:cNvSpPr>
              <p:nvPr/>
            </p:nvSpPr>
            <p:spPr>
              <a:xfrm>
                <a:off x="174979" y="3068960"/>
                <a:ext cx="4685053" cy="1215752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342900" indent="-3429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ctr">
                  <a:buFont typeface="Arial" panose="020B0604020202020204" pitchFamily="34" charset="0"/>
                  <a:buNone/>
                </a:pPr>
                <a:r>
                  <a:rPr lang="fr-FR" sz="2000" dirty="0" smtClean="0">
                    <a:solidFill>
                      <a:schemeClr val="bg1"/>
                    </a:solidFill>
                  </a:rPr>
                  <a:t>Dans une bobine on aura:</a:t>
                </a:r>
              </a:p>
              <a:p>
                <a:pPr marL="0" indent="0" algn="ctr">
                  <a:buFont typeface="Arial" panose="020B0604020202020204" pitchFamily="34" charset="0"/>
                  <a:buNone/>
                </a:pPr>
                <a:r>
                  <a:rPr lang="fr-FR" sz="2000" dirty="0" smtClean="0">
                    <a:solidFill>
                      <a:schemeClr val="bg1"/>
                    </a:solidFill>
                  </a:rPr>
                  <a:t>B = </a:t>
                </a:r>
                <a:r>
                  <a:rPr lang="fr-FR" sz="2000" dirty="0" smtClean="0">
                    <a:solidFill>
                      <a:schemeClr val="bg1"/>
                    </a:solidFill>
                    <a:sym typeface="Symbol"/>
                  </a:rPr>
                  <a:t></a:t>
                </a:r>
                <a:r>
                  <a:rPr lang="fr-FR" sz="2000" baseline="-25000" dirty="0" smtClean="0">
                    <a:solidFill>
                      <a:schemeClr val="bg1"/>
                    </a:solidFill>
                    <a:sym typeface="Symbol"/>
                  </a:rPr>
                  <a:t>0 </a:t>
                </a:r>
                <a:r>
                  <a:rPr lang="fr-FR" sz="2000" dirty="0" smtClean="0">
                    <a:solidFill>
                      <a:schemeClr val="bg1"/>
                    </a:solidFill>
                    <a:sym typeface="Symbol"/>
                  </a:rPr>
                  <a:t>.</a:t>
                </a:r>
                <a:r>
                  <a:rPr lang="fr-FR" sz="2000" baseline="-25000" dirty="0" smtClean="0">
                    <a:solidFill>
                      <a:schemeClr val="bg1"/>
                    </a:solidFill>
                    <a:sym typeface="Symbol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r-FR" sz="2800" smtClean="0">
                            <a:solidFill>
                              <a:schemeClr val="bg1"/>
                            </a:solidFill>
                            <a:latin typeface="+mj-lt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fr-FR" sz="2800" b="0" i="0" smtClean="0">
                            <a:solidFill>
                              <a:schemeClr val="bg1"/>
                            </a:solidFill>
                            <a:latin typeface="+mj-lt"/>
                          </a:rPr>
                          <m:t>N</m:t>
                        </m:r>
                        <m:r>
                          <a:rPr lang="fr-FR" sz="2800" b="0" i="0" smtClean="0">
                            <a:solidFill>
                              <a:schemeClr val="bg1"/>
                            </a:solidFill>
                            <a:latin typeface="+mj-lt"/>
                          </a:rPr>
                          <m:t> . </m:t>
                        </m:r>
                        <m:r>
                          <a:rPr lang="fr-FR" sz="2800" b="0" i="0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 </m:t>
                        </m:r>
                        <m:r>
                          <m:rPr>
                            <m:sty m:val="p"/>
                          </m:rPr>
                          <a:rPr lang="fr-FR" sz="2800" b="0" i="0" smtClean="0">
                            <a:solidFill>
                              <a:schemeClr val="bg1"/>
                            </a:solidFill>
                            <a:latin typeface="+mj-lt"/>
                          </a:rPr>
                          <m:t>I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fr-FR" sz="2800" b="0" i="0" smtClean="0">
                            <a:solidFill>
                              <a:schemeClr val="bg1"/>
                            </a:solidFill>
                            <a:latin typeface="+mj-lt"/>
                          </a:rPr>
                          <m:t>L</m:t>
                        </m:r>
                      </m:den>
                    </m:f>
                  </m:oMath>
                </a14:m>
                <a:r>
                  <a:rPr lang="fr-FR" sz="2000" dirty="0" smtClean="0">
                    <a:solidFill>
                      <a:schemeClr val="bg1"/>
                    </a:solidFill>
                  </a:rPr>
                  <a:t>  </a:t>
                </a:r>
                <a:endParaRPr lang="fr-FR" sz="2000" dirty="0">
                  <a:solidFill>
                    <a:schemeClr val="bg1"/>
                  </a:solidFill>
                </a:endParaRPr>
              </a:p>
            </p:txBody>
          </p:sp>
        </mc:Choice>
        <mc:Fallback>
          <p:sp>
            <p:nvSpPr>
              <p:cNvPr id="5" name="Espace réservé du contenu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4979" y="3068960"/>
                <a:ext cx="4685053" cy="1215752"/>
              </a:xfrm>
              <a:prstGeom prst="rect">
                <a:avLst/>
              </a:prstGeom>
              <a:blipFill rotWithShape="1">
                <a:blip r:embed="rId2"/>
                <a:stretch>
                  <a:fillRect t="-250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Espace réservé du contenu 2"/>
          <p:cNvSpPr txBox="1">
            <a:spLocks/>
          </p:cNvSpPr>
          <p:nvPr/>
        </p:nvSpPr>
        <p:spPr>
          <a:xfrm>
            <a:off x="3707904" y="2852936"/>
            <a:ext cx="5904656" cy="121575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fr-FR" sz="1600" dirty="0" smtClean="0">
                <a:solidFill>
                  <a:schemeClr val="bg1"/>
                </a:solidFill>
              </a:rPr>
              <a:t>Avec: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fr-FR" sz="1600" dirty="0" smtClean="0">
                <a:solidFill>
                  <a:schemeClr val="bg1"/>
                </a:solidFill>
              </a:rPr>
              <a:t>B: en tesla (au centre de la bobine) 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fr-FR" sz="1600" dirty="0" smtClean="0">
                <a:solidFill>
                  <a:schemeClr val="bg1"/>
                </a:solidFill>
                <a:sym typeface="Symbol"/>
              </a:rPr>
              <a:t></a:t>
            </a:r>
            <a:r>
              <a:rPr lang="fr-FR" sz="1600" baseline="-25000" dirty="0" smtClean="0">
                <a:solidFill>
                  <a:schemeClr val="bg1"/>
                </a:solidFill>
                <a:sym typeface="Symbol"/>
              </a:rPr>
              <a:t>0 =</a:t>
            </a:r>
            <a:r>
              <a:rPr lang="fr-FR" sz="1600" dirty="0" smtClean="0">
                <a:solidFill>
                  <a:schemeClr val="bg1"/>
                </a:solidFill>
                <a:sym typeface="Symbol"/>
              </a:rPr>
              <a:t> 4  10 </a:t>
            </a:r>
            <a:r>
              <a:rPr lang="fr-FR" sz="1600" baseline="30000" dirty="0" smtClean="0">
                <a:solidFill>
                  <a:schemeClr val="bg1"/>
                </a:solidFill>
                <a:sym typeface="Symbol"/>
              </a:rPr>
              <a:t>-7</a:t>
            </a:r>
            <a:r>
              <a:rPr lang="fr-FR" sz="1600" dirty="0" smtClean="0">
                <a:solidFill>
                  <a:schemeClr val="bg1"/>
                </a:solidFill>
                <a:sym typeface="Symbol"/>
              </a:rPr>
              <a:t> perméabilité magnétique de l’air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fr-FR" sz="1600" dirty="0" smtClean="0">
                <a:solidFill>
                  <a:schemeClr val="bg1"/>
                </a:solidFill>
              </a:rPr>
              <a:t>N : nombre de spires de la bobine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fr-FR" sz="1600" dirty="0" smtClean="0">
                <a:solidFill>
                  <a:schemeClr val="bg1"/>
                </a:solidFill>
              </a:rPr>
              <a:t>I : en ampères, courant dans la bobine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fr-FR" sz="1600" dirty="0" smtClean="0">
                <a:solidFill>
                  <a:schemeClr val="bg1"/>
                </a:solidFill>
              </a:rPr>
              <a:t>L: longueur de la bobine en mètres</a:t>
            </a:r>
            <a:endParaRPr lang="fr-FR" sz="1600" dirty="0">
              <a:solidFill>
                <a:schemeClr val="bg1"/>
              </a:solidFill>
            </a:endParaRPr>
          </a:p>
        </p:txBody>
      </p:sp>
      <p:sp>
        <p:nvSpPr>
          <p:cNvPr id="7" name="Forme libre 6"/>
          <p:cNvSpPr/>
          <p:nvPr/>
        </p:nvSpPr>
        <p:spPr>
          <a:xfrm rot="5400000">
            <a:off x="1148579" y="4296494"/>
            <a:ext cx="1687903" cy="2478368"/>
          </a:xfrm>
          <a:custGeom>
            <a:avLst/>
            <a:gdLst>
              <a:gd name="connsiteX0" fmla="*/ 540167 w 2089844"/>
              <a:gd name="connsiteY0" fmla="*/ 0 h 605538"/>
              <a:gd name="connsiteX1" fmla="*/ 1468689 w 2089844"/>
              <a:gd name="connsiteY1" fmla="*/ 10592 h 605538"/>
              <a:gd name="connsiteX2" fmla="*/ 1920593 w 2089844"/>
              <a:gd name="connsiteY2" fmla="*/ 49427 h 605538"/>
              <a:gd name="connsiteX3" fmla="*/ 2086527 w 2089844"/>
              <a:gd name="connsiteY3" fmla="*/ 116507 h 605538"/>
              <a:gd name="connsiteX4" fmla="*/ 1835861 w 2089844"/>
              <a:gd name="connsiteY4" fmla="*/ 208300 h 605538"/>
              <a:gd name="connsiteX5" fmla="*/ 1405140 w 2089844"/>
              <a:gd name="connsiteY5" fmla="*/ 236544 h 605538"/>
              <a:gd name="connsiteX6" fmla="*/ 776711 w 2089844"/>
              <a:gd name="connsiteY6" fmla="*/ 158873 h 605538"/>
              <a:gd name="connsiteX7" fmla="*/ 896748 w 2089844"/>
              <a:gd name="connsiteY7" fmla="*/ 81202 h 605538"/>
              <a:gd name="connsiteX8" fmla="*/ 1391018 w 2089844"/>
              <a:gd name="connsiteY8" fmla="*/ 56488 h 605538"/>
              <a:gd name="connsiteX9" fmla="*/ 1754660 w 2089844"/>
              <a:gd name="connsiteY9" fmla="*/ 74141 h 605538"/>
              <a:gd name="connsiteX10" fmla="*/ 2044161 w 2089844"/>
              <a:gd name="connsiteY10" fmla="*/ 123568 h 605538"/>
              <a:gd name="connsiteX11" fmla="*/ 2037100 w 2089844"/>
              <a:gd name="connsiteY11" fmla="*/ 208300 h 605538"/>
              <a:gd name="connsiteX12" fmla="*/ 1832331 w 2089844"/>
              <a:gd name="connsiteY12" fmla="*/ 268318 h 605538"/>
              <a:gd name="connsiteX13" fmla="*/ 1451037 w 2089844"/>
              <a:gd name="connsiteY13" fmla="*/ 296562 h 605538"/>
              <a:gd name="connsiteX14" fmla="*/ 917931 w 2089844"/>
              <a:gd name="connsiteY14" fmla="*/ 257727 h 605538"/>
              <a:gd name="connsiteX15" fmla="*/ 751997 w 2089844"/>
              <a:gd name="connsiteY15" fmla="*/ 204769 h 605538"/>
              <a:gd name="connsiteX16" fmla="*/ 1129761 w 2089844"/>
              <a:gd name="connsiteY16" fmla="*/ 137690 h 605538"/>
              <a:gd name="connsiteX17" fmla="*/ 1737007 w 2089844"/>
              <a:gd name="connsiteY17" fmla="*/ 144751 h 605538"/>
              <a:gd name="connsiteX18" fmla="*/ 2082996 w 2089844"/>
              <a:gd name="connsiteY18" fmla="*/ 225952 h 605538"/>
              <a:gd name="connsiteX19" fmla="*/ 1885288 w 2089844"/>
              <a:gd name="connsiteY19" fmla="*/ 321276 h 605538"/>
              <a:gd name="connsiteX20" fmla="*/ 1482811 w 2089844"/>
              <a:gd name="connsiteY20" fmla="*/ 360111 h 605538"/>
              <a:gd name="connsiteX21" fmla="*/ 928522 w 2089844"/>
              <a:gd name="connsiteY21" fmla="*/ 335398 h 605538"/>
              <a:gd name="connsiteX22" fmla="*/ 737875 w 2089844"/>
              <a:gd name="connsiteY22" fmla="*/ 275379 h 605538"/>
              <a:gd name="connsiteX23" fmla="*/ 1023846 w 2089844"/>
              <a:gd name="connsiteY23" fmla="*/ 211830 h 605538"/>
              <a:gd name="connsiteX24" fmla="*/ 1719355 w 2089844"/>
              <a:gd name="connsiteY24" fmla="*/ 204769 h 605538"/>
              <a:gd name="connsiteX25" fmla="*/ 2068874 w 2089844"/>
              <a:gd name="connsiteY25" fmla="*/ 289501 h 605538"/>
              <a:gd name="connsiteX26" fmla="*/ 1938246 w 2089844"/>
              <a:gd name="connsiteY26" fmla="*/ 388355 h 605538"/>
              <a:gd name="connsiteX27" fmla="*/ 1359244 w 2089844"/>
              <a:gd name="connsiteY27" fmla="*/ 427191 h 605538"/>
              <a:gd name="connsiteX28" fmla="*/ 946175 w 2089844"/>
              <a:gd name="connsiteY28" fmla="*/ 402477 h 605538"/>
              <a:gd name="connsiteX29" fmla="*/ 766119 w 2089844"/>
              <a:gd name="connsiteY29" fmla="*/ 353050 h 605538"/>
              <a:gd name="connsiteX30" fmla="*/ 776711 w 2089844"/>
              <a:gd name="connsiteY30" fmla="*/ 328337 h 605538"/>
              <a:gd name="connsiteX31" fmla="*/ 963827 w 2089844"/>
              <a:gd name="connsiteY31" fmla="*/ 278910 h 605538"/>
              <a:gd name="connsiteX32" fmla="*/ 1405140 w 2089844"/>
              <a:gd name="connsiteY32" fmla="*/ 247135 h 605538"/>
              <a:gd name="connsiteX33" fmla="*/ 1737007 w 2089844"/>
              <a:gd name="connsiteY33" fmla="*/ 268318 h 605538"/>
              <a:gd name="connsiteX34" fmla="*/ 1977081 w 2089844"/>
              <a:gd name="connsiteY34" fmla="*/ 317745 h 605538"/>
              <a:gd name="connsiteX35" fmla="*/ 2068874 w 2089844"/>
              <a:gd name="connsiteY35" fmla="*/ 423660 h 605538"/>
              <a:gd name="connsiteX36" fmla="*/ 1857044 w 2089844"/>
              <a:gd name="connsiteY36" fmla="*/ 494270 h 605538"/>
              <a:gd name="connsiteX37" fmla="*/ 1369835 w 2089844"/>
              <a:gd name="connsiteY37" fmla="*/ 522514 h 605538"/>
              <a:gd name="connsiteX38" fmla="*/ 903809 w 2089844"/>
              <a:gd name="connsiteY38" fmla="*/ 476618 h 605538"/>
              <a:gd name="connsiteX39" fmla="*/ 751997 w 2089844"/>
              <a:gd name="connsiteY39" fmla="*/ 427191 h 605538"/>
              <a:gd name="connsiteX40" fmla="*/ 953236 w 2089844"/>
              <a:gd name="connsiteY40" fmla="*/ 370703 h 605538"/>
              <a:gd name="connsiteX41" fmla="*/ 1624031 w 2089844"/>
              <a:gd name="connsiteY41" fmla="*/ 388355 h 605538"/>
              <a:gd name="connsiteX42" fmla="*/ 1973551 w 2089844"/>
              <a:gd name="connsiteY42" fmla="*/ 409538 h 605538"/>
              <a:gd name="connsiteX43" fmla="*/ 2082996 w 2089844"/>
              <a:gd name="connsiteY43" fmla="*/ 480148 h 605538"/>
              <a:gd name="connsiteX44" fmla="*/ 2022978 w 2089844"/>
              <a:gd name="connsiteY44" fmla="*/ 536636 h 605538"/>
              <a:gd name="connsiteX45" fmla="*/ 1578135 w 2089844"/>
              <a:gd name="connsiteY45" fmla="*/ 603716 h 605538"/>
              <a:gd name="connsiteX46" fmla="*/ 1200371 w 2089844"/>
              <a:gd name="connsiteY46" fmla="*/ 582533 h 605538"/>
              <a:gd name="connsiteX47" fmla="*/ 766119 w 2089844"/>
              <a:gd name="connsiteY47" fmla="*/ 540167 h 605538"/>
              <a:gd name="connsiteX48" fmla="*/ 766119 w 2089844"/>
              <a:gd name="connsiteY48" fmla="*/ 540167 h 605538"/>
              <a:gd name="connsiteX49" fmla="*/ 0 w 2089844"/>
              <a:gd name="connsiteY49" fmla="*/ 285971 h 605538"/>
              <a:gd name="connsiteX0" fmla="*/ 540167 w 2089844"/>
              <a:gd name="connsiteY0" fmla="*/ 0 h 605538"/>
              <a:gd name="connsiteX1" fmla="*/ 1468689 w 2089844"/>
              <a:gd name="connsiteY1" fmla="*/ 10592 h 605538"/>
              <a:gd name="connsiteX2" fmla="*/ 1920593 w 2089844"/>
              <a:gd name="connsiteY2" fmla="*/ 49427 h 605538"/>
              <a:gd name="connsiteX3" fmla="*/ 2086527 w 2089844"/>
              <a:gd name="connsiteY3" fmla="*/ 116507 h 605538"/>
              <a:gd name="connsiteX4" fmla="*/ 1835861 w 2089844"/>
              <a:gd name="connsiteY4" fmla="*/ 208300 h 605538"/>
              <a:gd name="connsiteX5" fmla="*/ 1405140 w 2089844"/>
              <a:gd name="connsiteY5" fmla="*/ 236544 h 605538"/>
              <a:gd name="connsiteX6" fmla="*/ 776711 w 2089844"/>
              <a:gd name="connsiteY6" fmla="*/ 158873 h 605538"/>
              <a:gd name="connsiteX7" fmla="*/ 896748 w 2089844"/>
              <a:gd name="connsiteY7" fmla="*/ 81202 h 605538"/>
              <a:gd name="connsiteX8" fmla="*/ 1391018 w 2089844"/>
              <a:gd name="connsiteY8" fmla="*/ 56488 h 605538"/>
              <a:gd name="connsiteX9" fmla="*/ 1754660 w 2089844"/>
              <a:gd name="connsiteY9" fmla="*/ 74141 h 605538"/>
              <a:gd name="connsiteX10" fmla="*/ 2044161 w 2089844"/>
              <a:gd name="connsiteY10" fmla="*/ 123568 h 605538"/>
              <a:gd name="connsiteX11" fmla="*/ 2037100 w 2089844"/>
              <a:gd name="connsiteY11" fmla="*/ 208300 h 605538"/>
              <a:gd name="connsiteX12" fmla="*/ 1832331 w 2089844"/>
              <a:gd name="connsiteY12" fmla="*/ 268318 h 605538"/>
              <a:gd name="connsiteX13" fmla="*/ 1451037 w 2089844"/>
              <a:gd name="connsiteY13" fmla="*/ 296562 h 605538"/>
              <a:gd name="connsiteX14" fmla="*/ 917931 w 2089844"/>
              <a:gd name="connsiteY14" fmla="*/ 257727 h 605538"/>
              <a:gd name="connsiteX15" fmla="*/ 751997 w 2089844"/>
              <a:gd name="connsiteY15" fmla="*/ 204769 h 605538"/>
              <a:gd name="connsiteX16" fmla="*/ 1129761 w 2089844"/>
              <a:gd name="connsiteY16" fmla="*/ 137690 h 605538"/>
              <a:gd name="connsiteX17" fmla="*/ 1737007 w 2089844"/>
              <a:gd name="connsiteY17" fmla="*/ 144751 h 605538"/>
              <a:gd name="connsiteX18" fmla="*/ 2082996 w 2089844"/>
              <a:gd name="connsiteY18" fmla="*/ 225952 h 605538"/>
              <a:gd name="connsiteX19" fmla="*/ 1885288 w 2089844"/>
              <a:gd name="connsiteY19" fmla="*/ 321276 h 605538"/>
              <a:gd name="connsiteX20" fmla="*/ 1482811 w 2089844"/>
              <a:gd name="connsiteY20" fmla="*/ 360111 h 605538"/>
              <a:gd name="connsiteX21" fmla="*/ 928522 w 2089844"/>
              <a:gd name="connsiteY21" fmla="*/ 335398 h 605538"/>
              <a:gd name="connsiteX22" fmla="*/ 737875 w 2089844"/>
              <a:gd name="connsiteY22" fmla="*/ 275379 h 605538"/>
              <a:gd name="connsiteX23" fmla="*/ 1023846 w 2089844"/>
              <a:gd name="connsiteY23" fmla="*/ 211830 h 605538"/>
              <a:gd name="connsiteX24" fmla="*/ 1719355 w 2089844"/>
              <a:gd name="connsiteY24" fmla="*/ 204769 h 605538"/>
              <a:gd name="connsiteX25" fmla="*/ 2068874 w 2089844"/>
              <a:gd name="connsiteY25" fmla="*/ 289501 h 605538"/>
              <a:gd name="connsiteX26" fmla="*/ 1938246 w 2089844"/>
              <a:gd name="connsiteY26" fmla="*/ 388355 h 605538"/>
              <a:gd name="connsiteX27" fmla="*/ 1359244 w 2089844"/>
              <a:gd name="connsiteY27" fmla="*/ 427191 h 605538"/>
              <a:gd name="connsiteX28" fmla="*/ 946175 w 2089844"/>
              <a:gd name="connsiteY28" fmla="*/ 402477 h 605538"/>
              <a:gd name="connsiteX29" fmla="*/ 766119 w 2089844"/>
              <a:gd name="connsiteY29" fmla="*/ 353050 h 605538"/>
              <a:gd name="connsiteX30" fmla="*/ 776711 w 2089844"/>
              <a:gd name="connsiteY30" fmla="*/ 328337 h 605538"/>
              <a:gd name="connsiteX31" fmla="*/ 963827 w 2089844"/>
              <a:gd name="connsiteY31" fmla="*/ 278910 h 605538"/>
              <a:gd name="connsiteX32" fmla="*/ 1405140 w 2089844"/>
              <a:gd name="connsiteY32" fmla="*/ 247135 h 605538"/>
              <a:gd name="connsiteX33" fmla="*/ 1737007 w 2089844"/>
              <a:gd name="connsiteY33" fmla="*/ 268318 h 605538"/>
              <a:gd name="connsiteX34" fmla="*/ 1977081 w 2089844"/>
              <a:gd name="connsiteY34" fmla="*/ 317745 h 605538"/>
              <a:gd name="connsiteX35" fmla="*/ 2068874 w 2089844"/>
              <a:gd name="connsiteY35" fmla="*/ 423660 h 605538"/>
              <a:gd name="connsiteX36" fmla="*/ 1857044 w 2089844"/>
              <a:gd name="connsiteY36" fmla="*/ 494270 h 605538"/>
              <a:gd name="connsiteX37" fmla="*/ 1369835 w 2089844"/>
              <a:gd name="connsiteY37" fmla="*/ 522514 h 605538"/>
              <a:gd name="connsiteX38" fmla="*/ 903809 w 2089844"/>
              <a:gd name="connsiteY38" fmla="*/ 476618 h 605538"/>
              <a:gd name="connsiteX39" fmla="*/ 751997 w 2089844"/>
              <a:gd name="connsiteY39" fmla="*/ 427191 h 605538"/>
              <a:gd name="connsiteX40" fmla="*/ 953236 w 2089844"/>
              <a:gd name="connsiteY40" fmla="*/ 370703 h 605538"/>
              <a:gd name="connsiteX41" fmla="*/ 1624031 w 2089844"/>
              <a:gd name="connsiteY41" fmla="*/ 388355 h 605538"/>
              <a:gd name="connsiteX42" fmla="*/ 1973551 w 2089844"/>
              <a:gd name="connsiteY42" fmla="*/ 409538 h 605538"/>
              <a:gd name="connsiteX43" fmla="*/ 2082996 w 2089844"/>
              <a:gd name="connsiteY43" fmla="*/ 480148 h 605538"/>
              <a:gd name="connsiteX44" fmla="*/ 2022978 w 2089844"/>
              <a:gd name="connsiteY44" fmla="*/ 536636 h 605538"/>
              <a:gd name="connsiteX45" fmla="*/ 1578135 w 2089844"/>
              <a:gd name="connsiteY45" fmla="*/ 603716 h 605538"/>
              <a:gd name="connsiteX46" fmla="*/ 1200371 w 2089844"/>
              <a:gd name="connsiteY46" fmla="*/ 582533 h 605538"/>
              <a:gd name="connsiteX47" fmla="*/ 766119 w 2089844"/>
              <a:gd name="connsiteY47" fmla="*/ 540167 h 605538"/>
              <a:gd name="connsiteX48" fmla="*/ 727283 w 2089844"/>
              <a:gd name="connsiteY48" fmla="*/ 529576 h 605538"/>
              <a:gd name="connsiteX49" fmla="*/ 0 w 2089844"/>
              <a:gd name="connsiteY49" fmla="*/ 285971 h 605538"/>
              <a:gd name="connsiteX0" fmla="*/ 540167 w 2089844"/>
              <a:gd name="connsiteY0" fmla="*/ 0 h 603716"/>
              <a:gd name="connsiteX1" fmla="*/ 1468689 w 2089844"/>
              <a:gd name="connsiteY1" fmla="*/ 10592 h 603716"/>
              <a:gd name="connsiteX2" fmla="*/ 1920593 w 2089844"/>
              <a:gd name="connsiteY2" fmla="*/ 49427 h 603716"/>
              <a:gd name="connsiteX3" fmla="*/ 2086527 w 2089844"/>
              <a:gd name="connsiteY3" fmla="*/ 116507 h 603716"/>
              <a:gd name="connsiteX4" fmla="*/ 1835861 w 2089844"/>
              <a:gd name="connsiteY4" fmla="*/ 208300 h 603716"/>
              <a:gd name="connsiteX5" fmla="*/ 1405140 w 2089844"/>
              <a:gd name="connsiteY5" fmla="*/ 236544 h 603716"/>
              <a:gd name="connsiteX6" fmla="*/ 776711 w 2089844"/>
              <a:gd name="connsiteY6" fmla="*/ 158873 h 603716"/>
              <a:gd name="connsiteX7" fmla="*/ 896748 w 2089844"/>
              <a:gd name="connsiteY7" fmla="*/ 81202 h 603716"/>
              <a:gd name="connsiteX8" fmla="*/ 1391018 w 2089844"/>
              <a:gd name="connsiteY8" fmla="*/ 56488 h 603716"/>
              <a:gd name="connsiteX9" fmla="*/ 1754660 w 2089844"/>
              <a:gd name="connsiteY9" fmla="*/ 74141 h 603716"/>
              <a:gd name="connsiteX10" fmla="*/ 2044161 w 2089844"/>
              <a:gd name="connsiteY10" fmla="*/ 123568 h 603716"/>
              <a:gd name="connsiteX11" fmla="*/ 2037100 w 2089844"/>
              <a:gd name="connsiteY11" fmla="*/ 208300 h 603716"/>
              <a:gd name="connsiteX12" fmla="*/ 1832331 w 2089844"/>
              <a:gd name="connsiteY12" fmla="*/ 268318 h 603716"/>
              <a:gd name="connsiteX13" fmla="*/ 1451037 w 2089844"/>
              <a:gd name="connsiteY13" fmla="*/ 296562 h 603716"/>
              <a:gd name="connsiteX14" fmla="*/ 917931 w 2089844"/>
              <a:gd name="connsiteY14" fmla="*/ 257727 h 603716"/>
              <a:gd name="connsiteX15" fmla="*/ 751997 w 2089844"/>
              <a:gd name="connsiteY15" fmla="*/ 204769 h 603716"/>
              <a:gd name="connsiteX16" fmla="*/ 1129761 w 2089844"/>
              <a:gd name="connsiteY16" fmla="*/ 137690 h 603716"/>
              <a:gd name="connsiteX17" fmla="*/ 1737007 w 2089844"/>
              <a:gd name="connsiteY17" fmla="*/ 144751 h 603716"/>
              <a:gd name="connsiteX18" fmla="*/ 2082996 w 2089844"/>
              <a:gd name="connsiteY18" fmla="*/ 225952 h 603716"/>
              <a:gd name="connsiteX19" fmla="*/ 1885288 w 2089844"/>
              <a:gd name="connsiteY19" fmla="*/ 321276 h 603716"/>
              <a:gd name="connsiteX20" fmla="*/ 1482811 w 2089844"/>
              <a:gd name="connsiteY20" fmla="*/ 360111 h 603716"/>
              <a:gd name="connsiteX21" fmla="*/ 928522 w 2089844"/>
              <a:gd name="connsiteY21" fmla="*/ 335398 h 603716"/>
              <a:gd name="connsiteX22" fmla="*/ 737875 w 2089844"/>
              <a:gd name="connsiteY22" fmla="*/ 275379 h 603716"/>
              <a:gd name="connsiteX23" fmla="*/ 1023846 w 2089844"/>
              <a:gd name="connsiteY23" fmla="*/ 211830 h 603716"/>
              <a:gd name="connsiteX24" fmla="*/ 1719355 w 2089844"/>
              <a:gd name="connsiteY24" fmla="*/ 204769 h 603716"/>
              <a:gd name="connsiteX25" fmla="*/ 2068874 w 2089844"/>
              <a:gd name="connsiteY25" fmla="*/ 289501 h 603716"/>
              <a:gd name="connsiteX26" fmla="*/ 1938246 w 2089844"/>
              <a:gd name="connsiteY26" fmla="*/ 388355 h 603716"/>
              <a:gd name="connsiteX27" fmla="*/ 1359244 w 2089844"/>
              <a:gd name="connsiteY27" fmla="*/ 427191 h 603716"/>
              <a:gd name="connsiteX28" fmla="*/ 946175 w 2089844"/>
              <a:gd name="connsiteY28" fmla="*/ 402477 h 603716"/>
              <a:gd name="connsiteX29" fmla="*/ 766119 w 2089844"/>
              <a:gd name="connsiteY29" fmla="*/ 353050 h 603716"/>
              <a:gd name="connsiteX30" fmla="*/ 776711 w 2089844"/>
              <a:gd name="connsiteY30" fmla="*/ 328337 h 603716"/>
              <a:gd name="connsiteX31" fmla="*/ 963827 w 2089844"/>
              <a:gd name="connsiteY31" fmla="*/ 278910 h 603716"/>
              <a:gd name="connsiteX32" fmla="*/ 1405140 w 2089844"/>
              <a:gd name="connsiteY32" fmla="*/ 247135 h 603716"/>
              <a:gd name="connsiteX33" fmla="*/ 1737007 w 2089844"/>
              <a:gd name="connsiteY33" fmla="*/ 268318 h 603716"/>
              <a:gd name="connsiteX34" fmla="*/ 1977081 w 2089844"/>
              <a:gd name="connsiteY34" fmla="*/ 317745 h 603716"/>
              <a:gd name="connsiteX35" fmla="*/ 2068874 w 2089844"/>
              <a:gd name="connsiteY35" fmla="*/ 423660 h 603716"/>
              <a:gd name="connsiteX36" fmla="*/ 1857044 w 2089844"/>
              <a:gd name="connsiteY36" fmla="*/ 494270 h 603716"/>
              <a:gd name="connsiteX37" fmla="*/ 1369835 w 2089844"/>
              <a:gd name="connsiteY37" fmla="*/ 522514 h 603716"/>
              <a:gd name="connsiteX38" fmla="*/ 903809 w 2089844"/>
              <a:gd name="connsiteY38" fmla="*/ 476618 h 603716"/>
              <a:gd name="connsiteX39" fmla="*/ 751997 w 2089844"/>
              <a:gd name="connsiteY39" fmla="*/ 427191 h 603716"/>
              <a:gd name="connsiteX40" fmla="*/ 953236 w 2089844"/>
              <a:gd name="connsiteY40" fmla="*/ 370703 h 603716"/>
              <a:gd name="connsiteX41" fmla="*/ 1624031 w 2089844"/>
              <a:gd name="connsiteY41" fmla="*/ 388355 h 603716"/>
              <a:gd name="connsiteX42" fmla="*/ 1973551 w 2089844"/>
              <a:gd name="connsiteY42" fmla="*/ 409538 h 603716"/>
              <a:gd name="connsiteX43" fmla="*/ 2082996 w 2089844"/>
              <a:gd name="connsiteY43" fmla="*/ 480148 h 603716"/>
              <a:gd name="connsiteX44" fmla="*/ 2022978 w 2089844"/>
              <a:gd name="connsiteY44" fmla="*/ 536636 h 603716"/>
              <a:gd name="connsiteX45" fmla="*/ 1578135 w 2089844"/>
              <a:gd name="connsiteY45" fmla="*/ 603716 h 603716"/>
              <a:gd name="connsiteX46" fmla="*/ 1200371 w 2089844"/>
              <a:gd name="connsiteY46" fmla="*/ 582533 h 603716"/>
              <a:gd name="connsiteX47" fmla="*/ 939114 w 2089844"/>
              <a:gd name="connsiteY47" fmla="*/ 564881 h 603716"/>
              <a:gd name="connsiteX48" fmla="*/ 727283 w 2089844"/>
              <a:gd name="connsiteY48" fmla="*/ 529576 h 603716"/>
              <a:gd name="connsiteX49" fmla="*/ 0 w 2089844"/>
              <a:gd name="connsiteY49" fmla="*/ 285971 h 603716"/>
              <a:gd name="connsiteX0" fmla="*/ 540167 w 2089844"/>
              <a:gd name="connsiteY0" fmla="*/ 0 h 603716"/>
              <a:gd name="connsiteX1" fmla="*/ 1468689 w 2089844"/>
              <a:gd name="connsiteY1" fmla="*/ 10592 h 603716"/>
              <a:gd name="connsiteX2" fmla="*/ 1920593 w 2089844"/>
              <a:gd name="connsiteY2" fmla="*/ 49427 h 603716"/>
              <a:gd name="connsiteX3" fmla="*/ 2086527 w 2089844"/>
              <a:gd name="connsiteY3" fmla="*/ 116507 h 603716"/>
              <a:gd name="connsiteX4" fmla="*/ 1835861 w 2089844"/>
              <a:gd name="connsiteY4" fmla="*/ 208300 h 603716"/>
              <a:gd name="connsiteX5" fmla="*/ 1405140 w 2089844"/>
              <a:gd name="connsiteY5" fmla="*/ 236544 h 603716"/>
              <a:gd name="connsiteX6" fmla="*/ 776711 w 2089844"/>
              <a:gd name="connsiteY6" fmla="*/ 158873 h 603716"/>
              <a:gd name="connsiteX7" fmla="*/ 896748 w 2089844"/>
              <a:gd name="connsiteY7" fmla="*/ 81202 h 603716"/>
              <a:gd name="connsiteX8" fmla="*/ 1391018 w 2089844"/>
              <a:gd name="connsiteY8" fmla="*/ 56488 h 603716"/>
              <a:gd name="connsiteX9" fmla="*/ 1754660 w 2089844"/>
              <a:gd name="connsiteY9" fmla="*/ 74141 h 603716"/>
              <a:gd name="connsiteX10" fmla="*/ 2044161 w 2089844"/>
              <a:gd name="connsiteY10" fmla="*/ 123568 h 603716"/>
              <a:gd name="connsiteX11" fmla="*/ 2037100 w 2089844"/>
              <a:gd name="connsiteY11" fmla="*/ 208300 h 603716"/>
              <a:gd name="connsiteX12" fmla="*/ 1832331 w 2089844"/>
              <a:gd name="connsiteY12" fmla="*/ 268318 h 603716"/>
              <a:gd name="connsiteX13" fmla="*/ 1451037 w 2089844"/>
              <a:gd name="connsiteY13" fmla="*/ 296562 h 603716"/>
              <a:gd name="connsiteX14" fmla="*/ 917931 w 2089844"/>
              <a:gd name="connsiteY14" fmla="*/ 257727 h 603716"/>
              <a:gd name="connsiteX15" fmla="*/ 751997 w 2089844"/>
              <a:gd name="connsiteY15" fmla="*/ 204769 h 603716"/>
              <a:gd name="connsiteX16" fmla="*/ 1129761 w 2089844"/>
              <a:gd name="connsiteY16" fmla="*/ 137690 h 603716"/>
              <a:gd name="connsiteX17" fmla="*/ 1737007 w 2089844"/>
              <a:gd name="connsiteY17" fmla="*/ 144751 h 603716"/>
              <a:gd name="connsiteX18" fmla="*/ 2082996 w 2089844"/>
              <a:gd name="connsiteY18" fmla="*/ 225952 h 603716"/>
              <a:gd name="connsiteX19" fmla="*/ 1885288 w 2089844"/>
              <a:gd name="connsiteY19" fmla="*/ 321276 h 603716"/>
              <a:gd name="connsiteX20" fmla="*/ 1482811 w 2089844"/>
              <a:gd name="connsiteY20" fmla="*/ 360111 h 603716"/>
              <a:gd name="connsiteX21" fmla="*/ 928522 w 2089844"/>
              <a:gd name="connsiteY21" fmla="*/ 335398 h 603716"/>
              <a:gd name="connsiteX22" fmla="*/ 737875 w 2089844"/>
              <a:gd name="connsiteY22" fmla="*/ 275379 h 603716"/>
              <a:gd name="connsiteX23" fmla="*/ 1023846 w 2089844"/>
              <a:gd name="connsiteY23" fmla="*/ 211830 h 603716"/>
              <a:gd name="connsiteX24" fmla="*/ 1719355 w 2089844"/>
              <a:gd name="connsiteY24" fmla="*/ 204769 h 603716"/>
              <a:gd name="connsiteX25" fmla="*/ 2068874 w 2089844"/>
              <a:gd name="connsiteY25" fmla="*/ 289501 h 603716"/>
              <a:gd name="connsiteX26" fmla="*/ 1938246 w 2089844"/>
              <a:gd name="connsiteY26" fmla="*/ 388355 h 603716"/>
              <a:gd name="connsiteX27" fmla="*/ 1359244 w 2089844"/>
              <a:gd name="connsiteY27" fmla="*/ 427191 h 603716"/>
              <a:gd name="connsiteX28" fmla="*/ 946175 w 2089844"/>
              <a:gd name="connsiteY28" fmla="*/ 402477 h 603716"/>
              <a:gd name="connsiteX29" fmla="*/ 766119 w 2089844"/>
              <a:gd name="connsiteY29" fmla="*/ 353050 h 603716"/>
              <a:gd name="connsiteX30" fmla="*/ 776711 w 2089844"/>
              <a:gd name="connsiteY30" fmla="*/ 328337 h 603716"/>
              <a:gd name="connsiteX31" fmla="*/ 963827 w 2089844"/>
              <a:gd name="connsiteY31" fmla="*/ 278910 h 603716"/>
              <a:gd name="connsiteX32" fmla="*/ 1405140 w 2089844"/>
              <a:gd name="connsiteY32" fmla="*/ 247135 h 603716"/>
              <a:gd name="connsiteX33" fmla="*/ 1737007 w 2089844"/>
              <a:gd name="connsiteY33" fmla="*/ 268318 h 603716"/>
              <a:gd name="connsiteX34" fmla="*/ 1977081 w 2089844"/>
              <a:gd name="connsiteY34" fmla="*/ 317745 h 603716"/>
              <a:gd name="connsiteX35" fmla="*/ 2068874 w 2089844"/>
              <a:gd name="connsiteY35" fmla="*/ 423660 h 603716"/>
              <a:gd name="connsiteX36" fmla="*/ 1857044 w 2089844"/>
              <a:gd name="connsiteY36" fmla="*/ 494270 h 603716"/>
              <a:gd name="connsiteX37" fmla="*/ 1369835 w 2089844"/>
              <a:gd name="connsiteY37" fmla="*/ 522514 h 603716"/>
              <a:gd name="connsiteX38" fmla="*/ 903809 w 2089844"/>
              <a:gd name="connsiteY38" fmla="*/ 476618 h 603716"/>
              <a:gd name="connsiteX39" fmla="*/ 751997 w 2089844"/>
              <a:gd name="connsiteY39" fmla="*/ 427191 h 603716"/>
              <a:gd name="connsiteX40" fmla="*/ 953236 w 2089844"/>
              <a:gd name="connsiteY40" fmla="*/ 370703 h 603716"/>
              <a:gd name="connsiteX41" fmla="*/ 1624031 w 2089844"/>
              <a:gd name="connsiteY41" fmla="*/ 388355 h 603716"/>
              <a:gd name="connsiteX42" fmla="*/ 1973551 w 2089844"/>
              <a:gd name="connsiteY42" fmla="*/ 409538 h 603716"/>
              <a:gd name="connsiteX43" fmla="*/ 2082996 w 2089844"/>
              <a:gd name="connsiteY43" fmla="*/ 480148 h 603716"/>
              <a:gd name="connsiteX44" fmla="*/ 2022978 w 2089844"/>
              <a:gd name="connsiteY44" fmla="*/ 536636 h 603716"/>
              <a:gd name="connsiteX45" fmla="*/ 1578135 w 2089844"/>
              <a:gd name="connsiteY45" fmla="*/ 603716 h 603716"/>
              <a:gd name="connsiteX46" fmla="*/ 1200371 w 2089844"/>
              <a:gd name="connsiteY46" fmla="*/ 582533 h 603716"/>
              <a:gd name="connsiteX47" fmla="*/ 939114 w 2089844"/>
              <a:gd name="connsiteY47" fmla="*/ 564881 h 603716"/>
              <a:gd name="connsiteX48" fmla="*/ 476617 w 2089844"/>
              <a:gd name="connsiteY48" fmla="*/ 427191 h 603716"/>
              <a:gd name="connsiteX49" fmla="*/ 0 w 2089844"/>
              <a:gd name="connsiteY49" fmla="*/ 285971 h 603716"/>
              <a:gd name="connsiteX0" fmla="*/ 540167 w 2089844"/>
              <a:gd name="connsiteY0" fmla="*/ 0 h 606584"/>
              <a:gd name="connsiteX1" fmla="*/ 1468689 w 2089844"/>
              <a:gd name="connsiteY1" fmla="*/ 10592 h 606584"/>
              <a:gd name="connsiteX2" fmla="*/ 1920593 w 2089844"/>
              <a:gd name="connsiteY2" fmla="*/ 49427 h 606584"/>
              <a:gd name="connsiteX3" fmla="*/ 2086527 w 2089844"/>
              <a:gd name="connsiteY3" fmla="*/ 116507 h 606584"/>
              <a:gd name="connsiteX4" fmla="*/ 1835861 w 2089844"/>
              <a:gd name="connsiteY4" fmla="*/ 208300 h 606584"/>
              <a:gd name="connsiteX5" fmla="*/ 1405140 w 2089844"/>
              <a:gd name="connsiteY5" fmla="*/ 236544 h 606584"/>
              <a:gd name="connsiteX6" fmla="*/ 776711 w 2089844"/>
              <a:gd name="connsiteY6" fmla="*/ 158873 h 606584"/>
              <a:gd name="connsiteX7" fmla="*/ 896748 w 2089844"/>
              <a:gd name="connsiteY7" fmla="*/ 81202 h 606584"/>
              <a:gd name="connsiteX8" fmla="*/ 1391018 w 2089844"/>
              <a:gd name="connsiteY8" fmla="*/ 56488 h 606584"/>
              <a:gd name="connsiteX9" fmla="*/ 1754660 w 2089844"/>
              <a:gd name="connsiteY9" fmla="*/ 74141 h 606584"/>
              <a:gd name="connsiteX10" fmla="*/ 2044161 w 2089844"/>
              <a:gd name="connsiteY10" fmla="*/ 123568 h 606584"/>
              <a:gd name="connsiteX11" fmla="*/ 2037100 w 2089844"/>
              <a:gd name="connsiteY11" fmla="*/ 208300 h 606584"/>
              <a:gd name="connsiteX12" fmla="*/ 1832331 w 2089844"/>
              <a:gd name="connsiteY12" fmla="*/ 268318 h 606584"/>
              <a:gd name="connsiteX13" fmla="*/ 1451037 w 2089844"/>
              <a:gd name="connsiteY13" fmla="*/ 296562 h 606584"/>
              <a:gd name="connsiteX14" fmla="*/ 917931 w 2089844"/>
              <a:gd name="connsiteY14" fmla="*/ 257727 h 606584"/>
              <a:gd name="connsiteX15" fmla="*/ 751997 w 2089844"/>
              <a:gd name="connsiteY15" fmla="*/ 204769 h 606584"/>
              <a:gd name="connsiteX16" fmla="*/ 1129761 w 2089844"/>
              <a:gd name="connsiteY16" fmla="*/ 137690 h 606584"/>
              <a:gd name="connsiteX17" fmla="*/ 1737007 w 2089844"/>
              <a:gd name="connsiteY17" fmla="*/ 144751 h 606584"/>
              <a:gd name="connsiteX18" fmla="*/ 2082996 w 2089844"/>
              <a:gd name="connsiteY18" fmla="*/ 225952 h 606584"/>
              <a:gd name="connsiteX19" fmla="*/ 1885288 w 2089844"/>
              <a:gd name="connsiteY19" fmla="*/ 321276 h 606584"/>
              <a:gd name="connsiteX20" fmla="*/ 1482811 w 2089844"/>
              <a:gd name="connsiteY20" fmla="*/ 360111 h 606584"/>
              <a:gd name="connsiteX21" fmla="*/ 928522 w 2089844"/>
              <a:gd name="connsiteY21" fmla="*/ 335398 h 606584"/>
              <a:gd name="connsiteX22" fmla="*/ 737875 w 2089844"/>
              <a:gd name="connsiteY22" fmla="*/ 275379 h 606584"/>
              <a:gd name="connsiteX23" fmla="*/ 1023846 w 2089844"/>
              <a:gd name="connsiteY23" fmla="*/ 211830 h 606584"/>
              <a:gd name="connsiteX24" fmla="*/ 1719355 w 2089844"/>
              <a:gd name="connsiteY24" fmla="*/ 204769 h 606584"/>
              <a:gd name="connsiteX25" fmla="*/ 2068874 w 2089844"/>
              <a:gd name="connsiteY25" fmla="*/ 289501 h 606584"/>
              <a:gd name="connsiteX26" fmla="*/ 1938246 w 2089844"/>
              <a:gd name="connsiteY26" fmla="*/ 388355 h 606584"/>
              <a:gd name="connsiteX27" fmla="*/ 1359244 w 2089844"/>
              <a:gd name="connsiteY27" fmla="*/ 427191 h 606584"/>
              <a:gd name="connsiteX28" fmla="*/ 946175 w 2089844"/>
              <a:gd name="connsiteY28" fmla="*/ 402477 h 606584"/>
              <a:gd name="connsiteX29" fmla="*/ 766119 w 2089844"/>
              <a:gd name="connsiteY29" fmla="*/ 353050 h 606584"/>
              <a:gd name="connsiteX30" fmla="*/ 776711 w 2089844"/>
              <a:gd name="connsiteY30" fmla="*/ 328337 h 606584"/>
              <a:gd name="connsiteX31" fmla="*/ 963827 w 2089844"/>
              <a:gd name="connsiteY31" fmla="*/ 278910 h 606584"/>
              <a:gd name="connsiteX32" fmla="*/ 1405140 w 2089844"/>
              <a:gd name="connsiteY32" fmla="*/ 247135 h 606584"/>
              <a:gd name="connsiteX33" fmla="*/ 1737007 w 2089844"/>
              <a:gd name="connsiteY33" fmla="*/ 268318 h 606584"/>
              <a:gd name="connsiteX34" fmla="*/ 1977081 w 2089844"/>
              <a:gd name="connsiteY34" fmla="*/ 317745 h 606584"/>
              <a:gd name="connsiteX35" fmla="*/ 2068874 w 2089844"/>
              <a:gd name="connsiteY35" fmla="*/ 423660 h 606584"/>
              <a:gd name="connsiteX36" fmla="*/ 1857044 w 2089844"/>
              <a:gd name="connsiteY36" fmla="*/ 494270 h 606584"/>
              <a:gd name="connsiteX37" fmla="*/ 1369835 w 2089844"/>
              <a:gd name="connsiteY37" fmla="*/ 522514 h 606584"/>
              <a:gd name="connsiteX38" fmla="*/ 903809 w 2089844"/>
              <a:gd name="connsiteY38" fmla="*/ 476618 h 606584"/>
              <a:gd name="connsiteX39" fmla="*/ 751997 w 2089844"/>
              <a:gd name="connsiteY39" fmla="*/ 427191 h 606584"/>
              <a:gd name="connsiteX40" fmla="*/ 953236 w 2089844"/>
              <a:gd name="connsiteY40" fmla="*/ 370703 h 606584"/>
              <a:gd name="connsiteX41" fmla="*/ 1624031 w 2089844"/>
              <a:gd name="connsiteY41" fmla="*/ 388355 h 606584"/>
              <a:gd name="connsiteX42" fmla="*/ 1973551 w 2089844"/>
              <a:gd name="connsiteY42" fmla="*/ 409538 h 606584"/>
              <a:gd name="connsiteX43" fmla="*/ 2082996 w 2089844"/>
              <a:gd name="connsiteY43" fmla="*/ 480148 h 606584"/>
              <a:gd name="connsiteX44" fmla="*/ 2022978 w 2089844"/>
              <a:gd name="connsiteY44" fmla="*/ 536636 h 606584"/>
              <a:gd name="connsiteX45" fmla="*/ 1578135 w 2089844"/>
              <a:gd name="connsiteY45" fmla="*/ 603716 h 606584"/>
              <a:gd name="connsiteX46" fmla="*/ 1200371 w 2089844"/>
              <a:gd name="connsiteY46" fmla="*/ 593124 h 606584"/>
              <a:gd name="connsiteX47" fmla="*/ 939114 w 2089844"/>
              <a:gd name="connsiteY47" fmla="*/ 564881 h 606584"/>
              <a:gd name="connsiteX48" fmla="*/ 476617 w 2089844"/>
              <a:gd name="connsiteY48" fmla="*/ 427191 h 606584"/>
              <a:gd name="connsiteX49" fmla="*/ 0 w 2089844"/>
              <a:gd name="connsiteY49" fmla="*/ 285971 h 606584"/>
              <a:gd name="connsiteX0" fmla="*/ 540167 w 2089844"/>
              <a:gd name="connsiteY0" fmla="*/ 0 h 606584"/>
              <a:gd name="connsiteX1" fmla="*/ 1468689 w 2089844"/>
              <a:gd name="connsiteY1" fmla="*/ 10592 h 606584"/>
              <a:gd name="connsiteX2" fmla="*/ 1920593 w 2089844"/>
              <a:gd name="connsiteY2" fmla="*/ 49427 h 606584"/>
              <a:gd name="connsiteX3" fmla="*/ 2086527 w 2089844"/>
              <a:gd name="connsiteY3" fmla="*/ 116507 h 606584"/>
              <a:gd name="connsiteX4" fmla="*/ 1835861 w 2089844"/>
              <a:gd name="connsiteY4" fmla="*/ 208300 h 606584"/>
              <a:gd name="connsiteX5" fmla="*/ 1405140 w 2089844"/>
              <a:gd name="connsiteY5" fmla="*/ 236544 h 606584"/>
              <a:gd name="connsiteX6" fmla="*/ 776711 w 2089844"/>
              <a:gd name="connsiteY6" fmla="*/ 158873 h 606584"/>
              <a:gd name="connsiteX7" fmla="*/ 896748 w 2089844"/>
              <a:gd name="connsiteY7" fmla="*/ 81202 h 606584"/>
              <a:gd name="connsiteX8" fmla="*/ 1391018 w 2089844"/>
              <a:gd name="connsiteY8" fmla="*/ 56488 h 606584"/>
              <a:gd name="connsiteX9" fmla="*/ 1754660 w 2089844"/>
              <a:gd name="connsiteY9" fmla="*/ 74141 h 606584"/>
              <a:gd name="connsiteX10" fmla="*/ 2044161 w 2089844"/>
              <a:gd name="connsiteY10" fmla="*/ 123568 h 606584"/>
              <a:gd name="connsiteX11" fmla="*/ 2037100 w 2089844"/>
              <a:gd name="connsiteY11" fmla="*/ 208300 h 606584"/>
              <a:gd name="connsiteX12" fmla="*/ 1832331 w 2089844"/>
              <a:gd name="connsiteY12" fmla="*/ 268318 h 606584"/>
              <a:gd name="connsiteX13" fmla="*/ 1451037 w 2089844"/>
              <a:gd name="connsiteY13" fmla="*/ 296562 h 606584"/>
              <a:gd name="connsiteX14" fmla="*/ 917931 w 2089844"/>
              <a:gd name="connsiteY14" fmla="*/ 257727 h 606584"/>
              <a:gd name="connsiteX15" fmla="*/ 751997 w 2089844"/>
              <a:gd name="connsiteY15" fmla="*/ 204769 h 606584"/>
              <a:gd name="connsiteX16" fmla="*/ 1129761 w 2089844"/>
              <a:gd name="connsiteY16" fmla="*/ 137690 h 606584"/>
              <a:gd name="connsiteX17" fmla="*/ 1737007 w 2089844"/>
              <a:gd name="connsiteY17" fmla="*/ 144751 h 606584"/>
              <a:gd name="connsiteX18" fmla="*/ 2082996 w 2089844"/>
              <a:gd name="connsiteY18" fmla="*/ 225952 h 606584"/>
              <a:gd name="connsiteX19" fmla="*/ 1885288 w 2089844"/>
              <a:gd name="connsiteY19" fmla="*/ 321276 h 606584"/>
              <a:gd name="connsiteX20" fmla="*/ 1482811 w 2089844"/>
              <a:gd name="connsiteY20" fmla="*/ 360111 h 606584"/>
              <a:gd name="connsiteX21" fmla="*/ 928522 w 2089844"/>
              <a:gd name="connsiteY21" fmla="*/ 335398 h 606584"/>
              <a:gd name="connsiteX22" fmla="*/ 737875 w 2089844"/>
              <a:gd name="connsiteY22" fmla="*/ 275379 h 606584"/>
              <a:gd name="connsiteX23" fmla="*/ 1023846 w 2089844"/>
              <a:gd name="connsiteY23" fmla="*/ 211830 h 606584"/>
              <a:gd name="connsiteX24" fmla="*/ 1719355 w 2089844"/>
              <a:gd name="connsiteY24" fmla="*/ 204769 h 606584"/>
              <a:gd name="connsiteX25" fmla="*/ 2068874 w 2089844"/>
              <a:gd name="connsiteY25" fmla="*/ 289501 h 606584"/>
              <a:gd name="connsiteX26" fmla="*/ 1938246 w 2089844"/>
              <a:gd name="connsiteY26" fmla="*/ 388355 h 606584"/>
              <a:gd name="connsiteX27" fmla="*/ 1359244 w 2089844"/>
              <a:gd name="connsiteY27" fmla="*/ 427191 h 606584"/>
              <a:gd name="connsiteX28" fmla="*/ 946175 w 2089844"/>
              <a:gd name="connsiteY28" fmla="*/ 402477 h 606584"/>
              <a:gd name="connsiteX29" fmla="*/ 766119 w 2089844"/>
              <a:gd name="connsiteY29" fmla="*/ 353050 h 606584"/>
              <a:gd name="connsiteX30" fmla="*/ 776711 w 2089844"/>
              <a:gd name="connsiteY30" fmla="*/ 328337 h 606584"/>
              <a:gd name="connsiteX31" fmla="*/ 963827 w 2089844"/>
              <a:gd name="connsiteY31" fmla="*/ 278910 h 606584"/>
              <a:gd name="connsiteX32" fmla="*/ 1405140 w 2089844"/>
              <a:gd name="connsiteY32" fmla="*/ 247135 h 606584"/>
              <a:gd name="connsiteX33" fmla="*/ 1737007 w 2089844"/>
              <a:gd name="connsiteY33" fmla="*/ 268318 h 606584"/>
              <a:gd name="connsiteX34" fmla="*/ 1977081 w 2089844"/>
              <a:gd name="connsiteY34" fmla="*/ 317745 h 606584"/>
              <a:gd name="connsiteX35" fmla="*/ 2068874 w 2089844"/>
              <a:gd name="connsiteY35" fmla="*/ 423660 h 606584"/>
              <a:gd name="connsiteX36" fmla="*/ 1857044 w 2089844"/>
              <a:gd name="connsiteY36" fmla="*/ 494270 h 606584"/>
              <a:gd name="connsiteX37" fmla="*/ 1369835 w 2089844"/>
              <a:gd name="connsiteY37" fmla="*/ 522514 h 606584"/>
              <a:gd name="connsiteX38" fmla="*/ 903809 w 2089844"/>
              <a:gd name="connsiteY38" fmla="*/ 476618 h 606584"/>
              <a:gd name="connsiteX39" fmla="*/ 751997 w 2089844"/>
              <a:gd name="connsiteY39" fmla="*/ 427191 h 606584"/>
              <a:gd name="connsiteX40" fmla="*/ 953236 w 2089844"/>
              <a:gd name="connsiteY40" fmla="*/ 370703 h 606584"/>
              <a:gd name="connsiteX41" fmla="*/ 1624031 w 2089844"/>
              <a:gd name="connsiteY41" fmla="*/ 388355 h 606584"/>
              <a:gd name="connsiteX42" fmla="*/ 1973551 w 2089844"/>
              <a:gd name="connsiteY42" fmla="*/ 409538 h 606584"/>
              <a:gd name="connsiteX43" fmla="*/ 2082996 w 2089844"/>
              <a:gd name="connsiteY43" fmla="*/ 480148 h 606584"/>
              <a:gd name="connsiteX44" fmla="*/ 2022978 w 2089844"/>
              <a:gd name="connsiteY44" fmla="*/ 536636 h 606584"/>
              <a:gd name="connsiteX45" fmla="*/ 1578135 w 2089844"/>
              <a:gd name="connsiteY45" fmla="*/ 603716 h 606584"/>
              <a:gd name="connsiteX46" fmla="*/ 1200371 w 2089844"/>
              <a:gd name="connsiteY46" fmla="*/ 593124 h 606584"/>
              <a:gd name="connsiteX47" fmla="*/ 939114 w 2089844"/>
              <a:gd name="connsiteY47" fmla="*/ 564881 h 606584"/>
              <a:gd name="connsiteX48" fmla="*/ 476617 w 2089844"/>
              <a:gd name="connsiteY48" fmla="*/ 427191 h 606584"/>
              <a:gd name="connsiteX49" fmla="*/ 0 w 2089844"/>
              <a:gd name="connsiteY49" fmla="*/ 285971 h 606584"/>
              <a:gd name="connsiteX0" fmla="*/ 540167 w 2089844"/>
              <a:gd name="connsiteY0" fmla="*/ 0 h 611226"/>
              <a:gd name="connsiteX1" fmla="*/ 1468689 w 2089844"/>
              <a:gd name="connsiteY1" fmla="*/ 10592 h 611226"/>
              <a:gd name="connsiteX2" fmla="*/ 1920593 w 2089844"/>
              <a:gd name="connsiteY2" fmla="*/ 49427 h 611226"/>
              <a:gd name="connsiteX3" fmla="*/ 2086527 w 2089844"/>
              <a:gd name="connsiteY3" fmla="*/ 116507 h 611226"/>
              <a:gd name="connsiteX4" fmla="*/ 1835861 w 2089844"/>
              <a:gd name="connsiteY4" fmla="*/ 208300 h 611226"/>
              <a:gd name="connsiteX5" fmla="*/ 1405140 w 2089844"/>
              <a:gd name="connsiteY5" fmla="*/ 236544 h 611226"/>
              <a:gd name="connsiteX6" fmla="*/ 776711 w 2089844"/>
              <a:gd name="connsiteY6" fmla="*/ 158873 h 611226"/>
              <a:gd name="connsiteX7" fmla="*/ 896748 w 2089844"/>
              <a:gd name="connsiteY7" fmla="*/ 81202 h 611226"/>
              <a:gd name="connsiteX8" fmla="*/ 1391018 w 2089844"/>
              <a:gd name="connsiteY8" fmla="*/ 56488 h 611226"/>
              <a:gd name="connsiteX9" fmla="*/ 1754660 w 2089844"/>
              <a:gd name="connsiteY9" fmla="*/ 74141 h 611226"/>
              <a:gd name="connsiteX10" fmla="*/ 2044161 w 2089844"/>
              <a:gd name="connsiteY10" fmla="*/ 123568 h 611226"/>
              <a:gd name="connsiteX11" fmla="*/ 2037100 w 2089844"/>
              <a:gd name="connsiteY11" fmla="*/ 208300 h 611226"/>
              <a:gd name="connsiteX12" fmla="*/ 1832331 w 2089844"/>
              <a:gd name="connsiteY12" fmla="*/ 268318 h 611226"/>
              <a:gd name="connsiteX13" fmla="*/ 1451037 w 2089844"/>
              <a:gd name="connsiteY13" fmla="*/ 296562 h 611226"/>
              <a:gd name="connsiteX14" fmla="*/ 917931 w 2089844"/>
              <a:gd name="connsiteY14" fmla="*/ 257727 h 611226"/>
              <a:gd name="connsiteX15" fmla="*/ 751997 w 2089844"/>
              <a:gd name="connsiteY15" fmla="*/ 204769 h 611226"/>
              <a:gd name="connsiteX16" fmla="*/ 1129761 w 2089844"/>
              <a:gd name="connsiteY16" fmla="*/ 137690 h 611226"/>
              <a:gd name="connsiteX17" fmla="*/ 1737007 w 2089844"/>
              <a:gd name="connsiteY17" fmla="*/ 144751 h 611226"/>
              <a:gd name="connsiteX18" fmla="*/ 2082996 w 2089844"/>
              <a:gd name="connsiteY18" fmla="*/ 225952 h 611226"/>
              <a:gd name="connsiteX19" fmla="*/ 1885288 w 2089844"/>
              <a:gd name="connsiteY19" fmla="*/ 321276 h 611226"/>
              <a:gd name="connsiteX20" fmla="*/ 1482811 w 2089844"/>
              <a:gd name="connsiteY20" fmla="*/ 360111 h 611226"/>
              <a:gd name="connsiteX21" fmla="*/ 928522 w 2089844"/>
              <a:gd name="connsiteY21" fmla="*/ 335398 h 611226"/>
              <a:gd name="connsiteX22" fmla="*/ 737875 w 2089844"/>
              <a:gd name="connsiteY22" fmla="*/ 275379 h 611226"/>
              <a:gd name="connsiteX23" fmla="*/ 1023846 w 2089844"/>
              <a:gd name="connsiteY23" fmla="*/ 211830 h 611226"/>
              <a:gd name="connsiteX24" fmla="*/ 1719355 w 2089844"/>
              <a:gd name="connsiteY24" fmla="*/ 204769 h 611226"/>
              <a:gd name="connsiteX25" fmla="*/ 2068874 w 2089844"/>
              <a:gd name="connsiteY25" fmla="*/ 289501 h 611226"/>
              <a:gd name="connsiteX26" fmla="*/ 1938246 w 2089844"/>
              <a:gd name="connsiteY26" fmla="*/ 388355 h 611226"/>
              <a:gd name="connsiteX27" fmla="*/ 1359244 w 2089844"/>
              <a:gd name="connsiteY27" fmla="*/ 427191 h 611226"/>
              <a:gd name="connsiteX28" fmla="*/ 946175 w 2089844"/>
              <a:gd name="connsiteY28" fmla="*/ 402477 h 611226"/>
              <a:gd name="connsiteX29" fmla="*/ 766119 w 2089844"/>
              <a:gd name="connsiteY29" fmla="*/ 353050 h 611226"/>
              <a:gd name="connsiteX30" fmla="*/ 776711 w 2089844"/>
              <a:gd name="connsiteY30" fmla="*/ 328337 h 611226"/>
              <a:gd name="connsiteX31" fmla="*/ 963827 w 2089844"/>
              <a:gd name="connsiteY31" fmla="*/ 278910 h 611226"/>
              <a:gd name="connsiteX32" fmla="*/ 1405140 w 2089844"/>
              <a:gd name="connsiteY32" fmla="*/ 247135 h 611226"/>
              <a:gd name="connsiteX33" fmla="*/ 1737007 w 2089844"/>
              <a:gd name="connsiteY33" fmla="*/ 268318 h 611226"/>
              <a:gd name="connsiteX34" fmla="*/ 1977081 w 2089844"/>
              <a:gd name="connsiteY34" fmla="*/ 317745 h 611226"/>
              <a:gd name="connsiteX35" fmla="*/ 2068874 w 2089844"/>
              <a:gd name="connsiteY35" fmla="*/ 423660 h 611226"/>
              <a:gd name="connsiteX36" fmla="*/ 1857044 w 2089844"/>
              <a:gd name="connsiteY36" fmla="*/ 494270 h 611226"/>
              <a:gd name="connsiteX37" fmla="*/ 1369835 w 2089844"/>
              <a:gd name="connsiteY37" fmla="*/ 522514 h 611226"/>
              <a:gd name="connsiteX38" fmla="*/ 903809 w 2089844"/>
              <a:gd name="connsiteY38" fmla="*/ 476618 h 611226"/>
              <a:gd name="connsiteX39" fmla="*/ 751997 w 2089844"/>
              <a:gd name="connsiteY39" fmla="*/ 427191 h 611226"/>
              <a:gd name="connsiteX40" fmla="*/ 953236 w 2089844"/>
              <a:gd name="connsiteY40" fmla="*/ 370703 h 611226"/>
              <a:gd name="connsiteX41" fmla="*/ 1624031 w 2089844"/>
              <a:gd name="connsiteY41" fmla="*/ 388355 h 611226"/>
              <a:gd name="connsiteX42" fmla="*/ 1973551 w 2089844"/>
              <a:gd name="connsiteY42" fmla="*/ 409538 h 611226"/>
              <a:gd name="connsiteX43" fmla="*/ 2082996 w 2089844"/>
              <a:gd name="connsiteY43" fmla="*/ 480148 h 611226"/>
              <a:gd name="connsiteX44" fmla="*/ 2022978 w 2089844"/>
              <a:gd name="connsiteY44" fmla="*/ 536636 h 611226"/>
              <a:gd name="connsiteX45" fmla="*/ 1578135 w 2089844"/>
              <a:gd name="connsiteY45" fmla="*/ 603716 h 611226"/>
              <a:gd name="connsiteX46" fmla="*/ 1200371 w 2089844"/>
              <a:gd name="connsiteY46" fmla="*/ 607246 h 611226"/>
              <a:gd name="connsiteX47" fmla="*/ 939114 w 2089844"/>
              <a:gd name="connsiteY47" fmla="*/ 564881 h 611226"/>
              <a:gd name="connsiteX48" fmla="*/ 476617 w 2089844"/>
              <a:gd name="connsiteY48" fmla="*/ 427191 h 611226"/>
              <a:gd name="connsiteX49" fmla="*/ 0 w 2089844"/>
              <a:gd name="connsiteY49" fmla="*/ 285971 h 611226"/>
              <a:gd name="connsiteX0" fmla="*/ 540167 w 2089844"/>
              <a:gd name="connsiteY0" fmla="*/ 0 h 611226"/>
              <a:gd name="connsiteX1" fmla="*/ 1468689 w 2089844"/>
              <a:gd name="connsiteY1" fmla="*/ 10592 h 611226"/>
              <a:gd name="connsiteX2" fmla="*/ 1920593 w 2089844"/>
              <a:gd name="connsiteY2" fmla="*/ 49427 h 611226"/>
              <a:gd name="connsiteX3" fmla="*/ 2086527 w 2089844"/>
              <a:gd name="connsiteY3" fmla="*/ 116507 h 611226"/>
              <a:gd name="connsiteX4" fmla="*/ 1835861 w 2089844"/>
              <a:gd name="connsiteY4" fmla="*/ 208300 h 611226"/>
              <a:gd name="connsiteX5" fmla="*/ 1405140 w 2089844"/>
              <a:gd name="connsiteY5" fmla="*/ 236544 h 611226"/>
              <a:gd name="connsiteX6" fmla="*/ 776711 w 2089844"/>
              <a:gd name="connsiteY6" fmla="*/ 158873 h 611226"/>
              <a:gd name="connsiteX7" fmla="*/ 896748 w 2089844"/>
              <a:gd name="connsiteY7" fmla="*/ 81202 h 611226"/>
              <a:gd name="connsiteX8" fmla="*/ 1391018 w 2089844"/>
              <a:gd name="connsiteY8" fmla="*/ 56488 h 611226"/>
              <a:gd name="connsiteX9" fmla="*/ 1754660 w 2089844"/>
              <a:gd name="connsiteY9" fmla="*/ 74141 h 611226"/>
              <a:gd name="connsiteX10" fmla="*/ 2044161 w 2089844"/>
              <a:gd name="connsiteY10" fmla="*/ 123568 h 611226"/>
              <a:gd name="connsiteX11" fmla="*/ 2037100 w 2089844"/>
              <a:gd name="connsiteY11" fmla="*/ 208300 h 611226"/>
              <a:gd name="connsiteX12" fmla="*/ 1832331 w 2089844"/>
              <a:gd name="connsiteY12" fmla="*/ 268318 h 611226"/>
              <a:gd name="connsiteX13" fmla="*/ 1451037 w 2089844"/>
              <a:gd name="connsiteY13" fmla="*/ 296562 h 611226"/>
              <a:gd name="connsiteX14" fmla="*/ 917931 w 2089844"/>
              <a:gd name="connsiteY14" fmla="*/ 257727 h 611226"/>
              <a:gd name="connsiteX15" fmla="*/ 751997 w 2089844"/>
              <a:gd name="connsiteY15" fmla="*/ 204769 h 611226"/>
              <a:gd name="connsiteX16" fmla="*/ 1129761 w 2089844"/>
              <a:gd name="connsiteY16" fmla="*/ 137690 h 611226"/>
              <a:gd name="connsiteX17" fmla="*/ 1737007 w 2089844"/>
              <a:gd name="connsiteY17" fmla="*/ 144751 h 611226"/>
              <a:gd name="connsiteX18" fmla="*/ 2082996 w 2089844"/>
              <a:gd name="connsiteY18" fmla="*/ 225952 h 611226"/>
              <a:gd name="connsiteX19" fmla="*/ 1885288 w 2089844"/>
              <a:gd name="connsiteY19" fmla="*/ 321276 h 611226"/>
              <a:gd name="connsiteX20" fmla="*/ 1482811 w 2089844"/>
              <a:gd name="connsiteY20" fmla="*/ 360111 h 611226"/>
              <a:gd name="connsiteX21" fmla="*/ 928522 w 2089844"/>
              <a:gd name="connsiteY21" fmla="*/ 335398 h 611226"/>
              <a:gd name="connsiteX22" fmla="*/ 737875 w 2089844"/>
              <a:gd name="connsiteY22" fmla="*/ 275379 h 611226"/>
              <a:gd name="connsiteX23" fmla="*/ 1023846 w 2089844"/>
              <a:gd name="connsiteY23" fmla="*/ 211830 h 611226"/>
              <a:gd name="connsiteX24" fmla="*/ 1719355 w 2089844"/>
              <a:gd name="connsiteY24" fmla="*/ 204769 h 611226"/>
              <a:gd name="connsiteX25" fmla="*/ 2068874 w 2089844"/>
              <a:gd name="connsiteY25" fmla="*/ 289501 h 611226"/>
              <a:gd name="connsiteX26" fmla="*/ 1938246 w 2089844"/>
              <a:gd name="connsiteY26" fmla="*/ 388355 h 611226"/>
              <a:gd name="connsiteX27" fmla="*/ 1359244 w 2089844"/>
              <a:gd name="connsiteY27" fmla="*/ 427191 h 611226"/>
              <a:gd name="connsiteX28" fmla="*/ 946175 w 2089844"/>
              <a:gd name="connsiteY28" fmla="*/ 402477 h 611226"/>
              <a:gd name="connsiteX29" fmla="*/ 766119 w 2089844"/>
              <a:gd name="connsiteY29" fmla="*/ 353050 h 611226"/>
              <a:gd name="connsiteX30" fmla="*/ 776711 w 2089844"/>
              <a:gd name="connsiteY30" fmla="*/ 328337 h 611226"/>
              <a:gd name="connsiteX31" fmla="*/ 963827 w 2089844"/>
              <a:gd name="connsiteY31" fmla="*/ 278910 h 611226"/>
              <a:gd name="connsiteX32" fmla="*/ 1405140 w 2089844"/>
              <a:gd name="connsiteY32" fmla="*/ 247135 h 611226"/>
              <a:gd name="connsiteX33" fmla="*/ 1737007 w 2089844"/>
              <a:gd name="connsiteY33" fmla="*/ 268318 h 611226"/>
              <a:gd name="connsiteX34" fmla="*/ 1977081 w 2089844"/>
              <a:gd name="connsiteY34" fmla="*/ 317745 h 611226"/>
              <a:gd name="connsiteX35" fmla="*/ 2068874 w 2089844"/>
              <a:gd name="connsiteY35" fmla="*/ 423660 h 611226"/>
              <a:gd name="connsiteX36" fmla="*/ 1857044 w 2089844"/>
              <a:gd name="connsiteY36" fmla="*/ 494270 h 611226"/>
              <a:gd name="connsiteX37" fmla="*/ 1369835 w 2089844"/>
              <a:gd name="connsiteY37" fmla="*/ 522514 h 611226"/>
              <a:gd name="connsiteX38" fmla="*/ 903809 w 2089844"/>
              <a:gd name="connsiteY38" fmla="*/ 476618 h 611226"/>
              <a:gd name="connsiteX39" fmla="*/ 751997 w 2089844"/>
              <a:gd name="connsiteY39" fmla="*/ 427191 h 611226"/>
              <a:gd name="connsiteX40" fmla="*/ 953236 w 2089844"/>
              <a:gd name="connsiteY40" fmla="*/ 370703 h 611226"/>
              <a:gd name="connsiteX41" fmla="*/ 1624031 w 2089844"/>
              <a:gd name="connsiteY41" fmla="*/ 388355 h 611226"/>
              <a:gd name="connsiteX42" fmla="*/ 1973551 w 2089844"/>
              <a:gd name="connsiteY42" fmla="*/ 409538 h 611226"/>
              <a:gd name="connsiteX43" fmla="*/ 2082996 w 2089844"/>
              <a:gd name="connsiteY43" fmla="*/ 480148 h 611226"/>
              <a:gd name="connsiteX44" fmla="*/ 2022978 w 2089844"/>
              <a:gd name="connsiteY44" fmla="*/ 536636 h 611226"/>
              <a:gd name="connsiteX45" fmla="*/ 1578135 w 2089844"/>
              <a:gd name="connsiteY45" fmla="*/ 603716 h 611226"/>
              <a:gd name="connsiteX46" fmla="*/ 1200371 w 2089844"/>
              <a:gd name="connsiteY46" fmla="*/ 607246 h 611226"/>
              <a:gd name="connsiteX47" fmla="*/ 939114 w 2089844"/>
              <a:gd name="connsiteY47" fmla="*/ 564881 h 611226"/>
              <a:gd name="connsiteX48" fmla="*/ 476617 w 2089844"/>
              <a:gd name="connsiteY48" fmla="*/ 427191 h 611226"/>
              <a:gd name="connsiteX49" fmla="*/ 0 w 2089844"/>
              <a:gd name="connsiteY49" fmla="*/ 285971 h 611226"/>
              <a:gd name="connsiteX0" fmla="*/ 540167 w 2089844"/>
              <a:gd name="connsiteY0" fmla="*/ 0 h 606584"/>
              <a:gd name="connsiteX1" fmla="*/ 1468689 w 2089844"/>
              <a:gd name="connsiteY1" fmla="*/ 10592 h 606584"/>
              <a:gd name="connsiteX2" fmla="*/ 1920593 w 2089844"/>
              <a:gd name="connsiteY2" fmla="*/ 49427 h 606584"/>
              <a:gd name="connsiteX3" fmla="*/ 2086527 w 2089844"/>
              <a:gd name="connsiteY3" fmla="*/ 116507 h 606584"/>
              <a:gd name="connsiteX4" fmla="*/ 1835861 w 2089844"/>
              <a:gd name="connsiteY4" fmla="*/ 208300 h 606584"/>
              <a:gd name="connsiteX5" fmla="*/ 1405140 w 2089844"/>
              <a:gd name="connsiteY5" fmla="*/ 236544 h 606584"/>
              <a:gd name="connsiteX6" fmla="*/ 776711 w 2089844"/>
              <a:gd name="connsiteY6" fmla="*/ 158873 h 606584"/>
              <a:gd name="connsiteX7" fmla="*/ 896748 w 2089844"/>
              <a:gd name="connsiteY7" fmla="*/ 81202 h 606584"/>
              <a:gd name="connsiteX8" fmla="*/ 1391018 w 2089844"/>
              <a:gd name="connsiteY8" fmla="*/ 56488 h 606584"/>
              <a:gd name="connsiteX9" fmla="*/ 1754660 w 2089844"/>
              <a:gd name="connsiteY9" fmla="*/ 74141 h 606584"/>
              <a:gd name="connsiteX10" fmla="*/ 2044161 w 2089844"/>
              <a:gd name="connsiteY10" fmla="*/ 123568 h 606584"/>
              <a:gd name="connsiteX11" fmla="*/ 2037100 w 2089844"/>
              <a:gd name="connsiteY11" fmla="*/ 208300 h 606584"/>
              <a:gd name="connsiteX12" fmla="*/ 1832331 w 2089844"/>
              <a:gd name="connsiteY12" fmla="*/ 268318 h 606584"/>
              <a:gd name="connsiteX13" fmla="*/ 1451037 w 2089844"/>
              <a:gd name="connsiteY13" fmla="*/ 296562 h 606584"/>
              <a:gd name="connsiteX14" fmla="*/ 917931 w 2089844"/>
              <a:gd name="connsiteY14" fmla="*/ 257727 h 606584"/>
              <a:gd name="connsiteX15" fmla="*/ 751997 w 2089844"/>
              <a:gd name="connsiteY15" fmla="*/ 204769 h 606584"/>
              <a:gd name="connsiteX16" fmla="*/ 1129761 w 2089844"/>
              <a:gd name="connsiteY16" fmla="*/ 137690 h 606584"/>
              <a:gd name="connsiteX17" fmla="*/ 1737007 w 2089844"/>
              <a:gd name="connsiteY17" fmla="*/ 144751 h 606584"/>
              <a:gd name="connsiteX18" fmla="*/ 2082996 w 2089844"/>
              <a:gd name="connsiteY18" fmla="*/ 225952 h 606584"/>
              <a:gd name="connsiteX19" fmla="*/ 1885288 w 2089844"/>
              <a:gd name="connsiteY19" fmla="*/ 321276 h 606584"/>
              <a:gd name="connsiteX20" fmla="*/ 1482811 w 2089844"/>
              <a:gd name="connsiteY20" fmla="*/ 360111 h 606584"/>
              <a:gd name="connsiteX21" fmla="*/ 928522 w 2089844"/>
              <a:gd name="connsiteY21" fmla="*/ 335398 h 606584"/>
              <a:gd name="connsiteX22" fmla="*/ 737875 w 2089844"/>
              <a:gd name="connsiteY22" fmla="*/ 275379 h 606584"/>
              <a:gd name="connsiteX23" fmla="*/ 1023846 w 2089844"/>
              <a:gd name="connsiteY23" fmla="*/ 211830 h 606584"/>
              <a:gd name="connsiteX24" fmla="*/ 1719355 w 2089844"/>
              <a:gd name="connsiteY24" fmla="*/ 204769 h 606584"/>
              <a:gd name="connsiteX25" fmla="*/ 2068874 w 2089844"/>
              <a:gd name="connsiteY25" fmla="*/ 289501 h 606584"/>
              <a:gd name="connsiteX26" fmla="*/ 1938246 w 2089844"/>
              <a:gd name="connsiteY26" fmla="*/ 388355 h 606584"/>
              <a:gd name="connsiteX27" fmla="*/ 1359244 w 2089844"/>
              <a:gd name="connsiteY27" fmla="*/ 427191 h 606584"/>
              <a:gd name="connsiteX28" fmla="*/ 946175 w 2089844"/>
              <a:gd name="connsiteY28" fmla="*/ 402477 h 606584"/>
              <a:gd name="connsiteX29" fmla="*/ 766119 w 2089844"/>
              <a:gd name="connsiteY29" fmla="*/ 353050 h 606584"/>
              <a:gd name="connsiteX30" fmla="*/ 776711 w 2089844"/>
              <a:gd name="connsiteY30" fmla="*/ 328337 h 606584"/>
              <a:gd name="connsiteX31" fmla="*/ 963827 w 2089844"/>
              <a:gd name="connsiteY31" fmla="*/ 278910 h 606584"/>
              <a:gd name="connsiteX32" fmla="*/ 1405140 w 2089844"/>
              <a:gd name="connsiteY32" fmla="*/ 247135 h 606584"/>
              <a:gd name="connsiteX33" fmla="*/ 1737007 w 2089844"/>
              <a:gd name="connsiteY33" fmla="*/ 268318 h 606584"/>
              <a:gd name="connsiteX34" fmla="*/ 1977081 w 2089844"/>
              <a:gd name="connsiteY34" fmla="*/ 317745 h 606584"/>
              <a:gd name="connsiteX35" fmla="*/ 2068874 w 2089844"/>
              <a:gd name="connsiteY35" fmla="*/ 423660 h 606584"/>
              <a:gd name="connsiteX36" fmla="*/ 1857044 w 2089844"/>
              <a:gd name="connsiteY36" fmla="*/ 494270 h 606584"/>
              <a:gd name="connsiteX37" fmla="*/ 1369835 w 2089844"/>
              <a:gd name="connsiteY37" fmla="*/ 522514 h 606584"/>
              <a:gd name="connsiteX38" fmla="*/ 903809 w 2089844"/>
              <a:gd name="connsiteY38" fmla="*/ 476618 h 606584"/>
              <a:gd name="connsiteX39" fmla="*/ 751997 w 2089844"/>
              <a:gd name="connsiteY39" fmla="*/ 427191 h 606584"/>
              <a:gd name="connsiteX40" fmla="*/ 953236 w 2089844"/>
              <a:gd name="connsiteY40" fmla="*/ 370703 h 606584"/>
              <a:gd name="connsiteX41" fmla="*/ 1624031 w 2089844"/>
              <a:gd name="connsiteY41" fmla="*/ 388355 h 606584"/>
              <a:gd name="connsiteX42" fmla="*/ 1973551 w 2089844"/>
              <a:gd name="connsiteY42" fmla="*/ 409538 h 606584"/>
              <a:gd name="connsiteX43" fmla="*/ 2082996 w 2089844"/>
              <a:gd name="connsiteY43" fmla="*/ 480148 h 606584"/>
              <a:gd name="connsiteX44" fmla="*/ 2022978 w 2089844"/>
              <a:gd name="connsiteY44" fmla="*/ 536636 h 606584"/>
              <a:gd name="connsiteX45" fmla="*/ 1578135 w 2089844"/>
              <a:gd name="connsiteY45" fmla="*/ 603716 h 606584"/>
              <a:gd name="connsiteX46" fmla="*/ 1200371 w 2089844"/>
              <a:gd name="connsiteY46" fmla="*/ 593124 h 606584"/>
              <a:gd name="connsiteX47" fmla="*/ 939114 w 2089844"/>
              <a:gd name="connsiteY47" fmla="*/ 564881 h 606584"/>
              <a:gd name="connsiteX48" fmla="*/ 476617 w 2089844"/>
              <a:gd name="connsiteY48" fmla="*/ 427191 h 606584"/>
              <a:gd name="connsiteX49" fmla="*/ 0 w 2089844"/>
              <a:gd name="connsiteY49" fmla="*/ 285971 h 606584"/>
              <a:gd name="connsiteX0" fmla="*/ 540167 w 2089844"/>
              <a:gd name="connsiteY0" fmla="*/ 0 h 607693"/>
              <a:gd name="connsiteX1" fmla="*/ 1468689 w 2089844"/>
              <a:gd name="connsiteY1" fmla="*/ 10592 h 607693"/>
              <a:gd name="connsiteX2" fmla="*/ 1920593 w 2089844"/>
              <a:gd name="connsiteY2" fmla="*/ 49427 h 607693"/>
              <a:gd name="connsiteX3" fmla="*/ 2086527 w 2089844"/>
              <a:gd name="connsiteY3" fmla="*/ 116507 h 607693"/>
              <a:gd name="connsiteX4" fmla="*/ 1835861 w 2089844"/>
              <a:gd name="connsiteY4" fmla="*/ 208300 h 607693"/>
              <a:gd name="connsiteX5" fmla="*/ 1405140 w 2089844"/>
              <a:gd name="connsiteY5" fmla="*/ 236544 h 607693"/>
              <a:gd name="connsiteX6" fmla="*/ 776711 w 2089844"/>
              <a:gd name="connsiteY6" fmla="*/ 158873 h 607693"/>
              <a:gd name="connsiteX7" fmla="*/ 896748 w 2089844"/>
              <a:gd name="connsiteY7" fmla="*/ 81202 h 607693"/>
              <a:gd name="connsiteX8" fmla="*/ 1391018 w 2089844"/>
              <a:gd name="connsiteY8" fmla="*/ 56488 h 607693"/>
              <a:gd name="connsiteX9" fmla="*/ 1754660 w 2089844"/>
              <a:gd name="connsiteY9" fmla="*/ 74141 h 607693"/>
              <a:gd name="connsiteX10" fmla="*/ 2044161 w 2089844"/>
              <a:gd name="connsiteY10" fmla="*/ 123568 h 607693"/>
              <a:gd name="connsiteX11" fmla="*/ 2037100 w 2089844"/>
              <a:gd name="connsiteY11" fmla="*/ 208300 h 607693"/>
              <a:gd name="connsiteX12" fmla="*/ 1832331 w 2089844"/>
              <a:gd name="connsiteY12" fmla="*/ 268318 h 607693"/>
              <a:gd name="connsiteX13" fmla="*/ 1451037 w 2089844"/>
              <a:gd name="connsiteY13" fmla="*/ 296562 h 607693"/>
              <a:gd name="connsiteX14" fmla="*/ 917931 w 2089844"/>
              <a:gd name="connsiteY14" fmla="*/ 257727 h 607693"/>
              <a:gd name="connsiteX15" fmla="*/ 751997 w 2089844"/>
              <a:gd name="connsiteY15" fmla="*/ 204769 h 607693"/>
              <a:gd name="connsiteX16" fmla="*/ 1129761 w 2089844"/>
              <a:gd name="connsiteY16" fmla="*/ 137690 h 607693"/>
              <a:gd name="connsiteX17" fmla="*/ 1737007 w 2089844"/>
              <a:gd name="connsiteY17" fmla="*/ 144751 h 607693"/>
              <a:gd name="connsiteX18" fmla="*/ 2082996 w 2089844"/>
              <a:gd name="connsiteY18" fmla="*/ 225952 h 607693"/>
              <a:gd name="connsiteX19" fmla="*/ 1885288 w 2089844"/>
              <a:gd name="connsiteY19" fmla="*/ 321276 h 607693"/>
              <a:gd name="connsiteX20" fmla="*/ 1482811 w 2089844"/>
              <a:gd name="connsiteY20" fmla="*/ 360111 h 607693"/>
              <a:gd name="connsiteX21" fmla="*/ 928522 w 2089844"/>
              <a:gd name="connsiteY21" fmla="*/ 335398 h 607693"/>
              <a:gd name="connsiteX22" fmla="*/ 737875 w 2089844"/>
              <a:gd name="connsiteY22" fmla="*/ 275379 h 607693"/>
              <a:gd name="connsiteX23" fmla="*/ 1023846 w 2089844"/>
              <a:gd name="connsiteY23" fmla="*/ 211830 h 607693"/>
              <a:gd name="connsiteX24" fmla="*/ 1719355 w 2089844"/>
              <a:gd name="connsiteY24" fmla="*/ 204769 h 607693"/>
              <a:gd name="connsiteX25" fmla="*/ 2068874 w 2089844"/>
              <a:gd name="connsiteY25" fmla="*/ 289501 h 607693"/>
              <a:gd name="connsiteX26" fmla="*/ 1938246 w 2089844"/>
              <a:gd name="connsiteY26" fmla="*/ 388355 h 607693"/>
              <a:gd name="connsiteX27" fmla="*/ 1359244 w 2089844"/>
              <a:gd name="connsiteY27" fmla="*/ 427191 h 607693"/>
              <a:gd name="connsiteX28" fmla="*/ 946175 w 2089844"/>
              <a:gd name="connsiteY28" fmla="*/ 402477 h 607693"/>
              <a:gd name="connsiteX29" fmla="*/ 766119 w 2089844"/>
              <a:gd name="connsiteY29" fmla="*/ 353050 h 607693"/>
              <a:gd name="connsiteX30" fmla="*/ 776711 w 2089844"/>
              <a:gd name="connsiteY30" fmla="*/ 328337 h 607693"/>
              <a:gd name="connsiteX31" fmla="*/ 963827 w 2089844"/>
              <a:gd name="connsiteY31" fmla="*/ 278910 h 607693"/>
              <a:gd name="connsiteX32" fmla="*/ 1405140 w 2089844"/>
              <a:gd name="connsiteY32" fmla="*/ 247135 h 607693"/>
              <a:gd name="connsiteX33" fmla="*/ 1737007 w 2089844"/>
              <a:gd name="connsiteY33" fmla="*/ 268318 h 607693"/>
              <a:gd name="connsiteX34" fmla="*/ 1977081 w 2089844"/>
              <a:gd name="connsiteY34" fmla="*/ 317745 h 607693"/>
              <a:gd name="connsiteX35" fmla="*/ 2068874 w 2089844"/>
              <a:gd name="connsiteY35" fmla="*/ 423660 h 607693"/>
              <a:gd name="connsiteX36" fmla="*/ 1857044 w 2089844"/>
              <a:gd name="connsiteY36" fmla="*/ 494270 h 607693"/>
              <a:gd name="connsiteX37" fmla="*/ 1369835 w 2089844"/>
              <a:gd name="connsiteY37" fmla="*/ 522514 h 607693"/>
              <a:gd name="connsiteX38" fmla="*/ 903809 w 2089844"/>
              <a:gd name="connsiteY38" fmla="*/ 476618 h 607693"/>
              <a:gd name="connsiteX39" fmla="*/ 751997 w 2089844"/>
              <a:gd name="connsiteY39" fmla="*/ 427191 h 607693"/>
              <a:gd name="connsiteX40" fmla="*/ 953236 w 2089844"/>
              <a:gd name="connsiteY40" fmla="*/ 370703 h 607693"/>
              <a:gd name="connsiteX41" fmla="*/ 1624031 w 2089844"/>
              <a:gd name="connsiteY41" fmla="*/ 388355 h 607693"/>
              <a:gd name="connsiteX42" fmla="*/ 1973551 w 2089844"/>
              <a:gd name="connsiteY42" fmla="*/ 409538 h 607693"/>
              <a:gd name="connsiteX43" fmla="*/ 2082996 w 2089844"/>
              <a:gd name="connsiteY43" fmla="*/ 480148 h 607693"/>
              <a:gd name="connsiteX44" fmla="*/ 2022978 w 2089844"/>
              <a:gd name="connsiteY44" fmla="*/ 536636 h 607693"/>
              <a:gd name="connsiteX45" fmla="*/ 1578135 w 2089844"/>
              <a:gd name="connsiteY45" fmla="*/ 603716 h 607693"/>
              <a:gd name="connsiteX46" fmla="*/ 1200371 w 2089844"/>
              <a:gd name="connsiteY46" fmla="*/ 593124 h 607693"/>
              <a:gd name="connsiteX47" fmla="*/ 886157 w 2089844"/>
              <a:gd name="connsiteY47" fmla="*/ 536636 h 607693"/>
              <a:gd name="connsiteX48" fmla="*/ 476617 w 2089844"/>
              <a:gd name="connsiteY48" fmla="*/ 427191 h 607693"/>
              <a:gd name="connsiteX49" fmla="*/ 0 w 2089844"/>
              <a:gd name="connsiteY49" fmla="*/ 285971 h 607693"/>
              <a:gd name="connsiteX0" fmla="*/ 540167 w 2088198"/>
              <a:gd name="connsiteY0" fmla="*/ 0 h 607693"/>
              <a:gd name="connsiteX1" fmla="*/ 1468689 w 2088198"/>
              <a:gd name="connsiteY1" fmla="*/ 10592 h 607693"/>
              <a:gd name="connsiteX2" fmla="*/ 1920593 w 2088198"/>
              <a:gd name="connsiteY2" fmla="*/ 49427 h 607693"/>
              <a:gd name="connsiteX3" fmla="*/ 2086527 w 2088198"/>
              <a:gd name="connsiteY3" fmla="*/ 116507 h 607693"/>
              <a:gd name="connsiteX4" fmla="*/ 1835861 w 2088198"/>
              <a:gd name="connsiteY4" fmla="*/ 208300 h 607693"/>
              <a:gd name="connsiteX5" fmla="*/ 1405140 w 2088198"/>
              <a:gd name="connsiteY5" fmla="*/ 236544 h 607693"/>
              <a:gd name="connsiteX6" fmla="*/ 776711 w 2088198"/>
              <a:gd name="connsiteY6" fmla="*/ 158873 h 607693"/>
              <a:gd name="connsiteX7" fmla="*/ 896748 w 2088198"/>
              <a:gd name="connsiteY7" fmla="*/ 81202 h 607693"/>
              <a:gd name="connsiteX8" fmla="*/ 1391018 w 2088198"/>
              <a:gd name="connsiteY8" fmla="*/ 56488 h 607693"/>
              <a:gd name="connsiteX9" fmla="*/ 1754660 w 2088198"/>
              <a:gd name="connsiteY9" fmla="*/ 74141 h 607693"/>
              <a:gd name="connsiteX10" fmla="*/ 2044161 w 2088198"/>
              <a:gd name="connsiteY10" fmla="*/ 123568 h 607693"/>
              <a:gd name="connsiteX11" fmla="*/ 2037100 w 2088198"/>
              <a:gd name="connsiteY11" fmla="*/ 208300 h 607693"/>
              <a:gd name="connsiteX12" fmla="*/ 1832331 w 2088198"/>
              <a:gd name="connsiteY12" fmla="*/ 268318 h 607693"/>
              <a:gd name="connsiteX13" fmla="*/ 1451037 w 2088198"/>
              <a:gd name="connsiteY13" fmla="*/ 296562 h 607693"/>
              <a:gd name="connsiteX14" fmla="*/ 917931 w 2088198"/>
              <a:gd name="connsiteY14" fmla="*/ 257727 h 607693"/>
              <a:gd name="connsiteX15" fmla="*/ 751997 w 2088198"/>
              <a:gd name="connsiteY15" fmla="*/ 204769 h 607693"/>
              <a:gd name="connsiteX16" fmla="*/ 1129761 w 2088198"/>
              <a:gd name="connsiteY16" fmla="*/ 137690 h 607693"/>
              <a:gd name="connsiteX17" fmla="*/ 1737007 w 2088198"/>
              <a:gd name="connsiteY17" fmla="*/ 144751 h 607693"/>
              <a:gd name="connsiteX18" fmla="*/ 2082996 w 2088198"/>
              <a:gd name="connsiteY18" fmla="*/ 225952 h 607693"/>
              <a:gd name="connsiteX19" fmla="*/ 1885288 w 2088198"/>
              <a:gd name="connsiteY19" fmla="*/ 321276 h 607693"/>
              <a:gd name="connsiteX20" fmla="*/ 1482811 w 2088198"/>
              <a:gd name="connsiteY20" fmla="*/ 360111 h 607693"/>
              <a:gd name="connsiteX21" fmla="*/ 928522 w 2088198"/>
              <a:gd name="connsiteY21" fmla="*/ 335398 h 607693"/>
              <a:gd name="connsiteX22" fmla="*/ 737875 w 2088198"/>
              <a:gd name="connsiteY22" fmla="*/ 275379 h 607693"/>
              <a:gd name="connsiteX23" fmla="*/ 1023846 w 2088198"/>
              <a:gd name="connsiteY23" fmla="*/ 211830 h 607693"/>
              <a:gd name="connsiteX24" fmla="*/ 1719355 w 2088198"/>
              <a:gd name="connsiteY24" fmla="*/ 204769 h 607693"/>
              <a:gd name="connsiteX25" fmla="*/ 2068874 w 2088198"/>
              <a:gd name="connsiteY25" fmla="*/ 289501 h 607693"/>
              <a:gd name="connsiteX26" fmla="*/ 1938246 w 2088198"/>
              <a:gd name="connsiteY26" fmla="*/ 388355 h 607693"/>
              <a:gd name="connsiteX27" fmla="*/ 1359244 w 2088198"/>
              <a:gd name="connsiteY27" fmla="*/ 427191 h 607693"/>
              <a:gd name="connsiteX28" fmla="*/ 946175 w 2088198"/>
              <a:gd name="connsiteY28" fmla="*/ 402477 h 607693"/>
              <a:gd name="connsiteX29" fmla="*/ 766119 w 2088198"/>
              <a:gd name="connsiteY29" fmla="*/ 353050 h 607693"/>
              <a:gd name="connsiteX30" fmla="*/ 776711 w 2088198"/>
              <a:gd name="connsiteY30" fmla="*/ 328337 h 607693"/>
              <a:gd name="connsiteX31" fmla="*/ 963827 w 2088198"/>
              <a:gd name="connsiteY31" fmla="*/ 278910 h 607693"/>
              <a:gd name="connsiteX32" fmla="*/ 1405140 w 2088198"/>
              <a:gd name="connsiteY32" fmla="*/ 247135 h 607693"/>
              <a:gd name="connsiteX33" fmla="*/ 1737007 w 2088198"/>
              <a:gd name="connsiteY33" fmla="*/ 268318 h 607693"/>
              <a:gd name="connsiteX34" fmla="*/ 1977081 w 2088198"/>
              <a:gd name="connsiteY34" fmla="*/ 317745 h 607693"/>
              <a:gd name="connsiteX35" fmla="*/ 2068874 w 2088198"/>
              <a:gd name="connsiteY35" fmla="*/ 423660 h 607693"/>
              <a:gd name="connsiteX36" fmla="*/ 1857044 w 2088198"/>
              <a:gd name="connsiteY36" fmla="*/ 494270 h 607693"/>
              <a:gd name="connsiteX37" fmla="*/ 1369835 w 2088198"/>
              <a:gd name="connsiteY37" fmla="*/ 522514 h 607693"/>
              <a:gd name="connsiteX38" fmla="*/ 903809 w 2088198"/>
              <a:gd name="connsiteY38" fmla="*/ 476618 h 607693"/>
              <a:gd name="connsiteX39" fmla="*/ 751997 w 2088198"/>
              <a:gd name="connsiteY39" fmla="*/ 427191 h 607693"/>
              <a:gd name="connsiteX40" fmla="*/ 953236 w 2088198"/>
              <a:gd name="connsiteY40" fmla="*/ 370703 h 607693"/>
              <a:gd name="connsiteX41" fmla="*/ 1624031 w 2088198"/>
              <a:gd name="connsiteY41" fmla="*/ 388355 h 607693"/>
              <a:gd name="connsiteX42" fmla="*/ 1973551 w 2088198"/>
              <a:gd name="connsiteY42" fmla="*/ 409538 h 607693"/>
              <a:gd name="connsiteX43" fmla="*/ 2082996 w 2088198"/>
              <a:gd name="connsiteY43" fmla="*/ 480148 h 607693"/>
              <a:gd name="connsiteX44" fmla="*/ 2022978 w 2088198"/>
              <a:gd name="connsiteY44" fmla="*/ 536636 h 607693"/>
              <a:gd name="connsiteX45" fmla="*/ 1578135 w 2088198"/>
              <a:gd name="connsiteY45" fmla="*/ 603716 h 607693"/>
              <a:gd name="connsiteX46" fmla="*/ 1200371 w 2088198"/>
              <a:gd name="connsiteY46" fmla="*/ 593124 h 607693"/>
              <a:gd name="connsiteX47" fmla="*/ 886157 w 2088198"/>
              <a:gd name="connsiteY47" fmla="*/ 536636 h 607693"/>
              <a:gd name="connsiteX48" fmla="*/ 476617 w 2088198"/>
              <a:gd name="connsiteY48" fmla="*/ 427191 h 607693"/>
              <a:gd name="connsiteX49" fmla="*/ 0 w 2088198"/>
              <a:gd name="connsiteY49" fmla="*/ 285971 h 607693"/>
              <a:gd name="connsiteX0" fmla="*/ 540167 w 2088198"/>
              <a:gd name="connsiteY0" fmla="*/ 0 h 607693"/>
              <a:gd name="connsiteX1" fmla="*/ 1468689 w 2088198"/>
              <a:gd name="connsiteY1" fmla="*/ 10592 h 607693"/>
              <a:gd name="connsiteX2" fmla="*/ 1920593 w 2088198"/>
              <a:gd name="connsiteY2" fmla="*/ 49427 h 607693"/>
              <a:gd name="connsiteX3" fmla="*/ 2086527 w 2088198"/>
              <a:gd name="connsiteY3" fmla="*/ 116507 h 607693"/>
              <a:gd name="connsiteX4" fmla="*/ 1835861 w 2088198"/>
              <a:gd name="connsiteY4" fmla="*/ 208300 h 607693"/>
              <a:gd name="connsiteX5" fmla="*/ 1405140 w 2088198"/>
              <a:gd name="connsiteY5" fmla="*/ 236544 h 607693"/>
              <a:gd name="connsiteX6" fmla="*/ 776711 w 2088198"/>
              <a:gd name="connsiteY6" fmla="*/ 158873 h 607693"/>
              <a:gd name="connsiteX7" fmla="*/ 896748 w 2088198"/>
              <a:gd name="connsiteY7" fmla="*/ 81202 h 607693"/>
              <a:gd name="connsiteX8" fmla="*/ 1391018 w 2088198"/>
              <a:gd name="connsiteY8" fmla="*/ 56488 h 607693"/>
              <a:gd name="connsiteX9" fmla="*/ 1754660 w 2088198"/>
              <a:gd name="connsiteY9" fmla="*/ 74141 h 607693"/>
              <a:gd name="connsiteX10" fmla="*/ 2044161 w 2088198"/>
              <a:gd name="connsiteY10" fmla="*/ 123568 h 607693"/>
              <a:gd name="connsiteX11" fmla="*/ 2037100 w 2088198"/>
              <a:gd name="connsiteY11" fmla="*/ 208300 h 607693"/>
              <a:gd name="connsiteX12" fmla="*/ 1832331 w 2088198"/>
              <a:gd name="connsiteY12" fmla="*/ 268318 h 607693"/>
              <a:gd name="connsiteX13" fmla="*/ 1451037 w 2088198"/>
              <a:gd name="connsiteY13" fmla="*/ 296562 h 607693"/>
              <a:gd name="connsiteX14" fmla="*/ 917931 w 2088198"/>
              <a:gd name="connsiteY14" fmla="*/ 257727 h 607693"/>
              <a:gd name="connsiteX15" fmla="*/ 751997 w 2088198"/>
              <a:gd name="connsiteY15" fmla="*/ 204769 h 607693"/>
              <a:gd name="connsiteX16" fmla="*/ 1129761 w 2088198"/>
              <a:gd name="connsiteY16" fmla="*/ 137690 h 607693"/>
              <a:gd name="connsiteX17" fmla="*/ 1737007 w 2088198"/>
              <a:gd name="connsiteY17" fmla="*/ 144751 h 607693"/>
              <a:gd name="connsiteX18" fmla="*/ 2082996 w 2088198"/>
              <a:gd name="connsiteY18" fmla="*/ 225952 h 607693"/>
              <a:gd name="connsiteX19" fmla="*/ 1885288 w 2088198"/>
              <a:gd name="connsiteY19" fmla="*/ 321276 h 607693"/>
              <a:gd name="connsiteX20" fmla="*/ 1482811 w 2088198"/>
              <a:gd name="connsiteY20" fmla="*/ 360111 h 607693"/>
              <a:gd name="connsiteX21" fmla="*/ 928522 w 2088198"/>
              <a:gd name="connsiteY21" fmla="*/ 335398 h 607693"/>
              <a:gd name="connsiteX22" fmla="*/ 737875 w 2088198"/>
              <a:gd name="connsiteY22" fmla="*/ 275379 h 607693"/>
              <a:gd name="connsiteX23" fmla="*/ 1023846 w 2088198"/>
              <a:gd name="connsiteY23" fmla="*/ 211830 h 607693"/>
              <a:gd name="connsiteX24" fmla="*/ 1719355 w 2088198"/>
              <a:gd name="connsiteY24" fmla="*/ 204769 h 607693"/>
              <a:gd name="connsiteX25" fmla="*/ 2068874 w 2088198"/>
              <a:gd name="connsiteY25" fmla="*/ 289501 h 607693"/>
              <a:gd name="connsiteX26" fmla="*/ 1938246 w 2088198"/>
              <a:gd name="connsiteY26" fmla="*/ 388355 h 607693"/>
              <a:gd name="connsiteX27" fmla="*/ 1359244 w 2088198"/>
              <a:gd name="connsiteY27" fmla="*/ 427191 h 607693"/>
              <a:gd name="connsiteX28" fmla="*/ 946175 w 2088198"/>
              <a:gd name="connsiteY28" fmla="*/ 402477 h 607693"/>
              <a:gd name="connsiteX29" fmla="*/ 766119 w 2088198"/>
              <a:gd name="connsiteY29" fmla="*/ 353050 h 607693"/>
              <a:gd name="connsiteX30" fmla="*/ 776711 w 2088198"/>
              <a:gd name="connsiteY30" fmla="*/ 328337 h 607693"/>
              <a:gd name="connsiteX31" fmla="*/ 963827 w 2088198"/>
              <a:gd name="connsiteY31" fmla="*/ 278910 h 607693"/>
              <a:gd name="connsiteX32" fmla="*/ 1405140 w 2088198"/>
              <a:gd name="connsiteY32" fmla="*/ 247135 h 607693"/>
              <a:gd name="connsiteX33" fmla="*/ 1737007 w 2088198"/>
              <a:gd name="connsiteY33" fmla="*/ 268318 h 607693"/>
              <a:gd name="connsiteX34" fmla="*/ 1977081 w 2088198"/>
              <a:gd name="connsiteY34" fmla="*/ 317745 h 607693"/>
              <a:gd name="connsiteX35" fmla="*/ 2068874 w 2088198"/>
              <a:gd name="connsiteY35" fmla="*/ 423660 h 607693"/>
              <a:gd name="connsiteX36" fmla="*/ 1857044 w 2088198"/>
              <a:gd name="connsiteY36" fmla="*/ 494270 h 607693"/>
              <a:gd name="connsiteX37" fmla="*/ 1369835 w 2088198"/>
              <a:gd name="connsiteY37" fmla="*/ 522514 h 607693"/>
              <a:gd name="connsiteX38" fmla="*/ 903809 w 2088198"/>
              <a:gd name="connsiteY38" fmla="*/ 476618 h 607693"/>
              <a:gd name="connsiteX39" fmla="*/ 751997 w 2088198"/>
              <a:gd name="connsiteY39" fmla="*/ 427191 h 607693"/>
              <a:gd name="connsiteX40" fmla="*/ 953236 w 2088198"/>
              <a:gd name="connsiteY40" fmla="*/ 370703 h 607693"/>
              <a:gd name="connsiteX41" fmla="*/ 1624031 w 2088198"/>
              <a:gd name="connsiteY41" fmla="*/ 388355 h 607693"/>
              <a:gd name="connsiteX42" fmla="*/ 1973551 w 2088198"/>
              <a:gd name="connsiteY42" fmla="*/ 409538 h 607693"/>
              <a:gd name="connsiteX43" fmla="*/ 2082996 w 2088198"/>
              <a:gd name="connsiteY43" fmla="*/ 480148 h 607693"/>
              <a:gd name="connsiteX44" fmla="*/ 2022978 w 2088198"/>
              <a:gd name="connsiteY44" fmla="*/ 536636 h 607693"/>
              <a:gd name="connsiteX45" fmla="*/ 1578135 w 2088198"/>
              <a:gd name="connsiteY45" fmla="*/ 603716 h 607693"/>
              <a:gd name="connsiteX46" fmla="*/ 1200371 w 2088198"/>
              <a:gd name="connsiteY46" fmla="*/ 593124 h 607693"/>
              <a:gd name="connsiteX47" fmla="*/ 886157 w 2088198"/>
              <a:gd name="connsiteY47" fmla="*/ 536636 h 607693"/>
              <a:gd name="connsiteX48" fmla="*/ 476617 w 2088198"/>
              <a:gd name="connsiteY48" fmla="*/ 427191 h 607693"/>
              <a:gd name="connsiteX49" fmla="*/ 0 w 2088198"/>
              <a:gd name="connsiteY49" fmla="*/ 285971 h 607693"/>
              <a:gd name="connsiteX0" fmla="*/ 540167 w 2088198"/>
              <a:gd name="connsiteY0" fmla="*/ 0 h 599475"/>
              <a:gd name="connsiteX1" fmla="*/ 1468689 w 2088198"/>
              <a:gd name="connsiteY1" fmla="*/ 10592 h 599475"/>
              <a:gd name="connsiteX2" fmla="*/ 1920593 w 2088198"/>
              <a:gd name="connsiteY2" fmla="*/ 49427 h 599475"/>
              <a:gd name="connsiteX3" fmla="*/ 2086527 w 2088198"/>
              <a:gd name="connsiteY3" fmla="*/ 116507 h 599475"/>
              <a:gd name="connsiteX4" fmla="*/ 1835861 w 2088198"/>
              <a:gd name="connsiteY4" fmla="*/ 208300 h 599475"/>
              <a:gd name="connsiteX5" fmla="*/ 1405140 w 2088198"/>
              <a:gd name="connsiteY5" fmla="*/ 236544 h 599475"/>
              <a:gd name="connsiteX6" fmla="*/ 776711 w 2088198"/>
              <a:gd name="connsiteY6" fmla="*/ 158873 h 599475"/>
              <a:gd name="connsiteX7" fmla="*/ 896748 w 2088198"/>
              <a:gd name="connsiteY7" fmla="*/ 81202 h 599475"/>
              <a:gd name="connsiteX8" fmla="*/ 1391018 w 2088198"/>
              <a:gd name="connsiteY8" fmla="*/ 56488 h 599475"/>
              <a:gd name="connsiteX9" fmla="*/ 1754660 w 2088198"/>
              <a:gd name="connsiteY9" fmla="*/ 74141 h 599475"/>
              <a:gd name="connsiteX10" fmla="*/ 2044161 w 2088198"/>
              <a:gd name="connsiteY10" fmla="*/ 123568 h 599475"/>
              <a:gd name="connsiteX11" fmla="*/ 2037100 w 2088198"/>
              <a:gd name="connsiteY11" fmla="*/ 208300 h 599475"/>
              <a:gd name="connsiteX12" fmla="*/ 1832331 w 2088198"/>
              <a:gd name="connsiteY12" fmla="*/ 268318 h 599475"/>
              <a:gd name="connsiteX13" fmla="*/ 1451037 w 2088198"/>
              <a:gd name="connsiteY13" fmla="*/ 296562 h 599475"/>
              <a:gd name="connsiteX14" fmla="*/ 917931 w 2088198"/>
              <a:gd name="connsiteY14" fmla="*/ 257727 h 599475"/>
              <a:gd name="connsiteX15" fmla="*/ 751997 w 2088198"/>
              <a:gd name="connsiteY15" fmla="*/ 204769 h 599475"/>
              <a:gd name="connsiteX16" fmla="*/ 1129761 w 2088198"/>
              <a:gd name="connsiteY16" fmla="*/ 137690 h 599475"/>
              <a:gd name="connsiteX17" fmla="*/ 1737007 w 2088198"/>
              <a:gd name="connsiteY17" fmla="*/ 144751 h 599475"/>
              <a:gd name="connsiteX18" fmla="*/ 2082996 w 2088198"/>
              <a:gd name="connsiteY18" fmla="*/ 225952 h 599475"/>
              <a:gd name="connsiteX19" fmla="*/ 1885288 w 2088198"/>
              <a:gd name="connsiteY19" fmla="*/ 321276 h 599475"/>
              <a:gd name="connsiteX20" fmla="*/ 1482811 w 2088198"/>
              <a:gd name="connsiteY20" fmla="*/ 360111 h 599475"/>
              <a:gd name="connsiteX21" fmla="*/ 928522 w 2088198"/>
              <a:gd name="connsiteY21" fmla="*/ 335398 h 599475"/>
              <a:gd name="connsiteX22" fmla="*/ 737875 w 2088198"/>
              <a:gd name="connsiteY22" fmla="*/ 275379 h 599475"/>
              <a:gd name="connsiteX23" fmla="*/ 1023846 w 2088198"/>
              <a:gd name="connsiteY23" fmla="*/ 211830 h 599475"/>
              <a:gd name="connsiteX24" fmla="*/ 1719355 w 2088198"/>
              <a:gd name="connsiteY24" fmla="*/ 204769 h 599475"/>
              <a:gd name="connsiteX25" fmla="*/ 2068874 w 2088198"/>
              <a:gd name="connsiteY25" fmla="*/ 289501 h 599475"/>
              <a:gd name="connsiteX26" fmla="*/ 1938246 w 2088198"/>
              <a:gd name="connsiteY26" fmla="*/ 388355 h 599475"/>
              <a:gd name="connsiteX27" fmla="*/ 1359244 w 2088198"/>
              <a:gd name="connsiteY27" fmla="*/ 427191 h 599475"/>
              <a:gd name="connsiteX28" fmla="*/ 946175 w 2088198"/>
              <a:gd name="connsiteY28" fmla="*/ 402477 h 599475"/>
              <a:gd name="connsiteX29" fmla="*/ 766119 w 2088198"/>
              <a:gd name="connsiteY29" fmla="*/ 353050 h 599475"/>
              <a:gd name="connsiteX30" fmla="*/ 776711 w 2088198"/>
              <a:gd name="connsiteY30" fmla="*/ 328337 h 599475"/>
              <a:gd name="connsiteX31" fmla="*/ 963827 w 2088198"/>
              <a:gd name="connsiteY31" fmla="*/ 278910 h 599475"/>
              <a:gd name="connsiteX32" fmla="*/ 1405140 w 2088198"/>
              <a:gd name="connsiteY32" fmla="*/ 247135 h 599475"/>
              <a:gd name="connsiteX33" fmla="*/ 1737007 w 2088198"/>
              <a:gd name="connsiteY33" fmla="*/ 268318 h 599475"/>
              <a:gd name="connsiteX34" fmla="*/ 1977081 w 2088198"/>
              <a:gd name="connsiteY34" fmla="*/ 317745 h 599475"/>
              <a:gd name="connsiteX35" fmla="*/ 2068874 w 2088198"/>
              <a:gd name="connsiteY35" fmla="*/ 423660 h 599475"/>
              <a:gd name="connsiteX36" fmla="*/ 1857044 w 2088198"/>
              <a:gd name="connsiteY36" fmla="*/ 494270 h 599475"/>
              <a:gd name="connsiteX37" fmla="*/ 1369835 w 2088198"/>
              <a:gd name="connsiteY37" fmla="*/ 522514 h 599475"/>
              <a:gd name="connsiteX38" fmla="*/ 903809 w 2088198"/>
              <a:gd name="connsiteY38" fmla="*/ 476618 h 599475"/>
              <a:gd name="connsiteX39" fmla="*/ 751997 w 2088198"/>
              <a:gd name="connsiteY39" fmla="*/ 427191 h 599475"/>
              <a:gd name="connsiteX40" fmla="*/ 953236 w 2088198"/>
              <a:gd name="connsiteY40" fmla="*/ 370703 h 599475"/>
              <a:gd name="connsiteX41" fmla="*/ 1624031 w 2088198"/>
              <a:gd name="connsiteY41" fmla="*/ 388355 h 599475"/>
              <a:gd name="connsiteX42" fmla="*/ 1973551 w 2088198"/>
              <a:gd name="connsiteY42" fmla="*/ 409538 h 599475"/>
              <a:gd name="connsiteX43" fmla="*/ 2082996 w 2088198"/>
              <a:gd name="connsiteY43" fmla="*/ 480148 h 599475"/>
              <a:gd name="connsiteX44" fmla="*/ 2022978 w 2088198"/>
              <a:gd name="connsiteY44" fmla="*/ 536636 h 599475"/>
              <a:gd name="connsiteX45" fmla="*/ 1554323 w 2088198"/>
              <a:gd name="connsiteY45" fmla="*/ 591810 h 599475"/>
              <a:gd name="connsiteX46" fmla="*/ 1200371 w 2088198"/>
              <a:gd name="connsiteY46" fmla="*/ 593124 h 599475"/>
              <a:gd name="connsiteX47" fmla="*/ 886157 w 2088198"/>
              <a:gd name="connsiteY47" fmla="*/ 536636 h 599475"/>
              <a:gd name="connsiteX48" fmla="*/ 476617 w 2088198"/>
              <a:gd name="connsiteY48" fmla="*/ 427191 h 599475"/>
              <a:gd name="connsiteX49" fmla="*/ 0 w 2088198"/>
              <a:gd name="connsiteY49" fmla="*/ 285971 h 599475"/>
              <a:gd name="connsiteX0" fmla="*/ 540167 w 2088198"/>
              <a:gd name="connsiteY0" fmla="*/ 0 h 599475"/>
              <a:gd name="connsiteX1" fmla="*/ 1468689 w 2088198"/>
              <a:gd name="connsiteY1" fmla="*/ 10592 h 599475"/>
              <a:gd name="connsiteX2" fmla="*/ 1920593 w 2088198"/>
              <a:gd name="connsiteY2" fmla="*/ 49427 h 599475"/>
              <a:gd name="connsiteX3" fmla="*/ 2086527 w 2088198"/>
              <a:gd name="connsiteY3" fmla="*/ 116507 h 599475"/>
              <a:gd name="connsiteX4" fmla="*/ 1835861 w 2088198"/>
              <a:gd name="connsiteY4" fmla="*/ 208300 h 599475"/>
              <a:gd name="connsiteX5" fmla="*/ 1405140 w 2088198"/>
              <a:gd name="connsiteY5" fmla="*/ 236544 h 599475"/>
              <a:gd name="connsiteX6" fmla="*/ 776711 w 2088198"/>
              <a:gd name="connsiteY6" fmla="*/ 158873 h 599475"/>
              <a:gd name="connsiteX7" fmla="*/ 896748 w 2088198"/>
              <a:gd name="connsiteY7" fmla="*/ 81202 h 599475"/>
              <a:gd name="connsiteX8" fmla="*/ 1391018 w 2088198"/>
              <a:gd name="connsiteY8" fmla="*/ 56488 h 599475"/>
              <a:gd name="connsiteX9" fmla="*/ 1754660 w 2088198"/>
              <a:gd name="connsiteY9" fmla="*/ 74141 h 599475"/>
              <a:gd name="connsiteX10" fmla="*/ 2044161 w 2088198"/>
              <a:gd name="connsiteY10" fmla="*/ 123568 h 599475"/>
              <a:gd name="connsiteX11" fmla="*/ 2037100 w 2088198"/>
              <a:gd name="connsiteY11" fmla="*/ 208300 h 599475"/>
              <a:gd name="connsiteX12" fmla="*/ 1832331 w 2088198"/>
              <a:gd name="connsiteY12" fmla="*/ 268318 h 599475"/>
              <a:gd name="connsiteX13" fmla="*/ 1451037 w 2088198"/>
              <a:gd name="connsiteY13" fmla="*/ 296562 h 599475"/>
              <a:gd name="connsiteX14" fmla="*/ 917931 w 2088198"/>
              <a:gd name="connsiteY14" fmla="*/ 257727 h 599475"/>
              <a:gd name="connsiteX15" fmla="*/ 751997 w 2088198"/>
              <a:gd name="connsiteY15" fmla="*/ 204769 h 599475"/>
              <a:gd name="connsiteX16" fmla="*/ 1129761 w 2088198"/>
              <a:gd name="connsiteY16" fmla="*/ 137690 h 599475"/>
              <a:gd name="connsiteX17" fmla="*/ 1737007 w 2088198"/>
              <a:gd name="connsiteY17" fmla="*/ 144751 h 599475"/>
              <a:gd name="connsiteX18" fmla="*/ 2082996 w 2088198"/>
              <a:gd name="connsiteY18" fmla="*/ 225952 h 599475"/>
              <a:gd name="connsiteX19" fmla="*/ 1885288 w 2088198"/>
              <a:gd name="connsiteY19" fmla="*/ 321276 h 599475"/>
              <a:gd name="connsiteX20" fmla="*/ 1482811 w 2088198"/>
              <a:gd name="connsiteY20" fmla="*/ 360111 h 599475"/>
              <a:gd name="connsiteX21" fmla="*/ 928522 w 2088198"/>
              <a:gd name="connsiteY21" fmla="*/ 335398 h 599475"/>
              <a:gd name="connsiteX22" fmla="*/ 737875 w 2088198"/>
              <a:gd name="connsiteY22" fmla="*/ 275379 h 599475"/>
              <a:gd name="connsiteX23" fmla="*/ 1023846 w 2088198"/>
              <a:gd name="connsiteY23" fmla="*/ 211830 h 599475"/>
              <a:gd name="connsiteX24" fmla="*/ 1719355 w 2088198"/>
              <a:gd name="connsiteY24" fmla="*/ 204769 h 599475"/>
              <a:gd name="connsiteX25" fmla="*/ 2068874 w 2088198"/>
              <a:gd name="connsiteY25" fmla="*/ 289501 h 599475"/>
              <a:gd name="connsiteX26" fmla="*/ 1938246 w 2088198"/>
              <a:gd name="connsiteY26" fmla="*/ 388355 h 599475"/>
              <a:gd name="connsiteX27" fmla="*/ 1359244 w 2088198"/>
              <a:gd name="connsiteY27" fmla="*/ 427191 h 599475"/>
              <a:gd name="connsiteX28" fmla="*/ 946175 w 2088198"/>
              <a:gd name="connsiteY28" fmla="*/ 402477 h 599475"/>
              <a:gd name="connsiteX29" fmla="*/ 766119 w 2088198"/>
              <a:gd name="connsiteY29" fmla="*/ 353050 h 599475"/>
              <a:gd name="connsiteX30" fmla="*/ 776711 w 2088198"/>
              <a:gd name="connsiteY30" fmla="*/ 328337 h 599475"/>
              <a:gd name="connsiteX31" fmla="*/ 963827 w 2088198"/>
              <a:gd name="connsiteY31" fmla="*/ 278910 h 599475"/>
              <a:gd name="connsiteX32" fmla="*/ 1405140 w 2088198"/>
              <a:gd name="connsiteY32" fmla="*/ 247135 h 599475"/>
              <a:gd name="connsiteX33" fmla="*/ 1737007 w 2088198"/>
              <a:gd name="connsiteY33" fmla="*/ 268318 h 599475"/>
              <a:gd name="connsiteX34" fmla="*/ 1977081 w 2088198"/>
              <a:gd name="connsiteY34" fmla="*/ 317745 h 599475"/>
              <a:gd name="connsiteX35" fmla="*/ 2068874 w 2088198"/>
              <a:gd name="connsiteY35" fmla="*/ 423660 h 599475"/>
              <a:gd name="connsiteX36" fmla="*/ 1857044 w 2088198"/>
              <a:gd name="connsiteY36" fmla="*/ 494270 h 599475"/>
              <a:gd name="connsiteX37" fmla="*/ 1369835 w 2088198"/>
              <a:gd name="connsiteY37" fmla="*/ 522514 h 599475"/>
              <a:gd name="connsiteX38" fmla="*/ 903809 w 2088198"/>
              <a:gd name="connsiteY38" fmla="*/ 476618 h 599475"/>
              <a:gd name="connsiteX39" fmla="*/ 751997 w 2088198"/>
              <a:gd name="connsiteY39" fmla="*/ 427191 h 599475"/>
              <a:gd name="connsiteX40" fmla="*/ 953236 w 2088198"/>
              <a:gd name="connsiteY40" fmla="*/ 370703 h 599475"/>
              <a:gd name="connsiteX41" fmla="*/ 1624031 w 2088198"/>
              <a:gd name="connsiteY41" fmla="*/ 388355 h 599475"/>
              <a:gd name="connsiteX42" fmla="*/ 1973551 w 2088198"/>
              <a:gd name="connsiteY42" fmla="*/ 409538 h 599475"/>
              <a:gd name="connsiteX43" fmla="*/ 2082996 w 2088198"/>
              <a:gd name="connsiteY43" fmla="*/ 480148 h 599475"/>
              <a:gd name="connsiteX44" fmla="*/ 2022978 w 2088198"/>
              <a:gd name="connsiteY44" fmla="*/ 536636 h 599475"/>
              <a:gd name="connsiteX45" fmla="*/ 1554323 w 2088198"/>
              <a:gd name="connsiteY45" fmla="*/ 591810 h 599475"/>
              <a:gd name="connsiteX46" fmla="*/ 1200371 w 2088198"/>
              <a:gd name="connsiteY46" fmla="*/ 593124 h 599475"/>
              <a:gd name="connsiteX47" fmla="*/ 886157 w 2088198"/>
              <a:gd name="connsiteY47" fmla="*/ 536636 h 599475"/>
              <a:gd name="connsiteX48" fmla="*/ 476617 w 2088198"/>
              <a:gd name="connsiteY48" fmla="*/ 427191 h 599475"/>
              <a:gd name="connsiteX49" fmla="*/ 0 w 2088198"/>
              <a:gd name="connsiteY49" fmla="*/ 285971 h 599475"/>
              <a:gd name="connsiteX0" fmla="*/ 540167 w 2088198"/>
              <a:gd name="connsiteY0" fmla="*/ 0 h 599475"/>
              <a:gd name="connsiteX1" fmla="*/ 1468689 w 2088198"/>
              <a:gd name="connsiteY1" fmla="*/ 10592 h 599475"/>
              <a:gd name="connsiteX2" fmla="*/ 1920593 w 2088198"/>
              <a:gd name="connsiteY2" fmla="*/ 49427 h 599475"/>
              <a:gd name="connsiteX3" fmla="*/ 2086527 w 2088198"/>
              <a:gd name="connsiteY3" fmla="*/ 116507 h 599475"/>
              <a:gd name="connsiteX4" fmla="*/ 1835861 w 2088198"/>
              <a:gd name="connsiteY4" fmla="*/ 208300 h 599475"/>
              <a:gd name="connsiteX5" fmla="*/ 1405140 w 2088198"/>
              <a:gd name="connsiteY5" fmla="*/ 236544 h 599475"/>
              <a:gd name="connsiteX6" fmla="*/ 776711 w 2088198"/>
              <a:gd name="connsiteY6" fmla="*/ 158873 h 599475"/>
              <a:gd name="connsiteX7" fmla="*/ 896748 w 2088198"/>
              <a:gd name="connsiteY7" fmla="*/ 81202 h 599475"/>
              <a:gd name="connsiteX8" fmla="*/ 1391018 w 2088198"/>
              <a:gd name="connsiteY8" fmla="*/ 56488 h 599475"/>
              <a:gd name="connsiteX9" fmla="*/ 1754660 w 2088198"/>
              <a:gd name="connsiteY9" fmla="*/ 74141 h 599475"/>
              <a:gd name="connsiteX10" fmla="*/ 2044161 w 2088198"/>
              <a:gd name="connsiteY10" fmla="*/ 123568 h 599475"/>
              <a:gd name="connsiteX11" fmla="*/ 2037100 w 2088198"/>
              <a:gd name="connsiteY11" fmla="*/ 208300 h 599475"/>
              <a:gd name="connsiteX12" fmla="*/ 1832331 w 2088198"/>
              <a:gd name="connsiteY12" fmla="*/ 268318 h 599475"/>
              <a:gd name="connsiteX13" fmla="*/ 1451037 w 2088198"/>
              <a:gd name="connsiteY13" fmla="*/ 296562 h 599475"/>
              <a:gd name="connsiteX14" fmla="*/ 917931 w 2088198"/>
              <a:gd name="connsiteY14" fmla="*/ 257727 h 599475"/>
              <a:gd name="connsiteX15" fmla="*/ 751997 w 2088198"/>
              <a:gd name="connsiteY15" fmla="*/ 204769 h 599475"/>
              <a:gd name="connsiteX16" fmla="*/ 1129761 w 2088198"/>
              <a:gd name="connsiteY16" fmla="*/ 137690 h 599475"/>
              <a:gd name="connsiteX17" fmla="*/ 1737007 w 2088198"/>
              <a:gd name="connsiteY17" fmla="*/ 144751 h 599475"/>
              <a:gd name="connsiteX18" fmla="*/ 2082996 w 2088198"/>
              <a:gd name="connsiteY18" fmla="*/ 225952 h 599475"/>
              <a:gd name="connsiteX19" fmla="*/ 1885288 w 2088198"/>
              <a:gd name="connsiteY19" fmla="*/ 321276 h 599475"/>
              <a:gd name="connsiteX20" fmla="*/ 1482811 w 2088198"/>
              <a:gd name="connsiteY20" fmla="*/ 360111 h 599475"/>
              <a:gd name="connsiteX21" fmla="*/ 928522 w 2088198"/>
              <a:gd name="connsiteY21" fmla="*/ 335398 h 599475"/>
              <a:gd name="connsiteX22" fmla="*/ 737875 w 2088198"/>
              <a:gd name="connsiteY22" fmla="*/ 275379 h 599475"/>
              <a:gd name="connsiteX23" fmla="*/ 1023846 w 2088198"/>
              <a:gd name="connsiteY23" fmla="*/ 211830 h 599475"/>
              <a:gd name="connsiteX24" fmla="*/ 1719355 w 2088198"/>
              <a:gd name="connsiteY24" fmla="*/ 204769 h 599475"/>
              <a:gd name="connsiteX25" fmla="*/ 2068874 w 2088198"/>
              <a:gd name="connsiteY25" fmla="*/ 289501 h 599475"/>
              <a:gd name="connsiteX26" fmla="*/ 1938246 w 2088198"/>
              <a:gd name="connsiteY26" fmla="*/ 388355 h 599475"/>
              <a:gd name="connsiteX27" fmla="*/ 1359244 w 2088198"/>
              <a:gd name="connsiteY27" fmla="*/ 427191 h 599475"/>
              <a:gd name="connsiteX28" fmla="*/ 946175 w 2088198"/>
              <a:gd name="connsiteY28" fmla="*/ 402477 h 599475"/>
              <a:gd name="connsiteX29" fmla="*/ 766119 w 2088198"/>
              <a:gd name="connsiteY29" fmla="*/ 353050 h 599475"/>
              <a:gd name="connsiteX30" fmla="*/ 776711 w 2088198"/>
              <a:gd name="connsiteY30" fmla="*/ 328337 h 599475"/>
              <a:gd name="connsiteX31" fmla="*/ 963827 w 2088198"/>
              <a:gd name="connsiteY31" fmla="*/ 278910 h 599475"/>
              <a:gd name="connsiteX32" fmla="*/ 1405140 w 2088198"/>
              <a:gd name="connsiteY32" fmla="*/ 247135 h 599475"/>
              <a:gd name="connsiteX33" fmla="*/ 1737007 w 2088198"/>
              <a:gd name="connsiteY33" fmla="*/ 268318 h 599475"/>
              <a:gd name="connsiteX34" fmla="*/ 1977081 w 2088198"/>
              <a:gd name="connsiteY34" fmla="*/ 317745 h 599475"/>
              <a:gd name="connsiteX35" fmla="*/ 2068874 w 2088198"/>
              <a:gd name="connsiteY35" fmla="*/ 423660 h 599475"/>
              <a:gd name="connsiteX36" fmla="*/ 1857044 w 2088198"/>
              <a:gd name="connsiteY36" fmla="*/ 494270 h 599475"/>
              <a:gd name="connsiteX37" fmla="*/ 1369835 w 2088198"/>
              <a:gd name="connsiteY37" fmla="*/ 522514 h 599475"/>
              <a:gd name="connsiteX38" fmla="*/ 903809 w 2088198"/>
              <a:gd name="connsiteY38" fmla="*/ 476618 h 599475"/>
              <a:gd name="connsiteX39" fmla="*/ 751997 w 2088198"/>
              <a:gd name="connsiteY39" fmla="*/ 427191 h 599475"/>
              <a:gd name="connsiteX40" fmla="*/ 953236 w 2088198"/>
              <a:gd name="connsiteY40" fmla="*/ 370703 h 599475"/>
              <a:gd name="connsiteX41" fmla="*/ 1624031 w 2088198"/>
              <a:gd name="connsiteY41" fmla="*/ 388355 h 599475"/>
              <a:gd name="connsiteX42" fmla="*/ 1973551 w 2088198"/>
              <a:gd name="connsiteY42" fmla="*/ 409538 h 599475"/>
              <a:gd name="connsiteX43" fmla="*/ 2082996 w 2088198"/>
              <a:gd name="connsiteY43" fmla="*/ 480148 h 599475"/>
              <a:gd name="connsiteX44" fmla="*/ 2022978 w 2088198"/>
              <a:gd name="connsiteY44" fmla="*/ 536636 h 599475"/>
              <a:gd name="connsiteX45" fmla="*/ 1554323 w 2088198"/>
              <a:gd name="connsiteY45" fmla="*/ 591810 h 599475"/>
              <a:gd name="connsiteX46" fmla="*/ 1200371 w 2088198"/>
              <a:gd name="connsiteY46" fmla="*/ 593124 h 599475"/>
              <a:gd name="connsiteX47" fmla="*/ 886157 w 2088198"/>
              <a:gd name="connsiteY47" fmla="*/ 536636 h 599475"/>
              <a:gd name="connsiteX48" fmla="*/ 476617 w 2088198"/>
              <a:gd name="connsiteY48" fmla="*/ 427191 h 599475"/>
              <a:gd name="connsiteX49" fmla="*/ 0 w 2088198"/>
              <a:gd name="connsiteY49" fmla="*/ 285971 h 599475"/>
              <a:gd name="connsiteX0" fmla="*/ 540167 w 2088198"/>
              <a:gd name="connsiteY0" fmla="*/ 0 h 594069"/>
              <a:gd name="connsiteX1" fmla="*/ 1468689 w 2088198"/>
              <a:gd name="connsiteY1" fmla="*/ 10592 h 594069"/>
              <a:gd name="connsiteX2" fmla="*/ 1920593 w 2088198"/>
              <a:gd name="connsiteY2" fmla="*/ 49427 h 594069"/>
              <a:gd name="connsiteX3" fmla="*/ 2086527 w 2088198"/>
              <a:gd name="connsiteY3" fmla="*/ 116507 h 594069"/>
              <a:gd name="connsiteX4" fmla="*/ 1835861 w 2088198"/>
              <a:gd name="connsiteY4" fmla="*/ 208300 h 594069"/>
              <a:gd name="connsiteX5" fmla="*/ 1405140 w 2088198"/>
              <a:gd name="connsiteY5" fmla="*/ 236544 h 594069"/>
              <a:gd name="connsiteX6" fmla="*/ 776711 w 2088198"/>
              <a:gd name="connsiteY6" fmla="*/ 158873 h 594069"/>
              <a:gd name="connsiteX7" fmla="*/ 896748 w 2088198"/>
              <a:gd name="connsiteY7" fmla="*/ 81202 h 594069"/>
              <a:gd name="connsiteX8" fmla="*/ 1391018 w 2088198"/>
              <a:gd name="connsiteY8" fmla="*/ 56488 h 594069"/>
              <a:gd name="connsiteX9" fmla="*/ 1754660 w 2088198"/>
              <a:gd name="connsiteY9" fmla="*/ 74141 h 594069"/>
              <a:gd name="connsiteX10" fmla="*/ 2044161 w 2088198"/>
              <a:gd name="connsiteY10" fmla="*/ 123568 h 594069"/>
              <a:gd name="connsiteX11" fmla="*/ 2037100 w 2088198"/>
              <a:gd name="connsiteY11" fmla="*/ 208300 h 594069"/>
              <a:gd name="connsiteX12" fmla="*/ 1832331 w 2088198"/>
              <a:gd name="connsiteY12" fmla="*/ 268318 h 594069"/>
              <a:gd name="connsiteX13" fmla="*/ 1451037 w 2088198"/>
              <a:gd name="connsiteY13" fmla="*/ 296562 h 594069"/>
              <a:gd name="connsiteX14" fmla="*/ 917931 w 2088198"/>
              <a:gd name="connsiteY14" fmla="*/ 257727 h 594069"/>
              <a:gd name="connsiteX15" fmla="*/ 751997 w 2088198"/>
              <a:gd name="connsiteY15" fmla="*/ 204769 h 594069"/>
              <a:gd name="connsiteX16" fmla="*/ 1129761 w 2088198"/>
              <a:gd name="connsiteY16" fmla="*/ 137690 h 594069"/>
              <a:gd name="connsiteX17" fmla="*/ 1737007 w 2088198"/>
              <a:gd name="connsiteY17" fmla="*/ 144751 h 594069"/>
              <a:gd name="connsiteX18" fmla="*/ 2082996 w 2088198"/>
              <a:gd name="connsiteY18" fmla="*/ 225952 h 594069"/>
              <a:gd name="connsiteX19" fmla="*/ 1885288 w 2088198"/>
              <a:gd name="connsiteY19" fmla="*/ 321276 h 594069"/>
              <a:gd name="connsiteX20" fmla="*/ 1482811 w 2088198"/>
              <a:gd name="connsiteY20" fmla="*/ 360111 h 594069"/>
              <a:gd name="connsiteX21" fmla="*/ 928522 w 2088198"/>
              <a:gd name="connsiteY21" fmla="*/ 335398 h 594069"/>
              <a:gd name="connsiteX22" fmla="*/ 737875 w 2088198"/>
              <a:gd name="connsiteY22" fmla="*/ 275379 h 594069"/>
              <a:gd name="connsiteX23" fmla="*/ 1023846 w 2088198"/>
              <a:gd name="connsiteY23" fmla="*/ 211830 h 594069"/>
              <a:gd name="connsiteX24" fmla="*/ 1719355 w 2088198"/>
              <a:gd name="connsiteY24" fmla="*/ 204769 h 594069"/>
              <a:gd name="connsiteX25" fmla="*/ 2068874 w 2088198"/>
              <a:gd name="connsiteY25" fmla="*/ 289501 h 594069"/>
              <a:gd name="connsiteX26" fmla="*/ 1938246 w 2088198"/>
              <a:gd name="connsiteY26" fmla="*/ 388355 h 594069"/>
              <a:gd name="connsiteX27" fmla="*/ 1359244 w 2088198"/>
              <a:gd name="connsiteY27" fmla="*/ 427191 h 594069"/>
              <a:gd name="connsiteX28" fmla="*/ 946175 w 2088198"/>
              <a:gd name="connsiteY28" fmla="*/ 402477 h 594069"/>
              <a:gd name="connsiteX29" fmla="*/ 766119 w 2088198"/>
              <a:gd name="connsiteY29" fmla="*/ 353050 h 594069"/>
              <a:gd name="connsiteX30" fmla="*/ 776711 w 2088198"/>
              <a:gd name="connsiteY30" fmla="*/ 328337 h 594069"/>
              <a:gd name="connsiteX31" fmla="*/ 963827 w 2088198"/>
              <a:gd name="connsiteY31" fmla="*/ 278910 h 594069"/>
              <a:gd name="connsiteX32" fmla="*/ 1405140 w 2088198"/>
              <a:gd name="connsiteY32" fmla="*/ 247135 h 594069"/>
              <a:gd name="connsiteX33" fmla="*/ 1737007 w 2088198"/>
              <a:gd name="connsiteY33" fmla="*/ 268318 h 594069"/>
              <a:gd name="connsiteX34" fmla="*/ 1977081 w 2088198"/>
              <a:gd name="connsiteY34" fmla="*/ 317745 h 594069"/>
              <a:gd name="connsiteX35" fmla="*/ 2068874 w 2088198"/>
              <a:gd name="connsiteY35" fmla="*/ 423660 h 594069"/>
              <a:gd name="connsiteX36" fmla="*/ 1857044 w 2088198"/>
              <a:gd name="connsiteY36" fmla="*/ 494270 h 594069"/>
              <a:gd name="connsiteX37" fmla="*/ 1369835 w 2088198"/>
              <a:gd name="connsiteY37" fmla="*/ 522514 h 594069"/>
              <a:gd name="connsiteX38" fmla="*/ 903809 w 2088198"/>
              <a:gd name="connsiteY38" fmla="*/ 476618 h 594069"/>
              <a:gd name="connsiteX39" fmla="*/ 751997 w 2088198"/>
              <a:gd name="connsiteY39" fmla="*/ 427191 h 594069"/>
              <a:gd name="connsiteX40" fmla="*/ 953236 w 2088198"/>
              <a:gd name="connsiteY40" fmla="*/ 370703 h 594069"/>
              <a:gd name="connsiteX41" fmla="*/ 1624031 w 2088198"/>
              <a:gd name="connsiteY41" fmla="*/ 388355 h 594069"/>
              <a:gd name="connsiteX42" fmla="*/ 1973551 w 2088198"/>
              <a:gd name="connsiteY42" fmla="*/ 409538 h 594069"/>
              <a:gd name="connsiteX43" fmla="*/ 2082996 w 2088198"/>
              <a:gd name="connsiteY43" fmla="*/ 480148 h 594069"/>
              <a:gd name="connsiteX44" fmla="*/ 2022978 w 2088198"/>
              <a:gd name="connsiteY44" fmla="*/ 536636 h 594069"/>
              <a:gd name="connsiteX45" fmla="*/ 1554323 w 2088198"/>
              <a:gd name="connsiteY45" fmla="*/ 591810 h 594069"/>
              <a:gd name="connsiteX46" fmla="*/ 1186084 w 2088198"/>
              <a:gd name="connsiteY46" fmla="*/ 578837 h 594069"/>
              <a:gd name="connsiteX47" fmla="*/ 886157 w 2088198"/>
              <a:gd name="connsiteY47" fmla="*/ 536636 h 594069"/>
              <a:gd name="connsiteX48" fmla="*/ 476617 w 2088198"/>
              <a:gd name="connsiteY48" fmla="*/ 427191 h 594069"/>
              <a:gd name="connsiteX49" fmla="*/ 0 w 2088198"/>
              <a:gd name="connsiteY49" fmla="*/ 285971 h 594069"/>
              <a:gd name="connsiteX0" fmla="*/ 540167 w 2088198"/>
              <a:gd name="connsiteY0" fmla="*/ 0 h 594069"/>
              <a:gd name="connsiteX1" fmla="*/ 1468689 w 2088198"/>
              <a:gd name="connsiteY1" fmla="*/ 10592 h 594069"/>
              <a:gd name="connsiteX2" fmla="*/ 1920593 w 2088198"/>
              <a:gd name="connsiteY2" fmla="*/ 49427 h 594069"/>
              <a:gd name="connsiteX3" fmla="*/ 2086527 w 2088198"/>
              <a:gd name="connsiteY3" fmla="*/ 116507 h 594069"/>
              <a:gd name="connsiteX4" fmla="*/ 1835861 w 2088198"/>
              <a:gd name="connsiteY4" fmla="*/ 208300 h 594069"/>
              <a:gd name="connsiteX5" fmla="*/ 1405140 w 2088198"/>
              <a:gd name="connsiteY5" fmla="*/ 236544 h 594069"/>
              <a:gd name="connsiteX6" fmla="*/ 776711 w 2088198"/>
              <a:gd name="connsiteY6" fmla="*/ 158873 h 594069"/>
              <a:gd name="connsiteX7" fmla="*/ 896748 w 2088198"/>
              <a:gd name="connsiteY7" fmla="*/ 81202 h 594069"/>
              <a:gd name="connsiteX8" fmla="*/ 1391018 w 2088198"/>
              <a:gd name="connsiteY8" fmla="*/ 56488 h 594069"/>
              <a:gd name="connsiteX9" fmla="*/ 1754660 w 2088198"/>
              <a:gd name="connsiteY9" fmla="*/ 74141 h 594069"/>
              <a:gd name="connsiteX10" fmla="*/ 2044161 w 2088198"/>
              <a:gd name="connsiteY10" fmla="*/ 123568 h 594069"/>
              <a:gd name="connsiteX11" fmla="*/ 2037100 w 2088198"/>
              <a:gd name="connsiteY11" fmla="*/ 208300 h 594069"/>
              <a:gd name="connsiteX12" fmla="*/ 1832331 w 2088198"/>
              <a:gd name="connsiteY12" fmla="*/ 268318 h 594069"/>
              <a:gd name="connsiteX13" fmla="*/ 1451037 w 2088198"/>
              <a:gd name="connsiteY13" fmla="*/ 296562 h 594069"/>
              <a:gd name="connsiteX14" fmla="*/ 917931 w 2088198"/>
              <a:gd name="connsiteY14" fmla="*/ 257727 h 594069"/>
              <a:gd name="connsiteX15" fmla="*/ 751997 w 2088198"/>
              <a:gd name="connsiteY15" fmla="*/ 204769 h 594069"/>
              <a:gd name="connsiteX16" fmla="*/ 1129761 w 2088198"/>
              <a:gd name="connsiteY16" fmla="*/ 137690 h 594069"/>
              <a:gd name="connsiteX17" fmla="*/ 1737007 w 2088198"/>
              <a:gd name="connsiteY17" fmla="*/ 144751 h 594069"/>
              <a:gd name="connsiteX18" fmla="*/ 2082996 w 2088198"/>
              <a:gd name="connsiteY18" fmla="*/ 225952 h 594069"/>
              <a:gd name="connsiteX19" fmla="*/ 1885288 w 2088198"/>
              <a:gd name="connsiteY19" fmla="*/ 321276 h 594069"/>
              <a:gd name="connsiteX20" fmla="*/ 1482811 w 2088198"/>
              <a:gd name="connsiteY20" fmla="*/ 360111 h 594069"/>
              <a:gd name="connsiteX21" fmla="*/ 928522 w 2088198"/>
              <a:gd name="connsiteY21" fmla="*/ 335398 h 594069"/>
              <a:gd name="connsiteX22" fmla="*/ 737875 w 2088198"/>
              <a:gd name="connsiteY22" fmla="*/ 275379 h 594069"/>
              <a:gd name="connsiteX23" fmla="*/ 1023846 w 2088198"/>
              <a:gd name="connsiteY23" fmla="*/ 211830 h 594069"/>
              <a:gd name="connsiteX24" fmla="*/ 1719355 w 2088198"/>
              <a:gd name="connsiteY24" fmla="*/ 204769 h 594069"/>
              <a:gd name="connsiteX25" fmla="*/ 2068874 w 2088198"/>
              <a:gd name="connsiteY25" fmla="*/ 289501 h 594069"/>
              <a:gd name="connsiteX26" fmla="*/ 1938246 w 2088198"/>
              <a:gd name="connsiteY26" fmla="*/ 388355 h 594069"/>
              <a:gd name="connsiteX27" fmla="*/ 1359244 w 2088198"/>
              <a:gd name="connsiteY27" fmla="*/ 427191 h 594069"/>
              <a:gd name="connsiteX28" fmla="*/ 946175 w 2088198"/>
              <a:gd name="connsiteY28" fmla="*/ 402477 h 594069"/>
              <a:gd name="connsiteX29" fmla="*/ 766119 w 2088198"/>
              <a:gd name="connsiteY29" fmla="*/ 353050 h 594069"/>
              <a:gd name="connsiteX30" fmla="*/ 776711 w 2088198"/>
              <a:gd name="connsiteY30" fmla="*/ 328337 h 594069"/>
              <a:gd name="connsiteX31" fmla="*/ 963827 w 2088198"/>
              <a:gd name="connsiteY31" fmla="*/ 278910 h 594069"/>
              <a:gd name="connsiteX32" fmla="*/ 1405140 w 2088198"/>
              <a:gd name="connsiteY32" fmla="*/ 247135 h 594069"/>
              <a:gd name="connsiteX33" fmla="*/ 1737007 w 2088198"/>
              <a:gd name="connsiteY33" fmla="*/ 268318 h 594069"/>
              <a:gd name="connsiteX34" fmla="*/ 1977081 w 2088198"/>
              <a:gd name="connsiteY34" fmla="*/ 317745 h 594069"/>
              <a:gd name="connsiteX35" fmla="*/ 2068874 w 2088198"/>
              <a:gd name="connsiteY35" fmla="*/ 423660 h 594069"/>
              <a:gd name="connsiteX36" fmla="*/ 1857044 w 2088198"/>
              <a:gd name="connsiteY36" fmla="*/ 494270 h 594069"/>
              <a:gd name="connsiteX37" fmla="*/ 1369835 w 2088198"/>
              <a:gd name="connsiteY37" fmla="*/ 522514 h 594069"/>
              <a:gd name="connsiteX38" fmla="*/ 903809 w 2088198"/>
              <a:gd name="connsiteY38" fmla="*/ 476618 h 594069"/>
              <a:gd name="connsiteX39" fmla="*/ 751997 w 2088198"/>
              <a:gd name="connsiteY39" fmla="*/ 427191 h 594069"/>
              <a:gd name="connsiteX40" fmla="*/ 953236 w 2088198"/>
              <a:gd name="connsiteY40" fmla="*/ 370703 h 594069"/>
              <a:gd name="connsiteX41" fmla="*/ 1624031 w 2088198"/>
              <a:gd name="connsiteY41" fmla="*/ 388355 h 594069"/>
              <a:gd name="connsiteX42" fmla="*/ 1973551 w 2088198"/>
              <a:gd name="connsiteY42" fmla="*/ 409538 h 594069"/>
              <a:gd name="connsiteX43" fmla="*/ 2082996 w 2088198"/>
              <a:gd name="connsiteY43" fmla="*/ 480148 h 594069"/>
              <a:gd name="connsiteX44" fmla="*/ 2006309 w 2088198"/>
              <a:gd name="connsiteY44" fmla="*/ 536636 h 594069"/>
              <a:gd name="connsiteX45" fmla="*/ 1554323 w 2088198"/>
              <a:gd name="connsiteY45" fmla="*/ 591810 h 594069"/>
              <a:gd name="connsiteX46" fmla="*/ 1186084 w 2088198"/>
              <a:gd name="connsiteY46" fmla="*/ 578837 h 594069"/>
              <a:gd name="connsiteX47" fmla="*/ 886157 w 2088198"/>
              <a:gd name="connsiteY47" fmla="*/ 536636 h 594069"/>
              <a:gd name="connsiteX48" fmla="*/ 476617 w 2088198"/>
              <a:gd name="connsiteY48" fmla="*/ 427191 h 594069"/>
              <a:gd name="connsiteX49" fmla="*/ 0 w 2088198"/>
              <a:gd name="connsiteY49" fmla="*/ 285971 h 594069"/>
              <a:gd name="connsiteX0" fmla="*/ 540167 w 2088198"/>
              <a:gd name="connsiteY0" fmla="*/ 0 h 594069"/>
              <a:gd name="connsiteX1" fmla="*/ 1468689 w 2088198"/>
              <a:gd name="connsiteY1" fmla="*/ 10592 h 594069"/>
              <a:gd name="connsiteX2" fmla="*/ 1920593 w 2088198"/>
              <a:gd name="connsiteY2" fmla="*/ 49427 h 594069"/>
              <a:gd name="connsiteX3" fmla="*/ 2086527 w 2088198"/>
              <a:gd name="connsiteY3" fmla="*/ 116507 h 594069"/>
              <a:gd name="connsiteX4" fmla="*/ 1835861 w 2088198"/>
              <a:gd name="connsiteY4" fmla="*/ 208300 h 594069"/>
              <a:gd name="connsiteX5" fmla="*/ 1405140 w 2088198"/>
              <a:gd name="connsiteY5" fmla="*/ 236544 h 594069"/>
              <a:gd name="connsiteX6" fmla="*/ 776711 w 2088198"/>
              <a:gd name="connsiteY6" fmla="*/ 158873 h 594069"/>
              <a:gd name="connsiteX7" fmla="*/ 896748 w 2088198"/>
              <a:gd name="connsiteY7" fmla="*/ 81202 h 594069"/>
              <a:gd name="connsiteX8" fmla="*/ 1391018 w 2088198"/>
              <a:gd name="connsiteY8" fmla="*/ 56488 h 594069"/>
              <a:gd name="connsiteX9" fmla="*/ 1754660 w 2088198"/>
              <a:gd name="connsiteY9" fmla="*/ 74141 h 594069"/>
              <a:gd name="connsiteX10" fmla="*/ 2044161 w 2088198"/>
              <a:gd name="connsiteY10" fmla="*/ 123568 h 594069"/>
              <a:gd name="connsiteX11" fmla="*/ 2037100 w 2088198"/>
              <a:gd name="connsiteY11" fmla="*/ 208300 h 594069"/>
              <a:gd name="connsiteX12" fmla="*/ 1832331 w 2088198"/>
              <a:gd name="connsiteY12" fmla="*/ 268318 h 594069"/>
              <a:gd name="connsiteX13" fmla="*/ 1451037 w 2088198"/>
              <a:gd name="connsiteY13" fmla="*/ 296562 h 594069"/>
              <a:gd name="connsiteX14" fmla="*/ 917931 w 2088198"/>
              <a:gd name="connsiteY14" fmla="*/ 257727 h 594069"/>
              <a:gd name="connsiteX15" fmla="*/ 751997 w 2088198"/>
              <a:gd name="connsiteY15" fmla="*/ 204769 h 594069"/>
              <a:gd name="connsiteX16" fmla="*/ 1129761 w 2088198"/>
              <a:gd name="connsiteY16" fmla="*/ 137690 h 594069"/>
              <a:gd name="connsiteX17" fmla="*/ 1737007 w 2088198"/>
              <a:gd name="connsiteY17" fmla="*/ 144751 h 594069"/>
              <a:gd name="connsiteX18" fmla="*/ 2082996 w 2088198"/>
              <a:gd name="connsiteY18" fmla="*/ 225952 h 594069"/>
              <a:gd name="connsiteX19" fmla="*/ 1885288 w 2088198"/>
              <a:gd name="connsiteY19" fmla="*/ 321276 h 594069"/>
              <a:gd name="connsiteX20" fmla="*/ 1482811 w 2088198"/>
              <a:gd name="connsiteY20" fmla="*/ 360111 h 594069"/>
              <a:gd name="connsiteX21" fmla="*/ 928522 w 2088198"/>
              <a:gd name="connsiteY21" fmla="*/ 335398 h 594069"/>
              <a:gd name="connsiteX22" fmla="*/ 737875 w 2088198"/>
              <a:gd name="connsiteY22" fmla="*/ 275379 h 594069"/>
              <a:gd name="connsiteX23" fmla="*/ 1023846 w 2088198"/>
              <a:gd name="connsiteY23" fmla="*/ 211830 h 594069"/>
              <a:gd name="connsiteX24" fmla="*/ 1719355 w 2088198"/>
              <a:gd name="connsiteY24" fmla="*/ 204769 h 594069"/>
              <a:gd name="connsiteX25" fmla="*/ 2068874 w 2088198"/>
              <a:gd name="connsiteY25" fmla="*/ 289501 h 594069"/>
              <a:gd name="connsiteX26" fmla="*/ 1938246 w 2088198"/>
              <a:gd name="connsiteY26" fmla="*/ 388355 h 594069"/>
              <a:gd name="connsiteX27" fmla="*/ 1359244 w 2088198"/>
              <a:gd name="connsiteY27" fmla="*/ 427191 h 594069"/>
              <a:gd name="connsiteX28" fmla="*/ 946175 w 2088198"/>
              <a:gd name="connsiteY28" fmla="*/ 402477 h 594069"/>
              <a:gd name="connsiteX29" fmla="*/ 766119 w 2088198"/>
              <a:gd name="connsiteY29" fmla="*/ 353050 h 594069"/>
              <a:gd name="connsiteX30" fmla="*/ 776711 w 2088198"/>
              <a:gd name="connsiteY30" fmla="*/ 328337 h 594069"/>
              <a:gd name="connsiteX31" fmla="*/ 963827 w 2088198"/>
              <a:gd name="connsiteY31" fmla="*/ 278910 h 594069"/>
              <a:gd name="connsiteX32" fmla="*/ 1405140 w 2088198"/>
              <a:gd name="connsiteY32" fmla="*/ 247135 h 594069"/>
              <a:gd name="connsiteX33" fmla="*/ 1737007 w 2088198"/>
              <a:gd name="connsiteY33" fmla="*/ 268318 h 594069"/>
              <a:gd name="connsiteX34" fmla="*/ 1977081 w 2088198"/>
              <a:gd name="connsiteY34" fmla="*/ 317745 h 594069"/>
              <a:gd name="connsiteX35" fmla="*/ 2068874 w 2088198"/>
              <a:gd name="connsiteY35" fmla="*/ 423660 h 594069"/>
              <a:gd name="connsiteX36" fmla="*/ 1857044 w 2088198"/>
              <a:gd name="connsiteY36" fmla="*/ 494270 h 594069"/>
              <a:gd name="connsiteX37" fmla="*/ 1369835 w 2088198"/>
              <a:gd name="connsiteY37" fmla="*/ 522514 h 594069"/>
              <a:gd name="connsiteX38" fmla="*/ 903809 w 2088198"/>
              <a:gd name="connsiteY38" fmla="*/ 476618 h 594069"/>
              <a:gd name="connsiteX39" fmla="*/ 751997 w 2088198"/>
              <a:gd name="connsiteY39" fmla="*/ 427191 h 594069"/>
              <a:gd name="connsiteX40" fmla="*/ 953236 w 2088198"/>
              <a:gd name="connsiteY40" fmla="*/ 370703 h 594069"/>
              <a:gd name="connsiteX41" fmla="*/ 1624031 w 2088198"/>
              <a:gd name="connsiteY41" fmla="*/ 388355 h 594069"/>
              <a:gd name="connsiteX42" fmla="*/ 1973551 w 2088198"/>
              <a:gd name="connsiteY42" fmla="*/ 409538 h 594069"/>
              <a:gd name="connsiteX43" fmla="*/ 2082996 w 2088198"/>
              <a:gd name="connsiteY43" fmla="*/ 480148 h 594069"/>
              <a:gd name="connsiteX44" fmla="*/ 2006309 w 2088198"/>
              <a:gd name="connsiteY44" fmla="*/ 536636 h 594069"/>
              <a:gd name="connsiteX45" fmla="*/ 1554323 w 2088198"/>
              <a:gd name="connsiteY45" fmla="*/ 591810 h 594069"/>
              <a:gd name="connsiteX46" fmla="*/ 1186084 w 2088198"/>
              <a:gd name="connsiteY46" fmla="*/ 578837 h 594069"/>
              <a:gd name="connsiteX47" fmla="*/ 886157 w 2088198"/>
              <a:gd name="connsiteY47" fmla="*/ 536636 h 594069"/>
              <a:gd name="connsiteX48" fmla="*/ 476617 w 2088198"/>
              <a:gd name="connsiteY48" fmla="*/ 427191 h 594069"/>
              <a:gd name="connsiteX49" fmla="*/ 0 w 2088198"/>
              <a:gd name="connsiteY49" fmla="*/ 285971 h 594069"/>
              <a:gd name="connsiteX0" fmla="*/ 540167 w 2088198"/>
              <a:gd name="connsiteY0" fmla="*/ 0 h 594069"/>
              <a:gd name="connsiteX1" fmla="*/ 1468689 w 2088198"/>
              <a:gd name="connsiteY1" fmla="*/ 10592 h 594069"/>
              <a:gd name="connsiteX2" fmla="*/ 1920593 w 2088198"/>
              <a:gd name="connsiteY2" fmla="*/ 49427 h 594069"/>
              <a:gd name="connsiteX3" fmla="*/ 2086527 w 2088198"/>
              <a:gd name="connsiteY3" fmla="*/ 116507 h 594069"/>
              <a:gd name="connsiteX4" fmla="*/ 1835861 w 2088198"/>
              <a:gd name="connsiteY4" fmla="*/ 208300 h 594069"/>
              <a:gd name="connsiteX5" fmla="*/ 1405140 w 2088198"/>
              <a:gd name="connsiteY5" fmla="*/ 236544 h 594069"/>
              <a:gd name="connsiteX6" fmla="*/ 776711 w 2088198"/>
              <a:gd name="connsiteY6" fmla="*/ 158873 h 594069"/>
              <a:gd name="connsiteX7" fmla="*/ 896748 w 2088198"/>
              <a:gd name="connsiteY7" fmla="*/ 81202 h 594069"/>
              <a:gd name="connsiteX8" fmla="*/ 1391018 w 2088198"/>
              <a:gd name="connsiteY8" fmla="*/ 56488 h 594069"/>
              <a:gd name="connsiteX9" fmla="*/ 1754660 w 2088198"/>
              <a:gd name="connsiteY9" fmla="*/ 74141 h 594069"/>
              <a:gd name="connsiteX10" fmla="*/ 2044161 w 2088198"/>
              <a:gd name="connsiteY10" fmla="*/ 123568 h 594069"/>
              <a:gd name="connsiteX11" fmla="*/ 2037100 w 2088198"/>
              <a:gd name="connsiteY11" fmla="*/ 208300 h 594069"/>
              <a:gd name="connsiteX12" fmla="*/ 1832331 w 2088198"/>
              <a:gd name="connsiteY12" fmla="*/ 268318 h 594069"/>
              <a:gd name="connsiteX13" fmla="*/ 1451037 w 2088198"/>
              <a:gd name="connsiteY13" fmla="*/ 296562 h 594069"/>
              <a:gd name="connsiteX14" fmla="*/ 917931 w 2088198"/>
              <a:gd name="connsiteY14" fmla="*/ 257727 h 594069"/>
              <a:gd name="connsiteX15" fmla="*/ 751997 w 2088198"/>
              <a:gd name="connsiteY15" fmla="*/ 204769 h 594069"/>
              <a:gd name="connsiteX16" fmla="*/ 1129761 w 2088198"/>
              <a:gd name="connsiteY16" fmla="*/ 137690 h 594069"/>
              <a:gd name="connsiteX17" fmla="*/ 1737007 w 2088198"/>
              <a:gd name="connsiteY17" fmla="*/ 144751 h 594069"/>
              <a:gd name="connsiteX18" fmla="*/ 2082996 w 2088198"/>
              <a:gd name="connsiteY18" fmla="*/ 225952 h 594069"/>
              <a:gd name="connsiteX19" fmla="*/ 1885288 w 2088198"/>
              <a:gd name="connsiteY19" fmla="*/ 321276 h 594069"/>
              <a:gd name="connsiteX20" fmla="*/ 1482811 w 2088198"/>
              <a:gd name="connsiteY20" fmla="*/ 360111 h 594069"/>
              <a:gd name="connsiteX21" fmla="*/ 928522 w 2088198"/>
              <a:gd name="connsiteY21" fmla="*/ 335398 h 594069"/>
              <a:gd name="connsiteX22" fmla="*/ 737875 w 2088198"/>
              <a:gd name="connsiteY22" fmla="*/ 275379 h 594069"/>
              <a:gd name="connsiteX23" fmla="*/ 1023846 w 2088198"/>
              <a:gd name="connsiteY23" fmla="*/ 211830 h 594069"/>
              <a:gd name="connsiteX24" fmla="*/ 1719355 w 2088198"/>
              <a:gd name="connsiteY24" fmla="*/ 204769 h 594069"/>
              <a:gd name="connsiteX25" fmla="*/ 2068874 w 2088198"/>
              <a:gd name="connsiteY25" fmla="*/ 289501 h 594069"/>
              <a:gd name="connsiteX26" fmla="*/ 1938246 w 2088198"/>
              <a:gd name="connsiteY26" fmla="*/ 388355 h 594069"/>
              <a:gd name="connsiteX27" fmla="*/ 1359244 w 2088198"/>
              <a:gd name="connsiteY27" fmla="*/ 427191 h 594069"/>
              <a:gd name="connsiteX28" fmla="*/ 946175 w 2088198"/>
              <a:gd name="connsiteY28" fmla="*/ 402477 h 594069"/>
              <a:gd name="connsiteX29" fmla="*/ 747069 w 2088198"/>
              <a:gd name="connsiteY29" fmla="*/ 343653 h 594069"/>
              <a:gd name="connsiteX30" fmla="*/ 776711 w 2088198"/>
              <a:gd name="connsiteY30" fmla="*/ 328337 h 594069"/>
              <a:gd name="connsiteX31" fmla="*/ 963827 w 2088198"/>
              <a:gd name="connsiteY31" fmla="*/ 278910 h 594069"/>
              <a:gd name="connsiteX32" fmla="*/ 1405140 w 2088198"/>
              <a:gd name="connsiteY32" fmla="*/ 247135 h 594069"/>
              <a:gd name="connsiteX33" fmla="*/ 1737007 w 2088198"/>
              <a:gd name="connsiteY33" fmla="*/ 268318 h 594069"/>
              <a:gd name="connsiteX34" fmla="*/ 1977081 w 2088198"/>
              <a:gd name="connsiteY34" fmla="*/ 317745 h 594069"/>
              <a:gd name="connsiteX35" fmla="*/ 2068874 w 2088198"/>
              <a:gd name="connsiteY35" fmla="*/ 423660 h 594069"/>
              <a:gd name="connsiteX36" fmla="*/ 1857044 w 2088198"/>
              <a:gd name="connsiteY36" fmla="*/ 494270 h 594069"/>
              <a:gd name="connsiteX37" fmla="*/ 1369835 w 2088198"/>
              <a:gd name="connsiteY37" fmla="*/ 522514 h 594069"/>
              <a:gd name="connsiteX38" fmla="*/ 903809 w 2088198"/>
              <a:gd name="connsiteY38" fmla="*/ 476618 h 594069"/>
              <a:gd name="connsiteX39" fmla="*/ 751997 w 2088198"/>
              <a:gd name="connsiteY39" fmla="*/ 427191 h 594069"/>
              <a:gd name="connsiteX40" fmla="*/ 953236 w 2088198"/>
              <a:gd name="connsiteY40" fmla="*/ 370703 h 594069"/>
              <a:gd name="connsiteX41" fmla="*/ 1624031 w 2088198"/>
              <a:gd name="connsiteY41" fmla="*/ 388355 h 594069"/>
              <a:gd name="connsiteX42" fmla="*/ 1973551 w 2088198"/>
              <a:gd name="connsiteY42" fmla="*/ 409538 h 594069"/>
              <a:gd name="connsiteX43" fmla="*/ 2082996 w 2088198"/>
              <a:gd name="connsiteY43" fmla="*/ 480148 h 594069"/>
              <a:gd name="connsiteX44" fmla="*/ 2006309 w 2088198"/>
              <a:gd name="connsiteY44" fmla="*/ 536636 h 594069"/>
              <a:gd name="connsiteX45" fmla="*/ 1554323 w 2088198"/>
              <a:gd name="connsiteY45" fmla="*/ 591810 h 594069"/>
              <a:gd name="connsiteX46" fmla="*/ 1186084 w 2088198"/>
              <a:gd name="connsiteY46" fmla="*/ 578837 h 594069"/>
              <a:gd name="connsiteX47" fmla="*/ 886157 w 2088198"/>
              <a:gd name="connsiteY47" fmla="*/ 536636 h 594069"/>
              <a:gd name="connsiteX48" fmla="*/ 476617 w 2088198"/>
              <a:gd name="connsiteY48" fmla="*/ 427191 h 594069"/>
              <a:gd name="connsiteX49" fmla="*/ 0 w 2088198"/>
              <a:gd name="connsiteY49" fmla="*/ 285971 h 594069"/>
              <a:gd name="connsiteX0" fmla="*/ 540167 w 2088198"/>
              <a:gd name="connsiteY0" fmla="*/ 0 h 594069"/>
              <a:gd name="connsiteX1" fmla="*/ 1468689 w 2088198"/>
              <a:gd name="connsiteY1" fmla="*/ 10592 h 594069"/>
              <a:gd name="connsiteX2" fmla="*/ 1920593 w 2088198"/>
              <a:gd name="connsiteY2" fmla="*/ 49427 h 594069"/>
              <a:gd name="connsiteX3" fmla="*/ 2086527 w 2088198"/>
              <a:gd name="connsiteY3" fmla="*/ 116507 h 594069"/>
              <a:gd name="connsiteX4" fmla="*/ 1835861 w 2088198"/>
              <a:gd name="connsiteY4" fmla="*/ 208300 h 594069"/>
              <a:gd name="connsiteX5" fmla="*/ 1405140 w 2088198"/>
              <a:gd name="connsiteY5" fmla="*/ 236544 h 594069"/>
              <a:gd name="connsiteX6" fmla="*/ 776711 w 2088198"/>
              <a:gd name="connsiteY6" fmla="*/ 158873 h 594069"/>
              <a:gd name="connsiteX7" fmla="*/ 896748 w 2088198"/>
              <a:gd name="connsiteY7" fmla="*/ 81202 h 594069"/>
              <a:gd name="connsiteX8" fmla="*/ 1391018 w 2088198"/>
              <a:gd name="connsiteY8" fmla="*/ 56488 h 594069"/>
              <a:gd name="connsiteX9" fmla="*/ 1754660 w 2088198"/>
              <a:gd name="connsiteY9" fmla="*/ 74141 h 594069"/>
              <a:gd name="connsiteX10" fmla="*/ 2044161 w 2088198"/>
              <a:gd name="connsiteY10" fmla="*/ 123568 h 594069"/>
              <a:gd name="connsiteX11" fmla="*/ 2037100 w 2088198"/>
              <a:gd name="connsiteY11" fmla="*/ 208300 h 594069"/>
              <a:gd name="connsiteX12" fmla="*/ 1832331 w 2088198"/>
              <a:gd name="connsiteY12" fmla="*/ 268318 h 594069"/>
              <a:gd name="connsiteX13" fmla="*/ 1451037 w 2088198"/>
              <a:gd name="connsiteY13" fmla="*/ 296562 h 594069"/>
              <a:gd name="connsiteX14" fmla="*/ 917931 w 2088198"/>
              <a:gd name="connsiteY14" fmla="*/ 257727 h 594069"/>
              <a:gd name="connsiteX15" fmla="*/ 751997 w 2088198"/>
              <a:gd name="connsiteY15" fmla="*/ 204769 h 594069"/>
              <a:gd name="connsiteX16" fmla="*/ 1129761 w 2088198"/>
              <a:gd name="connsiteY16" fmla="*/ 137690 h 594069"/>
              <a:gd name="connsiteX17" fmla="*/ 1737007 w 2088198"/>
              <a:gd name="connsiteY17" fmla="*/ 144751 h 594069"/>
              <a:gd name="connsiteX18" fmla="*/ 2082996 w 2088198"/>
              <a:gd name="connsiteY18" fmla="*/ 225952 h 594069"/>
              <a:gd name="connsiteX19" fmla="*/ 1885288 w 2088198"/>
              <a:gd name="connsiteY19" fmla="*/ 321276 h 594069"/>
              <a:gd name="connsiteX20" fmla="*/ 1482811 w 2088198"/>
              <a:gd name="connsiteY20" fmla="*/ 360111 h 594069"/>
              <a:gd name="connsiteX21" fmla="*/ 928522 w 2088198"/>
              <a:gd name="connsiteY21" fmla="*/ 335398 h 594069"/>
              <a:gd name="connsiteX22" fmla="*/ 737875 w 2088198"/>
              <a:gd name="connsiteY22" fmla="*/ 275379 h 594069"/>
              <a:gd name="connsiteX23" fmla="*/ 1023846 w 2088198"/>
              <a:gd name="connsiteY23" fmla="*/ 211830 h 594069"/>
              <a:gd name="connsiteX24" fmla="*/ 1719355 w 2088198"/>
              <a:gd name="connsiteY24" fmla="*/ 204769 h 594069"/>
              <a:gd name="connsiteX25" fmla="*/ 2068874 w 2088198"/>
              <a:gd name="connsiteY25" fmla="*/ 289501 h 594069"/>
              <a:gd name="connsiteX26" fmla="*/ 1938246 w 2088198"/>
              <a:gd name="connsiteY26" fmla="*/ 388355 h 594069"/>
              <a:gd name="connsiteX27" fmla="*/ 1359244 w 2088198"/>
              <a:gd name="connsiteY27" fmla="*/ 427191 h 594069"/>
              <a:gd name="connsiteX28" fmla="*/ 946175 w 2088198"/>
              <a:gd name="connsiteY28" fmla="*/ 402477 h 594069"/>
              <a:gd name="connsiteX29" fmla="*/ 747069 w 2088198"/>
              <a:gd name="connsiteY29" fmla="*/ 343653 h 594069"/>
              <a:gd name="connsiteX30" fmla="*/ 776711 w 2088198"/>
              <a:gd name="connsiteY30" fmla="*/ 328337 h 594069"/>
              <a:gd name="connsiteX31" fmla="*/ 963827 w 2088198"/>
              <a:gd name="connsiteY31" fmla="*/ 278910 h 594069"/>
              <a:gd name="connsiteX32" fmla="*/ 1405140 w 2088198"/>
              <a:gd name="connsiteY32" fmla="*/ 247135 h 594069"/>
              <a:gd name="connsiteX33" fmla="*/ 1737007 w 2088198"/>
              <a:gd name="connsiteY33" fmla="*/ 268318 h 594069"/>
              <a:gd name="connsiteX34" fmla="*/ 1977081 w 2088198"/>
              <a:gd name="connsiteY34" fmla="*/ 317745 h 594069"/>
              <a:gd name="connsiteX35" fmla="*/ 2068874 w 2088198"/>
              <a:gd name="connsiteY35" fmla="*/ 423660 h 594069"/>
              <a:gd name="connsiteX36" fmla="*/ 1857044 w 2088198"/>
              <a:gd name="connsiteY36" fmla="*/ 494270 h 594069"/>
              <a:gd name="connsiteX37" fmla="*/ 1369835 w 2088198"/>
              <a:gd name="connsiteY37" fmla="*/ 522514 h 594069"/>
              <a:gd name="connsiteX38" fmla="*/ 903809 w 2088198"/>
              <a:gd name="connsiteY38" fmla="*/ 476618 h 594069"/>
              <a:gd name="connsiteX39" fmla="*/ 751997 w 2088198"/>
              <a:gd name="connsiteY39" fmla="*/ 427191 h 594069"/>
              <a:gd name="connsiteX40" fmla="*/ 953236 w 2088198"/>
              <a:gd name="connsiteY40" fmla="*/ 370703 h 594069"/>
              <a:gd name="connsiteX41" fmla="*/ 1624031 w 2088198"/>
              <a:gd name="connsiteY41" fmla="*/ 388355 h 594069"/>
              <a:gd name="connsiteX42" fmla="*/ 1973551 w 2088198"/>
              <a:gd name="connsiteY42" fmla="*/ 409538 h 594069"/>
              <a:gd name="connsiteX43" fmla="*/ 2082996 w 2088198"/>
              <a:gd name="connsiteY43" fmla="*/ 480148 h 594069"/>
              <a:gd name="connsiteX44" fmla="*/ 2006309 w 2088198"/>
              <a:gd name="connsiteY44" fmla="*/ 536636 h 594069"/>
              <a:gd name="connsiteX45" fmla="*/ 1554323 w 2088198"/>
              <a:gd name="connsiteY45" fmla="*/ 591810 h 594069"/>
              <a:gd name="connsiteX46" fmla="*/ 1186084 w 2088198"/>
              <a:gd name="connsiteY46" fmla="*/ 578837 h 594069"/>
              <a:gd name="connsiteX47" fmla="*/ 886157 w 2088198"/>
              <a:gd name="connsiteY47" fmla="*/ 536636 h 594069"/>
              <a:gd name="connsiteX48" fmla="*/ 476617 w 2088198"/>
              <a:gd name="connsiteY48" fmla="*/ 427191 h 594069"/>
              <a:gd name="connsiteX49" fmla="*/ 0 w 2088198"/>
              <a:gd name="connsiteY49" fmla="*/ 285971 h 594069"/>
              <a:gd name="connsiteX0" fmla="*/ 540167 w 2088198"/>
              <a:gd name="connsiteY0" fmla="*/ 0 h 594069"/>
              <a:gd name="connsiteX1" fmla="*/ 1468689 w 2088198"/>
              <a:gd name="connsiteY1" fmla="*/ 10592 h 594069"/>
              <a:gd name="connsiteX2" fmla="*/ 1920593 w 2088198"/>
              <a:gd name="connsiteY2" fmla="*/ 49427 h 594069"/>
              <a:gd name="connsiteX3" fmla="*/ 2086527 w 2088198"/>
              <a:gd name="connsiteY3" fmla="*/ 116507 h 594069"/>
              <a:gd name="connsiteX4" fmla="*/ 1835861 w 2088198"/>
              <a:gd name="connsiteY4" fmla="*/ 208300 h 594069"/>
              <a:gd name="connsiteX5" fmla="*/ 1405140 w 2088198"/>
              <a:gd name="connsiteY5" fmla="*/ 236544 h 594069"/>
              <a:gd name="connsiteX6" fmla="*/ 776711 w 2088198"/>
              <a:gd name="connsiteY6" fmla="*/ 158873 h 594069"/>
              <a:gd name="connsiteX7" fmla="*/ 896748 w 2088198"/>
              <a:gd name="connsiteY7" fmla="*/ 81202 h 594069"/>
              <a:gd name="connsiteX8" fmla="*/ 1391018 w 2088198"/>
              <a:gd name="connsiteY8" fmla="*/ 56488 h 594069"/>
              <a:gd name="connsiteX9" fmla="*/ 1754660 w 2088198"/>
              <a:gd name="connsiteY9" fmla="*/ 74141 h 594069"/>
              <a:gd name="connsiteX10" fmla="*/ 2044161 w 2088198"/>
              <a:gd name="connsiteY10" fmla="*/ 123568 h 594069"/>
              <a:gd name="connsiteX11" fmla="*/ 2037100 w 2088198"/>
              <a:gd name="connsiteY11" fmla="*/ 208300 h 594069"/>
              <a:gd name="connsiteX12" fmla="*/ 1832331 w 2088198"/>
              <a:gd name="connsiteY12" fmla="*/ 268318 h 594069"/>
              <a:gd name="connsiteX13" fmla="*/ 1451037 w 2088198"/>
              <a:gd name="connsiteY13" fmla="*/ 296562 h 594069"/>
              <a:gd name="connsiteX14" fmla="*/ 917931 w 2088198"/>
              <a:gd name="connsiteY14" fmla="*/ 257727 h 594069"/>
              <a:gd name="connsiteX15" fmla="*/ 751997 w 2088198"/>
              <a:gd name="connsiteY15" fmla="*/ 204769 h 594069"/>
              <a:gd name="connsiteX16" fmla="*/ 1129761 w 2088198"/>
              <a:gd name="connsiteY16" fmla="*/ 137690 h 594069"/>
              <a:gd name="connsiteX17" fmla="*/ 1737007 w 2088198"/>
              <a:gd name="connsiteY17" fmla="*/ 144751 h 594069"/>
              <a:gd name="connsiteX18" fmla="*/ 2082996 w 2088198"/>
              <a:gd name="connsiteY18" fmla="*/ 225952 h 594069"/>
              <a:gd name="connsiteX19" fmla="*/ 1885288 w 2088198"/>
              <a:gd name="connsiteY19" fmla="*/ 321276 h 594069"/>
              <a:gd name="connsiteX20" fmla="*/ 1482811 w 2088198"/>
              <a:gd name="connsiteY20" fmla="*/ 360111 h 594069"/>
              <a:gd name="connsiteX21" fmla="*/ 928522 w 2088198"/>
              <a:gd name="connsiteY21" fmla="*/ 335398 h 594069"/>
              <a:gd name="connsiteX22" fmla="*/ 737875 w 2088198"/>
              <a:gd name="connsiteY22" fmla="*/ 275379 h 594069"/>
              <a:gd name="connsiteX23" fmla="*/ 1023846 w 2088198"/>
              <a:gd name="connsiteY23" fmla="*/ 211830 h 594069"/>
              <a:gd name="connsiteX24" fmla="*/ 1719355 w 2088198"/>
              <a:gd name="connsiteY24" fmla="*/ 204769 h 594069"/>
              <a:gd name="connsiteX25" fmla="*/ 2068874 w 2088198"/>
              <a:gd name="connsiteY25" fmla="*/ 289501 h 594069"/>
              <a:gd name="connsiteX26" fmla="*/ 1938246 w 2088198"/>
              <a:gd name="connsiteY26" fmla="*/ 388355 h 594069"/>
              <a:gd name="connsiteX27" fmla="*/ 1359244 w 2088198"/>
              <a:gd name="connsiteY27" fmla="*/ 427191 h 594069"/>
              <a:gd name="connsiteX28" fmla="*/ 946175 w 2088198"/>
              <a:gd name="connsiteY28" fmla="*/ 402477 h 594069"/>
              <a:gd name="connsiteX29" fmla="*/ 747069 w 2088198"/>
              <a:gd name="connsiteY29" fmla="*/ 343653 h 594069"/>
              <a:gd name="connsiteX30" fmla="*/ 862436 w 2088198"/>
              <a:gd name="connsiteY30" fmla="*/ 298581 h 594069"/>
              <a:gd name="connsiteX31" fmla="*/ 963827 w 2088198"/>
              <a:gd name="connsiteY31" fmla="*/ 278910 h 594069"/>
              <a:gd name="connsiteX32" fmla="*/ 1405140 w 2088198"/>
              <a:gd name="connsiteY32" fmla="*/ 247135 h 594069"/>
              <a:gd name="connsiteX33" fmla="*/ 1737007 w 2088198"/>
              <a:gd name="connsiteY33" fmla="*/ 268318 h 594069"/>
              <a:gd name="connsiteX34" fmla="*/ 1977081 w 2088198"/>
              <a:gd name="connsiteY34" fmla="*/ 317745 h 594069"/>
              <a:gd name="connsiteX35" fmla="*/ 2068874 w 2088198"/>
              <a:gd name="connsiteY35" fmla="*/ 423660 h 594069"/>
              <a:gd name="connsiteX36" fmla="*/ 1857044 w 2088198"/>
              <a:gd name="connsiteY36" fmla="*/ 494270 h 594069"/>
              <a:gd name="connsiteX37" fmla="*/ 1369835 w 2088198"/>
              <a:gd name="connsiteY37" fmla="*/ 522514 h 594069"/>
              <a:gd name="connsiteX38" fmla="*/ 903809 w 2088198"/>
              <a:gd name="connsiteY38" fmla="*/ 476618 h 594069"/>
              <a:gd name="connsiteX39" fmla="*/ 751997 w 2088198"/>
              <a:gd name="connsiteY39" fmla="*/ 427191 h 594069"/>
              <a:gd name="connsiteX40" fmla="*/ 953236 w 2088198"/>
              <a:gd name="connsiteY40" fmla="*/ 370703 h 594069"/>
              <a:gd name="connsiteX41" fmla="*/ 1624031 w 2088198"/>
              <a:gd name="connsiteY41" fmla="*/ 388355 h 594069"/>
              <a:gd name="connsiteX42" fmla="*/ 1973551 w 2088198"/>
              <a:gd name="connsiteY42" fmla="*/ 409538 h 594069"/>
              <a:gd name="connsiteX43" fmla="*/ 2082996 w 2088198"/>
              <a:gd name="connsiteY43" fmla="*/ 480148 h 594069"/>
              <a:gd name="connsiteX44" fmla="*/ 2006309 w 2088198"/>
              <a:gd name="connsiteY44" fmla="*/ 536636 h 594069"/>
              <a:gd name="connsiteX45" fmla="*/ 1554323 w 2088198"/>
              <a:gd name="connsiteY45" fmla="*/ 591810 h 594069"/>
              <a:gd name="connsiteX46" fmla="*/ 1186084 w 2088198"/>
              <a:gd name="connsiteY46" fmla="*/ 578837 h 594069"/>
              <a:gd name="connsiteX47" fmla="*/ 886157 w 2088198"/>
              <a:gd name="connsiteY47" fmla="*/ 536636 h 594069"/>
              <a:gd name="connsiteX48" fmla="*/ 476617 w 2088198"/>
              <a:gd name="connsiteY48" fmla="*/ 427191 h 594069"/>
              <a:gd name="connsiteX49" fmla="*/ 0 w 2088198"/>
              <a:gd name="connsiteY49" fmla="*/ 285971 h 594069"/>
              <a:gd name="connsiteX0" fmla="*/ 540167 w 2088198"/>
              <a:gd name="connsiteY0" fmla="*/ 0 h 594069"/>
              <a:gd name="connsiteX1" fmla="*/ 1468689 w 2088198"/>
              <a:gd name="connsiteY1" fmla="*/ 10592 h 594069"/>
              <a:gd name="connsiteX2" fmla="*/ 1920593 w 2088198"/>
              <a:gd name="connsiteY2" fmla="*/ 49427 h 594069"/>
              <a:gd name="connsiteX3" fmla="*/ 2086527 w 2088198"/>
              <a:gd name="connsiteY3" fmla="*/ 116507 h 594069"/>
              <a:gd name="connsiteX4" fmla="*/ 1835861 w 2088198"/>
              <a:gd name="connsiteY4" fmla="*/ 208300 h 594069"/>
              <a:gd name="connsiteX5" fmla="*/ 1405140 w 2088198"/>
              <a:gd name="connsiteY5" fmla="*/ 236544 h 594069"/>
              <a:gd name="connsiteX6" fmla="*/ 776711 w 2088198"/>
              <a:gd name="connsiteY6" fmla="*/ 158873 h 594069"/>
              <a:gd name="connsiteX7" fmla="*/ 896748 w 2088198"/>
              <a:gd name="connsiteY7" fmla="*/ 81202 h 594069"/>
              <a:gd name="connsiteX8" fmla="*/ 1391018 w 2088198"/>
              <a:gd name="connsiteY8" fmla="*/ 56488 h 594069"/>
              <a:gd name="connsiteX9" fmla="*/ 1754660 w 2088198"/>
              <a:gd name="connsiteY9" fmla="*/ 74141 h 594069"/>
              <a:gd name="connsiteX10" fmla="*/ 2044161 w 2088198"/>
              <a:gd name="connsiteY10" fmla="*/ 123568 h 594069"/>
              <a:gd name="connsiteX11" fmla="*/ 2037100 w 2088198"/>
              <a:gd name="connsiteY11" fmla="*/ 208300 h 594069"/>
              <a:gd name="connsiteX12" fmla="*/ 1832331 w 2088198"/>
              <a:gd name="connsiteY12" fmla="*/ 268318 h 594069"/>
              <a:gd name="connsiteX13" fmla="*/ 1451037 w 2088198"/>
              <a:gd name="connsiteY13" fmla="*/ 296562 h 594069"/>
              <a:gd name="connsiteX14" fmla="*/ 917931 w 2088198"/>
              <a:gd name="connsiteY14" fmla="*/ 257727 h 594069"/>
              <a:gd name="connsiteX15" fmla="*/ 751997 w 2088198"/>
              <a:gd name="connsiteY15" fmla="*/ 204769 h 594069"/>
              <a:gd name="connsiteX16" fmla="*/ 1129761 w 2088198"/>
              <a:gd name="connsiteY16" fmla="*/ 137690 h 594069"/>
              <a:gd name="connsiteX17" fmla="*/ 1737007 w 2088198"/>
              <a:gd name="connsiteY17" fmla="*/ 144751 h 594069"/>
              <a:gd name="connsiteX18" fmla="*/ 2082996 w 2088198"/>
              <a:gd name="connsiteY18" fmla="*/ 225952 h 594069"/>
              <a:gd name="connsiteX19" fmla="*/ 1885288 w 2088198"/>
              <a:gd name="connsiteY19" fmla="*/ 321276 h 594069"/>
              <a:gd name="connsiteX20" fmla="*/ 1482811 w 2088198"/>
              <a:gd name="connsiteY20" fmla="*/ 360111 h 594069"/>
              <a:gd name="connsiteX21" fmla="*/ 928522 w 2088198"/>
              <a:gd name="connsiteY21" fmla="*/ 335398 h 594069"/>
              <a:gd name="connsiteX22" fmla="*/ 737875 w 2088198"/>
              <a:gd name="connsiteY22" fmla="*/ 275379 h 594069"/>
              <a:gd name="connsiteX23" fmla="*/ 1023846 w 2088198"/>
              <a:gd name="connsiteY23" fmla="*/ 211830 h 594069"/>
              <a:gd name="connsiteX24" fmla="*/ 1719355 w 2088198"/>
              <a:gd name="connsiteY24" fmla="*/ 204769 h 594069"/>
              <a:gd name="connsiteX25" fmla="*/ 2068874 w 2088198"/>
              <a:gd name="connsiteY25" fmla="*/ 289501 h 594069"/>
              <a:gd name="connsiteX26" fmla="*/ 1938246 w 2088198"/>
              <a:gd name="connsiteY26" fmla="*/ 388355 h 594069"/>
              <a:gd name="connsiteX27" fmla="*/ 1359244 w 2088198"/>
              <a:gd name="connsiteY27" fmla="*/ 427191 h 594069"/>
              <a:gd name="connsiteX28" fmla="*/ 946175 w 2088198"/>
              <a:gd name="connsiteY28" fmla="*/ 402477 h 594069"/>
              <a:gd name="connsiteX29" fmla="*/ 747069 w 2088198"/>
              <a:gd name="connsiteY29" fmla="*/ 343653 h 594069"/>
              <a:gd name="connsiteX30" fmla="*/ 862436 w 2088198"/>
              <a:gd name="connsiteY30" fmla="*/ 298581 h 594069"/>
              <a:gd name="connsiteX31" fmla="*/ 963827 w 2088198"/>
              <a:gd name="connsiteY31" fmla="*/ 278910 h 594069"/>
              <a:gd name="connsiteX32" fmla="*/ 1405140 w 2088198"/>
              <a:gd name="connsiteY32" fmla="*/ 247135 h 594069"/>
              <a:gd name="connsiteX33" fmla="*/ 1737007 w 2088198"/>
              <a:gd name="connsiteY33" fmla="*/ 268318 h 594069"/>
              <a:gd name="connsiteX34" fmla="*/ 1977081 w 2088198"/>
              <a:gd name="connsiteY34" fmla="*/ 317745 h 594069"/>
              <a:gd name="connsiteX35" fmla="*/ 2068874 w 2088198"/>
              <a:gd name="connsiteY35" fmla="*/ 423660 h 594069"/>
              <a:gd name="connsiteX36" fmla="*/ 1857044 w 2088198"/>
              <a:gd name="connsiteY36" fmla="*/ 494270 h 594069"/>
              <a:gd name="connsiteX37" fmla="*/ 1369835 w 2088198"/>
              <a:gd name="connsiteY37" fmla="*/ 522514 h 594069"/>
              <a:gd name="connsiteX38" fmla="*/ 903809 w 2088198"/>
              <a:gd name="connsiteY38" fmla="*/ 476618 h 594069"/>
              <a:gd name="connsiteX39" fmla="*/ 751997 w 2088198"/>
              <a:gd name="connsiteY39" fmla="*/ 427191 h 594069"/>
              <a:gd name="connsiteX40" fmla="*/ 953236 w 2088198"/>
              <a:gd name="connsiteY40" fmla="*/ 370703 h 594069"/>
              <a:gd name="connsiteX41" fmla="*/ 1624031 w 2088198"/>
              <a:gd name="connsiteY41" fmla="*/ 388355 h 594069"/>
              <a:gd name="connsiteX42" fmla="*/ 1973551 w 2088198"/>
              <a:gd name="connsiteY42" fmla="*/ 409538 h 594069"/>
              <a:gd name="connsiteX43" fmla="*/ 2082996 w 2088198"/>
              <a:gd name="connsiteY43" fmla="*/ 480148 h 594069"/>
              <a:gd name="connsiteX44" fmla="*/ 2006309 w 2088198"/>
              <a:gd name="connsiteY44" fmla="*/ 536636 h 594069"/>
              <a:gd name="connsiteX45" fmla="*/ 1554323 w 2088198"/>
              <a:gd name="connsiteY45" fmla="*/ 591810 h 594069"/>
              <a:gd name="connsiteX46" fmla="*/ 1186084 w 2088198"/>
              <a:gd name="connsiteY46" fmla="*/ 578837 h 594069"/>
              <a:gd name="connsiteX47" fmla="*/ 886157 w 2088198"/>
              <a:gd name="connsiteY47" fmla="*/ 536636 h 594069"/>
              <a:gd name="connsiteX48" fmla="*/ 476617 w 2088198"/>
              <a:gd name="connsiteY48" fmla="*/ 427191 h 594069"/>
              <a:gd name="connsiteX49" fmla="*/ 0 w 2088198"/>
              <a:gd name="connsiteY49" fmla="*/ 285971 h 594069"/>
              <a:gd name="connsiteX0" fmla="*/ 540167 w 2088198"/>
              <a:gd name="connsiteY0" fmla="*/ 0 h 594069"/>
              <a:gd name="connsiteX1" fmla="*/ 1468689 w 2088198"/>
              <a:gd name="connsiteY1" fmla="*/ 10592 h 594069"/>
              <a:gd name="connsiteX2" fmla="*/ 1920593 w 2088198"/>
              <a:gd name="connsiteY2" fmla="*/ 49427 h 594069"/>
              <a:gd name="connsiteX3" fmla="*/ 2086527 w 2088198"/>
              <a:gd name="connsiteY3" fmla="*/ 116507 h 594069"/>
              <a:gd name="connsiteX4" fmla="*/ 1835861 w 2088198"/>
              <a:gd name="connsiteY4" fmla="*/ 208300 h 594069"/>
              <a:gd name="connsiteX5" fmla="*/ 1405140 w 2088198"/>
              <a:gd name="connsiteY5" fmla="*/ 236544 h 594069"/>
              <a:gd name="connsiteX6" fmla="*/ 776711 w 2088198"/>
              <a:gd name="connsiteY6" fmla="*/ 158873 h 594069"/>
              <a:gd name="connsiteX7" fmla="*/ 896748 w 2088198"/>
              <a:gd name="connsiteY7" fmla="*/ 81202 h 594069"/>
              <a:gd name="connsiteX8" fmla="*/ 1391018 w 2088198"/>
              <a:gd name="connsiteY8" fmla="*/ 56488 h 594069"/>
              <a:gd name="connsiteX9" fmla="*/ 1754660 w 2088198"/>
              <a:gd name="connsiteY9" fmla="*/ 74141 h 594069"/>
              <a:gd name="connsiteX10" fmla="*/ 2044161 w 2088198"/>
              <a:gd name="connsiteY10" fmla="*/ 123568 h 594069"/>
              <a:gd name="connsiteX11" fmla="*/ 2037100 w 2088198"/>
              <a:gd name="connsiteY11" fmla="*/ 208300 h 594069"/>
              <a:gd name="connsiteX12" fmla="*/ 1832331 w 2088198"/>
              <a:gd name="connsiteY12" fmla="*/ 268318 h 594069"/>
              <a:gd name="connsiteX13" fmla="*/ 1451037 w 2088198"/>
              <a:gd name="connsiteY13" fmla="*/ 296562 h 594069"/>
              <a:gd name="connsiteX14" fmla="*/ 917931 w 2088198"/>
              <a:gd name="connsiteY14" fmla="*/ 257727 h 594069"/>
              <a:gd name="connsiteX15" fmla="*/ 751997 w 2088198"/>
              <a:gd name="connsiteY15" fmla="*/ 204769 h 594069"/>
              <a:gd name="connsiteX16" fmla="*/ 1129761 w 2088198"/>
              <a:gd name="connsiteY16" fmla="*/ 137690 h 594069"/>
              <a:gd name="connsiteX17" fmla="*/ 1737007 w 2088198"/>
              <a:gd name="connsiteY17" fmla="*/ 144751 h 594069"/>
              <a:gd name="connsiteX18" fmla="*/ 2082996 w 2088198"/>
              <a:gd name="connsiteY18" fmla="*/ 225952 h 594069"/>
              <a:gd name="connsiteX19" fmla="*/ 1885288 w 2088198"/>
              <a:gd name="connsiteY19" fmla="*/ 321276 h 594069"/>
              <a:gd name="connsiteX20" fmla="*/ 1482811 w 2088198"/>
              <a:gd name="connsiteY20" fmla="*/ 360111 h 594069"/>
              <a:gd name="connsiteX21" fmla="*/ 928522 w 2088198"/>
              <a:gd name="connsiteY21" fmla="*/ 335398 h 594069"/>
              <a:gd name="connsiteX22" fmla="*/ 737875 w 2088198"/>
              <a:gd name="connsiteY22" fmla="*/ 275379 h 594069"/>
              <a:gd name="connsiteX23" fmla="*/ 1023846 w 2088198"/>
              <a:gd name="connsiteY23" fmla="*/ 211830 h 594069"/>
              <a:gd name="connsiteX24" fmla="*/ 1719355 w 2088198"/>
              <a:gd name="connsiteY24" fmla="*/ 204769 h 594069"/>
              <a:gd name="connsiteX25" fmla="*/ 2068874 w 2088198"/>
              <a:gd name="connsiteY25" fmla="*/ 289501 h 594069"/>
              <a:gd name="connsiteX26" fmla="*/ 1938246 w 2088198"/>
              <a:gd name="connsiteY26" fmla="*/ 388355 h 594069"/>
              <a:gd name="connsiteX27" fmla="*/ 1359244 w 2088198"/>
              <a:gd name="connsiteY27" fmla="*/ 427191 h 594069"/>
              <a:gd name="connsiteX28" fmla="*/ 946175 w 2088198"/>
              <a:gd name="connsiteY28" fmla="*/ 402477 h 594069"/>
              <a:gd name="connsiteX29" fmla="*/ 747069 w 2088198"/>
              <a:gd name="connsiteY29" fmla="*/ 343653 h 594069"/>
              <a:gd name="connsiteX30" fmla="*/ 852911 w 2088198"/>
              <a:gd name="connsiteY30" fmla="*/ 298581 h 594069"/>
              <a:gd name="connsiteX31" fmla="*/ 963827 w 2088198"/>
              <a:gd name="connsiteY31" fmla="*/ 278910 h 594069"/>
              <a:gd name="connsiteX32" fmla="*/ 1405140 w 2088198"/>
              <a:gd name="connsiteY32" fmla="*/ 247135 h 594069"/>
              <a:gd name="connsiteX33" fmla="*/ 1737007 w 2088198"/>
              <a:gd name="connsiteY33" fmla="*/ 268318 h 594069"/>
              <a:gd name="connsiteX34" fmla="*/ 1977081 w 2088198"/>
              <a:gd name="connsiteY34" fmla="*/ 317745 h 594069"/>
              <a:gd name="connsiteX35" fmla="*/ 2068874 w 2088198"/>
              <a:gd name="connsiteY35" fmla="*/ 423660 h 594069"/>
              <a:gd name="connsiteX36" fmla="*/ 1857044 w 2088198"/>
              <a:gd name="connsiteY36" fmla="*/ 494270 h 594069"/>
              <a:gd name="connsiteX37" fmla="*/ 1369835 w 2088198"/>
              <a:gd name="connsiteY37" fmla="*/ 522514 h 594069"/>
              <a:gd name="connsiteX38" fmla="*/ 903809 w 2088198"/>
              <a:gd name="connsiteY38" fmla="*/ 476618 h 594069"/>
              <a:gd name="connsiteX39" fmla="*/ 751997 w 2088198"/>
              <a:gd name="connsiteY39" fmla="*/ 427191 h 594069"/>
              <a:gd name="connsiteX40" fmla="*/ 953236 w 2088198"/>
              <a:gd name="connsiteY40" fmla="*/ 370703 h 594069"/>
              <a:gd name="connsiteX41" fmla="*/ 1624031 w 2088198"/>
              <a:gd name="connsiteY41" fmla="*/ 388355 h 594069"/>
              <a:gd name="connsiteX42" fmla="*/ 1973551 w 2088198"/>
              <a:gd name="connsiteY42" fmla="*/ 409538 h 594069"/>
              <a:gd name="connsiteX43" fmla="*/ 2082996 w 2088198"/>
              <a:gd name="connsiteY43" fmla="*/ 480148 h 594069"/>
              <a:gd name="connsiteX44" fmla="*/ 2006309 w 2088198"/>
              <a:gd name="connsiteY44" fmla="*/ 536636 h 594069"/>
              <a:gd name="connsiteX45" fmla="*/ 1554323 w 2088198"/>
              <a:gd name="connsiteY45" fmla="*/ 591810 h 594069"/>
              <a:gd name="connsiteX46" fmla="*/ 1186084 w 2088198"/>
              <a:gd name="connsiteY46" fmla="*/ 578837 h 594069"/>
              <a:gd name="connsiteX47" fmla="*/ 886157 w 2088198"/>
              <a:gd name="connsiteY47" fmla="*/ 536636 h 594069"/>
              <a:gd name="connsiteX48" fmla="*/ 476617 w 2088198"/>
              <a:gd name="connsiteY48" fmla="*/ 427191 h 594069"/>
              <a:gd name="connsiteX49" fmla="*/ 0 w 2088198"/>
              <a:gd name="connsiteY49" fmla="*/ 285971 h 594069"/>
              <a:gd name="connsiteX0" fmla="*/ 540167 w 2088198"/>
              <a:gd name="connsiteY0" fmla="*/ 0 h 594069"/>
              <a:gd name="connsiteX1" fmla="*/ 1468689 w 2088198"/>
              <a:gd name="connsiteY1" fmla="*/ 10592 h 594069"/>
              <a:gd name="connsiteX2" fmla="*/ 1920593 w 2088198"/>
              <a:gd name="connsiteY2" fmla="*/ 49427 h 594069"/>
              <a:gd name="connsiteX3" fmla="*/ 2086527 w 2088198"/>
              <a:gd name="connsiteY3" fmla="*/ 116507 h 594069"/>
              <a:gd name="connsiteX4" fmla="*/ 1835861 w 2088198"/>
              <a:gd name="connsiteY4" fmla="*/ 208300 h 594069"/>
              <a:gd name="connsiteX5" fmla="*/ 1405140 w 2088198"/>
              <a:gd name="connsiteY5" fmla="*/ 236544 h 594069"/>
              <a:gd name="connsiteX6" fmla="*/ 776711 w 2088198"/>
              <a:gd name="connsiteY6" fmla="*/ 158873 h 594069"/>
              <a:gd name="connsiteX7" fmla="*/ 896748 w 2088198"/>
              <a:gd name="connsiteY7" fmla="*/ 81202 h 594069"/>
              <a:gd name="connsiteX8" fmla="*/ 1391018 w 2088198"/>
              <a:gd name="connsiteY8" fmla="*/ 56488 h 594069"/>
              <a:gd name="connsiteX9" fmla="*/ 1754660 w 2088198"/>
              <a:gd name="connsiteY9" fmla="*/ 74141 h 594069"/>
              <a:gd name="connsiteX10" fmla="*/ 2044161 w 2088198"/>
              <a:gd name="connsiteY10" fmla="*/ 123568 h 594069"/>
              <a:gd name="connsiteX11" fmla="*/ 2037100 w 2088198"/>
              <a:gd name="connsiteY11" fmla="*/ 208300 h 594069"/>
              <a:gd name="connsiteX12" fmla="*/ 1832331 w 2088198"/>
              <a:gd name="connsiteY12" fmla="*/ 268318 h 594069"/>
              <a:gd name="connsiteX13" fmla="*/ 1451037 w 2088198"/>
              <a:gd name="connsiteY13" fmla="*/ 296562 h 594069"/>
              <a:gd name="connsiteX14" fmla="*/ 917931 w 2088198"/>
              <a:gd name="connsiteY14" fmla="*/ 257727 h 594069"/>
              <a:gd name="connsiteX15" fmla="*/ 751997 w 2088198"/>
              <a:gd name="connsiteY15" fmla="*/ 204769 h 594069"/>
              <a:gd name="connsiteX16" fmla="*/ 1129761 w 2088198"/>
              <a:gd name="connsiteY16" fmla="*/ 137690 h 594069"/>
              <a:gd name="connsiteX17" fmla="*/ 1737007 w 2088198"/>
              <a:gd name="connsiteY17" fmla="*/ 144751 h 594069"/>
              <a:gd name="connsiteX18" fmla="*/ 2082996 w 2088198"/>
              <a:gd name="connsiteY18" fmla="*/ 225952 h 594069"/>
              <a:gd name="connsiteX19" fmla="*/ 1885288 w 2088198"/>
              <a:gd name="connsiteY19" fmla="*/ 321276 h 594069"/>
              <a:gd name="connsiteX20" fmla="*/ 1482811 w 2088198"/>
              <a:gd name="connsiteY20" fmla="*/ 360111 h 594069"/>
              <a:gd name="connsiteX21" fmla="*/ 928522 w 2088198"/>
              <a:gd name="connsiteY21" fmla="*/ 335398 h 594069"/>
              <a:gd name="connsiteX22" fmla="*/ 737875 w 2088198"/>
              <a:gd name="connsiteY22" fmla="*/ 275379 h 594069"/>
              <a:gd name="connsiteX23" fmla="*/ 1023846 w 2088198"/>
              <a:gd name="connsiteY23" fmla="*/ 211830 h 594069"/>
              <a:gd name="connsiteX24" fmla="*/ 1719355 w 2088198"/>
              <a:gd name="connsiteY24" fmla="*/ 204769 h 594069"/>
              <a:gd name="connsiteX25" fmla="*/ 2068874 w 2088198"/>
              <a:gd name="connsiteY25" fmla="*/ 289501 h 594069"/>
              <a:gd name="connsiteX26" fmla="*/ 1938246 w 2088198"/>
              <a:gd name="connsiteY26" fmla="*/ 388355 h 594069"/>
              <a:gd name="connsiteX27" fmla="*/ 1359244 w 2088198"/>
              <a:gd name="connsiteY27" fmla="*/ 427191 h 594069"/>
              <a:gd name="connsiteX28" fmla="*/ 946175 w 2088198"/>
              <a:gd name="connsiteY28" fmla="*/ 402477 h 594069"/>
              <a:gd name="connsiteX29" fmla="*/ 747069 w 2088198"/>
              <a:gd name="connsiteY29" fmla="*/ 343653 h 594069"/>
              <a:gd name="connsiteX30" fmla="*/ 852911 w 2088198"/>
              <a:gd name="connsiteY30" fmla="*/ 298581 h 594069"/>
              <a:gd name="connsiteX31" fmla="*/ 973352 w 2088198"/>
              <a:gd name="connsiteY31" fmla="*/ 280476 h 594069"/>
              <a:gd name="connsiteX32" fmla="*/ 1405140 w 2088198"/>
              <a:gd name="connsiteY32" fmla="*/ 247135 h 594069"/>
              <a:gd name="connsiteX33" fmla="*/ 1737007 w 2088198"/>
              <a:gd name="connsiteY33" fmla="*/ 268318 h 594069"/>
              <a:gd name="connsiteX34" fmla="*/ 1977081 w 2088198"/>
              <a:gd name="connsiteY34" fmla="*/ 317745 h 594069"/>
              <a:gd name="connsiteX35" fmla="*/ 2068874 w 2088198"/>
              <a:gd name="connsiteY35" fmla="*/ 423660 h 594069"/>
              <a:gd name="connsiteX36" fmla="*/ 1857044 w 2088198"/>
              <a:gd name="connsiteY36" fmla="*/ 494270 h 594069"/>
              <a:gd name="connsiteX37" fmla="*/ 1369835 w 2088198"/>
              <a:gd name="connsiteY37" fmla="*/ 522514 h 594069"/>
              <a:gd name="connsiteX38" fmla="*/ 903809 w 2088198"/>
              <a:gd name="connsiteY38" fmla="*/ 476618 h 594069"/>
              <a:gd name="connsiteX39" fmla="*/ 751997 w 2088198"/>
              <a:gd name="connsiteY39" fmla="*/ 427191 h 594069"/>
              <a:gd name="connsiteX40" fmla="*/ 953236 w 2088198"/>
              <a:gd name="connsiteY40" fmla="*/ 370703 h 594069"/>
              <a:gd name="connsiteX41" fmla="*/ 1624031 w 2088198"/>
              <a:gd name="connsiteY41" fmla="*/ 388355 h 594069"/>
              <a:gd name="connsiteX42" fmla="*/ 1973551 w 2088198"/>
              <a:gd name="connsiteY42" fmla="*/ 409538 h 594069"/>
              <a:gd name="connsiteX43" fmla="*/ 2082996 w 2088198"/>
              <a:gd name="connsiteY43" fmla="*/ 480148 h 594069"/>
              <a:gd name="connsiteX44" fmla="*/ 2006309 w 2088198"/>
              <a:gd name="connsiteY44" fmla="*/ 536636 h 594069"/>
              <a:gd name="connsiteX45" fmla="*/ 1554323 w 2088198"/>
              <a:gd name="connsiteY45" fmla="*/ 591810 h 594069"/>
              <a:gd name="connsiteX46" fmla="*/ 1186084 w 2088198"/>
              <a:gd name="connsiteY46" fmla="*/ 578837 h 594069"/>
              <a:gd name="connsiteX47" fmla="*/ 886157 w 2088198"/>
              <a:gd name="connsiteY47" fmla="*/ 536636 h 594069"/>
              <a:gd name="connsiteX48" fmla="*/ 476617 w 2088198"/>
              <a:gd name="connsiteY48" fmla="*/ 427191 h 594069"/>
              <a:gd name="connsiteX49" fmla="*/ 0 w 2088198"/>
              <a:gd name="connsiteY49" fmla="*/ 285971 h 594069"/>
              <a:gd name="connsiteX0" fmla="*/ 540167 w 2088198"/>
              <a:gd name="connsiteY0" fmla="*/ 0 h 594069"/>
              <a:gd name="connsiteX1" fmla="*/ 1468689 w 2088198"/>
              <a:gd name="connsiteY1" fmla="*/ 10592 h 594069"/>
              <a:gd name="connsiteX2" fmla="*/ 1920593 w 2088198"/>
              <a:gd name="connsiteY2" fmla="*/ 49427 h 594069"/>
              <a:gd name="connsiteX3" fmla="*/ 2086527 w 2088198"/>
              <a:gd name="connsiteY3" fmla="*/ 116507 h 594069"/>
              <a:gd name="connsiteX4" fmla="*/ 1835861 w 2088198"/>
              <a:gd name="connsiteY4" fmla="*/ 208300 h 594069"/>
              <a:gd name="connsiteX5" fmla="*/ 1405140 w 2088198"/>
              <a:gd name="connsiteY5" fmla="*/ 236544 h 594069"/>
              <a:gd name="connsiteX6" fmla="*/ 776711 w 2088198"/>
              <a:gd name="connsiteY6" fmla="*/ 158873 h 594069"/>
              <a:gd name="connsiteX7" fmla="*/ 896748 w 2088198"/>
              <a:gd name="connsiteY7" fmla="*/ 81202 h 594069"/>
              <a:gd name="connsiteX8" fmla="*/ 1391018 w 2088198"/>
              <a:gd name="connsiteY8" fmla="*/ 56488 h 594069"/>
              <a:gd name="connsiteX9" fmla="*/ 1754660 w 2088198"/>
              <a:gd name="connsiteY9" fmla="*/ 74141 h 594069"/>
              <a:gd name="connsiteX10" fmla="*/ 2044161 w 2088198"/>
              <a:gd name="connsiteY10" fmla="*/ 123568 h 594069"/>
              <a:gd name="connsiteX11" fmla="*/ 2037100 w 2088198"/>
              <a:gd name="connsiteY11" fmla="*/ 208300 h 594069"/>
              <a:gd name="connsiteX12" fmla="*/ 1832331 w 2088198"/>
              <a:gd name="connsiteY12" fmla="*/ 268318 h 594069"/>
              <a:gd name="connsiteX13" fmla="*/ 1451037 w 2088198"/>
              <a:gd name="connsiteY13" fmla="*/ 296562 h 594069"/>
              <a:gd name="connsiteX14" fmla="*/ 917931 w 2088198"/>
              <a:gd name="connsiteY14" fmla="*/ 257727 h 594069"/>
              <a:gd name="connsiteX15" fmla="*/ 751997 w 2088198"/>
              <a:gd name="connsiteY15" fmla="*/ 204769 h 594069"/>
              <a:gd name="connsiteX16" fmla="*/ 1129761 w 2088198"/>
              <a:gd name="connsiteY16" fmla="*/ 137690 h 594069"/>
              <a:gd name="connsiteX17" fmla="*/ 1737007 w 2088198"/>
              <a:gd name="connsiteY17" fmla="*/ 144751 h 594069"/>
              <a:gd name="connsiteX18" fmla="*/ 2082996 w 2088198"/>
              <a:gd name="connsiteY18" fmla="*/ 225952 h 594069"/>
              <a:gd name="connsiteX19" fmla="*/ 1885288 w 2088198"/>
              <a:gd name="connsiteY19" fmla="*/ 321276 h 594069"/>
              <a:gd name="connsiteX20" fmla="*/ 1482811 w 2088198"/>
              <a:gd name="connsiteY20" fmla="*/ 360111 h 594069"/>
              <a:gd name="connsiteX21" fmla="*/ 928522 w 2088198"/>
              <a:gd name="connsiteY21" fmla="*/ 335398 h 594069"/>
              <a:gd name="connsiteX22" fmla="*/ 737875 w 2088198"/>
              <a:gd name="connsiteY22" fmla="*/ 275379 h 594069"/>
              <a:gd name="connsiteX23" fmla="*/ 1023846 w 2088198"/>
              <a:gd name="connsiteY23" fmla="*/ 211830 h 594069"/>
              <a:gd name="connsiteX24" fmla="*/ 1719355 w 2088198"/>
              <a:gd name="connsiteY24" fmla="*/ 204769 h 594069"/>
              <a:gd name="connsiteX25" fmla="*/ 2068874 w 2088198"/>
              <a:gd name="connsiteY25" fmla="*/ 289501 h 594069"/>
              <a:gd name="connsiteX26" fmla="*/ 1938246 w 2088198"/>
              <a:gd name="connsiteY26" fmla="*/ 388355 h 594069"/>
              <a:gd name="connsiteX27" fmla="*/ 1359244 w 2088198"/>
              <a:gd name="connsiteY27" fmla="*/ 427191 h 594069"/>
              <a:gd name="connsiteX28" fmla="*/ 946175 w 2088198"/>
              <a:gd name="connsiteY28" fmla="*/ 402477 h 594069"/>
              <a:gd name="connsiteX29" fmla="*/ 747069 w 2088198"/>
              <a:gd name="connsiteY29" fmla="*/ 343653 h 594069"/>
              <a:gd name="connsiteX30" fmla="*/ 852911 w 2088198"/>
              <a:gd name="connsiteY30" fmla="*/ 298581 h 594069"/>
              <a:gd name="connsiteX31" fmla="*/ 973352 w 2088198"/>
              <a:gd name="connsiteY31" fmla="*/ 280476 h 594069"/>
              <a:gd name="connsiteX32" fmla="*/ 1405140 w 2088198"/>
              <a:gd name="connsiteY32" fmla="*/ 247135 h 594069"/>
              <a:gd name="connsiteX33" fmla="*/ 1737007 w 2088198"/>
              <a:gd name="connsiteY33" fmla="*/ 268318 h 594069"/>
              <a:gd name="connsiteX34" fmla="*/ 1977081 w 2088198"/>
              <a:gd name="connsiteY34" fmla="*/ 317745 h 594069"/>
              <a:gd name="connsiteX35" fmla="*/ 2068874 w 2088198"/>
              <a:gd name="connsiteY35" fmla="*/ 423660 h 594069"/>
              <a:gd name="connsiteX36" fmla="*/ 1857044 w 2088198"/>
              <a:gd name="connsiteY36" fmla="*/ 494270 h 594069"/>
              <a:gd name="connsiteX37" fmla="*/ 1369835 w 2088198"/>
              <a:gd name="connsiteY37" fmla="*/ 522514 h 594069"/>
              <a:gd name="connsiteX38" fmla="*/ 903809 w 2088198"/>
              <a:gd name="connsiteY38" fmla="*/ 476618 h 594069"/>
              <a:gd name="connsiteX39" fmla="*/ 751997 w 2088198"/>
              <a:gd name="connsiteY39" fmla="*/ 427191 h 594069"/>
              <a:gd name="connsiteX40" fmla="*/ 953236 w 2088198"/>
              <a:gd name="connsiteY40" fmla="*/ 370703 h 594069"/>
              <a:gd name="connsiteX41" fmla="*/ 1624031 w 2088198"/>
              <a:gd name="connsiteY41" fmla="*/ 388355 h 594069"/>
              <a:gd name="connsiteX42" fmla="*/ 1973551 w 2088198"/>
              <a:gd name="connsiteY42" fmla="*/ 409538 h 594069"/>
              <a:gd name="connsiteX43" fmla="*/ 2082996 w 2088198"/>
              <a:gd name="connsiteY43" fmla="*/ 480148 h 594069"/>
              <a:gd name="connsiteX44" fmla="*/ 2006309 w 2088198"/>
              <a:gd name="connsiteY44" fmla="*/ 536636 h 594069"/>
              <a:gd name="connsiteX45" fmla="*/ 1554323 w 2088198"/>
              <a:gd name="connsiteY45" fmla="*/ 591810 h 594069"/>
              <a:gd name="connsiteX46" fmla="*/ 1186084 w 2088198"/>
              <a:gd name="connsiteY46" fmla="*/ 578837 h 594069"/>
              <a:gd name="connsiteX47" fmla="*/ 886157 w 2088198"/>
              <a:gd name="connsiteY47" fmla="*/ 536636 h 594069"/>
              <a:gd name="connsiteX48" fmla="*/ 476617 w 2088198"/>
              <a:gd name="connsiteY48" fmla="*/ 427191 h 594069"/>
              <a:gd name="connsiteX49" fmla="*/ 0 w 2088198"/>
              <a:gd name="connsiteY49" fmla="*/ 285971 h 594069"/>
              <a:gd name="connsiteX0" fmla="*/ 540167 w 2088198"/>
              <a:gd name="connsiteY0" fmla="*/ 0 h 594069"/>
              <a:gd name="connsiteX1" fmla="*/ 1468689 w 2088198"/>
              <a:gd name="connsiteY1" fmla="*/ 10592 h 594069"/>
              <a:gd name="connsiteX2" fmla="*/ 1920593 w 2088198"/>
              <a:gd name="connsiteY2" fmla="*/ 49427 h 594069"/>
              <a:gd name="connsiteX3" fmla="*/ 2086527 w 2088198"/>
              <a:gd name="connsiteY3" fmla="*/ 116507 h 594069"/>
              <a:gd name="connsiteX4" fmla="*/ 1835861 w 2088198"/>
              <a:gd name="connsiteY4" fmla="*/ 208300 h 594069"/>
              <a:gd name="connsiteX5" fmla="*/ 1405140 w 2088198"/>
              <a:gd name="connsiteY5" fmla="*/ 236544 h 594069"/>
              <a:gd name="connsiteX6" fmla="*/ 776711 w 2088198"/>
              <a:gd name="connsiteY6" fmla="*/ 158873 h 594069"/>
              <a:gd name="connsiteX7" fmla="*/ 896748 w 2088198"/>
              <a:gd name="connsiteY7" fmla="*/ 81202 h 594069"/>
              <a:gd name="connsiteX8" fmla="*/ 1391018 w 2088198"/>
              <a:gd name="connsiteY8" fmla="*/ 56488 h 594069"/>
              <a:gd name="connsiteX9" fmla="*/ 1754660 w 2088198"/>
              <a:gd name="connsiteY9" fmla="*/ 74141 h 594069"/>
              <a:gd name="connsiteX10" fmla="*/ 2044161 w 2088198"/>
              <a:gd name="connsiteY10" fmla="*/ 123568 h 594069"/>
              <a:gd name="connsiteX11" fmla="*/ 2037100 w 2088198"/>
              <a:gd name="connsiteY11" fmla="*/ 208300 h 594069"/>
              <a:gd name="connsiteX12" fmla="*/ 1832331 w 2088198"/>
              <a:gd name="connsiteY12" fmla="*/ 268318 h 594069"/>
              <a:gd name="connsiteX13" fmla="*/ 1451037 w 2088198"/>
              <a:gd name="connsiteY13" fmla="*/ 296562 h 594069"/>
              <a:gd name="connsiteX14" fmla="*/ 917931 w 2088198"/>
              <a:gd name="connsiteY14" fmla="*/ 257727 h 594069"/>
              <a:gd name="connsiteX15" fmla="*/ 751997 w 2088198"/>
              <a:gd name="connsiteY15" fmla="*/ 204769 h 594069"/>
              <a:gd name="connsiteX16" fmla="*/ 1129761 w 2088198"/>
              <a:gd name="connsiteY16" fmla="*/ 137690 h 594069"/>
              <a:gd name="connsiteX17" fmla="*/ 1737007 w 2088198"/>
              <a:gd name="connsiteY17" fmla="*/ 144751 h 594069"/>
              <a:gd name="connsiteX18" fmla="*/ 2082996 w 2088198"/>
              <a:gd name="connsiteY18" fmla="*/ 225952 h 594069"/>
              <a:gd name="connsiteX19" fmla="*/ 1885288 w 2088198"/>
              <a:gd name="connsiteY19" fmla="*/ 321276 h 594069"/>
              <a:gd name="connsiteX20" fmla="*/ 1482811 w 2088198"/>
              <a:gd name="connsiteY20" fmla="*/ 360111 h 594069"/>
              <a:gd name="connsiteX21" fmla="*/ 928522 w 2088198"/>
              <a:gd name="connsiteY21" fmla="*/ 335398 h 594069"/>
              <a:gd name="connsiteX22" fmla="*/ 737875 w 2088198"/>
              <a:gd name="connsiteY22" fmla="*/ 275379 h 594069"/>
              <a:gd name="connsiteX23" fmla="*/ 1023846 w 2088198"/>
              <a:gd name="connsiteY23" fmla="*/ 211830 h 594069"/>
              <a:gd name="connsiteX24" fmla="*/ 1719355 w 2088198"/>
              <a:gd name="connsiteY24" fmla="*/ 204769 h 594069"/>
              <a:gd name="connsiteX25" fmla="*/ 2068874 w 2088198"/>
              <a:gd name="connsiteY25" fmla="*/ 289501 h 594069"/>
              <a:gd name="connsiteX26" fmla="*/ 1938246 w 2088198"/>
              <a:gd name="connsiteY26" fmla="*/ 388355 h 594069"/>
              <a:gd name="connsiteX27" fmla="*/ 1359244 w 2088198"/>
              <a:gd name="connsiteY27" fmla="*/ 427191 h 594069"/>
              <a:gd name="connsiteX28" fmla="*/ 946175 w 2088198"/>
              <a:gd name="connsiteY28" fmla="*/ 402477 h 594069"/>
              <a:gd name="connsiteX29" fmla="*/ 747069 w 2088198"/>
              <a:gd name="connsiteY29" fmla="*/ 343653 h 594069"/>
              <a:gd name="connsiteX30" fmla="*/ 852911 w 2088198"/>
              <a:gd name="connsiteY30" fmla="*/ 298581 h 594069"/>
              <a:gd name="connsiteX31" fmla="*/ 999546 w 2088198"/>
              <a:gd name="connsiteY31" fmla="*/ 272646 h 594069"/>
              <a:gd name="connsiteX32" fmla="*/ 1405140 w 2088198"/>
              <a:gd name="connsiteY32" fmla="*/ 247135 h 594069"/>
              <a:gd name="connsiteX33" fmla="*/ 1737007 w 2088198"/>
              <a:gd name="connsiteY33" fmla="*/ 268318 h 594069"/>
              <a:gd name="connsiteX34" fmla="*/ 1977081 w 2088198"/>
              <a:gd name="connsiteY34" fmla="*/ 317745 h 594069"/>
              <a:gd name="connsiteX35" fmla="*/ 2068874 w 2088198"/>
              <a:gd name="connsiteY35" fmla="*/ 423660 h 594069"/>
              <a:gd name="connsiteX36" fmla="*/ 1857044 w 2088198"/>
              <a:gd name="connsiteY36" fmla="*/ 494270 h 594069"/>
              <a:gd name="connsiteX37" fmla="*/ 1369835 w 2088198"/>
              <a:gd name="connsiteY37" fmla="*/ 522514 h 594069"/>
              <a:gd name="connsiteX38" fmla="*/ 903809 w 2088198"/>
              <a:gd name="connsiteY38" fmla="*/ 476618 h 594069"/>
              <a:gd name="connsiteX39" fmla="*/ 751997 w 2088198"/>
              <a:gd name="connsiteY39" fmla="*/ 427191 h 594069"/>
              <a:gd name="connsiteX40" fmla="*/ 953236 w 2088198"/>
              <a:gd name="connsiteY40" fmla="*/ 370703 h 594069"/>
              <a:gd name="connsiteX41" fmla="*/ 1624031 w 2088198"/>
              <a:gd name="connsiteY41" fmla="*/ 388355 h 594069"/>
              <a:gd name="connsiteX42" fmla="*/ 1973551 w 2088198"/>
              <a:gd name="connsiteY42" fmla="*/ 409538 h 594069"/>
              <a:gd name="connsiteX43" fmla="*/ 2082996 w 2088198"/>
              <a:gd name="connsiteY43" fmla="*/ 480148 h 594069"/>
              <a:gd name="connsiteX44" fmla="*/ 2006309 w 2088198"/>
              <a:gd name="connsiteY44" fmla="*/ 536636 h 594069"/>
              <a:gd name="connsiteX45" fmla="*/ 1554323 w 2088198"/>
              <a:gd name="connsiteY45" fmla="*/ 591810 h 594069"/>
              <a:gd name="connsiteX46" fmla="*/ 1186084 w 2088198"/>
              <a:gd name="connsiteY46" fmla="*/ 578837 h 594069"/>
              <a:gd name="connsiteX47" fmla="*/ 886157 w 2088198"/>
              <a:gd name="connsiteY47" fmla="*/ 536636 h 594069"/>
              <a:gd name="connsiteX48" fmla="*/ 476617 w 2088198"/>
              <a:gd name="connsiteY48" fmla="*/ 427191 h 594069"/>
              <a:gd name="connsiteX49" fmla="*/ 0 w 2088198"/>
              <a:gd name="connsiteY49" fmla="*/ 285971 h 594069"/>
              <a:gd name="connsiteX0" fmla="*/ 540167 w 2088198"/>
              <a:gd name="connsiteY0" fmla="*/ 0 h 594069"/>
              <a:gd name="connsiteX1" fmla="*/ 1468689 w 2088198"/>
              <a:gd name="connsiteY1" fmla="*/ 10592 h 594069"/>
              <a:gd name="connsiteX2" fmla="*/ 1920593 w 2088198"/>
              <a:gd name="connsiteY2" fmla="*/ 49427 h 594069"/>
              <a:gd name="connsiteX3" fmla="*/ 2086527 w 2088198"/>
              <a:gd name="connsiteY3" fmla="*/ 116507 h 594069"/>
              <a:gd name="connsiteX4" fmla="*/ 1835861 w 2088198"/>
              <a:gd name="connsiteY4" fmla="*/ 208300 h 594069"/>
              <a:gd name="connsiteX5" fmla="*/ 1405140 w 2088198"/>
              <a:gd name="connsiteY5" fmla="*/ 236544 h 594069"/>
              <a:gd name="connsiteX6" fmla="*/ 776711 w 2088198"/>
              <a:gd name="connsiteY6" fmla="*/ 158873 h 594069"/>
              <a:gd name="connsiteX7" fmla="*/ 896748 w 2088198"/>
              <a:gd name="connsiteY7" fmla="*/ 81202 h 594069"/>
              <a:gd name="connsiteX8" fmla="*/ 1391018 w 2088198"/>
              <a:gd name="connsiteY8" fmla="*/ 56488 h 594069"/>
              <a:gd name="connsiteX9" fmla="*/ 1754660 w 2088198"/>
              <a:gd name="connsiteY9" fmla="*/ 74141 h 594069"/>
              <a:gd name="connsiteX10" fmla="*/ 2044161 w 2088198"/>
              <a:gd name="connsiteY10" fmla="*/ 123568 h 594069"/>
              <a:gd name="connsiteX11" fmla="*/ 2037100 w 2088198"/>
              <a:gd name="connsiteY11" fmla="*/ 208300 h 594069"/>
              <a:gd name="connsiteX12" fmla="*/ 1832331 w 2088198"/>
              <a:gd name="connsiteY12" fmla="*/ 268318 h 594069"/>
              <a:gd name="connsiteX13" fmla="*/ 1451037 w 2088198"/>
              <a:gd name="connsiteY13" fmla="*/ 296562 h 594069"/>
              <a:gd name="connsiteX14" fmla="*/ 917931 w 2088198"/>
              <a:gd name="connsiteY14" fmla="*/ 257727 h 594069"/>
              <a:gd name="connsiteX15" fmla="*/ 751997 w 2088198"/>
              <a:gd name="connsiteY15" fmla="*/ 204769 h 594069"/>
              <a:gd name="connsiteX16" fmla="*/ 1129761 w 2088198"/>
              <a:gd name="connsiteY16" fmla="*/ 137690 h 594069"/>
              <a:gd name="connsiteX17" fmla="*/ 1737007 w 2088198"/>
              <a:gd name="connsiteY17" fmla="*/ 144751 h 594069"/>
              <a:gd name="connsiteX18" fmla="*/ 2082996 w 2088198"/>
              <a:gd name="connsiteY18" fmla="*/ 225952 h 594069"/>
              <a:gd name="connsiteX19" fmla="*/ 1885288 w 2088198"/>
              <a:gd name="connsiteY19" fmla="*/ 321276 h 594069"/>
              <a:gd name="connsiteX20" fmla="*/ 1482811 w 2088198"/>
              <a:gd name="connsiteY20" fmla="*/ 360111 h 594069"/>
              <a:gd name="connsiteX21" fmla="*/ 928522 w 2088198"/>
              <a:gd name="connsiteY21" fmla="*/ 335398 h 594069"/>
              <a:gd name="connsiteX22" fmla="*/ 737875 w 2088198"/>
              <a:gd name="connsiteY22" fmla="*/ 275379 h 594069"/>
              <a:gd name="connsiteX23" fmla="*/ 1023846 w 2088198"/>
              <a:gd name="connsiteY23" fmla="*/ 211830 h 594069"/>
              <a:gd name="connsiteX24" fmla="*/ 1719355 w 2088198"/>
              <a:gd name="connsiteY24" fmla="*/ 204769 h 594069"/>
              <a:gd name="connsiteX25" fmla="*/ 2068874 w 2088198"/>
              <a:gd name="connsiteY25" fmla="*/ 289501 h 594069"/>
              <a:gd name="connsiteX26" fmla="*/ 1938246 w 2088198"/>
              <a:gd name="connsiteY26" fmla="*/ 388355 h 594069"/>
              <a:gd name="connsiteX27" fmla="*/ 1359244 w 2088198"/>
              <a:gd name="connsiteY27" fmla="*/ 427191 h 594069"/>
              <a:gd name="connsiteX28" fmla="*/ 946175 w 2088198"/>
              <a:gd name="connsiteY28" fmla="*/ 402477 h 594069"/>
              <a:gd name="connsiteX29" fmla="*/ 747069 w 2088198"/>
              <a:gd name="connsiteY29" fmla="*/ 343653 h 594069"/>
              <a:gd name="connsiteX30" fmla="*/ 852911 w 2088198"/>
              <a:gd name="connsiteY30" fmla="*/ 298581 h 594069"/>
              <a:gd name="connsiteX31" fmla="*/ 999546 w 2088198"/>
              <a:gd name="connsiteY31" fmla="*/ 272646 h 594069"/>
              <a:gd name="connsiteX32" fmla="*/ 1395615 w 2088198"/>
              <a:gd name="connsiteY32" fmla="*/ 245569 h 594069"/>
              <a:gd name="connsiteX33" fmla="*/ 1737007 w 2088198"/>
              <a:gd name="connsiteY33" fmla="*/ 268318 h 594069"/>
              <a:gd name="connsiteX34" fmla="*/ 1977081 w 2088198"/>
              <a:gd name="connsiteY34" fmla="*/ 317745 h 594069"/>
              <a:gd name="connsiteX35" fmla="*/ 2068874 w 2088198"/>
              <a:gd name="connsiteY35" fmla="*/ 423660 h 594069"/>
              <a:gd name="connsiteX36" fmla="*/ 1857044 w 2088198"/>
              <a:gd name="connsiteY36" fmla="*/ 494270 h 594069"/>
              <a:gd name="connsiteX37" fmla="*/ 1369835 w 2088198"/>
              <a:gd name="connsiteY37" fmla="*/ 522514 h 594069"/>
              <a:gd name="connsiteX38" fmla="*/ 903809 w 2088198"/>
              <a:gd name="connsiteY38" fmla="*/ 476618 h 594069"/>
              <a:gd name="connsiteX39" fmla="*/ 751997 w 2088198"/>
              <a:gd name="connsiteY39" fmla="*/ 427191 h 594069"/>
              <a:gd name="connsiteX40" fmla="*/ 953236 w 2088198"/>
              <a:gd name="connsiteY40" fmla="*/ 370703 h 594069"/>
              <a:gd name="connsiteX41" fmla="*/ 1624031 w 2088198"/>
              <a:gd name="connsiteY41" fmla="*/ 388355 h 594069"/>
              <a:gd name="connsiteX42" fmla="*/ 1973551 w 2088198"/>
              <a:gd name="connsiteY42" fmla="*/ 409538 h 594069"/>
              <a:gd name="connsiteX43" fmla="*/ 2082996 w 2088198"/>
              <a:gd name="connsiteY43" fmla="*/ 480148 h 594069"/>
              <a:gd name="connsiteX44" fmla="*/ 2006309 w 2088198"/>
              <a:gd name="connsiteY44" fmla="*/ 536636 h 594069"/>
              <a:gd name="connsiteX45" fmla="*/ 1554323 w 2088198"/>
              <a:gd name="connsiteY45" fmla="*/ 591810 h 594069"/>
              <a:gd name="connsiteX46" fmla="*/ 1186084 w 2088198"/>
              <a:gd name="connsiteY46" fmla="*/ 578837 h 594069"/>
              <a:gd name="connsiteX47" fmla="*/ 886157 w 2088198"/>
              <a:gd name="connsiteY47" fmla="*/ 536636 h 594069"/>
              <a:gd name="connsiteX48" fmla="*/ 476617 w 2088198"/>
              <a:gd name="connsiteY48" fmla="*/ 427191 h 594069"/>
              <a:gd name="connsiteX49" fmla="*/ 0 w 2088198"/>
              <a:gd name="connsiteY49" fmla="*/ 285971 h 594069"/>
              <a:gd name="connsiteX0" fmla="*/ 540167 w 2088198"/>
              <a:gd name="connsiteY0" fmla="*/ 0 h 594069"/>
              <a:gd name="connsiteX1" fmla="*/ 1468689 w 2088198"/>
              <a:gd name="connsiteY1" fmla="*/ 10592 h 594069"/>
              <a:gd name="connsiteX2" fmla="*/ 1920593 w 2088198"/>
              <a:gd name="connsiteY2" fmla="*/ 49427 h 594069"/>
              <a:gd name="connsiteX3" fmla="*/ 2086527 w 2088198"/>
              <a:gd name="connsiteY3" fmla="*/ 116507 h 594069"/>
              <a:gd name="connsiteX4" fmla="*/ 1835861 w 2088198"/>
              <a:gd name="connsiteY4" fmla="*/ 208300 h 594069"/>
              <a:gd name="connsiteX5" fmla="*/ 1405140 w 2088198"/>
              <a:gd name="connsiteY5" fmla="*/ 236544 h 594069"/>
              <a:gd name="connsiteX6" fmla="*/ 776711 w 2088198"/>
              <a:gd name="connsiteY6" fmla="*/ 158873 h 594069"/>
              <a:gd name="connsiteX7" fmla="*/ 896748 w 2088198"/>
              <a:gd name="connsiteY7" fmla="*/ 81202 h 594069"/>
              <a:gd name="connsiteX8" fmla="*/ 1391018 w 2088198"/>
              <a:gd name="connsiteY8" fmla="*/ 56488 h 594069"/>
              <a:gd name="connsiteX9" fmla="*/ 1754660 w 2088198"/>
              <a:gd name="connsiteY9" fmla="*/ 74141 h 594069"/>
              <a:gd name="connsiteX10" fmla="*/ 2044161 w 2088198"/>
              <a:gd name="connsiteY10" fmla="*/ 123568 h 594069"/>
              <a:gd name="connsiteX11" fmla="*/ 2037100 w 2088198"/>
              <a:gd name="connsiteY11" fmla="*/ 208300 h 594069"/>
              <a:gd name="connsiteX12" fmla="*/ 1832331 w 2088198"/>
              <a:gd name="connsiteY12" fmla="*/ 268318 h 594069"/>
              <a:gd name="connsiteX13" fmla="*/ 1451037 w 2088198"/>
              <a:gd name="connsiteY13" fmla="*/ 296562 h 594069"/>
              <a:gd name="connsiteX14" fmla="*/ 917931 w 2088198"/>
              <a:gd name="connsiteY14" fmla="*/ 257727 h 594069"/>
              <a:gd name="connsiteX15" fmla="*/ 751997 w 2088198"/>
              <a:gd name="connsiteY15" fmla="*/ 204769 h 594069"/>
              <a:gd name="connsiteX16" fmla="*/ 1129761 w 2088198"/>
              <a:gd name="connsiteY16" fmla="*/ 137690 h 594069"/>
              <a:gd name="connsiteX17" fmla="*/ 1737007 w 2088198"/>
              <a:gd name="connsiteY17" fmla="*/ 144751 h 594069"/>
              <a:gd name="connsiteX18" fmla="*/ 2082996 w 2088198"/>
              <a:gd name="connsiteY18" fmla="*/ 225952 h 594069"/>
              <a:gd name="connsiteX19" fmla="*/ 1885288 w 2088198"/>
              <a:gd name="connsiteY19" fmla="*/ 321276 h 594069"/>
              <a:gd name="connsiteX20" fmla="*/ 1482811 w 2088198"/>
              <a:gd name="connsiteY20" fmla="*/ 360111 h 594069"/>
              <a:gd name="connsiteX21" fmla="*/ 928522 w 2088198"/>
              <a:gd name="connsiteY21" fmla="*/ 335398 h 594069"/>
              <a:gd name="connsiteX22" fmla="*/ 737875 w 2088198"/>
              <a:gd name="connsiteY22" fmla="*/ 275379 h 594069"/>
              <a:gd name="connsiteX23" fmla="*/ 1023846 w 2088198"/>
              <a:gd name="connsiteY23" fmla="*/ 211830 h 594069"/>
              <a:gd name="connsiteX24" fmla="*/ 1719355 w 2088198"/>
              <a:gd name="connsiteY24" fmla="*/ 204769 h 594069"/>
              <a:gd name="connsiteX25" fmla="*/ 2068874 w 2088198"/>
              <a:gd name="connsiteY25" fmla="*/ 289501 h 594069"/>
              <a:gd name="connsiteX26" fmla="*/ 1938246 w 2088198"/>
              <a:gd name="connsiteY26" fmla="*/ 388355 h 594069"/>
              <a:gd name="connsiteX27" fmla="*/ 1359244 w 2088198"/>
              <a:gd name="connsiteY27" fmla="*/ 427191 h 594069"/>
              <a:gd name="connsiteX28" fmla="*/ 946175 w 2088198"/>
              <a:gd name="connsiteY28" fmla="*/ 402477 h 594069"/>
              <a:gd name="connsiteX29" fmla="*/ 747069 w 2088198"/>
              <a:gd name="connsiteY29" fmla="*/ 343653 h 594069"/>
              <a:gd name="connsiteX30" fmla="*/ 852911 w 2088198"/>
              <a:gd name="connsiteY30" fmla="*/ 298581 h 594069"/>
              <a:gd name="connsiteX31" fmla="*/ 999546 w 2088198"/>
              <a:gd name="connsiteY31" fmla="*/ 272646 h 594069"/>
              <a:gd name="connsiteX32" fmla="*/ 1393234 w 2088198"/>
              <a:gd name="connsiteY32" fmla="*/ 250267 h 594069"/>
              <a:gd name="connsiteX33" fmla="*/ 1737007 w 2088198"/>
              <a:gd name="connsiteY33" fmla="*/ 268318 h 594069"/>
              <a:gd name="connsiteX34" fmla="*/ 1977081 w 2088198"/>
              <a:gd name="connsiteY34" fmla="*/ 317745 h 594069"/>
              <a:gd name="connsiteX35" fmla="*/ 2068874 w 2088198"/>
              <a:gd name="connsiteY35" fmla="*/ 423660 h 594069"/>
              <a:gd name="connsiteX36" fmla="*/ 1857044 w 2088198"/>
              <a:gd name="connsiteY36" fmla="*/ 494270 h 594069"/>
              <a:gd name="connsiteX37" fmla="*/ 1369835 w 2088198"/>
              <a:gd name="connsiteY37" fmla="*/ 522514 h 594069"/>
              <a:gd name="connsiteX38" fmla="*/ 903809 w 2088198"/>
              <a:gd name="connsiteY38" fmla="*/ 476618 h 594069"/>
              <a:gd name="connsiteX39" fmla="*/ 751997 w 2088198"/>
              <a:gd name="connsiteY39" fmla="*/ 427191 h 594069"/>
              <a:gd name="connsiteX40" fmla="*/ 953236 w 2088198"/>
              <a:gd name="connsiteY40" fmla="*/ 370703 h 594069"/>
              <a:gd name="connsiteX41" fmla="*/ 1624031 w 2088198"/>
              <a:gd name="connsiteY41" fmla="*/ 388355 h 594069"/>
              <a:gd name="connsiteX42" fmla="*/ 1973551 w 2088198"/>
              <a:gd name="connsiteY42" fmla="*/ 409538 h 594069"/>
              <a:gd name="connsiteX43" fmla="*/ 2082996 w 2088198"/>
              <a:gd name="connsiteY43" fmla="*/ 480148 h 594069"/>
              <a:gd name="connsiteX44" fmla="*/ 2006309 w 2088198"/>
              <a:gd name="connsiteY44" fmla="*/ 536636 h 594069"/>
              <a:gd name="connsiteX45" fmla="*/ 1554323 w 2088198"/>
              <a:gd name="connsiteY45" fmla="*/ 591810 h 594069"/>
              <a:gd name="connsiteX46" fmla="*/ 1186084 w 2088198"/>
              <a:gd name="connsiteY46" fmla="*/ 578837 h 594069"/>
              <a:gd name="connsiteX47" fmla="*/ 886157 w 2088198"/>
              <a:gd name="connsiteY47" fmla="*/ 536636 h 594069"/>
              <a:gd name="connsiteX48" fmla="*/ 476617 w 2088198"/>
              <a:gd name="connsiteY48" fmla="*/ 427191 h 594069"/>
              <a:gd name="connsiteX49" fmla="*/ 0 w 2088198"/>
              <a:gd name="connsiteY49" fmla="*/ 285971 h 594069"/>
              <a:gd name="connsiteX0" fmla="*/ 540167 w 2088198"/>
              <a:gd name="connsiteY0" fmla="*/ 0 h 594069"/>
              <a:gd name="connsiteX1" fmla="*/ 1468689 w 2088198"/>
              <a:gd name="connsiteY1" fmla="*/ 10592 h 594069"/>
              <a:gd name="connsiteX2" fmla="*/ 1920593 w 2088198"/>
              <a:gd name="connsiteY2" fmla="*/ 49427 h 594069"/>
              <a:gd name="connsiteX3" fmla="*/ 2086527 w 2088198"/>
              <a:gd name="connsiteY3" fmla="*/ 116507 h 594069"/>
              <a:gd name="connsiteX4" fmla="*/ 1835861 w 2088198"/>
              <a:gd name="connsiteY4" fmla="*/ 208300 h 594069"/>
              <a:gd name="connsiteX5" fmla="*/ 1405140 w 2088198"/>
              <a:gd name="connsiteY5" fmla="*/ 236544 h 594069"/>
              <a:gd name="connsiteX6" fmla="*/ 776711 w 2088198"/>
              <a:gd name="connsiteY6" fmla="*/ 158873 h 594069"/>
              <a:gd name="connsiteX7" fmla="*/ 896748 w 2088198"/>
              <a:gd name="connsiteY7" fmla="*/ 81202 h 594069"/>
              <a:gd name="connsiteX8" fmla="*/ 1391018 w 2088198"/>
              <a:gd name="connsiteY8" fmla="*/ 56488 h 594069"/>
              <a:gd name="connsiteX9" fmla="*/ 1754660 w 2088198"/>
              <a:gd name="connsiteY9" fmla="*/ 74141 h 594069"/>
              <a:gd name="connsiteX10" fmla="*/ 2044161 w 2088198"/>
              <a:gd name="connsiteY10" fmla="*/ 123568 h 594069"/>
              <a:gd name="connsiteX11" fmla="*/ 2037100 w 2088198"/>
              <a:gd name="connsiteY11" fmla="*/ 208300 h 594069"/>
              <a:gd name="connsiteX12" fmla="*/ 1832331 w 2088198"/>
              <a:gd name="connsiteY12" fmla="*/ 268318 h 594069"/>
              <a:gd name="connsiteX13" fmla="*/ 1451037 w 2088198"/>
              <a:gd name="connsiteY13" fmla="*/ 296562 h 594069"/>
              <a:gd name="connsiteX14" fmla="*/ 917931 w 2088198"/>
              <a:gd name="connsiteY14" fmla="*/ 257727 h 594069"/>
              <a:gd name="connsiteX15" fmla="*/ 751997 w 2088198"/>
              <a:gd name="connsiteY15" fmla="*/ 204769 h 594069"/>
              <a:gd name="connsiteX16" fmla="*/ 1129761 w 2088198"/>
              <a:gd name="connsiteY16" fmla="*/ 137690 h 594069"/>
              <a:gd name="connsiteX17" fmla="*/ 1737007 w 2088198"/>
              <a:gd name="connsiteY17" fmla="*/ 144751 h 594069"/>
              <a:gd name="connsiteX18" fmla="*/ 2082996 w 2088198"/>
              <a:gd name="connsiteY18" fmla="*/ 225952 h 594069"/>
              <a:gd name="connsiteX19" fmla="*/ 1885288 w 2088198"/>
              <a:gd name="connsiteY19" fmla="*/ 321276 h 594069"/>
              <a:gd name="connsiteX20" fmla="*/ 1482811 w 2088198"/>
              <a:gd name="connsiteY20" fmla="*/ 360111 h 594069"/>
              <a:gd name="connsiteX21" fmla="*/ 928522 w 2088198"/>
              <a:gd name="connsiteY21" fmla="*/ 335398 h 594069"/>
              <a:gd name="connsiteX22" fmla="*/ 737875 w 2088198"/>
              <a:gd name="connsiteY22" fmla="*/ 275379 h 594069"/>
              <a:gd name="connsiteX23" fmla="*/ 1023846 w 2088198"/>
              <a:gd name="connsiteY23" fmla="*/ 211830 h 594069"/>
              <a:gd name="connsiteX24" fmla="*/ 1719355 w 2088198"/>
              <a:gd name="connsiteY24" fmla="*/ 204769 h 594069"/>
              <a:gd name="connsiteX25" fmla="*/ 2068874 w 2088198"/>
              <a:gd name="connsiteY25" fmla="*/ 289501 h 594069"/>
              <a:gd name="connsiteX26" fmla="*/ 1938246 w 2088198"/>
              <a:gd name="connsiteY26" fmla="*/ 388355 h 594069"/>
              <a:gd name="connsiteX27" fmla="*/ 1359244 w 2088198"/>
              <a:gd name="connsiteY27" fmla="*/ 427191 h 594069"/>
              <a:gd name="connsiteX28" fmla="*/ 946175 w 2088198"/>
              <a:gd name="connsiteY28" fmla="*/ 402477 h 594069"/>
              <a:gd name="connsiteX29" fmla="*/ 747069 w 2088198"/>
              <a:gd name="connsiteY29" fmla="*/ 343653 h 594069"/>
              <a:gd name="connsiteX30" fmla="*/ 852911 w 2088198"/>
              <a:gd name="connsiteY30" fmla="*/ 298581 h 594069"/>
              <a:gd name="connsiteX31" fmla="*/ 999546 w 2088198"/>
              <a:gd name="connsiteY31" fmla="*/ 272646 h 594069"/>
              <a:gd name="connsiteX32" fmla="*/ 1393234 w 2088198"/>
              <a:gd name="connsiteY32" fmla="*/ 250267 h 594069"/>
              <a:gd name="connsiteX33" fmla="*/ 1737007 w 2088198"/>
              <a:gd name="connsiteY33" fmla="*/ 268318 h 594069"/>
              <a:gd name="connsiteX34" fmla="*/ 1977081 w 2088198"/>
              <a:gd name="connsiteY34" fmla="*/ 317745 h 594069"/>
              <a:gd name="connsiteX35" fmla="*/ 2068874 w 2088198"/>
              <a:gd name="connsiteY35" fmla="*/ 423660 h 594069"/>
              <a:gd name="connsiteX36" fmla="*/ 1857044 w 2088198"/>
              <a:gd name="connsiteY36" fmla="*/ 494270 h 594069"/>
              <a:gd name="connsiteX37" fmla="*/ 1372217 w 2088198"/>
              <a:gd name="connsiteY37" fmla="*/ 517816 h 594069"/>
              <a:gd name="connsiteX38" fmla="*/ 903809 w 2088198"/>
              <a:gd name="connsiteY38" fmla="*/ 476618 h 594069"/>
              <a:gd name="connsiteX39" fmla="*/ 751997 w 2088198"/>
              <a:gd name="connsiteY39" fmla="*/ 427191 h 594069"/>
              <a:gd name="connsiteX40" fmla="*/ 953236 w 2088198"/>
              <a:gd name="connsiteY40" fmla="*/ 370703 h 594069"/>
              <a:gd name="connsiteX41" fmla="*/ 1624031 w 2088198"/>
              <a:gd name="connsiteY41" fmla="*/ 388355 h 594069"/>
              <a:gd name="connsiteX42" fmla="*/ 1973551 w 2088198"/>
              <a:gd name="connsiteY42" fmla="*/ 409538 h 594069"/>
              <a:gd name="connsiteX43" fmla="*/ 2082996 w 2088198"/>
              <a:gd name="connsiteY43" fmla="*/ 480148 h 594069"/>
              <a:gd name="connsiteX44" fmla="*/ 2006309 w 2088198"/>
              <a:gd name="connsiteY44" fmla="*/ 536636 h 594069"/>
              <a:gd name="connsiteX45" fmla="*/ 1554323 w 2088198"/>
              <a:gd name="connsiteY45" fmla="*/ 591810 h 594069"/>
              <a:gd name="connsiteX46" fmla="*/ 1186084 w 2088198"/>
              <a:gd name="connsiteY46" fmla="*/ 578837 h 594069"/>
              <a:gd name="connsiteX47" fmla="*/ 886157 w 2088198"/>
              <a:gd name="connsiteY47" fmla="*/ 536636 h 594069"/>
              <a:gd name="connsiteX48" fmla="*/ 476617 w 2088198"/>
              <a:gd name="connsiteY48" fmla="*/ 427191 h 594069"/>
              <a:gd name="connsiteX49" fmla="*/ 0 w 2088198"/>
              <a:gd name="connsiteY49" fmla="*/ 285971 h 594069"/>
              <a:gd name="connsiteX0" fmla="*/ 540167 w 2088198"/>
              <a:gd name="connsiteY0" fmla="*/ 0 h 585330"/>
              <a:gd name="connsiteX1" fmla="*/ 1468689 w 2088198"/>
              <a:gd name="connsiteY1" fmla="*/ 10592 h 585330"/>
              <a:gd name="connsiteX2" fmla="*/ 1920593 w 2088198"/>
              <a:gd name="connsiteY2" fmla="*/ 49427 h 585330"/>
              <a:gd name="connsiteX3" fmla="*/ 2086527 w 2088198"/>
              <a:gd name="connsiteY3" fmla="*/ 116507 h 585330"/>
              <a:gd name="connsiteX4" fmla="*/ 1835861 w 2088198"/>
              <a:gd name="connsiteY4" fmla="*/ 208300 h 585330"/>
              <a:gd name="connsiteX5" fmla="*/ 1405140 w 2088198"/>
              <a:gd name="connsiteY5" fmla="*/ 236544 h 585330"/>
              <a:gd name="connsiteX6" fmla="*/ 776711 w 2088198"/>
              <a:gd name="connsiteY6" fmla="*/ 158873 h 585330"/>
              <a:gd name="connsiteX7" fmla="*/ 896748 w 2088198"/>
              <a:gd name="connsiteY7" fmla="*/ 81202 h 585330"/>
              <a:gd name="connsiteX8" fmla="*/ 1391018 w 2088198"/>
              <a:gd name="connsiteY8" fmla="*/ 56488 h 585330"/>
              <a:gd name="connsiteX9" fmla="*/ 1754660 w 2088198"/>
              <a:gd name="connsiteY9" fmla="*/ 74141 h 585330"/>
              <a:gd name="connsiteX10" fmla="*/ 2044161 w 2088198"/>
              <a:gd name="connsiteY10" fmla="*/ 123568 h 585330"/>
              <a:gd name="connsiteX11" fmla="*/ 2037100 w 2088198"/>
              <a:gd name="connsiteY11" fmla="*/ 208300 h 585330"/>
              <a:gd name="connsiteX12" fmla="*/ 1832331 w 2088198"/>
              <a:gd name="connsiteY12" fmla="*/ 268318 h 585330"/>
              <a:gd name="connsiteX13" fmla="*/ 1451037 w 2088198"/>
              <a:gd name="connsiteY13" fmla="*/ 296562 h 585330"/>
              <a:gd name="connsiteX14" fmla="*/ 917931 w 2088198"/>
              <a:gd name="connsiteY14" fmla="*/ 257727 h 585330"/>
              <a:gd name="connsiteX15" fmla="*/ 751997 w 2088198"/>
              <a:gd name="connsiteY15" fmla="*/ 204769 h 585330"/>
              <a:gd name="connsiteX16" fmla="*/ 1129761 w 2088198"/>
              <a:gd name="connsiteY16" fmla="*/ 137690 h 585330"/>
              <a:gd name="connsiteX17" fmla="*/ 1737007 w 2088198"/>
              <a:gd name="connsiteY17" fmla="*/ 144751 h 585330"/>
              <a:gd name="connsiteX18" fmla="*/ 2082996 w 2088198"/>
              <a:gd name="connsiteY18" fmla="*/ 225952 h 585330"/>
              <a:gd name="connsiteX19" fmla="*/ 1885288 w 2088198"/>
              <a:gd name="connsiteY19" fmla="*/ 321276 h 585330"/>
              <a:gd name="connsiteX20" fmla="*/ 1482811 w 2088198"/>
              <a:gd name="connsiteY20" fmla="*/ 360111 h 585330"/>
              <a:gd name="connsiteX21" fmla="*/ 928522 w 2088198"/>
              <a:gd name="connsiteY21" fmla="*/ 335398 h 585330"/>
              <a:gd name="connsiteX22" fmla="*/ 737875 w 2088198"/>
              <a:gd name="connsiteY22" fmla="*/ 275379 h 585330"/>
              <a:gd name="connsiteX23" fmla="*/ 1023846 w 2088198"/>
              <a:gd name="connsiteY23" fmla="*/ 211830 h 585330"/>
              <a:gd name="connsiteX24" fmla="*/ 1719355 w 2088198"/>
              <a:gd name="connsiteY24" fmla="*/ 204769 h 585330"/>
              <a:gd name="connsiteX25" fmla="*/ 2068874 w 2088198"/>
              <a:gd name="connsiteY25" fmla="*/ 289501 h 585330"/>
              <a:gd name="connsiteX26" fmla="*/ 1938246 w 2088198"/>
              <a:gd name="connsiteY26" fmla="*/ 388355 h 585330"/>
              <a:gd name="connsiteX27" fmla="*/ 1359244 w 2088198"/>
              <a:gd name="connsiteY27" fmla="*/ 427191 h 585330"/>
              <a:gd name="connsiteX28" fmla="*/ 946175 w 2088198"/>
              <a:gd name="connsiteY28" fmla="*/ 402477 h 585330"/>
              <a:gd name="connsiteX29" fmla="*/ 747069 w 2088198"/>
              <a:gd name="connsiteY29" fmla="*/ 343653 h 585330"/>
              <a:gd name="connsiteX30" fmla="*/ 852911 w 2088198"/>
              <a:gd name="connsiteY30" fmla="*/ 298581 h 585330"/>
              <a:gd name="connsiteX31" fmla="*/ 999546 w 2088198"/>
              <a:gd name="connsiteY31" fmla="*/ 272646 h 585330"/>
              <a:gd name="connsiteX32" fmla="*/ 1393234 w 2088198"/>
              <a:gd name="connsiteY32" fmla="*/ 250267 h 585330"/>
              <a:gd name="connsiteX33" fmla="*/ 1737007 w 2088198"/>
              <a:gd name="connsiteY33" fmla="*/ 268318 h 585330"/>
              <a:gd name="connsiteX34" fmla="*/ 1977081 w 2088198"/>
              <a:gd name="connsiteY34" fmla="*/ 317745 h 585330"/>
              <a:gd name="connsiteX35" fmla="*/ 2068874 w 2088198"/>
              <a:gd name="connsiteY35" fmla="*/ 423660 h 585330"/>
              <a:gd name="connsiteX36" fmla="*/ 1857044 w 2088198"/>
              <a:gd name="connsiteY36" fmla="*/ 494270 h 585330"/>
              <a:gd name="connsiteX37" fmla="*/ 1372217 w 2088198"/>
              <a:gd name="connsiteY37" fmla="*/ 517816 h 585330"/>
              <a:gd name="connsiteX38" fmla="*/ 903809 w 2088198"/>
              <a:gd name="connsiteY38" fmla="*/ 476618 h 585330"/>
              <a:gd name="connsiteX39" fmla="*/ 751997 w 2088198"/>
              <a:gd name="connsiteY39" fmla="*/ 427191 h 585330"/>
              <a:gd name="connsiteX40" fmla="*/ 953236 w 2088198"/>
              <a:gd name="connsiteY40" fmla="*/ 370703 h 585330"/>
              <a:gd name="connsiteX41" fmla="*/ 1624031 w 2088198"/>
              <a:gd name="connsiteY41" fmla="*/ 388355 h 585330"/>
              <a:gd name="connsiteX42" fmla="*/ 1973551 w 2088198"/>
              <a:gd name="connsiteY42" fmla="*/ 409538 h 585330"/>
              <a:gd name="connsiteX43" fmla="*/ 2082996 w 2088198"/>
              <a:gd name="connsiteY43" fmla="*/ 480148 h 585330"/>
              <a:gd name="connsiteX44" fmla="*/ 2006309 w 2088198"/>
              <a:gd name="connsiteY44" fmla="*/ 536636 h 585330"/>
              <a:gd name="connsiteX45" fmla="*/ 1540035 w 2088198"/>
              <a:gd name="connsiteY45" fmla="*/ 580848 h 585330"/>
              <a:gd name="connsiteX46" fmla="*/ 1186084 w 2088198"/>
              <a:gd name="connsiteY46" fmla="*/ 578837 h 585330"/>
              <a:gd name="connsiteX47" fmla="*/ 886157 w 2088198"/>
              <a:gd name="connsiteY47" fmla="*/ 536636 h 585330"/>
              <a:gd name="connsiteX48" fmla="*/ 476617 w 2088198"/>
              <a:gd name="connsiteY48" fmla="*/ 427191 h 585330"/>
              <a:gd name="connsiteX49" fmla="*/ 0 w 2088198"/>
              <a:gd name="connsiteY49" fmla="*/ 285971 h 585330"/>
              <a:gd name="connsiteX0" fmla="*/ 540167 w 2088198"/>
              <a:gd name="connsiteY0" fmla="*/ 0 h 585440"/>
              <a:gd name="connsiteX1" fmla="*/ 1468689 w 2088198"/>
              <a:gd name="connsiteY1" fmla="*/ 10592 h 585440"/>
              <a:gd name="connsiteX2" fmla="*/ 1920593 w 2088198"/>
              <a:gd name="connsiteY2" fmla="*/ 49427 h 585440"/>
              <a:gd name="connsiteX3" fmla="*/ 2086527 w 2088198"/>
              <a:gd name="connsiteY3" fmla="*/ 116507 h 585440"/>
              <a:gd name="connsiteX4" fmla="*/ 1835861 w 2088198"/>
              <a:gd name="connsiteY4" fmla="*/ 208300 h 585440"/>
              <a:gd name="connsiteX5" fmla="*/ 1405140 w 2088198"/>
              <a:gd name="connsiteY5" fmla="*/ 236544 h 585440"/>
              <a:gd name="connsiteX6" fmla="*/ 776711 w 2088198"/>
              <a:gd name="connsiteY6" fmla="*/ 158873 h 585440"/>
              <a:gd name="connsiteX7" fmla="*/ 896748 w 2088198"/>
              <a:gd name="connsiteY7" fmla="*/ 81202 h 585440"/>
              <a:gd name="connsiteX8" fmla="*/ 1391018 w 2088198"/>
              <a:gd name="connsiteY8" fmla="*/ 56488 h 585440"/>
              <a:gd name="connsiteX9" fmla="*/ 1754660 w 2088198"/>
              <a:gd name="connsiteY9" fmla="*/ 74141 h 585440"/>
              <a:gd name="connsiteX10" fmla="*/ 2044161 w 2088198"/>
              <a:gd name="connsiteY10" fmla="*/ 123568 h 585440"/>
              <a:gd name="connsiteX11" fmla="*/ 2037100 w 2088198"/>
              <a:gd name="connsiteY11" fmla="*/ 208300 h 585440"/>
              <a:gd name="connsiteX12" fmla="*/ 1832331 w 2088198"/>
              <a:gd name="connsiteY12" fmla="*/ 268318 h 585440"/>
              <a:gd name="connsiteX13" fmla="*/ 1451037 w 2088198"/>
              <a:gd name="connsiteY13" fmla="*/ 296562 h 585440"/>
              <a:gd name="connsiteX14" fmla="*/ 917931 w 2088198"/>
              <a:gd name="connsiteY14" fmla="*/ 257727 h 585440"/>
              <a:gd name="connsiteX15" fmla="*/ 751997 w 2088198"/>
              <a:gd name="connsiteY15" fmla="*/ 204769 h 585440"/>
              <a:gd name="connsiteX16" fmla="*/ 1129761 w 2088198"/>
              <a:gd name="connsiteY16" fmla="*/ 137690 h 585440"/>
              <a:gd name="connsiteX17" fmla="*/ 1737007 w 2088198"/>
              <a:gd name="connsiteY17" fmla="*/ 144751 h 585440"/>
              <a:gd name="connsiteX18" fmla="*/ 2082996 w 2088198"/>
              <a:gd name="connsiteY18" fmla="*/ 225952 h 585440"/>
              <a:gd name="connsiteX19" fmla="*/ 1885288 w 2088198"/>
              <a:gd name="connsiteY19" fmla="*/ 321276 h 585440"/>
              <a:gd name="connsiteX20" fmla="*/ 1482811 w 2088198"/>
              <a:gd name="connsiteY20" fmla="*/ 360111 h 585440"/>
              <a:gd name="connsiteX21" fmla="*/ 928522 w 2088198"/>
              <a:gd name="connsiteY21" fmla="*/ 335398 h 585440"/>
              <a:gd name="connsiteX22" fmla="*/ 737875 w 2088198"/>
              <a:gd name="connsiteY22" fmla="*/ 275379 h 585440"/>
              <a:gd name="connsiteX23" fmla="*/ 1023846 w 2088198"/>
              <a:gd name="connsiteY23" fmla="*/ 211830 h 585440"/>
              <a:gd name="connsiteX24" fmla="*/ 1719355 w 2088198"/>
              <a:gd name="connsiteY24" fmla="*/ 204769 h 585440"/>
              <a:gd name="connsiteX25" fmla="*/ 2068874 w 2088198"/>
              <a:gd name="connsiteY25" fmla="*/ 289501 h 585440"/>
              <a:gd name="connsiteX26" fmla="*/ 1938246 w 2088198"/>
              <a:gd name="connsiteY26" fmla="*/ 388355 h 585440"/>
              <a:gd name="connsiteX27" fmla="*/ 1359244 w 2088198"/>
              <a:gd name="connsiteY27" fmla="*/ 427191 h 585440"/>
              <a:gd name="connsiteX28" fmla="*/ 946175 w 2088198"/>
              <a:gd name="connsiteY28" fmla="*/ 402477 h 585440"/>
              <a:gd name="connsiteX29" fmla="*/ 747069 w 2088198"/>
              <a:gd name="connsiteY29" fmla="*/ 343653 h 585440"/>
              <a:gd name="connsiteX30" fmla="*/ 852911 w 2088198"/>
              <a:gd name="connsiteY30" fmla="*/ 298581 h 585440"/>
              <a:gd name="connsiteX31" fmla="*/ 999546 w 2088198"/>
              <a:gd name="connsiteY31" fmla="*/ 272646 h 585440"/>
              <a:gd name="connsiteX32" fmla="*/ 1393234 w 2088198"/>
              <a:gd name="connsiteY32" fmla="*/ 250267 h 585440"/>
              <a:gd name="connsiteX33" fmla="*/ 1737007 w 2088198"/>
              <a:gd name="connsiteY33" fmla="*/ 268318 h 585440"/>
              <a:gd name="connsiteX34" fmla="*/ 1977081 w 2088198"/>
              <a:gd name="connsiteY34" fmla="*/ 317745 h 585440"/>
              <a:gd name="connsiteX35" fmla="*/ 2068874 w 2088198"/>
              <a:gd name="connsiteY35" fmla="*/ 423660 h 585440"/>
              <a:gd name="connsiteX36" fmla="*/ 1857044 w 2088198"/>
              <a:gd name="connsiteY36" fmla="*/ 494270 h 585440"/>
              <a:gd name="connsiteX37" fmla="*/ 1372217 w 2088198"/>
              <a:gd name="connsiteY37" fmla="*/ 517816 h 585440"/>
              <a:gd name="connsiteX38" fmla="*/ 903809 w 2088198"/>
              <a:gd name="connsiteY38" fmla="*/ 476618 h 585440"/>
              <a:gd name="connsiteX39" fmla="*/ 751997 w 2088198"/>
              <a:gd name="connsiteY39" fmla="*/ 427191 h 585440"/>
              <a:gd name="connsiteX40" fmla="*/ 953236 w 2088198"/>
              <a:gd name="connsiteY40" fmla="*/ 370703 h 585440"/>
              <a:gd name="connsiteX41" fmla="*/ 1624031 w 2088198"/>
              <a:gd name="connsiteY41" fmla="*/ 388355 h 585440"/>
              <a:gd name="connsiteX42" fmla="*/ 1973551 w 2088198"/>
              <a:gd name="connsiteY42" fmla="*/ 409538 h 585440"/>
              <a:gd name="connsiteX43" fmla="*/ 2082996 w 2088198"/>
              <a:gd name="connsiteY43" fmla="*/ 480148 h 585440"/>
              <a:gd name="connsiteX44" fmla="*/ 1977734 w 2088198"/>
              <a:gd name="connsiteY44" fmla="*/ 535070 h 585440"/>
              <a:gd name="connsiteX45" fmla="*/ 1540035 w 2088198"/>
              <a:gd name="connsiteY45" fmla="*/ 580848 h 585440"/>
              <a:gd name="connsiteX46" fmla="*/ 1186084 w 2088198"/>
              <a:gd name="connsiteY46" fmla="*/ 578837 h 585440"/>
              <a:gd name="connsiteX47" fmla="*/ 886157 w 2088198"/>
              <a:gd name="connsiteY47" fmla="*/ 536636 h 585440"/>
              <a:gd name="connsiteX48" fmla="*/ 476617 w 2088198"/>
              <a:gd name="connsiteY48" fmla="*/ 427191 h 585440"/>
              <a:gd name="connsiteX49" fmla="*/ 0 w 2088198"/>
              <a:gd name="connsiteY49" fmla="*/ 285971 h 585440"/>
              <a:gd name="connsiteX0" fmla="*/ 540167 w 2088198"/>
              <a:gd name="connsiteY0" fmla="*/ 0 h 585440"/>
              <a:gd name="connsiteX1" fmla="*/ 1468689 w 2088198"/>
              <a:gd name="connsiteY1" fmla="*/ 10592 h 585440"/>
              <a:gd name="connsiteX2" fmla="*/ 1920593 w 2088198"/>
              <a:gd name="connsiteY2" fmla="*/ 49427 h 585440"/>
              <a:gd name="connsiteX3" fmla="*/ 2086527 w 2088198"/>
              <a:gd name="connsiteY3" fmla="*/ 116507 h 585440"/>
              <a:gd name="connsiteX4" fmla="*/ 1835861 w 2088198"/>
              <a:gd name="connsiteY4" fmla="*/ 208300 h 585440"/>
              <a:gd name="connsiteX5" fmla="*/ 1405140 w 2088198"/>
              <a:gd name="connsiteY5" fmla="*/ 236544 h 585440"/>
              <a:gd name="connsiteX6" fmla="*/ 776711 w 2088198"/>
              <a:gd name="connsiteY6" fmla="*/ 158873 h 585440"/>
              <a:gd name="connsiteX7" fmla="*/ 896748 w 2088198"/>
              <a:gd name="connsiteY7" fmla="*/ 81202 h 585440"/>
              <a:gd name="connsiteX8" fmla="*/ 1391018 w 2088198"/>
              <a:gd name="connsiteY8" fmla="*/ 56488 h 585440"/>
              <a:gd name="connsiteX9" fmla="*/ 1754660 w 2088198"/>
              <a:gd name="connsiteY9" fmla="*/ 74141 h 585440"/>
              <a:gd name="connsiteX10" fmla="*/ 2044161 w 2088198"/>
              <a:gd name="connsiteY10" fmla="*/ 123568 h 585440"/>
              <a:gd name="connsiteX11" fmla="*/ 2037100 w 2088198"/>
              <a:gd name="connsiteY11" fmla="*/ 208300 h 585440"/>
              <a:gd name="connsiteX12" fmla="*/ 1832331 w 2088198"/>
              <a:gd name="connsiteY12" fmla="*/ 268318 h 585440"/>
              <a:gd name="connsiteX13" fmla="*/ 1451037 w 2088198"/>
              <a:gd name="connsiteY13" fmla="*/ 296562 h 585440"/>
              <a:gd name="connsiteX14" fmla="*/ 917931 w 2088198"/>
              <a:gd name="connsiteY14" fmla="*/ 257727 h 585440"/>
              <a:gd name="connsiteX15" fmla="*/ 751997 w 2088198"/>
              <a:gd name="connsiteY15" fmla="*/ 204769 h 585440"/>
              <a:gd name="connsiteX16" fmla="*/ 1129761 w 2088198"/>
              <a:gd name="connsiteY16" fmla="*/ 137690 h 585440"/>
              <a:gd name="connsiteX17" fmla="*/ 1737007 w 2088198"/>
              <a:gd name="connsiteY17" fmla="*/ 144751 h 585440"/>
              <a:gd name="connsiteX18" fmla="*/ 2082996 w 2088198"/>
              <a:gd name="connsiteY18" fmla="*/ 225952 h 585440"/>
              <a:gd name="connsiteX19" fmla="*/ 1885288 w 2088198"/>
              <a:gd name="connsiteY19" fmla="*/ 321276 h 585440"/>
              <a:gd name="connsiteX20" fmla="*/ 1482811 w 2088198"/>
              <a:gd name="connsiteY20" fmla="*/ 360111 h 585440"/>
              <a:gd name="connsiteX21" fmla="*/ 928522 w 2088198"/>
              <a:gd name="connsiteY21" fmla="*/ 335398 h 585440"/>
              <a:gd name="connsiteX22" fmla="*/ 737875 w 2088198"/>
              <a:gd name="connsiteY22" fmla="*/ 275379 h 585440"/>
              <a:gd name="connsiteX23" fmla="*/ 1023846 w 2088198"/>
              <a:gd name="connsiteY23" fmla="*/ 211830 h 585440"/>
              <a:gd name="connsiteX24" fmla="*/ 1719355 w 2088198"/>
              <a:gd name="connsiteY24" fmla="*/ 204769 h 585440"/>
              <a:gd name="connsiteX25" fmla="*/ 2068874 w 2088198"/>
              <a:gd name="connsiteY25" fmla="*/ 289501 h 585440"/>
              <a:gd name="connsiteX26" fmla="*/ 1938246 w 2088198"/>
              <a:gd name="connsiteY26" fmla="*/ 388355 h 585440"/>
              <a:gd name="connsiteX27" fmla="*/ 1359244 w 2088198"/>
              <a:gd name="connsiteY27" fmla="*/ 427191 h 585440"/>
              <a:gd name="connsiteX28" fmla="*/ 946175 w 2088198"/>
              <a:gd name="connsiteY28" fmla="*/ 402477 h 585440"/>
              <a:gd name="connsiteX29" fmla="*/ 747069 w 2088198"/>
              <a:gd name="connsiteY29" fmla="*/ 343653 h 585440"/>
              <a:gd name="connsiteX30" fmla="*/ 852911 w 2088198"/>
              <a:gd name="connsiteY30" fmla="*/ 298581 h 585440"/>
              <a:gd name="connsiteX31" fmla="*/ 999546 w 2088198"/>
              <a:gd name="connsiteY31" fmla="*/ 272646 h 585440"/>
              <a:gd name="connsiteX32" fmla="*/ 1393234 w 2088198"/>
              <a:gd name="connsiteY32" fmla="*/ 250267 h 585440"/>
              <a:gd name="connsiteX33" fmla="*/ 1737007 w 2088198"/>
              <a:gd name="connsiteY33" fmla="*/ 268318 h 585440"/>
              <a:gd name="connsiteX34" fmla="*/ 1977081 w 2088198"/>
              <a:gd name="connsiteY34" fmla="*/ 317745 h 585440"/>
              <a:gd name="connsiteX35" fmla="*/ 2068874 w 2088198"/>
              <a:gd name="connsiteY35" fmla="*/ 423660 h 585440"/>
              <a:gd name="connsiteX36" fmla="*/ 1857044 w 2088198"/>
              <a:gd name="connsiteY36" fmla="*/ 494270 h 585440"/>
              <a:gd name="connsiteX37" fmla="*/ 1372217 w 2088198"/>
              <a:gd name="connsiteY37" fmla="*/ 517816 h 585440"/>
              <a:gd name="connsiteX38" fmla="*/ 903809 w 2088198"/>
              <a:gd name="connsiteY38" fmla="*/ 476618 h 585440"/>
              <a:gd name="connsiteX39" fmla="*/ 751997 w 2088198"/>
              <a:gd name="connsiteY39" fmla="*/ 427191 h 585440"/>
              <a:gd name="connsiteX40" fmla="*/ 953236 w 2088198"/>
              <a:gd name="connsiteY40" fmla="*/ 370703 h 585440"/>
              <a:gd name="connsiteX41" fmla="*/ 1624031 w 2088198"/>
              <a:gd name="connsiteY41" fmla="*/ 388355 h 585440"/>
              <a:gd name="connsiteX42" fmla="*/ 1973551 w 2088198"/>
              <a:gd name="connsiteY42" fmla="*/ 409538 h 585440"/>
              <a:gd name="connsiteX43" fmla="*/ 2082996 w 2088198"/>
              <a:gd name="connsiteY43" fmla="*/ 480148 h 585440"/>
              <a:gd name="connsiteX44" fmla="*/ 1977734 w 2088198"/>
              <a:gd name="connsiteY44" fmla="*/ 535070 h 585440"/>
              <a:gd name="connsiteX45" fmla="*/ 1540035 w 2088198"/>
              <a:gd name="connsiteY45" fmla="*/ 580848 h 585440"/>
              <a:gd name="connsiteX46" fmla="*/ 1186084 w 2088198"/>
              <a:gd name="connsiteY46" fmla="*/ 578837 h 585440"/>
              <a:gd name="connsiteX47" fmla="*/ 886157 w 2088198"/>
              <a:gd name="connsiteY47" fmla="*/ 536636 h 585440"/>
              <a:gd name="connsiteX48" fmla="*/ 476617 w 2088198"/>
              <a:gd name="connsiteY48" fmla="*/ 427191 h 585440"/>
              <a:gd name="connsiteX49" fmla="*/ 0 w 2088198"/>
              <a:gd name="connsiteY49" fmla="*/ 285971 h 585440"/>
              <a:gd name="connsiteX0" fmla="*/ 540167 w 2088198"/>
              <a:gd name="connsiteY0" fmla="*/ 0 h 583663"/>
              <a:gd name="connsiteX1" fmla="*/ 1468689 w 2088198"/>
              <a:gd name="connsiteY1" fmla="*/ 10592 h 583663"/>
              <a:gd name="connsiteX2" fmla="*/ 1920593 w 2088198"/>
              <a:gd name="connsiteY2" fmla="*/ 49427 h 583663"/>
              <a:gd name="connsiteX3" fmla="*/ 2086527 w 2088198"/>
              <a:gd name="connsiteY3" fmla="*/ 116507 h 583663"/>
              <a:gd name="connsiteX4" fmla="*/ 1835861 w 2088198"/>
              <a:gd name="connsiteY4" fmla="*/ 208300 h 583663"/>
              <a:gd name="connsiteX5" fmla="*/ 1405140 w 2088198"/>
              <a:gd name="connsiteY5" fmla="*/ 236544 h 583663"/>
              <a:gd name="connsiteX6" fmla="*/ 776711 w 2088198"/>
              <a:gd name="connsiteY6" fmla="*/ 158873 h 583663"/>
              <a:gd name="connsiteX7" fmla="*/ 896748 w 2088198"/>
              <a:gd name="connsiteY7" fmla="*/ 81202 h 583663"/>
              <a:gd name="connsiteX8" fmla="*/ 1391018 w 2088198"/>
              <a:gd name="connsiteY8" fmla="*/ 56488 h 583663"/>
              <a:gd name="connsiteX9" fmla="*/ 1754660 w 2088198"/>
              <a:gd name="connsiteY9" fmla="*/ 74141 h 583663"/>
              <a:gd name="connsiteX10" fmla="*/ 2044161 w 2088198"/>
              <a:gd name="connsiteY10" fmla="*/ 123568 h 583663"/>
              <a:gd name="connsiteX11" fmla="*/ 2037100 w 2088198"/>
              <a:gd name="connsiteY11" fmla="*/ 208300 h 583663"/>
              <a:gd name="connsiteX12" fmla="*/ 1832331 w 2088198"/>
              <a:gd name="connsiteY12" fmla="*/ 268318 h 583663"/>
              <a:gd name="connsiteX13" fmla="*/ 1451037 w 2088198"/>
              <a:gd name="connsiteY13" fmla="*/ 296562 h 583663"/>
              <a:gd name="connsiteX14" fmla="*/ 917931 w 2088198"/>
              <a:gd name="connsiteY14" fmla="*/ 257727 h 583663"/>
              <a:gd name="connsiteX15" fmla="*/ 751997 w 2088198"/>
              <a:gd name="connsiteY15" fmla="*/ 204769 h 583663"/>
              <a:gd name="connsiteX16" fmla="*/ 1129761 w 2088198"/>
              <a:gd name="connsiteY16" fmla="*/ 137690 h 583663"/>
              <a:gd name="connsiteX17" fmla="*/ 1737007 w 2088198"/>
              <a:gd name="connsiteY17" fmla="*/ 144751 h 583663"/>
              <a:gd name="connsiteX18" fmla="*/ 2082996 w 2088198"/>
              <a:gd name="connsiteY18" fmla="*/ 225952 h 583663"/>
              <a:gd name="connsiteX19" fmla="*/ 1885288 w 2088198"/>
              <a:gd name="connsiteY19" fmla="*/ 321276 h 583663"/>
              <a:gd name="connsiteX20" fmla="*/ 1482811 w 2088198"/>
              <a:gd name="connsiteY20" fmla="*/ 360111 h 583663"/>
              <a:gd name="connsiteX21" fmla="*/ 928522 w 2088198"/>
              <a:gd name="connsiteY21" fmla="*/ 335398 h 583663"/>
              <a:gd name="connsiteX22" fmla="*/ 737875 w 2088198"/>
              <a:gd name="connsiteY22" fmla="*/ 275379 h 583663"/>
              <a:gd name="connsiteX23" fmla="*/ 1023846 w 2088198"/>
              <a:gd name="connsiteY23" fmla="*/ 211830 h 583663"/>
              <a:gd name="connsiteX24" fmla="*/ 1719355 w 2088198"/>
              <a:gd name="connsiteY24" fmla="*/ 204769 h 583663"/>
              <a:gd name="connsiteX25" fmla="*/ 2068874 w 2088198"/>
              <a:gd name="connsiteY25" fmla="*/ 289501 h 583663"/>
              <a:gd name="connsiteX26" fmla="*/ 1938246 w 2088198"/>
              <a:gd name="connsiteY26" fmla="*/ 388355 h 583663"/>
              <a:gd name="connsiteX27" fmla="*/ 1359244 w 2088198"/>
              <a:gd name="connsiteY27" fmla="*/ 427191 h 583663"/>
              <a:gd name="connsiteX28" fmla="*/ 946175 w 2088198"/>
              <a:gd name="connsiteY28" fmla="*/ 402477 h 583663"/>
              <a:gd name="connsiteX29" fmla="*/ 747069 w 2088198"/>
              <a:gd name="connsiteY29" fmla="*/ 343653 h 583663"/>
              <a:gd name="connsiteX30" fmla="*/ 852911 w 2088198"/>
              <a:gd name="connsiteY30" fmla="*/ 298581 h 583663"/>
              <a:gd name="connsiteX31" fmla="*/ 999546 w 2088198"/>
              <a:gd name="connsiteY31" fmla="*/ 272646 h 583663"/>
              <a:gd name="connsiteX32" fmla="*/ 1393234 w 2088198"/>
              <a:gd name="connsiteY32" fmla="*/ 250267 h 583663"/>
              <a:gd name="connsiteX33" fmla="*/ 1737007 w 2088198"/>
              <a:gd name="connsiteY33" fmla="*/ 268318 h 583663"/>
              <a:gd name="connsiteX34" fmla="*/ 1977081 w 2088198"/>
              <a:gd name="connsiteY34" fmla="*/ 317745 h 583663"/>
              <a:gd name="connsiteX35" fmla="*/ 2068874 w 2088198"/>
              <a:gd name="connsiteY35" fmla="*/ 423660 h 583663"/>
              <a:gd name="connsiteX36" fmla="*/ 1857044 w 2088198"/>
              <a:gd name="connsiteY36" fmla="*/ 494270 h 583663"/>
              <a:gd name="connsiteX37" fmla="*/ 1372217 w 2088198"/>
              <a:gd name="connsiteY37" fmla="*/ 517816 h 583663"/>
              <a:gd name="connsiteX38" fmla="*/ 903809 w 2088198"/>
              <a:gd name="connsiteY38" fmla="*/ 476618 h 583663"/>
              <a:gd name="connsiteX39" fmla="*/ 751997 w 2088198"/>
              <a:gd name="connsiteY39" fmla="*/ 427191 h 583663"/>
              <a:gd name="connsiteX40" fmla="*/ 953236 w 2088198"/>
              <a:gd name="connsiteY40" fmla="*/ 370703 h 583663"/>
              <a:gd name="connsiteX41" fmla="*/ 1624031 w 2088198"/>
              <a:gd name="connsiteY41" fmla="*/ 388355 h 583663"/>
              <a:gd name="connsiteX42" fmla="*/ 1973551 w 2088198"/>
              <a:gd name="connsiteY42" fmla="*/ 409538 h 583663"/>
              <a:gd name="connsiteX43" fmla="*/ 2082996 w 2088198"/>
              <a:gd name="connsiteY43" fmla="*/ 480148 h 583663"/>
              <a:gd name="connsiteX44" fmla="*/ 1977734 w 2088198"/>
              <a:gd name="connsiteY44" fmla="*/ 535070 h 583663"/>
              <a:gd name="connsiteX45" fmla="*/ 1540035 w 2088198"/>
              <a:gd name="connsiteY45" fmla="*/ 580848 h 583663"/>
              <a:gd name="connsiteX46" fmla="*/ 1195609 w 2088198"/>
              <a:gd name="connsiteY46" fmla="*/ 574139 h 583663"/>
              <a:gd name="connsiteX47" fmla="*/ 886157 w 2088198"/>
              <a:gd name="connsiteY47" fmla="*/ 536636 h 583663"/>
              <a:gd name="connsiteX48" fmla="*/ 476617 w 2088198"/>
              <a:gd name="connsiteY48" fmla="*/ 427191 h 583663"/>
              <a:gd name="connsiteX49" fmla="*/ 0 w 2088198"/>
              <a:gd name="connsiteY49" fmla="*/ 285971 h 583663"/>
              <a:gd name="connsiteX0" fmla="*/ 540167 w 2088198"/>
              <a:gd name="connsiteY0" fmla="*/ 0 h 584106"/>
              <a:gd name="connsiteX1" fmla="*/ 1468689 w 2088198"/>
              <a:gd name="connsiteY1" fmla="*/ 10592 h 584106"/>
              <a:gd name="connsiteX2" fmla="*/ 1920593 w 2088198"/>
              <a:gd name="connsiteY2" fmla="*/ 49427 h 584106"/>
              <a:gd name="connsiteX3" fmla="*/ 2086527 w 2088198"/>
              <a:gd name="connsiteY3" fmla="*/ 116507 h 584106"/>
              <a:gd name="connsiteX4" fmla="*/ 1835861 w 2088198"/>
              <a:gd name="connsiteY4" fmla="*/ 208300 h 584106"/>
              <a:gd name="connsiteX5" fmla="*/ 1405140 w 2088198"/>
              <a:gd name="connsiteY5" fmla="*/ 236544 h 584106"/>
              <a:gd name="connsiteX6" fmla="*/ 776711 w 2088198"/>
              <a:gd name="connsiteY6" fmla="*/ 158873 h 584106"/>
              <a:gd name="connsiteX7" fmla="*/ 896748 w 2088198"/>
              <a:gd name="connsiteY7" fmla="*/ 81202 h 584106"/>
              <a:gd name="connsiteX8" fmla="*/ 1391018 w 2088198"/>
              <a:gd name="connsiteY8" fmla="*/ 56488 h 584106"/>
              <a:gd name="connsiteX9" fmla="*/ 1754660 w 2088198"/>
              <a:gd name="connsiteY9" fmla="*/ 74141 h 584106"/>
              <a:gd name="connsiteX10" fmla="*/ 2044161 w 2088198"/>
              <a:gd name="connsiteY10" fmla="*/ 123568 h 584106"/>
              <a:gd name="connsiteX11" fmla="*/ 2037100 w 2088198"/>
              <a:gd name="connsiteY11" fmla="*/ 208300 h 584106"/>
              <a:gd name="connsiteX12" fmla="*/ 1832331 w 2088198"/>
              <a:gd name="connsiteY12" fmla="*/ 268318 h 584106"/>
              <a:gd name="connsiteX13" fmla="*/ 1451037 w 2088198"/>
              <a:gd name="connsiteY13" fmla="*/ 296562 h 584106"/>
              <a:gd name="connsiteX14" fmla="*/ 917931 w 2088198"/>
              <a:gd name="connsiteY14" fmla="*/ 257727 h 584106"/>
              <a:gd name="connsiteX15" fmla="*/ 751997 w 2088198"/>
              <a:gd name="connsiteY15" fmla="*/ 204769 h 584106"/>
              <a:gd name="connsiteX16" fmla="*/ 1129761 w 2088198"/>
              <a:gd name="connsiteY16" fmla="*/ 137690 h 584106"/>
              <a:gd name="connsiteX17" fmla="*/ 1737007 w 2088198"/>
              <a:gd name="connsiteY17" fmla="*/ 144751 h 584106"/>
              <a:gd name="connsiteX18" fmla="*/ 2082996 w 2088198"/>
              <a:gd name="connsiteY18" fmla="*/ 225952 h 584106"/>
              <a:gd name="connsiteX19" fmla="*/ 1885288 w 2088198"/>
              <a:gd name="connsiteY19" fmla="*/ 321276 h 584106"/>
              <a:gd name="connsiteX20" fmla="*/ 1482811 w 2088198"/>
              <a:gd name="connsiteY20" fmla="*/ 360111 h 584106"/>
              <a:gd name="connsiteX21" fmla="*/ 928522 w 2088198"/>
              <a:gd name="connsiteY21" fmla="*/ 335398 h 584106"/>
              <a:gd name="connsiteX22" fmla="*/ 737875 w 2088198"/>
              <a:gd name="connsiteY22" fmla="*/ 275379 h 584106"/>
              <a:gd name="connsiteX23" fmla="*/ 1023846 w 2088198"/>
              <a:gd name="connsiteY23" fmla="*/ 211830 h 584106"/>
              <a:gd name="connsiteX24" fmla="*/ 1719355 w 2088198"/>
              <a:gd name="connsiteY24" fmla="*/ 204769 h 584106"/>
              <a:gd name="connsiteX25" fmla="*/ 2068874 w 2088198"/>
              <a:gd name="connsiteY25" fmla="*/ 289501 h 584106"/>
              <a:gd name="connsiteX26" fmla="*/ 1938246 w 2088198"/>
              <a:gd name="connsiteY26" fmla="*/ 388355 h 584106"/>
              <a:gd name="connsiteX27" fmla="*/ 1359244 w 2088198"/>
              <a:gd name="connsiteY27" fmla="*/ 427191 h 584106"/>
              <a:gd name="connsiteX28" fmla="*/ 946175 w 2088198"/>
              <a:gd name="connsiteY28" fmla="*/ 402477 h 584106"/>
              <a:gd name="connsiteX29" fmla="*/ 747069 w 2088198"/>
              <a:gd name="connsiteY29" fmla="*/ 343653 h 584106"/>
              <a:gd name="connsiteX30" fmla="*/ 852911 w 2088198"/>
              <a:gd name="connsiteY30" fmla="*/ 298581 h 584106"/>
              <a:gd name="connsiteX31" fmla="*/ 999546 w 2088198"/>
              <a:gd name="connsiteY31" fmla="*/ 272646 h 584106"/>
              <a:gd name="connsiteX32" fmla="*/ 1393234 w 2088198"/>
              <a:gd name="connsiteY32" fmla="*/ 250267 h 584106"/>
              <a:gd name="connsiteX33" fmla="*/ 1737007 w 2088198"/>
              <a:gd name="connsiteY33" fmla="*/ 268318 h 584106"/>
              <a:gd name="connsiteX34" fmla="*/ 1977081 w 2088198"/>
              <a:gd name="connsiteY34" fmla="*/ 317745 h 584106"/>
              <a:gd name="connsiteX35" fmla="*/ 2068874 w 2088198"/>
              <a:gd name="connsiteY35" fmla="*/ 423660 h 584106"/>
              <a:gd name="connsiteX36" fmla="*/ 1857044 w 2088198"/>
              <a:gd name="connsiteY36" fmla="*/ 494270 h 584106"/>
              <a:gd name="connsiteX37" fmla="*/ 1372217 w 2088198"/>
              <a:gd name="connsiteY37" fmla="*/ 517816 h 584106"/>
              <a:gd name="connsiteX38" fmla="*/ 903809 w 2088198"/>
              <a:gd name="connsiteY38" fmla="*/ 476618 h 584106"/>
              <a:gd name="connsiteX39" fmla="*/ 751997 w 2088198"/>
              <a:gd name="connsiteY39" fmla="*/ 427191 h 584106"/>
              <a:gd name="connsiteX40" fmla="*/ 953236 w 2088198"/>
              <a:gd name="connsiteY40" fmla="*/ 370703 h 584106"/>
              <a:gd name="connsiteX41" fmla="*/ 1624031 w 2088198"/>
              <a:gd name="connsiteY41" fmla="*/ 388355 h 584106"/>
              <a:gd name="connsiteX42" fmla="*/ 1973551 w 2088198"/>
              <a:gd name="connsiteY42" fmla="*/ 409538 h 584106"/>
              <a:gd name="connsiteX43" fmla="*/ 2082996 w 2088198"/>
              <a:gd name="connsiteY43" fmla="*/ 480148 h 584106"/>
              <a:gd name="connsiteX44" fmla="*/ 1977734 w 2088198"/>
              <a:gd name="connsiteY44" fmla="*/ 535070 h 584106"/>
              <a:gd name="connsiteX45" fmla="*/ 1540035 w 2088198"/>
              <a:gd name="connsiteY45" fmla="*/ 580848 h 584106"/>
              <a:gd name="connsiteX46" fmla="*/ 1195609 w 2088198"/>
              <a:gd name="connsiteY46" fmla="*/ 574139 h 584106"/>
              <a:gd name="connsiteX47" fmla="*/ 859963 w 2088198"/>
              <a:gd name="connsiteY47" fmla="*/ 524107 h 584106"/>
              <a:gd name="connsiteX48" fmla="*/ 476617 w 2088198"/>
              <a:gd name="connsiteY48" fmla="*/ 427191 h 584106"/>
              <a:gd name="connsiteX49" fmla="*/ 0 w 2088198"/>
              <a:gd name="connsiteY49" fmla="*/ 285971 h 584106"/>
              <a:gd name="connsiteX0" fmla="*/ 540167 w 2088198"/>
              <a:gd name="connsiteY0" fmla="*/ 0 h 583604"/>
              <a:gd name="connsiteX1" fmla="*/ 1468689 w 2088198"/>
              <a:gd name="connsiteY1" fmla="*/ 10592 h 583604"/>
              <a:gd name="connsiteX2" fmla="*/ 1920593 w 2088198"/>
              <a:gd name="connsiteY2" fmla="*/ 49427 h 583604"/>
              <a:gd name="connsiteX3" fmla="*/ 2086527 w 2088198"/>
              <a:gd name="connsiteY3" fmla="*/ 116507 h 583604"/>
              <a:gd name="connsiteX4" fmla="*/ 1835861 w 2088198"/>
              <a:gd name="connsiteY4" fmla="*/ 208300 h 583604"/>
              <a:gd name="connsiteX5" fmla="*/ 1405140 w 2088198"/>
              <a:gd name="connsiteY5" fmla="*/ 236544 h 583604"/>
              <a:gd name="connsiteX6" fmla="*/ 776711 w 2088198"/>
              <a:gd name="connsiteY6" fmla="*/ 158873 h 583604"/>
              <a:gd name="connsiteX7" fmla="*/ 896748 w 2088198"/>
              <a:gd name="connsiteY7" fmla="*/ 81202 h 583604"/>
              <a:gd name="connsiteX8" fmla="*/ 1391018 w 2088198"/>
              <a:gd name="connsiteY8" fmla="*/ 56488 h 583604"/>
              <a:gd name="connsiteX9" fmla="*/ 1754660 w 2088198"/>
              <a:gd name="connsiteY9" fmla="*/ 74141 h 583604"/>
              <a:gd name="connsiteX10" fmla="*/ 2044161 w 2088198"/>
              <a:gd name="connsiteY10" fmla="*/ 123568 h 583604"/>
              <a:gd name="connsiteX11" fmla="*/ 2037100 w 2088198"/>
              <a:gd name="connsiteY11" fmla="*/ 208300 h 583604"/>
              <a:gd name="connsiteX12" fmla="*/ 1832331 w 2088198"/>
              <a:gd name="connsiteY12" fmla="*/ 268318 h 583604"/>
              <a:gd name="connsiteX13" fmla="*/ 1451037 w 2088198"/>
              <a:gd name="connsiteY13" fmla="*/ 296562 h 583604"/>
              <a:gd name="connsiteX14" fmla="*/ 917931 w 2088198"/>
              <a:gd name="connsiteY14" fmla="*/ 257727 h 583604"/>
              <a:gd name="connsiteX15" fmla="*/ 751997 w 2088198"/>
              <a:gd name="connsiteY15" fmla="*/ 204769 h 583604"/>
              <a:gd name="connsiteX16" fmla="*/ 1129761 w 2088198"/>
              <a:gd name="connsiteY16" fmla="*/ 137690 h 583604"/>
              <a:gd name="connsiteX17" fmla="*/ 1737007 w 2088198"/>
              <a:gd name="connsiteY17" fmla="*/ 144751 h 583604"/>
              <a:gd name="connsiteX18" fmla="*/ 2082996 w 2088198"/>
              <a:gd name="connsiteY18" fmla="*/ 225952 h 583604"/>
              <a:gd name="connsiteX19" fmla="*/ 1885288 w 2088198"/>
              <a:gd name="connsiteY19" fmla="*/ 321276 h 583604"/>
              <a:gd name="connsiteX20" fmla="*/ 1482811 w 2088198"/>
              <a:gd name="connsiteY20" fmla="*/ 360111 h 583604"/>
              <a:gd name="connsiteX21" fmla="*/ 928522 w 2088198"/>
              <a:gd name="connsiteY21" fmla="*/ 335398 h 583604"/>
              <a:gd name="connsiteX22" fmla="*/ 737875 w 2088198"/>
              <a:gd name="connsiteY22" fmla="*/ 275379 h 583604"/>
              <a:gd name="connsiteX23" fmla="*/ 1023846 w 2088198"/>
              <a:gd name="connsiteY23" fmla="*/ 211830 h 583604"/>
              <a:gd name="connsiteX24" fmla="*/ 1719355 w 2088198"/>
              <a:gd name="connsiteY24" fmla="*/ 204769 h 583604"/>
              <a:gd name="connsiteX25" fmla="*/ 2068874 w 2088198"/>
              <a:gd name="connsiteY25" fmla="*/ 289501 h 583604"/>
              <a:gd name="connsiteX26" fmla="*/ 1938246 w 2088198"/>
              <a:gd name="connsiteY26" fmla="*/ 388355 h 583604"/>
              <a:gd name="connsiteX27" fmla="*/ 1359244 w 2088198"/>
              <a:gd name="connsiteY27" fmla="*/ 427191 h 583604"/>
              <a:gd name="connsiteX28" fmla="*/ 946175 w 2088198"/>
              <a:gd name="connsiteY28" fmla="*/ 402477 h 583604"/>
              <a:gd name="connsiteX29" fmla="*/ 747069 w 2088198"/>
              <a:gd name="connsiteY29" fmla="*/ 343653 h 583604"/>
              <a:gd name="connsiteX30" fmla="*/ 852911 w 2088198"/>
              <a:gd name="connsiteY30" fmla="*/ 298581 h 583604"/>
              <a:gd name="connsiteX31" fmla="*/ 999546 w 2088198"/>
              <a:gd name="connsiteY31" fmla="*/ 272646 h 583604"/>
              <a:gd name="connsiteX32" fmla="*/ 1393234 w 2088198"/>
              <a:gd name="connsiteY32" fmla="*/ 250267 h 583604"/>
              <a:gd name="connsiteX33" fmla="*/ 1737007 w 2088198"/>
              <a:gd name="connsiteY33" fmla="*/ 268318 h 583604"/>
              <a:gd name="connsiteX34" fmla="*/ 1977081 w 2088198"/>
              <a:gd name="connsiteY34" fmla="*/ 317745 h 583604"/>
              <a:gd name="connsiteX35" fmla="*/ 2068874 w 2088198"/>
              <a:gd name="connsiteY35" fmla="*/ 423660 h 583604"/>
              <a:gd name="connsiteX36" fmla="*/ 1857044 w 2088198"/>
              <a:gd name="connsiteY36" fmla="*/ 494270 h 583604"/>
              <a:gd name="connsiteX37" fmla="*/ 1372217 w 2088198"/>
              <a:gd name="connsiteY37" fmla="*/ 517816 h 583604"/>
              <a:gd name="connsiteX38" fmla="*/ 903809 w 2088198"/>
              <a:gd name="connsiteY38" fmla="*/ 476618 h 583604"/>
              <a:gd name="connsiteX39" fmla="*/ 751997 w 2088198"/>
              <a:gd name="connsiteY39" fmla="*/ 427191 h 583604"/>
              <a:gd name="connsiteX40" fmla="*/ 953236 w 2088198"/>
              <a:gd name="connsiteY40" fmla="*/ 370703 h 583604"/>
              <a:gd name="connsiteX41" fmla="*/ 1624031 w 2088198"/>
              <a:gd name="connsiteY41" fmla="*/ 388355 h 583604"/>
              <a:gd name="connsiteX42" fmla="*/ 1973551 w 2088198"/>
              <a:gd name="connsiteY42" fmla="*/ 409538 h 583604"/>
              <a:gd name="connsiteX43" fmla="*/ 2082996 w 2088198"/>
              <a:gd name="connsiteY43" fmla="*/ 480148 h 583604"/>
              <a:gd name="connsiteX44" fmla="*/ 1977734 w 2088198"/>
              <a:gd name="connsiteY44" fmla="*/ 535070 h 583604"/>
              <a:gd name="connsiteX45" fmla="*/ 1540035 w 2088198"/>
              <a:gd name="connsiteY45" fmla="*/ 580848 h 583604"/>
              <a:gd name="connsiteX46" fmla="*/ 1188466 w 2088198"/>
              <a:gd name="connsiteY46" fmla="*/ 572573 h 583604"/>
              <a:gd name="connsiteX47" fmla="*/ 859963 w 2088198"/>
              <a:gd name="connsiteY47" fmla="*/ 524107 h 583604"/>
              <a:gd name="connsiteX48" fmla="*/ 476617 w 2088198"/>
              <a:gd name="connsiteY48" fmla="*/ 427191 h 583604"/>
              <a:gd name="connsiteX49" fmla="*/ 0 w 2088198"/>
              <a:gd name="connsiteY49" fmla="*/ 285971 h 583604"/>
              <a:gd name="connsiteX0" fmla="*/ 540167 w 2088198"/>
              <a:gd name="connsiteY0" fmla="*/ 0 h 582364"/>
              <a:gd name="connsiteX1" fmla="*/ 1468689 w 2088198"/>
              <a:gd name="connsiteY1" fmla="*/ 10592 h 582364"/>
              <a:gd name="connsiteX2" fmla="*/ 1920593 w 2088198"/>
              <a:gd name="connsiteY2" fmla="*/ 49427 h 582364"/>
              <a:gd name="connsiteX3" fmla="*/ 2086527 w 2088198"/>
              <a:gd name="connsiteY3" fmla="*/ 116507 h 582364"/>
              <a:gd name="connsiteX4" fmla="*/ 1835861 w 2088198"/>
              <a:gd name="connsiteY4" fmla="*/ 208300 h 582364"/>
              <a:gd name="connsiteX5" fmla="*/ 1405140 w 2088198"/>
              <a:gd name="connsiteY5" fmla="*/ 236544 h 582364"/>
              <a:gd name="connsiteX6" fmla="*/ 776711 w 2088198"/>
              <a:gd name="connsiteY6" fmla="*/ 158873 h 582364"/>
              <a:gd name="connsiteX7" fmla="*/ 896748 w 2088198"/>
              <a:gd name="connsiteY7" fmla="*/ 81202 h 582364"/>
              <a:gd name="connsiteX8" fmla="*/ 1391018 w 2088198"/>
              <a:gd name="connsiteY8" fmla="*/ 56488 h 582364"/>
              <a:gd name="connsiteX9" fmla="*/ 1754660 w 2088198"/>
              <a:gd name="connsiteY9" fmla="*/ 74141 h 582364"/>
              <a:gd name="connsiteX10" fmla="*/ 2044161 w 2088198"/>
              <a:gd name="connsiteY10" fmla="*/ 123568 h 582364"/>
              <a:gd name="connsiteX11" fmla="*/ 2037100 w 2088198"/>
              <a:gd name="connsiteY11" fmla="*/ 208300 h 582364"/>
              <a:gd name="connsiteX12" fmla="*/ 1832331 w 2088198"/>
              <a:gd name="connsiteY12" fmla="*/ 268318 h 582364"/>
              <a:gd name="connsiteX13" fmla="*/ 1451037 w 2088198"/>
              <a:gd name="connsiteY13" fmla="*/ 296562 h 582364"/>
              <a:gd name="connsiteX14" fmla="*/ 917931 w 2088198"/>
              <a:gd name="connsiteY14" fmla="*/ 257727 h 582364"/>
              <a:gd name="connsiteX15" fmla="*/ 751997 w 2088198"/>
              <a:gd name="connsiteY15" fmla="*/ 204769 h 582364"/>
              <a:gd name="connsiteX16" fmla="*/ 1129761 w 2088198"/>
              <a:gd name="connsiteY16" fmla="*/ 137690 h 582364"/>
              <a:gd name="connsiteX17" fmla="*/ 1737007 w 2088198"/>
              <a:gd name="connsiteY17" fmla="*/ 144751 h 582364"/>
              <a:gd name="connsiteX18" fmla="*/ 2082996 w 2088198"/>
              <a:gd name="connsiteY18" fmla="*/ 225952 h 582364"/>
              <a:gd name="connsiteX19" fmla="*/ 1885288 w 2088198"/>
              <a:gd name="connsiteY19" fmla="*/ 321276 h 582364"/>
              <a:gd name="connsiteX20" fmla="*/ 1482811 w 2088198"/>
              <a:gd name="connsiteY20" fmla="*/ 360111 h 582364"/>
              <a:gd name="connsiteX21" fmla="*/ 928522 w 2088198"/>
              <a:gd name="connsiteY21" fmla="*/ 335398 h 582364"/>
              <a:gd name="connsiteX22" fmla="*/ 737875 w 2088198"/>
              <a:gd name="connsiteY22" fmla="*/ 275379 h 582364"/>
              <a:gd name="connsiteX23" fmla="*/ 1023846 w 2088198"/>
              <a:gd name="connsiteY23" fmla="*/ 211830 h 582364"/>
              <a:gd name="connsiteX24" fmla="*/ 1719355 w 2088198"/>
              <a:gd name="connsiteY24" fmla="*/ 204769 h 582364"/>
              <a:gd name="connsiteX25" fmla="*/ 2068874 w 2088198"/>
              <a:gd name="connsiteY25" fmla="*/ 289501 h 582364"/>
              <a:gd name="connsiteX26" fmla="*/ 1938246 w 2088198"/>
              <a:gd name="connsiteY26" fmla="*/ 388355 h 582364"/>
              <a:gd name="connsiteX27" fmla="*/ 1359244 w 2088198"/>
              <a:gd name="connsiteY27" fmla="*/ 427191 h 582364"/>
              <a:gd name="connsiteX28" fmla="*/ 946175 w 2088198"/>
              <a:gd name="connsiteY28" fmla="*/ 402477 h 582364"/>
              <a:gd name="connsiteX29" fmla="*/ 747069 w 2088198"/>
              <a:gd name="connsiteY29" fmla="*/ 343653 h 582364"/>
              <a:gd name="connsiteX30" fmla="*/ 852911 w 2088198"/>
              <a:gd name="connsiteY30" fmla="*/ 298581 h 582364"/>
              <a:gd name="connsiteX31" fmla="*/ 999546 w 2088198"/>
              <a:gd name="connsiteY31" fmla="*/ 272646 h 582364"/>
              <a:gd name="connsiteX32" fmla="*/ 1393234 w 2088198"/>
              <a:gd name="connsiteY32" fmla="*/ 250267 h 582364"/>
              <a:gd name="connsiteX33" fmla="*/ 1737007 w 2088198"/>
              <a:gd name="connsiteY33" fmla="*/ 268318 h 582364"/>
              <a:gd name="connsiteX34" fmla="*/ 1977081 w 2088198"/>
              <a:gd name="connsiteY34" fmla="*/ 317745 h 582364"/>
              <a:gd name="connsiteX35" fmla="*/ 2068874 w 2088198"/>
              <a:gd name="connsiteY35" fmla="*/ 423660 h 582364"/>
              <a:gd name="connsiteX36" fmla="*/ 1857044 w 2088198"/>
              <a:gd name="connsiteY36" fmla="*/ 494270 h 582364"/>
              <a:gd name="connsiteX37" fmla="*/ 1372217 w 2088198"/>
              <a:gd name="connsiteY37" fmla="*/ 517816 h 582364"/>
              <a:gd name="connsiteX38" fmla="*/ 903809 w 2088198"/>
              <a:gd name="connsiteY38" fmla="*/ 476618 h 582364"/>
              <a:gd name="connsiteX39" fmla="*/ 751997 w 2088198"/>
              <a:gd name="connsiteY39" fmla="*/ 427191 h 582364"/>
              <a:gd name="connsiteX40" fmla="*/ 953236 w 2088198"/>
              <a:gd name="connsiteY40" fmla="*/ 370703 h 582364"/>
              <a:gd name="connsiteX41" fmla="*/ 1624031 w 2088198"/>
              <a:gd name="connsiteY41" fmla="*/ 388355 h 582364"/>
              <a:gd name="connsiteX42" fmla="*/ 1973551 w 2088198"/>
              <a:gd name="connsiteY42" fmla="*/ 409538 h 582364"/>
              <a:gd name="connsiteX43" fmla="*/ 2082996 w 2088198"/>
              <a:gd name="connsiteY43" fmla="*/ 480148 h 582364"/>
              <a:gd name="connsiteX44" fmla="*/ 1977734 w 2088198"/>
              <a:gd name="connsiteY44" fmla="*/ 535070 h 582364"/>
              <a:gd name="connsiteX45" fmla="*/ 1566229 w 2088198"/>
              <a:gd name="connsiteY45" fmla="*/ 579282 h 582364"/>
              <a:gd name="connsiteX46" fmla="*/ 1188466 w 2088198"/>
              <a:gd name="connsiteY46" fmla="*/ 572573 h 582364"/>
              <a:gd name="connsiteX47" fmla="*/ 859963 w 2088198"/>
              <a:gd name="connsiteY47" fmla="*/ 524107 h 582364"/>
              <a:gd name="connsiteX48" fmla="*/ 476617 w 2088198"/>
              <a:gd name="connsiteY48" fmla="*/ 427191 h 582364"/>
              <a:gd name="connsiteX49" fmla="*/ 0 w 2088198"/>
              <a:gd name="connsiteY49" fmla="*/ 285971 h 582364"/>
              <a:gd name="connsiteX0" fmla="*/ 540167 w 2088198"/>
              <a:gd name="connsiteY0" fmla="*/ 0 h 584900"/>
              <a:gd name="connsiteX1" fmla="*/ 1468689 w 2088198"/>
              <a:gd name="connsiteY1" fmla="*/ 10592 h 584900"/>
              <a:gd name="connsiteX2" fmla="*/ 1920593 w 2088198"/>
              <a:gd name="connsiteY2" fmla="*/ 49427 h 584900"/>
              <a:gd name="connsiteX3" fmla="*/ 2086527 w 2088198"/>
              <a:gd name="connsiteY3" fmla="*/ 116507 h 584900"/>
              <a:gd name="connsiteX4" fmla="*/ 1835861 w 2088198"/>
              <a:gd name="connsiteY4" fmla="*/ 208300 h 584900"/>
              <a:gd name="connsiteX5" fmla="*/ 1405140 w 2088198"/>
              <a:gd name="connsiteY5" fmla="*/ 236544 h 584900"/>
              <a:gd name="connsiteX6" fmla="*/ 776711 w 2088198"/>
              <a:gd name="connsiteY6" fmla="*/ 158873 h 584900"/>
              <a:gd name="connsiteX7" fmla="*/ 896748 w 2088198"/>
              <a:gd name="connsiteY7" fmla="*/ 81202 h 584900"/>
              <a:gd name="connsiteX8" fmla="*/ 1391018 w 2088198"/>
              <a:gd name="connsiteY8" fmla="*/ 56488 h 584900"/>
              <a:gd name="connsiteX9" fmla="*/ 1754660 w 2088198"/>
              <a:gd name="connsiteY9" fmla="*/ 74141 h 584900"/>
              <a:gd name="connsiteX10" fmla="*/ 2044161 w 2088198"/>
              <a:gd name="connsiteY10" fmla="*/ 123568 h 584900"/>
              <a:gd name="connsiteX11" fmla="*/ 2037100 w 2088198"/>
              <a:gd name="connsiteY11" fmla="*/ 208300 h 584900"/>
              <a:gd name="connsiteX12" fmla="*/ 1832331 w 2088198"/>
              <a:gd name="connsiteY12" fmla="*/ 268318 h 584900"/>
              <a:gd name="connsiteX13" fmla="*/ 1451037 w 2088198"/>
              <a:gd name="connsiteY13" fmla="*/ 296562 h 584900"/>
              <a:gd name="connsiteX14" fmla="*/ 917931 w 2088198"/>
              <a:gd name="connsiteY14" fmla="*/ 257727 h 584900"/>
              <a:gd name="connsiteX15" fmla="*/ 751997 w 2088198"/>
              <a:gd name="connsiteY15" fmla="*/ 204769 h 584900"/>
              <a:gd name="connsiteX16" fmla="*/ 1129761 w 2088198"/>
              <a:gd name="connsiteY16" fmla="*/ 137690 h 584900"/>
              <a:gd name="connsiteX17" fmla="*/ 1737007 w 2088198"/>
              <a:gd name="connsiteY17" fmla="*/ 144751 h 584900"/>
              <a:gd name="connsiteX18" fmla="*/ 2082996 w 2088198"/>
              <a:gd name="connsiteY18" fmla="*/ 225952 h 584900"/>
              <a:gd name="connsiteX19" fmla="*/ 1885288 w 2088198"/>
              <a:gd name="connsiteY19" fmla="*/ 321276 h 584900"/>
              <a:gd name="connsiteX20" fmla="*/ 1482811 w 2088198"/>
              <a:gd name="connsiteY20" fmla="*/ 360111 h 584900"/>
              <a:gd name="connsiteX21" fmla="*/ 928522 w 2088198"/>
              <a:gd name="connsiteY21" fmla="*/ 335398 h 584900"/>
              <a:gd name="connsiteX22" fmla="*/ 737875 w 2088198"/>
              <a:gd name="connsiteY22" fmla="*/ 275379 h 584900"/>
              <a:gd name="connsiteX23" fmla="*/ 1023846 w 2088198"/>
              <a:gd name="connsiteY23" fmla="*/ 211830 h 584900"/>
              <a:gd name="connsiteX24" fmla="*/ 1719355 w 2088198"/>
              <a:gd name="connsiteY24" fmla="*/ 204769 h 584900"/>
              <a:gd name="connsiteX25" fmla="*/ 2068874 w 2088198"/>
              <a:gd name="connsiteY25" fmla="*/ 289501 h 584900"/>
              <a:gd name="connsiteX26" fmla="*/ 1938246 w 2088198"/>
              <a:gd name="connsiteY26" fmla="*/ 388355 h 584900"/>
              <a:gd name="connsiteX27" fmla="*/ 1359244 w 2088198"/>
              <a:gd name="connsiteY27" fmla="*/ 427191 h 584900"/>
              <a:gd name="connsiteX28" fmla="*/ 946175 w 2088198"/>
              <a:gd name="connsiteY28" fmla="*/ 402477 h 584900"/>
              <a:gd name="connsiteX29" fmla="*/ 747069 w 2088198"/>
              <a:gd name="connsiteY29" fmla="*/ 343653 h 584900"/>
              <a:gd name="connsiteX30" fmla="*/ 852911 w 2088198"/>
              <a:gd name="connsiteY30" fmla="*/ 298581 h 584900"/>
              <a:gd name="connsiteX31" fmla="*/ 999546 w 2088198"/>
              <a:gd name="connsiteY31" fmla="*/ 272646 h 584900"/>
              <a:gd name="connsiteX32" fmla="*/ 1393234 w 2088198"/>
              <a:gd name="connsiteY32" fmla="*/ 250267 h 584900"/>
              <a:gd name="connsiteX33" fmla="*/ 1737007 w 2088198"/>
              <a:gd name="connsiteY33" fmla="*/ 268318 h 584900"/>
              <a:gd name="connsiteX34" fmla="*/ 1977081 w 2088198"/>
              <a:gd name="connsiteY34" fmla="*/ 317745 h 584900"/>
              <a:gd name="connsiteX35" fmla="*/ 2068874 w 2088198"/>
              <a:gd name="connsiteY35" fmla="*/ 423660 h 584900"/>
              <a:gd name="connsiteX36" fmla="*/ 1857044 w 2088198"/>
              <a:gd name="connsiteY36" fmla="*/ 494270 h 584900"/>
              <a:gd name="connsiteX37" fmla="*/ 1372217 w 2088198"/>
              <a:gd name="connsiteY37" fmla="*/ 517816 h 584900"/>
              <a:gd name="connsiteX38" fmla="*/ 903809 w 2088198"/>
              <a:gd name="connsiteY38" fmla="*/ 476618 h 584900"/>
              <a:gd name="connsiteX39" fmla="*/ 751997 w 2088198"/>
              <a:gd name="connsiteY39" fmla="*/ 427191 h 584900"/>
              <a:gd name="connsiteX40" fmla="*/ 953236 w 2088198"/>
              <a:gd name="connsiteY40" fmla="*/ 370703 h 584900"/>
              <a:gd name="connsiteX41" fmla="*/ 1624031 w 2088198"/>
              <a:gd name="connsiteY41" fmla="*/ 388355 h 584900"/>
              <a:gd name="connsiteX42" fmla="*/ 1973551 w 2088198"/>
              <a:gd name="connsiteY42" fmla="*/ 409538 h 584900"/>
              <a:gd name="connsiteX43" fmla="*/ 2082996 w 2088198"/>
              <a:gd name="connsiteY43" fmla="*/ 480148 h 584900"/>
              <a:gd name="connsiteX44" fmla="*/ 1977734 w 2088198"/>
              <a:gd name="connsiteY44" fmla="*/ 535070 h 584900"/>
              <a:gd name="connsiteX45" fmla="*/ 1592422 w 2088198"/>
              <a:gd name="connsiteY45" fmla="*/ 582415 h 584900"/>
              <a:gd name="connsiteX46" fmla="*/ 1188466 w 2088198"/>
              <a:gd name="connsiteY46" fmla="*/ 572573 h 584900"/>
              <a:gd name="connsiteX47" fmla="*/ 859963 w 2088198"/>
              <a:gd name="connsiteY47" fmla="*/ 524107 h 584900"/>
              <a:gd name="connsiteX48" fmla="*/ 476617 w 2088198"/>
              <a:gd name="connsiteY48" fmla="*/ 427191 h 584900"/>
              <a:gd name="connsiteX49" fmla="*/ 0 w 2088198"/>
              <a:gd name="connsiteY49" fmla="*/ 285971 h 584900"/>
              <a:gd name="connsiteX0" fmla="*/ 540167 w 2088198"/>
              <a:gd name="connsiteY0" fmla="*/ 0 h 584900"/>
              <a:gd name="connsiteX1" fmla="*/ 1468689 w 2088198"/>
              <a:gd name="connsiteY1" fmla="*/ 10592 h 584900"/>
              <a:gd name="connsiteX2" fmla="*/ 1920593 w 2088198"/>
              <a:gd name="connsiteY2" fmla="*/ 49427 h 584900"/>
              <a:gd name="connsiteX3" fmla="*/ 2086527 w 2088198"/>
              <a:gd name="connsiteY3" fmla="*/ 116507 h 584900"/>
              <a:gd name="connsiteX4" fmla="*/ 1835861 w 2088198"/>
              <a:gd name="connsiteY4" fmla="*/ 208300 h 584900"/>
              <a:gd name="connsiteX5" fmla="*/ 1405140 w 2088198"/>
              <a:gd name="connsiteY5" fmla="*/ 236544 h 584900"/>
              <a:gd name="connsiteX6" fmla="*/ 776711 w 2088198"/>
              <a:gd name="connsiteY6" fmla="*/ 158873 h 584900"/>
              <a:gd name="connsiteX7" fmla="*/ 896748 w 2088198"/>
              <a:gd name="connsiteY7" fmla="*/ 81202 h 584900"/>
              <a:gd name="connsiteX8" fmla="*/ 1391018 w 2088198"/>
              <a:gd name="connsiteY8" fmla="*/ 56488 h 584900"/>
              <a:gd name="connsiteX9" fmla="*/ 1754660 w 2088198"/>
              <a:gd name="connsiteY9" fmla="*/ 74141 h 584900"/>
              <a:gd name="connsiteX10" fmla="*/ 2044161 w 2088198"/>
              <a:gd name="connsiteY10" fmla="*/ 123568 h 584900"/>
              <a:gd name="connsiteX11" fmla="*/ 2037100 w 2088198"/>
              <a:gd name="connsiteY11" fmla="*/ 208300 h 584900"/>
              <a:gd name="connsiteX12" fmla="*/ 1832331 w 2088198"/>
              <a:gd name="connsiteY12" fmla="*/ 268318 h 584900"/>
              <a:gd name="connsiteX13" fmla="*/ 1451037 w 2088198"/>
              <a:gd name="connsiteY13" fmla="*/ 296562 h 584900"/>
              <a:gd name="connsiteX14" fmla="*/ 917931 w 2088198"/>
              <a:gd name="connsiteY14" fmla="*/ 257727 h 584900"/>
              <a:gd name="connsiteX15" fmla="*/ 751997 w 2088198"/>
              <a:gd name="connsiteY15" fmla="*/ 204769 h 584900"/>
              <a:gd name="connsiteX16" fmla="*/ 1129761 w 2088198"/>
              <a:gd name="connsiteY16" fmla="*/ 137690 h 584900"/>
              <a:gd name="connsiteX17" fmla="*/ 1737007 w 2088198"/>
              <a:gd name="connsiteY17" fmla="*/ 144751 h 584900"/>
              <a:gd name="connsiteX18" fmla="*/ 2082996 w 2088198"/>
              <a:gd name="connsiteY18" fmla="*/ 225952 h 584900"/>
              <a:gd name="connsiteX19" fmla="*/ 1885288 w 2088198"/>
              <a:gd name="connsiteY19" fmla="*/ 321276 h 584900"/>
              <a:gd name="connsiteX20" fmla="*/ 1482811 w 2088198"/>
              <a:gd name="connsiteY20" fmla="*/ 360111 h 584900"/>
              <a:gd name="connsiteX21" fmla="*/ 928522 w 2088198"/>
              <a:gd name="connsiteY21" fmla="*/ 335398 h 584900"/>
              <a:gd name="connsiteX22" fmla="*/ 737875 w 2088198"/>
              <a:gd name="connsiteY22" fmla="*/ 275379 h 584900"/>
              <a:gd name="connsiteX23" fmla="*/ 1023846 w 2088198"/>
              <a:gd name="connsiteY23" fmla="*/ 211830 h 584900"/>
              <a:gd name="connsiteX24" fmla="*/ 1719355 w 2088198"/>
              <a:gd name="connsiteY24" fmla="*/ 204769 h 584900"/>
              <a:gd name="connsiteX25" fmla="*/ 2068874 w 2088198"/>
              <a:gd name="connsiteY25" fmla="*/ 289501 h 584900"/>
              <a:gd name="connsiteX26" fmla="*/ 1938246 w 2088198"/>
              <a:gd name="connsiteY26" fmla="*/ 388355 h 584900"/>
              <a:gd name="connsiteX27" fmla="*/ 1359244 w 2088198"/>
              <a:gd name="connsiteY27" fmla="*/ 427191 h 584900"/>
              <a:gd name="connsiteX28" fmla="*/ 946175 w 2088198"/>
              <a:gd name="connsiteY28" fmla="*/ 402477 h 584900"/>
              <a:gd name="connsiteX29" fmla="*/ 747069 w 2088198"/>
              <a:gd name="connsiteY29" fmla="*/ 343653 h 584900"/>
              <a:gd name="connsiteX30" fmla="*/ 852911 w 2088198"/>
              <a:gd name="connsiteY30" fmla="*/ 298581 h 584900"/>
              <a:gd name="connsiteX31" fmla="*/ 999546 w 2088198"/>
              <a:gd name="connsiteY31" fmla="*/ 272646 h 584900"/>
              <a:gd name="connsiteX32" fmla="*/ 1393234 w 2088198"/>
              <a:gd name="connsiteY32" fmla="*/ 250267 h 584900"/>
              <a:gd name="connsiteX33" fmla="*/ 1737007 w 2088198"/>
              <a:gd name="connsiteY33" fmla="*/ 268318 h 584900"/>
              <a:gd name="connsiteX34" fmla="*/ 1977081 w 2088198"/>
              <a:gd name="connsiteY34" fmla="*/ 317745 h 584900"/>
              <a:gd name="connsiteX35" fmla="*/ 2068874 w 2088198"/>
              <a:gd name="connsiteY35" fmla="*/ 423660 h 584900"/>
              <a:gd name="connsiteX36" fmla="*/ 1857044 w 2088198"/>
              <a:gd name="connsiteY36" fmla="*/ 494270 h 584900"/>
              <a:gd name="connsiteX37" fmla="*/ 1372217 w 2088198"/>
              <a:gd name="connsiteY37" fmla="*/ 517816 h 584900"/>
              <a:gd name="connsiteX38" fmla="*/ 903809 w 2088198"/>
              <a:gd name="connsiteY38" fmla="*/ 476618 h 584900"/>
              <a:gd name="connsiteX39" fmla="*/ 751997 w 2088198"/>
              <a:gd name="connsiteY39" fmla="*/ 427191 h 584900"/>
              <a:gd name="connsiteX40" fmla="*/ 953236 w 2088198"/>
              <a:gd name="connsiteY40" fmla="*/ 370703 h 584900"/>
              <a:gd name="connsiteX41" fmla="*/ 1624031 w 2088198"/>
              <a:gd name="connsiteY41" fmla="*/ 388355 h 584900"/>
              <a:gd name="connsiteX42" fmla="*/ 1968788 w 2088198"/>
              <a:gd name="connsiteY42" fmla="*/ 414237 h 584900"/>
              <a:gd name="connsiteX43" fmla="*/ 2082996 w 2088198"/>
              <a:gd name="connsiteY43" fmla="*/ 480148 h 584900"/>
              <a:gd name="connsiteX44" fmla="*/ 1977734 w 2088198"/>
              <a:gd name="connsiteY44" fmla="*/ 535070 h 584900"/>
              <a:gd name="connsiteX45" fmla="*/ 1592422 w 2088198"/>
              <a:gd name="connsiteY45" fmla="*/ 582415 h 584900"/>
              <a:gd name="connsiteX46" fmla="*/ 1188466 w 2088198"/>
              <a:gd name="connsiteY46" fmla="*/ 572573 h 584900"/>
              <a:gd name="connsiteX47" fmla="*/ 859963 w 2088198"/>
              <a:gd name="connsiteY47" fmla="*/ 524107 h 584900"/>
              <a:gd name="connsiteX48" fmla="*/ 476617 w 2088198"/>
              <a:gd name="connsiteY48" fmla="*/ 427191 h 584900"/>
              <a:gd name="connsiteX49" fmla="*/ 0 w 2088198"/>
              <a:gd name="connsiteY49" fmla="*/ 285971 h 584900"/>
              <a:gd name="connsiteX0" fmla="*/ 540167 w 2088198"/>
              <a:gd name="connsiteY0" fmla="*/ 0 h 584900"/>
              <a:gd name="connsiteX1" fmla="*/ 1468689 w 2088198"/>
              <a:gd name="connsiteY1" fmla="*/ 10592 h 584900"/>
              <a:gd name="connsiteX2" fmla="*/ 1920593 w 2088198"/>
              <a:gd name="connsiteY2" fmla="*/ 49427 h 584900"/>
              <a:gd name="connsiteX3" fmla="*/ 2086527 w 2088198"/>
              <a:gd name="connsiteY3" fmla="*/ 116507 h 584900"/>
              <a:gd name="connsiteX4" fmla="*/ 1835861 w 2088198"/>
              <a:gd name="connsiteY4" fmla="*/ 208300 h 584900"/>
              <a:gd name="connsiteX5" fmla="*/ 1405140 w 2088198"/>
              <a:gd name="connsiteY5" fmla="*/ 236544 h 584900"/>
              <a:gd name="connsiteX6" fmla="*/ 776711 w 2088198"/>
              <a:gd name="connsiteY6" fmla="*/ 158873 h 584900"/>
              <a:gd name="connsiteX7" fmla="*/ 896748 w 2088198"/>
              <a:gd name="connsiteY7" fmla="*/ 81202 h 584900"/>
              <a:gd name="connsiteX8" fmla="*/ 1391018 w 2088198"/>
              <a:gd name="connsiteY8" fmla="*/ 56488 h 584900"/>
              <a:gd name="connsiteX9" fmla="*/ 1754660 w 2088198"/>
              <a:gd name="connsiteY9" fmla="*/ 74141 h 584900"/>
              <a:gd name="connsiteX10" fmla="*/ 2044161 w 2088198"/>
              <a:gd name="connsiteY10" fmla="*/ 123568 h 584900"/>
              <a:gd name="connsiteX11" fmla="*/ 2037100 w 2088198"/>
              <a:gd name="connsiteY11" fmla="*/ 208300 h 584900"/>
              <a:gd name="connsiteX12" fmla="*/ 1832331 w 2088198"/>
              <a:gd name="connsiteY12" fmla="*/ 268318 h 584900"/>
              <a:gd name="connsiteX13" fmla="*/ 1451037 w 2088198"/>
              <a:gd name="connsiteY13" fmla="*/ 296562 h 584900"/>
              <a:gd name="connsiteX14" fmla="*/ 917931 w 2088198"/>
              <a:gd name="connsiteY14" fmla="*/ 257727 h 584900"/>
              <a:gd name="connsiteX15" fmla="*/ 751997 w 2088198"/>
              <a:gd name="connsiteY15" fmla="*/ 204769 h 584900"/>
              <a:gd name="connsiteX16" fmla="*/ 1129761 w 2088198"/>
              <a:gd name="connsiteY16" fmla="*/ 137690 h 584900"/>
              <a:gd name="connsiteX17" fmla="*/ 1737007 w 2088198"/>
              <a:gd name="connsiteY17" fmla="*/ 144751 h 584900"/>
              <a:gd name="connsiteX18" fmla="*/ 2082996 w 2088198"/>
              <a:gd name="connsiteY18" fmla="*/ 225952 h 584900"/>
              <a:gd name="connsiteX19" fmla="*/ 1885288 w 2088198"/>
              <a:gd name="connsiteY19" fmla="*/ 321276 h 584900"/>
              <a:gd name="connsiteX20" fmla="*/ 1482811 w 2088198"/>
              <a:gd name="connsiteY20" fmla="*/ 360111 h 584900"/>
              <a:gd name="connsiteX21" fmla="*/ 928522 w 2088198"/>
              <a:gd name="connsiteY21" fmla="*/ 335398 h 584900"/>
              <a:gd name="connsiteX22" fmla="*/ 737875 w 2088198"/>
              <a:gd name="connsiteY22" fmla="*/ 275379 h 584900"/>
              <a:gd name="connsiteX23" fmla="*/ 1023846 w 2088198"/>
              <a:gd name="connsiteY23" fmla="*/ 211830 h 584900"/>
              <a:gd name="connsiteX24" fmla="*/ 1719355 w 2088198"/>
              <a:gd name="connsiteY24" fmla="*/ 204769 h 584900"/>
              <a:gd name="connsiteX25" fmla="*/ 2068874 w 2088198"/>
              <a:gd name="connsiteY25" fmla="*/ 289501 h 584900"/>
              <a:gd name="connsiteX26" fmla="*/ 1938246 w 2088198"/>
              <a:gd name="connsiteY26" fmla="*/ 388355 h 584900"/>
              <a:gd name="connsiteX27" fmla="*/ 1359244 w 2088198"/>
              <a:gd name="connsiteY27" fmla="*/ 427191 h 584900"/>
              <a:gd name="connsiteX28" fmla="*/ 946175 w 2088198"/>
              <a:gd name="connsiteY28" fmla="*/ 402477 h 584900"/>
              <a:gd name="connsiteX29" fmla="*/ 747069 w 2088198"/>
              <a:gd name="connsiteY29" fmla="*/ 343653 h 584900"/>
              <a:gd name="connsiteX30" fmla="*/ 852911 w 2088198"/>
              <a:gd name="connsiteY30" fmla="*/ 298581 h 584900"/>
              <a:gd name="connsiteX31" fmla="*/ 999546 w 2088198"/>
              <a:gd name="connsiteY31" fmla="*/ 272646 h 584900"/>
              <a:gd name="connsiteX32" fmla="*/ 1393234 w 2088198"/>
              <a:gd name="connsiteY32" fmla="*/ 250267 h 584900"/>
              <a:gd name="connsiteX33" fmla="*/ 1737007 w 2088198"/>
              <a:gd name="connsiteY33" fmla="*/ 268318 h 584900"/>
              <a:gd name="connsiteX34" fmla="*/ 1977081 w 2088198"/>
              <a:gd name="connsiteY34" fmla="*/ 317745 h 584900"/>
              <a:gd name="connsiteX35" fmla="*/ 2068874 w 2088198"/>
              <a:gd name="connsiteY35" fmla="*/ 423660 h 584900"/>
              <a:gd name="connsiteX36" fmla="*/ 1857044 w 2088198"/>
              <a:gd name="connsiteY36" fmla="*/ 494270 h 584900"/>
              <a:gd name="connsiteX37" fmla="*/ 1372217 w 2088198"/>
              <a:gd name="connsiteY37" fmla="*/ 517816 h 584900"/>
              <a:gd name="connsiteX38" fmla="*/ 903809 w 2088198"/>
              <a:gd name="connsiteY38" fmla="*/ 476618 h 584900"/>
              <a:gd name="connsiteX39" fmla="*/ 751997 w 2088198"/>
              <a:gd name="connsiteY39" fmla="*/ 427191 h 584900"/>
              <a:gd name="connsiteX40" fmla="*/ 953236 w 2088198"/>
              <a:gd name="connsiteY40" fmla="*/ 370703 h 584900"/>
              <a:gd name="connsiteX41" fmla="*/ 1624031 w 2088198"/>
              <a:gd name="connsiteY41" fmla="*/ 388355 h 584900"/>
              <a:gd name="connsiteX42" fmla="*/ 1961645 w 2088198"/>
              <a:gd name="connsiteY42" fmla="*/ 422067 h 584900"/>
              <a:gd name="connsiteX43" fmla="*/ 2082996 w 2088198"/>
              <a:gd name="connsiteY43" fmla="*/ 480148 h 584900"/>
              <a:gd name="connsiteX44" fmla="*/ 1977734 w 2088198"/>
              <a:gd name="connsiteY44" fmla="*/ 535070 h 584900"/>
              <a:gd name="connsiteX45" fmla="*/ 1592422 w 2088198"/>
              <a:gd name="connsiteY45" fmla="*/ 582415 h 584900"/>
              <a:gd name="connsiteX46" fmla="*/ 1188466 w 2088198"/>
              <a:gd name="connsiteY46" fmla="*/ 572573 h 584900"/>
              <a:gd name="connsiteX47" fmla="*/ 859963 w 2088198"/>
              <a:gd name="connsiteY47" fmla="*/ 524107 h 584900"/>
              <a:gd name="connsiteX48" fmla="*/ 476617 w 2088198"/>
              <a:gd name="connsiteY48" fmla="*/ 427191 h 584900"/>
              <a:gd name="connsiteX49" fmla="*/ 0 w 2088198"/>
              <a:gd name="connsiteY49" fmla="*/ 285971 h 584900"/>
              <a:gd name="connsiteX0" fmla="*/ 540167 w 2088198"/>
              <a:gd name="connsiteY0" fmla="*/ 0 h 584900"/>
              <a:gd name="connsiteX1" fmla="*/ 1468689 w 2088198"/>
              <a:gd name="connsiteY1" fmla="*/ 10592 h 584900"/>
              <a:gd name="connsiteX2" fmla="*/ 1920593 w 2088198"/>
              <a:gd name="connsiteY2" fmla="*/ 49427 h 584900"/>
              <a:gd name="connsiteX3" fmla="*/ 2086527 w 2088198"/>
              <a:gd name="connsiteY3" fmla="*/ 116507 h 584900"/>
              <a:gd name="connsiteX4" fmla="*/ 1835861 w 2088198"/>
              <a:gd name="connsiteY4" fmla="*/ 208300 h 584900"/>
              <a:gd name="connsiteX5" fmla="*/ 1405140 w 2088198"/>
              <a:gd name="connsiteY5" fmla="*/ 236544 h 584900"/>
              <a:gd name="connsiteX6" fmla="*/ 776711 w 2088198"/>
              <a:gd name="connsiteY6" fmla="*/ 158873 h 584900"/>
              <a:gd name="connsiteX7" fmla="*/ 896748 w 2088198"/>
              <a:gd name="connsiteY7" fmla="*/ 81202 h 584900"/>
              <a:gd name="connsiteX8" fmla="*/ 1391018 w 2088198"/>
              <a:gd name="connsiteY8" fmla="*/ 56488 h 584900"/>
              <a:gd name="connsiteX9" fmla="*/ 1754660 w 2088198"/>
              <a:gd name="connsiteY9" fmla="*/ 74141 h 584900"/>
              <a:gd name="connsiteX10" fmla="*/ 2044161 w 2088198"/>
              <a:gd name="connsiteY10" fmla="*/ 123568 h 584900"/>
              <a:gd name="connsiteX11" fmla="*/ 2037100 w 2088198"/>
              <a:gd name="connsiteY11" fmla="*/ 208300 h 584900"/>
              <a:gd name="connsiteX12" fmla="*/ 1832331 w 2088198"/>
              <a:gd name="connsiteY12" fmla="*/ 268318 h 584900"/>
              <a:gd name="connsiteX13" fmla="*/ 1451037 w 2088198"/>
              <a:gd name="connsiteY13" fmla="*/ 296562 h 584900"/>
              <a:gd name="connsiteX14" fmla="*/ 917931 w 2088198"/>
              <a:gd name="connsiteY14" fmla="*/ 257727 h 584900"/>
              <a:gd name="connsiteX15" fmla="*/ 751997 w 2088198"/>
              <a:gd name="connsiteY15" fmla="*/ 204769 h 584900"/>
              <a:gd name="connsiteX16" fmla="*/ 1129761 w 2088198"/>
              <a:gd name="connsiteY16" fmla="*/ 137690 h 584900"/>
              <a:gd name="connsiteX17" fmla="*/ 1737007 w 2088198"/>
              <a:gd name="connsiteY17" fmla="*/ 144751 h 584900"/>
              <a:gd name="connsiteX18" fmla="*/ 2082996 w 2088198"/>
              <a:gd name="connsiteY18" fmla="*/ 225952 h 584900"/>
              <a:gd name="connsiteX19" fmla="*/ 1885288 w 2088198"/>
              <a:gd name="connsiteY19" fmla="*/ 321276 h 584900"/>
              <a:gd name="connsiteX20" fmla="*/ 1482811 w 2088198"/>
              <a:gd name="connsiteY20" fmla="*/ 360111 h 584900"/>
              <a:gd name="connsiteX21" fmla="*/ 928522 w 2088198"/>
              <a:gd name="connsiteY21" fmla="*/ 335398 h 584900"/>
              <a:gd name="connsiteX22" fmla="*/ 737875 w 2088198"/>
              <a:gd name="connsiteY22" fmla="*/ 275379 h 584900"/>
              <a:gd name="connsiteX23" fmla="*/ 1023846 w 2088198"/>
              <a:gd name="connsiteY23" fmla="*/ 211830 h 584900"/>
              <a:gd name="connsiteX24" fmla="*/ 1719355 w 2088198"/>
              <a:gd name="connsiteY24" fmla="*/ 204769 h 584900"/>
              <a:gd name="connsiteX25" fmla="*/ 2068874 w 2088198"/>
              <a:gd name="connsiteY25" fmla="*/ 289501 h 584900"/>
              <a:gd name="connsiteX26" fmla="*/ 1938246 w 2088198"/>
              <a:gd name="connsiteY26" fmla="*/ 388355 h 584900"/>
              <a:gd name="connsiteX27" fmla="*/ 1359244 w 2088198"/>
              <a:gd name="connsiteY27" fmla="*/ 427191 h 584900"/>
              <a:gd name="connsiteX28" fmla="*/ 946175 w 2088198"/>
              <a:gd name="connsiteY28" fmla="*/ 402477 h 584900"/>
              <a:gd name="connsiteX29" fmla="*/ 747069 w 2088198"/>
              <a:gd name="connsiteY29" fmla="*/ 343653 h 584900"/>
              <a:gd name="connsiteX30" fmla="*/ 852911 w 2088198"/>
              <a:gd name="connsiteY30" fmla="*/ 298581 h 584900"/>
              <a:gd name="connsiteX31" fmla="*/ 999546 w 2088198"/>
              <a:gd name="connsiteY31" fmla="*/ 272646 h 584900"/>
              <a:gd name="connsiteX32" fmla="*/ 1393234 w 2088198"/>
              <a:gd name="connsiteY32" fmla="*/ 250267 h 584900"/>
              <a:gd name="connsiteX33" fmla="*/ 1737007 w 2088198"/>
              <a:gd name="connsiteY33" fmla="*/ 268318 h 584900"/>
              <a:gd name="connsiteX34" fmla="*/ 1977081 w 2088198"/>
              <a:gd name="connsiteY34" fmla="*/ 317745 h 584900"/>
              <a:gd name="connsiteX35" fmla="*/ 2068874 w 2088198"/>
              <a:gd name="connsiteY35" fmla="*/ 423660 h 584900"/>
              <a:gd name="connsiteX36" fmla="*/ 1857044 w 2088198"/>
              <a:gd name="connsiteY36" fmla="*/ 494270 h 584900"/>
              <a:gd name="connsiteX37" fmla="*/ 1372217 w 2088198"/>
              <a:gd name="connsiteY37" fmla="*/ 517816 h 584900"/>
              <a:gd name="connsiteX38" fmla="*/ 903809 w 2088198"/>
              <a:gd name="connsiteY38" fmla="*/ 476618 h 584900"/>
              <a:gd name="connsiteX39" fmla="*/ 751997 w 2088198"/>
              <a:gd name="connsiteY39" fmla="*/ 427191 h 584900"/>
              <a:gd name="connsiteX40" fmla="*/ 981811 w 2088198"/>
              <a:gd name="connsiteY40" fmla="*/ 373835 h 584900"/>
              <a:gd name="connsiteX41" fmla="*/ 1624031 w 2088198"/>
              <a:gd name="connsiteY41" fmla="*/ 388355 h 584900"/>
              <a:gd name="connsiteX42" fmla="*/ 1961645 w 2088198"/>
              <a:gd name="connsiteY42" fmla="*/ 422067 h 584900"/>
              <a:gd name="connsiteX43" fmla="*/ 2082996 w 2088198"/>
              <a:gd name="connsiteY43" fmla="*/ 480148 h 584900"/>
              <a:gd name="connsiteX44" fmla="*/ 1977734 w 2088198"/>
              <a:gd name="connsiteY44" fmla="*/ 535070 h 584900"/>
              <a:gd name="connsiteX45" fmla="*/ 1592422 w 2088198"/>
              <a:gd name="connsiteY45" fmla="*/ 582415 h 584900"/>
              <a:gd name="connsiteX46" fmla="*/ 1188466 w 2088198"/>
              <a:gd name="connsiteY46" fmla="*/ 572573 h 584900"/>
              <a:gd name="connsiteX47" fmla="*/ 859963 w 2088198"/>
              <a:gd name="connsiteY47" fmla="*/ 524107 h 584900"/>
              <a:gd name="connsiteX48" fmla="*/ 476617 w 2088198"/>
              <a:gd name="connsiteY48" fmla="*/ 427191 h 584900"/>
              <a:gd name="connsiteX49" fmla="*/ 0 w 2088198"/>
              <a:gd name="connsiteY49" fmla="*/ 285971 h 584900"/>
              <a:gd name="connsiteX0" fmla="*/ 540167 w 2088198"/>
              <a:gd name="connsiteY0" fmla="*/ 0 h 584900"/>
              <a:gd name="connsiteX1" fmla="*/ 1468689 w 2088198"/>
              <a:gd name="connsiteY1" fmla="*/ 10592 h 584900"/>
              <a:gd name="connsiteX2" fmla="*/ 1920593 w 2088198"/>
              <a:gd name="connsiteY2" fmla="*/ 49427 h 584900"/>
              <a:gd name="connsiteX3" fmla="*/ 2086527 w 2088198"/>
              <a:gd name="connsiteY3" fmla="*/ 116507 h 584900"/>
              <a:gd name="connsiteX4" fmla="*/ 1835861 w 2088198"/>
              <a:gd name="connsiteY4" fmla="*/ 208300 h 584900"/>
              <a:gd name="connsiteX5" fmla="*/ 1405140 w 2088198"/>
              <a:gd name="connsiteY5" fmla="*/ 236544 h 584900"/>
              <a:gd name="connsiteX6" fmla="*/ 776711 w 2088198"/>
              <a:gd name="connsiteY6" fmla="*/ 158873 h 584900"/>
              <a:gd name="connsiteX7" fmla="*/ 896748 w 2088198"/>
              <a:gd name="connsiteY7" fmla="*/ 81202 h 584900"/>
              <a:gd name="connsiteX8" fmla="*/ 1391018 w 2088198"/>
              <a:gd name="connsiteY8" fmla="*/ 56488 h 584900"/>
              <a:gd name="connsiteX9" fmla="*/ 1754660 w 2088198"/>
              <a:gd name="connsiteY9" fmla="*/ 74141 h 584900"/>
              <a:gd name="connsiteX10" fmla="*/ 2044161 w 2088198"/>
              <a:gd name="connsiteY10" fmla="*/ 123568 h 584900"/>
              <a:gd name="connsiteX11" fmla="*/ 2037100 w 2088198"/>
              <a:gd name="connsiteY11" fmla="*/ 208300 h 584900"/>
              <a:gd name="connsiteX12" fmla="*/ 1832331 w 2088198"/>
              <a:gd name="connsiteY12" fmla="*/ 268318 h 584900"/>
              <a:gd name="connsiteX13" fmla="*/ 1451037 w 2088198"/>
              <a:gd name="connsiteY13" fmla="*/ 296562 h 584900"/>
              <a:gd name="connsiteX14" fmla="*/ 917931 w 2088198"/>
              <a:gd name="connsiteY14" fmla="*/ 257727 h 584900"/>
              <a:gd name="connsiteX15" fmla="*/ 751997 w 2088198"/>
              <a:gd name="connsiteY15" fmla="*/ 204769 h 584900"/>
              <a:gd name="connsiteX16" fmla="*/ 1129761 w 2088198"/>
              <a:gd name="connsiteY16" fmla="*/ 137690 h 584900"/>
              <a:gd name="connsiteX17" fmla="*/ 1737007 w 2088198"/>
              <a:gd name="connsiteY17" fmla="*/ 144751 h 584900"/>
              <a:gd name="connsiteX18" fmla="*/ 2082996 w 2088198"/>
              <a:gd name="connsiteY18" fmla="*/ 225952 h 584900"/>
              <a:gd name="connsiteX19" fmla="*/ 1885288 w 2088198"/>
              <a:gd name="connsiteY19" fmla="*/ 321276 h 584900"/>
              <a:gd name="connsiteX20" fmla="*/ 1482811 w 2088198"/>
              <a:gd name="connsiteY20" fmla="*/ 360111 h 584900"/>
              <a:gd name="connsiteX21" fmla="*/ 928522 w 2088198"/>
              <a:gd name="connsiteY21" fmla="*/ 335398 h 584900"/>
              <a:gd name="connsiteX22" fmla="*/ 737875 w 2088198"/>
              <a:gd name="connsiteY22" fmla="*/ 275379 h 584900"/>
              <a:gd name="connsiteX23" fmla="*/ 1023846 w 2088198"/>
              <a:gd name="connsiteY23" fmla="*/ 211830 h 584900"/>
              <a:gd name="connsiteX24" fmla="*/ 1719355 w 2088198"/>
              <a:gd name="connsiteY24" fmla="*/ 204769 h 584900"/>
              <a:gd name="connsiteX25" fmla="*/ 2068874 w 2088198"/>
              <a:gd name="connsiteY25" fmla="*/ 289501 h 584900"/>
              <a:gd name="connsiteX26" fmla="*/ 1938246 w 2088198"/>
              <a:gd name="connsiteY26" fmla="*/ 388355 h 584900"/>
              <a:gd name="connsiteX27" fmla="*/ 1359244 w 2088198"/>
              <a:gd name="connsiteY27" fmla="*/ 427191 h 584900"/>
              <a:gd name="connsiteX28" fmla="*/ 946175 w 2088198"/>
              <a:gd name="connsiteY28" fmla="*/ 402477 h 584900"/>
              <a:gd name="connsiteX29" fmla="*/ 747069 w 2088198"/>
              <a:gd name="connsiteY29" fmla="*/ 343653 h 584900"/>
              <a:gd name="connsiteX30" fmla="*/ 852911 w 2088198"/>
              <a:gd name="connsiteY30" fmla="*/ 298581 h 584900"/>
              <a:gd name="connsiteX31" fmla="*/ 999546 w 2088198"/>
              <a:gd name="connsiteY31" fmla="*/ 272646 h 584900"/>
              <a:gd name="connsiteX32" fmla="*/ 1393234 w 2088198"/>
              <a:gd name="connsiteY32" fmla="*/ 250267 h 584900"/>
              <a:gd name="connsiteX33" fmla="*/ 1737007 w 2088198"/>
              <a:gd name="connsiteY33" fmla="*/ 268318 h 584900"/>
              <a:gd name="connsiteX34" fmla="*/ 1977081 w 2088198"/>
              <a:gd name="connsiteY34" fmla="*/ 317745 h 584900"/>
              <a:gd name="connsiteX35" fmla="*/ 2068874 w 2088198"/>
              <a:gd name="connsiteY35" fmla="*/ 423660 h 584900"/>
              <a:gd name="connsiteX36" fmla="*/ 1857044 w 2088198"/>
              <a:gd name="connsiteY36" fmla="*/ 494270 h 584900"/>
              <a:gd name="connsiteX37" fmla="*/ 1372217 w 2088198"/>
              <a:gd name="connsiteY37" fmla="*/ 517816 h 584900"/>
              <a:gd name="connsiteX38" fmla="*/ 903809 w 2088198"/>
              <a:gd name="connsiteY38" fmla="*/ 476618 h 584900"/>
              <a:gd name="connsiteX39" fmla="*/ 751997 w 2088198"/>
              <a:gd name="connsiteY39" fmla="*/ 427191 h 584900"/>
              <a:gd name="connsiteX40" fmla="*/ 981811 w 2088198"/>
              <a:gd name="connsiteY40" fmla="*/ 373835 h 584900"/>
              <a:gd name="connsiteX41" fmla="*/ 1624031 w 2088198"/>
              <a:gd name="connsiteY41" fmla="*/ 388355 h 584900"/>
              <a:gd name="connsiteX42" fmla="*/ 1961645 w 2088198"/>
              <a:gd name="connsiteY42" fmla="*/ 422067 h 584900"/>
              <a:gd name="connsiteX43" fmla="*/ 2082996 w 2088198"/>
              <a:gd name="connsiteY43" fmla="*/ 480148 h 584900"/>
              <a:gd name="connsiteX44" fmla="*/ 1977734 w 2088198"/>
              <a:gd name="connsiteY44" fmla="*/ 535070 h 584900"/>
              <a:gd name="connsiteX45" fmla="*/ 1592422 w 2088198"/>
              <a:gd name="connsiteY45" fmla="*/ 582415 h 584900"/>
              <a:gd name="connsiteX46" fmla="*/ 1188466 w 2088198"/>
              <a:gd name="connsiteY46" fmla="*/ 572573 h 584900"/>
              <a:gd name="connsiteX47" fmla="*/ 859963 w 2088198"/>
              <a:gd name="connsiteY47" fmla="*/ 524107 h 584900"/>
              <a:gd name="connsiteX48" fmla="*/ 476617 w 2088198"/>
              <a:gd name="connsiteY48" fmla="*/ 427191 h 584900"/>
              <a:gd name="connsiteX49" fmla="*/ 0 w 2088198"/>
              <a:gd name="connsiteY49" fmla="*/ 285971 h 584900"/>
              <a:gd name="connsiteX0" fmla="*/ 540167 w 2088198"/>
              <a:gd name="connsiteY0" fmla="*/ 0 h 584900"/>
              <a:gd name="connsiteX1" fmla="*/ 1468689 w 2088198"/>
              <a:gd name="connsiteY1" fmla="*/ 10592 h 584900"/>
              <a:gd name="connsiteX2" fmla="*/ 1920593 w 2088198"/>
              <a:gd name="connsiteY2" fmla="*/ 49427 h 584900"/>
              <a:gd name="connsiteX3" fmla="*/ 2086527 w 2088198"/>
              <a:gd name="connsiteY3" fmla="*/ 116507 h 584900"/>
              <a:gd name="connsiteX4" fmla="*/ 1835861 w 2088198"/>
              <a:gd name="connsiteY4" fmla="*/ 208300 h 584900"/>
              <a:gd name="connsiteX5" fmla="*/ 1405140 w 2088198"/>
              <a:gd name="connsiteY5" fmla="*/ 236544 h 584900"/>
              <a:gd name="connsiteX6" fmla="*/ 776711 w 2088198"/>
              <a:gd name="connsiteY6" fmla="*/ 158873 h 584900"/>
              <a:gd name="connsiteX7" fmla="*/ 896748 w 2088198"/>
              <a:gd name="connsiteY7" fmla="*/ 81202 h 584900"/>
              <a:gd name="connsiteX8" fmla="*/ 1391018 w 2088198"/>
              <a:gd name="connsiteY8" fmla="*/ 56488 h 584900"/>
              <a:gd name="connsiteX9" fmla="*/ 1754660 w 2088198"/>
              <a:gd name="connsiteY9" fmla="*/ 74141 h 584900"/>
              <a:gd name="connsiteX10" fmla="*/ 2044161 w 2088198"/>
              <a:gd name="connsiteY10" fmla="*/ 123568 h 584900"/>
              <a:gd name="connsiteX11" fmla="*/ 2037100 w 2088198"/>
              <a:gd name="connsiteY11" fmla="*/ 208300 h 584900"/>
              <a:gd name="connsiteX12" fmla="*/ 1832331 w 2088198"/>
              <a:gd name="connsiteY12" fmla="*/ 268318 h 584900"/>
              <a:gd name="connsiteX13" fmla="*/ 1451037 w 2088198"/>
              <a:gd name="connsiteY13" fmla="*/ 296562 h 584900"/>
              <a:gd name="connsiteX14" fmla="*/ 917931 w 2088198"/>
              <a:gd name="connsiteY14" fmla="*/ 257727 h 584900"/>
              <a:gd name="connsiteX15" fmla="*/ 751997 w 2088198"/>
              <a:gd name="connsiteY15" fmla="*/ 204769 h 584900"/>
              <a:gd name="connsiteX16" fmla="*/ 1129761 w 2088198"/>
              <a:gd name="connsiteY16" fmla="*/ 137690 h 584900"/>
              <a:gd name="connsiteX17" fmla="*/ 1737007 w 2088198"/>
              <a:gd name="connsiteY17" fmla="*/ 144751 h 584900"/>
              <a:gd name="connsiteX18" fmla="*/ 2082996 w 2088198"/>
              <a:gd name="connsiteY18" fmla="*/ 225952 h 584900"/>
              <a:gd name="connsiteX19" fmla="*/ 1885288 w 2088198"/>
              <a:gd name="connsiteY19" fmla="*/ 321276 h 584900"/>
              <a:gd name="connsiteX20" fmla="*/ 1482811 w 2088198"/>
              <a:gd name="connsiteY20" fmla="*/ 360111 h 584900"/>
              <a:gd name="connsiteX21" fmla="*/ 928522 w 2088198"/>
              <a:gd name="connsiteY21" fmla="*/ 335398 h 584900"/>
              <a:gd name="connsiteX22" fmla="*/ 737875 w 2088198"/>
              <a:gd name="connsiteY22" fmla="*/ 275379 h 584900"/>
              <a:gd name="connsiteX23" fmla="*/ 1023846 w 2088198"/>
              <a:gd name="connsiteY23" fmla="*/ 211830 h 584900"/>
              <a:gd name="connsiteX24" fmla="*/ 1719355 w 2088198"/>
              <a:gd name="connsiteY24" fmla="*/ 204769 h 584900"/>
              <a:gd name="connsiteX25" fmla="*/ 2068874 w 2088198"/>
              <a:gd name="connsiteY25" fmla="*/ 289501 h 584900"/>
              <a:gd name="connsiteX26" fmla="*/ 1938246 w 2088198"/>
              <a:gd name="connsiteY26" fmla="*/ 388355 h 584900"/>
              <a:gd name="connsiteX27" fmla="*/ 1371151 w 2088198"/>
              <a:gd name="connsiteY27" fmla="*/ 436587 h 584900"/>
              <a:gd name="connsiteX28" fmla="*/ 946175 w 2088198"/>
              <a:gd name="connsiteY28" fmla="*/ 402477 h 584900"/>
              <a:gd name="connsiteX29" fmla="*/ 747069 w 2088198"/>
              <a:gd name="connsiteY29" fmla="*/ 343653 h 584900"/>
              <a:gd name="connsiteX30" fmla="*/ 852911 w 2088198"/>
              <a:gd name="connsiteY30" fmla="*/ 298581 h 584900"/>
              <a:gd name="connsiteX31" fmla="*/ 999546 w 2088198"/>
              <a:gd name="connsiteY31" fmla="*/ 272646 h 584900"/>
              <a:gd name="connsiteX32" fmla="*/ 1393234 w 2088198"/>
              <a:gd name="connsiteY32" fmla="*/ 250267 h 584900"/>
              <a:gd name="connsiteX33" fmla="*/ 1737007 w 2088198"/>
              <a:gd name="connsiteY33" fmla="*/ 268318 h 584900"/>
              <a:gd name="connsiteX34" fmla="*/ 1977081 w 2088198"/>
              <a:gd name="connsiteY34" fmla="*/ 317745 h 584900"/>
              <a:gd name="connsiteX35" fmla="*/ 2068874 w 2088198"/>
              <a:gd name="connsiteY35" fmla="*/ 423660 h 584900"/>
              <a:gd name="connsiteX36" fmla="*/ 1857044 w 2088198"/>
              <a:gd name="connsiteY36" fmla="*/ 494270 h 584900"/>
              <a:gd name="connsiteX37" fmla="*/ 1372217 w 2088198"/>
              <a:gd name="connsiteY37" fmla="*/ 517816 h 584900"/>
              <a:gd name="connsiteX38" fmla="*/ 903809 w 2088198"/>
              <a:gd name="connsiteY38" fmla="*/ 476618 h 584900"/>
              <a:gd name="connsiteX39" fmla="*/ 751997 w 2088198"/>
              <a:gd name="connsiteY39" fmla="*/ 427191 h 584900"/>
              <a:gd name="connsiteX40" fmla="*/ 981811 w 2088198"/>
              <a:gd name="connsiteY40" fmla="*/ 373835 h 584900"/>
              <a:gd name="connsiteX41" fmla="*/ 1624031 w 2088198"/>
              <a:gd name="connsiteY41" fmla="*/ 388355 h 584900"/>
              <a:gd name="connsiteX42" fmla="*/ 1961645 w 2088198"/>
              <a:gd name="connsiteY42" fmla="*/ 422067 h 584900"/>
              <a:gd name="connsiteX43" fmla="*/ 2082996 w 2088198"/>
              <a:gd name="connsiteY43" fmla="*/ 480148 h 584900"/>
              <a:gd name="connsiteX44" fmla="*/ 1977734 w 2088198"/>
              <a:gd name="connsiteY44" fmla="*/ 535070 h 584900"/>
              <a:gd name="connsiteX45" fmla="*/ 1592422 w 2088198"/>
              <a:gd name="connsiteY45" fmla="*/ 582415 h 584900"/>
              <a:gd name="connsiteX46" fmla="*/ 1188466 w 2088198"/>
              <a:gd name="connsiteY46" fmla="*/ 572573 h 584900"/>
              <a:gd name="connsiteX47" fmla="*/ 859963 w 2088198"/>
              <a:gd name="connsiteY47" fmla="*/ 524107 h 584900"/>
              <a:gd name="connsiteX48" fmla="*/ 476617 w 2088198"/>
              <a:gd name="connsiteY48" fmla="*/ 427191 h 584900"/>
              <a:gd name="connsiteX49" fmla="*/ 0 w 2088198"/>
              <a:gd name="connsiteY49" fmla="*/ 285971 h 584900"/>
              <a:gd name="connsiteX0" fmla="*/ 540167 w 2088198"/>
              <a:gd name="connsiteY0" fmla="*/ 0 h 584900"/>
              <a:gd name="connsiteX1" fmla="*/ 1468689 w 2088198"/>
              <a:gd name="connsiteY1" fmla="*/ 10592 h 584900"/>
              <a:gd name="connsiteX2" fmla="*/ 1920593 w 2088198"/>
              <a:gd name="connsiteY2" fmla="*/ 49427 h 584900"/>
              <a:gd name="connsiteX3" fmla="*/ 2086527 w 2088198"/>
              <a:gd name="connsiteY3" fmla="*/ 116507 h 584900"/>
              <a:gd name="connsiteX4" fmla="*/ 1835861 w 2088198"/>
              <a:gd name="connsiteY4" fmla="*/ 208300 h 584900"/>
              <a:gd name="connsiteX5" fmla="*/ 1405140 w 2088198"/>
              <a:gd name="connsiteY5" fmla="*/ 236544 h 584900"/>
              <a:gd name="connsiteX6" fmla="*/ 776711 w 2088198"/>
              <a:gd name="connsiteY6" fmla="*/ 158873 h 584900"/>
              <a:gd name="connsiteX7" fmla="*/ 896748 w 2088198"/>
              <a:gd name="connsiteY7" fmla="*/ 81202 h 584900"/>
              <a:gd name="connsiteX8" fmla="*/ 1391018 w 2088198"/>
              <a:gd name="connsiteY8" fmla="*/ 56488 h 584900"/>
              <a:gd name="connsiteX9" fmla="*/ 1754660 w 2088198"/>
              <a:gd name="connsiteY9" fmla="*/ 74141 h 584900"/>
              <a:gd name="connsiteX10" fmla="*/ 2044161 w 2088198"/>
              <a:gd name="connsiteY10" fmla="*/ 123568 h 584900"/>
              <a:gd name="connsiteX11" fmla="*/ 2037100 w 2088198"/>
              <a:gd name="connsiteY11" fmla="*/ 208300 h 584900"/>
              <a:gd name="connsiteX12" fmla="*/ 1832331 w 2088198"/>
              <a:gd name="connsiteY12" fmla="*/ 268318 h 584900"/>
              <a:gd name="connsiteX13" fmla="*/ 1451037 w 2088198"/>
              <a:gd name="connsiteY13" fmla="*/ 296562 h 584900"/>
              <a:gd name="connsiteX14" fmla="*/ 917931 w 2088198"/>
              <a:gd name="connsiteY14" fmla="*/ 257727 h 584900"/>
              <a:gd name="connsiteX15" fmla="*/ 751997 w 2088198"/>
              <a:gd name="connsiteY15" fmla="*/ 204769 h 584900"/>
              <a:gd name="connsiteX16" fmla="*/ 1129761 w 2088198"/>
              <a:gd name="connsiteY16" fmla="*/ 137690 h 584900"/>
              <a:gd name="connsiteX17" fmla="*/ 1737007 w 2088198"/>
              <a:gd name="connsiteY17" fmla="*/ 144751 h 584900"/>
              <a:gd name="connsiteX18" fmla="*/ 2082996 w 2088198"/>
              <a:gd name="connsiteY18" fmla="*/ 225952 h 584900"/>
              <a:gd name="connsiteX19" fmla="*/ 1885288 w 2088198"/>
              <a:gd name="connsiteY19" fmla="*/ 321276 h 584900"/>
              <a:gd name="connsiteX20" fmla="*/ 1482811 w 2088198"/>
              <a:gd name="connsiteY20" fmla="*/ 360111 h 584900"/>
              <a:gd name="connsiteX21" fmla="*/ 928522 w 2088198"/>
              <a:gd name="connsiteY21" fmla="*/ 335398 h 584900"/>
              <a:gd name="connsiteX22" fmla="*/ 737875 w 2088198"/>
              <a:gd name="connsiteY22" fmla="*/ 275379 h 584900"/>
              <a:gd name="connsiteX23" fmla="*/ 1023846 w 2088198"/>
              <a:gd name="connsiteY23" fmla="*/ 211830 h 584900"/>
              <a:gd name="connsiteX24" fmla="*/ 1719355 w 2088198"/>
              <a:gd name="connsiteY24" fmla="*/ 204769 h 584900"/>
              <a:gd name="connsiteX25" fmla="*/ 2068874 w 2088198"/>
              <a:gd name="connsiteY25" fmla="*/ 289501 h 584900"/>
              <a:gd name="connsiteX26" fmla="*/ 1945389 w 2088198"/>
              <a:gd name="connsiteY26" fmla="*/ 402449 h 584900"/>
              <a:gd name="connsiteX27" fmla="*/ 1371151 w 2088198"/>
              <a:gd name="connsiteY27" fmla="*/ 436587 h 584900"/>
              <a:gd name="connsiteX28" fmla="*/ 946175 w 2088198"/>
              <a:gd name="connsiteY28" fmla="*/ 402477 h 584900"/>
              <a:gd name="connsiteX29" fmla="*/ 747069 w 2088198"/>
              <a:gd name="connsiteY29" fmla="*/ 343653 h 584900"/>
              <a:gd name="connsiteX30" fmla="*/ 852911 w 2088198"/>
              <a:gd name="connsiteY30" fmla="*/ 298581 h 584900"/>
              <a:gd name="connsiteX31" fmla="*/ 999546 w 2088198"/>
              <a:gd name="connsiteY31" fmla="*/ 272646 h 584900"/>
              <a:gd name="connsiteX32" fmla="*/ 1393234 w 2088198"/>
              <a:gd name="connsiteY32" fmla="*/ 250267 h 584900"/>
              <a:gd name="connsiteX33" fmla="*/ 1737007 w 2088198"/>
              <a:gd name="connsiteY33" fmla="*/ 268318 h 584900"/>
              <a:gd name="connsiteX34" fmla="*/ 1977081 w 2088198"/>
              <a:gd name="connsiteY34" fmla="*/ 317745 h 584900"/>
              <a:gd name="connsiteX35" fmla="*/ 2068874 w 2088198"/>
              <a:gd name="connsiteY35" fmla="*/ 423660 h 584900"/>
              <a:gd name="connsiteX36" fmla="*/ 1857044 w 2088198"/>
              <a:gd name="connsiteY36" fmla="*/ 494270 h 584900"/>
              <a:gd name="connsiteX37" fmla="*/ 1372217 w 2088198"/>
              <a:gd name="connsiteY37" fmla="*/ 517816 h 584900"/>
              <a:gd name="connsiteX38" fmla="*/ 903809 w 2088198"/>
              <a:gd name="connsiteY38" fmla="*/ 476618 h 584900"/>
              <a:gd name="connsiteX39" fmla="*/ 751997 w 2088198"/>
              <a:gd name="connsiteY39" fmla="*/ 427191 h 584900"/>
              <a:gd name="connsiteX40" fmla="*/ 981811 w 2088198"/>
              <a:gd name="connsiteY40" fmla="*/ 373835 h 584900"/>
              <a:gd name="connsiteX41" fmla="*/ 1624031 w 2088198"/>
              <a:gd name="connsiteY41" fmla="*/ 388355 h 584900"/>
              <a:gd name="connsiteX42" fmla="*/ 1961645 w 2088198"/>
              <a:gd name="connsiteY42" fmla="*/ 422067 h 584900"/>
              <a:gd name="connsiteX43" fmla="*/ 2082996 w 2088198"/>
              <a:gd name="connsiteY43" fmla="*/ 480148 h 584900"/>
              <a:gd name="connsiteX44" fmla="*/ 1977734 w 2088198"/>
              <a:gd name="connsiteY44" fmla="*/ 535070 h 584900"/>
              <a:gd name="connsiteX45" fmla="*/ 1592422 w 2088198"/>
              <a:gd name="connsiteY45" fmla="*/ 582415 h 584900"/>
              <a:gd name="connsiteX46" fmla="*/ 1188466 w 2088198"/>
              <a:gd name="connsiteY46" fmla="*/ 572573 h 584900"/>
              <a:gd name="connsiteX47" fmla="*/ 859963 w 2088198"/>
              <a:gd name="connsiteY47" fmla="*/ 524107 h 584900"/>
              <a:gd name="connsiteX48" fmla="*/ 476617 w 2088198"/>
              <a:gd name="connsiteY48" fmla="*/ 427191 h 584900"/>
              <a:gd name="connsiteX49" fmla="*/ 0 w 2088198"/>
              <a:gd name="connsiteY49" fmla="*/ 285971 h 584900"/>
              <a:gd name="connsiteX0" fmla="*/ 540167 w 2088198"/>
              <a:gd name="connsiteY0" fmla="*/ 0 h 584900"/>
              <a:gd name="connsiteX1" fmla="*/ 1468689 w 2088198"/>
              <a:gd name="connsiteY1" fmla="*/ 10592 h 584900"/>
              <a:gd name="connsiteX2" fmla="*/ 1920593 w 2088198"/>
              <a:gd name="connsiteY2" fmla="*/ 49427 h 584900"/>
              <a:gd name="connsiteX3" fmla="*/ 2086527 w 2088198"/>
              <a:gd name="connsiteY3" fmla="*/ 116507 h 584900"/>
              <a:gd name="connsiteX4" fmla="*/ 1835861 w 2088198"/>
              <a:gd name="connsiteY4" fmla="*/ 208300 h 584900"/>
              <a:gd name="connsiteX5" fmla="*/ 1405140 w 2088198"/>
              <a:gd name="connsiteY5" fmla="*/ 236544 h 584900"/>
              <a:gd name="connsiteX6" fmla="*/ 776711 w 2088198"/>
              <a:gd name="connsiteY6" fmla="*/ 158873 h 584900"/>
              <a:gd name="connsiteX7" fmla="*/ 896748 w 2088198"/>
              <a:gd name="connsiteY7" fmla="*/ 81202 h 584900"/>
              <a:gd name="connsiteX8" fmla="*/ 1391018 w 2088198"/>
              <a:gd name="connsiteY8" fmla="*/ 56488 h 584900"/>
              <a:gd name="connsiteX9" fmla="*/ 1754660 w 2088198"/>
              <a:gd name="connsiteY9" fmla="*/ 74141 h 584900"/>
              <a:gd name="connsiteX10" fmla="*/ 2044161 w 2088198"/>
              <a:gd name="connsiteY10" fmla="*/ 123568 h 584900"/>
              <a:gd name="connsiteX11" fmla="*/ 2037100 w 2088198"/>
              <a:gd name="connsiteY11" fmla="*/ 208300 h 584900"/>
              <a:gd name="connsiteX12" fmla="*/ 1832331 w 2088198"/>
              <a:gd name="connsiteY12" fmla="*/ 268318 h 584900"/>
              <a:gd name="connsiteX13" fmla="*/ 1451037 w 2088198"/>
              <a:gd name="connsiteY13" fmla="*/ 296562 h 584900"/>
              <a:gd name="connsiteX14" fmla="*/ 917931 w 2088198"/>
              <a:gd name="connsiteY14" fmla="*/ 257727 h 584900"/>
              <a:gd name="connsiteX15" fmla="*/ 751997 w 2088198"/>
              <a:gd name="connsiteY15" fmla="*/ 204769 h 584900"/>
              <a:gd name="connsiteX16" fmla="*/ 1129761 w 2088198"/>
              <a:gd name="connsiteY16" fmla="*/ 137690 h 584900"/>
              <a:gd name="connsiteX17" fmla="*/ 1737007 w 2088198"/>
              <a:gd name="connsiteY17" fmla="*/ 144751 h 584900"/>
              <a:gd name="connsiteX18" fmla="*/ 2082996 w 2088198"/>
              <a:gd name="connsiteY18" fmla="*/ 225952 h 584900"/>
              <a:gd name="connsiteX19" fmla="*/ 1885288 w 2088198"/>
              <a:gd name="connsiteY19" fmla="*/ 321276 h 584900"/>
              <a:gd name="connsiteX20" fmla="*/ 1482811 w 2088198"/>
              <a:gd name="connsiteY20" fmla="*/ 360111 h 584900"/>
              <a:gd name="connsiteX21" fmla="*/ 928522 w 2088198"/>
              <a:gd name="connsiteY21" fmla="*/ 335398 h 584900"/>
              <a:gd name="connsiteX22" fmla="*/ 737875 w 2088198"/>
              <a:gd name="connsiteY22" fmla="*/ 275379 h 584900"/>
              <a:gd name="connsiteX23" fmla="*/ 1023846 w 2088198"/>
              <a:gd name="connsiteY23" fmla="*/ 211830 h 584900"/>
              <a:gd name="connsiteX24" fmla="*/ 1719355 w 2088198"/>
              <a:gd name="connsiteY24" fmla="*/ 204769 h 584900"/>
              <a:gd name="connsiteX25" fmla="*/ 2068874 w 2088198"/>
              <a:gd name="connsiteY25" fmla="*/ 289501 h 584900"/>
              <a:gd name="connsiteX26" fmla="*/ 1945389 w 2088198"/>
              <a:gd name="connsiteY26" fmla="*/ 402449 h 584900"/>
              <a:gd name="connsiteX27" fmla="*/ 1371151 w 2088198"/>
              <a:gd name="connsiteY27" fmla="*/ 436587 h 584900"/>
              <a:gd name="connsiteX28" fmla="*/ 946175 w 2088198"/>
              <a:gd name="connsiteY28" fmla="*/ 402477 h 584900"/>
              <a:gd name="connsiteX29" fmla="*/ 747069 w 2088198"/>
              <a:gd name="connsiteY29" fmla="*/ 343653 h 584900"/>
              <a:gd name="connsiteX30" fmla="*/ 852911 w 2088198"/>
              <a:gd name="connsiteY30" fmla="*/ 298581 h 584900"/>
              <a:gd name="connsiteX31" fmla="*/ 999546 w 2088198"/>
              <a:gd name="connsiteY31" fmla="*/ 272646 h 584900"/>
              <a:gd name="connsiteX32" fmla="*/ 1393234 w 2088198"/>
              <a:gd name="connsiteY32" fmla="*/ 250267 h 584900"/>
              <a:gd name="connsiteX33" fmla="*/ 1737007 w 2088198"/>
              <a:gd name="connsiteY33" fmla="*/ 268318 h 584900"/>
              <a:gd name="connsiteX34" fmla="*/ 1984224 w 2088198"/>
              <a:gd name="connsiteY34" fmla="*/ 320878 h 584900"/>
              <a:gd name="connsiteX35" fmla="*/ 2068874 w 2088198"/>
              <a:gd name="connsiteY35" fmla="*/ 423660 h 584900"/>
              <a:gd name="connsiteX36" fmla="*/ 1857044 w 2088198"/>
              <a:gd name="connsiteY36" fmla="*/ 494270 h 584900"/>
              <a:gd name="connsiteX37" fmla="*/ 1372217 w 2088198"/>
              <a:gd name="connsiteY37" fmla="*/ 517816 h 584900"/>
              <a:gd name="connsiteX38" fmla="*/ 903809 w 2088198"/>
              <a:gd name="connsiteY38" fmla="*/ 476618 h 584900"/>
              <a:gd name="connsiteX39" fmla="*/ 751997 w 2088198"/>
              <a:gd name="connsiteY39" fmla="*/ 427191 h 584900"/>
              <a:gd name="connsiteX40" fmla="*/ 981811 w 2088198"/>
              <a:gd name="connsiteY40" fmla="*/ 373835 h 584900"/>
              <a:gd name="connsiteX41" fmla="*/ 1624031 w 2088198"/>
              <a:gd name="connsiteY41" fmla="*/ 388355 h 584900"/>
              <a:gd name="connsiteX42" fmla="*/ 1961645 w 2088198"/>
              <a:gd name="connsiteY42" fmla="*/ 422067 h 584900"/>
              <a:gd name="connsiteX43" fmla="*/ 2082996 w 2088198"/>
              <a:gd name="connsiteY43" fmla="*/ 480148 h 584900"/>
              <a:gd name="connsiteX44" fmla="*/ 1977734 w 2088198"/>
              <a:gd name="connsiteY44" fmla="*/ 535070 h 584900"/>
              <a:gd name="connsiteX45" fmla="*/ 1592422 w 2088198"/>
              <a:gd name="connsiteY45" fmla="*/ 582415 h 584900"/>
              <a:gd name="connsiteX46" fmla="*/ 1188466 w 2088198"/>
              <a:gd name="connsiteY46" fmla="*/ 572573 h 584900"/>
              <a:gd name="connsiteX47" fmla="*/ 859963 w 2088198"/>
              <a:gd name="connsiteY47" fmla="*/ 524107 h 584900"/>
              <a:gd name="connsiteX48" fmla="*/ 476617 w 2088198"/>
              <a:gd name="connsiteY48" fmla="*/ 427191 h 584900"/>
              <a:gd name="connsiteX49" fmla="*/ 0 w 2088198"/>
              <a:gd name="connsiteY49" fmla="*/ 285971 h 584900"/>
              <a:gd name="connsiteX0" fmla="*/ 540167 w 2088198"/>
              <a:gd name="connsiteY0" fmla="*/ 0 h 584900"/>
              <a:gd name="connsiteX1" fmla="*/ 1468689 w 2088198"/>
              <a:gd name="connsiteY1" fmla="*/ 10592 h 584900"/>
              <a:gd name="connsiteX2" fmla="*/ 1920593 w 2088198"/>
              <a:gd name="connsiteY2" fmla="*/ 49427 h 584900"/>
              <a:gd name="connsiteX3" fmla="*/ 2086527 w 2088198"/>
              <a:gd name="connsiteY3" fmla="*/ 116507 h 584900"/>
              <a:gd name="connsiteX4" fmla="*/ 1835861 w 2088198"/>
              <a:gd name="connsiteY4" fmla="*/ 208300 h 584900"/>
              <a:gd name="connsiteX5" fmla="*/ 1405140 w 2088198"/>
              <a:gd name="connsiteY5" fmla="*/ 236544 h 584900"/>
              <a:gd name="connsiteX6" fmla="*/ 776711 w 2088198"/>
              <a:gd name="connsiteY6" fmla="*/ 158873 h 584900"/>
              <a:gd name="connsiteX7" fmla="*/ 896748 w 2088198"/>
              <a:gd name="connsiteY7" fmla="*/ 81202 h 584900"/>
              <a:gd name="connsiteX8" fmla="*/ 1391018 w 2088198"/>
              <a:gd name="connsiteY8" fmla="*/ 56488 h 584900"/>
              <a:gd name="connsiteX9" fmla="*/ 1754660 w 2088198"/>
              <a:gd name="connsiteY9" fmla="*/ 74141 h 584900"/>
              <a:gd name="connsiteX10" fmla="*/ 2044161 w 2088198"/>
              <a:gd name="connsiteY10" fmla="*/ 123568 h 584900"/>
              <a:gd name="connsiteX11" fmla="*/ 2037100 w 2088198"/>
              <a:gd name="connsiteY11" fmla="*/ 208300 h 584900"/>
              <a:gd name="connsiteX12" fmla="*/ 1832331 w 2088198"/>
              <a:gd name="connsiteY12" fmla="*/ 268318 h 584900"/>
              <a:gd name="connsiteX13" fmla="*/ 1451037 w 2088198"/>
              <a:gd name="connsiteY13" fmla="*/ 296562 h 584900"/>
              <a:gd name="connsiteX14" fmla="*/ 917931 w 2088198"/>
              <a:gd name="connsiteY14" fmla="*/ 257727 h 584900"/>
              <a:gd name="connsiteX15" fmla="*/ 751997 w 2088198"/>
              <a:gd name="connsiteY15" fmla="*/ 204769 h 584900"/>
              <a:gd name="connsiteX16" fmla="*/ 1129761 w 2088198"/>
              <a:gd name="connsiteY16" fmla="*/ 137690 h 584900"/>
              <a:gd name="connsiteX17" fmla="*/ 1737007 w 2088198"/>
              <a:gd name="connsiteY17" fmla="*/ 144751 h 584900"/>
              <a:gd name="connsiteX18" fmla="*/ 2082996 w 2088198"/>
              <a:gd name="connsiteY18" fmla="*/ 225952 h 584900"/>
              <a:gd name="connsiteX19" fmla="*/ 1885288 w 2088198"/>
              <a:gd name="connsiteY19" fmla="*/ 321276 h 584900"/>
              <a:gd name="connsiteX20" fmla="*/ 1482811 w 2088198"/>
              <a:gd name="connsiteY20" fmla="*/ 360111 h 584900"/>
              <a:gd name="connsiteX21" fmla="*/ 928522 w 2088198"/>
              <a:gd name="connsiteY21" fmla="*/ 335398 h 584900"/>
              <a:gd name="connsiteX22" fmla="*/ 737875 w 2088198"/>
              <a:gd name="connsiteY22" fmla="*/ 275379 h 584900"/>
              <a:gd name="connsiteX23" fmla="*/ 1023846 w 2088198"/>
              <a:gd name="connsiteY23" fmla="*/ 211830 h 584900"/>
              <a:gd name="connsiteX24" fmla="*/ 1719355 w 2088198"/>
              <a:gd name="connsiteY24" fmla="*/ 204769 h 584900"/>
              <a:gd name="connsiteX25" fmla="*/ 2068874 w 2088198"/>
              <a:gd name="connsiteY25" fmla="*/ 289501 h 584900"/>
              <a:gd name="connsiteX26" fmla="*/ 1945389 w 2088198"/>
              <a:gd name="connsiteY26" fmla="*/ 402449 h 584900"/>
              <a:gd name="connsiteX27" fmla="*/ 1371151 w 2088198"/>
              <a:gd name="connsiteY27" fmla="*/ 436587 h 584900"/>
              <a:gd name="connsiteX28" fmla="*/ 946175 w 2088198"/>
              <a:gd name="connsiteY28" fmla="*/ 402477 h 584900"/>
              <a:gd name="connsiteX29" fmla="*/ 747069 w 2088198"/>
              <a:gd name="connsiteY29" fmla="*/ 343653 h 584900"/>
              <a:gd name="connsiteX30" fmla="*/ 852911 w 2088198"/>
              <a:gd name="connsiteY30" fmla="*/ 298581 h 584900"/>
              <a:gd name="connsiteX31" fmla="*/ 999546 w 2088198"/>
              <a:gd name="connsiteY31" fmla="*/ 272646 h 584900"/>
              <a:gd name="connsiteX32" fmla="*/ 1393234 w 2088198"/>
              <a:gd name="connsiteY32" fmla="*/ 250267 h 584900"/>
              <a:gd name="connsiteX33" fmla="*/ 1737007 w 2088198"/>
              <a:gd name="connsiteY33" fmla="*/ 268318 h 584900"/>
              <a:gd name="connsiteX34" fmla="*/ 1984224 w 2088198"/>
              <a:gd name="connsiteY34" fmla="*/ 320878 h 584900"/>
              <a:gd name="connsiteX35" fmla="*/ 2068874 w 2088198"/>
              <a:gd name="connsiteY35" fmla="*/ 423660 h 584900"/>
              <a:gd name="connsiteX36" fmla="*/ 1857044 w 2088198"/>
              <a:gd name="connsiteY36" fmla="*/ 494270 h 584900"/>
              <a:gd name="connsiteX37" fmla="*/ 1372217 w 2088198"/>
              <a:gd name="connsiteY37" fmla="*/ 517816 h 584900"/>
              <a:gd name="connsiteX38" fmla="*/ 903809 w 2088198"/>
              <a:gd name="connsiteY38" fmla="*/ 476618 h 584900"/>
              <a:gd name="connsiteX39" fmla="*/ 751997 w 2088198"/>
              <a:gd name="connsiteY39" fmla="*/ 427191 h 584900"/>
              <a:gd name="connsiteX40" fmla="*/ 981811 w 2088198"/>
              <a:gd name="connsiteY40" fmla="*/ 373835 h 584900"/>
              <a:gd name="connsiteX41" fmla="*/ 1624031 w 2088198"/>
              <a:gd name="connsiteY41" fmla="*/ 388355 h 584900"/>
              <a:gd name="connsiteX42" fmla="*/ 1961645 w 2088198"/>
              <a:gd name="connsiteY42" fmla="*/ 422067 h 584900"/>
              <a:gd name="connsiteX43" fmla="*/ 2082996 w 2088198"/>
              <a:gd name="connsiteY43" fmla="*/ 480148 h 584900"/>
              <a:gd name="connsiteX44" fmla="*/ 1977734 w 2088198"/>
              <a:gd name="connsiteY44" fmla="*/ 535070 h 584900"/>
              <a:gd name="connsiteX45" fmla="*/ 1592422 w 2088198"/>
              <a:gd name="connsiteY45" fmla="*/ 582415 h 584900"/>
              <a:gd name="connsiteX46" fmla="*/ 1188466 w 2088198"/>
              <a:gd name="connsiteY46" fmla="*/ 572573 h 584900"/>
              <a:gd name="connsiteX47" fmla="*/ 859963 w 2088198"/>
              <a:gd name="connsiteY47" fmla="*/ 524107 h 584900"/>
              <a:gd name="connsiteX48" fmla="*/ 476617 w 2088198"/>
              <a:gd name="connsiteY48" fmla="*/ 427191 h 584900"/>
              <a:gd name="connsiteX49" fmla="*/ 0 w 2088198"/>
              <a:gd name="connsiteY49" fmla="*/ 285971 h 584900"/>
              <a:gd name="connsiteX0" fmla="*/ 540167 w 2088198"/>
              <a:gd name="connsiteY0" fmla="*/ 0 h 584674"/>
              <a:gd name="connsiteX1" fmla="*/ 1468689 w 2088198"/>
              <a:gd name="connsiteY1" fmla="*/ 10592 h 584674"/>
              <a:gd name="connsiteX2" fmla="*/ 1920593 w 2088198"/>
              <a:gd name="connsiteY2" fmla="*/ 49427 h 584674"/>
              <a:gd name="connsiteX3" fmla="*/ 2086527 w 2088198"/>
              <a:gd name="connsiteY3" fmla="*/ 116507 h 584674"/>
              <a:gd name="connsiteX4" fmla="*/ 1835861 w 2088198"/>
              <a:gd name="connsiteY4" fmla="*/ 208300 h 584674"/>
              <a:gd name="connsiteX5" fmla="*/ 1405140 w 2088198"/>
              <a:gd name="connsiteY5" fmla="*/ 236544 h 584674"/>
              <a:gd name="connsiteX6" fmla="*/ 776711 w 2088198"/>
              <a:gd name="connsiteY6" fmla="*/ 158873 h 584674"/>
              <a:gd name="connsiteX7" fmla="*/ 896748 w 2088198"/>
              <a:gd name="connsiteY7" fmla="*/ 81202 h 584674"/>
              <a:gd name="connsiteX8" fmla="*/ 1391018 w 2088198"/>
              <a:gd name="connsiteY8" fmla="*/ 56488 h 584674"/>
              <a:gd name="connsiteX9" fmla="*/ 1754660 w 2088198"/>
              <a:gd name="connsiteY9" fmla="*/ 74141 h 584674"/>
              <a:gd name="connsiteX10" fmla="*/ 2044161 w 2088198"/>
              <a:gd name="connsiteY10" fmla="*/ 123568 h 584674"/>
              <a:gd name="connsiteX11" fmla="*/ 2037100 w 2088198"/>
              <a:gd name="connsiteY11" fmla="*/ 208300 h 584674"/>
              <a:gd name="connsiteX12" fmla="*/ 1832331 w 2088198"/>
              <a:gd name="connsiteY12" fmla="*/ 268318 h 584674"/>
              <a:gd name="connsiteX13" fmla="*/ 1451037 w 2088198"/>
              <a:gd name="connsiteY13" fmla="*/ 296562 h 584674"/>
              <a:gd name="connsiteX14" fmla="*/ 917931 w 2088198"/>
              <a:gd name="connsiteY14" fmla="*/ 257727 h 584674"/>
              <a:gd name="connsiteX15" fmla="*/ 751997 w 2088198"/>
              <a:gd name="connsiteY15" fmla="*/ 204769 h 584674"/>
              <a:gd name="connsiteX16" fmla="*/ 1129761 w 2088198"/>
              <a:gd name="connsiteY16" fmla="*/ 137690 h 584674"/>
              <a:gd name="connsiteX17" fmla="*/ 1737007 w 2088198"/>
              <a:gd name="connsiteY17" fmla="*/ 144751 h 584674"/>
              <a:gd name="connsiteX18" fmla="*/ 2082996 w 2088198"/>
              <a:gd name="connsiteY18" fmla="*/ 225952 h 584674"/>
              <a:gd name="connsiteX19" fmla="*/ 1885288 w 2088198"/>
              <a:gd name="connsiteY19" fmla="*/ 321276 h 584674"/>
              <a:gd name="connsiteX20" fmla="*/ 1482811 w 2088198"/>
              <a:gd name="connsiteY20" fmla="*/ 360111 h 584674"/>
              <a:gd name="connsiteX21" fmla="*/ 928522 w 2088198"/>
              <a:gd name="connsiteY21" fmla="*/ 335398 h 584674"/>
              <a:gd name="connsiteX22" fmla="*/ 737875 w 2088198"/>
              <a:gd name="connsiteY22" fmla="*/ 275379 h 584674"/>
              <a:gd name="connsiteX23" fmla="*/ 1023846 w 2088198"/>
              <a:gd name="connsiteY23" fmla="*/ 211830 h 584674"/>
              <a:gd name="connsiteX24" fmla="*/ 1719355 w 2088198"/>
              <a:gd name="connsiteY24" fmla="*/ 204769 h 584674"/>
              <a:gd name="connsiteX25" fmla="*/ 2068874 w 2088198"/>
              <a:gd name="connsiteY25" fmla="*/ 289501 h 584674"/>
              <a:gd name="connsiteX26" fmla="*/ 1945389 w 2088198"/>
              <a:gd name="connsiteY26" fmla="*/ 402449 h 584674"/>
              <a:gd name="connsiteX27" fmla="*/ 1371151 w 2088198"/>
              <a:gd name="connsiteY27" fmla="*/ 436587 h 584674"/>
              <a:gd name="connsiteX28" fmla="*/ 946175 w 2088198"/>
              <a:gd name="connsiteY28" fmla="*/ 402477 h 584674"/>
              <a:gd name="connsiteX29" fmla="*/ 747069 w 2088198"/>
              <a:gd name="connsiteY29" fmla="*/ 343653 h 584674"/>
              <a:gd name="connsiteX30" fmla="*/ 852911 w 2088198"/>
              <a:gd name="connsiteY30" fmla="*/ 298581 h 584674"/>
              <a:gd name="connsiteX31" fmla="*/ 999546 w 2088198"/>
              <a:gd name="connsiteY31" fmla="*/ 272646 h 584674"/>
              <a:gd name="connsiteX32" fmla="*/ 1393234 w 2088198"/>
              <a:gd name="connsiteY32" fmla="*/ 250267 h 584674"/>
              <a:gd name="connsiteX33" fmla="*/ 1737007 w 2088198"/>
              <a:gd name="connsiteY33" fmla="*/ 268318 h 584674"/>
              <a:gd name="connsiteX34" fmla="*/ 1984224 w 2088198"/>
              <a:gd name="connsiteY34" fmla="*/ 320878 h 584674"/>
              <a:gd name="connsiteX35" fmla="*/ 2068874 w 2088198"/>
              <a:gd name="connsiteY35" fmla="*/ 423660 h 584674"/>
              <a:gd name="connsiteX36" fmla="*/ 1857044 w 2088198"/>
              <a:gd name="connsiteY36" fmla="*/ 494270 h 584674"/>
              <a:gd name="connsiteX37" fmla="*/ 1372217 w 2088198"/>
              <a:gd name="connsiteY37" fmla="*/ 517816 h 584674"/>
              <a:gd name="connsiteX38" fmla="*/ 903809 w 2088198"/>
              <a:gd name="connsiteY38" fmla="*/ 476618 h 584674"/>
              <a:gd name="connsiteX39" fmla="*/ 751997 w 2088198"/>
              <a:gd name="connsiteY39" fmla="*/ 427191 h 584674"/>
              <a:gd name="connsiteX40" fmla="*/ 981811 w 2088198"/>
              <a:gd name="connsiteY40" fmla="*/ 373835 h 584674"/>
              <a:gd name="connsiteX41" fmla="*/ 1624031 w 2088198"/>
              <a:gd name="connsiteY41" fmla="*/ 388355 h 584674"/>
              <a:gd name="connsiteX42" fmla="*/ 1961645 w 2088198"/>
              <a:gd name="connsiteY42" fmla="*/ 422067 h 584674"/>
              <a:gd name="connsiteX43" fmla="*/ 2082996 w 2088198"/>
              <a:gd name="connsiteY43" fmla="*/ 480148 h 584674"/>
              <a:gd name="connsiteX44" fmla="*/ 1982496 w 2088198"/>
              <a:gd name="connsiteY44" fmla="*/ 538202 h 584674"/>
              <a:gd name="connsiteX45" fmla="*/ 1592422 w 2088198"/>
              <a:gd name="connsiteY45" fmla="*/ 582415 h 584674"/>
              <a:gd name="connsiteX46" fmla="*/ 1188466 w 2088198"/>
              <a:gd name="connsiteY46" fmla="*/ 572573 h 584674"/>
              <a:gd name="connsiteX47" fmla="*/ 859963 w 2088198"/>
              <a:gd name="connsiteY47" fmla="*/ 524107 h 584674"/>
              <a:gd name="connsiteX48" fmla="*/ 476617 w 2088198"/>
              <a:gd name="connsiteY48" fmla="*/ 427191 h 584674"/>
              <a:gd name="connsiteX49" fmla="*/ 0 w 2088198"/>
              <a:gd name="connsiteY49" fmla="*/ 285971 h 584674"/>
              <a:gd name="connsiteX0" fmla="*/ 540167 w 2088198"/>
              <a:gd name="connsiteY0" fmla="*/ 0 h 584674"/>
              <a:gd name="connsiteX1" fmla="*/ 1468689 w 2088198"/>
              <a:gd name="connsiteY1" fmla="*/ 10592 h 584674"/>
              <a:gd name="connsiteX2" fmla="*/ 1920593 w 2088198"/>
              <a:gd name="connsiteY2" fmla="*/ 49427 h 584674"/>
              <a:gd name="connsiteX3" fmla="*/ 2086527 w 2088198"/>
              <a:gd name="connsiteY3" fmla="*/ 116507 h 584674"/>
              <a:gd name="connsiteX4" fmla="*/ 1835861 w 2088198"/>
              <a:gd name="connsiteY4" fmla="*/ 208300 h 584674"/>
              <a:gd name="connsiteX5" fmla="*/ 1405140 w 2088198"/>
              <a:gd name="connsiteY5" fmla="*/ 236544 h 584674"/>
              <a:gd name="connsiteX6" fmla="*/ 776711 w 2088198"/>
              <a:gd name="connsiteY6" fmla="*/ 158873 h 584674"/>
              <a:gd name="connsiteX7" fmla="*/ 896748 w 2088198"/>
              <a:gd name="connsiteY7" fmla="*/ 81202 h 584674"/>
              <a:gd name="connsiteX8" fmla="*/ 1391018 w 2088198"/>
              <a:gd name="connsiteY8" fmla="*/ 56488 h 584674"/>
              <a:gd name="connsiteX9" fmla="*/ 1754660 w 2088198"/>
              <a:gd name="connsiteY9" fmla="*/ 74141 h 584674"/>
              <a:gd name="connsiteX10" fmla="*/ 2044161 w 2088198"/>
              <a:gd name="connsiteY10" fmla="*/ 123568 h 584674"/>
              <a:gd name="connsiteX11" fmla="*/ 2037100 w 2088198"/>
              <a:gd name="connsiteY11" fmla="*/ 208300 h 584674"/>
              <a:gd name="connsiteX12" fmla="*/ 1832331 w 2088198"/>
              <a:gd name="connsiteY12" fmla="*/ 268318 h 584674"/>
              <a:gd name="connsiteX13" fmla="*/ 1451037 w 2088198"/>
              <a:gd name="connsiteY13" fmla="*/ 296562 h 584674"/>
              <a:gd name="connsiteX14" fmla="*/ 917931 w 2088198"/>
              <a:gd name="connsiteY14" fmla="*/ 257727 h 584674"/>
              <a:gd name="connsiteX15" fmla="*/ 751997 w 2088198"/>
              <a:gd name="connsiteY15" fmla="*/ 204769 h 584674"/>
              <a:gd name="connsiteX16" fmla="*/ 1129761 w 2088198"/>
              <a:gd name="connsiteY16" fmla="*/ 137690 h 584674"/>
              <a:gd name="connsiteX17" fmla="*/ 1737007 w 2088198"/>
              <a:gd name="connsiteY17" fmla="*/ 144751 h 584674"/>
              <a:gd name="connsiteX18" fmla="*/ 2082996 w 2088198"/>
              <a:gd name="connsiteY18" fmla="*/ 225952 h 584674"/>
              <a:gd name="connsiteX19" fmla="*/ 1885288 w 2088198"/>
              <a:gd name="connsiteY19" fmla="*/ 321276 h 584674"/>
              <a:gd name="connsiteX20" fmla="*/ 1482811 w 2088198"/>
              <a:gd name="connsiteY20" fmla="*/ 360111 h 584674"/>
              <a:gd name="connsiteX21" fmla="*/ 928522 w 2088198"/>
              <a:gd name="connsiteY21" fmla="*/ 335398 h 584674"/>
              <a:gd name="connsiteX22" fmla="*/ 737875 w 2088198"/>
              <a:gd name="connsiteY22" fmla="*/ 275379 h 584674"/>
              <a:gd name="connsiteX23" fmla="*/ 1023846 w 2088198"/>
              <a:gd name="connsiteY23" fmla="*/ 211830 h 584674"/>
              <a:gd name="connsiteX24" fmla="*/ 1719355 w 2088198"/>
              <a:gd name="connsiteY24" fmla="*/ 204769 h 584674"/>
              <a:gd name="connsiteX25" fmla="*/ 2068874 w 2088198"/>
              <a:gd name="connsiteY25" fmla="*/ 289501 h 584674"/>
              <a:gd name="connsiteX26" fmla="*/ 1945389 w 2088198"/>
              <a:gd name="connsiteY26" fmla="*/ 402449 h 584674"/>
              <a:gd name="connsiteX27" fmla="*/ 1371151 w 2088198"/>
              <a:gd name="connsiteY27" fmla="*/ 436587 h 584674"/>
              <a:gd name="connsiteX28" fmla="*/ 946175 w 2088198"/>
              <a:gd name="connsiteY28" fmla="*/ 402477 h 584674"/>
              <a:gd name="connsiteX29" fmla="*/ 747069 w 2088198"/>
              <a:gd name="connsiteY29" fmla="*/ 343653 h 584674"/>
              <a:gd name="connsiteX30" fmla="*/ 852911 w 2088198"/>
              <a:gd name="connsiteY30" fmla="*/ 298581 h 584674"/>
              <a:gd name="connsiteX31" fmla="*/ 999546 w 2088198"/>
              <a:gd name="connsiteY31" fmla="*/ 272646 h 584674"/>
              <a:gd name="connsiteX32" fmla="*/ 1393234 w 2088198"/>
              <a:gd name="connsiteY32" fmla="*/ 250267 h 584674"/>
              <a:gd name="connsiteX33" fmla="*/ 1737007 w 2088198"/>
              <a:gd name="connsiteY33" fmla="*/ 268318 h 584674"/>
              <a:gd name="connsiteX34" fmla="*/ 1979462 w 2088198"/>
              <a:gd name="connsiteY34" fmla="*/ 333407 h 584674"/>
              <a:gd name="connsiteX35" fmla="*/ 2068874 w 2088198"/>
              <a:gd name="connsiteY35" fmla="*/ 423660 h 584674"/>
              <a:gd name="connsiteX36" fmla="*/ 1857044 w 2088198"/>
              <a:gd name="connsiteY36" fmla="*/ 494270 h 584674"/>
              <a:gd name="connsiteX37" fmla="*/ 1372217 w 2088198"/>
              <a:gd name="connsiteY37" fmla="*/ 517816 h 584674"/>
              <a:gd name="connsiteX38" fmla="*/ 903809 w 2088198"/>
              <a:gd name="connsiteY38" fmla="*/ 476618 h 584674"/>
              <a:gd name="connsiteX39" fmla="*/ 751997 w 2088198"/>
              <a:gd name="connsiteY39" fmla="*/ 427191 h 584674"/>
              <a:gd name="connsiteX40" fmla="*/ 981811 w 2088198"/>
              <a:gd name="connsiteY40" fmla="*/ 373835 h 584674"/>
              <a:gd name="connsiteX41" fmla="*/ 1624031 w 2088198"/>
              <a:gd name="connsiteY41" fmla="*/ 388355 h 584674"/>
              <a:gd name="connsiteX42" fmla="*/ 1961645 w 2088198"/>
              <a:gd name="connsiteY42" fmla="*/ 422067 h 584674"/>
              <a:gd name="connsiteX43" fmla="*/ 2082996 w 2088198"/>
              <a:gd name="connsiteY43" fmla="*/ 480148 h 584674"/>
              <a:gd name="connsiteX44" fmla="*/ 1982496 w 2088198"/>
              <a:gd name="connsiteY44" fmla="*/ 538202 h 584674"/>
              <a:gd name="connsiteX45" fmla="*/ 1592422 w 2088198"/>
              <a:gd name="connsiteY45" fmla="*/ 582415 h 584674"/>
              <a:gd name="connsiteX46" fmla="*/ 1188466 w 2088198"/>
              <a:gd name="connsiteY46" fmla="*/ 572573 h 584674"/>
              <a:gd name="connsiteX47" fmla="*/ 859963 w 2088198"/>
              <a:gd name="connsiteY47" fmla="*/ 524107 h 584674"/>
              <a:gd name="connsiteX48" fmla="*/ 476617 w 2088198"/>
              <a:gd name="connsiteY48" fmla="*/ 427191 h 584674"/>
              <a:gd name="connsiteX49" fmla="*/ 0 w 2088198"/>
              <a:gd name="connsiteY49" fmla="*/ 285971 h 584674"/>
              <a:gd name="connsiteX0" fmla="*/ 540167 w 2088198"/>
              <a:gd name="connsiteY0" fmla="*/ 0 h 584674"/>
              <a:gd name="connsiteX1" fmla="*/ 1468689 w 2088198"/>
              <a:gd name="connsiteY1" fmla="*/ 10592 h 584674"/>
              <a:gd name="connsiteX2" fmla="*/ 1920593 w 2088198"/>
              <a:gd name="connsiteY2" fmla="*/ 49427 h 584674"/>
              <a:gd name="connsiteX3" fmla="*/ 2086527 w 2088198"/>
              <a:gd name="connsiteY3" fmla="*/ 116507 h 584674"/>
              <a:gd name="connsiteX4" fmla="*/ 1835861 w 2088198"/>
              <a:gd name="connsiteY4" fmla="*/ 208300 h 584674"/>
              <a:gd name="connsiteX5" fmla="*/ 1405140 w 2088198"/>
              <a:gd name="connsiteY5" fmla="*/ 236544 h 584674"/>
              <a:gd name="connsiteX6" fmla="*/ 776711 w 2088198"/>
              <a:gd name="connsiteY6" fmla="*/ 158873 h 584674"/>
              <a:gd name="connsiteX7" fmla="*/ 896748 w 2088198"/>
              <a:gd name="connsiteY7" fmla="*/ 81202 h 584674"/>
              <a:gd name="connsiteX8" fmla="*/ 1391018 w 2088198"/>
              <a:gd name="connsiteY8" fmla="*/ 56488 h 584674"/>
              <a:gd name="connsiteX9" fmla="*/ 1754660 w 2088198"/>
              <a:gd name="connsiteY9" fmla="*/ 74141 h 584674"/>
              <a:gd name="connsiteX10" fmla="*/ 2044161 w 2088198"/>
              <a:gd name="connsiteY10" fmla="*/ 123568 h 584674"/>
              <a:gd name="connsiteX11" fmla="*/ 2037100 w 2088198"/>
              <a:gd name="connsiteY11" fmla="*/ 208300 h 584674"/>
              <a:gd name="connsiteX12" fmla="*/ 1832331 w 2088198"/>
              <a:gd name="connsiteY12" fmla="*/ 268318 h 584674"/>
              <a:gd name="connsiteX13" fmla="*/ 1451037 w 2088198"/>
              <a:gd name="connsiteY13" fmla="*/ 296562 h 584674"/>
              <a:gd name="connsiteX14" fmla="*/ 917931 w 2088198"/>
              <a:gd name="connsiteY14" fmla="*/ 257727 h 584674"/>
              <a:gd name="connsiteX15" fmla="*/ 751997 w 2088198"/>
              <a:gd name="connsiteY15" fmla="*/ 204769 h 584674"/>
              <a:gd name="connsiteX16" fmla="*/ 1129761 w 2088198"/>
              <a:gd name="connsiteY16" fmla="*/ 137690 h 584674"/>
              <a:gd name="connsiteX17" fmla="*/ 1737007 w 2088198"/>
              <a:gd name="connsiteY17" fmla="*/ 144751 h 584674"/>
              <a:gd name="connsiteX18" fmla="*/ 2082996 w 2088198"/>
              <a:gd name="connsiteY18" fmla="*/ 225952 h 584674"/>
              <a:gd name="connsiteX19" fmla="*/ 1885288 w 2088198"/>
              <a:gd name="connsiteY19" fmla="*/ 321276 h 584674"/>
              <a:gd name="connsiteX20" fmla="*/ 1482811 w 2088198"/>
              <a:gd name="connsiteY20" fmla="*/ 360111 h 584674"/>
              <a:gd name="connsiteX21" fmla="*/ 928522 w 2088198"/>
              <a:gd name="connsiteY21" fmla="*/ 335398 h 584674"/>
              <a:gd name="connsiteX22" fmla="*/ 737875 w 2088198"/>
              <a:gd name="connsiteY22" fmla="*/ 275379 h 584674"/>
              <a:gd name="connsiteX23" fmla="*/ 1023846 w 2088198"/>
              <a:gd name="connsiteY23" fmla="*/ 211830 h 584674"/>
              <a:gd name="connsiteX24" fmla="*/ 1719355 w 2088198"/>
              <a:gd name="connsiteY24" fmla="*/ 204769 h 584674"/>
              <a:gd name="connsiteX25" fmla="*/ 2068874 w 2088198"/>
              <a:gd name="connsiteY25" fmla="*/ 289501 h 584674"/>
              <a:gd name="connsiteX26" fmla="*/ 1945389 w 2088198"/>
              <a:gd name="connsiteY26" fmla="*/ 402449 h 584674"/>
              <a:gd name="connsiteX27" fmla="*/ 1371151 w 2088198"/>
              <a:gd name="connsiteY27" fmla="*/ 436587 h 584674"/>
              <a:gd name="connsiteX28" fmla="*/ 946175 w 2088198"/>
              <a:gd name="connsiteY28" fmla="*/ 402477 h 584674"/>
              <a:gd name="connsiteX29" fmla="*/ 747069 w 2088198"/>
              <a:gd name="connsiteY29" fmla="*/ 343653 h 584674"/>
              <a:gd name="connsiteX30" fmla="*/ 852911 w 2088198"/>
              <a:gd name="connsiteY30" fmla="*/ 298581 h 584674"/>
              <a:gd name="connsiteX31" fmla="*/ 999546 w 2088198"/>
              <a:gd name="connsiteY31" fmla="*/ 272646 h 584674"/>
              <a:gd name="connsiteX32" fmla="*/ 1393234 w 2088198"/>
              <a:gd name="connsiteY32" fmla="*/ 250267 h 584674"/>
              <a:gd name="connsiteX33" fmla="*/ 1737007 w 2088198"/>
              <a:gd name="connsiteY33" fmla="*/ 291809 h 584674"/>
              <a:gd name="connsiteX34" fmla="*/ 1979462 w 2088198"/>
              <a:gd name="connsiteY34" fmla="*/ 333407 h 584674"/>
              <a:gd name="connsiteX35" fmla="*/ 2068874 w 2088198"/>
              <a:gd name="connsiteY35" fmla="*/ 423660 h 584674"/>
              <a:gd name="connsiteX36" fmla="*/ 1857044 w 2088198"/>
              <a:gd name="connsiteY36" fmla="*/ 494270 h 584674"/>
              <a:gd name="connsiteX37" fmla="*/ 1372217 w 2088198"/>
              <a:gd name="connsiteY37" fmla="*/ 517816 h 584674"/>
              <a:gd name="connsiteX38" fmla="*/ 903809 w 2088198"/>
              <a:gd name="connsiteY38" fmla="*/ 476618 h 584674"/>
              <a:gd name="connsiteX39" fmla="*/ 751997 w 2088198"/>
              <a:gd name="connsiteY39" fmla="*/ 427191 h 584674"/>
              <a:gd name="connsiteX40" fmla="*/ 981811 w 2088198"/>
              <a:gd name="connsiteY40" fmla="*/ 373835 h 584674"/>
              <a:gd name="connsiteX41" fmla="*/ 1624031 w 2088198"/>
              <a:gd name="connsiteY41" fmla="*/ 388355 h 584674"/>
              <a:gd name="connsiteX42" fmla="*/ 1961645 w 2088198"/>
              <a:gd name="connsiteY42" fmla="*/ 422067 h 584674"/>
              <a:gd name="connsiteX43" fmla="*/ 2082996 w 2088198"/>
              <a:gd name="connsiteY43" fmla="*/ 480148 h 584674"/>
              <a:gd name="connsiteX44" fmla="*/ 1982496 w 2088198"/>
              <a:gd name="connsiteY44" fmla="*/ 538202 h 584674"/>
              <a:gd name="connsiteX45" fmla="*/ 1592422 w 2088198"/>
              <a:gd name="connsiteY45" fmla="*/ 582415 h 584674"/>
              <a:gd name="connsiteX46" fmla="*/ 1188466 w 2088198"/>
              <a:gd name="connsiteY46" fmla="*/ 572573 h 584674"/>
              <a:gd name="connsiteX47" fmla="*/ 859963 w 2088198"/>
              <a:gd name="connsiteY47" fmla="*/ 524107 h 584674"/>
              <a:gd name="connsiteX48" fmla="*/ 476617 w 2088198"/>
              <a:gd name="connsiteY48" fmla="*/ 427191 h 584674"/>
              <a:gd name="connsiteX49" fmla="*/ 0 w 2088198"/>
              <a:gd name="connsiteY49" fmla="*/ 285971 h 584674"/>
              <a:gd name="connsiteX0" fmla="*/ 540167 w 2088198"/>
              <a:gd name="connsiteY0" fmla="*/ 0 h 584674"/>
              <a:gd name="connsiteX1" fmla="*/ 1468689 w 2088198"/>
              <a:gd name="connsiteY1" fmla="*/ 10592 h 584674"/>
              <a:gd name="connsiteX2" fmla="*/ 1920593 w 2088198"/>
              <a:gd name="connsiteY2" fmla="*/ 49427 h 584674"/>
              <a:gd name="connsiteX3" fmla="*/ 2086527 w 2088198"/>
              <a:gd name="connsiteY3" fmla="*/ 116507 h 584674"/>
              <a:gd name="connsiteX4" fmla="*/ 1835861 w 2088198"/>
              <a:gd name="connsiteY4" fmla="*/ 208300 h 584674"/>
              <a:gd name="connsiteX5" fmla="*/ 1405140 w 2088198"/>
              <a:gd name="connsiteY5" fmla="*/ 236544 h 584674"/>
              <a:gd name="connsiteX6" fmla="*/ 776711 w 2088198"/>
              <a:gd name="connsiteY6" fmla="*/ 158873 h 584674"/>
              <a:gd name="connsiteX7" fmla="*/ 896748 w 2088198"/>
              <a:gd name="connsiteY7" fmla="*/ 81202 h 584674"/>
              <a:gd name="connsiteX8" fmla="*/ 1391018 w 2088198"/>
              <a:gd name="connsiteY8" fmla="*/ 56488 h 584674"/>
              <a:gd name="connsiteX9" fmla="*/ 1754660 w 2088198"/>
              <a:gd name="connsiteY9" fmla="*/ 74141 h 584674"/>
              <a:gd name="connsiteX10" fmla="*/ 2044161 w 2088198"/>
              <a:gd name="connsiteY10" fmla="*/ 123568 h 584674"/>
              <a:gd name="connsiteX11" fmla="*/ 2037100 w 2088198"/>
              <a:gd name="connsiteY11" fmla="*/ 208300 h 584674"/>
              <a:gd name="connsiteX12" fmla="*/ 1832331 w 2088198"/>
              <a:gd name="connsiteY12" fmla="*/ 268318 h 584674"/>
              <a:gd name="connsiteX13" fmla="*/ 1451037 w 2088198"/>
              <a:gd name="connsiteY13" fmla="*/ 296562 h 584674"/>
              <a:gd name="connsiteX14" fmla="*/ 917931 w 2088198"/>
              <a:gd name="connsiteY14" fmla="*/ 257727 h 584674"/>
              <a:gd name="connsiteX15" fmla="*/ 751997 w 2088198"/>
              <a:gd name="connsiteY15" fmla="*/ 204769 h 584674"/>
              <a:gd name="connsiteX16" fmla="*/ 1129761 w 2088198"/>
              <a:gd name="connsiteY16" fmla="*/ 137690 h 584674"/>
              <a:gd name="connsiteX17" fmla="*/ 1737007 w 2088198"/>
              <a:gd name="connsiteY17" fmla="*/ 144751 h 584674"/>
              <a:gd name="connsiteX18" fmla="*/ 2082996 w 2088198"/>
              <a:gd name="connsiteY18" fmla="*/ 225952 h 584674"/>
              <a:gd name="connsiteX19" fmla="*/ 1885288 w 2088198"/>
              <a:gd name="connsiteY19" fmla="*/ 321276 h 584674"/>
              <a:gd name="connsiteX20" fmla="*/ 1482811 w 2088198"/>
              <a:gd name="connsiteY20" fmla="*/ 360111 h 584674"/>
              <a:gd name="connsiteX21" fmla="*/ 928522 w 2088198"/>
              <a:gd name="connsiteY21" fmla="*/ 335398 h 584674"/>
              <a:gd name="connsiteX22" fmla="*/ 737875 w 2088198"/>
              <a:gd name="connsiteY22" fmla="*/ 275379 h 584674"/>
              <a:gd name="connsiteX23" fmla="*/ 1023846 w 2088198"/>
              <a:gd name="connsiteY23" fmla="*/ 211830 h 584674"/>
              <a:gd name="connsiteX24" fmla="*/ 1719355 w 2088198"/>
              <a:gd name="connsiteY24" fmla="*/ 204769 h 584674"/>
              <a:gd name="connsiteX25" fmla="*/ 2068874 w 2088198"/>
              <a:gd name="connsiteY25" fmla="*/ 289501 h 584674"/>
              <a:gd name="connsiteX26" fmla="*/ 1945389 w 2088198"/>
              <a:gd name="connsiteY26" fmla="*/ 402449 h 584674"/>
              <a:gd name="connsiteX27" fmla="*/ 1371151 w 2088198"/>
              <a:gd name="connsiteY27" fmla="*/ 436587 h 584674"/>
              <a:gd name="connsiteX28" fmla="*/ 946175 w 2088198"/>
              <a:gd name="connsiteY28" fmla="*/ 402477 h 584674"/>
              <a:gd name="connsiteX29" fmla="*/ 747069 w 2088198"/>
              <a:gd name="connsiteY29" fmla="*/ 343653 h 584674"/>
              <a:gd name="connsiteX30" fmla="*/ 852911 w 2088198"/>
              <a:gd name="connsiteY30" fmla="*/ 298581 h 584674"/>
              <a:gd name="connsiteX31" fmla="*/ 999546 w 2088198"/>
              <a:gd name="connsiteY31" fmla="*/ 272646 h 584674"/>
              <a:gd name="connsiteX32" fmla="*/ 1393234 w 2088198"/>
              <a:gd name="connsiteY32" fmla="*/ 250267 h 584674"/>
              <a:gd name="connsiteX33" fmla="*/ 1737007 w 2088198"/>
              <a:gd name="connsiteY33" fmla="*/ 291809 h 584674"/>
              <a:gd name="connsiteX34" fmla="*/ 1972319 w 2088198"/>
              <a:gd name="connsiteY34" fmla="*/ 341237 h 584674"/>
              <a:gd name="connsiteX35" fmla="*/ 2068874 w 2088198"/>
              <a:gd name="connsiteY35" fmla="*/ 423660 h 584674"/>
              <a:gd name="connsiteX36" fmla="*/ 1857044 w 2088198"/>
              <a:gd name="connsiteY36" fmla="*/ 494270 h 584674"/>
              <a:gd name="connsiteX37" fmla="*/ 1372217 w 2088198"/>
              <a:gd name="connsiteY37" fmla="*/ 517816 h 584674"/>
              <a:gd name="connsiteX38" fmla="*/ 903809 w 2088198"/>
              <a:gd name="connsiteY38" fmla="*/ 476618 h 584674"/>
              <a:gd name="connsiteX39" fmla="*/ 751997 w 2088198"/>
              <a:gd name="connsiteY39" fmla="*/ 427191 h 584674"/>
              <a:gd name="connsiteX40" fmla="*/ 981811 w 2088198"/>
              <a:gd name="connsiteY40" fmla="*/ 373835 h 584674"/>
              <a:gd name="connsiteX41" fmla="*/ 1624031 w 2088198"/>
              <a:gd name="connsiteY41" fmla="*/ 388355 h 584674"/>
              <a:gd name="connsiteX42" fmla="*/ 1961645 w 2088198"/>
              <a:gd name="connsiteY42" fmla="*/ 422067 h 584674"/>
              <a:gd name="connsiteX43" fmla="*/ 2082996 w 2088198"/>
              <a:gd name="connsiteY43" fmla="*/ 480148 h 584674"/>
              <a:gd name="connsiteX44" fmla="*/ 1982496 w 2088198"/>
              <a:gd name="connsiteY44" fmla="*/ 538202 h 584674"/>
              <a:gd name="connsiteX45" fmla="*/ 1592422 w 2088198"/>
              <a:gd name="connsiteY45" fmla="*/ 582415 h 584674"/>
              <a:gd name="connsiteX46" fmla="*/ 1188466 w 2088198"/>
              <a:gd name="connsiteY46" fmla="*/ 572573 h 584674"/>
              <a:gd name="connsiteX47" fmla="*/ 859963 w 2088198"/>
              <a:gd name="connsiteY47" fmla="*/ 524107 h 584674"/>
              <a:gd name="connsiteX48" fmla="*/ 476617 w 2088198"/>
              <a:gd name="connsiteY48" fmla="*/ 427191 h 584674"/>
              <a:gd name="connsiteX49" fmla="*/ 0 w 2088198"/>
              <a:gd name="connsiteY49" fmla="*/ 285971 h 584674"/>
              <a:gd name="connsiteX0" fmla="*/ 540167 w 2088198"/>
              <a:gd name="connsiteY0" fmla="*/ 0 h 584674"/>
              <a:gd name="connsiteX1" fmla="*/ 1468689 w 2088198"/>
              <a:gd name="connsiteY1" fmla="*/ 10592 h 584674"/>
              <a:gd name="connsiteX2" fmla="*/ 1920593 w 2088198"/>
              <a:gd name="connsiteY2" fmla="*/ 49427 h 584674"/>
              <a:gd name="connsiteX3" fmla="*/ 2086527 w 2088198"/>
              <a:gd name="connsiteY3" fmla="*/ 116507 h 584674"/>
              <a:gd name="connsiteX4" fmla="*/ 1835861 w 2088198"/>
              <a:gd name="connsiteY4" fmla="*/ 208300 h 584674"/>
              <a:gd name="connsiteX5" fmla="*/ 1405140 w 2088198"/>
              <a:gd name="connsiteY5" fmla="*/ 236544 h 584674"/>
              <a:gd name="connsiteX6" fmla="*/ 776711 w 2088198"/>
              <a:gd name="connsiteY6" fmla="*/ 158873 h 584674"/>
              <a:gd name="connsiteX7" fmla="*/ 896748 w 2088198"/>
              <a:gd name="connsiteY7" fmla="*/ 81202 h 584674"/>
              <a:gd name="connsiteX8" fmla="*/ 1391018 w 2088198"/>
              <a:gd name="connsiteY8" fmla="*/ 56488 h 584674"/>
              <a:gd name="connsiteX9" fmla="*/ 1754660 w 2088198"/>
              <a:gd name="connsiteY9" fmla="*/ 74141 h 584674"/>
              <a:gd name="connsiteX10" fmla="*/ 2044161 w 2088198"/>
              <a:gd name="connsiteY10" fmla="*/ 123568 h 584674"/>
              <a:gd name="connsiteX11" fmla="*/ 2037100 w 2088198"/>
              <a:gd name="connsiteY11" fmla="*/ 208300 h 584674"/>
              <a:gd name="connsiteX12" fmla="*/ 1832331 w 2088198"/>
              <a:gd name="connsiteY12" fmla="*/ 268318 h 584674"/>
              <a:gd name="connsiteX13" fmla="*/ 1451037 w 2088198"/>
              <a:gd name="connsiteY13" fmla="*/ 296562 h 584674"/>
              <a:gd name="connsiteX14" fmla="*/ 917931 w 2088198"/>
              <a:gd name="connsiteY14" fmla="*/ 257727 h 584674"/>
              <a:gd name="connsiteX15" fmla="*/ 751997 w 2088198"/>
              <a:gd name="connsiteY15" fmla="*/ 204769 h 584674"/>
              <a:gd name="connsiteX16" fmla="*/ 1129761 w 2088198"/>
              <a:gd name="connsiteY16" fmla="*/ 137690 h 584674"/>
              <a:gd name="connsiteX17" fmla="*/ 1737007 w 2088198"/>
              <a:gd name="connsiteY17" fmla="*/ 144751 h 584674"/>
              <a:gd name="connsiteX18" fmla="*/ 2082996 w 2088198"/>
              <a:gd name="connsiteY18" fmla="*/ 225952 h 584674"/>
              <a:gd name="connsiteX19" fmla="*/ 1885288 w 2088198"/>
              <a:gd name="connsiteY19" fmla="*/ 321276 h 584674"/>
              <a:gd name="connsiteX20" fmla="*/ 1482811 w 2088198"/>
              <a:gd name="connsiteY20" fmla="*/ 360111 h 584674"/>
              <a:gd name="connsiteX21" fmla="*/ 928522 w 2088198"/>
              <a:gd name="connsiteY21" fmla="*/ 335398 h 584674"/>
              <a:gd name="connsiteX22" fmla="*/ 737875 w 2088198"/>
              <a:gd name="connsiteY22" fmla="*/ 275379 h 584674"/>
              <a:gd name="connsiteX23" fmla="*/ 1023846 w 2088198"/>
              <a:gd name="connsiteY23" fmla="*/ 211830 h 584674"/>
              <a:gd name="connsiteX24" fmla="*/ 1719355 w 2088198"/>
              <a:gd name="connsiteY24" fmla="*/ 204769 h 584674"/>
              <a:gd name="connsiteX25" fmla="*/ 2068874 w 2088198"/>
              <a:gd name="connsiteY25" fmla="*/ 289501 h 584674"/>
              <a:gd name="connsiteX26" fmla="*/ 1945389 w 2088198"/>
              <a:gd name="connsiteY26" fmla="*/ 402449 h 584674"/>
              <a:gd name="connsiteX27" fmla="*/ 1371151 w 2088198"/>
              <a:gd name="connsiteY27" fmla="*/ 436587 h 584674"/>
              <a:gd name="connsiteX28" fmla="*/ 946175 w 2088198"/>
              <a:gd name="connsiteY28" fmla="*/ 402477 h 584674"/>
              <a:gd name="connsiteX29" fmla="*/ 747069 w 2088198"/>
              <a:gd name="connsiteY29" fmla="*/ 343653 h 584674"/>
              <a:gd name="connsiteX30" fmla="*/ 852911 w 2088198"/>
              <a:gd name="connsiteY30" fmla="*/ 298581 h 584674"/>
              <a:gd name="connsiteX31" fmla="*/ 999546 w 2088198"/>
              <a:gd name="connsiteY31" fmla="*/ 272646 h 584674"/>
              <a:gd name="connsiteX32" fmla="*/ 1386090 w 2088198"/>
              <a:gd name="connsiteY32" fmla="*/ 270626 h 584674"/>
              <a:gd name="connsiteX33" fmla="*/ 1737007 w 2088198"/>
              <a:gd name="connsiteY33" fmla="*/ 291809 h 584674"/>
              <a:gd name="connsiteX34" fmla="*/ 1972319 w 2088198"/>
              <a:gd name="connsiteY34" fmla="*/ 341237 h 584674"/>
              <a:gd name="connsiteX35" fmla="*/ 2068874 w 2088198"/>
              <a:gd name="connsiteY35" fmla="*/ 423660 h 584674"/>
              <a:gd name="connsiteX36" fmla="*/ 1857044 w 2088198"/>
              <a:gd name="connsiteY36" fmla="*/ 494270 h 584674"/>
              <a:gd name="connsiteX37" fmla="*/ 1372217 w 2088198"/>
              <a:gd name="connsiteY37" fmla="*/ 517816 h 584674"/>
              <a:gd name="connsiteX38" fmla="*/ 903809 w 2088198"/>
              <a:gd name="connsiteY38" fmla="*/ 476618 h 584674"/>
              <a:gd name="connsiteX39" fmla="*/ 751997 w 2088198"/>
              <a:gd name="connsiteY39" fmla="*/ 427191 h 584674"/>
              <a:gd name="connsiteX40" fmla="*/ 981811 w 2088198"/>
              <a:gd name="connsiteY40" fmla="*/ 373835 h 584674"/>
              <a:gd name="connsiteX41" fmla="*/ 1624031 w 2088198"/>
              <a:gd name="connsiteY41" fmla="*/ 388355 h 584674"/>
              <a:gd name="connsiteX42" fmla="*/ 1961645 w 2088198"/>
              <a:gd name="connsiteY42" fmla="*/ 422067 h 584674"/>
              <a:gd name="connsiteX43" fmla="*/ 2082996 w 2088198"/>
              <a:gd name="connsiteY43" fmla="*/ 480148 h 584674"/>
              <a:gd name="connsiteX44" fmla="*/ 1982496 w 2088198"/>
              <a:gd name="connsiteY44" fmla="*/ 538202 h 584674"/>
              <a:gd name="connsiteX45" fmla="*/ 1592422 w 2088198"/>
              <a:gd name="connsiteY45" fmla="*/ 582415 h 584674"/>
              <a:gd name="connsiteX46" fmla="*/ 1188466 w 2088198"/>
              <a:gd name="connsiteY46" fmla="*/ 572573 h 584674"/>
              <a:gd name="connsiteX47" fmla="*/ 859963 w 2088198"/>
              <a:gd name="connsiteY47" fmla="*/ 524107 h 584674"/>
              <a:gd name="connsiteX48" fmla="*/ 476617 w 2088198"/>
              <a:gd name="connsiteY48" fmla="*/ 427191 h 584674"/>
              <a:gd name="connsiteX49" fmla="*/ 0 w 2088198"/>
              <a:gd name="connsiteY49" fmla="*/ 285971 h 584674"/>
              <a:gd name="connsiteX0" fmla="*/ 540167 w 2088198"/>
              <a:gd name="connsiteY0" fmla="*/ 0 h 584674"/>
              <a:gd name="connsiteX1" fmla="*/ 1468689 w 2088198"/>
              <a:gd name="connsiteY1" fmla="*/ 10592 h 584674"/>
              <a:gd name="connsiteX2" fmla="*/ 1920593 w 2088198"/>
              <a:gd name="connsiteY2" fmla="*/ 49427 h 584674"/>
              <a:gd name="connsiteX3" fmla="*/ 2086527 w 2088198"/>
              <a:gd name="connsiteY3" fmla="*/ 116507 h 584674"/>
              <a:gd name="connsiteX4" fmla="*/ 1835861 w 2088198"/>
              <a:gd name="connsiteY4" fmla="*/ 208300 h 584674"/>
              <a:gd name="connsiteX5" fmla="*/ 1405140 w 2088198"/>
              <a:gd name="connsiteY5" fmla="*/ 236544 h 584674"/>
              <a:gd name="connsiteX6" fmla="*/ 776711 w 2088198"/>
              <a:gd name="connsiteY6" fmla="*/ 158873 h 584674"/>
              <a:gd name="connsiteX7" fmla="*/ 896748 w 2088198"/>
              <a:gd name="connsiteY7" fmla="*/ 81202 h 584674"/>
              <a:gd name="connsiteX8" fmla="*/ 1391018 w 2088198"/>
              <a:gd name="connsiteY8" fmla="*/ 56488 h 584674"/>
              <a:gd name="connsiteX9" fmla="*/ 1754660 w 2088198"/>
              <a:gd name="connsiteY9" fmla="*/ 74141 h 584674"/>
              <a:gd name="connsiteX10" fmla="*/ 2044161 w 2088198"/>
              <a:gd name="connsiteY10" fmla="*/ 123568 h 584674"/>
              <a:gd name="connsiteX11" fmla="*/ 2037100 w 2088198"/>
              <a:gd name="connsiteY11" fmla="*/ 208300 h 584674"/>
              <a:gd name="connsiteX12" fmla="*/ 1832331 w 2088198"/>
              <a:gd name="connsiteY12" fmla="*/ 268318 h 584674"/>
              <a:gd name="connsiteX13" fmla="*/ 1451037 w 2088198"/>
              <a:gd name="connsiteY13" fmla="*/ 296562 h 584674"/>
              <a:gd name="connsiteX14" fmla="*/ 917931 w 2088198"/>
              <a:gd name="connsiteY14" fmla="*/ 257727 h 584674"/>
              <a:gd name="connsiteX15" fmla="*/ 751997 w 2088198"/>
              <a:gd name="connsiteY15" fmla="*/ 204769 h 584674"/>
              <a:gd name="connsiteX16" fmla="*/ 1129761 w 2088198"/>
              <a:gd name="connsiteY16" fmla="*/ 137690 h 584674"/>
              <a:gd name="connsiteX17" fmla="*/ 1737007 w 2088198"/>
              <a:gd name="connsiteY17" fmla="*/ 144751 h 584674"/>
              <a:gd name="connsiteX18" fmla="*/ 2082996 w 2088198"/>
              <a:gd name="connsiteY18" fmla="*/ 225952 h 584674"/>
              <a:gd name="connsiteX19" fmla="*/ 1885288 w 2088198"/>
              <a:gd name="connsiteY19" fmla="*/ 321276 h 584674"/>
              <a:gd name="connsiteX20" fmla="*/ 1482811 w 2088198"/>
              <a:gd name="connsiteY20" fmla="*/ 360111 h 584674"/>
              <a:gd name="connsiteX21" fmla="*/ 928522 w 2088198"/>
              <a:gd name="connsiteY21" fmla="*/ 335398 h 584674"/>
              <a:gd name="connsiteX22" fmla="*/ 737875 w 2088198"/>
              <a:gd name="connsiteY22" fmla="*/ 275379 h 584674"/>
              <a:gd name="connsiteX23" fmla="*/ 1023846 w 2088198"/>
              <a:gd name="connsiteY23" fmla="*/ 211830 h 584674"/>
              <a:gd name="connsiteX24" fmla="*/ 1719355 w 2088198"/>
              <a:gd name="connsiteY24" fmla="*/ 204769 h 584674"/>
              <a:gd name="connsiteX25" fmla="*/ 2068874 w 2088198"/>
              <a:gd name="connsiteY25" fmla="*/ 289501 h 584674"/>
              <a:gd name="connsiteX26" fmla="*/ 1945389 w 2088198"/>
              <a:gd name="connsiteY26" fmla="*/ 402449 h 584674"/>
              <a:gd name="connsiteX27" fmla="*/ 1371151 w 2088198"/>
              <a:gd name="connsiteY27" fmla="*/ 436587 h 584674"/>
              <a:gd name="connsiteX28" fmla="*/ 946175 w 2088198"/>
              <a:gd name="connsiteY28" fmla="*/ 402477 h 584674"/>
              <a:gd name="connsiteX29" fmla="*/ 747069 w 2088198"/>
              <a:gd name="connsiteY29" fmla="*/ 343653 h 584674"/>
              <a:gd name="connsiteX30" fmla="*/ 852911 w 2088198"/>
              <a:gd name="connsiteY30" fmla="*/ 298581 h 584674"/>
              <a:gd name="connsiteX31" fmla="*/ 999546 w 2088198"/>
              <a:gd name="connsiteY31" fmla="*/ 272646 h 584674"/>
              <a:gd name="connsiteX32" fmla="*/ 1386090 w 2088198"/>
              <a:gd name="connsiteY32" fmla="*/ 270626 h 584674"/>
              <a:gd name="connsiteX33" fmla="*/ 1737007 w 2088198"/>
              <a:gd name="connsiteY33" fmla="*/ 291809 h 584674"/>
              <a:gd name="connsiteX34" fmla="*/ 1965175 w 2088198"/>
              <a:gd name="connsiteY34" fmla="*/ 350633 h 584674"/>
              <a:gd name="connsiteX35" fmla="*/ 2068874 w 2088198"/>
              <a:gd name="connsiteY35" fmla="*/ 423660 h 584674"/>
              <a:gd name="connsiteX36" fmla="*/ 1857044 w 2088198"/>
              <a:gd name="connsiteY36" fmla="*/ 494270 h 584674"/>
              <a:gd name="connsiteX37" fmla="*/ 1372217 w 2088198"/>
              <a:gd name="connsiteY37" fmla="*/ 517816 h 584674"/>
              <a:gd name="connsiteX38" fmla="*/ 903809 w 2088198"/>
              <a:gd name="connsiteY38" fmla="*/ 476618 h 584674"/>
              <a:gd name="connsiteX39" fmla="*/ 751997 w 2088198"/>
              <a:gd name="connsiteY39" fmla="*/ 427191 h 584674"/>
              <a:gd name="connsiteX40" fmla="*/ 981811 w 2088198"/>
              <a:gd name="connsiteY40" fmla="*/ 373835 h 584674"/>
              <a:gd name="connsiteX41" fmla="*/ 1624031 w 2088198"/>
              <a:gd name="connsiteY41" fmla="*/ 388355 h 584674"/>
              <a:gd name="connsiteX42" fmla="*/ 1961645 w 2088198"/>
              <a:gd name="connsiteY42" fmla="*/ 422067 h 584674"/>
              <a:gd name="connsiteX43" fmla="*/ 2082996 w 2088198"/>
              <a:gd name="connsiteY43" fmla="*/ 480148 h 584674"/>
              <a:gd name="connsiteX44" fmla="*/ 1982496 w 2088198"/>
              <a:gd name="connsiteY44" fmla="*/ 538202 h 584674"/>
              <a:gd name="connsiteX45" fmla="*/ 1592422 w 2088198"/>
              <a:gd name="connsiteY45" fmla="*/ 582415 h 584674"/>
              <a:gd name="connsiteX46" fmla="*/ 1188466 w 2088198"/>
              <a:gd name="connsiteY46" fmla="*/ 572573 h 584674"/>
              <a:gd name="connsiteX47" fmla="*/ 859963 w 2088198"/>
              <a:gd name="connsiteY47" fmla="*/ 524107 h 584674"/>
              <a:gd name="connsiteX48" fmla="*/ 476617 w 2088198"/>
              <a:gd name="connsiteY48" fmla="*/ 427191 h 584674"/>
              <a:gd name="connsiteX49" fmla="*/ 0 w 2088198"/>
              <a:gd name="connsiteY49" fmla="*/ 285971 h 584674"/>
              <a:gd name="connsiteX0" fmla="*/ 540167 w 2088198"/>
              <a:gd name="connsiteY0" fmla="*/ 0 h 584674"/>
              <a:gd name="connsiteX1" fmla="*/ 1468689 w 2088198"/>
              <a:gd name="connsiteY1" fmla="*/ 10592 h 584674"/>
              <a:gd name="connsiteX2" fmla="*/ 1920593 w 2088198"/>
              <a:gd name="connsiteY2" fmla="*/ 49427 h 584674"/>
              <a:gd name="connsiteX3" fmla="*/ 2086527 w 2088198"/>
              <a:gd name="connsiteY3" fmla="*/ 116507 h 584674"/>
              <a:gd name="connsiteX4" fmla="*/ 1835861 w 2088198"/>
              <a:gd name="connsiteY4" fmla="*/ 208300 h 584674"/>
              <a:gd name="connsiteX5" fmla="*/ 1405140 w 2088198"/>
              <a:gd name="connsiteY5" fmla="*/ 236544 h 584674"/>
              <a:gd name="connsiteX6" fmla="*/ 776711 w 2088198"/>
              <a:gd name="connsiteY6" fmla="*/ 158873 h 584674"/>
              <a:gd name="connsiteX7" fmla="*/ 896748 w 2088198"/>
              <a:gd name="connsiteY7" fmla="*/ 81202 h 584674"/>
              <a:gd name="connsiteX8" fmla="*/ 1391018 w 2088198"/>
              <a:gd name="connsiteY8" fmla="*/ 56488 h 584674"/>
              <a:gd name="connsiteX9" fmla="*/ 1754660 w 2088198"/>
              <a:gd name="connsiteY9" fmla="*/ 74141 h 584674"/>
              <a:gd name="connsiteX10" fmla="*/ 2044161 w 2088198"/>
              <a:gd name="connsiteY10" fmla="*/ 123568 h 584674"/>
              <a:gd name="connsiteX11" fmla="*/ 2037100 w 2088198"/>
              <a:gd name="connsiteY11" fmla="*/ 208300 h 584674"/>
              <a:gd name="connsiteX12" fmla="*/ 1832331 w 2088198"/>
              <a:gd name="connsiteY12" fmla="*/ 268318 h 584674"/>
              <a:gd name="connsiteX13" fmla="*/ 1451037 w 2088198"/>
              <a:gd name="connsiteY13" fmla="*/ 296562 h 584674"/>
              <a:gd name="connsiteX14" fmla="*/ 917931 w 2088198"/>
              <a:gd name="connsiteY14" fmla="*/ 257727 h 584674"/>
              <a:gd name="connsiteX15" fmla="*/ 751997 w 2088198"/>
              <a:gd name="connsiteY15" fmla="*/ 204769 h 584674"/>
              <a:gd name="connsiteX16" fmla="*/ 1129761 w 2088198"/>
              <a:gd name="connsiteY16" fmla="*/ 137690 h 584674"/>
              <a:gd name="connsiteX17" fmla="*/ 1737007 w 2088198"/>
              <a:gd name="connsiteY17" fmla="*/ 144751 h 584674"/>
              <a:gd name="connsiteX18" fmla="*/ 2082996 w 2088198"/>
              <a:gd name="connsiteY18" fmla="*/ 225952 h 584674"/>
              <a:gd name="connsiteX19" fmla="*/ 1885288 w 2088198"/>
              <a:gd name="connsiteY19" fmla="*/ 321276 h 584674"/>
              <a:gd name="connsiteX20" fmla="*/ 1482811 w 2088198"/>
              <a:gd name="connsiteY20" fmla="*/ 360111 h 584674"/>
              <a:gd name="connsiteX21" fmla="*/ 928522 w 2088198"/>
              <a:gd name="connsiteY21" fmla="*/ 335398 h 584674"/>
              <a:gd name="connsiteX22" fmla="*/ 737875 w 2088198"/>
              <a:gd name="connsiteY22" fmla="*/ 275379 h 584674"/>
              <a:gd name="connsiteX23" fmla="*/ 1023846 w 2088198"/>
              <a:gd name="connsiteY23" fmla="*/ 211830 h 584674"/>
              <a:gd name="connsiteX24" fmla="*/ 1719355 w 2088198"/>
              <a:gd name="connsiteY24" fmla="*/ 204769 h 584674"/>
              <a:gd name="connsiteX25" fmla="*/ 2068874 w 2088198"/>
              <a:gd name="connsiteY25" fmla="*/ 289501 h 584674"/>
              <a:gd name="connsiteX26" fmla="*/ 1945389 w 2088198"/>
              <a:gd name="connsiteY26" fmla="*/ 402449 h 584674"/>
              <a:gd name="connsiteX27" fmla="*/ 1371151 w 2088198"/>
              <a:gd name="connsiteY27" fmla="*/ 436587 h 584674"/>
              <a:gd name="connsiteX28" fmla="*/ 946175 w 2088198"/>
              <a:gd name="connsiteY28" fmla="*/ 402477 h 584674"/>
              <a:gd name="connsiteX29" fmla="*/ 747069 w 2088198"/>
              <a:gd name="connsiteY29" fmla="*/ 343653 h 584674"/>
              <a:gd name="connsiteX30" fmla="*/ 852911 w 2088198"/>
              <a:gd name="connsiteY30" fmla="*/ 298581 h 584674"/>
              <a:gd name="connsiteX31" fmla="*/ 999546 w 2088198"/>
              <a:gd name="connsiteY31" fmla="*/ 272646 h 584674"/>
              <a:gd name="connsiteX32" fmla="*/ 1386090 w 2088198"/>
              <a:gd name="connsiteY32" fmla="*/ 270626 h 584674"/>
              <a:gd name="connsiteX33" fmla="*/ 1737007 w 2088198"/>
              <a:gd name="connsiteY33" fmla="*/ 291809 h 584674"/>
              <a:gd name="connsiteX34" fmla="*/ 1965175 w 2088198"/>
              <a:gd name="connsiteY34" fmla="*/ 350633 h 584674"/>
              <a:gd name="connsiteX35" fmla="*/ 2073637 w 2088198"/>
              <a:gd name="connsiteY35" fmla="*/ 418962 h 584674"/>
              <a:gd name="connsiteX36" fmla="*/ 1857044 w 2088198"/>
              <a:gd name="connsiteY36" fmla="*/ 494270 h 584674"/>
              <a:gd name="connsiteX37" fmla="*/ 1372217 w 2088198"/>
              <a:gd name="connsiteY37" fmla="*/ 517816 h 584674"/>
              <a:gd name="connsiteX38" fmla="*/ 903809 w 2088198"/>
              <a:gd name="connsiteY38" fmla="*/ 476618 h 584674"/>
              <a:gd name="connsiteX39" fmla="*/ 751997 w 2088198"/>
              <a:gd name="connsiteY39" fmla="*/ 427191 h 584674"/>
              <a:gd name="connsiteX40" fmla="*/ 981811 w 2088198"/>
              <a:gd name="connsiteY40" fmla="*/ 373835 h 584674"/>
              <a:gd name="connsiteX41" fmla="*/ 1624031 w 2088198"/>
              <a:gd name="connsiteY41" fmla="*/ 388355 h 584674"/>
              <a:gd name="connsiteX42" fmla="*/ 1961645 w 2088198"/>
              <a:gd name="connsiteY42" fmla="*/ 422067 h 584674"/>
              <a:gd name="connsiteX43" fmla="*/ 2082996 w 2088198"/>
              <a:gd name="connsiteY43" fmla="*/ 480148 h 584674"/>
              <a:gd name="connsiteX44" fmla="*/ 1982496 w 2088198"/>
              <a:gd name="connsiteY44" fmla="*/ 538202 h 584674"/>
              <a:gd name="connsiteX45" fmla="*/ 1592422 w 2088198"/>
              <a:gd name="connsiteY45" fmla="*/ 582415 h 584674"/>
              <a:gd name="connsiteX46" fmla="*/ 1188466 w 2088198"/>
              <a:gd name="connsiteY46" fmla="*/ 572573 h 584674"/>
              <a:gd name="connsiteX47" fmla="*/ 859963 w 2088198"/>
              <a:gd name="connsiteY47" fmla="*/ 524107 h 584674"/>
              <a:gd name="connsiteX48" fmla="*/ 476617 w 2088198"/>
              <a:gd name="connsiteY48" fmla="*/ 427191 h 584674"/>
              <a:gd name="connsiteX49" fmla="*/ 0 w 2088198"/>
              <a:gd name="connsiteY49" fmla="*/ 285971 h 584674"/>
              <a:gd name="connsiteX0" fmla="*/ 540167 w 2088198"/>
              <a:gd name="connsiteY0" fmla="*/ 0 h 584674"/>
              <a:gd name="connsiteX1" fmla="*/ 1468689 w 2088198"/>
              <a:gd name="connsiteY1" fmla="*/ 10592 h 584674"/>
              <a:gd name="connsiteX2" fmla="*/ 1920593 w 2088198"/>
              <a:gd name="connsiteY2" fmla="*/ 49427 h 584674"/>
              <a:gd name="connsiteX3" fmla="*/ 2086527 w 2088198"/>
              <a:gd name="connsiteY3" fmla="*/ 116507 h 584674"/>
              <a:gd name="connsiteX4" fmla="*/ 1835861 w 2088198"/>
              <a:gd name="connsiteY4" fmla="*/ 208300 h 584674"/>
              <a:gd name="connsiteX5" fmla="*/ 1405140 w 2088198"/>
              <a:gd name="connsiteY5" fmla="*/ 236544 h 584674"/>
              <a:gd name="connsiteX6" fmla="*/ 776711 w 2088198"/>
              <a:gd name="connsiteY6" fmla="*/ 158873 h 584674"/>
              <a:gd name="connsiteX7" fmla="*/ 896748 w 2088198"/>
              <a:gd name="connsiteY7" fmla="*/ 81202 h 584674"/>
              <a:gd name="connsiteX8" fmla="*/ 1391018 w 2088198"/>
              <a:gd name="connsiteY8" fmla="*/ 56488 h 584674"/>
              <a:gd name="connsiteX9" fmla="*/ 1754660 w 2088198"/>
              <a:gd name="connsiteY9" fmla="*/ 74141 h 584674"/>
              <a:gd name="connsiteX10" fmla="*/ 2044161 w 2088198"/>
              <a:gd name="connsiteY10" fmla="*/ 123568 h 584674"/>
              <a:gd name="connsiteX11" fmla="*/ 2037100 w 2088198"/>
              <a:gd name="connsiteY11" fmla="*/ 208300 h 584674"/>
              <a:gd name="connsiteX12" fmla="*/ 1832331 w 2088198"/>
              <a:gd name="connsiteY12" fmla="*/ 268318 h 584674"/>
              <a:gd name="connsiteX13" fmla="*/ 1451037 w 2088198"/>
              <a:gd name="connsiteY13" fmla="*/ 296562 h 584674"/>
              <a:gd name="connsiteX14" fmla="*/ 917931 w 2088198"/>
              <a:gd name="connsiteY14" fmla="*/ 257727 h 584674"/>
              <a:gd name="connsiteX15" fmla="*/ 751997 w 2088198"/>
              <a:gd name="connsiteY15" fmla="*/ 204769 h 584674"/>
              <a:gd name="connsiteX16" fmla="*/ 1129761 w 2088198"/>
              <a:gd name="connsiteY16" fmla="*/ 137690 h 584674"/>
              <a:gd name="connsiteX17" fmla="*/ 1737007 w 2088198"/>
              <a:gd name="connsiteY17" fmla="*/ 144751 h 584674"/>
              <a:gd name="connsiteX18" fmla="*/ 2082996 w 2088198"/>
              <a:gd name="connsiteY18" fmla="*/ 225952 h 584674"/>
              <a:gd name="connsiteX19" fmla="*/ 1885288 w 2088198"/>
              <a:gd name="connsiteY19" fmla="*/ 321276 h 584674"/>
              <a:gd name="connsiteX20" fmla="*/ 1482811 w 2088198"/>
              <a:gd name="connsiteY20" fmla="*/ 360111 h 584674"/>
              <a:gd name="connsiteX21" fmla="*/ 928522 w 2088198"/>
              <a:gd name="connsiteY21" fmla="*/ 335398 h 584674"/>
              <a:gd name="connsiteX22" fmla="*/ 737875 w 2088198"/>
              <a:gd name="connsiteY22" fmla="*/ 275379 h 584674"/>
              <a:gd name="connsiteX23" fmla="*/ 1023846 w 2088198"/>
              <a:gd name="connsiteY23" fmla="*/ 211830 h 584674"/>
              <a:gd name="connsiteX24" fmla="*/ 1719355 w 2088198"/>
              <a:gd name="connsiteY24" fmla="*/ 204769 h 584674"/>
              <a:gd name="connsiteX25" fmla="*/ 2068874 w 2088198"/>
              <a:gd name="connsiteY25" fmla="*/ 289501 h 584674"/>
              <a:gd name="connsiteX26" fmla="*/ 1945389 w 2088198"/>
              <a:gd name="connsiteY26" fmla="*/ 402449 h 584674"/>
              <a:gd name="connsiteX27" fmla="*/ 1371151 w 2088198"/>
              <a:gd name="connsiteY27" fmla="*/ 436587 h 584674"/>
              <a:gd name="connsiteX28" fmla="*/ 946175 w 2088198"/>
              <a:gd name="connsiteY28" fmla="*/ 402477 h 584674"/>
              <a:gd name="connsiteX29" fmla="*/ 747069 w 2088198"/>
              <a:gd name="connsiteY29" fmla="*/ 343653 h 584674"/>
              <a:gd name="connsiteX30" fmla="*/ 852911 w 2088198"/>
              <a:gd name="connsiteY30" fmla="*/ 298581 h 584674"/>
              <a:gd name="connsiteX31" fmla="*/ 999546 w 2088198"/>
              <a:gd name="connsiteY31" fmla="*/ 272646 h 584674"/>
              <a:gd name="connsiteX32" fmla="*/ 1386090 w 2088198"/>
              <a:gd name="connsiteY32" fmla="*/ 270626 h 584674"/>
              <a:gd name="connsiteX33" fmla="*/ 1737007 w 2088198"/>
              <a:gd name="connsiteY33" fmla="*/ 291809 h 584674"/>
              <a:gd name="connsiteX34" fmla="*/ 1965175 w 2088198"/>
              <a:gd name="connsiteY34" fmla="*/ 350633 h 584674"/>
              <a:gd name="connsiteX35" fmla="*/ 2073637 w 2088198"/>
              <a:gd name="connsiteY35" fmla="*/ 418962 h 584674"/>
              <a:gd name="connsiteX36" fmla="*/ 1857044 w 2088198"/>
              <a:gd name="connsiteY36" fmla="*/ 494270 h 584674"/>
              <a:gd name="connsiteX37" fmla="*/ 1372217 w 2088198"/>
              <a:gd name="connsiteY37" fmla="*/ 517816 h 584674"/>
              <a:gd name="connsiteX38" fmla="*/ 903809 w 2088198"/>
              <a:gd name="connsiteY38" fmla="*/ 476618 h 584674"/>
              <a:gd name="connsiteX39" fmla="*/ 751997 w 2088198"/>
              <a:gd name="connsiteY39" fmla="*/ 427191 h 584674"/>
              <a:gd name="connsiteX40" fmla="*/ 981811 w 2088198"/>
              <a:gd name="connsiteY40" fmla="*/ 373835 h 584674"/>
              <a:gd name="connsiteX41" fmla="*/ 1624031 w 2088198"/>
              <a:gd name="connsiteY41" fmla="*/ 388355 h 584674"/>
              <a:gd name="connsiteX42" fmla="*/ 1961645 w 2088198"/>
              <a:gd name="connsiteY42" fmla="*/ 422067 h 584674"/>
              <a:gd name="connsiteX43" fmla="*/ 2082996 w 2088198"/>
              <a:gd name="connsiteY43" fmla="*/ 480148 h 584674"/>
              <a:gd name="connsiteX44" fmla="*/ 1982496 w 2088198"/>
              <a:gd name="connsiteY44" fmla="*/ 538202 h 584674"/>
              <a:gd name="connsiteX45" fmla="*/ 1592422 w 2088198"/>
              <a:gd name="connsiteY45" fmla="*/ 582415 h 584674"/>
              <a:gd name="connsiteX46" fmla="*/ 1188466 w 2088198"/>
              <a:gd name="connsiteY46" fmla="*/ 572573 h 584674"/>
              <a:gd name="connsiteX47" fmla="*/ 859963 w 2088198"/>
              <a:gd name="connsiteY47" fmla="*/ 524107 h 584674"/>
              <a:gd name="connsiteX48" fmla="*/ 476617 w 2088198"/>
              <a:gd name="connsiteY48" fmla="*/ 427191 h 584674"/>
              <a:gd name="connsiteX49" fmla="*/ 0 w 2088198"/>
              <a:gd name="connsiteY49" fmla="*/ 285971 h 584674"/>
              <a:gd name="connsiteX0" fmla="*/ 540167 w 2088198"/>
              <a:gd name="connsiteY0" fmla="*/ 0 h 584674"/>
              <a:gd name="connsiteX1" fmla="*/ 1468689 w 2088198"/>
              <a:gd name="connsiteY1" fmla="*/ 10592 h 584674"/>
              <a:gd name="connsiteX2" fmla="*/ 1920593 w 2088198"/>
              <a:gd name="connsiteY2" fmla="*/ 49427 h 584674"/>
              <a:gd name="connsiteX3" fmla="*/ 2086527 w 2088198"/>
              <a:gd name="connsiteY3" fmla="*/ 116507 h 584674"/>
              <a:gd name="connsiteX4" fmla="*/ 1835861 w 2088198"/>
              <a:gd name="connsiteY4" fmla="*/ 208300 h 584674"/>
              <a:gd name="connsiteX5" fmla="*/ 1405140 w 2088198"/>
              <a:gd name="connsiteY5" fmla="*/ 236544 h 584674"/>
              <a:gd name="connsiteX6" fmla="*/ 776711 w 2088198"/>
              <a:gd name="connsiteY6" fmla="*/ 158873 h 584674"/>
              <a:gd name="connsiteX7" fmla="*/ 896748 w 2088198"/>
              <a:gd name="connsiteY7" fmla="*/ 81202 h 584674"/>
              <a:gd name="connsiteX8" fmla="*/ 1391018 w 2088198"/>
              <a:gd name="connsiteY8" fmla="*/ 56488 h 584674"/>
              <a:gd name="connsiteX9" fmla="*/ 1754660 w 2088198"/>
              <a:gd name="connsiteY9" fmla="*/ 74141 h 584674"/>
              <a:gd name="connsiteX10" fmla="*/ 2044161 w 2088198"/>
              <a:gd name="connsiteY10" fmla="*/ 123568 h 584674"/>
              <a:gd name="connsiteX11" fmla="*/ 2037100 w 2088198"/>
              <a:gd name="connsiteY11" fmla="*/ 208300 h 584674"/>
              <a:gd name="connsiteX12" fmla="*/ 1832331 w 2088198"/>
              <a:gd name="connsiteY12" fmla="*/ 268318 h 584674"/>
              <a:gd name="connsiteX13" fmla="*/ 1451037 w 2088198"/>
              <a:gd name="connsiteY13" fmla="*/ 296562 h 584674"/>
              <a:gd name="connsiteX14" fmla="*/ 917931 w 2088198"/>
              <a:gd name="connsiteY14" fmla="*/ 257727 h 584674"/>
              <a:gd name="connsiteX15" fmla="*/ 751997 w 2088198"/>
              <a:gd name="connsiteY15" fmla="*/ 204769 h 584674"/>
              <a:gd name="connsiteX16" fmla="*/ 1129761 w 2088198"/>
              <a:gd name="connsiteY16" fmla="*/ 137690 h 584674"/>
              <a:gd name="connsiteX17" fmla="*/ 1737007 w 2088198"/>
              <a:gd name="connsiteY17" fmla="*/ 144751 h 584674"/>
              <a:gd name="connsiteX18" fmla="*/ 2082996 w 2088198"/>
              <a:gd name="connsiteY18" fmla="*/ 225952 h 584674"/>
              <a:gd name="connsiteX19" fmla="*/ 1885288 w 2088198"/>
              <a:gd name="connsiteY19" fmla="*/ 321276 h 584674"/>
              <a:gd name="connsiteX20" fmla="*/ 1482811 w 2088198"/>
              <a:gd name="connsiteY20" fmla="*/ 360111 h 584674"/>
              <a:gd name="connsiteX21" fmla="*/ 928522 w 2088198"/>
              <a:gd name="connsiteY21" fmla="*/ 335398 h 584674"/>
              <a:gd name="connsiteX22" fmla="*/ 737875 w 2088198"/>
              <a:gd name="connsiteY22" fmla="*/ 275379 h 584674"/>
              <a:gd name="connsiteX23" fmla="*/ 1023846 w 2088198"/>
              <a:gd name="connsiteY23" fmla="*/ 211830 h 584674"/>
              <a:gd name="connsiteX24" fmla="*/ 1719355 w 2088198"/>
              <a:gd name="connsiteY24" fmla="*/ 204769 h 584674"/>
              <a:gd name="connsiteX25" fmla="*/ 2068874 w 2088198"/>
              <a:gd name="connsiteY25" fmla="*/ 289501 h 584674"/>
              <a:gd name="connsiteX26" fmla="*/ 1945389 w 2088198"/>
              <a:gd name="connsiteY26" fmla="*/ 402449 h 584674"/>
              <a:gd name="connsiteX27" fmla="*/ 1371151 w 2088198"/>
              <a:gd name="connsiteY27" fmla="*/ 436587 h 584674"/>
              <a:gd name="connsiteX28" fmla="*/ 946175 w 2088198"/>
              <a:gd name="connsiteY28" fmla="*/ 402477 h 584674"/>
              <a:gd name="connsiteX29" fmla="*/ 747069 w 2088198"/>
              <a:gd name="connsiteY29" fmla="*/ 343653 h 584674"/>
              <a:gd name="connsiteX30" fmla="*/ 852911 w 2088198"/>
              <a:gd name="connsiteY30" fmla="*/ 298581 h 584674"/>
              <a:gd name="connsiteX31" fmla="*/ 999546 w 2088198"/>
              <a:gd name="connsiteY31" fmla="*/ 272646 h 584674"/>
              <a:gd name="connsiteX32" fmla="*/ 1386090 w 2088198"/>
              <a:gd name="connsiteY32" fmla="*/ 270626 h 584674"/>
              <a:gd name="connsiteX33" fmla="*/ 1722719 w 2088198"/>
              <a:gd name="connsiteY33" fmla="*/ 324697 h 584674"/>
              <a:gd name="connsiteX34" fmla="*/ 1965175 w 2088198"/>
              <a:gd name="connsiteY34" fmla="*/ 350633 h 584674"/>
              <a:gd name="connsiteX35" fmla="*/ 2073637 w 2088198"/>
              <a:gd name="connsiteY35" fmla="*/ 418962 h 584674"/>
              <a:gd name="connsiteX36" fmla="*/ 1857044 w 2088198"/>
              <a:gd name="connsiteY36" fmla="*/ 494270 h 584674"/>
              <a:gd name="connsiteX37" fmla="*/ 1372217 w 2088198"/>
              <a:gd name="connsiteY37" fmla="*/ 517816 h 584674"/>
              <a:gd name="connsiteX38" fmla="*/ 903809 w 2088198"/>
              <a:gd name="connsiteY38" fmla="*/ 476618 h 584674"/>
              <a:gd name="connsiteX39" fmla="*/ 751997 w 2088198"/>
              <a:gd name="connsiteY39" fmla="*/ 427191 h 584674"/>
              <a:gd name="connsiteX40" fmla="*/ 981811 w 2088198"/>
              <a:gd name="connsiteY40" fmla="*/ 373835 h 584674"/>
              <a:gd name="connsiteX41" fmla="*/ 1624031 w 2088198"/>
              <a:gd name="connsiteY41" fmla="*/ 388355 h 584674"/>
              <a:gd name="connsiteX42" fmla="*/ 1961645 w 2088198"/>
              <a:gd name="connsiteY42" fmla="*/ 422067 h 584674"/>
              <a:gd name="connsiteX43" fmla="*/ 2082996 w 2088198"/>
              <a:gd name="connsiteY43" fmla="*/ 480148 h 584674"/>
              <a:gd name="connsiteX44" fmla="*/ 1982496 w 2088198"/>
              <a:gd name="connsiteY44" fmla="*/ 538202 h 584674"/>
              <a:gd name="connsiteX45" fmla="*/ 1592422 w 2088198"/>
              <a:gd name="connsiteY45" fmla="*/ 582415 h 584674"/>
              <a:gd name="connsiteX46" fmla="*/ 1188466 w 2088198"/>
              <a:gd name="connsiteY46" fmla="*/ 572573 h 584674"/>
              <a:gd name="connsiteX47" fmla="*/ 859963 w 2088198"/>
              <a:gd name="connsiteY47" fmla="*/ 524107 h 584674"/>
              <a:gd name="connsiteX48" fmla="*/ 476617 w 2088198"/>
              <a:gd name="connsiteY48" fmla="*/ 427191 h 584674"/>
              <a:gd name="connsiteX49" fmla="*/ 0 w 2088198"/>
              <a:gd name="connsiteY49" fmla="*/ 285971 h 584674"/>
              <a:gd name="connsiteX0" fmla="*/ 540167 w 2088198"/>
              <a:gd name="connsiteY0" fmla="*/ 0 h 584674"/>
              <a:gd name="connsiteX1" fmla="*/ 1468689 w 2088198"/>
              <a:gd name="connsiteY1" fmla="*/ 10592 h 584674"/>
              <a:gd name="connsiteX2" fmla="*/ 1920593 w 2088198"/>
              <a:gd name="connsiteY2" fmla="*/ 49427 h 584674"/>
              <a:gd name="connsiteX3" fmla="*/ 2086527 w 2088198"/>
              <a:gd name="connsiteY3" fmla="*/ 116507 h 584674"/>
              <a:gd name="connsiteX4" fmla="*/ 1835861 w 2088198"/>
              <a:gd name="connsiteY4" fmla="*/ 208300 h 584674"/>
              <a:gd name="connsiteX5" fmla="*/ 1405140 w 2088198"/>
              <a:gd name="connsiteY5" fmla="*/ 236544 h 584674"/>
              <a:gd name="connsiteX6" fmla="*/ 776711 w 2088198"/>
              <a:gd name="connsiteY6" fmla="*/ 158873 h 584674"/>
              <a:gd name="connsiteX7" fmla="*/ 896748 w 2088198"/>
              <a:gd name="connsiteY7" fmla="*/ 81202 h 584674"/>
              <a:gd name="connsiteX8" fmla="*/ 1391018 w 2088198"/>
              <a:gd name="connsiteY8" fmla="*/ 56488 h 584674"/>
              <a:gd name="connsiteX9" fmla="*/ 1754660 w 2088198"/>
              <a:gd name="connsiteY9" fmla="*/ 74141 h 584674"/>
              <a:gd name="connsiteX10" fmla="*/ 2044161 w 2088198"/>
              <a:gd name="connsiteY10" fmla="*/ 123568 h 584674"/>
              <a:gd name="connsiteX11" fmla="*/ 2037100 w 2088198"/>
              <a:gd name="connsiteY11" fmla="*/ 208300 h 584674"/>
              <a:gd name="connsiteX12" fmla="*/ 1832331 w 2088198"/>
              <a:gd name="connsiteY12" fmla="*/ 268318 h 584674"/>
              <a:gd name="connsiteX13" fmla="*/ 1451037 w 2088198"/>
              <a:gd name="connsiteY13" fmla="*/ 296562 h 584674"/>
              <a:gd name="connsiteX14" fmla="*/ 917931 w 2088198"/>
              <a:gd name="connsiteY14" fmla="*/ 257727 h 584674"/>
              <a:gd name="connsiteX15" fmla="*/ 751997 w 2088198"/>
              <a:gd name="connsiteY15" fmla="*/ 204769 h 584674"/>
              <a:gd name="connsiteX16" fmla="*/ 1129761 w 2088198"/>
              <a:gd name="connsiteY16" fmla="*/ 137690 h 584674"/>
              <a:gd name="connsiteX17" fmla="*/ 1737007 w 2088198"/>
              <a:gd name="connsiteY17" fmla="*/ 144751 h 584674"/>
              <a:gd name="connsiteX18" fmla="*/ 2082996 w 2088198"/>
              <a:gd name="connsiteY18" fmla="*/ 225952 h 584674"/>
              <a:gd name="connsiteX19" fmla="*/ 1885288 w 2088198"/>
              <a:gd name="connsiteY19" fmla="*/ 321276 h 584674"/>
              <a:gd name="connsiteX20" fmla="*/ 1482811 w 2088198"/>
              <a:gd name="connsiteY20" fmla="*/ 360111 h 584674"/>
              <a:gd name="connsiteX21" fmla="*/ 928522 w 2088198"/>
              <a:gd name="connsiteY21" fmla="*/ 335398 h 584674"/>
              <a:gd name="connsiteX22" fmla="*/ 737875 w 2088198"/>
              <a:gd name="connsiteY22" fmla="*/ 275379 h 584674"/>
              <a:gd name="connsiteX23" fmla="*/ 1023846 w 2088198"/>
              <a:gd name="connsiteY23" fmla="*/ 211830 h 584674"/>
              <a:gd name="connsiteX24" fmla="*/ 1719355 w 2088198"/>
              <a:gd name="connsiteY24" fmla="*/ 204769 h 584674"/>
              <a:gd name="connsiteX25" fmla="*/ 2068874 w 2088198"/>
              <a:gd name="connsiteY25" fmla="*/ 289501 h 584674"/>
              <a:gd name="connsiteX26" fmla="*/ 1945389 w 2088198"/>
              <a:gd name="connsiteY26" fmla="*/ 402449 h 584674"/>
              <a:gd name="connsiteX27" fmla="*/ 1371151 w 2088198"/>
              <a:gd name="connsiteY27" fmla="*/ 436587 h 584674"/>
              <a:gd name="connsiteX28" fmla="*/ 946175 w 2088198"/>
              <a:gd name="connsiteY28" fmla="*/ 402477 h 584674"/>
              <a:gd name="connsiteX29" fmla="*/ 747069 w 2088198"/>
              <a:gd name="connsiteY29" fmla="*/ 343653 h 584674"/>
              <a:gd name="connsiteX30" fmla="*/ 852911 w 2088198"/>
              <a:gd name="connsiteY30" fmla="*/ 298581 h 584674"/>
              <a:gd name="connsiteX31" fmla="*/ 999546 w 2088198"/>
              <a:gd name="connsiteY31" fmla="*/ 272646 h 584674"/>
              <a:gd name="connsiteX32" fmla="*/ 1386090 w 2088198"/>
              <a:gd name="connsiteY32" fmla="*/ 270626 h 584674"/>
              <a:gd name="connsiteX33" fmla="*/ 1722719 w 2088198"/>
              <a:gd name="connsiteY33" fmla="*/ 324697 h 584674"/>
              <a:gd name="connsiteX34" fmla="*/ 1958031 w 2088198"/>
              <a:gd name="connsiteY34" fmla="*/ 363161 h 584674"/>
              <a:gd name="connsiteX35" fmla="*/ 2073637 w 2088198"/>
              <a:gd name="connsiteY35" fmla="*/ 418962 h 584674"/>
              <a:gd name="connsiteX36" fmla="*/ 1857044 w 2088198"/>
              <a:gd name="connsiteY36" fmla="*/ 494270 h 584674"/>
              <a:gd name="connsiteX37" fmla="*/ 1372217 w 2088198"/>
              <a:gd name="connsiteY37" fmla="*/ 517816 h 584674"/>
              <a:gd name="connsiteX38" fmla="*/ 903809 w 2088198"/>
              <a:gd name="connsiteY38" fmla="*/ 476618 h 584674"/>
              <a:gd name="connsiteX39" fmla="*/ 751997 w 2088198"/>
              <a:gd name="connsiteY39" fmla="*/ 427191 h 584674"/>
              <a:gd name="connsiteX40" fmla="*/ 981811 w 2088198"/>
              <a:gd name="connsiteY40" fmla="*/ 373835 h 584674"/>
              <a:gd name="connsiteX41" fmla="*/ 1624031 w 2088198"/>
              <a:gd name="connsiteY41" fmla="*/ 388355 h 584674"/>
              <a:gd name="connsiteX42" fmla="*/ 1961645 w 2088198"/>
              <a:gd name="connsiteY42" fmla="*/ 422067 h 584674"/>
              <a:gd name="connsiteX43" fmla="*/ 2082996 w 2088198"/>
              <a:gd name="connsiteY43" fmla="*/ 480148 h 584674"/>
              <a:gd name="connsiteX44" fmla="*/ 1982496 w 2088198"/>
              <a:gd name="connsiteY44" fmla="*/ 538202 h 584674"/>
              <a:gd name="connsiteX45" fmla="*/ 1592422 w 2088198"/>
              <a:gd name="connsiteY45" fmla="*/ 582415 h 584674"/>
              <a:gd name="connsiteX46" fmla="*/ 1188466 w 2088198"/>
              <a:gd name="connsiteY46" fmla="*/ 572573 h 584674"/>
              <a:gd name="connsiteX47" fmla="*/ 859963 w 2088198"/>
              <a:gd name="connsiteY47" fmla="*/ 524107 h 584674"/>
              <a:gd name="connsiteX48" fmla="*/ 476617 w 2088198"/>
              <a:gd name="connsiteY48" fmla="*/ 427191 h 584674"/>
              <a:gd name="connsiteX49" fmla="*/ 0 w 2088198"/>
              <a:gd name="connsiteY49" fmla="*/ 285971 h 584674"/>
              <a:gd name="connsiteX0" fmla="*/ 540167 w 2088198"/>
              <a:gd name="connsiteY0" fmla="*/ 0 h 584674"/>
              <a:gd name="connsiteX1" fmla="*/ 1468689 w 2088198"/>
              <a:gd name="connsiteY1" fmla="*/ 10592 h 584674"/>
              <a:gd name="connsiteX2" fmla="*/ 1920593 w 2088198"/>
              <a:gd name="connsiteY2" fmla="*/ 49427 h 584674"/>
              <a:gd name="connsiteX3" fmla="*/ 2086527 w 2088198"/>
              <a:gd name="connsiteY3" fmla="*/ 116507 h 584674"/>
              <a:gd name="connsiteX4" fmla="*/ 1835861 w 2088198"/>
              <a:gd name="connsiteY4" fmla="*/ 208300 h 584674"/>
              <a:gd name="connsiteX5" fmla="*/ 1405140 w 2088198"/>
              <a:gd name="connsiteY5" fmla="*/ 236544 h 584674"/>
              <a:gd name="connsiteX6" fmla="*/ 776711 w 2088198"/>
              <a:gd name="connsiteY6" fmla="*/ 158873 h 584674"/>
              <a:gd name="connsiteX7" fmla="*/ 896748 w 2088198"/>
              <a:gd name="connsiteY7" fmla="*/ 81202 h 584674"/>
              <a:gd name="connsiteX8" fmla="*/ 1391018 w 2088198"/>
              <a:gd name="connsiteY8" fmla="*/ 56488 h 584674"/>
              <a:gd name="connsiteX9" fmla="*/ 1754660 w 2088198"/>
              <a:gd name="connsiteY9" fmla="*/ 74141 h 584674"/>
              <a:gd name="connsiteX10" fmla="*/ 2044161 w 2088198"/>
              <a:gd name="connsiteY10" fmla="*/ 123568 h 584674"/>
              <a:gd name="connsiteX11" fmla="*/ 2037100 w 2088198"/>
              <a:gd name="connsiteY11" fmla="*/ 208300 h 584674"/>
              <a:gd name="connsiteX12" fmla="*/ 1832331 w 2088198"/>
              <a:gd name="connsiteY12" fmla="*/ 268318 h 584674"/>
              <a:gd name="connsiteX13" fmla="*/ 1451037 w 2088198"/>
              <a:gd name="connsiteY13" fmla="*/ 296562 h 584674"/>
              <a:gd name="connsiteX14" fmla="*/ 917931 w 2088198"/>
              <a:gd name="connsiteY14" fmla="*/ 257727 h 584674"/>
              <a:gd name="connsiteX15" fmla="*/ 751997 w 2088198"/>
              <a:gd name="connsiteY15" fmla="*/ 204769 h 584674"/>
              <a:gd name="connsiteX16" fmla="*/ 1129761 w 2088198"/>
              <a:gd name="connsiteY16" fmla="*/ 137690 h 584674"/>
              <a:gd name="connsiteX17" fmla="*/ 1737007 w 2088198"/>
              <a:gd name="connsiteY17" fmla="*/ 144751 h 584674"/>
              <a:gd name="connsiteX18" fmla="*/ 2082996 w 2088198"/>
              <a:gd name="connsiteY18" fmla="*/ 225952 h 584674"/>
              <a:gd name="connsiteX19" fmla="*/ 1885288 w 2088198"/>
              <a:gd name="connsiteY19" fmla="*/ 321276 h 584674"/>
              <a:gd name="connsiteX20" fmla="*/ 1482811 w 2088198"/>
              <a:gd name="connsiteY20" fmla="*/ 360111 h 584674"/>
              <a:gd name="connsiteX21" fmla="*/ 928522 w 2088198"/>
              <a:gd name="connsiteY21" fmla="*/ 335398 h 584674"/>
              <a:gd name="connsiteX22" fmla="*/ 737875 w 2088198"/>
              <a:gd name="connsiteY22" fmla="*/ 275379 h 584674"/>
              <a:gd name="connsiteX23" fmla="*/ 1023846 w 2088198"/>
              <a:gd name="connsiteY23" fmla="*/ 211830 h 584674"/>
              <a:gd name="connsiteX24" fmla="*/ 1719355 w 2088198"/>
              <a:gd name="connsiteY24" fmla="*/ 204769 h 584674"/>
              <a:gd name="connsiteX25" fmla="*/ 2068874 w 2088198"/>
              <a:gd name="connsiteY25" fmla="*/ 289501 h 584674"/>
              <a:gd name="connsiteX26" fmla="*/ 1945389 w 2088198"/>
              <a:gd name="connsiteY26" fmla="*/ 402449 h 584674"/>
              <a:gd name="connsiteX27" fmla="*/ 1371151 w 2088198"/>
              <a:gd name="connsiteY27" fmla="*/ 436587 h 584674"/>
              <a:gd name="connsiteX28" fmla="*/ 946175 w 2088198"/>
              <a:gd name="connsiteY28" fmla="*/ 402477 h 584674"/>
              <a:gd name="connsiteX29" fmla="*/ 747069 w 2088198"/>
              <a:gd name="connsiteY29" fmla="*/ 343653 h 584674"/>
              <a:gd name="connsiteX30" fmla="*/ 852911 w 2088198"/>
              <a:gd name="connsiteY30" fmla="*/ 298581 h 584674"/>
              <a:gd name="connsiteX31" fmla="*/ 999546 w 2088198"/>
              <a:gd name="connsiteY31" fmla="*/ 272646 h 584674"/>
              <a:gd name="connsiteX32" fmla="*/ 1378946 w 2088198"/>
              <a:gd name="connsiteY32" fmla="*/ 300382 h 584674"/>
              <a:gd name="connsiteX33" fmla="*/ 1722719 w 2088198"/>
              <a:gd name="connsiteY33" fmla="*/ 324697 h 584674"/>
              <a:gd name="connsiteX34" fmla="*/ 1958031 w 2088198"/>
              <a:gd name="connsiteY34" fmla="*/ 363161 h 584674"/>
              <a:gd name="connsiteX35" fmla="*/ 2073637 w 2088198"/>
              <a:gd name="connsiteY35" fmla="*/ 418962 h 584674"/>
              <a:gd name="connsiteX36" fmla="*/ 1857044 w 2088198"/>
              <a:gd name="connsiteY36" fmla="*/ 494270 h 584674"/>
              <a:gd name="connsiteX37" fmla="*/ 1372217 w 2088198"/>
              <a:gd name="connsiteY37" fmla="*/ 517816 h 584674"/>
              <a:gd name="connsiteX38" fmla="*/ 903809 w 2088198"/>
              <a:gd name="connsiteY38" fmla="*/ 476618 h 584674"/>
              <a:gd name="connsiteX39" fmla="*/ 751997 w 2088198"/>
              <a:gd name="connsiteY39" fmla="*/ 427191 h 584674"/>
              <a:gd name="connsiteX40" fmla="*/ 981811 w 2088198"/>
              <a:gd name="connsiteY40" fmla="*/ 373835 h 584674"/>
              <a:gd name="connsiteX41" fmla="*/ 1624031 w 2088198"/>
              <a:gd name="connsiteY41" fmla="*/ 388355 h 584674"/>
              <a:gd name="connsiteX42" fmla="*/ 1961645 w 2088198"/>
              <a:gd name="connsiteY42" fmla="*/ 422067 h 584674"/>
              <a:gd name="connsiteX43" fmla="*/ 2082996 w 2088198"/>
              <a:gd name="connsiteY43" fmla="*/ 480148 h 584674"/>
              <a:gd name="connsiteX44" fmla="*/ 1982496 w 2088198"/>
              <a:gd name="connsiteY44" fmla="*/ 538202 h 584674"/>
              <a:gd name="connsiteX45" fmla="*/ 1592422 w 2088198"/>
              <a:gd name="connsiteY45" fmla="*/ 582415 h 584674"/>
              <a:gd name="connsiteX46" fmla="*/ 1188466 w 2088198"/>
              <a:gd name="connsiteY46" fmla="*/ 572573 h 584674"/>
              <a:gd name="connsiteX47" fmla="*/ 859963 w 2088198"/>
              <a:gd name="connsiteY47" fmla="*/ 524107 h 584674"/>
              <a:gd name="connsiteX48" fmla="*/ 476617 w 2088198"/>
              <a:gd name="connsiteY48" fmla="*/ 427191 h 584674"/>
              <a:gd name="connsiteX49" fmla="*/ 0 w 2088198"/>
              <a:gd name="connsiteY49" fmla="*/ 285971 h 584674"/>
              <a:gd name="connsiteX0" fmla="*/ 540167 w 2088198"/>
              <a:gd name="connsiteY0" fmla="*/ 0 h 584674"/>
              <a:gd name="connsiteX1" fmla="*/ 1468689 w 2088198"/>
              <a:gd name="connsiteY1" fmla="*/ 10592 h 584674"/>
              <a:gd name="connsiteX2" fmla="*/ 1920593 w 2088198"/>
              <a:gd name="connsiteY2" fmla="*/ 49427 h 584674"/>
              <a:gd name="connsiteX3" fmla="*/ 2086527 w 2088198"/>
              <a:gd name="connsiteY3" fmla="*/ 116507 h 584674"/>
              <a:gd name="connsiteX4" fmla="*/ 1835861 w 2088198"/>
              <a:gd name="connsiteY4" fmla="*/ 208300 h 584674"/>
              <a:gd name="connsiteX5" fmla="*/ 1405140 w 2088198"/>
              <a:gd name="connsiteY5" fmla="*/ 236544 h 584674"/>
              <a:gd name="connsiteX6" fmla="*/ 776711 w 2088198"/>
              <a:gd name="connsiteY6" fmla="*/ 158873 h 584674"/>
              <a:gd name="connsiteX7" fmla="*/ 896748 w 2088198"/>
              <a:gd name="connsiteY7" fmla="*/ 81202 h 584674"/>
              <a:gd name="connsiteX8" fmla="*/ 1391018 w 2088198"/>
              <a:gd name="connsiteY8" fmla="*/ 56488 h 584674"/>
              <a:gd name="connsiteX9" fmla="*/ 1754660 w 2088198"/>
              <a:gd name="connsiteY9" fmla="*/ 74141 h 584674"/>
              <a:gd name="connsiteX10" fmla="*/ 2044161 w 2088198"/>
              <a:gd name="connsiteY10" fmla="*/ 123568 h 584674"/>
              <a:gd name="connsiteX11" fmla="*/ 2037100 w 2088198"/>
              <a:gd name="connsiteY11" fmla="*/ 208300 h 584674"/>
              <a:gd name="connsiteX12" fmla="*/ 1832331 w 2088198"/>
              <a:gd name="connsiteY12" fmla="*/ 268318 h 584674"/>
              <a:gd name="connsiteX13" fmla="*/ 1451037 w 2088198"/>
              <a:gd name="connsiteY13" fmla="*/ 296562 h 584674"/>
              <a:gd name="connsiteX14" fmla="*/ 917931 w 2088198"/>
              <a:gd name="connsiteY14" fmla="*/ 257727 h 584674"/>
              <a:gd name="connsiteX15" fmla="*/ 751997 w 2088198"/>
              <a:gd name="connsiteY15" fmla="*/ 204769 h 584674"/>
              <a:gd name="connsiteX16" fmla="*/ 1129761 w 2088198"/>
              <a:gd name="connsiteY16" fmla="*/ 137690 h 584674"/>
              <a:gd name="connsiteX17" fmla="*/ 1737007 w 2088198"/>
              <a:gd name="connsiteY17" fmla="*/ 144751 h 584674"/>
              <a:gd name="connsiteX18" fmla="*/ 2082996 w 2088198"/>
              <a:gd name="connsiteY18" fmla="*/ 225952 h 584674"/>
              <a:gd name="connsiteX19" fmla="*/ 1885288 w 2088198"/>
              <a:gd name="connsiteY19" fmla="*/ 321276 h 584674"/>
              <a:gd name="connsiteX20" fmla="*/ 1482811 w 2088198"/>
              <a:gd name="connsiteY20" fmla="*/ 360111 h 584674"/>
              <a:gd name="connsiteX21" fmla="*/ 928522 w 2088198"/>
              <a:gd name="connsiteY21" fmla="*/ 335398 h 584674"/>
              <a:gd name="connsiteX22" fmla="*/ 737875 w 2088198"/>
              <a:gd name="connsiteY22" fmla="*/ 275379 h 584674"/>
              <a:gd name="connsiteX23" fmla="*/ 1023846 w 2088198"/>
              <a:gd name="connsiteY23" fmla="*/ 211830 h 584674"/>
              <a:gd name="connsiteX24" fmla="*/ 1719355 w 2088198"/>
              <a:gd name="connsiteY24" fmla="*/ 204769 h 584674"/>
              <a:gd name="connsiteX25" fmla="*/ 2068874 w 2088198"/>
              <a:gd name="connsiteY25" fmla="*/ 289501 h 584674"/>
              <a:gd name="connsiteX26" fmla="*/ 1945389 w 2088198"/>
              <a:gd name="connsiteY26" fmla="*/ 402449 h 584674"/>
              <a:gd name="connsiteX27" fmla="*/ 1371151 w 2088198"/>
              <a:gd name="connsiteY27" fmla="*/ 436587 h 584674"/>
              <a:gd name="connsiteX28" fmla="*/ 946175 w 2088198"/>
              <a:gd name="connsiteY28" fmla="*/ 402477 h 584674"/>
              <a:gd name="connsiteX29" fmla="*/ 747069 w 2088198"/>
              <a:gd name="connsiteY29" fmla="*/ 343653 h 584674"/>
              <a:gd name="connsiteX30" fmla="*/ 852911 w 2088198"/>
              <a:gd name="connsiteY30" fmla="*/ 298581 h 584674"/>
              <a:gd name="connsiteX31" fmla="*/ 1006690 w 2088198"/>
              <a:gd name="connsiteY31" fmla="*/ 297703 h 584674"/>
              <a:gd name="connsiteX32" fmla="*/ 1378946 w 2088198"/>
              <a:gd name="connsiteY32" fmla="*/ 300382 h 584674"/>
              <a:gd name="connsiteX33" fmla="*/ 1722719 w 2088198"/>
              <a:gd name="connsiteY33" fmla="*/ 324697 h 584674"/>
              <a:gd name="connsiteX34" fmla="*/ 1958031 w 2088198"/>
              <a:gd name="connsiteY34" fmla="*/ 363161 h 584674"/>
              <a:gd name="connsiteX35" fmla="*/ 2073637 w 2088198"/>
              <a:gd name="connsiteY35" fmla="*/ 418962 h 584674"/>
              <a:gd name="connsiteX36" fmla="*/ 1857044 w 2088198"/>
              <a:gd name="connsiteY36" fmla="*/ 494270 h 584674"/>
              <a:gd name="connsiteX37" fmla="*/ 1372217 w 2088198"/>
              <a:gd name="connsiteY37" fmla="*/ 517816 h 584674"/>
              <a:gd name="connsiteX38" fmla="*/ 903809 w 2088198"/>
              <a:gd name="connsiteY38" fmla="*/ 476618 h 584674"/>
              <a:gd name="connsiteX39" fmla="*/ 751997 w 2088198"/>
              <a:gd name="connsiteY39" fmla="*/ 427191 h 584674"/>
              <a:gd name="connsiteX40" fmla="*/ 981811 w 2088198"/>
              <a:gd name="connsiteY40" fmla="*/ 373835 h 584674"/>
              <a:gd name="connsiteX41" fmla="*/ 1624031 w 2088198"/>
              <a:gd name="connsiteY41" fmla="*/ 388355 h 584674"/>
              <a:gd name="connsiteX42" fmla="*/ 1961645 w 2088198"/>
              <a:gd name="connsiteY42" fmla="*/ 422067 h 584674"/>
              <a:gd name="connsiteX43" fmla="*/ 2082996 w 2088198"/>
              <a:gd name="connsiteY43" fmla="*/ 480148 h 584674"/>
              <a:gd name="connsiteX44" fmla="*/ 1982496 w 2088198"/>
              <a:gd name="connsiteY44" fmla="*/ 538202 h 584674"/>
              <a:gd name="connsiteX45" fmla="*/ 1592422 w 2088198"/>
              <a:gd name="connsiteY45" fmla="*/ 582415 h 584674"/>
              <a:gd name="connsiteX46" fmla="*/ 1188466 w 2088198"/>
              <a:gd name="connsiteY46" fmla="*/ 572573 h 584674"/>
              <a:gd name="connsiteX47" fmla="*/ 859963 w 2088198"/>
              <a:gd name="connsiteY47" fmla="*/ 524107 h 584674"/>
              <a:gd name="connsiteX48" fmla="*/ 476617 w 2088198"/>
              <a:gd name="connsiteY48" fmla="*/ 427191 h 584674"/>
              <a:gd name="connsiteX49" fmla="*/ 0 w 2088198"/>
              <a:gd name="connsiteY49" fmla="*/ 285971 h 584674"/>
              <a:gd name="connsiteX0" fmla="*/ 540167 w 2088198"/>
              <a:gd name="connsiteY0" fmla="*/ 0 h 584674"/>
              <a:gd name="connsiteX1" fmla="*/ 1468689 w 2088198"/>
              <a:gd name="connsiteY1" fmla="*/ 10592 h 584674"/>
              <a:gd name="connsiteX2" fmla="*/ 1920593 w 2088198"/>
              <a:gd name="connsiteY2" fmla="*/ 49427 h 584674"/>
              <a:gd name="connsiteX3" fmla="*/ 2086527 w 2088198"/>
              <a:gd name="connsiteY3" fmla="*/ 116507 h 584674"/>
              <a:gd name="connsiteX4" fmla="*/ 1835861 w 2088198"/>
              <a:gd name="connsiteY4" fmla="*/ 208300 h 584674"/>
              <a:gd name="connsiteX5" fmla="*/ 1405140 w 2088198"/>
              <a:gd name="connsiteY5" fmla="*/ 236544 h 584674"/>
              <a:gd name="connsiteX6" fmla="*/ 776711 w 2088198"/>
              <a:gd name="connsiteY6" fmla="*/ 158873 h 584674"/>
              <a:gd name="connsiteX7" fmla="*/ 896748 w 2088198"/>
              <a:gd name="connsiteY7" fmla="*/ 81202 h 584674"/>
              <a:gd name="connsiteX8" fmla="*/ 1391018 w 2088198"/>
              <a:gd name="connsiteY8" fmla="*/ 56488 h 584674"/>
              <a:gd name="connsiteX9" fmla="*/ 1754660 w 2088198"/>
              <a:gd name="connsiteY9" fmla="*/ 74141 h 584674"/>
              <a:gd name="connsiteX10" fmla="*/ 2044161 w 2088198"/>
              <a:gd name="connsiteY10" fmla="*/ 123568 h 584674"/>
              <a:gd name="connsiteX11" fmla="*/ 2037100 w 2088198"/>
              <a:gd name="connsiteY11" fmla="*/ 208300 h 584674"/>
              <a:gd name="connsiteX12" fmla="*/ 1832331 w 2088198"/>
              <a:gd name="connsiteY12" fmla="*/ 268318 h 584674"/>
              <a:gd name="connsiteX13" fmla="*/ 1451037 w 2088198"/>
              <a:gd name="connsiteY13" fmla="*/ 296562 h 584674"/>
              <a:gd name="connsiteX14" fmla="*/ 917931 w 2088198"/>
              <a:gd name="connsiteY14" fmla="*/ 257727 h 584674"/>
              <a:gd name="connsiteX15" fmla="*/ 751997 w 2088198"/>
              <a:gd name="connsiteY15" fmla="*/ 204769 h 584674"/>
              <a:gd name="connsiteX16" fmla="*/ 1129761 w 2088198"/>
              <a:gd name="connsiteY16" fmla="*/ 137690 h 584674"/>
              <a:gd name="connsiteX17" fmla="*/ 1737007 w 2088198"/>
              <a:gd name="connsiteY17" fmla="*/ 144751 h 584674"/>
              <a:gd name="connsiteX18" fmla="*/ 2082996 w 2088198"/>
              <a:gd name="connsiteY18" fmla="*/ 225952 h 584674"/>
              <a:gd name="connsiteX19" fmla="*/ 1885288 w 2088198"/>
              <a:gd name="connsiteY19" fmla="*/ 321276 h 584674"/>
              <a:gd name="connsiteX20" fmla="*/ 1482811 w 2088198"/>
              <a:gd name="connsiteY20" fmla="*/ 360111 h 584674"/>
              <a:gd name="connsiteX21" fmla="*/ 928522 w 2088198"/>
              <a:gd name="connsiteY21" fmla="*/ 335398 h 584674"/>
              <a:gd name="connsiteX22" fmla="*/ 737875 w 2088198"/>
              <a:gd name="connsiteY22" fmla="*/ 275379 h 584674"/>
              <a:gd name="connsiteX23" fmla="*/ 1023846 w 2088198"/>
              <a:gd name="connsiteY23" fmla="*/ 211830 h 584674"/>
              <a:gd name="connsiteX24" fmla="*/ 1719355 w 2088198"/>
              <a:gd name="connsiteY24" fmla="*/ 204769 h 584674"/>
              <a:gd name="connsiteX25" fmla="*/ 2068874 w 2088198"/>
              <a:gd name="connsiteY25" fmla="*/ 289501 h 584674"/>
              <a:gd name="connsiteX26" fmla="*/ 1945389 w 2088198"/>
              <a:gd name="connsiteY26" fmla="*/ 402449 h 584674"/>
              <a:gd name="connsiteX27" fmla="*/ 1371151 w 2088198"/>
              <a:gd name="connsiteY27" fmla="*/ 436587 h 584674"/>
              <a:gd name="connsiteX28" fmla="*/ 946175 w 2088198"/>
              <a:gd name="connsiteY28" fmla="*/ 402477 h 584674"/>
              <a:gd name="connsiteX29" fmla="*/ 747069 w 2088198"/>
              <a:gd name="connsiteY29" fmla="*/ 343653 h 584674"/>
              <a:gd name="connsiteX30" fmla="*/ 838624 w 2088198"/>
              <a:gd name="connsiteY30" fmla="*/ 301713 h 584674"/>
              <a:gd name="connsiteX31" fmla="*/ 1006690 w 2088198"/>
              <a:gd name="connsiteY31" fmla="*/ 297703 h 584674"/>
              <a:gd name="connsiteX32" fmla="*/ 1378946 w 2088198"/>
              <a:gd name="connsiteY32" fmla="*/ 300382 h 584674"/>
              <a:gd name="connsiteX33" fmla="*/ 1722719 w 2088198"/>
              <a:gd name="connsiteY33" fmla="*/ 324697 h 584674"/>
              <a:gd name="connsiteX34" fmla="*/ 1958031 w 2088198"/>
              <a:gd name="connsiteY34" fmla="*/ 363161 h 584674"/>
              <a:gd name="connsiteX35" fmla="*/ 2073637 w 2088198"/>
              <a:gd name="connsiteY35" fmla="*/ 418962 h 584674"/>
              <a:gd name="connsiteX36" fmla="*/ 1857044 w 2088198"/>
              <a:gd name="connsiteY36" fmla="*/ 494270 h 584674"/>
              <a:gd name="connsiteX37" fmla="*/ 1372217 w 2088198"/>
              <a:gd name="connsiteY37" fmla="*/ 517816 h 584674"/>
              <a:gd name="connsiteX38" fmla="*/ 903809 w 2088198"/>
              <a:gd name="connsiteY38" fmla="*/ 476618 h 584674"/>
              <a:gd name="connsiteX39" fmla="*/ 751997 w 2088198"/>
              <a:gd name="connsiteY39" fmla="*/ 427191 h 584674"/>
              <a:gd name="connsiteX40" fmla="*/ 981811 w 2088198"/>
              <a:gd name="connsiteY40" fmla="*/ 373835 h 584674"/>
              <a:gd name="connsiteX41" fmla="*/ 1624031 w 2088198"/>
              <a:gd name="connsiteY41" fmla="*/ 388355 h 584674"/>
              <a:gd name="connsiteX42" fmla="*/ 1961645 w 2088198"/>
              <a:gd name="connsiteY42" fmla="*/ 422067 h 584674"/>
              <a:gd name="connsiteX43" fmla="*/ 2082996 w 2088198"/>
              <a:gd name="connsiteY43" fmla="*/ 480148 h 584674"/>
              <a:gd name="connsiteX44" fmla="*/ 1982496 w 2088198"/>
              <a:gd name="connsiteY44" fmla="*/ 538202 h 584674"/>
              <a:gd name="connsiteX45" fmla="*/ 1592422 w 2088198"/>
              <a:gd name="connsiteY45" fmla="*/ 582415 h 584674"/>
              <a:gd name="connsiteX46" fmla="*/ 1188466 w 2088198"/>
              <a:gd name="connsiteY46" fmla="*/ 572573 h 584674"/>
              <a:gd name="connsiteX47" fmla="*/ 859963 w 2088198"/>
              <a:gd name="connsiteY47" fmla="*/ 524107 h 584674"/>
              <a:gd name="connsiteX48" fmla="*/ 476617 w 2088198"/>
              <a:gd name="connsiteY48" fmla="*/ 427191 h 584674"/>
              <a:gd name="connsiteX49" fmla="*/ 0 w 2088198"/>
              <a:gd name="connsiteY49" fmla="*/ 285971 h 584674"/>
              <a:gd name="connsiteX0" fmla="*/ 540167 w 2088198"/>
              <a:gd name="connsiteY0" fmla="*/ 0 h 584674"/>
              <a:gd name="connsiteX1" fmla="*/ 1468689 w 2088198"/>
              <a:gd name="connsiteY1" fmla="*/ 10592 h 584674"/>
              <a:gd name="connsiteX2" fmla="*/ 1920593 w 2088198"/>
              <a:gd name="connsiteY2" fmla="*/ 49427 h 584674"/>
              <a:gd name="connsiteX3" fmla="*/ 2086527 w 2088198"/>
              <a:gd name="connsiteY3" fmla="*/ 116507 h 584674"/>
              <a:gd name="connsiteX4" fmla="*/ 1835861 w 2088198"/>
              <a:gd name="connsiteY4" fmla="*/ 208300 h 584674"/>
              <a:gd name="connsiteX5" fmla="*/ 1405140 w 2088198"/>
              <a:gd name="connsiteY5" fmla="*/ 236544 h 584674"/>
              <a:gd name="connsiteX6" fmla="*/ 776711 w 2088198"/>
              <a:gd name="connsiteY6" fmla="*/ 158873 h 584674"/>
              <a:gd name="connsiteX7" fmla="*/ 896748 w 2088198"/>
              <a:gd name="connsiteY7" fmla="*/ 81202 h 584674"/>
              <a:gd name="connsiteX8" fmla="*/ 1391018 w 2088198"/>
              <a:gd name="connsiteY8" fmla="*/ 56488 h 584674"/>
              <a:gd name="connsiteX9" fmla="*/ 1754660 w 2088198"/>
              <a:gd name="connsiteY9" fmla="*/ 74141 h 584674"/>
              <a:gd name="connsiteX10" fmla="*/ 2044161 w 2088198"/>
              <a:gd name="connsiteY10" fmla="*/ 123568 h 584674"/>
              <a:gd name="connsiteX11" fmla="*/ 2037100 w 2088198"/>
              <a:gd name="connsiteY11" fmla="*/ 208300 h 584674"/>
              <a:gd name="connsiteX12" fmla="*/ 1832331 w 2088198"/>
              <a:gd name="connsiteY12" fmla="*/ 268318 h 584674"/>
              <a:gd name="connsiteX13" fmla="*/ 1451037 w 2088198"/>
              <a:gd name="connsiteY13" fmla="*/ 296562 h 584674"/>
              <a:gd name="connsiteX14" fmla="*/ 917931 w 2088198"/>
              <a:gd name="connsiteY14" fmla="*/ 257727 h 584674"/>
              <a:gd name="connsiteX15" fmla="*/ 751997 w 2088198"/>
              <a:gd name="connsiteY15" fmla="*/ 204769 h 584674"/>
              <a:gd name="connsiteX16" fmla="*/ 1129761 w 2088198"/>
              <a:gd name="connsiteY16" fmla="*/ 137690 h 584674"/>
              <a:gd name="connsiteX17" fmla="*/ 1737007 w 2088198"/>
              <a:gd name="connsiteY17" fmla="*/ 144751 h 584674"/>
              <a:gd name="connsiteX18" fmla="*/ 2082996 w 2088198"/>
              <a:gd name="connsiteY18" fmla="*/ 225952 h 584674"/>
              <a:gd name="connsiteX19" fmla="*/ 1885288 w 2088198"/>
              <a:gd name="connsiteY19" fmla="*/ 321276 h 584674"/>
              <a:gd name="connsiteX20" fmla="*/ 1482811 w 2088198"/>
              <a:gd name="connsiteY20" fmla="*/ 360111 h 584674"/>
              <a:gd name="connsiteX21" fmla="*/ 928522 w 2088198"/>
              <a:gd name="connsiteY21" fmla="*/ 335398 h 584674"/>
              <a:gd name="connsiteX22" fmla="*/ 737875 w 2088198"/>
              <a:gd name="connsiteY22" fmla="*/ 275379 h 584674"/>
              <a:gd name="connsiteX23" fmla="*/ 1023846 w 2088198"/>
              <a:gd name="connsiteY23" fmla="*/ 211830 h 584674"/>
              <a:gd name="connsiteX24" fmla="*/ 1719355 w 2088198"/>
              <a:gd name="connsiteY24" fmla="*/ 204769 h 584674"/>
              <a:gd name="connsiteX25" fmla="*/ 2068874 w 2088198"/>
              <a:gd name="connsiteY25" fmla="*/ 289501 h 584674"/>
              <a:gd name="connsiteX26" fmla="*/ 1945389 w 2088198"/>
              <a:gd name="connsiteY26" fmla="*/ 402449 h 584674"/>
              <a:gd name="connsiteX27" fmla="*/ 1371151 w 2088198"/>
              <a:gd name="connsiteY27" fmla="*/ 436587 h 584674"/>
              <a:gd name="connsiteX28" fmla="*/ 946175 w 2088198"/>
              <a:gd name="connsiteY28" fmla="*/ 402477 h 584674"/>
              <a:gd name="connsiteX29" fmla="*/ 747069 w 2088198"/>
              <a:gd name="connsiteY29" fmla="*/ 343653 h 584674"/>
              <a:gd name="connsiteX30" fmla="*/ 838624 w 2088198"/>
              <a:gd name="connsiteY30" fmla="*/ 301713 h 584674"/>
              <a:gd name="connsiteX31" fmla="*/ 1006690 w 2088198"/>
              <a:gd name="connsiteY31" fmla="*/ 297703 h 584674"/>
              <a:gd name="connsiteX32" fmla="*/ 1378946 w 2088198"/>
              <a:gd name="connsiteY32" fmla="*/ 300382 h 584674"/>
              <a:gd name="connsiteX33" fmla="*/ 1722719 w 2088198"/>
              <a:gd name="connsiteY33" fmla="*/ 324697 h 584674"/>
              <a:gd name="connsiteX34" fmla="*/ 1958031 w 2088198"/>
              <a:gd name="connsiteY34" fmla="*/ 363161 h 584674"/>
              <a:gd name="connsiteX35" fmla="*/ 2073637 w 2088198"/>
              <a:gd name="connsiteY35" fmla="*/ 418962 h 584674"/>
              <a:gd name="connsiteX36" fmla="*/ 1857044 w 2088198"/>
              <a:gd name="connsiteY36" fmla="*/ 494270 h 584674"/>
              <a:gd name="connsiteX37" fmla="*/ 1372217 w 2088198"/>
              <a:gd name="connsiteY37" fmla="*/ 517816 h 584674"/>
              <a:gd name="connsiteX38" fmla="*/ 903809 w 2088198"/>
              <a:gd name="connsiteY38" fmla="*/ 476618 h 584674"/>
              <a:gd name="connsiteX39" fmla="*/ 751997 w 2088198"/>
              <a:gd name="connsiteY39" fmla="*/ 427191 h 584674"/>
              <a:gd name="connsiteX40" fmla="*/ 981811 w 2088198"/>
              <a:gd name="connsiteY40" fmla="*/ 373835 h 584674"/>
              <a:gd name="connsiteX41" fmla="*/ 1624031 w 2088198"/>
              <a:gd name="connsiteY41" fmla="*/ 388355 h 584674"/>
              <a:gd name="connsiteX42" fmla="*/ 1961645 w 2088198"/>
              <a:gd name="connsiteY42" fmla="*/ 422067 h 584674"/>
              <a:gd name="connsiteX43" fmla="*/ 2082996 w 2088198"/>
              <a:gd name="connsiteY43" fmla="*/ 480148 h 584674"/>
              <a:gd name="connsiteX44" fmla="*/ 1982496 w 2088198"/>
              <a:gd name="connsiteY44" fmla="*/ 538202 h 584674"/>
              <a:gd name="connsiteX45" fmla="*/ 1592422 w 2088198"/>
              <a:gd name="connsiteY45" fmla="*/ 582415 h 584674"/>
              <a:gd name="connsiteX46" fmla="*/ 1188466 w 2088198"/>
              <a:gd name="connsiteY46" fmla="*/ 572573 h 584674"/>
              <a:gd name="connsiteX47" fmla="*/ 859963 w 2088198"/>
              <a:gd name="connsiteY47" fmla="*/ 524107 h 584674"/>
              <a:gd name="connsiteX48" fmla="*/ 476617 w 2088198"/>
              <a:gd name="connsiteY48" fmla="*/ 427191 h 584674"/>
              <a:gd name="connsiteX49" fmla="*/ 0 w 2088198"/>
              <a:gd name="connsiteY49" fmla="*/ 285971 h 584674"/>
              <a:gd name="connsiteX0" fmla="*/ 540167 w 2088198"/>
              <a:gd name="connsiteY0" fmla="*/ 0 h 584674"/>
              <a:gd name="connsiteX1" fmla="*/ 1468689 w 2088198"/>
              <a:gd name="connsiteY1" fmla="*/ 10592 h 584674"/>
              <a:gd name="connsiteX2" fmla="*/ 1920593 w 2088198"/>
              <a:gd name="connsiteY2" fmla="*/ 49427 h 584674"/>
              <a:gd name="connsiteX3" fmla="*/ 2086527 w 2088198"/>
              <a:gd name="connsiteY3" fmla="*/ 116507 h 584674"/>
              <a:gd name="connsiteX4" fmla="*/ 1835861 w 2088198"/>
              <a:gd name="connsiteY4" fmla="*/ 208300 h 584674"/>
              <a:gd name="connsiteX5" fmla="*/ 1405140 w 2088198"/>
              <a:gd name="connsiteY5" fmla="*/ 236544 h 584674"/>
              <a:gd name="connsiteX6" fmla="*/ 776711 w 2088198"/>
              <a:gd name="connsiteY6" fmla="*/ 158873 h 584674"/>
              <a:gd name="connsiteX7" fmla="*/ 896748 w 2088198"/>
              <a:gd name="connsiteY7" fmla="*/ 81202 h 584674"/>
              <a:gd name="connsiteX8" fmla="*/ 1391018 w 2088198"/>
              <a:gd name="connsiteY8" fmla="*/ 56488 h 584674"/>
              <a:gd name="connsiteX9" fmla="*/ 1754660 w 2088198"/>
              <a:gd name="connsiteY9" fmla="*/ 74141 h 584674"/>
              <a:gd name="connsiteX10" fmla="*/ 2044161 w 2088198"/>
              <a:gd name="connsiteY10" fmla="*/ 123568 h 584674"/>
              <a:gd name="connsiteX11" fmla="*/ 2037100 w 2088198"/>
              <a:gd name="connsiteY11" fmla="*/ 208300 h 584674"/>
              <a:gd name="connsiteX12" fmla="*/ 1832331 w 2088198"/>
              <a:gd name="connsiteY12" fmla="*/ 268318 h 584674"/>
              <a:gd name="connsiteX13" fmla="*/ 1451037 w 2088198"/>
              <a:gd name="connsiteY13" fmla="*/ 296562 h 584674"/>
              <a:gd name="connsiteX14" fmla="*/ 917931 w 2088198"/>
              <a:gd name="connsiteY14" fmla="*/ 257727 h 584674"/>
              <a:gd name="connsiteX15" fmla="*/ 751997 w 2088198"/>
              <a:gd name="connsiteY15" fmla="*/ 204769 h 584674"/>
              <a:gd name="connsiteX16" fmla="*/ 1129761 w 2088198"/>
              <a:gd name="connsiteY16" fmla="*/ 137690 h 584674"/>
              <a:gd name="connsiteX17" fmla="*/ 1737007 w 2088198"/>
              <a:gd name="connsiteY17" fmla="*/ 144751 h 584674"/>
              <a:gd name="connsiteX18" fmla="*/ 2082996 w 2088198"/>
              <a:gd name="connsiteY18" fmla="*/ 225952 h 584674"/>
              <a:gd name="connsiteX19" fmla="*/ 1885288 w 2088198"/>
              <a:gd name="connsiteY19" fmla="*/ 321276 h 584674"/>
              <a:gd name="connsiteX20" fmla="*/ 1482811 w 2088198"/>
              <a:gd name="connsiteY20" fmla="*/ 360111 h 584674"/>
              <a:gd name="connsiteX21" fmla="*/ 928522 w 2088198"/>
              <a:gd name="connsiteY21" fmla="*/ 335398 h 584674"/>
              <a:gd name="connsiteX22" fmla="*/ 737875 w 2088198"/>
              <a:gd name="connsiteY22" fmla="*/ 275379 h 584674"/>
              <a:gd name="connsiteX23" fmla="*/ 1023846 w 2088198"/>
              <a:gd name="connsiteY23" fmla="*/ 211830 h 584674"/>
              <a:gd name="connsiteX24" fmla="*/ 1719355 w 2088198"/>
              <a:gd name="connsiteY24" fmla="*/ 204769 h 584674"/>
              <a:gd name="connsiteX25" fmla="*/ 2068874 w 2088198"/>
              <a:gd name="connsiteY25" fmla="*/ 289501 h 584674"/>
              <a:gd name="connsiteX26" fmla="*/ 1945389 w 2088198"/>
              <a:gd name="connsiteY26" fmla="*/ 402449 h 584674"/>
              <a:gd name="connsiteX27" fmla="*/ 1371151 w 2088198"/>
              <a:gd name="connsiteY27" fmla="*/ 436587 h 584674"/>
              <a:gd name="connsiteX28" fmla="*/ 946175 w 2088198"/>
              <a:gd name="connsiteY28" fmla="*/ 402477 h 584674"/>
              <a:gd name="connsiteX29" fmla="*/ 747069 w 2088198"/>
              <a:gd name="connsiteY29" fmla="*/ 343653 h 584674"/>
              <a:gd name="connsiteX30" fmla="*/ 831480 w 2088198"/>
              <a:gd name="connsiteY30" fmla="*/ 306412 h 584674"/>
              <a:gd name="connsiteX31" fmla="*/ 1006690 w 2088198"/>
              <a:gd name="connsiteY31" fmla="*/ 297703 h 584674"/>
              <a:gd name="connsiteX32" fmla="*/ 1378946 w 2088198"/>
              <a:gd name="connsiteY32" fmla="*/ 300382 h 584674"/>
              <a:gd name="connsiteX33" fmla="*/ 1722719 w 2088198"/>
              <a:gd name="connsiteY33" fmla="*/ 324697 h 584674"/>
              <a:gd name="connsiteX34" fmla="*/ 1958031 w 2088198"/>
              <a:gd name="connsiteY34" fmla="*/ 363161 h 584674"/>
              <a:gd name="connsiteX35" fmla="*/ 2073637 w 2088198"/>
              <a:gd name="connsiteY35" fmla="*/ 418962 h 584674"/>
              <a:gd name="connsiteX36" fmla="*/ 1857044 w 2088198"/>
              <a:gd name="connsiteY36" fmla="*/ 494270 h 584674"/>
              <a:gd name="connsiteX37" fmla="*/ 1372217 w 2088198"/>
              <a:gd name="connsiteY37" fmla="*/ 517816 h 584674"/>
              <a:gd name="connsiteX38" fmla="*/ 903809 w 2088198"/>
              <a:gd name="connsiteY38" fmla="*/ 476618 h 584674"/>
              <a:gd name="connsiteX39" fmla="*/ 751997 w 2088198"/>
              <a:gd name="connsiteY39" fmla="*/ 427191 h 584674"/>
              <a:gd name="connsiteX40" fmla="*/ 981811 w 2088198"/>
              <a:gd name="connsiteY40" fmla="*/ 373835 h 584674"/>
              <a:gd name="connsiteX41" fmla="*/ 1624031 w 2088198"/>
              <a:gd name="connsiteY41" fmla="*/ 388355 h 584674"/>
              <a:gd name="connsiteX42" fmla="*/ 1961645 w 2088198"/>
              <a:gd name="connsiteY42" fmla="*/ 422067 h 584674"/>
              <a:gd name="connsiteX43" fmla="*/ 2082996 w 2088198"/>
              <a:gd name="connsiteY43" fmla="*/ 480148 h 584674"/>
              <a:gd name="connsiteX44" fmla="*/ 1982496 w 2088198"/>
              <a:gd name="connsiteY44" fmla="*/ 538202 h 584674"/>
              <a:gd name="connsiteX45" fmla="*/ 1592422 w 2088198"/>
              <a:gd name="connsiteY45" fmla="*/ 582415 h 584674"/>
              <a:gd name="connsiteX46" fmla="*/ 1188466 w 2088198"/>
              <a:gd name="connsiteY46" fmla="*/ 572573 h 584674"/>
              <a:gd name="connsiteX47" fmla="*/ 859963 w 2088198"/>
              <a:gd name="connsiteY47" fmla="*/ 524107 h 584674"/>
              <a:gd name="connsiteX48" fmla="*/ 476617 w 2088198"/>
              <a:gd name="connsiteY48" fmla="*/ 427191 h 584674"/>
              <a:gd name="connsiteX49" fmla="*/ 0 w 2088198"/>
              <a:gd name="connsiteY49" fmla="*/ 285971 h 584674"/>
              <a:gd name="connsiteX0" fmla="*/ 540167 w 2088198"/>
              <a:gd name="connsiteY0" fmla="*/ 0 h 584674"/>
              <a:gd name="connsiteX1" fmla="*/ 1468689 w 2088198"/>
              <a:gd name="connsiteY1" fmla="*/ 10592 h 584674"/>
              <a:gd name="connsiteX2" fmla="*/ 1920593 w 2088198"/>
              <a:gd name="connsiteY2" fmla="*/ 49427 h 584674"/>
              <a:gd name="connsiteX3" fmla="*/ 2086527 w 2088198"/>
              <a:gd name="connsiteY3" fmla="*/ 116507 h 584674"/>
              <a:gd name="connsiteX4" fmla="*/ 1835861 w 2088198"/>
              <a:gd name="connsiteY4" fmla="*/ 208300 h 584674"/>
              <a:gd name="connsiteX5" fmla="*/ 1405140 w 2088198"/>
              <a:gd name="connsiteY5" fmla="*/ 236544 h 584674"/>
              <a:gd name="connsiteX6" fmla="*/ 776711 w 2088198"/>
              <a:gd name="connsiteY6" fmla="*/ 158873 h 584674"/>
              <a:gd name="connsiteX7" fmla="*/ 896748 w 2088198"/>
              <a:gd name="connsiteY7" fmla="*/ 81202 h 584674"/>
              <a:gd name="connsiteX8" fmla="*/ 1391018 w 2088198"/>
              <a:gd name="connsiteY8" fmla="*/ 56488 h 584674"/>
              <a:gd name="connsiteX9" fmla="*/ 1754660 w 2088198"/>
              <a:gd name="connsiteY9" fmla="*/ 74141 h 584674"/>
              <a:gd name="connsiteX10" fmla="*/ 2044161 w 2088198"/>
              <a:gd name="connsiteY10" fmla="*/ 123568 h 584674"/>
              <a:gd name="connsiteX11" fmla="*/ 2037100 w 2088198"/>
              <a:gd name="connsiteY11" fmla="*/ 208300 h 584674"/>
              <a:gd name="connsiteX12" fmla="*/ 1832331 w 2088198"/>
              <a:gd name="connsiteY12" fmla="*/ 268318 h 584674"/>
              <a:gd name="connsiteX13" fmla="*/ 1451037 w 2088198"/>
              <a:gd name="connsiteY13" fmla="*/ 296562 h 584674"/>
              <a:gd name="connsiteX14" fmla="*/ 917931 w 2088198"/>
              <a:gd name="connsiteY14" fmla="*/ 257727 h 584674"/>
              <a:gd name="connsiteX15" fmla="*/ 751997 w 2088198"/>
              <a:gd name="connsiteY15" fmla="*/ 204769 h 584674"/>
              <a:gd name="connsiteX16" fmla="*/ 1129761 w 2088198"/>
              <a:gd name="connsiteY16" fmla="*/ 137690 h 584674"/>
              <a:gd name="connsiteX17" fmla="*/ 1737007 w 2088198"/>
              <a:gd name="connsiteY17" fmla="*/ 144751 h 584674"/>
              <a:gd name="connsiteX18" fmla="*/ 2082996 w 2088198"/>
              <a:gd name="connsiteY18" fmla="*/ 225952 h 584674"/>
              <a:gd name="connsiteX19" fmla="*/ 1885288 w 2088198"/>
              <a:gd name="connsiteY19" fmla="*/ 321276 h 584674"/>
              <a:gd name="connsiteX20" fmla="*/ 1482811 w 2088198"/>
              <a:gd name="connsiteY20" fmla="*/ 360111 h 584674"/>
              <a:gd name="connsiteX21" fmla="*/ 928522 w 2088198"/>
              <a:gd name="connsiteY21" fmla="*/ 335398 h 584674"/>
              <a:gd name="connsiteX22" fmla="*/ 737875 w 2088198"/>
              <a:gd name="connsiteY22" fmla="*/ 275379 h 584674"/>
              <a:gd name="connsiteX23" fmla="*/ 1023846 w 2088198"/>
              <a:gd name="connsiteY23" fmla="*/ 211830 h 584674"/>
              <a:gd name="connsiteX24" fmla="*/ 1719355 w 2088198"/>
              <a:gd name="connsiteY24" fmla="*/ 204769 h 584674"/>
              <a:gd name="connsiteX25" fmla="*/ 2068874 w 2088198"/>
              <a:gd name="connsiteY25" fmla="*/ 289501 h 584674"/>
              <a:gd name="connsiteX26" fmla="*/ 1945389 w 2088198"/>
              <a:gd name="connsiteY26" fmla="*/ 402449 h 584674"/>
              <a:gd name="connsiteX27" fmla="*/ 1371151 w 2088198"/>
              <a:gd name="connsiteY27" fmla="*/ 436587 h 584674"/>
              <a:gd name="connsiteX28" fmla="*/ 946175 w 2088198"/>
              <a:gd name="connsiteY28" fmla="*/ 402477 h 584674"/>
              <a:gd name="connsiteX29" fmla="*/ 747069 w 2088198"/>
              <a:gd name="connsiteY29" fmla="*/ 348351 h 584674"/>
              <a:gd name="connsiteX30" fmla="*/ 831480 w 2088198"/>
              <a:gd name="connsiteY30" fmla="*/ 306412 h 584674"/>
              <a:gd name="connsiteX31" fmla="*/ 1006690 w 2088198"/>
              <a:gd name="connsiteY31" fmla="*/ 297703 h 584674"/>
              <a:gd name="connsiteX32" fmla="*/ 1378946 w 2088198"/>
              <a:gd name="connsiteY32" fmla="*/ 300382 h 584674"/>
              <a:gd name="connsiteX33" fmla="*/ 1722719 w 2088198"/>
              <a:gd name="connsiteY33" fmla="*/ 324697 h 584674"/>
              <a:gd name="connsiteX34" fmla="*/ 1958031 w 2088198"/>
              <a:gd name="connsiteY34" fmla="*/ 363161 h 584674"/>
              <a:gd name="connsiteX35" fmla="*/ 2073637 w 2088198"/>
              <a:gd name="connsiteY35" fmla="*/ 418962 h 584674"/>
              <a:gd name="connsiteX36" fmla="*/ 1857044 w 2088198"/>
              <a:gd name="connsiteY36" fmla="*/ 494270 h 584674"/>
              <a:gd name="connsiteX37" fmla="*/ 1372217 w 2088198"/>
              <a:gd name="connsiteY37" fmla="*/ 517816 h 584674"/>
              <a:gd name="connsiteX38" fmla="*/ 903809 w 2088198"/>
              <a:gd name="connsiteY38" fmla="*/ 476618 h 584674"/>
              <a:gd name="connsiteX39" fmla="*/ 751997 w 2088198"/>
              <a:gd name="connsiteY39" fmla="*/ 427191 h 584674"/>
              <a:gd name="connsiteX40" fmla="*/ 981811 w 2088198"/>
              <a:gd name="connsiteY40" fmla="*/ 373835 h 584674"/>
              <a:gd name="connsiteX41" fmla="*/ 1624031 w 2088198"/>
              <a:gd name="connsiteY41" fmla="*/ 388355 h 584674"/>
              <a:gd name="connsiteX42" fmla="*/ 1961645 w 2088198"/>
              <a:gd name="connsiteY42" fmla="*/ 422067 h 584674"/>
              <a:gd name="connsiteX43" fmla="*/ 2082996 w 2088198"/>
              <a:gd name="connsiteY43" fmla="*/ 480148 h 584674"/>
              <a:gd name="connsiteX44" fmla="*/ 1982496 w 2088198"/>
              <a:gd name="connsiteY44" fmla="*/ 538202 h 584674"/>
              <a:gd name="connsiteX45" fmla="*/ 1592422 w 2088198"/>
              <a:gd name="connsiteY45" fmla="*/ 582415 h 584674"/>
              <a:gd name="connsiteX46" fmla="*/ 1188466 w 2088198"/>
              <a:gd name="connsiteY46" fmla="*/ 572573 h 584674"/>
              <a:gd name="connsiteX47" fmla="*/ 859963 w 2088198"/>
              <a:gd name="connsiteY47" fmla="*/ 524107 h 584674"/>
              <a:gd name="connsiteX48" fmla="*/ 476617 w 2088198"/>
              <a:gd name="connsiteY48" fmla="*/ 427191 h 584674"/>
              <a:gd name="connsiteX49" fmla="*/ 0 w 2088198"/>
              <a:gd name="connsiteY49" fmla="*/ 285971 h 584674"/>
              <a:gd name="connsiteX0" fmla="*/ 540167 w 2088198"/>
              <a:gd name="connsiteY0" fmla="*/ 0 h 584674"/>
              <a:gd name="connsiteX1" fmla="*/ 1468689 w 2088198"/>
              <a:gd name="connsiteY1" fmla="*/ 10592 h 584674"/>
              <a:gd name="connsiteX2" fmla="*/ 1920593 w 2088198"/>
              <a:gd name="connsiteY2" fmla="*/ 49427 h 584674"/>
              <a:gd name="connsiteX3" fmla="*/ 2086527 w 2088198"/>
              <a:gd name="connsiteY3" fmla="*/ 116507 h 584674"/>
              <a:gd name="connsiteX4" fmla="*/ 1835861 w 2088198"/>
              <a:gd name="connsiteY4" fmla="*/ 208300 h 584674"/>
              <a:gd name="connsiteX5" fmla="*/ 1405140 w 2088198"/>
              <a:gd name="connsiteY5" fmla="*/ 236544 h 584674"/>
              <a:gd name="connsiteX6" fmla="*/ 776711 w 2088198"/>
              <a:gd name="connsiteY6" fmla="*/ 158873 h 584674"/>
              <a:gd name="connsiteX7" fmla="*/ 896748 w 2088198"/>
              <a:gd name="connsiteY7" fmla="*/ 81202 h 584674"/>
              <a:gd name="connsiteX8" fmla="*/ 1391018 w 2088198"/>
              <a:gd name="connsiteY8" fmla="*/ 56488 h 584674"/>
              <a:gd name="connsiteX9" fmla="*/ 1754660 w 2088198"/>
              <a:gd name="connsiteY9" fmla="*/ 74141 h 584674"/>
              <a:gd name="connsiteX10" fmla="*/ 2044161 w 2088198"/>
              <a:gd name="connsiteY10" fmla="*/ 123568 h 584674"/>
              <a:gd name="connsiteX11" fmla="*/ 2037100 w 2088198"/>
              <a:gd name="connsiteY11" fmla="*/ 208300 h 584674"/>
              <a:gd name="connsiteX12" fmla="*/ 1832331 w 2088198"/>
              <a:gd name="connsiteY12" fmla="*/ 268318 h 584674"/>
              <a:gd name="connsiteX13" fmla="*/ 1451037 w 2088198"/>
              <a:gd name="connsiteY13" fmla="*/ 296562 h 584674"/>
              <a:gd name="connsiteX14" fmla="*/ 917931 w 2088198"/>
              <a:gd name="connsiteY14" fmla="*/ 257727 h 584674"/>
              <a:gd name="connsiteX15" fmla="*/ 751997 w 2088198"/>
              <a:gd name="connsiteY15" fmla="*/ 204769 h 584674"/>
              <a:gd name="connsiteX16" fmla="*/ 1129761 w 2088198"/>
              <a:gd name="connsiteY16" fmla="*/ 137690 h 584674"/>
              <a:gd name="connsiteX17" fmla="*/ 1737007 w 2088198"/>
              <a:gd name="connsiteY17" fmla="*/ 144751 h 584674"/>
              <a:gd name="connsiteX18" fmla="*/ 2082996 w 2088198"/>
              <a:gd name="connsiteY18" fmla="*/ 225952 h 584674"/>
              <a:gd name="connsiteX19" fmla="*/ 1885288 w 2088198"/>
              <a:gd name="connsiteY19" fmla="*/ 321276 h 584674"/>
              <a:gd name="connsiteX20" fmla="*/ 1482811 w 2088198"/>
              <a:gd name="connsiteY20" fmla="*/ 360111 h 584674"/>
              <a:gd name="connsiteX21" fmla="*/ 928522 w 2088198"/>
              <a:gd name="connsiteY21" fmla="*/ 335398 h 584674"/>
              <a:gd name="connsiteX22" fmla="*/ 737875 w 2088198"/>
              <a:gd name="connsiteY22" fmla="*/ 275379 h 584674"/>
              <a:gd name="connsiteX23" fmla="*/ 1023846 w 2088198"/>
              <a:gd name="connsiteY23" fmla="*/ 211830 h 584674"/>
              <a:gd name="connsiteX24" fmla="*/ 1719355 w 2088198"/>
              <a:gd name="connsiteY24" fmla="*/ 204769 h 584674"/>
              <a:gd name="connsiteX25" fmla="*/ 2068874 w 2088198"/>
              <a:gd name="connsiteY25" fmla="*/ 289501 h 584674"/>
              <a:gd name="connsiteX26" fmla="*/ 1945389 w 2088198"/>
              <a:gd name="connsiteY26" fmla="*/ 402449 h 584674"/>
              <a:gd name="connsiteX27" fmla="*/ 1371151 w 2088198"/>
              <a:gd name="connsiteY27" fmla="*/ 436587 h 584674"/>
              <a:gd name="connsiteX28" fmla="*/ 946175 w 2088198"/>
              <a:gd name="connsiteY28" fmla="*/ 402477 h 584674"/>
              <a:gd name="connsiteX29" fmla="*/ 747069 w 2088198"/>
              <a:gd name="connsiteY29" fmla="*/ 348351 h 584674"/>
              <a:gd name="connsiteX30" fmla="*/ 831480 w 2088198"/>
              <a:gd name="connsiteY30" fmla="*/ 306412 h 584674"/>
              <a:gd name="connsiteX31" fmla="*/ 1006690 w 2088198"/>
              <a:gd name="connsiteY31" fmla="*/ 297703 h 584674"/>
              <a:gd name="connsiteX32" fmla="*/ 1378946 w 2088198"/>
              <a:gd name="connsiteY32" fmla="*/ 300382 h 584674"/>
              <a:gd name="connsiteX33" fmla="*/ 1722719 w 2088198"/>
              <a:gd name="connsiteY33" fmla="*/ 324697 h 584674"/>
              <a:gd name="connsiteX34" fmla="*/ 1958031 w 2088198"/>
              <a:gd name="connsiteY34" fmla="*/ 363161 h 584674"/>
              <a:gd name="connsiteX35" fmla="*/ 2073637 w 2088198"/>
              <a:gd name="connsiteY35" fmla="*/ 418962 h 584674"/>
              <a:gd name="connsiteX36" fmla="*/ 1857044 w 2088198"/>
              <a:gd name="connsiteY36" fmla="*/ 494270 h 584674"/>
              <a:gd name="connsiteX37" fmla="*/ 1372217 w 2088198"/>
              <a:gd name="connsiteY37" fmla="*/ 517816 h 584674"/>
              <a:gd name="connsiteX38" fmla="*/ 903809 w 2088198"/>
              <a:gd name="connsiteY38" fmla="*/ 476618 h 584674"/>
              <a:gd name="connsiteX39" fmla="*/ 751997 w 2088198"/>
              <a:gd name="connsiteY39" fmla="*/ 427191 h 584674"/>
              <a:gd name="connsiteX40" fmla="*/ 981811 w 2088198"/>
              <a:gd name="connsiteY40" fmla="*/ 373835 h 584674"/>
              <a:gd name="connsiteX41" fmla="*/ 1624031 w 2088198"/>
              <a:gd name="connsiteY41" fmla="*/ 388355 h 584674"/>
              <a:gd name="connsiteX42" fmla="*/ 1961645 w 2088198"/>
              <a:gd name="connsiteY42" fmla="*/ 422067 h 584674"/>
              <a:gd name="connsiteX43" fmla="*/ 2082996 w 2088198"/>
              <a:gd name="connsiteY43" fmla="*/ 480148 h 584674"/>
              <a:gd name="connsiteX44" fmla="*/ 1982496 w 2088198"/>
              <a:gd name="connsiteY44" fmla="*/ 538202 h 584674"/>
              <a:gd name="connsiteX45" fmla="*/ 1592422 w 2088198"/>
              <a:gd name="connsiteY45" fmla="*/ 582415 h 584674"/>
              <a:gd name="connsiteX46" fmla="*/ 1188466 w 2088198"/>
              <a:gd name="connsiteY46" fmla="*/ 572573 h 584674"/>
              <a:gd name="connsiteX47" fmla="*/ 859963 w 2088198"/>
              <a:gd name="connsiteY47" fmla="*/ 524107 h 584674"/>
              <a:gd name="connsiteX48" fmla="*/ 476617 w 2088198"/>
              <a:gd name="connsiteY48" fmla="*/ 427191 h 584674"/>
              <a:gd name="connsiteX49" fmla="*/ 0 w 2088198"/>
              <a:gd name="connsiteY49" fmla="*/ 285971 h 584674"/>
              <a:gd name="connsiteX0" fmla="*/ 540167 w 2088198"/>
              <a:gd name="connsiteY0" fmla="*/ 0 h 584674"/>
              <a:gd name="connsiteX1" fmla="*/ 1468689 w 2088198"/>
              <a:gd name="connsiteY1" fmla="*/ 10592 h 584674"/>
              <a:gd name="connsiteX2" fmla="*/ 1920593 w 2088198"/>
              <a:gd name="connsiteY2" fmla="*/ 49427 h 584674"/>
              <a:gd name="connsiteX3" fmla="*/ 2086527 w 2088198"/>
              <a:gd name="connsiteY3" fmla="*/ 116507 h 584674"/>
              <a:gd name="connsiteX4" fmla="*/ 1835861 w 2088198"/>
              <a:gd name="connsiteY4" fmla="*/ 208300 h 584674"/>
              <a:gd name="connsiteX5" fmla="*/ 1405140 w 2088198"/>
              <a:gd name="connsiteY5" fmla="*/ 236544 h 584674"/>
              <a:gd name="connsiteX6" fmla="*/ 776711 w 2088198"/>
              <a:gd name="connsiteY6" fmla="*/ 158873 h 584674"/>
              <a:gd name="connsiteX7" fmla="*/ 896748 w 2088198"/>
              <a:gd name="connsiteY7" fmla="*/ 81202 h 584674"/>
              <a:gd name="connsiteX8" fmla="*/ 1391018 w 2088198"/>
              <a:gd name="connsiteY8" fmla="*/ 56488 h 584674"/>
              <a:gd name="connsiteX9" fmla="*/ 1754660 w 2088198"/>
              <a:gd name="connsiteY9" fmla="*/ 74141 h 584674"/>
              <a:gd name="connsiteX10" fmla="*/ 2044161 w 2088198"/>
              <a:gd name="connsiteY10" fmla="*/ 123568 h 584674"/>
              <a:gd name="connsiteX11" fmla="*/ 2037100 w 2088198"/>
              <a:gd name="connsiteY11" fmla="*/ 208300 h 584674"/>
              <a:gd name="connsiteX12" fmla="*/ 1832331 w 2088198"/>
              <a:gd name="connsiteY12" fmla="*/ 268318 h 584674"/>
              <a:gd name="connsiteX13" fmla="*/ 1451037 w 2088198"/>
              <a:gd name="connsiteY13" fmla="*/ 296562 h 584674"/>
              <a:gd name="connsiteX14" fmla="*/ 917931 w 2088198"/>
              <a:gd name="connsiteY14" fmla="*/ 257727 h 584674"/>
              <a:gd name="connsiteX15" fmla="*/ 751997 w 2088198"/>
              <a:gd name="connsiteY15" fmla="*/ 204769 h 584674"/>
              <a:gd name="connsiteX16" fmla="*/ 1129761 w 2088198"/>
              <a:gd name="connsiteY16" fmla="*/ 137690 h 584674"/>
              <a:gd name="connsiteX17" fmla="*/ 1737007 w 2088198"/>
              <a:gd name="connsiteY17" fmla="*/ 144751 h 584674"/>
              <a:gd name="connsiteX18" fmla="*/ 2082996 w 2088198"/>
              <a:gd name="connsiteY18" fmla="*/ 225952 h 584674"/>
              <a:gd name="connsiteX19" fmla="*/ 1885288 w 2088198"/>
              <a:gd name="connsiteY19" fmla="*/ 321276 h 584674"/>
              <a:gd name="connsiteX20" fmla="*/ 1482811 w 2088198"/>
              <a:gd name="connsiteY20" fmla="*/ 360111 h 584674"/>
              <a:gd name="connsiteX21" fmla="*/ 928522 w 2088198"/>
              <a:gd name="connsiteY21" fmla="*/ 335398 h 584674"/>
              <a:gd name="connsiteX22" fmla="*/ 737875 w 2088198"/>
              <a:gd name="connsiteY22" fmla="*/ 275379 h 584674"/>
              <a:gd name="connsiteX23" fmla="*/ 1023846 w 2088198"/>
              <a:gd name="connsiteY23" fmla="*/ 211830 h 584674"/>
              <a:gd name="connsiteX24" fmla="*/ 1719355 w 2088198"/>
              <a:gd name="connsiteY24" fmla="*/ 204769 h 584674"/>
              <a:gd name="connsiteX25" fmla="*/ 2068874 w 2088198"/>
              <a:gd name="connsiteY25" fmla="*/ 289501 h 584674"/>
              <a:gd name="connsiteX26" fmla="*/ 1945389 w 2088198"/>
              <a:gd name="connsiteY26" fmla="*/ 402449 h 584674"/>
              <a:gd name="connsiteX27" fmla="*/ 1371151 w 2088198"/>
              <a:gd name="connsiteY27" fmla="*/ 436587 h 584674"/>
              <a:gd name="connsiteX28" fmla="*/ 946175 w 2088198"/>
              <a:gd name="connsiteY28" fmla="*/ 402477 h 584674"/>
              <a:gd name="connsiteX29" fmla="*/ 747069 w 2088198"/>
              <a:gd name="connsiteY29" fmla="*/ 348351 h 584674"/>
              <a:gd name="connsiteX30" fmla="*/ 829098 w 2088198"/>
              <a:gd name="connsiteY30" fmla="*/ 312677 h 584674"/>
              <a:gd name="connsiteX31" fmla="*/ 1006690 w 2088198"/>
              <a:gd name="connsiteY31" fmla="*/ 297703 h 584674"/>
              <a:gd name="connsiteX32" fmla="*/ 1378946 w 2088198"/>
              <a:gd name="connsiteY32" fmla="*/ 300382 h 584674"/>
              <a:gd name="connsiteX33" fmla="*/ 1722719 w 2088198"/>
              <a:gd name="connsiteY33" fmla="*/ 324697 h 584674"/>
              <a:gd name="connsiteX34" fmla="*/ 1958031 w 2088198"/>
              <a:gd name="connsiteY34" fmla="*/ 363161 h 584674"/>
              <a:gd name="connsiteX35" fmla="*/ 2073637 w 2088198"/>
              <a:gd name="connsiteY35" fmla="*/ 418962 h 584674"/>
              <a:gd name="connsiteX36" fmla="*/ 1857044 w 2088198"/>
              <a:gd name="connsiteY36" fmla="*/ 494270 h 584674"/>
              <a:gd name="connsiteX37" fmla="*/ 1372217 w 2088198"/>
              <a:gd name="connsiteY37" fmla="*/ 517816 h 584674"/>
              <a:gd name="connsiteX38" fmla="*/ 903809 w 2088198"/>
              <a:gd name="connsiteY38" fmla="*/ 476618 h 584674"/>
              <a:gd name="connsiteX39" fmla="*/ 751997 w 2088198"/>
              <a:gd name="connsiteY39" fmla="*/ 427191 h 584674"/>
              <a:gd name="connsiteX40" fmla="*/ 981811 w 2088198"/>
              <a:gd name="connsiteY40" fmla="*/ 373835 h 584674"/>
              <a:gd name="connsiteX41" fmla="*/ 1624031 w 2088198"/>
              <a:gd name="connsiteY41" fmla="*/ 388355 h 584674"/>
              <a:gd name="connsiteX42" fmla="*/ 1961645 w 2088198"/>
              <a:gd name="connsiteY42" fmla="*/ 422067 h 584674"/>
              <a:gd name="connsiteX43" fmla="*/ 2082996 w 2088198"/>
              <a:gd name="connsiteY43" fmla="*/ 480148 h 584674"/>
              <a:gd name="connsiteX44" fmla="*/ 1982496 w 2088198"/>
              <a:gd name="connsiteY44" fmla="*/ 538202 h 584674"/>
              <a:gd name="connsiteX45" fmla="*/ 1592422 w 2088198"/>
              <a:gd name="connsiteY45" fmla="*/ 582415 h 584674"/>
              <a:gd name="connsiteX46" fmla="*/ 1188466 w 2088198"/>
              <a:gd name="connsiteY46" fmla="*/ 572573 h 584674"/>
              <a:gd name="connsiteX47" fmla="*/ 859963 w 2088198"/>
              <a:gd name="connsiteY47" fmla="*/ 524107 h 584674"/>
              <a:gd name="connsiteX48" fmla="*/ 476617 w 2088198"/>
              <a:gd name="connsiteY48" fmla="*/ 427191 h 584674"/>
              <a:gd name="connsiteX49" fmla="*/ 0 w 2088198"/>
              <a:gd name="connsiteY49" fmla="*/ 285971 h 584674"/>
              <a:gd name="connsiteX0" fmla="*/ 540167 w 2088198"/>
              <a:gd name="connsiteY0" fmla="*/ 0 h 584674"/>
              <a:gd name="connsiteX1" fmla="*/ 1468689 w 2088198"/>
              <a:gd name="connsiteY1" fmla="*/ 10592 h 584674"/>
              <a:gd name="connsiteX2" fmla="*/ 1920593 w 2088198"/>
              <a:gd name="connsiteY2" fmla="*/ 49427 h 584674"/>
              <a:gd name="connsiteX3" fmla="*/ 2086527 w 2088198"/>
              <a:gd name="connsiteY3" fmla="*/ 116507 h 584674"/>
              <a:gd name="connsiteX4" fmla="*/ 1835861 w 2088198"/>
              <a:gd name="connsiteY4" fmla="*/ 208300 h 584674"/>
              <a:gd name="connsiteX5" fmla="*/ 1405140 w 2088198"/>
              <a:gd name="connsiteY5" fmla="*/ 236544 h 584674"/>
              <a:gd name="connsiteX6" fmla="*/ 776711 w 2088198"/>
              <a:gd name="connsiteY6" fmla="*/ 158873 h 584674"/>
              <a:gd name="connsiteX7" fmla="*/ 896748 w 2088198"/>
              <a:gd name="connsiteY7" fmla="*/ 81202 h 584674"/>
              <a:gd name="connsiteX8" fmla="*/ 1391018 w 2088198"/>
              <a:gd name="connsiteY8" fmla="*/ 56488 h 584674"/>
              <a:gd name="connsiteX9" fmla="*/ 1754660 w 2088198"/>
              <a:gd name="connsiteY9" fmla="*/ 74141 h 584674"/>
              <a:gd name="connsiteX10" fmla="*/ 2044161 w 2088198"/>
              <a:gd name="connsiteY10" fmla="*/ 123568 h 584674"/>
              <a:gd name="connsiteX11" fmla="*/ 2037100 w 2088198"/>
              <a:gd name="connsiteY11" fmla="*/ 208300 h 584674"/>
              <a:gd name="connsiteX12" fmla="*/ 1832331 w 2088198"/>
              <a:gd name="connsiteY12" fmla="*/ 268318 h 584674"/>
              <a:gd name="connsiteX13" fmla="*/ 1451037 w 2088198"/>
              <a:gd name="connsiteY13" fmla="*/ 296562 h 584674"/>
              <a:gd name="connsiteX14" fmla="*/ 917931 w 2088198"/>
              <a:gd name="connsiteY14" fmla="*/ 257727 h 584674"/>
              <a:gd name="connsiteX15" fmla="*/ 751997 w 2088198"/>
              <a:gd name="connsiteY15" fmla="*/ 204769 h 584674"/>
              <a:gd name="connsiteX16" fmla="*/ 1129761 w 2088198"/>
              <a:gd name="connsiteY16" fmla="*/ 137690 h 584674"/>
              <a:gd name="connsiteX17" fmla="*/ 1737007 w 2088198"/>
              <a:gd name="connsiteY17" fmla="*/ 144751 h 584674"/>
              <a:gd name="connsiteX18" fmla="*/ 2082996 w 2088198"/>
              <a:gd name="connsiteY18" fmla="*/ 225952 h 584674"/>
              <a:gd name="connsiteX19" fmla="*/ 1885288 w 2088198"/>
              <a:gd name="connsiteY19" fmla="*/ 321276 h 584674"/>
              <a:gd name="connsiteX20" fmla="*/ 1482811 w 2088198"/>
              <a:gd name="connsiteY20" fmla="*/ 360111 h 584674"/>
              <a:gd name="connsiteX21" fmla="*/ 928522 w 2088198"/>
              <a:gd name="connsiteY21" fmla="*/ 335398 h 584674"/>
              <a:gd name="connsiteX22" fmla="*/ 737875 w 2088198"/>
              <a:gd name="connsiteY22" fmla="*/ 275379 h 584674"/>
              <a:gd name="connsiteX23" fmla="*/ 1023846 w 2088198"/>
              <a:gd name="connsiteY23" fmla="*/ 211830 h 584674"/>
              <a:gd name="connsiteX24" fmla="*/ 1719355 w 2088198"/>
              <a:gd name="connsiteY24" fmla="*/ 204769 h 584674"/>
              <a:gd name="connsiteX25" fmla="*/ 2068874 w 2088198"/>
              <a:gd name="connsiteY25" fmla="*/ 289501 h 584674"/>
              <a:gd name="connsiteX26" fmla="*/ 1945389 w 2088198"/>
              <a:gd name="connsiteY26" fmla="*/ 402449 h 584674"/>
              <a:gd name="connsiteX27" fmla="*/ 1371151 w 2088198"/>
              <a:gd name="connsiteY27" fmla="*/ 436587 h 584674"/>
              <a:gd name="connsiteX28" fmla="*/ 946175 w 2088198"/>
              <a:gd name="connsiteY28" fmla="*/ 402477 h 584674"/>
              <a:gd name="connsiteX29" fmla="*/ 747069 w 2088198"/>
              <a:gd name="connsiteY29" fmla="*/ 348351 h 584674"/>
              <a:gd name="connsiteX30" fmla="*/ 829098 w 2088198"/>
              <a:gd name="connsiteY30" fmla="*/ 312677 h 584674"/>
              <a:gd name="connsiteX31" fmla="*/ 1006690 w 2088198"/>
              <a:gd name="connsiteY31" fmla="*/ 297703 h 584674"/>
              <a:gd name="connsiteX32" fmla="*/ 1378946 w 2088198"/>
              <a:gd name="connsiteY32" fmla="*/ 300382 h 584674"/>
              <a:gd name="connsiteX33" fmla="*/ 1722719 w 2088198"/>
              <a:gd name="connsiteY33" fmla="*/ 324697 h 584674"/>
              <a:gd name="connsiteX34" fmla="*/ 1958031 w 2088198"/>
              <a:gd name="connsiteY34" fmla="*/ 363161 h 584674"/>
              <a:gd name="connsiteX35" fmla="*/ 2073637 w 2088198"/>
              <a:gd name="connsiteY35" fmla="*/ 418962 h 584674"/>
              <a:gd name="connsiteX36" fmla="*/ 1857044 w 2088198"/>
              <a:gd name="connsiteY36" fmla="*/ 494270 h 584674"/>
              <a:gd name="connsiteX37" fmla="*/ 1372217 w 2088198"/>
              <a:gd name="connsiteY37" fmla="*/ 517816 h 584674"/>
              <a:gd name="connsiteX38" fmla="*/ 903809 w 2088198"/>
              <a:gd name="connsiteY38" fmla="*/ 476618 h 584674"/>
              <a:gd name="connsiteX39" fmla="*/ 751997 w 2088198"/>
              <a:gd name="connsiteY39" fmla="*/ 427191 h 584674"/>
              <a:gd name="connsiteX40" fmla="*/ 981811 w 2088198"/>
              <a:gd name="connsiteY40" fmla="*/ 373835 h 584674"/>
              <a:gd name="connsiteX41" fmla="*/ 1624031 w 2088198"/>
              <a:gd name="connsiteY41" fmla="*/ 388355 h 584674"/>
              <a:gd name="connsiteX42" fmla="*/ 1961645 w 2088198"/>
              <a:gd name="connsiteY42" fmla="*/ 422067 h 584674"/>
              <a:gd name="connsiteX43" fmla="*/ 2082996 w 2088198"/>
              <a:gd name="connsiteY43" fmla="*/ 480148 h 584674"/>
              <a:gd name="connsiteX44" fmla="*/ 1982496 w 2088198"/>
              <a:gd name="connsiteY44" fmla="*/ 538202 h 584674"/>
              <a:gd name="connsiteX45" fmla="*/ 1592422 w 2088198"/>
              <a:gd name="connsiteY45" fmla="*/ 582415 h 584674"/>
              <a:gd name="connsiteX46" fmla="*/ 1188466 w 2088198"/>
              <a:gd name="connsiteY46" fmla="*/ 572573 h 584674"/>
              <a:gd name="connsiteX47" fmla="*/ 859963 w 2088198"/>
              <a:gd name="connsiteY47" fmla="*/ 524107 h 584674"/>
              <a:gd name="connsiteX48" fmla="*/ 476617 w 2088198"/>
              <a:gd name="connsiteY48" fmla="*/ 427191 h 584674"/>
              <a:gd name="connsiteX49" fmla="*/ 0 w 2088198"/>
              <a:gd name="connsiteY49" fmla="*/ 285971 h 584674"/>
              <a:gd name="connsiteX0" fmla="*/ 540167 w 2088198"/>
              <a:gd name="connsiteY0" fmla="*/ 0 h 584674"/>
              <a:gd name="connsiteX1" fmla="*/ 1468689 w 2088198"/>
              <a:gd name="connsiteY1" fmla="*/ 10592 h 584674"/>
              <a:gd name="connsiteX2" fmla="*/ 1920593 w 2088198"/>
              <a:gd name="connsiteY2" fmla="*/ 49427 h 584674"/>
              <a:gd name="connsiteX3" fmla="*/ 2086527 w 2088198"/>
              <a:gd name="connsiteY3" fmla="*/ 116507 h 584674"/>
              <a:gd name="connsiteX4" fmla="*/ 1835861 w 2088198"/>
              <a:gd name="connsiteY4" fmla="*/ 208300 h 584674"/>
              <a:gd name="connsiteX5" fmla="*/ 1405140 w 2088198"/>
              <a:gd name="connsiteY5" fmla="*/ 236544 h 584674"/>
              <a:gd name="connsiteX6" fmla="*/ 776711 w 2088198"/>
              <a:gd name="connsiteY6" fmla="*/ 158873 h 584674"/>
              <a:gd name="connsiteX7" fmla="*/ 896748 w 2088198"/>
              <a:gd name="connsiteY7" fmla="*/ 81202 h 584674"/>
              <a:gd name="connsiteX8" fmla="*/ 1391018 w 2088198"/>
              <a:gd name="connsiteY8" fmla="*/ 56488 h 584674"/>
              <a:gd name="connsiteX9" fmla="*/ 1754660 w 2088198"/>
              <a:gd name="connsiteY9" fmla="*/ 74141 h 584674"/>
              <a:gd name="connsiteX10" fmla="*/ 2044161 w 2088198"/>
              <a:gd name="connsiteY10" fmla="*/ 123568 h 584674"/>
              <a:gd name="connsiteX11" fmla="*/ 2037100 w 2088198"/>
              <a:gd name="connsiteY11" fmla="*/ 208300 h 584674"/>
              <a:gd name="connsiteX12" fmla="*/ 1832331 w 2088198"/>
              <a:gd name="connsiteY12" fmla="*/ 268318 h 584674"/>
              <a:gd name="connsiteX13" fmla="*/ 1451037 w 2088198"/>
              <a:gd name="connsiteY13" fmla="*/ 296562 h 584674"/>
              <a:gd name="connsiteX14" fmla="*/ 917931 w 2088198"/>
              <a:gd name="connsiteY14" fmla="*/ 257727 h 584674"/>
              <a:gd name="connsiteX15" fmla="*/ 751997 w 2088198"/>
              <a:gd name="connsiteY15" fmla="*/ 204769 h 584674"/>
              <a:gd name="connsiteX16" fmla="*/ 1129761 w 2088198"/>
              <a:gd name="connsiteY16" fmla="*/ 137690 h 584674"/>
              <a:gd name="connsiteX17" fmla="*/ 1737007 w 2088198"/>
              <a:gd name="connsiteY17" fmla="*/ 144751 h 584674"/>
              <a:gd name="connsiteX18" fmla="*/ 2082996 w 2088198"/>
              <a:gd name="connsiteY18" fmla="*/ 225952 h 584674"/>
              <a:gd name="connsiteX19" fmla="*/ 1885288 w 2088198"/>
              <a:gd name="connsiteY19" fmla="*/ 321276 h 584674"/>
              <a:gd name="connsiteX20" fmla="*/ 1482811 w 2088198"/>
              <a:gd name="connsiteY20" fmla="*/ 360111 h 584674"/>
              <a:gd name="connsiteX21" fmla="*/ 928522 w 2088198"/>
              <a:gd name="connsiteY21" fmla="*/ 335398 h 584674"/>
              <a:gd name="connsiteX22" fmla="*/ 737875 w 2088198"/>
              <a:gd name="connsiteY22" fmla="*/ 275379 h 584674"/>
              <a:gd name="connsiteX23" fmla="*/ 1023846 w 2088198"/>
              <a:gd name="connsiteY23" fmla="*/ 211830 h 584674"/>
              <a:gd name="connsiteX24" fmla="*/ 1719355 w 2088198"/>
              <a:gd name="connsiteY24" fmla="*/ 204769 h 584674"/>
              <a:gd name="connsiteX25" fmla="*/ 2068874 w 2088198"/>
              <a:gd name="connsiteY25" fmla="*/ 289501 h 584674"/>
              <a:gd name="connsiteX26" fmla="*/ 1945389 w 2088198"/>
              <a:gd name="connsiteY26" fmla="*/ 402449 h 584674"/>
              <a:gd name="connsiteX27" fmla="*/ 1371151 w 2088198"/>
              <a:gd name="connsiteY27" fmla="*/ 436587 h 584674"/>
              <a:gd name="connsiteX28" fmla="*/ 946175 w 2088198"/>
              <a:gd name="connsiteY28" fmla="*/ 402477 h 584674"/>
              <a:gd name="connsiteX29" fmla="*/ 747069 w 2088198"/>
              <a:gd name="connsiteY29" fmla="*/ 348351 h 584674"/>
              <a:gd name="connsiteX30" fmla="*/ 829098 w 2088198"/>
              <a:gd name="connsiteY30" fmla="*/ 312677 h 584674"/>
              <a:gd name="connsiteX31" fmla="*/ 1006690 w 2088198"/>
              <a:gd name="connsiteY31" fmla="*/ 297703 h 584674"/>
              <a:gd name="connsiteX32" fmla="*/ 1378946 w 2088198"/>
              <a:gd name="connsiteY32" fmla="*/ 300382 h 584674"/>
              <a:gd name="connsiteX33" fmla="*/ 1722719 w 2088198"/>
              <a:gd name="connsiteY33" fmla="*/ 324697 h 584674"/>
              <a:gd name="connsiteX34" fmla="*/ 1958031 w 2088198"/>
              <a:gd name="connsiteY34" fmla="*/ 363161 h 584674"/>
              <a:gd name="connsiteX35" fmla="*/ 2073637 w 2088198"/>
              <a:gd name="connsiteY35" fmla="*/ 418962 h 584674"/>
              <a:gd name="connsiteX36" fmla="*/ 1857044 w 2088198"/>
              <a:gd name="connsiteY36" fmla="*/ 494270 h 584674"/>
              <a:gd name="connsiteX37" fmla="*/ 1372217 w 2088198"/>
              <a:gd name="connsiteY37" fmla="*/ 517816 h 584674"/>
              <a:gd name="connsiteX38" fmla="*/ 903809 w 2088198"/>
              <a:gd name="connsiteY38" fmla="*/ 476618 h 584674"/>
              <a:gd name="connsiteX39" fmla="*/ 751997 w 2088198"/>
              <a:gd name="connsiteY39" fmla="*/ 427191 h 584674"/>
              <a:gd name="connsiteX40" fmla="*/ 981811 w 2088198"/>
              <a:gd name="connsiteY40" fmla="*/ 373835 h 584674"/>
              <a:gd name="connsiteX41" fmla="*/ 1624031 w 2088198"/>
              <a:gd name="connsiteY41" fmla="*/ 388355 h 584674"/>
              <a:gd name="connsiteX42" fmla="*/ 1961645 w 2088198"/>
              <a:gd name="connsiteY42" fmla="*/ 422067 h 584674"/>
              <a:gd name="connsiteX43" fmla="*/ 2082996 w 2088198"/>
              <a:gd name="connsiteY43" fmla="*/ 480148 h 584674"/>
              <a:gd name="connsiteX44" fmla="*/ 1982496 w 2088198"/>
              <a:gd name="connsiteY44" fmla="*/ 538202 h 584674"/>
              <a:gd name="connsiteX45" fmla="*/ 1592422 w 2088198"/>
              <a:gd name="connsiteY45" fmla="*/ 582415 h 584674"/>
              <a:gd name="connsiteX46" fmla="*/ 1188466 w 2088198"/>
              <a:gd name="connsiteY46" fmla="*/ 572573 h 584674"/>
              <a:gd name="connsiteX47" fmla="*/ 859963 w 2088198"/>
              <a:gd name="connsiteY47" fmla="*/ 524107 h 584674"/>
              <a:gd name="connsiteX48" fmla="*/ 476617 w 2088198"/>
              <a:gd name="connsiteY48" fmla="*/ 427191 h 584674"/>
              <a:gd name="connsiteX49" fmla="*/ 0 w 2088198"/>
              <a:gd name="connsiteY49" fmla="*/ 285971 h 584674"/>
              <a:gd name="connsiteX0" fmla="*/ 540167 w 2088264"/>
              <a:gd name="connsiteY0" fmla="*/ 0 h 584674"/>
              <a:gd name="connsiteX1" fmla="*/ 1468689 w 2088264"/>
              <a:gd name="connsiteY1" fmla="*/ 10592 h 584674"/>
              <a:gd name="connsiteX2" fmla="*/ 1920593 w 2088264"/>
              <a:gd name="connsiteY2" fmla="*/ 49427 h 584674"/>
              <a:gd name="connsiteX3" fmla="*/ 2086527 w 2088264"/>
              <a:gd name="connsiteY3" fmla="*/ 116507 h 584674"/>
              <a:gd name="connsiteX4" fmla="*/ 1835861 w 2088264"/>
              <a:gd name="connsiteY4" fmla="*/ 208300 h 584674"/>
              <a:gd name="connsiteX5" fmla="*/ 1405140 w 2088264"/>
              <a:gd name="connsiteY5" fmla="*/ 236544 h 584674"/>
              <a:gd name="connsiteX6" fmla="*/ 776711 w 2088264"/>
              <a:gd name="connsiteY6" fmla="*/ 158873 h 584674"/>
              <a:gd name="connsiteX7" fmla="*/ 896748 w 2088264"/>
              <a:gd name="connsiteY7" fmla="*/ 81202 h 584674"/>
              <a:gd name="connsiteX8" fmla="*/ 1391018 w 2088264"/>
              <a:gd name="connsiteY8" fmla="*/ 56488 h 584674"/>
              <a:gd name="connsiteX9" fmla="*/ 1754660 w 2088264"/>
              <a:gd name="connsiteY9" fmla="*/ 74141 h 584674"/>
              <a:gd name="connsiteX10" fmla="*/ 2044161 w 2088264"/>
              <a:gd name="connsiteY10" fmla="*/ 123568 h 584674"/>
              <a:gd name="connsiteX11" fmla="*/ 2037100 w 2088264"/>
              <a:gd name="connsiteY11" fmla="*/ 208300 h 584674"/>
              <a:gd name="connsiteX12" fmla="*/ 1832331 w 2088264"/>
              <a:gd name="connsiteY12" fmla="*/ 268318 h 584674"/>
              <a:gd name="connsiteX13" fmla="*/ 1451037 w 2088264"/>
              <a:gd name="connsiteY13" fmla="*/ 296562 h 584674"/>
              <a:gd name="connsiteX14" fmla="*/ 917931 w 2088264"/>
              <a:gd name="connsiteY14" fmla="*/ 257727 h 584674"/>
              <a:gd name="connsiteX15" fmla="*/ 751997 w 2088264"/>
              <a:gd name="connsiteY15" fmla="*/ 204769 h 584674"/>
              <a:gd name="connsiteX16" fmla="*/ 1129761 w 2088264"/>
              <a:gd name="connsiteY16" fmla="*/ 137690 h 584674"/>
              <a:gd name="connsiteX17" fmla="*/ 1737007 w 2088264"/>
              <a:gd name="connsiteY17" fmla="*/ 144751 h 584674"/>
              <a:gd name="connsiteX18" fmla="*/ 2082996 w 2088264"/>
              <a:gd name="connsiteY18" fmla="*/ 225952 h 584674"/>
              <a:gd name="connsiteX19" fmla="*/ 1885288 w 2088264"/>
              <a:gd name="connsiteY19" fmla="*/ 321276 h 584674"/>
              <a:gd name="connsiteX20" fmla="*/ 1482811 w 2088264"/>
              <a:gd name="connsiteY20" fmla="*/ 360111 h 584674"/>
              <a:gd name="connsiteX21" fmla="*/ 928522 w 2088264"/>
              <a:gd name="connsiteY21" fmla="*/ 335398 h 584674"/>
              <a:gd name="connsiteX22" fmla="*/ 737875 w 2088264"/>
              <a:gd name="connsiteY22" fmla="*/ 275379 h 584674"/>
              <a:gd name="connsiteX23" fmla="*/ 1023846 w 2088264"/>
              <a:gd name="connsiteY23" fmla="*/ 211830 h 584674"/>
              <a:gd name="connsiteX24" fmla="*/ 1719355 w 2088264"/>
              <a:gd name="connsiteY24" fmla="*/ 204769 h 584674"/>
              <a:gd name="connsiteX25" fmla="*/ 2076018 w 2088264"/>
              <a:gd name="connsiteY25" fmla="*/ 287935 h 584674"/>
              <a:gd name="connsiteX26" fmla="*/ 1945389 w 2088264"/>
              <a:gd name="connsiteY26" fmla="*/ 402449 h 584674"/>
              <a:gd name="connsiteX27" fmla="*/ 1371151 w 2088264"/>
              <a:gd name="connsiteY27" fmla="*/ 436587 h 584674"/>
              <a:gd name="connsiteX28" fmla="*/ 946175 w 2088264"/>
              <a:gd name="connsiteY28" fmla="*/ 402477 h 584674"/>
              <a:gd name="connsiteX29" fmla="*/ 747069 w 2088264"/>
              <a:gd name="connsiteY29" fmla="*/ 348351 h 584674"/>
              <a:gd name="connsiteX30" fmla="*/ 829098 w 2088264"/>
              <a:gd name="connsiteY30" fmla="*/ 312677 h 584674"/>
              <a:gd name="connsiteX31" fmla="*/ 1006690 w 2088264"/>
              <a:gd name="connsiteY31" fmla="*/ 297703 h 584674"/>
              <a:gd name="connsiteX32" fmla="*/ 1378946 w 2088264"/>
              <a:gd name="connsiteY32" fmla="*/ 300382 h 584674"/>
              <a:gd name="connsiteX33" fmla="*/ 1722719 w 2088264"/>
              <a:gd name="connsiteY33" fmla="*/ 324697 h 584674"/>
              <a:gd name="connsiteX34" fmla="*/ 1958031 w 2088264"/>
              <a:gd name="connsiteY34" fmla="*/ 363161 h 584674"/>
              <a:gd name="connsiteX35" fmla="*/ 2073637 w 2088264"/>
              <a:gd name="connsiteY35" fmla="*/ 418962 h 584674"/>
              <a:gd name="connsiteX36" fmla="*/ 1857044 w 2088264"/>
              <a:gd name="connsiteY36" fmla="*/ 494270 h 584674"/>
              <a:gd name="connsiteX37" fmla="*/ 1372217 w 2088264"/>
              <a:gd name="connsiteY37" fmla="*/ 517816 h 584674"/>
              <a:gd name="connsiteX38" fmla="*/ 903809 w 2088264"/>
              <a:gd name="connsiteY38" fmla="*/ 476618 h 584674"/>
              <a:gd name="connsiteX39" fmla="*/ 751997 w 2088264"/>
              <a:gd name="connsiteY39" fmla="*/ 427191 h 584674"/>
              <a:gd name="connsiteX40" fmla="*/ 981811 w 2088264"/>
              <a:gd name="connsiteY40" fmla="*/ 373835 h 584674"/>
              <a:gd name="connsiteX41" fmla="*/ 1624031 w 2088264"/>
              <a:gd name="connsiteY41" fmla="*/ 388355 h 584674"/>
              <a:gd name="connsiteX42" fmla="*/ 1961645 w 2088264"/>
              <a:gd name="connsiteY42" fmla="*/ 422067 h 584674"/>
              <a:gd name="connsiteX43" fmla="*/ 2082996 w 2088264"/>
              <a:gd name="connsiteY43" fmla="*/ 480148 h 584674"/>
              <a:gd name="connsiteX44" fmla="*/ 1982496 w 2088264"/>
              <a:gd name="connsiteY44" fmla="*/ 538202 h 584674"/>
              <a:gd name="connsiteX45" fmla="*/ 1592422 w 2088264"/>
              <a:gd name="connsiteY45" fmla="*/ 582415 h 584674"/>
              <a:gd name="connsiteX46" fmla="*/ 1188466 w 2088264"/>
              <a:gd name="connsiteY46" fmla="*/ 572573 h 584674"/>
              <a:gd name="connsiteX47" fmla="*/ 859963 w 2088264"/>
              <a:gd name="connsiteY47" fmla="*/ 524107 h 584674"/>
              <a:gd name="connsiteX48" fmla="*/ 476617 w 2088264"/>
              <a:gd name="connsiteY48" fmla="*/ 427191 h 584674"/>
              <a:gd name="connsiteX49" fmla="*/ 0 w 2088264"/>
              <a:gd name="connsiteY49" fmla="*/ 285971 h 584674"/>
              <a:gd name="connsiteX0" fmla="*/ 540167 w 2088198"/>
              <a:gd name="connsiteY0" fmla="*/ 0 h 584674"/>
              <a:gd name="connsiteX1" fmla="*/ 1468689 w 2088198"/>
              <a:gd name="connsiteY1" fmla="*/ 10592 h 584674"/>
              <a:gd name="connsiteX2" fmla="*/ 1920593 w 2088198"/>
              <a:gd name="connsiteY2" fmla="*/ 49427 h 584674"/>
              <a:gd name="connsiteX3" fmla="*/ 2086527 w 2088198"/>
              <a:gd name="connsiteY3" fmla="*/ 116507 h 584674"/>
              <a:gd name="connsiteX4" fmla="*/ 1835861 w 2088198"/>
              <a:gd name="connsiteY4" fmla="*/ 208300 h 584674"/>
              <a:gd name="connsiteX5" fmla="*/ 1405140 w 2088198"/>
              <a:gd name="connsiteY5" fmla="*/ 236544 h 584674"/>
              <a:gd name="connsiteX6" fmla="*/ 776711 w 2088198"/>
              <a:gd name="connsiteY6" fmla="*/ 158873 h 584674"/>
              <a:gd name="connsiteX7" fmla="*/ 896748 w 2088198"/>
              <a:gd name="connsiteY7" fmla="*/ 81202 h 584674"/>
              <a:gd name="connsiteX8" fmla="*/ 1391018 w 2088198"/>
              <a:gd name="connsiteY8" fmla="*/ 56488 h 584674"/>
              <a:gd name="connsiteX9" fmla="*/ 1754660 w 2088198"/>
              <a:gd name="connsiteY9" fmla="*/ 74141 h 584674"/>
              <a:gd name="connsiteX10" fmla="*/ 2044161 w 2088198"/>
              <a:gd name="connsiteY10" fmla="*/ 123568 h 584674"/>
              <a:gd name="connsiteX11" fmla="*/ 2037100 w 2088198"/>
              <a:gd name="connsiteY11" fmla="*/ 208300 h 584674"/>
              <a:gd name="connsiteX12" fmla="*/ 1832331 w 2088198"/>
              <a:gd name="connsiteY12" fmla="*/ 268318 h 584674"/>
              <a:gd name="connsiteX13" fmla="*/ 1451037 w 2088198"/>
              <a:gd name="connsiteY13" fmla="*/ 296562 h 584674"/>
              <a:gd name="connsiteX14" fmla="*/ 917931 w 2088198"/>
              <a:gd name="connsiteY14" fmla="*/ 257727 h 584674"/>
              <a:gd name="connsiteX15" fmla="*/ 751997 w 2088198"/>
              <a:gd name="connsiteY15" fmla="*/ 204769 h 584674"/>
              <a:gd name="connsiteX16" fmla="*/ 1129761 w 2088198"/>
              <a:gd name="connsiteY16" fmla="*/ 137690 h 584674"/>
              <a:gd name="connsiteX17" fmla="*/ 1737007 w 2088198"/>
              <a:gd name="connsiteY17" fmla="*/ 144751 h 584674"/>
              <a:gd name="connsiteX18" fmla="*/ 2082996 w 2088198"/>
              <a:gd name="connsiteY18" fmla="*/ 225952 h 584674"/>
              <a:gd name="connsiteX19" fmla="*/ 1885288 w 2088198"/>
              <a:gd name="connsiteY19" fmla="*/ 321276 h 584674"/>
              <a:gd name="connsiteX20" fmla="*/ 1482811 w 2088198"/>
              <a:gd name="connsiteY20" fmla="*/ 360111 h 584674"/>
              <a:gd name="connsiteX21" fmla="*/ 928522 w 2088198"/>
              <a:gd name="connsiteY21" fmla="*/ 335398 h 584674"/>
              <a:gd name="connsiteX22" fmla="*/ 737875 w 2088198"/>
              <a:gd name="connsiteY22" fmla="*/ 275379 h 584674"/>
              <a:gd name="connsiteX23" fmla="*/ 1023846 w 2088198"/>
              <a:gd name="connsiteY23" fmla="*/ 211830 h 584674"/>
              <a:gd name="connsiteX24" fmla="*/ 1719355 w 2088198"/>
              <a:gd name="connsiteY24" fmla="*/ 204769 h 584674"/>
              <a:gd name="connsiteX25" fmla="*/ 2076018 w 2088198"/>
              <a:gd name="connsiteY25" fmla="*/ 287935 h 584674"/>
              <a:gd name="connsiteX26" fmla="*/ 1945389 w 2088198"/>
              <a:gd name="connsiteY26" fmla="*/ 402449 h 584674"/>
              <a:gd name="connsiteX27" fmla="*/ 1371151 w 2088198"/>
              <a:gd name="connsiteY27" fmla="*/ 436587 h 584674"/>
              <a:gd name="connsiteX28" fmla="*/ 946175 w 2088198"/>
              <a:gd name="connsiteY28" fmla="*/ 402477 h 584674"/>
              <a:gd name="connsiteX29" fmla="*/ 747069 w 2088198"/>
              <a:gd name="connsiteY29" fmla="*/ 348351 h 584674"/>
              <a:gd name="connsiteX30" fmla="*/ 829098 w 2088198"/>
              <a:gd name="connsiteY30" fmla="*/ 312677 h 584674"/>
              <a:gd name="connsiteX31" fmla="*/ 1006690 w 2088198"/>
              <a:gd name="connsiteY31" fmla="*/ 297703 h 584674"/>
              <a:gd name="connsiteX32" fmla="*/ 1378946 w 2088198"/>
              <a:gd name="connsiteY32" fmla="*/ 300382 h 584674"/>
              <a:gd name="connsiteX33" fmla="*/ 1722719 w 2088198"/>
              <a:gd name="connsiteY33" fmla="*/ 324697 h 584674"/>
              <a:gd name="connsiteX34" fmla="*/ 1958031 w 2088198"/>
              <a:gd name="connsiteY34" fmla="*/ 363161 h 584674"/>
              <a:gd name="connsiteX35" fmla="*/ 2073637 w 2088198"/>
              <a:gd name="connsiteY35" fmla="*/ 418962 h 584674"/>
              <a:gd name="connsiteX36" fmla="*/ 1857044 w 2088198"/>
              <a:gd name="connsiteY36" fmla="*/ 494270 h 584674"/>
              <a:gd name="connsiteX37" fmla="*/ 1372217 w 2088198"/>
              <a:gd name="connsiteY37" fmla="*/ 517816 h 584674"/>
              <a:gd name="connsiteX38" fmla="*/ 903809 w 2088198"/>
              <a:gd name="connsiteY38" fmla="*/ 476618 h 584674"/>
              <a:gd name="connsiteX39" fmla="*/ 751997 w 2088198"/>
              <a:gd name="connsiteY39" fmla="*/ 427191 h 584674"/>
              <a:gd name="connsiteX40" fmla="*/ 981811 w 2088198"/>
              <a:gd name="connsiteY40" fmla="*/ 373835 h 584674"/>
              <a:gd name="connsiteX41" fmla="*/ 1624031 w 2088198"/>
              <a:gd name="connsiteY41" fmla="*/ 388355 h 584674"/>
              <a:gd name="connsiteX42" fmla="*/ 1961645 w 2088198"/>
              <a:gd name="connsiteY42" fmla="*/ 422067 h 584674"/>
              <a:gd name="connsiteX43" fmla="*/ 2082996 w 2088198"/>
              <a:gd name="connsiteY43" fmla="*/ 480148 h 584674"/>
              <a:gd name="connsiteX44" fmla="*/ 1982496 w 2088198"/>
              <a:gd name="connsiteY44" fmla="*/ 538202 h 584674"/>
              <a:gd name="connsiteX45" fmla="*/ 1592422 w 2088198"/>
              <a:gd name="connsiteY45" fmla="*/ 582415 h 584674"/>
              <a:gd name="connsiteX46" fmla="*/ 1188466 w 2088198"/>
              <a:gd name="connsiteY46" fmla="*/ 572573 h 584674"/>
              <a:gd name="connsiteX47" fmla="*/ 859963 w 2088198"/>
              <a:gd name="connsiteY47" fmla="*/ 524107 h 584674"/>
              <a:gd name="connsiteX48" fmla="*/ 476617 w 2088198"/>
              <a:gd name="connsiteY48" fmla="*/ 427191 h 584674"/>
              <a:gd name="connsiteX49" fmla="*/ 0 w 2088198"/>
              <a:gd name="connsiteY49" fmla="*/ 285971 h 584674"/>
              <a:gd name="connsiteX0" fmla="*/ 540167 w 2094148"/>
              <a:gd name="connsiteY0" fmla="*/ 0 h 584674"/>
              <a:gd name="connsiteX1" fmla="*/ 1468689 w 2094148"/>
              <a:gd name="connsiteY1" fmla="*/ 10592 h 584674"/>
              <a:gd name="connsiteX2" fmla="*/ 1920593 w 2094148"/>
              <a:gd name="connsiteY2" fmla="*/ 49427 h 584674"/>
              <a:gd name="connsiteX3" fmla="*/ 2086527 w 2094148"/>
              <a:gd name="connsiteY3" fmla="*/ 116507 h 584674"/>
              <a:gd name="connsiteX4" fmla="*/ 1835861 w 2094148"/>
              <a:gd name="connsiteY4" fmla="*/ 208300 h 584674"/>
              <a:gd name="connsiteX5" fmla="*/ 1405140 w 2094148"/>
              <a:gd name="connsiteY5" fmla="*/ 236544 h 584674"/>
              <a:gd name="connsiteX6" fmla="*/ 776711 w 2094148"/>
              <a:gd name="connsiteY6" fmla="*/ 158873 h 584674"/>
              <a:gd name="connsiteX7" fmla="*/ 896748 w 2094148"/>
              <a:gd name="connsiteY7" fmla="*/ 81202 h 584674"/>
              <a:gd name="connsiteX8" fmla="*/ 1391018 w 2094148"/>
              <a:gd name="connsiteY8" fmla="*/ 56488 h 584674"/>
              <a:gd name="connsiteX9" fmla="*/ 1754660 w 2094148"/>
              <a:gd name="connsiteY9" fmla="*/ 74141 h 584674"/>
              <a:gd name="connsiteX10" fmla="*/ 2044161 w 2094148"/>
              <a:gd name="connsiteY10" fmla="*/ 123568 h 584674"/>
              <a:gd name="connsiteX11" fmla="*/ 2037100 w 2094148"/>
              <a:gd name="connsiteY11" fmla="*/ 208300 h 584674"/>
              <a:gd name="connsiteX12" fmla="*/ 1832331 w 2094148"/>
              <a:gd name="connsiteY12" fmla="*/ 268318 h 584674"/>
              <a:gd name="connsiteX13" fmla="*/ 1451037 w 2094148"/>
              <a:gd name="connsiteY13" fmla="*/ 296562 h 584674"/>
              <a:gd name="connsiteX14" fmla="*/ 917931 w 2094148"/>
              <a:gd name="connsiteY14" fmla="*/ 257727 h 584674"/>
              <a:gd name="connsiteX15" fmla="*/ 751997 w 2094148"/>
              <a:gd name="connsiteY15" fmla="*/ 204769 h 584674"/>
              <a:gd name="connsiteX16" fmla="*/ 1129761 w 2094148"/>
              <a:gd name="connsiteY16" fmla="*/ 137690 h 584674"/>
              <a:gd name="connsiteX17" fmla="*/ 1737007 w 2094148"/>
              <a:gd name="connsiteY17" fmla="*/ 144751 h 584674"/>
              <a:gd name="connsiteX18" fmla="*/ 2082996 w 2094148"/>
              <a:gd name="connsiteY18" fmla="*/ 225952 h 584674"/>
              <a:gd name="connsiteX19" fmla="*/ 1885288 w 2094148"/>
              <a:gd name="connsiteY19" fmla="*/ 321276 h 584674"/>
              <a:gd name="connsiteX20" fmla="*/ 1482811 w 2094148"/>
              <a:gd name="connsiteY20" fmla="*/ 360111 h 584674"/>
              <a:gd name="connsiteX21" fmla="*/ 928522 w 2094148"/>
              <a:gd name="connsiteY21" fmla="*/ 335398 h 584674"/>
              <a:gd name="connsiteX22" fmla="*/ 737875 w 2094148"/>
              <a:gd name="connsiteY22" fmla="*/ 275379 h 584674"/>
              <a:gd name="connsiteX23" fmla="*/ 1023846 w 2094148"/>
              <a:gd name="connsiteY23" fmla="*/ 211830 h 584674"/>
              <a:gd name="connsiteX24" fmla="*/ 1719355 w 2094148"/>
              <a:gd name="connsiteY24" fmla="*/ 204769 h 584674"/>
              <a:gd name="connsiteX25" fmla="*/ 2085543 w 2094148"/>
              <a:gd name="connsiteY25" fmla="*/ 308294 h 584674"/>
              <a:gd name="connsiteX26" fmla="*/ 1945389 w 2094148"/>
              <a:gd name="connsiteY26" fmla="*/ 402449 h 584674"/>
              <a:gd name="connsiteX27" fmla="*/ 1371151 w 2094148"/>
              <a:gd name="connsiteY27" fmla="*/ 436587 h 584674"/>
              <a:gd name="connsiteX28" fmla="*/ 946175 w 2094148"/>
              <a:gd name="connsiteY28" fmla="*/ 402477 h 584674"/>
              <a:gd name="connsiteX29" fmla="*/ 747069 w 2094148"/>
              <a:gd name="connsiteY29" fmla="*/ 348351 h 584674"/>
              <a:gd name="connsiteX30" fmla="*/ 829098 w 2094148"/>
              <a:gd name="connsiteY30" fmla="*/ 312677 h 584674"/>
              <a:gd name="connsiteX31" fmla="*/ 1006690 w 2094148"/>
              <a:gd name="connsiteY31" fmla="*/ 297703 h 584674"/>
              <a:gd name="connsiteX32" fmla="*/ 1378946 w 2094148"/>
              <a:gd name="connsiteY32" fmla="*/ 300382 h 584674"/>
              <a:gd name="connsiteX33" fmla="*/ 1722719 w 2094148"/>
              <a:gd name="connsiteY33" fmla="*/ 324697 h 584674"/>
              <a:gd name="connsiteX34" fmla="*/ 1958031 w 2094148"/>
              <a:gd name="connsiteY34" fmla="*/ 363161 h 584674"/>
              <a:gd name="connsiteX35" fmla="*/ 2073637 w 2094148"/>
              <a:gd name="connsiteY35" fmla="*/ 418962 h 584674"/>
              <a:gd name="connsiteX36" fmla="*/ 1857044 w 2094148"/>
              <a:gd name="connsiteY36" fmla="*/ 494270 h 584674"/>
              <a:gd name="connsiteX37" fmla="*/ 1372217 w 2094148"/>
              <a:gd name="connsiteY37" fmla="*/ 517816 h 584674"/>
              <a:gd name="connsiteX38" fmla="*/ 903809 w 2094148"/>
              <a:gd name="connsiteY38" fmla="*/ 476618 h 584674"/>
              <a:gd name="connsiteX39" fmla="*/ 751997 w 2094148"/>
              <a:gd name="connsiteY39" fmla="*/ 427191 h 584674"/>
              <a:gd name="connsiteX40" fmla="*/ 981811 w 2094148"/>
              <a:gd name="connsiteY40" fmla="*/ 373835 h 584674"/>
              <a:gd name="connsiteX41" fmla="*/ 1624031 w 2094148"/>
              <a:gd name="connsiteY41" fmla="*/ 388355 h 584674"/>
              <a:gd name="connsiteX42" fmla="*/ 1961645 w 2094148"/>
              <a:gd name="connsiteY42" fmla="*/ 422067 h 584674"/>
              <a:gd name="connsiteX43" fmla="*/ 2082996 w 2094148"/>
              <a:gd name="connsiteY43" fmla="*/ 480148 h 584674"/>
              <a:gd name="connsiteX44" fmla="*/ 1982496 w 2094148"/>
              <a:gd name="connsiteY44" fmla="*/ 538202 h 584674"/>
              <a:gd name="connsiteX45" fmla="*/ 1592422 w 2094148"/>
              <a:gd name="connsiteY45" fmla="*/ 582415 h 584674"/>
              <a:gd name="connsiteX46" fmla="*/ 1188466 w 2094148"/>
              <a:gd name="connsiteY46" fmla="*/ 572573 h 584674"/>
              <a:gd name="connsiteX47" fmla="*/ 859963 w 2094148"/>
              <a:gd name="connsiteY47" fmla="*/ 524107 h 584674"/>
              <a:gd name="connsiteX48" fmla="*/ 476617 w 2094148"/>
              <a:gd name="connsiteY48" fmla="*/ 427191 h 584674"/>
              <a:gd name="connsiteX49" fmla="*/ 0 w 2094148"/>
              <a:gd name="connsiteY49" fmla="*/ 285971 h 584674"/>
              <a:gd name="connsiteX0" fmla="*/ 540167 w 2088400"/>
              <a:gd name="connsiteY0" fmla="*/ 0 h 584674"/>
              <a:gd name="connsiteX1" fmla="*/ 1468689 w 2088400"/>
              <a:gd name="connsiteY1" fmla="*/ 10592 h 584674"/>
              <a:gd name="connsiteX2" fmla="*/ 1920593 w 2088400"/>
              <a:gd name="connsiteY2" fmla="*/ 49427 h 584674"/>
              <a:gd name="connsiteX3" fmla="*/ 2086527 w 2088400"/>
              <a:gd name="connsiteY3" fmla="*/ 116507 h 584674"/>
              <a:gd name="connsiteX4" fmla="*/ 1835861 w 2088400"/>
              <a:gd name="connsiteY4" fmla="*/ 208300 h 584674"/>
              <a:gd name="connsiteX5" fmla="*/ 1405140 w 2088400"/>
              <a:gd name="connsiteY5" fmla="*/ 236544 h 584674"/>
              <a:gd name="connsiteX6" fmla="*/ 776711 w 2088400"/>
              <a:gd name="connsiteY6" fmla="*/ 158873 h 584674"/>
              <a:gd name="connsiteX7" fmla="*/ 896748 w 2088400"/>
              <a:gd name="connsiteY7" fmla="*/ 81202 h 584674"/>
              <a:gd name="connsiteX8" fmla="*/ 1391018 w 2088400"/>
              <a:gd name="connsiteY8" fmla="*/ 56488 h 584674"/>
              <a:gd name="connsiteX9" fmla="*/ 1754660 w 2088400"/>
              <a:gd name="connsiteY9" fmla="*/ 74141 h 584674"/>
              <a:gd name="connsiteX10" fmla="*/ 2044161 w 2088400"/>
              <a:gd name="connsiteY10" fmla="*/ 123568 h 584674"/>
              <a:gd name="connsiteX11" fmla="*/ 2037100 w 2088400"/>
              <a:gd name="connsiteY11" fmla="*/ 208300 h 584674"/>
              <a:gd name="connsiteX12" fmla="*/ 1832331 w 2088400"/>
              <a:gd name="connsiteY12" fmla="*/ 268318 h 584674"/>
              <a:gd name="connsiteX13" fmla="*/ 1451037 w 2088400"/>
              <a:gd name="connsiteY13" fmla="*/ 296562 h 584674"/>
              <a:gd name="connsiteX14" fmla="*/ 917931 w 2088400"/>
              <a:gd name="connsiteY14" fmla="*/ 257727 h 584674"/>
              <a:gd name="connsiteX15" fmla="*/ 751997 w 2088400"/>
              <a:gd name="connsiteY15" fmla="*/ 204769 h 584674"/>
              <a:gd name="connsiteX16" fmla="*/ 1129761 w 2088400"/>
              <a:gd name="connsiteY16" fmla="*/ 137690 h 584674"/>
              <a:gd name="connsiteX17" fmla="*/ 1737007 w 2088400"/>
              <a:gd name="connsiteY17" fmla="*/ 144751 h 584674"/>
              <a:gd name="connsiteX18" fmla="*/ 2082996 w 2088400"/>
              <a:gd name="connsiteY18" fmla="*/ 225952 h 584674"/>
              <a:gd name="connsiteX19" fmla="*/ 1885288 w 2088400"/>
              <a:gd name="connsiteY19" fmla="*/ 321276 h 584674"/>
              <a:gd name="connsiteX20" fmla="*/ 1482811 w 2088400"/>
              <a:gd name="connsiteY20" fmla="*/ 360111 h 584674"/>
              <a:gd name="connsiteX21" fmla="*/ 928522 w 2088400"/>
              <a:gd name="connsiteY21" fmla="*/ 335398 h 584674"/>
              <a:gd name="connsiteX22" fmla="*/ 737875 w 2088400"/>
              <a:gd name="connsiteY22" fmla="*/ 275379 h 584674"/>
              <a:gd name="connsiteX23" fmla="*/ 1023846 w 2088400"/>
              <a:gd name="connsiteY23" fmla="*/ 211830 h 584674"/>
              <a:gd name="connsiteX24" fmla="*/ 1719355 w 2088400"/>
              <a:gd name="connsiteY24" fmla="*/ 204769 h 584674"/>
              <a:gd name="connsiteX25" fmla="*/ 2085543 w 2088400"/>
              <a:gd name="connsiteY25" fmla="*/ 308294 h 584674"/>
              <a:gd name="connsiteX26" fmla="*/ 1945389 w 2088400"/>
              <a:gd name="connsiteY26" fmla="*/ 402449 h 584674"/>
              <a:gd name="connsiteX27" fmla="*/ 1371151 w 2088400"/>
              <a:gd name="connsiteY27" fmla="*/ 436587 h 584674"/>
              <a:gd name="connsiteX28" fmla="*/ 946175 w 2088400"/>
              <a:gd name="connsiteY28" fmla="*/ 402477 h 584674"/>
              <a:gd name="connsiteX29" fmla="*/ 747069 w 2088400"/>
              <a:gd name="connsiteY29" fmla="*/ 348351 h 584674"/>
              <a:gd name="connsiteX30" fmla="*/ 829098 w 2088400"/>
              <a:gd name="connsiteY30" fmla="*/ 312677 h 584674"/>
              <a:gd name="connsiteX31" fmla="*/ 1006690 w 2088400"/>
              <a:gd name="connsiteY31" fmla="*/ 297703 h 584674"/>
              <a:gd name="connsiteX32" fmla="*/ 1378946 w 2088400"/>
              <a:gd name="connsiteY32" fmla="*/ 300382 h 584674"/>
              <a:gd name="connsiteX33" fmla="*/ 1722719 w 2088400"/>
              <a:gd name="connsiteY33" fmla="*/ 324697 h 584674"/>
              <a:gd name="connsiteX34" fmla="*/ 1958031 w 2088400"/>
              <a:gd name="connsiteY34" fmla="*/ 363161 h 584674"/>
              <a:gd name="connsiteX35" fmla="*/ 2073637 w 2088400"/>
              <a:gd name="connsiteY35" fmla="*/ 418962 h 584674"/>
              <a:gd name="connsiteX36" fmla="*/ 1857044 w 2088400"/>
              <a:gd name="connsiteY36" fmla="*/ 494270 h 584674"/>
              <a:gd name="connsiteX37" fmla="*/ 1372217 w 2088400"/>
              <a:gd name="connsiteY37" fmla="*/ 517816 h 584674"/>
              <a:gd name="connsiteX38" fmla="*/ 903809 w 2088400"/>
              <a:gd name="connsiteY38" fmla="*/ 476618 h 584674"/>
              <a:gd name="connsiteX39" fmla="*/ 751997 w 2088400"/>
              <a:gd name="connsiteY39" fmla="*/ 427191 h 584674"/>
              <a:gd name="connsiteX40" fmla="*/ 981811 w 2088400"/>
              <a:gd name="connsiteY40" fmla="*/ 373835 h 584674"/>
              <a:gd name="connsiteX41" fmla="*/ 1624031 w 2088400"/>
              <a:gd name="connsiteY41" fmla="*/ 388355 h 584674"/>
              <a:gd name="connsiteX42" fmla="*/ 1961645 w 2088400"/>
              <a:gd name="connsiteY42" fmla="*/ 422067 h 584674"/>
              <a:gd name="connsiteX43" fmla="*/ 2082996 w 2088400"/>
              <a:gd name="connsiteY43" fmla="*/ 480148 h 584674"/>
              <a:gd name="connsiteX44" fmla="*/ 1982496 w 2088400"/>
              <a:gd name="connsiteY44" fmla="*/ 538202 h 584674"/>
              <a:gd name="connsiteX45" fmla="*/ 1592422 w 2088400"/>
              <a:gd name="connsiteY45" fmla="*/ 582415 h 584674"/>
              <a:gd name="connsiteX46" fmla="*/ 1188466 w 2088400"/>
              <a:gd name="connsiteY46" fmla="*/ 572573 h 584674"/>
              <a:gd name="connsiteX47" fmla="*/ 859963 w 2088400"/>
              <a:gd name="connsiteY47" fmla="*/ 524107 h 584674"/>
              <a:gd name="connsiteX48" fmla="*/ 476617 w 2088400"/>
              <a:gd name="connsiteY48" fmla="*/ 427191 h 584674"/>
              <a:gd name="connsiteX49" fmla="*/ 0 w 2088400"/>
              <a:gd name="connsiteY49" fmla="*/ 285971 h 584674"/>
              <a:gd name="connsiteX0" fmla="*/ 540167 w 2088198"/>
              <a:gd name="connsiteY0" fmla="*/ 0 h 584674"/>
              <a:gd name="connsiteX1" fmla="*/ 1468689 w 2088198"/>
              <a:gd name="connsiteY1" fmla="*/ 10592 h 584674"/>
              <a:gd name="connsiteX2" fmla="*/ 1920593 w 2088198"/>
              <a:gd name="connsiteY2" fmla="*/ 49427 h 584674"/>
              <a:gd name="connsiteX3" fmla="*/ 2086527 w 2088198"/>
              <a:gd name="connsiteY3" fmla="*/ 116507 h 584674"/>
              <a:gd name="connsiteX4" fmla="*/ 1835861 w 2088198"/>
              <a:gd name="connsiteY4" fmla="*/ 208300 h 584674"/>
              <a:gd name="connsiteX5" fmla="*/ 1405140 w 2088198"/>
              <a:gd name="connsiteY5" fmla="*/ 236544 h 584674"/>
              <a:gd name="connsiteX6" fmla="*/ 776711 w 2088198"/>
              <a:gd name="connsiteY6" fmla="*/ 158873 h 584674"/>
              <a:gd name="connsiteX7" fmla="*/ 896748 w 2088198"/>
              <a:gd name="connsiteY7" fmla="*/ 81202 h 584674"/>
              <a:gd name="connsiteX8" fmla="*/ 1391018 w 2088198"/>
              <a:gd name="connsiteY8" fmla="*/ 56488 h 584674"/>
              <a:gd name="connsiteX9" fmla="*/ 1754660 w 2088198"/>
              <a:gd name="connsiteY9" fmla="*/ 74141 h 584674"/>
              <a:gd name="connsiteX10" fmla="*/ 2044161 w 2088198"/>
              <a:gd name="connsiteY10" fmla="*/ 123568 h 584674"/>
              <a:gd name="connsiteX11" fmla="*/ 2037100 w 2088198"/>
              <a:gd name="connsiteY11" fmla="*/ 208300 h 584674"/>
              <a:gd name="connsiteX12" fmla="*/ 1832331 w 2088198"/>
              <a:gd name="connsiteY12" fmla="*/ 268318 h 584674"/>
              <a:gd name="connsiteX13" fmla="*/ 1451037 w 2088198"/>
              <a:gd name="connsiteY13" fmla="*/ 296562 h 584674"/>
              <a:gd name="connsiteX14" fmla="*/ 917931 w 2088198"/>
              <a:gd name="connsiteY14" fmla="*/ 257727 h 584674"/>
              <a:gd name="connsiteX15" fmla="*/ 751997 w 2088198"/>
              <a:gd name="connsiteY15" fmla="*/ 204769 h 584674"/>
              <a:gd name="connsiteX16" fmla="*/ 1129761 w 2088198"/>
              <a:gd name="connsiteY16" fmla="*/ 137690 h 584674"/>
              <a:gd name="connsiteX17" fmla="*/ 1737007 w 2088198"/>
              <a:gd name="connsiteY17" fmla="*/ 144751 h 584674"/>
              <a:gd name="connsiteX18" fmla="*/ 2082996 w 2088198"/>
              <a:gd name="connsiteY18" fmla="*/ 225952 h 584674"/>
              <a:gd name="connsiteX19" fmla="*/ 1885288 w 2088198"/>
              <a:gd name="connsiteY19" fmla="*/ 321276 h 584674"/>
              <a:gd name="connsiteX20" fmla="*/ 1482811 w 2088198"/>
              <a:gd name="connsiteY20" fmla="*/ 360111 h 584674"/>
              <a:gd name="connsiteX21" fmla="*/ 928522 w 2088198"/>
              <a:gd name="connsiteY21" fmla="*/ 335398 h 584674"/>
              <a:gd name="connsiteX22" fmla="*/ 737875 w 2088198"/>
              <a:gd name="connsiteY22" fmla="*/ 275379 h 584674"/>
              <a:gd name="connsiteX23" fmla="*/ 1023846 w 2088198"/>
              <a:gd name="connsiteY23" fmla="*/ 211830 h 584674"/>
              <a:gd name="connsiteX24" fmla="*/ 1719355 w 2088198"/>
              <a:gd name="connsiteY24" fmla="*/ 204769 h 584674"/>
              <a:gd name="connsiteX25" fmla="*/ 2078399 w 2088198"/>
              <a:gd name="connsiteY25" fmla="*/ 314558 h 584674"/>
              <a:gd name="connsiteX26" fmla="*/ 1945389 w 2088198"/>
              <a:gd name="connsiteY26" fmla="*/ 402449 h 584674"/>
              <a:gd name="connsiteX27" fmla="*/ 1371151 w 2088198"/>
              <a:gd name="connsiteY27" fmla="*/ 436587 h 584674"/>
              <a:gd name="connsiteX28" fmla="*/ 946175 w 2088198"/>
              <a:gd name="connsiteY28" fmla="*/ 402477 h 584674"/>
              <a:gd name="connsiteX29" fmla="*/ 747069 w 2088198"/>
              <a:gd name="connsiteY29" fmla="*/ 348351 h 584674"/>
              <a:gd name="connsiteX30" fmla="*/ 829098 w 2088198"/>
              <a:gd name="connsiteY30" fmla="*/ 312677 h 584674"/>
              <a:gd name="connsiteX31" fmla="*/ 1006690 w 2088198"/>
              <a:gd name="connsiteY31" fmla="*/ 297703 h 584674"/>
              <a:gd name="connsiteX32" fmla="*/ 1378946 w 2088198"/>
              <a:gd name="connsiteY32" fmla="*/ 300382 h 584674"/>
              <a:gd name="connsiteX33" fmla="*/ 1722719 w 2088198"/>
              <a:gd name="connsiteY33" fmla="*/ 324697 h 584674"/>
              <a:gd name="connsiteX34" fmla="*/ 1958031 w 2088198"/>
              <a:gd name="connsiteY34" fmla="*/ 363161 h 584674"/>
              <a:gd name="connsiteX35" fmla="*/ 2073637 w 2088198"/>
              <a:gd name="connsiteY35" fmla="*/ 418962 h 584674"/>
              <a:gd name="connsiteX36" fmla="*/ 1857044 w 2088198"/>
              <a:gd name="connsiteY36" fmla="*/ 494270 h 584674"/>
              <a:gd name="connsiteX37" fmla="*/ 1372217 w 2088198"/>
              <a:gd name="connsiteY37" fmla="*/ 517816 h 584674"/>
              <a:gd name="connsiteX38" fmla="*/ 903809 w 2088198"/>
              <a:gd name="connsiteY38" fmla="*/ 476618 h 584674"/>
              <a:gd name="connsiteX39" fmla="*/ 751997 w 2088198"/>
              <a:gd name="connsiteY39" fmla="*/ 427191 h 584674"/>
              <a:gd name="connsiteX40" fmla="*/ 981811 w 2088198"/>
              <a:gd name="connsiteY40" fmla="*/ 373835 h 584674"/>
              <a:gd name="connsiteX41" fmla="*/ 1624031 w 2088198"/>
              <a:gd name="connsiteY41" fmla="*/ 388355 h 584674"/>
              <a:gd name="connsiteX42" fmla="*/ 1961645 w 2088198"/>
              <a:gd name="connsiteY42" fmla="*/ 422067 h 584674"/>
              <a:gd name="connsiteX43" fmla="*/ 2082996 w 2088198"/>
              <a:gd name="connsiteY43" fmla="*/ 480148 h 584674"/>
              <a:gd name="connsiteX44" fmla="*/ 1982496 w 2088198"/>
              <a:gd name="connsiteY44" fmla="*/ 538202 h 584674"/>
              <a:gd name="connsiteX45" fmla="*/ 1592422 w 2088198"/>
              <a:gd name="connsiteY45" fmla="*/ 582415 h 584674"/>
              <a:gd name="connsiteX46" fmla="*/ 1188466 w 2088198"/>
              <a:gd name="connsiteY46" fmla="*/ 572573 h 584674"/>
              <a:gd name="connsiteX47" fmla="*/ 859963 w 2088198"/>
              <a:gd name="connsiteY47" fmla="*/ 524107 h 584674"/>
              <a:gd name="connsiteX48" fmla="*/ 476617 w 2088198"/>
              <a:gd name="connsiteY48" fmla="*/ 427191 h 584674"/>
              <a:gd name="connsiteX49" fmla="*/ 0 w 2088198"/>
              <a:gd name="connsiteY49" fmla="*/ 285971 h 584674"/>
              <a:gd name="connsiteX0" fmla="*/ 540167 w 2088198"/>
              <a:gd name="connsiteY0" fmla="*/ 0 h 584674"/>
              <a:gd name="connsiteX1" fmla="*/ 1468689 w 2088198"/>
              <a:gd name="connsiteY1" fmla="*/ 10592 h 584674"/>
              <a:gd name="connsiteX2" fmla="*/ 1920593 w 2088198"/>
              <a:gd name="connsiteY2" fmla="*/ 49427 h 584674"/>
              <a:gd name="connsiteX3" fmla="*/ 2086527 w 2088198"/>
              <a:gd name="connsiteY3" fmla="*/ 116507 h 584674"/>
              <a:gd name="connsiteX4" fmla="*/ 1835861 w 2088198"/>
              <a:gd name="connsiteY4" fmla="*/ 208300 h 584674"/>
              <a:gd name="connsiteX5" fmla="*/ 1405140 w 2088198"/>
              <a:gd name="connsiteY5" fmla="*/ 236544 h 584674"/>
              <a:gd name="connsiteX6" fmla="*/ 776711 w 2088198"/>
              <a:gd name="connsiteY6" fmla="*/ 158873 h 584674"/>
              <a:gd name="connsiteX7" fmla="*/ 896748 w 2088198"/>
              <a:gd name="connsiteY7" fmla="*/ 81202 h 584674"/>
              <a:gd name="connsiteX8" fmla="*/ 1391018 w 2088198"/>
              <a:gd name="connsiteY8" fmla="*/ 56488 h 584674"/>
              <a:gd name="connsiteX9" fmla="*/ 1754660 w 2088198"/>
              <a:gd name="connsiteY9" fmla="*/ 74141 h 584674"/>
              <a:gd name="connsiteX10" fmla="*/ 2044161 w 2088198"/>
              <a:gd name="connsiteY10" fmla="*/ 123568 h 584674"/>
              <a:gd name="connsiteX11" fmla="*/ 2037100 w 2088198"/>
              <a:gd name="connsiteY11" fmla="*/ 208300 h 584674"/>
              <a:gd name="connsiteX12" fmla="*/ 1832331 w 2088198"/>
              <a:gd name="connsiteY12" fmla="*/ 268318 h 584674"/>
              <a:gd name="connsiteX13" fmla="*/ 1451037 w 2088198"/>
              <a:gd name="connsiteY13" fmla="*/ 296562 h 584674"/>
              <a:gd name="connsiteX14" fmla="*/ 917931 w 2088198"/>
              <a:gd name="connsiteY14" fmla="*/ 257727 h 584674"/>
              <a:gd name="connsiteX15" fmla="*/ 751997 w 2088198"/>
              <a:gd name="connsiteY15" fmla="*/ 204769 h 584674"/>
              <a:gd name="connsiteX16" fmla="*/ 1129761 w 2088198"/>
              <a:gd name="connsiteY16" fmla="*/ 137690 h 584674"/>
              <a:gd name="connsiteX17" fmla="*/ 1737007 w 2088198"/>
              <a:gd name="connsiteY17" fmla="*/ 144751 h 584674"/>
              <a:gd name="connsiteX18" fmla="*/ 2082996 w 2088198"/>
              <a:gd name="connsiteY18" fmla="*/ 225952 h 584674"/>
              <a:gd name="connsiteX19" fmla="*/ 1885288 w 2088198"/>
              <a:gd name="connsiteY19" fmla="*/ 321276 h 584674"/>
              <a:gd name="connsiteX20" fmla="*/ 1482811 w 2088198"/>
              <a:gd name="connsiteY20" fmla="*/ 360111 h 584674"/>
              <a:gd name="connsiteX21" fmla="*/ 928522 w 2088198"/>
              <a:gd name="connsiteY21" fmla="*/ 335398 h 584674"/>
              <a:gd name="connsiteX22" fmla="*/ 737875 w 2088198"/>
              <a:gd name="connsiteY22" fmla="*/ 275379 h 584674"/>
              <a:gd name="connsiteX23" fmla="*/ 1023846 w 2088198"/>
              <a:gd name="connsiteY23" fmla="*/ 211830 h 584674"/>
              <a:gd name="connsiteX24" fmla="*/ 1719355 w 2088198"/>
              <a:gd name="connsiteY24" fmla="*/ 204769 h 584674"/>
              <a:gd name="connsiteX25" fmla="*/ 2078399 w 2088198"/>
              <a:gd name="connsiteY25" fmla="*/ 314558 h 584674"/>
              <a:gd name="connsiteX26" fmla="*/ 1945389 w 2088198"/>
              <a:gd name="connsiteY26" fmla="*/ 402449 h 584674"/>
              <a:gd name="connsiteX27" fmla="*/ 1371151 w 2088198"/>
              <a:gd name="connsiteY27" fmla="*/ 436587 h 584674"/>
              <a:gd name="connsiteX28" fmla="*/ 946175 w 2088198"/>
              <a:gd name="connsiteY28" fmla="*/ 402477 h 584674"/>
              <a:gd name="connsiteX29" fmla="*/ 747069 w 2088198"/>
              <a:gd name="connsiteY29" fmla="*/ 348351 h 584674"/>
              <a:gd name="connsiteX30" fmla="*/ 829098 w 2088198"/>
              <a:gd name="connsiteY30" fmla="*/ 312677 h 584674"/>
              <a:gd name="connsiteX31" fmla="*/ 1006690 w 2088198"/>
              <a:gd name="connsiteY31" fmla="*/ 297703 h 584674"/>
              <a:gd name="connsiteX32" fmla="*/ 1378946 w 2088198"/>
              <a:gd name="connsiteY32" fmla="*/ 300382 h 584674"/>
              <a:gd name="connsiteX33" fmla="*/ 1722719 w 2088198"/>
              <a:gd name="connsiteY33" fmla="*/ 324697 h 584674"/>
              <a:gd name="connsiteX34" fmla="*/ 1958031 w 2088198"/>
              <a:gd name="connsiteY34" fmla="*/ 363161 h 584674"/>
              <a:gd name="connsiteX35" fmla="*/ 2073637 w 2088198"/>
              <a:gd name="connsiteY35" fmla="*/ 418962 h 584674"/>
              <a:gd name="connsiteX36" fmla="*/ 1857044 w 2088198"/>
              <a:gd name="connsiteY36" fmla="*/ 494270 h 584674"/>
              <a:gd name="connsiteX37" fmla="*/ 1372217 w 2088198"/>
              <a:gd name="connsiteY37" fmla="*/ 517816 h 584674"/>
              <a:gd name="connsiteX38" fmla="*/ 903809 w 2088198"/>
              <a:gd name="connsiteY38" fmla="*/ 476618 h 584674"/>
              <a:gd name="connsiteX39" fmla="*/ 751997 w 2088198"/>
              <a:gd name="connsiteY39" fmla="*/ 427191 h 584674"/>
              <a:gd name="connsiteX40" fmla="*/ 981811 w 2088198"/>
              <a:gd name="connsiteY40" fmla="*/ 373835 h 584674"/>
              <a:gd name="connsiteX41" fmla="*/ 1624031 w 2088198"/>
              <a:gd name="connsiteY41" fmla="*/ 388355 h 584674"/>
              <a:gd name="connsiteX42" fmla="*/ 1961645 w 2088198"/>
              <a:gd name="connsiteY42" fmla="*/ 422067 h 584674"/>
              <a:gd name="connsiteX43" fmla="*/ 2082996 w 2088198"/>
              <a:gd name="connsiteY43" fmla="*/ 480148 h 584674"/>
              <a:gd name="connsiteX44" fmla="*/ 1982496 w 2088198"/>
              <a:gd name="connsiteY44" fmla="*/ 538202 h 584674"/>
              <a:gd name="connsiteX45" fmla="*/ 1592422 w 2088198"/>
              <a:gd name="connsiteY45" fmla="*/ 582415 h 584674"/>
              <a:gd name="connsiteX46" fmla="*/ 1188466 w 2088198"/>
              <a:gd name="connsiteY46" fmla="*/ 572573 h 584674"/>
              <a:gd name="connsiteX47" fmla="*/ 859963 w 2088198"/>
              <a:gd name="connsiteY47" fmla="*/ 524107 h 584674"/>
              <a:gd name="connsiteX48" fmla="*/ 476617 w 2088198"/>
              <a:gd name="connsiteY48" fmla="*/ 427191 h 584674"/>
              <a:gd name="connsiteX49" fmla="*/ 0 w 2088198"/>
              <a:gd name="connsiteY49" fmla="*/ 285971 h 584674"/>
              <a:gd name="connsiteX0" fmla="*/ 540167 w 2088198"/>
              <a:gd name="connsiteY0" fmla="*/ 0 h 584674"/>
              <a:gd name="connsiteX1" fmla="*/ 1468689 w 2088198"/>
              <a:gd name="connsiteY1" fmla="*/ 10592 h 584674"/>
              <a:gd name="connsiteX2" fmla="*/ 1920593 w 2088198"/>
              <a:gd name="connsiteY2" fmla="*/ 49427 h 584674"/>
              <a:gd name="connsiteX3" fmla="*/ 2086527 w 2088198"/>
              <a:gd name="connsiteY3" fmla="*/ 116507 h 584674"/>
              <a:gd name="connsiteX4" fmla="*/ 1835861 w 2088198"/>
              <a:gd name="connsiteY4" fmla="*/ 208300 h 584674"/>
              <a:gd name="connsiteX5" fmla="*/ 1405140 w 2088198"/>
              <a:gd name="connsiteY5" fmla="*/ 236544 h 584674"/>
              <a:gd name="connsiteX6" fmla="*/ 776711 w 2088198"/>
              <a:gd name="connsiteY6" fmla="*/ 158873 h 584674"/>
              <a:gd name="connsiteX7" fmla="*/ 896748 w 2088198"/>
              <a:gd name="connsiteY7" fmla="*/ 81202 h 584674"/>
              <a:gd name="connsiteX8" fmla="*/ 1391018 w 2088198"/>
              <a:gd name="connsiteY8" fmla="*/ 56488 h 584674"/>
              <a:gd name="connsiteX9" fmla="*/ 1754660 w 2088198"/>
              <a:gd name="connsiteY9" fmla="*/ 74141 h 584674"/>
              <a:gd name="connsiteX10" fmla="*/ 2044161 w 2088198"/>
              <a:gd name="connsiteY10" fmla="*/ 123568 h 584674"/>
              <a:gd name="connsiteX11" fmla="*/ 2037100 w 2088198"/>
              <a:gd name="connsiteY11" fmla="*/ 208300 h 584674"/>
              <a:gd name="connsiteX12" fmla="*/ 1832331 w 2088198"/>
              <a:gd name="connsiteY12" fmla="*/ 268318 h 584674"/>
              <a:gd name="connsiteX13" fmla="*/ 1451037 w 2088198"/>
              <a:gd name="connsiteY13" fmla="*/ 296562 h 584674"/>
              <a:gd name="connsiteX14" fmla="*/ 917931 w 2088198"/>
              <a:gd name="connsiteY14" fmla="*/ 257727 h 584674"/>
              <a:gd name="connsiteX15" fmla="*/ 751997 w 2088198"/>
              <a:gd name="connsiteY15" fmla="*/ 204769 h 584674"/>
              <a:gd name="connsiteX16" fmla="*/ 1129761 w 2088198"/>
              <a:gd name="connsiteY16" fmla="*/ 137690 h 584674"/>
              <a:gd name="connsiteX17" fmla="*/ 1737007 w 2088198"/>
              <a:gd name="connsiteY17" fmla="*/ 144751 h 584674"/>
              <a:gd name="connsiteX18" fmla="*/ 2082996 w 2088198"/>
              <a:gd name="connsiteY18" fmla="*/ 225952 h 584674"/>
              <a:gd name="connsiteX19" fmla="*/ 1885288 w 2088198"/>
              <a:gd name="connsiteY19" fmla="*/ 321276 h 584674"/>
              <a:gd name="connsiteX20" fmla="*/ 1482811 w 2088198"/>
              <a:gd name="connsiteY20" fmla="*/ 360111 h 584674"/>
              <a:gd name="connsiteX21" fmla="*/ 928522 w 2088198"/>
              <a:gd name="connsiteY21" fmla="*/ 335398 h 584674"/>
              <a:gd name="connsiteX22" fmla="*/ 737875 w 2088198"/>
              <a:gd name="connsiteY22" fmla="*/ 275379 h 584674"/>
              <a:gd name="connsiteX23" fmla="*/ 1023846 w 2088198"/>
              <a:gd name="connsiteY23" fmla="*/ 211830 h 584674"/>
              <a:gd name="connsiteX24" fmla="*/ 1719355 w 2088198"/>
              <a:gd name="connsiteY24" fmla="*/ 204769 h 584674"/>
              <a:gd name="connsiteX25" fmla="*/ 2080780 w 2088198"/>
              <a:gd name="connsiteY25" fmla="*/ 323955 h 584674"/>
              <a:gd name="connsiteX26" fmla="*/ 1945389 w 2088198"/>
              <a:gd name="connsiteY26" fmla="*/ 402449 h 584674"/>
              <a:gd name="connsiteX27" fmla="*/ 1371151 w 2088198"/>
              <a:gd name="connsiteY27" fmla="*/ 436587 h 584674"/>
              <a:gd name="connsiteX28" fmla="*/ 946175 w 2088198"/>
              <a:gd name="connsiteY28" fmla="*/ 402477 h 584674"/>
              <a:gd name="connsiteX29" fmla="*/ 747069 w 2088198"/>
              <a:gd name="connsiteY29" fmla="*/ 348351 h 584674"/>
              <a:gd name="connsiteX30" fmla="*/ 829098 w 2088198"/>
              <a:gd name="connsiteY30" fmla="*/ 312677 h 584674"/>
              <a:gd name="connsiteX31" fmla="*/ 1006690 w 2088198"/>
              <a:gd name="connsiteY31" fmla="*/ 297703 h 584674"/>
              <a:gd name="connsiteX32" fmla="*/ 1378946 w 2088198"/>
              <a:gd name="connsiteY32" fmla="*/ 300382 h 584674"/>
              <a:gd name="connsiteX33" fmla="*/ 1722719 w 2088198"/>
              <a:gd name="connsiteY33" fmla="*/ 324697 h 584674"/>
              <a:gd name="connsiteX34" fmla="*/ 1958031 w 2088198"/>
              <a:gd name="connsiteY34" fmla="*/ 363161 h 584674"/>
              <a:gd name="connsiteX35" fmla="*/ 2073637 w 2088198"/>
              <a:gd name="connsiteY35" fmla="*/ 418962 h 584674"/>
              <a:gd name="connsiteX36" fmla="*/ 1857044 w 2088198"/>
              <a:gd name="connsiteY36" fmla="*/ 494270 h 584674"/>
              <a:gd name="connsiteX37" fmla="*/ 1372217 w 2088198"/>
              <a:gd name="connsiteY37" fmla="*/ 517816 h 584674"/>
              <a:gd name="connsiteX38" fmla="*/ 903809 w 2088198"/>
              <a:gd name="connsiteY38" fmla="*/ 476618 h 584674"/>
              <a:gd name="connsiteX39" fmla="*/ 751997 w 2088198"/>
              <a:gd name="connsiteY39" fmla="*/ 427191 h 584674"/>
              <a:gd name="connsiteX40" fmla="*/ 981811 w 2088198"/>
              <a:gd name="connsiteY40" fmla="*/ 373835 h 584674"/>
              <a:gd name="connsiteX41" fmla="*/ 1624031 w 2088198"/>
              <a:gd name="connsiteY41" fmla="*/ 388355 h 584674"/>
              <a:gd name="connsiteX42" fmla="*/ 1961645 w 2088198"/>
              <a:gd name="connsiteY42" fmla="*/ 422067 h 584674"/>
              <a:gd name="connsiteX43" fmla="*/ 2082996 w 2088198"/>
              <a:gd name="connsiteY43" fmla="*/ 480148 h 584674"/>
              <a:gd name="connsiteX44" fmla="*/ 1982496 w 2088198"/>
              <a:gd name="connsiteY44" fmla="*/ 538202 h 584674"/>
              <a:gd name="connsiteX45" fmla="*/ 1592422 w 2088198"/>
              <a:gd name="connsiteY45" fmla="*/ 582415 h 584674"/>
              <a:gd name="connsiteX46" fmla="*/ 1188466 w 2088198"/>
              <a:gd name="connsiteY46" fmla="*/ 572573 h 584674"/>
              <a:gd name="connsiteX47" fmla="*/ 859963 w 2088198"/>
              <a:gd name="connsiteY47" fmla="*/ 524107 h 584674"/>
              <a:gd name="connsiteX48" fmla="*/ 476617 w 2088198"/>
              <a:gd name="connsiteY48" fmla="*/ 427191 h 584674"/>
              <a:gd name="connsiteX49" fmla="*/ 0 w 2088198"/>
              <a:gd name="connsiteY49" fmla="*/ 285971 h 584674"/>
              <a:gd name="connsiteX0" fmla="*/ 540167 w 2088198"/>
              <a:gd name="connsiteY0" fmla="*/ 0 h 584674"/>
              <a:gd name="connsiteX1" fmla="*/ 1468689 w 2088198"/>
              <a:gd name="connsiteY1" fmla="*/ 10592 h 584674"/>
              <a:gd name="connsiteX2" fmla="*/ 1920593 w 2088198"/>
              <a:gd name="connsiteY2" fmla="*/ 49427 h 584674"/>
              <a:gd name="connsiteX3" fmla="*/ 2086527 w 2088198"/>
              <a:gd name="connsiteY3" fmla="*/ 116507 h 584674"/>
              <a:gd name="connsiteX4" fmla="*/ 1835861 w 2088198"/>
              <a:gd name="connsiteY4" fmla="*/ 208300 h 584674"/>
              <a:gd name="connsiteX5" fmla="*/ 1405140 w 2088198"/>
              <a:gd name="connsiteY5" fmla="*/ 236544 h 584674"/>
              <a:gd name="connsiteX6" fmla="*/ 776711 w 2088198"/>
              <a:gd name="connsiteY6" fmla="*/ 158873 h 584674"/>
              <a:gd name="connsiteX7" fmla="*/ 896748 w 2088198"/>
              <a:gd name="connsiteY7" fmla="*/ 81202 h 584674"/>
              <a:gd name="connsiteX8" fmla="*/ 1391018 w 2088198"/>
              <a:gd name="connsiteY8" fmla="*/ 56488 h 584674"/>
              <a:gd name="connsiteX9" fmla="*/ 1754660 w 2088198"/>
              <a:gd name="connsiteY9" fmla="*/ 74141 h 584674"/>
              <a:gd name="connsiteX10" fmla="*/ 2044161 w 2088198"/>
              <a:gd name="connsiteY10" fmla="*/ 123568 h 584674"/>
              <a:gd name="connsiteX11" fmla="*/ 2037100 w 2088198"/>
              <a:gd name="connsiteY11" fmla="*/ 208300 h 584674"/>
              <a:gd name="connsiteX12" fmla="*/ 1832331 w 2088198"/>
              <a:gd name="connsiteY12" fmla="*/ 268318 h 584674"/>
              <a:gd name="connsiteX13" fmla="*/ 1451037 w 2088198"/>
              <a:gd name="connsiteY13" fmla="*/ 296562 h 584674"/>
              <a:gd name="connsiteX14" fmla="*/ 917931 w 2088198"/>
              <a:gd name="connsiteY14" fmla="*/ 257727 h 584674"/>
              <a:gd name="connsiteX15" fmla="*/ 751997 w 2088198"/>
              <a:gd name="connsiteY15" fmla="*/ 204769 h 584674"/>
              <a:gd name="connsiteX16" fmla="*/ 1129761 w 2088198"/>
              <a:gd name="connsiteY16" fmla="*/ 137690 h 584674"/>
              <a:gd name="connsiteX17" fmla="*/ 1737007 w 2088198"/>
              <a:gd name="connsiteY17" fmla="*/ 144751 h 584674"/>
              <a:gd name="connsiteX18" fmla="*/ 2082996 w 2088198"/>
              <a:gd name="connsiteY18" fmla="*/ 225952 h 584674"/>
              <a:gd name="connsiteX19" fmla="*/ 1885288 w 2088198"/>
              <a:gd name="connsiteY19" fmla="*/ 321276 h 584674"/>
              <a:gd name="connsiteX20" fmla="*/ 1482811 w 2088198"/>
              <a:gd name="connsiteY20" fmla="*/ 360111 h 584674"/>
              <a:gd name="connsiteX21" fmla="*/ 928522 w 2088198"/>
              <a:gd name="connsiteY21" fmla="*/ 335398 h 584674"/>
              <a:gd name="connsiteX22" fmla="*/ 737875 w 2088198"/>
              <a:gd name="connsiteY22" fmla="*/ 275379 h 584674"/>
              <a:gd name="connsiteX23" fmla="*/ 1023846 w 2088198"/>
              <a:gd name="connsiteY23" fmla="*/ 211830 h 584674"/>
              <a:gd name="connsiteX24" fmla="*/ 1719355 w 2088198"/>
              <a:gd name="connsiteY24" fmla="*/ 204769 h 584674"/>
              <a:gd name="connsiteX25" fmla="*/ 2080780 w 2088198"/>
              <a:gd name="connsiteY25" fmla="*/ 323955 h 584674"/>
              <a:gd name="connsiteX26" fmla="*/ 1945389 w 2088198"/>
              <a:gd name="connsiteY26" fmla="*/ 402449 h 584674"/>
              <a:gd name="connsiteX27" fmla="*/ 1371151 w 2088198"/>
              <a:gd name="connsiteY27" fmla="*/ 436587 h 584674"/>
              <a:gd name="connsiteX28" fmla="*/ 946175 w 2088198"/>
              <a:gd name="connsiteY28" fmla="*/ 402477 h 584674"/>
              <a:gd name="connsiteX29" fmla="*/ 747069 w 2088198"/>
              <a:gd name="connsiteY29" fmla="*/ 348351 h 584674"/>
              <a:gd name="connsiteX30" fmla="*/ 829098 w 2088198"/>
              <a:gd name="connsiteY30" fmla="*/ 312677 h 584674"/>
              <a:gd name="connsiteX31" fmla="*/ 1006690 w 2088198"/>
              <a:gd name="connsiteY31" fmla="*/ 297703 h 584674"/>
              <a:gd name="connsiteX32" fmla="*/ 1378946 w 2088198"/>
              <a:gd name="connsiteY32" fmla="*/ 300382 h 584674"/>
              <a:gd name="connsiteX33" fmla="*/ 1722719 w 2088198"/>
              <a:gd name="connsiteY33" fmla="*/ 324697 h 584674"/>
              <a:gd name="connsiteX34" fmla="*/ 1958031 w 2088198"/>
              <a:gd name="connsiteY34" fmla="*/ 363161 h 584674"/>
              <a:gd name="connsiteX35" fmla="*/ 2073637 w 2088198"/>
              <a:gd name="connsiteY35" fmla="*/ 418962 h 584674"/>
              <a:gd name="connsiteX36" fmla="*/ 1857044 w 2088198"/>
              <a:gd name="connsiteY36" fmla="*/ 494270 h 584674"/>
              <a:gd name="connsiteX37" fmla="*/ 1372217 w 2088198"/>
              <a:gd name="connsiteY37" fmla="*/ 517816 h 584674"/>
              <a:gd name="connsiteX38" fmla="*/ 903809 w 2088198"/>
              <a:gd name="connsiteY38" fmla="*/ 476618 h 584674"/>
              <a:gd name="connsiteX39" fmla="*/ 751997 w 2088198"/>
              <a:gd name="connsiteY39" fmla="*/ 427191 h 584674"/>
              <a:gd name="connsiteX40" fmla="*/ 981811 w 2088198"/>
              <a:gd name="connsiteY40" fmla="*/ 373835 h 584674"/>
              <a:gd name="connsiteX41" fmla="*/ 1624031 w 2088198"/>
              <a:gd name="connsiteY41" fmla="*/ 388355 h 584674"/>
              <a:gd name="connsiteX42" fmla="*/ 1961645 w 2088198"/>
              <a:gd name="connsiteY42" fmla="*/ 422067 h 584674"/>
              <a:gd name="connsiteX43" fmla="*/ 2082996 w 2088198"/>
              <a:gd name="connsiteY43" fmla="*/ 480148 h 584674"/>
              <a:gd name="connsiteX44" fmla="*/ 1982496 w 2088198"/>
              <a:gd name="connsiteY44" fmla="*/ 538202 h 584674"/>
              <a:gd name="connsiteX45" fmla="*/ 1592422 w 2088198"/>
              <a:gd name="connsiteY45" fmla="*/ 582415 h 584674"/>
              <a:gd name="connsiteX46" fmla="*/ 1188466 w 2088198"/>
              <a:gd name="connsiteY46" fmla="*/ 572573 h 584674"/>
              <a:gd name="connsiteX47" fmla="*/ 859963 w 2088198"/>
              <a:gd name="connsiteY47" fmla="*/ 524107 h 584674"/>
              <a:gd name="connsiteX48" fmla="*/ 476617 w 2088198"/>
              <a:gd name="connsiteY48" fmla="*/ 427191 h 584674"/>
              <a:gd name="connsiteX49" fmla="*/ 0 w 2088198"/>
              <a:gd name="connsiteY49" fmla="*/ 285971 h 584674"/>
              <a:gd name="connsiteX0" fmla="*/ 540167 w 2088198"/>
              <a:gd name="connsiteY0" fmla="*/ 0 h 584674"/>
              <a:gd name="connsiteX1" fmla="*/ 1468689 w 2088198"/>
              <a:gd name="connsiteY1" fmla="*/ 10592 h 584674"/>
              <a:gd name="connsiteX2" fmla="*/ 1920593 w 2088198"/>
              <a:gd name="connsiteY2" fmla="*/ 49427 h 584674"/>
              <a:gd name="connsiteX3" fmla="*/ 2086527 w 2088198"/>
              <a:gd name="connsiteY3" fmla="*/ 116507 h 584674"/>
              <a:gd name="connsiteX4" fmla="*/ 1835861 w 2088198"/>
              <a:gd name="connsiteY4" fmla="*/ 208300 h 584674"/>
              <a:gd name="connsiteX5" fmla="*/ 1405140 w 2088198"/>
              <a:gd name="connsiteY5" fmla="*/ 236544 h 584674"/>
              <a:gd name="connsiteX6" fmla="*/ 776711 w 2088198"/>
              <a:gd name="connsiteY6" fmla="*/ 158873 h 584674"/>
              <a:gd name="connsiteX7" fmla="*/ 896748 w 2088198"/>
              <a:gd name="connsiteY7" fmla="*/ 81202 h 584674"/>
              <a:gd name="connsiteX8" fmla="*/ 1391018 w 2088198"/>
              <a:gd name="connsiteY8" fmla="*/ 56488 h 584674"/>
              <a:gd name="connsiteX9" fmla="*/ 1754660 w 2088198"/>
              <a:gd name="connsiteY9" fmla="*/ 74141 h 584674"/>
              <a:gd name="connsiteX10" fmla="*/ 2044161 w 2088198"/>
              <a:gd name="connsiteY10" fmla="*/ 123568 h 584674"/>
              <a:gd name="connsiteX11" fmla="*/ 2037100 w 2088198"/>
              <a:gd name="connsiteY11" fmla="*/ 208300 h 584674"/>
              <a:gd name="connsiteX12" fmla="*/ 1832331 w 2088198"/>
              <a:gd name="connsiteY12" fmla="*/ 268318 h 584674"/>
              <a:gd name="connsiteX13" fmla="*/ 1451037 w 2088198"/>
              <a:gd name="connsiteY13" fmla="*/ 296562 h 584674"/>
              <a:gd name="connsiteX14" fmla="*/ 917931 w 2088198"/>
              <a:gd name="connsiteY14" fmla="*/ 257727 h 584674"/>
              <a:gd name="connsiteX15" fmla="*/ 751997 w 2088198"/>
              <a:gd name="connsiteY15" fmla="*/ 204769 h 584674"/>
              <a:gd name="connsiteX16" fmla="*/ 1129761 w 2088198"/>
              <a:gd name="connsiteY16" fmla="*/ 137690 h 584674"/>
              <a:gd name="connsiteX17" fmla="*/ 1737007 w 2088198"/>
              <a:gd name="connsiteY17" fmla="*/ 144751 h 584674"/>
              <a:gd name="connsiteX18" fmla="*/ 2082996 w 2088198"/>
              <a:gd name="connsiteY18" fmla="*/ 225952 h 584674"/>
              <a:gd name="connsiteX19" fmla="*/ 1885288 w 2088198"/>
              <a:gd name="connsiteY19" fmla="*/ 321276 h 584674"/>
              <a:gd name="connsiteX20" fmla="*/ 1482811 w 2088198"/>
              <a:gd name="connsiteY20" fmla="*/ 360111 h 584674"/>
              <a:gd name="connsiteX21" fmla="*/ 928522 w 2088198"/>
              <a:gd name="connsiteY21" fmla="*/ 335398 h 584674"/>
              <a:gd name="connsiteX22" fmla="*/ 737875 w 2088198"/>
              <a:gd name="connsiteY22" fmla="*/ 275379 h 584674"/>
              <a:gd name="connsiteX23" fmla="*/ 1023846 w 2088198"/>
              <a:gd name="connsiteY23" fmla="*/ 211830 h 584674"/>
              <a:gd name="connsiteX24" fmla="*/ 1719355 w 2088198"/>
              <a:gd name="connsiteY24" fmla="*/ 204769 h 584674"/>
              <a:gd name="connsiteX25" fmla="*/ 2080780 w 2088198"/>
              <a:gd name="connsiteY25" fmla="*/ 323955 h 584674"/>
              <a:gd name="connsiteX26" fmla="*/ 1945389 w 2088198"/>
              <a:gd name="connsiteY26" fmla="*/ 402449 h 584674"/>
              <a:gd name="connsiteX27" fmla="*/ 1371151 w 2088198"/>
              <a:gd name="connsiteY27" fmla="*/ 436587 h 584674"/>
              <a:gd name="connsiteX28" fmla="*/ 946175 w 2088198"/>
              <a:gd name="connsiteY28" fmla="*/ 402477 h 584674"/>
              <a:gd name="connsiteX29" fmla="*/ 747069 w 2088198"/>
              <a:gd name="connsiteY29" fmla="*/ 348351 h 584674"/>
              <a:gd name="connsiteX30" fmla="*/ 829098 w 2088198"/>
              <a:gd name="connsiteY30" fmla="*/ 312677 h 584674"/>
              <a:gd name="connsiteX31" fmla="*/ 1006690 w 2088198"/>
              <a:gd name="connsiteY31" fmla="*/ 297703 h 584674"/>
              <a:gd name="connsiteX32" fmla="*/ 1378946 w 2088198"/>
              <a:gd name="connsiteY32" fmla="*/ 300382 h 584674"/>
              <a:gd name="connsiteX33" fmla="*/ 1722719 w 2088198"/>
              <a:gd name="connsiteY33" fmla="*/ 324697 h 584674"/>
              <a:gd name="connsiteX34" fmla="*/ 1943744 w 2088198"/>
              <a:gd name="connsiteY34" fmla="*/ 361595 h 584674"/>
              <a:gd name="connsiteX35" fmla="*/ 2073637 w 2088198"/>
              <a:gd name="connsiteY35" fmla="*/ 418962 h 584674"/>
              <a:gd name="connsiteX36" fmla="*/ 1857044 w 2088198"/>
              <a:gd name="connsiteY36" fmla="*/ 494270 h 584674"/>
              <a:gd name="connsiteX37" fmla="*/ 1372217 w 2088198"/>
              <a:gd name="connsiteY37" fmla="*/ 517816 h 584674"/>
              <a:gd name="connsiteX38" fmla="*/ 903809 w 2088198"/>
              <a:gd name="connsiteY38" fmla="*/ 476618 h 584674"/>
              <a:gd name="connsiteX39" fmla="*/ 751997 w 2088198"/>
              <a:gd name="connsiteY39" fmla="*/ 427191 h 584674"/>
              <a:gd name="connsiteX40" fmla="*/ 981811 w 2088198"/>
              <a:gd name="connsiteY40" fmla="*/ 373835 h 584674"/>
              <a:gd name="connsiteX41" fmla="*/ 1624031 w 2088198"/>
              <a:gd name="connsiteY41" fmla="*/ 388355 h 584674"/>
              <a:gd name="connsiteX42" fmla="*/ 1961645 w 2088198"/>
              <a:gd name="connsiteY42" fmla="*/ 422067 h 584674"/>
              <a:gd name="connsiteX43" fmla="*/ 2082996 w 2088198"/>
              <a:gd name="connsiteY43" fmla="*/ 480148 h 584674"/>
              <a:gd name="connsiteX44" fmla="*/ 1982496 w 2088198"/>
              <a:gd name="connsiteY44" fmla="*/ 538202 h 584674"/>
              <a:gd name="connsiteX45" fmla="*/ 1592422 w 2088198"/>
              <a:gd name="connsiteY45" fmla="*/ 582415 h 584674"/>
              <a:gd name="connsiteX46" fmla="*/ 1188466 w 2088198"/>
              <a:gd name="connsiteY46" fmla="*/ 572573 h 584674"/>
              <a:gd name="connsiteX47" fmla="*/ 859963 w 2088198"/>
              <a:gd name="connsiteY47" fmla="*/ 524107 h 584674"/>
              <a:gd name="connsiteX48" fmla="*/ 476617 w 2088198"/>
              <a:gd name="connsiteY48" fmla="*/ 427191 h 584674"/>
              <a:gd name="connsiteX49" fmla="*/ 0 w 2088198"/>
              <a:gd name="connsiteY49" fmla="*/ 285971 h 584674"/>
              <a:gd name="connsiteX0" fmla="*/ 540167 w 2088198"/>
              <a:gd name="connsiteY0" fmla="*/ 0 h 584674"/>
              <a:gd name="connsiteX1" fmla="*/ 1468689 w 2088198"/>
              <a:gd name="connsiteY1" fmla="*/ 10592 h 584674"/>
              <a:gd name="connsiteX2" fmla="*/ 1920593 w 2088198"/>
              <a:gd name="connsiteY2" fmla="*/ 49427 h 584674"/>
              <a:gd name="connsiteX3" fmla="*/ 2086527 w 2088198"/>
              <a:gd name="connsiteY3" fmla="*/ 116507 h 584674"/>
              <a:gd name="connsiteX4" fmla="*/ 1835861 w 2088198"/>
              <a:gd name="connsiteY4" fmla="*/ 208300 h 584674"/>
              <a:gd name="connsiteX5" fmla="*/ 1405140 w 2088198"/>
              <a:gd name="connsiteY5" fmla="*/ 236544 h 584674"/>
              <a:gd name="connsiteX6" fmla="*/ 776711 w 2088198"/>
              <a:gd name="connsiteY6" fmla="*/ 158873 h 584674"/>
              <a:gd name="connsiteX7" fmla="*/ 896748 w 2088198"/>
              <a:gd name="connsiteY7" fmla="*/ 81202 h 584674"/>
              <a:gd name="connsiteX8" fmla="*/ 1391018 w 2088198"/>
              <a:gd name="connsiteY8" fmla="*/ 56488 h 584674"/>
              <a:gd name="connsiteX9" fmla="*/ 1754660 w 2088198"/>
              <a:gd name="connsiteY9" fmla="*/ 74141 h 584674"/>
              <a:gd name="connsiteX10" fmla="*/ 2044161 w 2088198"/>
              <a:gd name="connsiteY10" fmla="*/ 123568 h 584674"/>
              <a:gd name="connsiteX11" fmla="*/ 2037100 w 2088198"/>
              <a:gd name="connsiteY11" fmla="*/ 208300 h 584674"/>
              <a:gd name="connsiteX12" fmla="*/ 1832331 w 2088198"/>
              <a:gd name="connsiteY12" fmla="*/ 268318 h 584674"/>
              <a:gd name="connsiteX13" fmla="*/ 1451037 w 2088198"/>
              <a:gd name="connsiteY13" fmla="*/ 296562 h 584674"/>
              <a:gd name="connsiteX14" fmla="*/ 917931 w 2088198"/>
              <a:gd name="connsiteY14" fmla="*/ 257727 h 584674"/>
              <a:gd name="connsiteX15" fmla="*/ 751997 w 2088198"/>
              <a:gd name="connsiteY15" fmla="*/ 204769 h 584674"/>
              <a:gd name="connsiteX16" fmla="*/ 1129761 w 2088198"/>
              <a:gd name="connsiteY16" fmla="*/ 137690 h 584674"/>
              <a:gd name="connsiteX17" fmla="*/ 1737007 w 2088198"/>
              <a:gd name="connsiteY17" fmla="*/ 144751 h 584674"/>
              <a:gd name="connsiteX18" fmla="*/ 2082996 w 2088198"/>
              <a:gd name="connsiteY18" fmla="*/ 225952 h 584674"/>
              <a:gd name="connsiteX19" fmla="*/ 1885288 w 2088198"/>
              <a:gd name="connsiteY19" fmla="*/ 321276 h 584674"/>
              <a:gd name="connsiteX20" fmla="*/ 1482811 w 2088198"/>
              <a:gd name="connsiteY20" fmla="*/ 360111 h 584674"/>
              <a:gd name="connsiteX21" fmla="*/ 928522 w 2088198"/>
              <a:gd name="connsiteY21" fmla="*/ 335398 h 584674"/>
              <a:gd name="connsiteX22" fmla="*/ 737875 w 2088198"/>
              <a:gd name="connsiteY22" fmla="*/ 275379 h 584674"/>
              <a:gd name="connsiteX23" fmla="*/ 1023846 w 2088198"/>
              <a:gd name="connsiteY23" fmla="*/ 211830 h 584674"/>
              <a:gd name="connsiteX24" fmla="*/ 1719355 w 2088198"/>
              <a:gd name="connsiteY24" fmla="*/ 204769 h 584674"/>
              <a:gd name="connsiteX25" fmla="*/ 2080780 w 2088198"/>
              <a:gd name="connsiteY25" fmla="*/ 323955 h 584674"/>
              <a:gd name="connsiteX26" fmla="*/ 1945389 w 2088198"/>
              <a:gd name="connsiteY26" fmla="*/ 402449 h 584674"/>
              <a:gd name="connsiteX27" fmla="*/ 1371151 w 2088198"/>
              <a:gd name="connsiteY27" fmla="*/ 436587 h 584674"/>
              <a:gd name="connsiteX28" fmla="*/ 946175 w 2088198"/>
              <a:gd name="connsiteY28" fmla="*/ 402477 h 584674"/>
              <a:gd name="connsiteX29" fmla="*/ 747069 w 2088198"/>
              <a:gd name="connsiteY29" fmla="*/ 348351 h 584674"/>
              <a:gd name="connsiteX30" fmla="*/ 829098 w 2088198"/>
              <a:gd name="connsiteY30" fmla="*/ 312677 h 584674"/>
              <a:gd name="connsiteX31" fmla="*/ 1006690 w 2088198"/>
              <a:gd name="connsiteY31" fmla="*/ 297703 h 584674"/>
              <a:gd name="connsiteX32" fmla="*/ 1378946 w 2088198"/>
              <a:gd name="connsiteY32" fmla="*/ 300382 h 584674"/>
              <a:gd name="connsiteX33" fmla="*/ 1722719 w 2088198"/>
              <a:gd name="connsiteY33" fmla="*/ 324697 h 584674"/>
              <a:gd name="connsiteX34" fmla="*/ 1943744 w 2088198"/>
              <a:gd name="connsiteY34" fmla="*/ 361595 h 584674"/>
              <a:gd name="connsiteX35" fmla="*/ 2073637 w 2088198"/>
              <a:gd name="connsiteY35" fmla="*/ 422095 h 584674"/>
              <a:gd name="connsiteX36" fmla="*/ 1857044 w 2088198"/>
              <a:gd name="connsiteY36" fmla="*/ 494270 h 584674"/>
              <a:gd name="connsiteX37" fmla="*/ 1372217 w 2088198"/>
              <a:gd name="connsiteY37" fmla="*/ 517816 h 584674"/>
              <a:gd name="connsiteX38" fmla="*/ 903809 w 2088198"/>
              <a:gd name="connsiteY38" fmla="*/ 476618 h 584674"/>
              <a:gd name="connsiteX39" fmla="*/ 751997 w 2088198"/>
              <a:gd name="connsiteY39" fmla="*/ 427191 h 584674"/>
              <a:gd name="connsiteX40" fmla="*/ 981811 w 2088198"/>
              <a:gd name="connsiteY40" fmla="*/ 373835 h 584674"/>
              <a:gd name="connsiteX41" fmla="*/ 1624031 w 2088198"/>
              <a:gd name="connsiteY41" fmla="*/ 388355 h 584674"/>
              <a:gd name="connsiteX42" fmla="*/ 1961645 w 2088198"/>
              <a:gd name="connsiteY42" fmla="*/ 422067 h 584674"/>
              <a:gd name="connsiteX43" fmla="*/ 2082996 w 2088198"/>
              <a:gd name="connsiteY43" fmla="*/ 480148 h 584674"/>
              <a:gd name="connsiteX44" fmla="*/ 1982496 w 2088198"/>
              <a:gd name="connsiteY44" fmla="*/ 538202 h 584674"/>
              <a:gd name="connsiteX45" fmla="*/ 1592422 w 2088198"/>
              <a:gd name="connsiteY45" fmla="*/ 582415 h 584674"/>
              <a:gd name="connsiteX46" fmla="*/ 1188466 w 2088198"/>
              <a:gd name="connsiteY46" fmla="*/ 572573 h 584674"/>
              <a:gd name="connsiteX47" fmla="*/ 859963 w 2088198"/>
              <a:gd name="connsiteY47" fmla="*/ 524107 h 584674"/>
              <a:gd name="connsiteX48" fmla="*/ 476617 w 2088198"/>
              <a:gd name="connsiteY48" fmla="*/ 427191 h 584674"/>
              <a:gd name="connsiteX49" fmla="*/ 0 w 2088198"/>
              <a:gd name="connsiteY49" fmla="*/ 285971 h 584674"/>
              <a:gd name="connsiteX0" fmla="*/ 540167 w 2088198"/>
              <a:gd name="connsiteY0" fmla="*/ 0 h 584674"/>
              <a:gd name="connsiteX1" fmla="*/ 1468689 w 2088198"/>
              <a:gd name="connsiteY1" fmla="*/ 10592 h 584674"/>
              <a:gd name="connsiteX2" fmla="*/ 1920593 w 2088198"/>
              <a:gd name="connsiteY2" fmla="*/ 49427 h 584674"/>
              <a:gd name="connsiteX3" fmla="*/ 2086527 w 2088198"/>
              <a:gd name="connsiteY3" fmla="*/ 116507 h 584674"/>
              <a:gd name="connsiteX4" fmla="*/ 1835861 w 2088198"/>
              <a:gd name="connsiteY4" fmla="*/ 208300 h 584674"/>
              <a:gd name="connsiteX5" fmla="*/ 1405140 w 2088198"/>
              <a:gd name="connsiteY5" fmla="*/ 236544 h 584674"/>
              <a:gd name="connsiteX6" fmla="*/ 776711 w 2088198"/>
              <a:gd name="connsiteY6" fmla="*/ 158873 h 584674"/>
              <a:gd name="connsiteX7" fmla="*/ 896748 w 2088198"/>
              <a:gd name="connsiteY7" fmla="*/ 81202 h 584674"/>
              <a:gd name="connsiteX8" fmla="*/ 1391018 w 2088198"/>
              <a:gd name="connsiteY8" fmla="*/ 56488 h 584674"/>
              <a:gd name="connsiteX9" fmla="*/ 1754660 w 2088198"/>
              <a:gd name="connsiteY9" fmla="*/ 74141 h 584674"/>
              <a:gd name="connsiteX10" fmla="*/ 2044161 w 2088198"/>
              <a:gd name="connsiteY10" fmla="*/ 123568 h 584674"/>
              <a:gd name="connsiteX11" fmla="*/ 2037100 w 2088198"/>
              <a:gd name="connsiteY11" fmla="*/ 208300 h 584674"/>
              <a:gd name="connsiteX12" fmla="*/ 1832331 w 2088198"/>
              <a:gd name="connsiteY12" fmla="*/ 268318 h 584674"/>
              <a:gd name="connsiteX13" fmla="*/ 1451037 w 2088198"/>
              <a:gd name="connsiteY13" fmla="*/ 296562 h 584674"/>
              <a:gd name="connsiteX14" fmla="*/ 917931 w 2088198"/>
              <a:gd name="connsiteY14" fmla="*/ 257727 h 584674"/>
              <a:gd name="connsiteX15" fmla="*/ 751997 w 2088198"/>
              <a:gd name="connsiteY15" fmla="*/ 204769 h 584674"/>
              <a:gd name="connsiteX16" fmla="*/ 1129761 w 2088198"/>
              <a:gd name="connsiteY16" fmla="*/ 137690 h 584674"/>
              <a:gd name="connsiteX17" fmla="*/ 1737007 w 2088198"/>
              <a:gd name="connsiteY17" fmla="*/ 144751 h 584674"/>
              <a:gd name="connsiteX18" fmla="*/ 2082996 w 2088198"/>
              <a:gd name="connsiteY18" fmla="*/ 225952 h 584674"/>
              <a:gd name="connsiteX19" fmla="*/ 1885288 w 2088198"/>
              <a:gd name="connsiteY19" fmla="*/ 321276 h 584674"/>
              <a:gd name="connsiteX20" fmla="*/ 1482811 w 2088198"/>
              <a:gd name="connsiteY20" fmla="*/ 360111 h 584674"/>
              <a:gd name="connsiteX21" fmla="*/ 928522 w 2088198"/>
              <a:gd name="connsiteY21" fmla="*/ 335398 h 584674"/>
              <a:gd name="connsiteX22" fmla="*/ 737875 w 2088198"/>
              <a:gd name="connsiteY22" fmla="*/ 275379 h 584674"/>
              <a:gd name="connsiteX23" fmla="*/ 1023846 w 2088198"/>
              <a:gd name="connsiteY23" fmla="*/ 211830 h 584674"/>
              <a:gd name="connsiteX24" fmla="*/ 1719355 w 2088198"/>
              <a:gd name="connsiteY24" fmla="*/ 204769 h 584674"/>
              <a:gd name="connsiteX25" fmla="*/ 2080780 w 2088198"/>
              <a:gd name="connsiteY25" fmla="*/ 323955 h 584674"/>
              <a:gd name="connsiteX26" fmla="*/ 1945389 w 2088198"/>
              <a:gd name="connsiteY26" fmla="*/ 402449 h 584674"/>
              <a:gd name="connsiteX27" fmla="*/ 1371151 w 2088198"/>
              <a:gd name="connsiteY27" fmla="*/ 436587 h 584674"/>
              <a:gd name="connsiteX28" fmla="*/ 946175 w 2088198"/>
              <a:gd name="connsiteY28" fmla="*/ 402477 h 584674"/>
              <a:gd name="connsiteX29" fmla="*/ 747069 w 2088198"/>
              <a:gd name="connsiteY29" fmla="*/ 348351 h 584674"/>
              <a:gd name="connsiteX30" fmla="*/ 829098 w 2088198"/>
              <a:gd name="connsiteY30" fmla="*/ 312677 h 584674"/>
              <a:gd name="connsiteX31" fmla="*/ 1006690 w 2088198"/>
              <a:gd name="connsiteY31" fmla="*/ 297703 h 584674"/>
              <a:gd name="connsiteX32" fmla="*/ 1378946 w 2088198"/>
              <a:gd name="connsiteY32" fmla="*/ 300382 h 584674"/>
              <a:gd name="connsiteX33" fmla="*/ 1722719 w 2088198"/>
              <a:gd name="connsiteY33" fmla="*/ 324697 h 584674"/>
              <a:gd name="connsiteX34" fmla="*/ 1943744 w 2088198"/>
              <a:gd name="connsiteY34" fmla="*/ 361595 h 584674"/>
              <a:gd name="connsiteX35" fmla="*/ 2073637 w 2088198"/>
              <a:gd name="connsiteY35" fmla="*/ 422095 h 584674"/>
              <a:gd name="connsiteX36" fmla="*/ 1857044 w 2088198"/>
              <a:gd name="connsiteY36" fmla="*/ 494270 h 584674"/>
              <a:gd name="connsiteX37" fmla="*/ 1372217 w 2088198"/>
              <a:gd name="connsiteY37" fmla="*/ 517816 h 584674"/>
              <a:gd name="connsiteX38" fmla="*/ 903809 w 2088198"/>
              <a:gd name="connsiteY38" fmla="*/ 476618 h 584674"/>
              <a:gd name="connsiteX39" fmla="*/ 751997 w 2088198"/>
              <a:gd name="connsiteY39" fmla="*/ 427191 h 584674"/>
              <a:gd name="connsiteX40" fmla="*/ 981811 w 2088198"/>
              <a:gd name="connsiteY40" fmla="*/ 373835 h 584674"/>
              <a:gd name="connsiteX41" fmla="*/ 1624031 w 2088198"/>
              <a:gd name="connsiteY41" fmla="*/ 388355 h 584674"/>
              <a:gd name="connsiteX42" fmla="*/ 1961645 w 2088198"/>
              <a:gd name="connsiteY42" fmla="*/ 422067 h 584674"/>
              <a:gd name="connsiteX43" fmla="*/ 2082996 w 2088198"/>
              <a:gd name="connsiteY43" fmla="*/ 480148 h 584674"/>
              <a:gd name="connsiteX44" fmla="*/ 1982496 w 2088198"/>
              <a:gd name="connsiteY44" fmla="*/ 538202 h 584674"/>
              <a:gd name="connsiteX45" fmla="*/ 1592422 w 2088198"/>
              <a:gd name="connsiteY45" fmla="*/ 582415 h 584674"/>
              <a:gd name="connsiteX46" fmla="*/ 1188466 w 2088198"/>
              <a:gd name="connsiteY46" fmla="*/ 572573 h 584674"/>
              <a:gd name="connsiteX47" fmla="*/ 859963 w 2088198"/>
              <a:gd name="connsiteY47" fmla="*/ 524107 h 584674"/>
              <a:gd name="connsiteX48" fmla="*/ 476617 w 2088198"/>
              <a:gd name="connsiteY48" fmla="*/ 427191 h 584674"/>
              <a:gd name="connsiteX49" fmla="*/ 0 w 2088198"/>
              <a:gd name="connsiteY49" fmla="*/ 285971 h 584674"/>
              <a:gd name="connsiteX0" fmla="*/ 540167 w 2088198"/>
              <a:gd name="connsiteY0" fmla="*/ 0 h 584674"/>
              <a:gd name="connsiteX1" fmla="*/ 1468689 w 2088198"/>
              <a:gd name="connsiteY1" fmla="*/ 10592 h 584674"/>
              <a:gd name="connsiteX2" fmla="*/ 1920593 w 2088198"/>
              <a:gd name="connsiteY2" fmla="*/ 49427 h 584674"/>
              <a:gd name="connsiteX3" fmla="*/ 2086527 w 2088198"/>
              <a:gd name="connsiteY3" fmla="*/ 116507 h 584674"/>
              <a:gd name="connsiteX4" fmla="*/ 1835861 w 2088198"/>
              <a:gd name="connsiteY4" fmla="*/ 208300 h 584674"/>
              <a:gd name="connsiteX5" fmla="*/ 1405140 w 2088198"/>
              <a:gd name="connsiteY5" fmla="*/ 236544 h 584674"/>
              <a:gd name="connsiteX6" fmla="*/ 776711 w 2088198"/>
              <a:gd name="connsiteY6" fmla="*/ 158873 h 584674"/>
              <a:gd name="connsiteX7" fmla="*/ 896748 w 2088198"/>
              <a:gd name="connsiteY7" fmla="*/ 81202 h 584674"/>
              <a:gd name="connsiteX8" fmla="*/ 1391018 w 2088198"/>
              <a:gd name="connsiteY8" fmla="*/ 56488 h 584674"/>
              <a:gd name="connsiteX9" fmla="*/ 1754660 w 2088198"/>
              <a:gd name="connsiteY9" fmla="*/ 74141 h 584674"/>
              <a:gd name="connsiteX10" fmla="*/ 2044161 w 2088198"/>
              <a:gd name="connsiteY10" fmla="*/ 123568 h 584674"/>
              <a:gd name="connsiteX11" fmla="*/ 2037100 w 2088198"/>
              <a:gd name="connsiteY11" fmla="*/ 208300 h 584674"/>
              <a:gd name="connsiteX12" fmla="*/ 1832331 w 2088198"/>
              <a:gd name="connsiteY12" fmla="*/ 268318 h 584674"/>
              <a:gd name="connsiteX13" fmla="*/ 1451037 w 2088198"/>
              <a:gd name="connsiteY13" fmla="*/ 296562 h 584674"/>
              <a:gd name="connsiteX14" fmla="*/ 917931 w 2088198"/>
              <a:gd name="connsiteY14" fmla="*/ 257727 h 584674"/>
              <a:gd name="connsiteX15" fmla="*/ 751997 w 2088198"/>
              <a:gd name="connsiteY15" fmla="*/ 204769 h 584674"/>
              <a:gd name="connsiteX16" fmla="*/ 1129761 w 2088198"/>
              <a:gd name="connsiteY16" fmla="*/ 137690 h 584674"/>
              <a:gd name="connsiteX17" fmla="*/ 1737007 w 2088198"/>
              <a:gd name="connsiteY17" fmla="*/ 144751 h 584674"/>
              <a:gd name="connsiteX18" fmla="*/ 2082996 w 2088198"/>
              <a:gd name="connsiteY18" fmla="*/ 225952 h 584674"/>
              <a:gd name="connsiteX19" fmla="*/ 1885288 w 2088198"/>
              <a:gd name="connsiteY19" fmla="*/ 321276 h 584674"/>
              <a:gd name="connsiteX20" fmla="*/ 1482811 w 2088198"/>
              <a:gd name="connsiteY20" fmla="*/ 360111 h 584674"/>
              <a:gd name="connsiteX21" fmla="*/ 928522 w 2088198"/>
              <a:gd name="connsiteY21" fmla="*/ 335398 h 584674"/>
              <a:gd name="connsiteX22" fmla="*/ 737875 w 2088198"/>
              <a:gd name="connsiteY22" fmla="*/ 275379 h 584674"/>
              <a:gd name="connsiteX23" fmla="*/ 1023846 w 2088198"/>
              <a:gd name="connsiteY23" fmla="*/ 211830 h 584674"/>
              <a:gd name="connsiteX24" fmla="*/ 1719355 w 2088198"/>
              <a:gd name="connsiteY24" fmla="*/ 204769 h 584674"/>
              <a:gd name="connsiteX25" fmla="*/ 2080780 w 2088198"/>
              <a:gd name="connsiteY25" fmla="*/ 323955 h 584674"/>
              <a:gd name="connsiteX26" fmla="*/ 1945389 w 2088198"/>
              <a:gd name="connsiteY26" fmla="*/ 402449 h 584674"/>
              <a:gd name="connsiteX27" fmla="*/ 1371151 w 2088198"/>
              <a:gd name="connsiteY27" fmla="*/ 436587 h 584674"/>
              <a:gd name="connsiteX28" fmla="*/ 946175 w 2088198"/>
              <a:gd name="connsiteY28" fmla="*/ 402477 h 584674"/>
              <a:gd name="connsiteX29" fmla="*/ 747069 w 2088198"/>
              <a:gd name="connsiteY29" fmla="*/ 348351 h 584674"/>
              <a:gd name="connsiteX30" fmla="*/ 829098 w 2088198"/>
              <a:gd name="connsiteY30" fmla="*/ 312677 h 584674"/>
              <a:gd name="connsiteX31" fmla="*/ 1006690 w 2088198"/>
              <a:gd name="connsiteY31" fmla="*/ 297703 h 584674"/>
              <a:gd name="connsiteX32" fmla="*/ 1378946 w 2088198"/>
              <a:gd name="connsiteY32" fmla="*/ 300382 h 584674"/>
              <a:gd name="connsiteX33" fmla="*/ 1722719 w 2088198"/>
              <a:gd name="connsiteY33" fmla="*/ 324697 h 584674"/>
              <a:gd name="connsiteX34" fmla="*/ 1943744 w 2088198"/>
              <a:gd name="connsiteY34" fmla="*/ 361595 h 584674"/>
              <a:gd name="connsiteX35" fmla="*/ 2073637 w 2088198"/>
              <a:gd name="connsiteY35" fmla="*/ 415830 h 584674"/>
              <a:gd name="connsiteX36" fmla="*/ 1857044 w 2088198"/>
              <a:gd name="connsiteY36" fmla="*/ 494270 h 584674"/>
              <a:gd name="connsiteX37" fmla="*/ 1372217 w 2088198"/>
              <a:gd name="connsiteY37" fmla="*/ 517816 h 584674"/>
              <a:gd name="connsiteX38" fmla="*/ 903809 w 2088198"/>
              <a:gd name="connsiteY38" fmla="*/ 476618 h 584674"/>
              <a:gd name="connsiteX39" fmla="*/ 751997 w 2088198"/>
              <a:gd name="connsiteY39" fmla="*/ 427191 h 584674"/>
              <a:gd name="connsiteX40" fmla="*/ 981811 w 2088198"/>
              <a:gd name="connsiteY40" fmla="*/ 373835 h 584674"/>
              <a:gd name="connsiteX41" fmla="*/ 1624031 w 2088198"/>
              <a:gd name="connsiteY41" fmla="*/ 388355 h 584674"/>
              <a:gd name="connsiteX42" fmla="*/ 1961645 w 2088198"/>
              <a:gd name="connsiteY42" fmla="*/ 422067 h 584674"/>
              <a:gd name="connsiteX43" fmla="*/ 2082996 w 2088198"/>
              <a:gd name="connsiteY43" fmla="*/ 480148 h 584674"/>
              <a:gd name="connsiteX44" fmla="*/ 1982496 w 2088198"/>
              <a:gd name="connsiteY44" fmla="*/ 538202 h 584674"/>
              <a:gd name="connsiteX45" fmla="*/ 1592422 w 2088198"/>
              <a:gd name="connsiteY45" fmla="*/ 582415 h 584674"/>
              <a:gd name="connsiteX46" fmla="*/ 1188466 w 2088198"/>
              <a:gd name="connsiteY46" fmla="*/ 572573 h 584674"/>
              <a:gd name="connsiteX47" fmla="*/ 859963 w 2088198"/>
              <a:gd name="connsiteY47" fmla="*/ 524107 h 584674"/>
              <a:gd name="connsiteX48" fmla="*/ 476617 w 2088198"/>
              <a:gd name="connsiteY48" fmla="*/ 427191 h 584674"/>
              <a:gd name="connsiteX49" fmla="*/ 0 w 2088198"/>
              <a:gd name="connsiteY49" fmla="*/ 285971 h 584674"/>
              <a:gd name="connsiteX0" fmla="*/ 540167 w 2094757"/>
              <a:gd name="connsiteY0" fmla="*/ 0 h 584674"/>
              <a:gd name="connsiteX1" fmla="*/ 1468689 w 2094757"/>
              <a:gd name="connsiteY1" fmla="*/ 10592 h 584674"/>
              <a:gd name="connsiteX2" fmla="*/ 1920593 w 2094757"/>
              <a:gd name="connsiteY2" fmla="*/ 49427 h 584674"/>
              <a:gd name="connsiteX3" fmla="*/ 2086527 w 2094757"/>
              <a:gd name="connsiteY3" fmla="*/ 116507 h 584674"/>
              <a:gd name="connsiteX4" fmla="*/ 1835861 w 2094757"/>
              <a:gd name="connsiteY4" fmla="*/ 208300 h 584674"/>
              <a:gd name="connsiteX5" fmla="*/ 1405140 w 2094757"/>
              <a:gd name="connsiteY5" fmla="*/ 236544 h 584674"/>
              <a:gd name="connsiteX6" fmla="*/ 776711 w 2094757"/>
              <a:gd name="connsiteY6" fmla="*/ 158873 h 584674"/>
              <a:gd name="connsiteX7" fmla="*/ 896748 w 2094757"/>
              <a:gd name="connsiteY7" fmla="*/ 81202 h 584674"/>
              <a:gd name="connsiteX8" fmla="*/ 1391018 w 2094757"/>
              <a:gd name="connsiteY8" fmla="*/ 56488 h 584674"/>
              <a:gd name="connsiteX9" fmla="*/ 1754660 w 2094757"/>
              <a:gd name="connsiteY9" fmla="*/ 74141 h 584674"/>
              <a:gd name="connsiteX10" fmla="*/ 2044161 w 2094757"/>
              <a:gd name="connsiteY10" fmla="*/ 123568 h 584674"/>
              <a:gd name="connsiteX11" fmla="*/ 2037100 w 2094757"/>
              <a:gd name="connsiteY11" fmla="*/ 208300 h 584674"/>
              <a:gd name="connsiteX12" fmla="*/ 1832331 w 2094757"/>
              <a:gd name="connsiteY12" fmla="*/ 268318 h 584674"/>
              <a:gd name="connsiteX13" fmla="*/ 1451037 w 2094757"/>
              <a:gd name="connsiteY13" fmla="*/ 296562 h 584674"/>
              <a:gd name="connsiteX14" fmla="*/ 917931 w 2094757"/>
              <a:gd name="connsiteY14" fmla="*/ 257727 h 584674"/>
              <a:gd name="connsiteX15" fmla="*/ 751997 w 2094757"/>
              <a:gd name="connsiteY15" fmla="*/ 204769 h 584674"/>
              <a:gd name="connsiteX16" fmla="*/ 1129761 w 2094757"/>
              <a:gd name="connsiteY16" fmla="*/ 137690 h 584674"/>
              <a:gd name="connsiteX17" fmla="*/ 1737007 w 2094757"/>
              <a:gd name="connsiteY17" fmla="*/ 144751 h 584674"/>
              <a:gd name="connsiteX18" fmla="*/ 2082996 w 2094757"/>
              <a:gd name="connsiteY18" fmla="*/ 225952 h 584674"/>
              <a:gd name="connsiteX19" fmla="*/ 1885288 w 2094757"/>
              <a:gd name="connsiteY19" fmla="*/ 321276 h 584674"/>
              <a:gd name="connsiteX20" fmla="*/ 1482811 w 2094757"/>
              <a:gd name="connsiteY20" fmla="*/ 360111 h 584674"/>
              <a:gd name="connsiteX21" fmla="*/ 928522 w 2094757"/>
              <a:gd name="connsiteY21" fmla="*/ 335398 h 584674"/>
              <a:gd name="connsiteX22" fmla="*/ 737875 w 2094757"/>
              <a:gd name="connsiteY22" fmla="*/ 275379 h 584674"/>
              <a:gd name="connsiteX23" fmla="*/ 1023846 w 2094757"/>
              <a:gd name="connsiteY23" fmla="*/ 211830 h 584674"/>
              <a:gd name="connsiteX24" fmla="*/ 1686018 w 2094757"/>
              <a:gd name="connsiteY24" fmla="*/ 247053 h 584674"/>
              <a:gd name="connsiteX25" fmla="*/ 2080780 w 2094757"/>
              <a:gd name="connsiteY25" fmla="*/ 323955 h 584674"/>
              <a:gd name="connsiteX26" fmla="*/ 1945389 w 2094757"/>
              <a:gd name="connsiteY26" fmla="*/ 402449 h 584674"/>
              <a:gd name="connsiteX27" fmla="*/ 1371151 w 2094757"/>
              <a:gd name="connsiteY27" fmla="*/ 436587 h 584674"/>
              <a:gd name="connsiteX28" fmla="*/ 946175 w 2094757"/>
              <a:gd name="connsiteY28" fmla="*/ 402477 h 584674"/>
              <a:gd name="connsiteX29" fmla="*/ 747069 w 2094757"/>
              <a:gd name="connsiteY29" fmla="*/ 348351 h 584674"/>
              <a:gd name="connsiteX30" fmla="*/ 829098 w 2094757"/>
              <a:gd name="connsiteY30" fmla="*/ 312677 h 584674"/>
              <a:gd name="connsiteX31" fmla="*/ 1006690 w 2094757"/>
              <a:gd name="connsiteY31" fmla="*/ 297703 h 584674"/>
              <a:gd name="connsiteX32" fmla="*/ 1378946 w 2094757"/>
              <a:gd name="connsiteY32" fmla="*/ 300382 h 584674"/>
              <a:gd name="connsiteX33" fmla="*/ 1722719 w 2094757"/>
              <a:gd name="connsiteY33" fmla="*/ 324697 h 584674"/>
              <a:gd name="connsiteX34" fmla="*/ 1943744 w 2094757"/>
              <a:gd name="connsiteY34" fmla="*/ 361595 h 584674"/>
              <a:gd name="connsiteX35" fmla="*/ 2073637 w 2094757"/>
              <a:gd name="connsiteY35" fmla="*/ 415830 h 584674"/>
              <a:gd name="connsiteX36" fmla="*/ 1857044 w 2094757"/>
              <a:gd name="connsiteY36" fmla="*/ 494270 h 584674"/>
              <a:gd name="connsiteX37" fmla="*/ 1372217 w 2094757"/>
              <a:gd name="connsiteY37" fmla="*/ 517816 h 584674"/>
              <a:gd name="connsiteX38" fmla="*/ 903809 w 2094757"/>
              <a:gd name="connsiteY38" fmla="*/ 476618 h 584674"/>
              <a:gd name="connsiteX39" fmla="*/ 751997 w 2094757"/>
              <a:gd name="connsiteY39" fmla="*/ 427191 h 584674"/>
              <a:gd name="connsiteX40" fmla="*/ 981811 w 2094757"/>
              <a:gd name="connsiteY40" fmla="*/ 373835 h 584674"/>
              <a:gd name="connsiteX41" fmla="*/ 1624031 w 2094757"/>
              <a:gd name="connsiteY41" fmla="*/ 388355 h 584674"/>
              <a:gd name="connsiteX42" fmla="*/ 1961645 w 2094757"/>
              <a:gd name="connsiteY42" fmla="*/ 422067 h 584674"/>
              <a:gd name="connsiteX43" fmla="*/ 2082996 w 2094757"/>
              <a:gd name="connsiteY43" fmla="*/ 480148 h 584674"/>
              <a:gd name="connsiteX44" fmla="*/ 1982496 w 2094757"/>
              <a:gd name="connsiteY44" fmla="*/ 538202 h 584674"/>
              <a:gd name="connsiteX45" fmla="*/ 1592422 w 2094757"/>
              <a:gd name="connsiteY45" fmla="*/ 582415 h 584674"/>
              <a:gd name="connsiteX46" fmla="*/ 1188466 w 2094757"/>
              <a:gd name="connsiteY46" fmla="*/ 572573 h 584674"/>
              <a:gd name="connsiteX47" fmla="*/ 859963 w 2094757"/>
              <a:gd name="connsiteY47" fmla="*/ 524107 h 584674"/>
              <a:gd name="connsiteX48" fmla="*/ 476617 w 2094757"/>
              <a:gd name="connsiteY48" fmla="*/ 427191 h 584674"/>
              <a:gd name="connsiteX49" fmla="*/ 0 w 2094757"/>
              <a:gd name="connsiteY49" fmla="*/ 285971 h 584674"/>
              <a:gd name="connsiteX0" fmla="*/ 540167 w 2094757"/>
              <a:gd name="connsiteY0" fmla="*/ 0 h 584674"/>
              <a:gd name="connsiteX1" fmla="*/ 1468689 w 2094757"/>
              <a:gd name="connsiteY1" fmla="*/ 10592 h 584674"/>
              <a:gd name="connsiteX2" fmla="*/ 1920593 w 2094757"/>
              <a:gd name="connsiteY2" fmla="*/ 49427 h 584674"/>
              <a:gd name="connsiteX3" fmla="*/ 2086527 w 2094757"/>
              <a:gd name="connsiteY3" fmla="*/ 116507 h 584674"/>
              <a:gd name="connsiteX4" fmla="*/ 1835861 w 2094757"/>
              <a:gd name="connsiteY4" fmla="*/ 208300 h 584674"/>
              <a:gd name="connsiteX5" fmla="*/ 1405140 w 2094757"/>
              <a:gd name="connsiteY5" fmla="*/ 236544 h 584674"/>
              <a:gd name="connsiteX6" fmla="*/ 776711 w 2094757"/>
              <a:gd name="connsiteY6" fmla="*/ 158873 h 584674"/>
              <a:gd name="connsiteX7" fmla="*/ 896748 w 2094757"/>
              <a:gd name="connsiteY7" fmla="*/ 81202 h 584674"/>
              <a:gd name="connsiteX8" fmla="*/ 1391018 w 2094757"/>
              <a:gd name="connsiteY8" fmla="*/ 56488 h 584674"/>
              <a:gd name="connsiteX9" fmla="*/ 1754660 w 2094757"/>
              <a:gd name="connsiteY9" fmla="*/ 74141 h 584674"/>
              <a:gd name="connsiteX10" fmla="*/ 2044161 w 2094757"/>
              <a:gd name="connsiteY10" fmla="*/ 123568 h 584674"/>
              <a:gd name="connsiteX11" fmla="*/ 2037100 w 2094757"/>
              <a:gd name="connsiteY11" fmla="*/ 208300 h 584674"/>
              <a:gd name="connsiteX12" fmla="*/ 1832331 w 2094757"/>
              <a:gd name="connsiteY12" fmla="*/ 268318 h 584674"/>
              <a:gd name="connsiteX13" fmla="*/ 1451037 w 2094757"/>
              <a:gd name="connsiteY13" fmla="*/ 296562 h 584674"/>
              <a:gd name="connsiteX14" fmla="*/ 917931 w 2094757"/>
              <a:gd name="connsiteY14" fmla="*/ 257727 h 584674"/>
              <a:gd name="connsiteX15" fmla="*/ 751997 w 2094757"/>
              <a:gd name="connsiteY15" fmla="*/ 204769 h 584674"/>
              <a:gd name="connsiteX16" fmla="*/ 1129761 w 2094757"/>
              <a:gd name="connsiteY16" fmla="*/ 137690 h 584674"/>
              <a:gd name="connsiteX17" fmla="*/ 1737007 w 2094757"/>
              <a:gd name="connsiteY17" fmla="*/ 144751 h 584674"/>
              <a:gd name="connsiteX18" fmla="*/ 2085377 w 2094757"/>
              <a:gd name="connsiteY18" fmla="*/ 240047 h 584674"/>
              <a:gd name="connsiteX19" fmla="*/ 1885288 w 2094757"/>
              <a:gd name="connsiteY19" fmla="*/ 321276 h 584674"/>
              <a:gd name="connsiteX20" fmla="*/ 1482811 w 2094757"/>
              <a:gd name="connsiteY20" fmla="*/ 360111 h 584674"/>
              <a:gd name="connsiteX21" fmla="*/ 928522 w 2094757"/>
              <a:gd name="connsiteY21" fmla="*/ 335398 h 584674"/>
              <a:gd name="connsiteX22" fmla="*/ 737875 w 2094757"/>
              <a:gd name="connsiteY22" fmla="*/ 275379 h 584674"/>
              <a:gd name="connsiteX23" fmla="*/ 1023846 w 2094757"/>
              <a:gd name="connsiteY23" fmla="*/ 211830 h 584674"/>
              <a:gd name="connsiteX24" fmla="*/ 1686018 w 2094757"/>
              <a:gd name="connsiteY24" fmla="*/ 247053 h 584674"/>
              <a:gd name="connsiteX25" fmla="*/ 2080780 w 2094757"/>
              <a:gd name="connsiteY25" fmla="*/ 323955 h 584674"/>
              <a:gd name="connsiteX26" fmla="*/ 1945389 w 2094757"/>
              <a:gd name="connsiteY26" fmla="*/ 402449 h 584674"/>
              <a:gd name="connsiteX27" fmla="*/ 1371151 w 2094757"/>
              <a:gd name="connsiteY27" fmla="*/ 436587 h 584674"/>
              <a:gd name="connsiteX28" fmla="*/ 946175 w 2094757"/>
              <a:gd name="connsiteY28" fmla="*/ 402477 h 584674"/>
              <a:gd name="connsiteX29" fmla="*/ 747069 w 2094757"/>
              <a:gd name="connsiteY29" fmla="*/ 348351 h 584674"/>
              <a:gd name="connsiteX30" fmla="*/ 829098 w 2094757"/>
              <a:gd name="connsiteY30" fmla="*/ 312677 h 584674"/>
              <a:gd name="connsiteX31" fmla="*/ 1006690 w 2094757"/>
              <a:gd name="connsiteY31" fmla="*/ 297703 h 584674"/>
              <a:gd name="connsiteX32" fmla="*/ 1378946 w 2094757"/>
              <a:gd name="connsiteY32" fmla="*/ 300382 h 584674"/>
              <a:gd name="connsiteX33" fmla="*/ 1722719 w 2094757"/>
              <a:gd name="connsiteY33" fmla="*/ 324697 h 584674"/>
              <a:gd name="connsiteX34" fmla="*/ 1943744 w 2094757"/>
              <a:gd name="connsiteY34" fmla="*/ 361595 h 584674"/>
              <a:gd name="connsiteX35" fmla="*/ 2073637 w 2094757"/>
              <a:gd name="connsiteY35" fmla="*/ 415830 h 584674"/>
              <a:gd name="connsiteX36" fmla="*/ 1857044 w 2094757"/>
              <a:gd name="connsiteY36" fmla="*/ 494270 h 584674"/>
              <a:gd name="connsiteX37" fmla="*/ 1372217 w 2094757"/>
              <a:gd name="connsiteY37" fmla="*/ 517816 h 584674"/>
              <a:gd name="connsiteX38" fmla="*/ 903809 w 2094757"/>
              <a:gd name="connsiteY38" fmla="*/ 476618 h 584674"/>
              <a:gd name="connsiteX39" fmla="*/ 751997 w 2094757"/>
              <a:gd name="connsiteY39" fmla="*/ 427191 h 584674"/>
              <a:gd name="connsiteX40" fmla="*/ 981811 w 2094757"/>
              <a:gd name="connsiteY40" fmla="*/ 373835 h 584674"/>
              <a:gd name="connsiteX41" fmla="*/ 1624031 w 2094757"/>
              <a:gd name="connsiteY41" fmla="*/ 388355 h 584674"/>
              <a:gd name="connsiteX42" fmla="*/ 1961645 w 2094757"/>
              <a:gd name="connsiteY42" fmla="*/ 422067 h 584674"/>
              <a:gd name="connsiteX43" fmla="*/ 2082996 w 2094757"/>
              <a:gd name="connsiteY43" fmla="*/ 480148 h 584674"/>
              <a:gd name="connsiteX44" fmla="*/ 1982496 w 2094757"/>
              <a:gd name="connsiteY44" fmla="*/ 538202 h 584674"/>
              <a:gd name="connsiteX45" fmla="*/ 1592422 w 2094757"/>
              <a:gd name="connsiteY45" fmla="*/ 582415 h 584674"/>
              <a:gd name="connsiteX46" fmla="*/ 1188466 w 2094757"/>
              <a:gd name="connsiteY46" fmla="*/ 572573 h 584674"/>
              <a:gd name="connsiteX47" fmla="*/ 859963 w 2094757"/>
              <a:gd name="connsiteY47" fmla="*/ 524107 h 584674"/>
              <a:gd name="connsiteX48" fmla="*/ 476617 w 2094757"/>
              <a:gd name="connsiteY48" fmla="*/ 427191 h 584674"/>
              <a:gd name="connsiteX49" fmla="*/ 0 w 2094757"/>
              <a:gd name="connsiteY49" fmla="*/ 285971 h 584674"/>
              <a:gd name="connsiteX0" fmla="*/ 540167 w 2094757"/>
              <a:gd name="connsiteY0" fmla="*/ 0 h 584674"/>
              <a:gd name="connsiteX1" fmla="*/ 1468689 w 2094757"/>
              <a:gd name="connsiteY1" fmla="*/ 10592 h 584674"/>
              <a:gd name="connsiteX2" fmla="*/ 1920593 w 2094757"/>
              <a:gd name="connsiteY2" fmla="*/ 49427 h 584674"/>
              <a:gd name="connsiteX3" fmla="*/ 2086527 w 2094757"/>
              <a:gd name="connsiteY3" fmla="*/ 116507 h 584674"/>
              <a:gd name="connsiteX4" fmla="*/ 1835861 w 2094757"/>
              <a:gd name="connsiteY4" fmla="*/ 208300 h 584674"/>
              <a:gd name="connsiteX5" fmla="*/ 1405140 w 2094757"/>
              <a:gd name="connsiteY5" fmla="*/ 236544 h 584674"/>
              <a:gd name="connsiteX6" fmla="*/ 776711 w 2094757"/>
              <a:gd name="connsiteY6" fmla="*/ 158873 h 584674"/>
              <a:gd name="connsiteX7" fmla="*/ 896748 w 2094757"/>
              <a:gd name="connsiteY7" fmla="*/ 81202 h 584674"/>
              <a:gd name="connsiteX8" fmla="*/ 1391018 w 2094757"/>
              <a:gd name="connsiteY8" fmla="*/ 56488 h 584674"/>
              <a:gd name="connsiteX9" fmla="*/ 1754660 w 2094757"/>
              <a:gd name="connsiteY9" fmla="*/ 74141 h 584674"/>
              <a:gd name="connsiteX10" fmla="*/ 2044161 w 2094757"/>
              <a:gd name="connsiteY10" fmla="*/ 123568 h 584674"/>
              <a:gd name="connsiteX11" fmla="*/ 2037100 w 2094757"/>
              <a:gd name="connsiteY11" fmla="*/ 208300 h 584674"/>
              <a:gd name="connsiteX12" fmla="*/ 1832331 w 2094757"/>
              <a:gd name="connsiteY12" fmla="*/ 268318 h 584674"/>
              <a:gd name="connsiteX13" fmla="*/ 1451037 w 2094757"/>
              <a:gd name="connsiteY13" fmla="*/ 296562 h 584674"/>
              <a:gd name="connsiteX14" fmla="*/ 917931 w 2094757"/>
              <a:gd name="connsiteY14" fmla="*/ 257727 h 584674"/>
              <a:gd name="connsiteX15" fmla="*/ 751997 w 2094757"/>
              <a:gd name="connsiteY15" fmla="*/ 204769 h 584674"/>
              <a:gd name="connsiteX16" fmla="*/ 1129761 w 2094757"/>
              <a:gd name="connsiteY16" fmla="*/ 137690 h 584674"/>
              <a:gd name="connsiteX17" fmla="*/ 1737007 w 2094757"/>
              <a:gd name="connsiteY17" fmla="*/ 144751 h 584674"/>
              <a:gd name="connsiteX18" fmla="*/ 2085377 w 2094757"/>
              <a:gd name="connsiteY18" fmla="*/ 240047 h 584674"/>
              <a:gd name="connsiteX19" fmla="*/ 1892432 w 2094757"/>
              <a:gd name="connsiteY19" fmla="*/ 330672 h 584674"/>
              <a:gd name="connsiteX20" fmla="*/ 1482811 w 2094757"/>
              <a:gd name="connsiteY20" fmla="*/ 360111 h 584674"/>
              <a:gd name="connsiteX21" fmla="*/ 928522 w 2094757"/>
              <a:gd name="connsiteY21" fmla="*/ 335398 h 584674"/>
              <a:gd name="connsiteX22" fmla="*/ 737875 w 2094757"/>
              <a:gd name="connsiteY22" fmla="*/ 275379 h 584674"/>
              <a:gd name="connsiteX23" fmla="*/ 1023846 w 2094757"/>
              <a:gd name="connsiteY23" fmla="*/ 211830 h 584674"/>
              <a:gd name="connsiteX24" fmla="*/ 1686018 w 2094757"/>
              <a:gd name="connsiteY24" fmla="*/ 247053 h 584674"/>
              <a:gd name="connsiteX25" fmla="*/ 2080780 w 2094757"/>
              <a:gd name="connsiteY25" fmla="*/ 323955 h 584674"/>
              <a:gd name="connsiteX26" fmla="*/ 1945389 w 2094757"/>
              <a:gd name="connsiteY26" fmla="*/ 402449 h 584674"/>
              <a:gd name="connsiteX27" fmla="*/ 1371151 w 2094757"/>
              <a:gd name="connsiteY27" fmla="*/ 436587 h 584674"/>
              <a:gd name="connsiteX28" fmla="*/ 946175 w 2094757"/>
              <a:gd name="connsiteY28" fmla="*/ 402477 h 584674"/>
              <a:gd name="connsiteX29" fmla="*/ 747069 w 2094757"/>
              <a:gd name="connsiteY29" fmla="*/ 348351 h 584674"/>
              <a:gd name="connsiteX30" fmla="*/ 829098 w 2094757"/>
              <a:gd name="connsiteY30" fmla="*/ 312677 h 584674"/>
              <a:gd name="connsiteX31" fmla="*/ 1006690 w 2094757"/>
              <a:gd name="connsiteY31" fmla="*/ 297703 h 584674"/>
              <a:gd name="connsiteX32" fmla="*/ 1378946 w 2094757"/>
              <a:gd name="connsiteY32" fmla="*/ 300382 h 584674"/>
              <a:gd name="connsiteX33" fmla="*/ 1722719 w 2094757"/>
              <a:gd name="connsiteY33" fmla="*/ 324697 h 584674"/>
              <a:gd name="connsiteX34" fmla="*/ 1943744 w 2094757"/>
              <a:gd name="connsiteY34" fmla="*/ 361595 h 584674"/>
              <a:gd name="connsiteX35" fmla="*/ 2073637 w 2094757"/>
              <a:gd name="connsiteY35" fmla="*/ 415830 h 584674"/>
              <a:gd name="connsiteX36" fmla="*/ 1857044 w 2094757"/>
              <a:gd name="connsiteY36" fmla="*/ 494270 h 584674"/>
              <a:gd name="connsiteX37" fmla="*/ 1372217 w 2094757"/>
              <a:gd name="connsiteY37" fmla="*/ 517816 h 584674"/>
              <a:gd name="connsiteX38" fmla="*/ 903809 w 2094757"/>
              <a:gd name="connsiteY38" fmla="*/ 476618 h 584674"/>
              <a:gd name="connsiteX39" fmla="*/ 751997 w 2094757"/>
              <a:gd name="connsiteY39" fmla="*/ 427191 h 584674"/>
              <a:gd name="connsiteX40" fmla="*/ 981811 w 2094757"/>
              <a:gd name="connsiteY40" fmla="*/ 373835 h 584674"/>
              <a:gd name="connsiteX41" fmla="*/ 1624031 w 2094757"/>
              <a:gd name="connsiteY41" fmla="*/ 388355 h 584674"/>
              <a:gd name="connsiteX42" fmla="*/ 1961645 w 2094757"/>
              <a:gd name="connsiteY42" fmla="*/ 422067 h 584674"/>
              <a:gd name="connsiteX43" fmla="*/ 2082996 w 2094757"/>
              <a:gd name="connsiteY43" fmla="*/ 480148 h 584674"/>
              <a:gd name="connsiteX44" fmla="*/ 1982496 w 2094757"/>
              <a:gd name="connsiteY44" fmla="*/ 538202 h 584674"/>
              <a:gd name="connsiteX45" fmla="*/ 1592422 w 2094757"/>
              <a:gd name="connsiteY45" fmla="*/ 582415 h 584674"/>
              <a:gd name="connsiteX46" fmla="*/ 1188466 w 2094757"/>
              <a:gd name="connsiteY46" fmla="*/ 572573 h 584674"/>
              <a:gd name="connsiteX47" fmla="*/ 859963 w 2094757"/>
              <a:gd name="connsiteY47" fmla="*/ 524107 h 584674"/>
              <a:gd name="connsiteX48" fmla="*/ 476617 w 2094757"/>
              <a:gd name="connsiteY48" fmla="*/ 427191 h 584674"/>
              <a:gd name="connsiteX49" fmla="*/ 0 w 2094757"/>
              <a:gd name="connsiteY49" fmla="*/ 285971 h 584674"/>
              <a:gd name="connsiteX0" fmla="*/ 540167 w 2094757"/>
              <a:gd name="connsiteY0" fmla="*/ 0 h 584674"/>
              <a:gd name="connsiteX1" fmla="*/ 1468689 w 2094757"/>
              <a:gd name="connsiteY1" fmla="*/ 10592 h 584674"/>
              <a:gd name="connsiteX2" fmla="*/ 1920593 w 2094757"/>
              <a:gd name="connsiteY2" fmla="*/ 49427 h 584674"/>
              <a:gd name="connsiteX3" fmla="*/ 2086527 w 2094757"/>
              <a:gd name="connsiteY3" fmla="*/ 116507 h 584674"/>
              <a:gd name="connsiteX4" fmla="*/ 1835861 w 2094757"/>
              <a:gd name="connsiteY4" fmla="*/ 208300 h 584674"/>
              <a:gd name="connsiteX5" fmla="*/ 1405140 w 2094757"/>
              <a:gd name="connsiteY5" fmla="*/ 236544 h 584674"/>
              <a:gd name="connsiteX6" fmla="*/ 776711 w 2094757"/>
              <a:gd name="connsiteY6" fmla="*/ 158873 h 584674"/>
              <a:gd name="connsiteX7" fmla="*/ 896748 w 2094757"/>
              <a:gd name="connsiteY7" fmla="*/ 81202 h 584674"/>
              <a:gd name="connsiteX8" fmla="*/ 1391018 w 2094757"/>
              <a:gd name="connsiteY8" fmla="*/ 56488 h 584674"/>
              <a:gd name="connsiteX9" fmla="*/ 1754660 w 2094757"/>
              <a:gd name="connsiteY9" fmla="*/ 74141 h 584674"/>
              <a:gd name="connsiteX10" fmla="*/ 2044161 w 2094757"/>
              <a:gd name="connsiteY10" fmla="*/ 123568 h 584674"/>
              <a:gd name="connsiteX11" fmla="*/ 2037100 w 2094757"/>
              <a:gd name="connsiteY11" fmla="*/ 208300 h 584674"/>
              <a:gd name="connsiteX12" fmla="*/ 1832331 w 2094757"/>
              <a:gd name="connsiteY12" fmla="*/ 268318 h 584674"/>
              <a:gd name="connsiteX13" fmla="*/ 1451037 w 2094757"/>
              <a:gd name="connsiteY13" fmla="*/ 296562 h 584674"/>
              <a:gd name="connsiteX14" fmla="*/ 917931 w 2094757"/>
              <a:gd name="connsiteY14" fmla="*/ 257727 h 584674"/>
              <a:gd name="connsiteX15" fmla="*/ 751997 w 2094757"/>
              <a:gd name="connsiteY15" fmla="*/ 204769 h 584674"/>
              <a:gd name="connsiteX16" fmla="*/ 1129761 w 2094757"/>
              <a:gd name="connsiteY16" fmla="*/ 137690 h 584674"/>
              <a:gd name="connsiteX17" fmla="*/ 1737007 w 2094757"/>
              <a:gd name="connsiteY17" fmla="*/ 144751 h 584674"/>
              <a:gd name="connsiteX18" fmla="*/ 2090140 w 2094757"/>
              <a:gd name="connsiteY18" fmla="*/ 246311 h 584674"/>
              <a:gd name="connsiteX19" fmla="*/ 1892432 w 2094757"/>
              <a:gd name="connsiteY19" fmla="*/ 330672 h 584674"/>
              <a:gd name="connsiteX20" fmla="*/ 1482811 w 2094757"/>
              <a:gd name="connsiteY20" fmla="*/ 360111 h 584674"/>
              <a:gd name="connsiteX21" fmla="*/ 928522 w 2094757"/>
              <a:gd name="connsiteY21" fmla="*/ 335398 h 584674"/>
              <a:gd name="connsiteX22" fmla="*/ 737875 w 2094757"/>
              <a:gd name="connsiteY22" fmla="*/ 275379 h 584674"/>
              <a:gd name="connsiteX23" fmla="*/ 1023846 w 2094757"/>
              <a:gd name="connsiteY23" fmla="*/ 211830 h 584674"/>
              <a:gd name="connsiteX24" fmla="*/ 1686018 w 2094757"/>
              <a:gd name="connsiteY24" fmla="*/ 247053 h 584674"/>
              <a:gd name="connsiteX25" fmla="*/ 2080780 w 2094757"/>
              <a:gd name="connsiteY25" fmla="*/ 323955 h 584674"/>
              <a:gd name="connsiteX26" fmla="*/ 1945389 w 2094757"/>
              <a:gd name="connsiteY26" fmla="*/ 402449 h 584674"/>
              <a:gd name="connsiteX27" fmla="*/ 1371151 w 2094757"/>
              <a:gd name="connsiteY27" fmla="*/ 436587 h 584674"/>
              <a:gd name="connsiteX28" fmla="*/ 946175 w 2094757"/>
              <a:gd name="connsiteY28" fmla="*/ 402477 h 584674"/>
              <a:gd name="connsiteX29" fmla="*/ 747069 w 2094757"/>
              <a:gd name="connsiteY29" fmla="*/ 348351 h 584674"/>
              <a:gd name="connsiteX30" fmla="*/ 829098 w 2094757"/>
              <a:gd name="connsiteY30" fmla="*/ 312677 h 584674"/>
              <a:gd name="connsiteX31" fmla="*/ 1006690 w 2094757"/>
              <a:gd name="connsiteY31" fmla="*/ 297703 h 584674"/>
              <a:gd name="connsiteX32" fmla="*/ 1378946 w 2094757"/>
              <a:gd name="connsiteY32" fmla="*/ 300382 h 584674"/>
              <a:gd name="connsiteX33" fmla="*/ 1722719 w 2094757"/>
              <a:gd name="connsiteY33" fmla="*/ 324697 h 584674"/>
              <a:gd name="connsiteX34" fmla="*/ 1943744 w 2094757"/>
              <a:gd name="connsiteY34" fmla="*/ 361595 h 584674"/>
              <a:gd name="connsiteX35" fmla="*/ 2073637 w 2094757"/>
              <a:gd name="connsiteY35" fmla="*/ 415830 h 584674"/>
              <a:gd name="connsiteX36" fmla="*/ 1857044 w 2094757"/>
              <a:gd name="connsiteY36" fmla="*/ 494270 h 584674"/>
              <a:gd name="connsiteX37" fmla="*/ 1372217 w 2094757"/>
              <a:gd name="connsiteY37" fmla="*/ 517816 h 584674"/>
              <a:gd name="connsiteX38" fmla="*/ 903809 w 2094757"/>
              <a:gd name="connsiteY38" fmla="*/ 476618 h 584674"/>
              <a:gd name="connsiteX39" fmla="*/ 751997 w 2094757"/>
              <a:gd name="connsiteY39" fmla="*/ 427191 h 584674"/>
              <a:gd name="connsiteX40" fmla="*/ 981811 w 2094757"/>
              <a:gd name="connsiteY40" fmla="*/ 373835 h 584674"/>
              <a:gd name="connsiteX41" fmla="*/ 1624031 w 2094757"/>
              <a:gd name="connsiteY41" fmla="*/ 388355 h 584674"/>
              <a:gd name="connsiteX42" fmla="*/ 1961645 w 2094757"/>
              <a:gd name="connsiteY42" fmla="*/ 422067 h 584674"/>
              <a:gd name="connsiteX43" fmla="*/ 2082996 w 2094757"/>
              <a:gd name="connsiteY43" fmla="*/ 480148 h 584674"/>
              <a:gd name="connsiteX44" fmla="*/ 1982496 w 2094757"/>
              <a:gd name="connsiteY44" fmla="*/ 538202 h 584674"/>
              <a:gd name="connsiteX45" fmla="*/ 1592422 w 2094757"/>
              <a:gd name="connsiteY45" fmla="*/ 582415 h 584674"/>
              <a:gd name="connsiteX46" fmla="*/ 1188466 w 2094757"/>
              <a:gd name="connsiteY46" fmla="*/ 572573 h 584674"/>
              <a:gd name="connsiteX47" fmla="*/ 859963 w 2094757"/>
              <a:gd name="connsiteY47" fmla="*/ 524107 h 584674"/>
              <a:gd name="connsiteX48" fmla="*/ 476617 w 2094757"/>
              <a:gd name="connsiteY48" fmla="*/ 427191 h 584674"/>
              <a:gd name="connsiteX49" fmla="*/ 0 w 2094757"/>
              <a:gd name="connsiteY49" fmla="*/ 285971 h 584674"/>
              <a:gd name="connsiteX0" fmla="*/ 540167 w 2094757"/>
              <a:gd name="connsiteY0" fmla="*/ 0 h 584674"/>
              <a:gd name="connsiteX1" fmla="*/ 1468689 w 2094757"/>
              <a:gd name="connsiteY1" fmla="*/ 10592 h 584674"/>
              <a:gd name="connsiteX2" fmla="*/ 1920593 w 2094757"/>
              <a:gd name="connsiteY2" fmla="*/ 49427 h 584674"/>
              <a:gd name="connsiteX3" fmla="*/ 2086527 w 2094757"/>
              <a:gd name="connsiteY3" fmla="*/ 116507 h 584674"/>
              <a:gd name="connsiteX4" fmla="*/ 1835861 w 2094757"/>
              <a:gd name="connsiteY4" fmla="*/ 208300 h 584674"/>
              <a:gd name="connsiteX5" fmla="*/ 1405140 w 2094757"/>
              <a:gd name="connsiteY5" fmla="*/ 236544 h 584674"/>
              <a:gd name="connsiteX6" fmla="*/ 776711 w 2094757"/>
              <a:gd name="connsiteY6" fmla="*/ 158873 h 584674"/>
              <a:gd name="connsiteX7" fmla="*/ 896748 w 2094757"/>
              <a:gd name="connsiteY7" fmla="*/ 81202 h 584674"/>
              <a:gd name="connsiteX8" fmla="*/ 1391018 w 2094757"/>
              <a:gd name="connsiteY8" fmla="*/ 56488 h 584674"/>
              <a:gd name="connsiteX9" fmla="*/ 1754660 w 2094757"/>
              <a:gd name="connsiteY9" fmla="*/ 74141 h 584674"/>
              <a:gd name="connsiteX10" fmla="*/ 2044161 w 2094757"/>
              <a:gd name="connsiteY10" fmla="*/ 123568 h 584674"/>
              <a:gd name="connsiteX11" fmla="*/ 2037100 w 2094757"/>
              <a:gd name="connsiteY11" fmla="*/ 208300 h 584674"/>
              <a:gd name="connsiteX12" fmla="*/ 1832331 w 2094757"/>
              <a:gd name="connsiteY12" fmla="*/ 268318 h 584674"/>
              <a:gd name="connsiteX13" fmla="*/ 1451037 w 2094757"/>
              <a:gd name="connsiteY13" fmla="*/ 296562 h 584674"/>
              <a:gd name="connsiteX14" fmla="*/ 917931 w 2094757"/>
              <a:gd name="connsiteY14" fmla="*/ 257727 h 584674"/>
              <a:gd name="connsiteX15" fmla="*/ 751997 w 2094757"/>
              <a:gd name="connsiteY15" fmla="*/ 204769 h 584674"/>
              <a:gd name="connsiteX16" fmla="*/ 1129761 w 2094757"/>
              <a:gd name="connsiteY16" fmla="*/ 137690 h 584674"/>
              <a:gd name="connsiteX17" fmla="*/ 1737007 w 2094757"/>
              <a:gd name="connsiteY17" fmla="*/ 144751 h 584674"/>
              <a:gd name="connsiteX18" fmla="*/ 2090140 w 2094757"/>
              <a:gd name="connsiteY18" fmla="*/ 246311 h 584674"/>
              <a:gd name="connsiteX19" fmla="*/ 1892432 w 2094757"/>
              <a:gd name="connsiteY19" fmla="*/ 330672 h 584674"/>
              <a:gd name="connsiteX20" fmla="*/ 1482811 w 2094757"/>
              <a:gd name="connsiteY20" fmla="*/ 360111 h 584674"/>
              <a:gd name="connsiteX21" fmla="*/ 928522 w 2094757"/>
              <a:gd name="connsiteY21" fmla="*/ 335398 h 584674"/>
              <a:gd name="connsiteX22" fmla="*/ 737875 w 2094757"/>
              <a:gd name="connsiteY22" fmla="*/ 275379 h 584674"/>
              <a:gd name="connsiteX23" fmla="*/ 1023846 w 2094757"/>
              <a:gd name="connsiteY23" fmla="*/ 211830 h 584674"/>
              <a:gd name="connsiteX24" fmla="*/ 1686018 w 2094757"/>
              <a:gd name="connsiteY24" fmla="*/ 247053 h 584674"/>
              <a:gd name="connsiteX25" fmla="*/ 2080780 w 2094757"/>
              <a:gd name="connsiteY25" fmla="*/ 323955 h 584674"/>
              <a:gd name="connsiteX26" fmla="*/ 1945389 w 2094757"/>
              <a:gd name="connsiteY26" fmla="*/ 402449 h 584674"/>
              <a:gd name="connsiteX27" fmla="*/ 1371151 w 2094757"/>
              <a:gd name="connsiteY27" fmla="*/ 436587 h 584674"/>
              <a:gd name="connsiteX28" fmla="*/ 946175 w 2094757"/>
              <a:gd name="connsiteY28" fmla="*/ 402477 h 584674"/>
              <a:gd name="connsiteX29" fmla="*/ 747069 w 2094757"/>
              <a:gd name="connsiteY29" fmla="*/ 348351 h 584674"/>
              <a:gd name="connsiteX30" fmla="*/ 829098 w 2094757"/>
              <a:gd name="connsiteY30" fmla="*/ 312677 h 584674"/>
              <a:gd name="connsiteX31" fmla="*/ 1006690 w 2094757"/>
              <a:gd name="connsiteY31" fmla="*/ 297703 h 584674"/>
              <a:gd name="connsiteX32" fmla="*/ 1378946 w 2094757"/>
              <a:gd name="connsiteY32" fmla="*/ 300382 h 584674"/>
              <a:gd name="connsiteX33" fmla="*/ 1722719 w 2094757"/>
              <a:gd name="connsiteY33" fmla="*/ 324697 h 584674"/>
              <a:gd name="connsiteX34" fmla="*/ 1943744 w 2094757"/>
              <a:gd name="connsiteY34" fmla="*/ 361595 h 584674"/>
              <a:gd name="connsiteX35" fmla="*/ 2073637 w 2094757"/>
              <a:gd name="connsiteY35" fmla="*/ 415830 h 584674"/>
              <a:gd name="connsiteX36" fmla="*/ 1857044 w 2094757"/>
              <a:gd name="connsiteY36" fmla="*/ 494270 h 584674"/>
              <a:gd name="connsiteX37" fmla="*/ 1372217 w 2094757"/>
              <a:gd name="connsiteY37" fmla="*/ 517816 h 584674"/>
              <a:gd name="connsiteX38" fmla="*/ 903809 w 2094757"/>
              <a:gd name="connsiteY38" fmla="*/ 476618 h 584674"/>
              <a:gd name="connsiteX39" fmla="*/ 751997 w 2094757"/>
              <a:gd name="connsiteY39" fmla="*/ 427191 h 584674"/>
              <a:gd name="connsiteX40" fmla="*/ 981811 w 2094757"/>
              <a:gd name="connsiteY40" fmla="*/ 373835 h 584674"/>
              <a:gd name="connsiteX41" fmla="*/ 1624031 w 2094757"/>
              <a:gd name="connsiteY41" fmla="*/ 388355 h 584674"/>
              <a:gd name="connsiteX42" fmla="*/ 1961645 w 2094757"/>
              <a:gd name="connsiteY42" fmla="*/ 422067 h 584674"/>
              <a:gd name="connsiteX43" fmla="*/ 2082996 w 2094757"/>
              <a:gd name="connsiteY43" fmla="*/ 480148 h 584674"/>
              <a:gd name="connsiteX44" fmla="*/ 1982496 w 2094757"/>
              <a:gd name="connsiteY44" fmla="*/ 538202 h 584674"/>
              <a:gd name="connsiteX45" fmla="*/ 1592422 w 2094757"/>
              <a:gd name="connsiteY45" fmla="*/ 582415 h 584674"/>
              <a:gd name="connsiteX46" fmla="*/ 1188466 w 2094757"/>
              <a:gd name="connsiteY46" fmla="*/ 572573 h 584674"/>
              <a:gd name="connsiteX47" fmla="*/ 859963 w 2094757"/>
              <a:gd name="connsiteY47" fmla="*/ 524107 h 584674"/>
              <a:gd name="connsiteX48" fmla="*/ 476617 w 2094757"/>
              <a:gd name="connsiteY48" fmla="*/ 427191 h 584674"/>
              <a:gd name="connsiteX49" fmla="*/ 0 w 2094757"/>
              <a:gd name="connsiteY49" fmla="*/ 285971 h 584674"/>
              <a:gd name="connsiteX0" fmla="*/ 540167 w 2094757"/>
              <a:gd name="connsiteY0" fmla="*/ 0 h 584674"/>
              <a:gd name="connsiteX1" fmla="*/ 1468689 w 2094757"/>
              <a:gd name="connsiteY1" fmla="*/ 10592 h 584674"/>
              <a:gd name="connsiteX2" fmla="*/ 1920593 w 2094757"/>
              <a:gd name="connsiteY2" fmla="*/ 49427 h 584674"/>
              <a:gd name="connsiteX3" fmla="*/ 2086527 w 2094757"/>
              <a:gd name="connsiteY3" fmla="*/ 116507 h 584674"/>
              <a:gd name="connsiteX4" fmla="*/ 1835861 w 2094757"/>
              <a:gd name="connsiteY4" fmla="*/ 208300 h 584674"/>
              <a:gd name="connsiteX5" fmla="*/ 1405140 w 2094757"/>
              <a:gd name="connsiteY5" fmla="*/ 236544 h 584674"/>
              <a:gd name="connsiteX6" fmla="*/ 776711 w 2094757"/>
              <a:gd name="connsiteY6" fmla="*/ 158873 h 584674"/>
              <a:gd name="connsiteX7" fmla="*/ 896748 w 2094757"/>
              <a:gd name="connsiteY7" fmla="*/ 81202 h 584674"/>
              <a:gd name="connsiteX8" fmla="*/ 1391018 w 2094757"/>
              <a:gd name="connsiteY8" fmla="*/ 56488 h 584674"/>
              <a:gd name="connsiteX9" fmla="*/ 1754660 w 2094757"/>
              <a:gd name="connsiteY9" fmla="*/ 74141 h 584674"/>
              <a:gd name="connsiteX10" fmla="*/ 2044161 w 2094757"/>
              <a:gd name="connsiteY10" fmla="*/ 123568 h 584674"/>
              <a:gd name="connsiteX11" fmla="*/ 2039481 w 2094757"/>
              <a:gd name="connsiteY11" fmla="*/ 208300 h 584674"/>
              <a:gd name="connsiteX12" fmla="*/ 1832331 w 2094757"/>
              <a:gd name="connsiteY12" fmla="*/ 268318 h 584674"/>
              <a:gd name="connsiteX13" fmla="*/ 1451037 w 2094757"/>
              <a:gd name="connsiteY13" fmla="*/ 296562 h 584674"/>
              <a:gd name="connsiteX14" fmla="*/ 917931 w 2094757"/>
              <a:gd name="connsiteY14" fmla="*/ 257727 h 584674"/>
              <a:gd name="connsiteX15" fmla="*/ 751997 w 2094757"/>
              <a:gd name="connsiteY15" fmla="*/ 204769 h 584674"/>
              <a:gd name="connsiteX16" fmla="*/ 1129761 w 2094757"/>
              <a:gd name="connsiteY16" fmla="*/ 137690 h 584674"/>
              <a:gd name="connsiteX17" fmla="*/ 1737007 w 2094757"/>
              <a:gd name="connsiteY17" fmla="*/ 144751 h 584674"/>
              <a:gd name="connsiteX18" fmla="*/ 2090140 w 2094757"/>
              <a:gd name="connsiteY18" fmla="*/ 246311 h 584674"/>
              <a:gd name="connsiteX19" fmla="*/ 1892432 w 2094757"/>
              <a:gd name="connsiteY19" fmla="*/ 330672 h 584674"/>
              <a:gd name="connsiteX20" fmla="*/ 1482811 w 2094757"/>
              <a:gd name="connsiteY20" fmla="*/ 360111 h 584674"/>
              <a:gd name="connsiteX21" fmla="*/ 928522 w 2094757"/>
              <a:gd name="connsiteY21" fmla="*/ 335398 h 584674"/>
              <a:gd name="connsiteX22" fmla="*/ 737875 w 2094757"/>
              <a:gd name="connsiteY22" fmla="*/ 275379 h 584674"/>
              <a:gd name="connsiteX23" fmla="*/ 1023846 w 2094757"/>
              <a:gd name="connsiteY23" fmla="*/ 211830 h 584674"/>
              <a:gd name="connsiteX24" fmla="*/ 1686018 w 2094757"/>
              <a:gd name="connsiteY24" fmla="*/ 247053 h 584674"/>
              <a:gd name="connsiteX25" fmla="*/ 2080780 w 2094757"/>
              <a:gd name="connsiteY25" fmla="*/ 323955 h 584674"/>
              <a:gd name="connsiteX26" fmla="*/ 1945389 w 2094757"/>
              <a:gd name="connsiteY26" fmla="*/ 402449 h 584674"/>
              <a:gd name="connsiteX27" fmla="*/ 1371151 w 2094757"/>
              <a:gd name="connsiteY27" fmla="*/ 436587 h 584674"/>
              <a:gd name="connsiteX28" fmla="*/ 946175 w 2094757"/>
              <a:gd name="connsiteY28" fmla="*/ 402477 h 584674"/>
              <a:gd name="connsiteX29" fmla="*/ 747069 w 2094757"/>
              <a:gd name="connsiteY29" fmla="*/ 348351 h 584674"/>
              <a:gd name="connsiteX30" fmla="*/ 829098 w 2094757"/>
              <a:gd name="connsiteY30" fmla="*/ 312677 h 584674"/>
              <a:gd name="connsiteX31" fmla="*/ 1006690 w 2094757"/>
              <a:gd name="connsiteY31" fmla="*/ 297703 h 584674"/>
              <a:gd name="connsiteX32" fmla="*/ 1378946 w 2094757"/>
              <a:gd name="connsiteY32" fmla="*/ 300382 h 584674"/>
              <a:gd name="connsiteX33" fmla="*/ 1722719 w 2094757"/>
              <a:gd name="connsiteY33" fmla="*/ 324697 h 584674"/>
              <a:gd name="connsiteX34" fmla="*/ 1943744 w 2094757"/>
              <a:gd name="connsiteY34" fmla="*/ 361595 h 584674"/>
              <a:gd name="connsiteX35" fmla="*/ 2073637 w 2094757"/>
              <a:gd name="connsiteY35" fmla="*/ 415830 h 584674"/>
              <a:gd name="connsiteX36" fmla="*/ 1857044 w 2094757"/>
              <a:gd name="connsiteY36" fmla="*/ 494270 h 584674"/>
              <a:gd name="connsiteX37" fmla="*/ 1372217 w 2094757"/>
              <a:gd name="connsiteY37" fmla="*/ 517816 h 584674"/>
              <a:gd name="connsiteX38" fmla="*/ 903809 w 2094757"/>
              <a:gd name="connsiteY38" fmla="*/ 476618 h 584674"/>
              <a:gd name="connsiteX39" fmla="*/ 751997 w 2094757"/>
              <a:gd name="connsiteY39" fmla="*/ 427191 h 584674"/>
              <a:gd name="connsiteX40" fmla="*/ 981811 w 2094757"/>
              <a:gd name="connsiteY40" fmla="*/ 373835 h 584674"/>
              <a:gd name="connsiteX41" fmla="*/ 1624031 w 2094757"/>
              <a:gd name="connsiteY41" fmla="*/ 388355 h 584674"/>
              <a:gd name="connsiteX42" fmla="*/ 1961645 w 2094757"/>
              <a:gd name="connsiteY42" fmla="*/ 422067 h 584674"/>
              <a:gd name="connsiteX43" fmla="*/ 2082996 w 2094757"/>
              <a:gd name="connsiteY43" fmla="*/ 480148 h 584674"/>
              <a:gd name="connsiteX44" fmla="*/ 1982496 w 2094757"/>
              <a:gd name="connsiteY44" fmla="*/ 538202 h 584674"/>
              <a:gd name="connsiteX45" fmla="*/ 1592422 w 2094757"/>
              <a:gd name="connsiteY45" fmla="*/ 582415 h 584674"/>
              <a:gd name="connsiteX46" fmla="*/ 1188466 w 2094757"/>
              <a:gd name="connsiteY46" fmla="*/ 572573 h 584674"/>
              <a:gd name="connsiteX47" fmla="*/ 859963 w 2094757"/>
              <a:gd name="connsiteY47" fmla="*/ 524107 h 584674"/>
              <a:gd name="connsiteX48" fmla="*/ 476617 w 2094757"/>
              <a:gd name="connsiteY48" fmla="*/ 427191 h 584674"/>
              <a:gd name="connsiteX49" fmla="*/ 0 w 2094757"/>
              <a:gd name="connsiteY49" fmla="*/ 285971 h 584674"/>
              <a:gd name="connsiteX0" fmla="*/ 540167 w 2094757"/>
              <a:gd name="connsiteY0" fmla="*/ 0 h 584674"/>
              <a:gd name="connsiteX1" fmla="*/ 1468689 w 2094757"/>
              <a:gd name="connsiteY1" fmla="*/ 10592 h 584674"/>
              <a:gd name="connsiteX2" fmla="*/ 1920593 w 2094757"/>
              <a:gd name="connsiteY2" fmla="*/ 49427 h 584674"/>
              <a:gd name="connsiteX3" fmla="*/ 2086527 w 2094757"/>
              <a:gd name="connsiteY3" fmla="*/ 116507 h 584674"/>
              <a:gd name="connsiteX4" fmla="*/ 1835861 w 2094757"/>
              <a:gd name="connsiteY4" fmla="*/ 208300 h 584674"/>
              <a:gd name="connsiteX5" fmla="*/ 1405140 w 2094757"/>
              <a:gd name="connsiteY5" fmla="*/ 236544 h 584674"/>
              <a:gd name="connsiteX6" fmla="*/ 776711 w 2094757"/>
              <a:gd name="connsiteY6" fmla="*/ 158873 h 584674"/>
              <a:gd name="connsiteX7" fmla="*/ 896748 w 2094757"/>
              <a:gd name="connsiteY7" fmla="*/ 81202 h 584674"/>
              <a:gd name="connsiteX8" fmla="*/ 1391018 w 2094757"/>
              <a:gd name="connsiteY8" fmla="*/ 56488 h 584674"/>
              <a:gd name="connsiteX9" fmla="*/ 1754660 w 2094757"/>
              <a:gd name="connsiteY9" fmla="*/ 74141 h 584674"/>
              <a:gd name="connsiteX10" fmla="*/ 2044161 w 2094757"/>
              <a:gd name="connsiteY10" fmla="*/ 123568 h 584674"/>
              <a:gd name="connsiteX11" fmla="*/ 2051387 w 2094757"/>
              <a:gd name="connsiteY11" fmla="*/ 219263 h 584674"/>
              <a:gd name="connsiteX12" fmla="*/ 1832331 w 2094757"/>
              <a:gd name="connsiteY12" fmla="*/ 268318 h 584674"/>
              <a:gd name="connsiteX13" fmla="*/ 1451037 w 2094757"/>
              <a:gd name="connsiteY13" fmla="*/ 296562 h 584674"/>
              <a:gd name="connsiteX14" fmla="*/ 917931 w 2094757"/>
              <a:gd name="connsiteY14" fmla="*/ 257727 h 584674"/>
              <a:gd name="connsiteX15" fmla="*/ 751997 w 2094757"/>
              <a:gd name="connsiteY15" fmla="*/ 204769 h 584674"/>
              <a:gd name="connsiteX16" fmla="*/ 1129761 w 2094757"/>
              <a:gd name="connsiteY16" fmla="*/ 137690 h 584674"/>
              <a:gd name="connsiteX17" fmla="*/ 1737007 w 2094757"/>
              <a:gd name="connsiteY17" fmla="*/ 144751 h 584674"/>
              <a:gd name="connsiteX18" fmla="*/ 2090140 w 2094757"/>
              <a:gd name="connsiteY18" fmla="*/ 246311 h 584674"/>
              <a:gd name="connsiteX19" fmla="*/ 1892432 w 2094757"/>
              <a:gd name="connsiteY19" fmla="*/ 330672 h 584674"/>
              <a:gd name="connsiteX20" fmla="*/ 1482811 w 2094757"/>
              <a:gd name="connsiteY20" fmla="*/ 360111 h 584674"/>
              <a:gd name="connsiteX21" fmla="*/ 928522 w 2094757"/>
              <a:gd name="connsiteY21" fmla="*/ 335398 h 584674"/>
              <a:gd name="connsiteX22" fmla="*/ 737875 w 2094757"/>
              <a:gd name="connsiteY22" fmla="*/ 275379 h 584674"/>
              <a:gd name="connsiteX23" fmla="*/ 1023846 w 2094757"/>
              <a:gd name="connsiteY23" fmla="*/ 211830 h 584674"/>
              <a:gd name="connsiteX24" fmla="*/ 1686018 w 2094757"/>
              <a:gd name="connsiteY24" fmla="*/ 247053 h 584674"/>
              <a:gd name="connsiteX25" fmla="*/ 2080780 w 2094757"/>
              <a:gd name="connsiteY25" fmla="*/ 323955 h 584674"/>
              <a:gd name="connsiteX26" fmla="*/ 1945389 w 2094757"/>
              <a:gd name="connsiteY26" fmla="*/ 402449 h 584674"/>
              <a:gd name="connsiteX27" fmla="*/ 1371151 w 2094757"/>
              <a:gd name="connsiteY27" fmla="*/ 436587 h 584674"/>
              <a:gd name="connsiteX28" fmla="*/ 946175 w 2094757"/>
              <a:gd name="connsiteY28" fmla="*/ 402477 h 584674"/>
              <a:gd name="connsiteX29" fmla="*/ 747069 w 2094757"/>
              <a:gd name="connsiteY29" fmla="*/ 348351 h 584674"/>
              <a:gd name="connsiteX30" fmla="*/ 829098 w 2094757"/>
              <a:gd name="connsiteY30" fmla="*/ 312677 h 584674"/>
              <a:gd name="connsiteX31" fmla="*/ 1006690 w 2094757"/>
              <a:gd name="connsiteY31" fmla="*/ 297703 h 584674"/>
              <a:gd name="connsiteX32" fmla="*/ 1378946 w 2094757"/>
              <a:gd name="connsiteY32" fmla="*/ 300382 h 584674"/>
              <a:gd name="connsiteX33" fmla="*/ 1722719 w 2094757"/>
              <a:gd name="connsiteY33" fmla="*/ 324697 h 584674"/>
              <a:gd name="connsiteX34" fmla="*/ 1943744 w 2094757"/>
              <a:gd name="connsiteY34" fmla="*/ 361595 h 584674"/>
              <a:gd name="connsiteX35" fmla="*/ 2073637 w 2094757"/>
              <a:gd name="connsiteY35" fmla="*/ 415830 h 584674"/>
              <a:gd name="connsiteX36" fmla="*/ 1857044 w 2094757"/>
              <a:gd name="connsiteY36" fmla="*/ 494270 h 584674"/>
              <a:gd name="connsiteX37" fmla="*/ 1372217 w 2094757"/>
              <a:gd name="connsiteY37" fmla="*/ 517816 h 584674"/>
              <a:gd name="connsiteX38" fmla="*/ 903809 w 2094757"/>
              <a:gd name="connsiteY38" fmla="*/ 476618 h 584674"/>
              <a:gd name="connsiteX39" fmla="*/ 751997 w 2094757"/>
              <a:gd name="connsiteY39" fmla="*/ 427191 h 584674"/>
              <a:gd name="connsiteX40" fmla="*/ 981811 w 2094757"/>
              <a:gd name="connsiteY40" fmla="*/ 373835 h 584674"/>
              <a:gd name="connsiteX41" fmla="*/ 1624031 w 2094757"/>
              <a:gd name="connsiteY41" fmla="*/ 388355 h 584674"/>
              <a:gd name="connsiteX42" fmla="*/ 1961645 w 2094757"/>
              <a:gd name="connsiteY42" fmla="*/ 422067 h 584674"/>
              <a:gd name="connsiteX43" fmla="*/ 2082996 w 2094757"/>
              <a:gd name="connsiteY43" fmla="*/ 480148 h 584674"/>
              <a:gd name="connsiteX44" fmla="*/ 1982496 w 2094757"/>
              <a:gd name="connsiteY44" fmla="*/ 538202 h 584674"/>
              <a:gd name="connsiteX45" fmla="*/ 1592422 w 2094757"/>
              <a:gd name="connsiteY45" fmla="*/ 582415 h 584674"/>
              <a:gd name="connsiteX46" fmla="*/ 1188466 w 2094757"/>
              <a:gd name="connsiteY46" fmla="*/ 572573 h 584674"/>
              <a:gd name="connsiteX47" fmla="*/ 859963 w 2094757"/>
              <a:gd name="connsiteY47" fmla="*/ 524107 h 584674"/>
              <a:gd name="connsiteX48" fmla="*/ 476617 w 2094757"/>
              <a:gd name="connsiteY48" fmla="*/ 427191 h 584674"/>
              <a:gd name="connsiteX49" fmla="*/ 0 w 2094757"/>
              <a:gd name="connsiteY49" fmla="*/ 285971 h 584674"/>
              <a:gd name="connsiteX0" fmla="*/ 540167 w 2094757"/>
              <a:gd name="connsiteY0" fmla="*/ 0 h 584674"/>
              <a:gd name="connsiteX1" fmla="*/ 1468689 w 2094757"/>
              <a:gd name="connsiteY1" fmla="*/ 10592 h 584674"/>
              <a:gd name="connsiteX2" fmla="*/ 1920593 w 2094757"/>
              <a:gd name="connsiteY2" fmla="*/ 49427 h 584674"/>
              <a:gd name="connsiteX3" fmla="*/ 2086527 w 2094757"/>
              <a:gd name="connsiteY3" fmla="*/ 116507 h 584674"/>
              <a:gd name="connsiteX4" fmla="*/ 1835861 w 2094757"/>
              <a:gd name="connsiteY4" fmla="*/ 208300 h 584674"/>
              <a:gd name="connsiteX5" fmla="*/ 1405140 w 2094757"/>
              <a:gd name="connsiteY5" fmla="*/ 236544 h 584674"/>
              <a:gd name="connsiteX6" fmla="*/ 776711 w 2094757"/>
              <a:gd name="connsiteY6" fmla="*/ 158873 h 584674"/>
              <a:gd name="connsiteX7" fmla="*/ 896748 w 2094757"/>
              <a:gd name="connsiteY7" fmla="*/ 81202 h 584674"/>
              <a:gd name="connsiteX8" fmla="*/ 1391018 w 2094757"/>
              <a:gd name="connsiteY8" fmla="*/ 56488 h 584674"/>
              <a:gd name="connsiteX9" fmla="*/ 1754660 w 2094757"/>
              <a:gd name="connsiteY9" fmla="*/ 74141 h 584674"/>
              <a:gd name="connsiteX10" fmla="*/ 2027492 w 2094757"/>
              <a:gd name="connsiteY10" fmla="*/ 132964 h 584674"/>
              <a:gd name="connsiteX11" fmla="*/ 2051387 w 2094757"/>
              <a:gd name="connsiteY11" fmla="*/ 219263 h 584674"/>
              <a:gd name="connsiteX12" fmla="*/ 1832331 w 2094757"/>
              <a:gd name="connsiteY12" fmla="*/ 268318 h 584674"/>
              <a:gd name="connsiteX13" fmla="*/ 1451037 w 2094757"/>
              <a:gd name="connsiteY13" fmla="*/ 296562 h 584674"/>
              <a:gd name="connsiteX14" fmla="*/ 917931 w 2094757"/>
              <a:gd name="connsiteY14" fmla="*/ 257727 h 584674"/>
              <a:gd name="connsiteX15" fmla="*/ 751997 w 2094757"/>
              <a:gd name="connsiteY15" fmla="*/ 204769 h 584674"/>
              <a:gd name="connsiteX16" fmla="*/ 1129761 w 2094757"/>
              <a:gd name="connsiteY16" fmla="*/ 137690 h 584674"/>
              <a:gd name="connsiteX17" fmla="*/ 1737007 w 2094757"/>
              <a:gd name="connsiteY17" fmla="*/ 144751 h 584674"/>
              <a:gd name="connsiteX18" fmla="*/ 2090140 w 2094757"/>
              <a:gd name="connsiteY18" fmla="*/ 246311 h 584674"/>
              <a:gd name="connsiteX19" fmla="*/ 1892432 w 2094757"/>
              <a:gd name="connsiteY19" fmla="*/ 330672 h 584674"/>
              <a:gd name="connsiteX20" fmla="*/ 1482811 w 2094757"/>
              <a:gd name="connsiteY20" fmla="*/ 360111 h 584674"/>
              <a:gd name="connsiteX21" fmla="*/ 928522 w 2094757"/>
              <a:gd name="connsiteY21" fmla="*/ 335398 h 584674"/>
              <a:gd name="connsiteX22" fmla="*/ 737875 w 2094757"/>
              <a:gd name="connsiteY22" fmla="*/ 275379 h 584674"/>
              <a:gd name="connsiteX23" fmla="*/ 1023846 w 2094757"/>
              <a:gd name="connsiteY23" fmla="*/ 211830 h 584674"/>
              <a:gd name="connsiteX24" fmla="*/ 1686018 w 2094757"/>
              <a:gd name="connsiteY24" fmla="*/ 247053 h 584674"/>
              <a:gd name="connsiteX25" fmla="*/ 2080780 w 2094757"/>
              <a:gd name="connsiteY25" fmla="*/ 323955 h 584674"/>
              <a:gd name="connsiteX26" fmla="*/ 1945389 w 2094757"/>
              <a:gd name="connsiteY26" fmla="*/ 402449 h 584674"/>
              <a:gd name="connsiteX27" fmla="*/ 1371151 w 2094757"/>
              <a:gd name="connsiteY27" fmla="*/ 436587 h 584674"/>
              <a:gd name="connsiteX28" fmla="*/ 946175 w 2094757"/>
              <a:gd name="connsiteY28" fmla="*/ 402477 h 584674"/>
              <a:gd name="connsiteX29" fmla="*/ 747069 w 2094757"/>
              <a:gd name="connsiteY29" fmla="*/ 348351 h 584674"/>
              <a:gd name="connsiteX30" fmla="*/ 829098 w 2094757"/>
              <a:gd name="connsiteY30" fmla="*/ 312677 h 584674"/>
              <a:gd name="connsiteX31" fmla="*/ 1006690 w 2094757"/>
              <a:gd name="connsiteY31" fmla="*/ 297703 h 584674"/>
              <a:gd name="connsiteX32" fmla="*/ 1378946 w 2094757"/>
              <a:gd name="connsiteY32" fmla="*/ 300382 h 584674"/>
              <a:gd name="connsiteX33" fmla="*/ 1722719 w 2094757"/>
              <a:gd name="connsiteY33" fmla="*/ 324697 h 584674"/>
              <a:gd name="connsiteX34" fmla="*/ 1943744 w 2094757"/>
              <a:gd name="connsiteY34" fmla="*/ 361595 h 584674"/>
              <a:gd name="connsiteX35" fmla="*/ 2073637 w 2094757"/>
              <a:gd name="connsiteY35" fmla="*/ 415830 h 584674"/>
              <a:gd name="connsiteX36" fmla="*/ 1857044 w 2094757"/>
              <a:gd name="connsiteY36" fmla="*/ 494270 h 584674"/>
              <a:gd name="connsiteX37" fmla="*/ 1372217 w 2094757"/>
              <a:gd name="connsiteY37" fmla="*/ 517816 h 584674"/>
              <a:gd name="connsiteX38" fmla="*/ 903809 w 2094757"/>
              <a:gd name="connsiteY38" fmla="*/ 476618 h 584674"/>
              <a:gd name="connsiteX39" fmla="*/ 751997 w 2094757"/>
              <a:gd name="connsiteY39" fmla="*/ 427191 h 584674"/>
              <a:gd name="connsiteX40" fmla="*/ 981811 w 2094757"/>
              <a:gd name="connsiteY40" fmla="*/ 373835 h 584674"/>
              <a:gd name="connsiteX41" fmla="*/ 1624031 w 2094757"/>
              <a:gd name="connsiteY41" fmla="*/ 388355 h 584674"/>
              <a:gd name="connsiteX42" fmla="*/ 1961645 w 2094757"/>
              <a:gd name="connsiteY42" fmla="*/ 422067 h 584674"/>
              <a:gd name="connsiteX43" fmla="*/ 2082996 w 2094757"/>
              <a:gd name="connsiteY43" fmla="*/ 480148 h 584674"/>
              <a:gd name="connsiteX44" fmla="*/ 1982496 w 2094757"/>
              <a:gd name="connsiteY44" fmla="*/ 538202 h 584674"/>
              <a:gd name="connsiteX45" fmla="*/ 1592422 w 2094757"/>
              <a:gd name="connsiteY45" fmla="*/ 582415 h 584674"/>
              <a:gd name="connsiteX46" fmla="*/ 1188466 w 2094757"/>
              <a:gd name="connsiteY46" fmla="*/ 572573 h 584674"/>
              <a:gd name="connsiteX47" fmla="*/ 859963 w 2094757"/>
              <a:gd name="connsiteY47" fmla="*/ 524107 h 584674"/>
              <a:gd name="connsiteX48" fmla="*/ 476617 w 2094757"/>
              <a:gd name="connsiteY48" fmla="*/ 427191 h 584674"/>
              <a:gd name="connsiteX49" fmla="*/ 0 w 2094757"/>
              <a:gd name="connsiteY49" fmla="*/ 285971 h 584674"/>
              <a:gd name="connsiteX0" fmla="*/ 540167 w 2094757"/>
              <a:gd name="connsiteY0" fmla="*/ 0 h 584674"/>
              <a:gd name="connsiteX1" fmla="*/ 1468689 w 2094757"/>
              <a:gd name="connsiteY1" fmla="*/ 10592 h 584674"/>
              <a:gd name="connsiteX2" fmla="*/ 1920593 w 2094757"/>
              <a:gd name="connsiteY2" fmla="*/ 49427 h 584674"/>
              <a:gd name="connsiteX3" fmla="*/ 2086527 w 2094757"/>
              <a:gd name="connsiteY3" fmla="*/ 116507 h 584674"/>
              <a:gd name="connsiteX4" fmla="*/ 1835861 w 2094757"/>
              <a:gd name="connsiteY4" fmla="*/ 208300 h 584674"/>
              <a:gd name="connsiteX5" fmla="*/ 1405140 w 2094757"/>
              <a:gd name="connsiteY5" fmla="*/ 236544 h 584674"/>
              <a:gd name="connsiteX6" fmla="*/ 776711 w 2094757"/>
              <a:gd name="connsiteY6" fmla="*/ 158873 h 584674"/>
              <a:gd name="connsiteX7" fmla="*/ 896748 w 2094757"/>
              <a:gd name="connsiteY7" fmla="*/ 81202 h 584674"/>
              <a:gd name="connsiteX8" fmla="*/ 1391018 w 2094757"/>
              <a:gd name="connsiteY8" fmla="*/ 56488 h 584674"/>
              <a:gd name="connsiteX9" fmla="*/ 1754660 w 2094757"/>
              <a:gd name="connsiteY9" fmla="*/ 74141 h 584674"/>
              <a:gd name="connsiteX10" fmla="*/ 2027492 w 2094757"/>
              <a:gd name="connsiteY10" fmla="*/ 132964 h 584674"/>
              <a:gd name="connsiteX11" fmla="*/ 2068056 w 2094757"/>
              <a:gd name="connsiteY11" fmla="*/ 214564 h 584674"/>
              <a:gd name="connsiteX12" fmla="*/ 1832331 w 2094757"/>
              <a:gd name="connsiteY12" fmla="*/ 268318 h 584674"/>
              <a:gd name="connsiteX13" fmla="*/ 1451037 w 2094757"/>
              <a:gd name="connsiteY13" fmla="*/ 296562 h 584674"/>
              <a:gd name="connsiteX14" fmla="*/ 917931 w 2094757"/>
              <a:gd name="connsiteY14" fmla="*/ 257727 h 584674"/>
              <a:gd name="connsiteX15" fmla="*/ 751997 w 2094757"/>
              <a:gd name="connsiteY15" fmla="*/ 204769 h 584674"/>
              <a:gd name="connsiteX16" fmla="*/ 1129761 w 2094757"/>
              <a:gd name="connsiteY16" fmla="*/ 137690 h 584674"/>
              <a:gd name="connsiteX17" fmla="*/ 1737007 w 2094757"/>
              <a:gd name="connsiteY17" fmla="*/ 144751 h 584674"/>
              <a:gd name="connsiteX18" fmla="*/ 2090140 w 2094757"/>
              <a:gd name="connsiteY18" fmla="*/ 246311 h 584674"/>
              <a:gd name="connsiteX19" fmla="*/ 1892432 w 2094757"/>
              <a:gd name="connsiteY19" fmla="*/ 330672 h 584674"/>
              <a:gd name="connsiteX20" fmla="*/ 1482811 w 2094757"/>
              <a:gd name="connsiteY20" fmla="*/ 360111 h 584674"/>
              <a:gd name="connsiteX21" fmla="*/ 928522 w 2094757"/>
              <a:gd name="connsiteY21" fmla="*/ 335398 h 584674"/>
              <a:gd name="connsiteX22" fmla="*/ 737875 w 2094757"/>
              <a:gd name="connsiteY22" fmla="*/ 275379 h 584674"/>
              <a:gd name="connsiteX23" fmla="*/ 1023846 w 2094757"/>
              <a:gd name="connsiteY23" fmla="*/ 211830 h 584674"/>
              <a:gd name="connsiteX24" fmla="*/ 1686018 w 2094757"/>
              <a:gd name="connsiteY24" fmla="*/ 247053 h 584674"/>
              <a:gd name="connsiteX25" fmla="*/ 2080780 w 2094757"/>
              <a:gd name="connsiteY25" fmla="*/ 323955 h 584674"/>
              <a:gd name="connsiteX26" fmla="*/ 1945389 w 2094757"/>
              <a:gd name="connsiteY26" fmla="*/ 402449 h 584674"/>
              <a:gd name="connsiteX27" fmla="*/ 1371151 w 2094757"/>
              <a:gd name="connsiteY27" fmla="*/ 436587 h 584674"/>
              <a:gd name="connsiteX28" fmla="*/ 946175 w 2094757"/>
              <a:gd name="connsiteY28" fmla="*/ 402477 h 584674"/>
              <a:gd name="connsiteX29" fmla="*/ 747069 w 2094757"/>
              <a:gd name="connsiteY29" fmla="*/ 348351 h 584674"/>
              <a:gd name="connsiteX30" fmla="*/ 829098 w 2094757"/>
              <a:gd name="connsiteY30" fmla="*/ 312677 h 584674"/>
              <a:gd name="connsiteX31" fmla="*/ 1006690 w 2094757"/>
              <a:gd name="connsiteY31" fmla="*/ 297703 h 584674"/>
              <a:gd name="connsiteX32" fmla="*/ 1378946 w 2094757"/>
              <a:gd name="connsiteY32" fmla="*/ 300382 h 584674"/>
              <a:gd name="connsiteX33" fmla="*/ 1722719 w 2094757"/>
              <a:gd name="connsiteY33" fmla="*/ 324697 h 584674"/>
              <a:gd name="connsiteX34" fmla="*/ 1943744 w 2094757"/>
              <a:gd name="connsiteY34" fmla="*/ 361595 h 584674"/>
              <a:gd name="connsiteX35" fmla="*/ 2073637 w 2094757"/>
              <a:gd name="connsiteY35" fmla="*/ 415830 h 584674"/>
              <a:gd name="connsiteX36" fmla="*/ 1857044 w 2094757"/>
              <a:gd name="connsiteY36" fmla="*/ 494270 h 584674"/>
              <a:gd name="connsiteX37" fmla="*/ 1372217 w 2094757"/>
              <a:gd name="connsiteY37" fmla="*/ 517816 h 584674"/>
              <a:gd name="connsiteX38" fmla="*/ 903809 w 2094757"/>
              <a:gd name="connsiteY38" fmla="*/ 476618 h 584674"/>
              <a:gd name="connsiteX39" fmla="*/ 751997 w 2094757"/>
              <a:gd name="connsiteY39" fmla="*/ 427191 h 584674"/>
              <a:gd name="connsiteX40" fmla="*/ 981811 w 2094757"/>
              <a:gd name="connsiteY40" fmla="*/ 373835 h 584674"/>
              <a:gd name="connsiteX41" fmla="*/ 1624031 w 2094757"/>
              <a:gd name="connsiteY41" fmla="*/ 388355 h 584674"/>
              <a:gd name="connsiteX42" fmla="*/ 1961645 w 2094757"/>
              <a:gd name="connsiteY42" fmla="*/ 422067 h 584674"/>
              <a:gd name="connsiteX43" fmla="*/ 2082996 w 2094757"/>
              <a:gd name="connsiteY43" fmla="*/ 480148 h 584674"/>
              <a:gd name="connsiteX44" fmla="*/ 1982496 w 2094757"/>
              <a:gd name="connsiteY44" fmla="*/ 538202 h 584674"/>
              <a:gd name="connsiteX45" fmla="*/ 1592422 w 2094757"/>
              <a:gd name="connsiteY45" fmla="*/ 582415 h 584674"/>
              <a:gd name="connsiteX46" fmla="*/ 1188466 w 2094757"/>
              <a:gd name="connsiteY46" fmla="*/ 572573 h 584674"/>
              <a:gd name="connsiteX47" fmla="*/ 859963 w 2094757"/>
              <a:gd name="connsiteY47" fmla="*/ 524107 h 584674"/>
              <a:gd name="connsiteX48" fmla="*/ 476617 w 2094757"/>
              <a:gd name="connsiteY48" fmla="*/ 427191 h 584674"/>
              <a:gd name="connsiteX49" fmla="*/ 0 w 2094757"/>
              <a:gd name="connsiteY49" fmla="*/ 285971 h 584674"/>
              <a:gd name="connsiteX0" fmla="*/ 540167 w 2094757"/>
              <a:gd name="connsiteY0" fmla="*/ 0 h 584674"/>
              <a:gd name="connsiteX1" fmla="*/ 1468689 w 2094757"/>
              <a:gd name="connsiteY1" fmla="*/ 10592 h 584674"/>
              <a:gd name="connsiteX2" fmla="*/ 1920593 w 2094757"/>
              <a:gd name="connsiteY2" fmla="*/ 49427 h 584674"/>
              <a:gd name="connsiteX3" fmla="*/ 2084146 w 2094757"/>
              <a:gd name="connsiteY3" fmla="*/ 129036 h 584674"/>
              <a:gd name="connsiteX4" fmla="*/ 1835861 w 2094757"/>
              <a:gd name="connsiteY4" fmla="*/ 208300 h 584674"/>
              <a:gd name="connsiteX5" fmla="*/ 1405140 w 2094757"/>
              <a:gd name="connsiteY5" fmla="*/ 236544 h 584674"/>
              <a:gd name="connsiteX6" fmla="*/ 776711 w 2094757"/>
              <a:gd name="connsiteY6" fmla="*/ 158873 h 584674"/>
              <a:gd name="connsiteX7" fmla="*/ 896748 w 2094757"/>
              <a:gd name="connsiteY7" fmla="*/ 81202 h 584674"/>
              <a:gd name="connsiteX8" fmla="*/ 1391018 w 2094757"/>
              <a:gd name="connsiteY8" fmla="*/ 56488 h 584674"/>
              <a:gd name="connsiteX9" fmla="*/ 1754660 w 2094757"/>
              <a:gd name="connsiteY9" fmla="*/ 74141 h 584674"/>
              <a:gd name="connsiteX10" fmla="*/ 2027492 w 2094757"/>
              <a:gd name="connsiteY10" fmla="*/ 132964 h 584674"/>
              <a:gd name="connsiteX11" fmla="*/ 2068056 w 2094757"/>
              <a:gd name="connsiteY11" fmla="*/ 214564 h 584674"/>
              <a:gd name="connsiteX12" fmla="*/ 1832331 w 2094757"/>
              <a:gd name="connsiteY12" fmla="*/ 268318 h 584674"/>
              <a:gd name="connsiteX13" fmla="*/ 1451037 w 2094757"/>
              <a:gd name="connsiteY13" fmla="*/ 296562 h 584674"/>
              <a:gd name="connsiteX14" fmla="*/ 917931 w 2094757"/>
              <a:gd name="connsiteY14" fmla="*/ 257727 h 584674"/>
              <a:gd name="connsiteX15" fmla="*/ 751997 w 2094757"/>
              <a:gd name="connsiteY15" fmla="*/ 204769 h 584674"/>
              <a:gd name="connsiteX16" fmla="*/ 1129761 w 2094757"/>
              <a:gd name="connsiteY16" fmla="*/ 137690 h 584674"/>
              <a:gd name="connsiteX17" fmla="*/ 1737007 w 2094757"/>
              <a:gd name="connsiteY17" fmla="*/ 144751 h 584674"/>
              <a:gd name="connsiteX18" fmla="*/ 2090140 w 2094757"/>
              <a:gd name="connsiteY18" fmla="*/ 246311 h 584674"/>
              <a:gd name="connsiteX19" fmla="*/ 1892432 w 2094757"/>
              <a:gd name="connsiteY19" fmla="*/ 330672 h 584674"/>
              <a:gd name="connsiteX20" fmla="*/ 1482811 w 2094757"/>
              <a:gd name="connsiteY20" fmla="*/ 360111 h 584674"/>
              <a:gd name="connsiteX21" fmla="*/ 928522 w 2094757"/>
              <a:gd name="connsiteY21" fmla="*/ 335398 h 584674"/>
              <a:gd name="connsiteX22" fmla="*/ 737875 w 2094757"/>
              <a:gd name="connsiteY22" fmla="*/ 275379 h 584674"/>
              <a:gd name="connsiteX23" fmla="*/ 1023846 w 2094757"/>
              <a:gd name="connsiteY23" fmla="*/ 211830 h 584674"/>
              <a:gd name="connsiteX24" fmla="*/ 1686018 w 2094757"/>
              <a:gd name="connsiteY24" fmla="*/ 247053 h 584674"/>
              <a:gd name="connsiteX25" fmla="*/ 2080780 w 2094757"/>
              <a:gd name="connsiteY25" fmla="*/ 323955 h 584674"/>
              <a:gd name="connsiteX26" fmla="*/ 1945389 w 2094757"/>
              <a:gd name="connsiteY26" fmla="*/ 402449 h 584674"/>
              <a:gd name="connsiteX27" fmla="*/ 1371151 w 2094757"/>
              <a:gd name="connsiteY27" fmla="*/ 436587 h 584674"/>
              <a:gd name="connsiteX28" fmla="*/ 946175 w 2094757"/>
              <a:gd name="connsiteY28" fmla="*/ 402477 h 584674"/>
              <a:gd name="connsiteX29" fmla="*/ 747069 w 2094757"/>
              <a:gd name="connsiteY29" fmla="*/ 348351 h 584674"/>
              <a:gd name="connsiteX30" fmla="*/ 829098 w 2094757"/>
              <a:gd name="connsiteY30" fmla="*/ 312677 h 584674"/>
              <a:gd name="connsiteX31" fmla="*/ 1006690 w 2094757"/>
              <a:gd name="connsiteY31" fmla="*/ 297703 h 584674"/>
              <a:gd name="connsiteX32" fmla="*/ 1378946 w 2094757"/>
              <a:gd name="connsiteY32" fmla="*/ 300382 h 584674"/>
              <a:gd name="connsiteX33" fmla="*/ 1722719 w 2094757"/>
              <a:gd name="connsiteY33" fmla="*/ 324697 h 584674"/>
              <a:gd name="connsiteX34" fmla="*/ 1943744 w 2094757"/>
              <a:gd name="connsiteY34" fmla="*/ 361595 h 584674"/>
              <a:gd name="connsiteX35" fmla="*/ 2073637 w 2094757"/>
              <a:gd name="connsiteY35" fmla="*/ 415830 h 584674"/>
              <a:gd name="connsiteX36" fmla="*/ 1857044 w 2094757"/>
              <a:gd name="connsiteY36" fmla="*/ 494270 h 584674"/>
              <a:gd name="connsiteX37" fmla="*/ 1372217 w 2094757"/>
              <a:gd name="connsiteY37" fmla="*/ 517816 h 584674"/>
              <a:gd name="connsiteX38" fmla="*/ 903809 w 2094757"/>
              <a:gd name="connsiteY38" fmla="*/ 476618 h 584674"/>
              <a:gd name="connsiteX39" fmla="*/ 751997 w 2094757"/>
              <a:gd name="connsiteY39" fmla="*/ 427191 h 584674"/>
              <a:gd name="connsiteX40" fmla="*/ 981811 w 2094757"/>
              <a:gd name="connsiteY40" fmla="*/ 373835 h 584674"/>
              <a:gd name="connsiteX41" fmla="*/ 1624031 w 2094757"/>
              <a:gd name="connsiteY41" fmla="*/ 388355 h 584674"/>
              <a:gd name="connsiteX42" fmla="*/ 1961645 w 2094757"/>
              <a:gd name="connsiteY42" fmla="*/ 422067 h 584674"/>
              <a:gd name="connsiteX43" fmla="*/ 2082996 w 2094757"/>
              <a:gd name="connsiteY43" fmla="*/ 480148 h 584674"/>
              <a:gd name="connsiteX44" fmla="*/ 1982496 w 2094757"/>
              <a:gd name="connsiteY44" fmla="*/ 538202 h 584674"/>
              <a:gd name="connsiteX45" fmla="*/ 1592422 w 2094757"/>
              <a:gd name="connsiteY45" fmla="*/ 582415 h 584674"/>
              <a:gd name="connsiteX46" fmla="*/ 1188466 w 2094757"/>
              <a:gd name="connsiteY46" fmla="*/ 572573 h 584674"/>
              <a:gd name="connsiteX47" fmla="*/ 859963 w 2094757"/>
              <a:gd name="connsiteY47" fmla="*/ 524107 h 584674"/>
              <a:gd name="connsiteX48" fmla="*/ 476617 w 2094757"/>
              <a:gd name="connsiteY48" fmla="*/ 427191 h 584674"/>
              <a:gd name="connsiteX49" fmla="*/ 0 w 2094757"/>
              <a:gd name="connsiteY49" fmla="*/ 285971 h 584674"/>
              <a:gd name="connsiteX0" fmla="*/ 540167 w 2094757"/>
              <a:gd name="connsiteY0" fmla="*/ 0 h 584674"/>
              <a:gd name="connsiteX1" fmla="*/ 1468689 w 2094757"/>
              <a:gd name="connsiteY1" fmla="*/ 10592 h 584674"/>
              <a:gd name="connsiteX2" fmla="*/ 1920593 w 2094757"/>
              <a:gd name="connsiteY2" fmla="*/ 49427 h 584674"/>
              <a:gd name="connsiteX3" fmla="*/ 2084146 w 2094757"/>
              <a:gd name="connsiteY3" fmla="*/ 129036 h 584674"/>
              <a:gd name="connsiteX4" fmla="*/ 1835861 w 2094757"/>
              <a:gd name="connsiteY4" fmla="*/ 208300 h 584674"/>
              <a:gd name="connsiteX5" fmla="*/ 1405140 w 2094757"/>
              <a:gd name="connsiteY5" fmla="*/ 236544 h 584674"/>
              <a:gd name="connsiteX6" fmla="*/ 776711 w 2094757"/>
              <a:gd name="connsiteY6" fmla="*/ 158873 h 584674"/>
              <a:gd name="connsiteX7" fmla="*/ 896748 w 2094757"/>
              <a:gd name="connsiteY7" fmla="*/ 81202 h 584674"/>
              <a:gd name="connsiteX8" fmla="*/ 1391018 w 2094757"/>
              <a:gd name="connsiteY8" fmla="*/ 56488 h 584674"/>
              <a:gd name="connsiteX9" fmla="*/ 1754660 w 2094757"/>
              <a:gd name="connsiteY9" fmla="*/ 74141 h 584674"/>
              <a:gd name="connsiteX10" fmla="*/ 2017967 w 2094757"/>
              <a:gd name="connsiteY10" fmla="*/ 136096 h 584674"/>
              <a:gd name="connsiteX11" fmla="*/ 2068056 w 2094757"/>
              <a:gd name="connsiteY11" fmla="*/ 214564 h 584674"/>
              <a:gd name="connsiteX12" fmla="*/ 1832331 w 2094757"/>
              <a:gd name="connsiteY12" fmla="*/ 268318 h 584674"/>
              <a:gd name="connsiteX13" fmla="*/ 1451037 w 2094757"/>
              <a:gd name="connsiteY13" fmla="*/ 296562 h 584674"/>
              <a:gd name="connsiteX14" fmla="*/ 917931 w 2094757"/>
              <a:gd name="connsiteY14" fmla="*/ 257727 h 584674"/>
              <a:gd name="connsiteX15" fmla="*/ 751997 w 2094757"/>
              <a:gd name="connsiteY15" fmla="*/ 204769 h 584674"/>
              <a:gd name="connsiteX16" fmla="*/ 1129761 w 2094757"/>
              <a:gd name="connsiteY16" fmla="*/ 137690 h 584674"/>
              <a:gd name="connsiteX17" fmla="*/ 1737007 w 2094757"/>
              <a:gd name="connsiteY17" fmla="*/ 144751 h 584674"/>
              <a:gd name="connsiteX18" fmla="*/ 2090140 w 2094757"/>
              <a:gd name="connsiteY18" fmla="*/ 246311 h 584674"/>
              <a:gd name="connsiteX19" fmla="*/ 1892432 w 2094757"/>
              <a:gd name="connsiteY19" fmla="*/ 330672 h 584674"/>
              <a:gd name="connsiteX20" fmla="*/ 1482811 w 2094757"/>
              <a:gd name="connsiteY20" fmla="*/ 360111 h 584674"/>
              <a:gd name="connsiteX21" fmla="*/ 928522 w 2094757"/>
              <a:gd name="connsiteY21" fmla="*/ 335398 h 584674"/>
              <a:gd name="connsiteX22" fmla="*/ 737875 w 2094757"/>
              <a:gd name="connsiteY22" fmla="*/ 275379 h 584674"/>
              <a:gd name="connsiteX23" fmla="*/ 1023846 w 2094757"/>
              <a:gd name="connsiteY23" fmla="*/ 211830 h 584674"/>
              <a:gd name="connsiteX24" fmla="*/ 1686018 w 2094757"/>
              <a:gd name="connsiteY24" fmla="*/ 247053 h 584674"/>
              <a:gd name="connsiteX25" fmla="*/ 2080780 w 2094757"/>
              <a:gd name="connsiteY25" fmla="*/ 323955 h 584674"/>
              <a:gd name="connsiteX26" fmla="*/ 1945389 w 2094757"/>
              <a:gd name="connsiteY26" fmla="*/ 402449 h 584674"/>
              <a:gd name="connsiteX27" fmla="*/ 1371151 w 2094757"/>
              <a:gd name="connsiteY27" fmla="*/ 436587 h 584674"/>
              <a:gd name="connsiteX28" fmla="*/ 946175 w 2094757"/>
              <a:gd name="connsiteY28" fmla="*/ 402477 h 584674"/>
              <a:gd name="connsiteX29" fmla="*/ 747069 w 2094757"/>
              <a:gd name="connsiteY29" fmla="*/ 348351 h 584674"/>
              <a:gd name="connsiteX30" fmla="*/ 829098 w 2094757"/>
              <a:gd name="connsiteY30" fmla="*/ 312677 h 584674"/>
              <a:gd name="connsiteX31" fmla="*/ 1006690 w 2094757"/>
              <a:gd name="connsiteY31" fmla="*/ 297703 h 584674"/>
              <a:gd name="connsiteX32" fmla="*/ 1378946 w 2094757"/>
              <a:gd name="connsiteY32" fmla="*/ 300382 h 584674"/>
              <a:gd name="connsiteX33" fmla="*/ 1722719 w 2094757"/>
              <a:gd name="connsiteY33" fmla="*/ 324697 h 584674"/>
              <a:gd name="connsiteX34" fmla="*/ 1943744 w 2094757"/>
              <a:gd name="connsiteY34" fmla="*/ 361595 h 584674"/>
              <a:gd name="connsiteX35" fmla="*/ 2073637 w 2094757"/>
              <a:gd name="connsiteY35" fmla="*/ 415830 h 584674"/>
              <a:gd name="connsiteX36" fmla="*/ 1857044 w 2094757"/>
              <a:gd name="connsiteY36" fmla="*/ 494270 h 584674"/>
              <a:gd name="connsiteX37" fmla="*/ 1372217 w 2094757"/>
              <a:gd name="connsiteY37" fmla="*/ 517816 h 584674"/>
              <a:gd name="connsiteX38" fmla="*/ 903809 w 2094757"/>
              <a:gd name="connsiteY38" fmla="*/ 476618 h 584674"/>
              <a:gd name="connsiteX39" fmla="*/ 751997 w 2094757"/>
              <a:gd name="connsiteY39" fmla="*/ 427191 h 584674"/>
              <a:gd name="connsiteX40" fmla="*/ 981811 w 2094757"/>
              <a:gd name="connsiteY40" fmla="*/ 373835 h 584674"/>
              <a:gd name="connsiteX41" fmla="*/ 1624031 w 2094757"/>
              <a:gd name="connsiteY41" fmla="*/ 388355 h 584674"/>
              <a:gd name="connsiteX42" fmla="*/ 1961645 w 2094757"/>
              <a:gd name="connsiteY42" fmla="*/ 422067 h 584674"/>
              <a:gd name="connsiteX43" fmla="*/ 2082996 w 2094757"/>
              <a:gd name="connsiteY43" fmla="*/ 480148 h 584674"/>
              <a:gd name="connsiteX44" fmla="*/ 1982496 w 2094757"/>
              <a:gd name="connsiteY44" fmla="*/ 538202 h 584674"/>
              <a:gd name="connsiteX45" fmla="*/ 1592422 w 2094757"/>
              <a:gd name="connsiteY45" fmla="*/ 582415 h 584674"/>
              <a:gd name="connsiteX46" fmla="*/ 1188466 w 2094757"/>
              <a:gd name="connsiteY46" fmla="*/ 572573 h 584674"/>
              <a:gd name="connsiteX47" fmla="*/ 859963 w 2094757"/>
              <a:gd name="connsiteY47" fmla="*/ 524107 h 584674"/>
              <a:gd name="connsiteX48" fmla="*/ 476617 w 2094757"/>
              <a:gd name="connsiteY48" fmla="*/ 427191 h 584674"/>
              <a:gd name="connsiteX49" fmla="*/ 0 w 2094757"/>
              <a:gd name="connsiteY49" fmla="*/ 285971 h 584674"/>
              <a:gd name="connsiteX0" fmla="*/ 540167 w 2094757"/>
              <a:gd name="connsiteY0" fmla="*/ 0 h 584674"/>
              <a:gd name="connsiteX1" fmla="*/ 1468689 w 2094757"/>
              <a:gd name="connsiteY1" fmla="*/ 10592 h 584674"/>
              <a:gd name="connsiteX2" fmla="*/ 1920593 w 2094757"/>
              <a:gd name="connsiteY2" fmla="*/ 49427 h 584674"/>
              <a:gd name="connsiteX3" fmla="*/ 2084146 w 2094757"/>
              <a:gd name="connsiteY3" fmla="*/ 129036 h 584674"/>
              <a:gd name="connsiteX4" fmla="*/ 1835861 w 2094757"/>
              <a:gd name="connsiteY4" fmla="*/ 208300 h 584674"/>
              <a:gd name="connsiteX5" fmla="*/ 1405140 w 2094757"/>
              <a:gd name="connsiteY5" fmla="*/ 236544 h 584674"/>
              <a:gd name="connsiteX6" fmla="*/ 776711 w 2094757"/>
              <a:gd name="connsiteY6" fmla="*/ 158873 h 584674"/>
              <a:gd name="connsiteX7" fmla="*/ 896748 w 2094757"/>
              <a:gd name="connsiteY7" fmla="*/ 81202 h 584674"/>
              <a:gd name="connsiteX8" fmla="*/ 1391018 w 2094757"/>
              <a:gd name="connsiteY8" fmla="*/ 56488 h 584674"/>
              <a:gd name="connsiteX9" fmla="*/ 1754660 w 2094757"/>
              <a:gd name="connsiteY9" fmla="*/ 74141 h 584674"/>
              <a:gd name="connsiteX10" fmla="*/ 2017967 w 2094757"/>
              <a:gd name="connsiteY10" fmla="*/ 136096 h 584674"/>
              <a:gd name="connsiteX11" fmla="*/ 2075199 w 2094757"/>
              <a:gd name="connsiteY11" fmla="*/ 209866 h 584674"/>
              <a:gd name="connsiteX12" fmla="*/ 1832331 w 2094757"/>
              <a:gd name="connsiteY12" fmla="*/ 268318 h 584674"/>
              <a:gd name="connsiteX13" fmla="*/ 1451037 w 2094757"/>
              <a:gd name="connsiteY13" fmla="*/ 296562 h 584674"/>
              <a:gd name="connsiteX14" fmla="*/ 917931 w 2094757"/>
              <a:gd name="connsiteY14" fmla="*/ 257727 h 584674"/>
              <a:gd name="connsiteX15" fmla="*/ 751997 w 2094757"/>
              <a:gd name="connsiteY15" fmla="*/ 204769 h 584674"/>
              <a:gd name="connsiteX16" fmla="*/ 1129761 w 2094757"/>
              <a:gd name="connsiteY16" fmla="*/ 137690 h 584674"/>
              <a:gd name="connsiteX17" fmla="*/ 1737007 w 2094757"/>
              <a:gd name="connsiteY17" fmla="*/ 144751 h 584674"/>
              <a:gd name="connsiteX18" fmla="*/ 2090140 w 2094757"/>
              <a:gd name="connsiteY18" fmla="*/ 246311 h 584674"/>
              <a:gd name="connsiteX19" fmla="*/ 1892432 w 2094757"/>
              <a:gd name="connsiteY19" fmla="*/ 330672 h 584674"/>
              <a:gd name="connsiteX20" fmla="*/ 1482811 w 2094757"/>
              <a:gd name="connsiteY20" fmla="*/ 360111 h 584674"/>
              <a:gd name="connsiteX21" fmla="*/ 928522 w 2094757"/>
              <a:gd name="connsiteY21" fmla="*/ 335398 h 584674"/>
              <a:gd name="connsiteX22" fmla="*/ 737875 w 2094757"/>
              <a:gd name="connsiteY22" fmla="*/ 275379 h 584674"/>
              <a:gd name="connsiteX23" fmla="*/ 1023846 w 2094757"/>
              <a:gd name="connsiteY23" fmla="*/ 211830 h 584674"/>
              <a:gd name="connsiteX24" fmla="*/ 1686018 w 2094757"/>
              <a:gd name="connsiteY24" fmla="*/ 247053 h 584674"/>
              <a:gd name="connsiteX25" fmla="*/ 2080780 w 2094757"/>
              <a:gd name="connsiteY25" fmla="*/ 323955 h 584674"/>
              <a:gd name="connsiteX26" fmla="*/ 1945389 w 2094757"/>
              <a:gd name="connsiteY26" fmla="*/ 402449 h 584674"/>
              <a:gd name="connsiteX27" fmla="*/ 1371151 w 2094757"/>
              <a:gd name="connsiteY27" fmla="*/ 436587 h 584674"/>
              <a:gd name="connsiteX28" fmla="*/ 946175 w 2094757"/>
              <a:gd name="connsiteY28" fmla="*/ 402477 h 584674"/>
              <a:gd name="connsiteX29" fmla="*/ 747069 w 2094757"/>
              <a:gd name="connsiteY29" fmla="*/ 348351 h 584674"/>
              <a:gd name="connsiteX30" fmla="*/ 829098 w 2094757"/>
              <a:gd name="connsiteY30" fmla="*/ 312677 h 584674"/>
              <a:gd name="connsiteX31" fmla="*/ 1006690 w 2094757"/>
              <a:gd name="connsiteY31" fmla="*/ 297703 h 584674"/>
              <a:gd name="connsiteX32" fmla="*/ 1378946 w 2094757"/>
              <a:gd name="connsiteY32" fmla="*/ 300382 h 584674"/>
              <a:gd name="connsiteX33" fmla="*/ 1722719 w 2094757"/>
              <a:gd name="connsiteY33" fmla="*/ 324697 h 584674"/>
              <a:gd name="connsiteX34" fmla="*/ 1943744 w 2094757"/>
              <a:gd name="connsiteY34" fmla="*/ 361595 h 584674"/>
              <a:gd name="connsiteX35" fmla="*/ 2073637 w 2094757"/>
              <a:gd name="connsiteY35" fmla="*/ 415830 h 584674"/>
              <a:gd name="connsiteX36" fmla="*/ 1857044 w 2094757"/>
              <a:gd name="connsiteY36" fmla="*/ 494270 h 584674"/>
              <a:gd name="connsiteX37" fmla="*/ 1372217 w 2094757"/>
              <a:gd name="connsiteY37" fmla="*/ 517816 h 584674"/>
              <a:gd name="connsiteX38" fmla="*/ 903809 w 2094757"/>
              <a:gd name="connsiteY38" fmla="*/ 476618 h 584674"/>
              <a:gd name="connsiteX39" fmla="*/ 751997 w 2094757"/>
              <a:gd name="connsiteY39" fmla="*/ 427191 h 584674"/>
              <a:gd name="connsiteX40" fmla="*/ 981811 w 2094757"/>
              <a:gd name="connsiteY40" fmla="*/ 373835 h 584674"/>
              <a:gd name="connsiteX41" fmla="*/ 1624031 w 2094757"/>
              <a:gd name="connsiteY41" fmla="*/ 388355 h 584674"/>
              <a:gd name="connsiteX42" fmla="*/ 1961645 w 2094757"/>
              <a:gd name="connsiteY42" fmla="*/ 422067 h 584674"/>
              <a:gd name="connsiteX43" fmla="*/ 2082996 w 2094757"/>
              <a:gd name="connsiteY43" fmla="*/ 480148 h 584674"/>
              <a:gd name="connsiteX44" fmla="*/ 1982496 w 2094757"/>
              <a:gd name="connsiteY44" fmla="*/ 538202 h 584674"/>
              <a:gd name="connsiteX45" fmla="*/ 1592422 w 2094757"/>
              <a:gd name="connsiteY45" fmla="*/ 582415 h 584674"/>
              <a:gd name="connsiteX46" fmla="*/ 1188466 w 2094757"/>
              <a:gd name="connsiteY46" fmla="*/ 572573 h 584674"/>
              <a:gd name="connsiteX47" fmla="*/ 859963 w 2094757"/>
              <a:gd name="connsiteY47" fmla="*/ 524107 h 584674"/>
              <a:gd name="connsiteX48" fmla="*/ 476617 w 2094757"/>
              <a:gd name="connsiteY48" fmla="*/ 427191 h 584674"/>
              <a:gd name="connsiteX49" fmla="*/ 0 w 2094757"/>
              <a:gd name="connsiteY49" fmla="*/ 285971 h 584674"/>
              <a:gd name="connsiteX0" fmla="*/ 540167 w 2094757"/>
              <a:gd name="connsiteY0" fmla="*/ 0 h 584674"/>
              <a:gd name="connsiteX1" fmla="*/ 1468689 w 2094757"/>
              <a:gd name="connsiteY1" fmla="*/ 10592 h 584674"/>
              <a:gd name="connsiteX2" fmla="*/ 1920593 w 2094757"/>
              <a:gd name="connsiteY2" fmla="*/ 49427 h 584674"/>
              <a:gd name="connsiteX3" fmla="*/ 2084146 w 2094757"/>
              <a:gd name="connsiteY3" fmla="*/ 129036 h 584674"/>
              <a:gd name="connsiteX4" fmla="*/ 1835861 w 2094757"/>
              <a:gd name="connsiteY4" fmla="*/ 208300 h 584674"/>
              <a:gd name="connsiteX5" fmla="*/ 1405140 w 2094757"/>
              <a:gd name="connsiteY5" fmla="*/ 236544 h 584674"/>
              <a:gd name="connsiteX6" fmla="*/ 776711 w 2094757"/>
              <a:gd name="connsiteY6" fmla="*/ 158873 h 584674"/>
              <a:gd name="connsiteX7" fmla="*/ 896748 w 2094757"/>
              <a:gd name="connsiteY7" fmla="*/ 81202 h 584674"/>
              <a:gd name="connsiteX8" fmla="*/ 1391018 w 2094757"/>
              <a:gd name="connsiteY8" fmla="*/ 56488 h 584674"/>
              <a:gd name="connsiteX9" fmla="*/ 1747516 w 2094757"/>
              <a:gd name="connsiteY9" fmla="*/ 80405 h 584674"/>
              <a:gd name="connsiteX10" fmla="*/ 2017967 w 2094757"/>
              <a:gd name="connsiteY10" fmla="*/ 136096 h 584674"/>
              <a:gd name="connsiteX11" fmla="*/ 2075199 w 2094757"/>
              <a:gd name="connsiteY11" fmla="*/ 209866 h 584674"/>
              <a:gd name="connsiteX12" fmla="*/ 1832331 w 2094757"/>
              <a:gd name="connsiteY12" fmla="*/ 268318 h 584674"/>
              <a:gd name="connsiteX13" fmla="*/ 1451037 w 2094757"/>
              <a:gd name="connsiteY13" fmla="*/ 296562 h 584674"/>
              <a:gd name="connsiteX14" fmla="*/ 917931 w 2094757"/>
              <a:gd name="connsiteY14" fmla="*/ 257727 h 584674"/>
              <a:gd name="connsiteX15" fmla="*/ 751997 w 2094757"/>
              <a:gd name="connsiteY15" fmla="*/ 204769 h 584674"/>
              <a:gd name="connsiteX16" fmla="*/ 1129761 w 2094757"/>
              <a:gd name="connsiteY16" fmla="*/ 137690 h 584674"/>
              <a:gd name="connsiteX17" fmla="*/ 1737007 w 2094757"/>
              <a:gd name="connsiteY17" fmla="*/ 144751 h 584674"/>
              <a:gd name="connsiteX18" fmla="*/ 2090140 w 2094757"/>
              <a:gd name="connsiteY18" fmla="*/ 246311 h 584674"/>
              <a:gd name="connsiteX19" fmla="*/ 1892432 w 2094757"/>
              <a:gd name="connsiteY19" fmla="*/ 330672 h 584674"/>
              <a:gd name="connsiteX20" fmla="*/ 1482811 w 2094757"/>
              <a:gd name="connsiteY20" fmla="*/ 360111 h 584674"/>
              <a:gd name="connsiteX21" fmla="*/ 928522 w 2094757"/>
              <a:gd name="connsiteY21" fmla="*/ 335398 h 584674"/>
              <a:gd name="connsiteX22" fmla="*/ 737875 w 2094757"/>
              <a:gd name="connsiteY22" fmla="*/ 275379 h 584674"/>
              <a:gd name="connsiteX23" fmla="*/ 1023846 w 2094757"/>
              <a:gd name="connsiteY23" fmla="*/ 211830 h 584674"/>
              <a:gd name="connsiteX24" fmla="*/ 1686018 w 2094757"/>
              <a:gd name="connsiteY24" fmla="*/ 247053 h 584674"/>
              <a:gd name="connsiteX25" fmla="*/ 2080780 w 2094757"/>
              <a:gd name="connsiteY25" fmla="*/ 323955 h 584674"/>
              <a:gd name="connsiteX26" fmla="*/ 1945389 w 2094757"/>
              <a:gd name="connsiteY26" fmla="*/ 402449 h 584674"/>
              <a:gd name="connsiteX27" fmla="*/ 1371151 w 2094757"/>
              <a:gd name="connsiteY27" fmla="*/ 436587 h 584674"/>
              <a:gd name="connsiteX28" fmla="*/ 946175 w 2094757"/>
              <a:gd name="connsiteY28" fmla="*/ 402477 h 584674"/>
              <a:gd name="connsiteX29" fmla="*/ 747069 w 2094757"/>
              <a:gd name="connsiteY29" fmla="*/ 348351 h 584674"/>
              <a:gd name="connsiteX30" fmla="*/ 829098 w 2094757"/>
              <a:gd name="connsiteY30" fmla="*/ 312677 h 584674"/>
              <a:gd name="connsiteX31" fmla="*/ 1006690 w 2094757"/>
              <a:gd name="connsiteY31" fmla="*/ 297703 h 584674"/>
              <a:gd name="connsiteX32" fmla="*/ 1378946 w 2094757"/>
              <a:gd name="connsiteY32" fmla="*/ 300382 h 584674"/>
              <a:gd name="connsiteX33" fmla="*/ 1722719 w 2094757"/>
              <a:gd name="connsiteY33" fmla="*/ 324697 h 584674"/>
              <a:gd name="connsiteX34" fmla="*/ 1943744 w 2094757"/>
              <a:gd name="connsiteY34" fmla="*/ 361595 h 584674"/>
              <a:gd name="connsiteX35" fmla="*/ 2073637 w 2094757"/>
              <a:gd name="connsiteY35" fmla="*/ 415830 h 584674"/>
              <a:gd name="connsiteX36" fmla="*/ 1857044 w 2094757"/>
              <a:gd name="connsiteY36" fmla="*/ 494270 h 584674"/>
              <a:gd name="connsiteX37" fmla="*/ 1372217 w 2094757"/>
              <a:gd name="connsiteY37" fmla="*/ 517816 h 584674"/>
              <a:gd name="connsiteX38" fmla="*/ 903809 w 2094757"/>
              <a:gd name="connsiteY38" fmla="*/ 476618 h 584674"/>
              <a:gd name="connsiteX39" fmla="*/ 751997 w 2094757"/>
              <a:gd name="connsiteY39" fmla="*/ 427191 h 584674"/>
              <a:gd name="connsiteX40" fmla="*/ 981811 w 2094757"/>
              <a:gd name="connsiteY40" fmla="*/ 373835 h 584674"/>
              <a:gd name="connsiteX41" fmla="*/ 1624031 w 2094757"/>
              <a:gd name="connsiteY41" fmla="*/ 388355 h 584674"/>
              <a:gd name="connsiteX42" fmla="*/ 1961645 w 2094757"/>
              <a:gd name="connsiteY42" fmla="*/ 422067 h 584674"/>
              <a:gd name="connsiteX43" fmla="*/ 2082996 w 2094757"/>
              <a:gd name="connsiteY43" fmla="*/ 480148 h 584674"/>
              <a:gd name="connsiteX44" fmla="*/ 1982496 w 2094757"/>
              <a:gd name="connsiteY44" fmla="*/ 538202 h 584674"/>
              <a:gd name="connsiteX45" fmla="*/ 1592422 w 2094757"/>
              <a:gd name="connsiteY45" fmla="*/ 582415 h 584674"/>
              <a:gd name="connsiteX46" fmla="*/ 1188466 w 2094757"/>
              <a:gd name="connsiteY46" fmla="*/ 572573 h 584674"/>
              <a:gd name="connsiteX47" fmla="*/ 859963 w 2094757"/>
              <a:gd name="connsiteY47" fmla="*/ 524107 h 584674"/>
              <a:gd name="connsiteX48" fmla="*/ 476617 w 2094757"/>
              <a:gd name="connsiteY48" fmla="*/ 427191 h 584674"/>
              <a:gd name="connsiteX49" fmla="*/ 0 w 2094757"/>
              <a:gd name="connsiteY49" fmla="*/ 285971 h 584674"/>
              <a:gd name="connsiteX0" fmla="*/ 540167 w 2094757"/>
              <a:gd name="connsiteY0" fmla="*/ 0 h 584674"/>
              <a:gd name="connsiteX1" fmla="*/ 1468689 w 2094757"/>
              <a:gd name="connsiteY1" fmla="*/ 10592 h 584674"/>
              <a:gd name="connsiteX2" fmla="*/ 1920593 w 2094757"/>
              <a:gd name="connsiteY2" fmla="*/ 49427 h 584674"/>
              <a:gd name="connsiteX3" fmla="*/ 2084146 w 2094757"/>
              <a:gd name="connsiteY3" fmla="*/ 129036 h 584674"/>
              <a:gd name="connsiteX4" fmla="*/ 1835861 w 2094757"/>
              <a:gd name="connsiteY4" fmla="*/ 208300 h 584674"/>
              <a:gd name="connsiteX5" fmla="*/ 1405140 w 2094757"/>
              <a:gd name="connsiteY5" fmla="*/ 236544 h 584674"/>
              <a:gd name="connsiteX6" fmla="*/ 776711 w 2094757"/>
              <a:gd name="connsiteY6" fmla="*/ 158873 h 584674"/>
              <a:gd name="connsiteX7" fmla="*/ 896748 w 2094757"/>
              <a:gd name="connsiteY7" fmla="*/ 81202 h 584674"/>
              <a:gd name="connsiteX8" fmla="*/ 1391018 w 2094757"/>
              <a:gd name="connsiteY8" fmla="*/ 56488 h 584674"/>
              <a:gd name="connsiteX9" fmla="*/ 1747516 w 2094757"/>
              <a:gd name="connsiteY9" fmla="*/ 80405 h 584674"/>
              <a:gd name="connsiteX10" fmla="*/ 2008442 w 2094757"/>
              <a:gd name="connsiteY10" fmla="*/ 136096 h 584674"/>
              <a:gd name="connsiteX11" fmla="*/ 2075199 w 2094757"/>
              <a:gd name="connsiteY11" fmla="*/ 209866 h 584674"/>
              <a:gd name="connsiteX12" fmla="*/ 1832331 w 2094757"/>
              <a:gd name="connsiteY12" fmla="*/ 268318 h 584674"/>
              <a:gd name="connsiteX13" fmla="*/ 1451037 w 2094757"/>
              <a:gd name="connsiteY13" fmla="*/ 296562 h 584674"/>
              <a:gd name="connsiteX14" fmla="*/ 917931 w 2094757"/>
              <a:gd name="connsiteY14" fmla="*/ 257727 h 584674"/>
              <a:gd name="connsiteX15" fmla="*/ 751997 w 2094757"/>
              <a:gd name="connsiteY15" fmla="*/ 204769 h 584674"/>
              <a:gd name="connsiteX16" fmla="*/ 1129761 w 2094757"/>
              <a:gd name="connsiteY16" fmla="*/ 137690 h 584674"/>
              <a:gd name="connsiteX17" fmla="*/ 1737007 w 2094757"/>
              <a:gd name="connsiteY17" fmla="*/ 144751 h 584674"/>
              <a:gd name="connsiteX18" fmla="*/ 2090140 w 2094757"/>
              <a:gd name="connsiteY18" fmla="*/ 246311 h 584674"/>
              <a:gd name="connsiteX19" fmla="*/ 1892432 w 2094757"/>
              <a:gd name="connsiteY19" fmla="*/ 330672 h 584674"/>
              <a:gd name="connsiteX20" fmla="*/ 1482811 w 2094757"/>
              <a:gd name="connsiteY20" fmla="*/ 360111 h 584674"/>
              <a:gd name="connsiteX21" fmla="*/ 928522 w 2094757"/>
              <a:gd name="connsiteY21" fmla="*/ 335398 h 584674"/>
              <a:gd name="connsiteX22" fmla="*/ 737875 w 2094757"/>
              <a:gd name="connsiteY22" fmla="*/ 275379 h 584674"/>
              <a:gd name="connsiteX23" fmla="*/ 1023846 w 2094757"/>
              <a:gd name="connsiteY23" fmla="*/ 211830 h 584674"/>
              <a:gd name="connsiteX24" fmla="*/ 1686018 w 2094757"/>
              <a:gd name="connsiteY24" fmla="*/ 247053 h 584674"/>
              <a:gd name="connsiteX25" fmla="*/ 2080780 w 2094757"/>
              <a:gd name="connsiteY25" fmla="*/ 323955 h 584674"/>
              <a:gd name="connsiteX26" fmla="*/ 1945389 w 2094757"/>
              <a:gd name="connsiteY26" fmla="*/ 402449 h 584674"/>
              <a:gd name="connsiteX27" fmla="*/ 1371151 w 2094757"/>
              <a:gd name="connsiteY27" fmla="*/ 436587 h 584674"/>
              <a:gd name="connsiteX28" fmla="*/ 946175 w 2094757"/>
              <a:gd name="connsiteY28" fmla="*/ 402477 h 584674"/>
              <a:gd name="connsiteX29" fmla="*/ 747069 w 2094757"/>
              <a:gd name="connsiteY29" fmla="*/ 348351 h 584674"/>
              <a:gd name="connsiteX30" fmla="*/ 829098 w 2094757"/>
              <a:gd name="connsiteY30" fmla="*/ 312677 h 584674"/>
              <a:gd name="connsiteX31" fmla="*/ 1006690 w 2094757"/>
              <a:gd name="connsiteY31" fmla="*/ 297703 h 584674"/>
              <a:gd name="connsiteX32" fmla="*/ 1378946 w 2094757"/>
              <a:gd name="connsiteY32" fmla="*/ 300382 h 584674"/>
              <a:gd name="connsiteX33" fmla="*/ 1722719 w 2094757"/>
              <a:gd name="connsiteY33" fmla="*/ 324697 h 584674"/>
              <a:gd name="connsiteX34" fmla="*/ 1943744 w 2094757"/>
              <a:gd name="connsiteY34" fmla="*/ 361595 h 584674"/>
              <a:gd name="connsiteX35" fmla="*/ 2073637 w 2094757"/>
              <a:gd name="connsiteY35" fmla="*/ 415830 h 584674"/>
              <a:gd name="connsiteX36" fmla="*/ 1857044 w 2094757"/>
              <a:gd name="connsiteY36" fmla="*/ 494270 h 584674"/>
              <a:gd name="connsiteX37" fmla="*/ 1372217 w 2094757"/>
              <a:gd name="connsiteY37" fmla="*/ 517816 h 584674"/>
              <a:gd name="connsiteX38" fmla="*/ 903809 w 2094757"/>
              <a:gd name="connsiteY38" fmla="*/ 476618 h 584674"/>
              <a:gd name="connsiteX39" fmla="*/ 751997 w 2094757"/>
              <a:gd name="connsiteY39" fmla="*/ 427191 h 584674"/>
              <a:gd name="connsiteX40" fmla="*/ 981811 w 2094757"/>
              <a:gd name="connsiteY40" fmla="*/ 373835 h 584674"/>
              <a:gd name="connsiteX41" fmla="*/ 1624031 w 2094757"/>
              <a:gd name="connsiteY41" fmla="*/ 388355 h 584674"/>
              <a:gd name="connsiteX42" fmla="*/ 1961645 w 2094757"/>
              <a:gd name="connsiteY42" fmla="*/ 422067 h 584674"/>
              <a:gd name="connsiteX43" fmla="*/ 2082996 w 2094757"/>
              <a:gd name="connsiteY43" fmla="*/ 480148 h 584674"/>
              <a:gd name="connsiteX44" fmla="*/ 1982496 w 2094757"/>
              <a:gd name="connsiteY44" fmla="*/ 538202 h 584674"/>
              <a:gd name="connsiteX45" fmla="*/ 1592422 w 2094757"/>
              <a:gd name="connsiteY45" fmla="*/ 582415 h 584674"/>
              <a:gd name="connsiteX46" fmla="*/ 1188466 w 2094757"/>
              <a:gd name="connsiteY46" fmla="*/ 572573 h 584674"/>
              <a:gd name="connsiteX47" fmla="*/ 859963 w 2094757"/>
              <a:gd name="connsiteY47" fmla="*/ 524107 h 584674"/>
              <a:gd name="connsiteX48" fmla="*/ 476617 w 2094757"/>
              <a:gd name="connsiteY48" fmla="*/ 427191 h 584674"/>
              <a:gd name="connsiteX49" fmla="*/ 0 w 2094757"/>
              <a:gd name="connsiteY49" fmla="*/ 285971 h 584674"/>
              <a:gd name="connsiteX0" fmla="*/ 540167 w 2094757"/>
              <a:gd name="connsiteY0" fmla="*/ 0 h 584674"/>
              <a:gd name="connsiteX1" fmla="*/ 1468689 w 2094757"/>
              <a:gd name="connsiteY1" fmla="*/ 10592 h 584674"/>
              <a:gd name="connsiteX2" fmla="*/ 1920593 w 2094757"/>
              <a:gd name="connsiteY2" fmla="*/ 49427 h 584674"/>
              <a:gd name="connsiteX3" fmla="*/ 2084146 w 2094757"/>
              <a:gd name="connsiteY3" fmla="*/ 129036 h 584674"/>
              <a:gd name="connsiteX4" fmla="*/ 1835861 w 2094757"/>
              <a:gd name="connsiteY4" fmla="*/ 208300 h 584674"/>
              <a:gd name="connsiteX5" fmla="*/ 1405140 w 2094757"/>
              <a:gd name="connsiteY5" fmla="*/ 236544 h 584674"/>
              <a:gd name="connsiteX6" fmla="*/ 776711 w 2094757"/>
              <a:gd name="connsiteY6" fmla="*/ 158873 h 584674"/>
              <a:gd name="connsiteX7" fmla="*/ 896748 w 2094757"/>
              <a:gd name="connsiteY7" fmla="*/ 81202 h 584674"/>
              <a:gd name="connsiteX8" fmla="*/ 1386255 w 2094757"/>
              <a:gd name="connsiteY8" fmla="*/ 62752 h 584674"/>
              <a:gd name="connsiteX9" fmla="*/ 1747516 w 2094757"/>
              <a:gd name="connsiteY9" fmla="*/ 80405 h 584674"/>
              <a:gd name="connsiteX10" fmla="*/ 2008442 w 2094757"/>
              <a:gd name="connsiteY10" fmla="*/ 136096 h 584674"/>
              <a:gd name="connsiteX11" fmla="*/ 2075199 w 2094757"/>
              <a:gd name="connsiteY11" fmla="*/ 209866 h 584674"/>
              <a:gd name="connsiteX12" fmla="*/ 1832331 w 2094757"/>
              <a:gd name="connsiteY12" fmla="*/ 268318 h 584674"/>
              <a:gd name="connsiteX13" fmla="*/ 1451037 w 2094757"/>
              <a:gd name="connsiteY13" fmla="*/ 296562 h 584674"/>
              <a:gd name="connsiteX14" fmla="*/ 917931 w 2094757"/>
              <a:gd name="connsiteY14" fmla="*/ 257727 h 584674"/>
              <a:gd name="connsiteX15" fmla="*/ 751997 w 2094757"/>
              <a:gd name="connsiteY15" fmla="*/ 204769 h 584674"/>
              <a:gd name="connsiteX16" fmla="*/ 1129761 w 2094757"/>
              <a:gd name="connsiteY16" fmla="*/ 137690 h 584674"/>
              <a:gd name="connsiteX17" fmla="*/ 1737007 w 2094757"/>
              <a:gd name="connsiteY17" fmla="*/ 144751 h 584674"/>
              <a:gd name="connsiteX18" fmla="*/ 2090140 w 2094757"/>
              <a:gd name="connsiteY18" fmla="*/ 246311 h 584674"/>
              <a:gd name="connsiteX19" fmla="*/ 1892432 w 2094757"/>
              <a:gd name="connsiteY19" fmla="*/ 330672 h 584674"/>
              <a:gd name="connsiteX20" fmla="*/ 1482811 w 2094757"/>
              <a:gd name="connsiteY20" fmla="*/ 360111 h 584674"/>
              <a:gd name="connsiteX21" fmla="*/ 928522 w 2094757"/>
              <a:gd name="connsiteY21" fmla="*/ 335398 h 584674"/>
              <a:gd name="connsiteX22" fmla="*/ 737875 w 2094757"/>
              <a:gd name="connsiteY22" fmla="*/ 275379 h 584674"/>
              <a:gd name="connsiteX23" fmla="*/ 1023846 w 2094757"/>
              <a:gd name="connsiteY23" fmla="*/ 211830 h 584674"/>
              <a:gd name="connsiteX24" fmla="*/ 1686018 w 2094757"/>
              <a:gd name="connsiteY24" fmla="*/ 247053 h 584674"/>
              <a:gd name="connsiteX25" fmla="*/ 2080780 w 2094757"/>
              <a:gd name="connsiteY25" fmla="*/ 323955 h 584674"/>
              <a:gd name="connsiteX26" fmla="*/ 1945389 w 2094757"/>
              <a:gd name="connsiteY26" fmla="*/ 402449 h 584674"/>
              <a:gd name="connsiteX27" fmla="*/ 1371151 w 2094757"/>
              <a:gd name="connsiteY27" fmla="*/ 436587 h 584674"/>
              <a:gd name="connsiteX28" fmla="*/ 946175 w 2094757"/>
              <a:gd name="connsiteY28" fmla="*/ 402477 h 584674"/>
              <a:gd name="connsiteX29" fmla="*/ 747069 w 2094757"/>
              <a:gd name="connsiteY29" fmla="*/ 348351 h 584674"/>
              <a:gd name="connsiteX30" fmla="*/ 829098 w 2094757"/>
              <a:gd name="connsiteY30" fmla="*/ 312677 h 584674"/>
              <a:gd name="connsiteX31" fmla="*/ 1006690 w 2094757"/>
              <a:gd name="connsiteY31" fmla="*/ 297703 h 584674"/>
              <a:gd name="connsiteX32" fmla="*/ 1378946 w 2094757"/>
              <a:gd name="connsiteY32" fmla="*/ 300382 h 584674"/>
              <a:gd name="connsiteX33" fmla="*/ 1722719 w 2094757"/>
              <a:gd name="connsiteY33" fmla="*/ 324697 h 584674"/>
              <a:gd name="connsiteX34" fmla="*/ 1943744 w 2094757"/>
              <a:gd name="connsiteY34" fmla="*/ 361595 h 584674"/>
              <a:gd name="connsiteX35" fmla="*/ 2073637 w 2094757"/>
              <a:gd name="connsiteY35" fmla="*/ 415830 h 584674"/>
              <a:gd name="connsiteX36" fmla="*/ 1857044 w 2094757"/>
              <a:gd name="connsiteY36" fmla="*/ 494270 h 584674"/>
              <a:gd name="connsiteX37" fmla="*/ 1372217 w 2094757"/>
              <a:gd name="connsiteY37" fmla="*/ 517816 h 584674"/>
              <a:gd name="connsiteX38" fmla="*/ 903809 w 2094757"/>
              <a:gd name="connsiteY38" fmla="*/ 476618 h 584674"/>
              <a:gd name="connsiteX39" fmla="*/ 751997 w 2094757"/>
              <a:gd name="connsiteY39" fmla="*/ 427191 h 584674"/>
              <a:gd name="connsiteX40" fmla="*/ 981811 w 2094757"/>
              <a:gd name="connsiteY40" fmla="*/ 373835 h 584674"/>
              <a:gd name="connsiteX41" fmla="*/ 1624031 w 2094757"/>
              <a:gd name="connsiteY41" fmla="*/ 388355 h 584674"/>
              <a:gd name="connsiteX42" fmla="*/ 1961645 w 2094757"/>
              <a:gd name="connsiteY42" fmla="*/ 422067 h 584674"/>
              <a:gd name="connsiteX43" fmla="*/ 2082996 w 2094757"/>
              <a:gd name="connsiteY43" fmla="*/ 480148 h 584674"/>
              <a:gd name="connsiteX44" fmla="*/ 1982496 w 2094757"/>
              <a:gd name="connsiteY44" fmla="*/ 538202 h 584674"/>
              <a:gd name="connsiteX45" fmla="*/ 1592422 w 2094757"/>
              <a:gd name="connsiteY45" fmla="*/ 582415 h 584674"/>
              <a:gd name="connsiteX46" fmla="*/ 1188466 w 2094757"/>
              <a:gd name="connsiteY46" fmla="*/ 572573 h 584674"/>
              <a:gd name="connsiteX47" fmla="*/ 859963 w 2094757"/>
              <a:gd name="connsiteY47" fmla="*/ 524107 h 584674"/>
              <a:gd name="connsiteX48" fmla="*/ 476617 w 2094757"/>
              <a:gd name="connsiteY48" fmla="*/ 427191 h 584674"/>
              <a:gd name="connsiteX49" fmla="*/ 0 w 2094757"/>
              <a:gd name="connsiteY49" fmla="*/ 285971 h 584674"/>
              <a:gd name="connsiteX0" fmla="*/ 540167 w 2094757"/>
              <a:gd name="connsiteY0" fmla="*/ 0 h 584674"/>
              <a:gd name="connsiteX1" fmla="*/ 1468689 w 2094757"/>
              <a:gd name="connsiteY1" fmla="*/ 10592 h 584674"/>
              <a:gd name="connsiteX2" fmla="*/ 1920593 w 2094757"/>
              <a:gd name="connsiteY2" fmla="*/ 49427 h 584674"/>
              <a:gd name="connsiteX3" fmla="*/ 2084146 w 2094757"/>
              <a:gd name="connsiteY3" fmla="*/ 129036 h 584674"/>
              <a:gd name="connsiteX4" fmla="*/ 1835861 w 2094757"/>
              <a:gd name="connsiteY4" fmla="*/ 208300 h 584674"/>
              <a:gd name="connsiteX5" fmla="*/ 1405140 w 2094757"/>
              <a:gd name="connsiteY5" fmla="*/ 236544 h 584674"/>
              <a:gd name="connsiteX6" fmla="*/ 776711 w 2094757"/>
              <a:gd name="connsiteY6" fmla="*/ 158873 h 584674"/>
              <a:gd name="connsiteX7" fmla="*/ 896748 w 2094757"/>
              <a:gd name="connsiteY7" fmla="*/ 87466 h 584674"/>
              <a:gd name="connsiteX8" fmla="*/ 1386255 w 2094757"/>
              <a:gd name="connsiteY8" fmla="*/ 62752 h 584674"/>
              <a:gd name="connsiteX9" fmla="*/ 1747516 w 2094757"/>
              <a:gd name="connsiteY9" fmla="*/ 80405 h 584674"/>
              <a:gd name="connsiteX10" fmla="*/ 2008442 w 2094757"/>
              <a:gd name="connsiteY10" fmla="*/ 136096 h 584674"/>
              <a:gd name="connsiteX11" fmla="*/ 2075199 w 2094757"/>
              <a:gd name="connsiteY11" fmla="*/ 209866 h 584674"/>
              <a:gd name="connsiteX12" fmla="*/ 1832331 w 2094757"/>
              <a:gd name="connsiteY12" fmla="*/ 268318 h 584674"/>
              <a:gd name="connsiteX13" fmla="*/ 1451037 w 2094757"/>
              <a:gd name="connsiteY13" fmla="*/ 296562 h 584674"/>
              <a:gd name="connsiteX14" fmla="*/ 917931 w 2094757"/>
              <a:gd name="connsiteY14" fmla="*/ 257727 h 584674"/>
              <a:gd name="connsiteX15" fmla="*/ 751997 w 2094757"/>
              <a:gd name="connsiteY15" fmla="*/ 204769 h 584674"/>
              <a:gd name="connsiteX16" fmla="*/ 1129761 w 2094757"/>
              <a:gd name="connsiteY16" fmla="*/ 137690 h 584674"/>
              <a:gd name="connsiteX17" fmla="*/ 1737007 w 2094757"/>
              <a:gd name="connsiteY17" fmla="*/ 144751 h 584674"/>
              <a:gd name="connsiteX18" fmla="*/ 2090140 w 2094757"/>
              <a:gd name="connsiteY18" fmla="*/ 246311 h 584674"/>
              <a:gd name="connsiteX19" fmla="*/ 1892432 w 2094757"/>
              <a:gd name="connsiteY19" fmla="*/ 330672 h 584674"/>
              <a:gd name="connsiteX20" fmla="*/ 1482811 w 2094757"/>
              <a:gd name="connsiteY20" fmla="*/ 360111 h 584674"/>
              <a:gd name="connsiteX21" fmla="*/ 928522 w 2094757"/>
              <a:gd name="connsiteY21" fmla="*/ 335398 h 584674"/>
              <a:gd name="connsiteX22" fmla="*/ 737875 w 2094757"/>
              <a:gd name="connsiteY22" fmla="*/ 275379 h 584674"/>
              <a:gd name="connsiteX23" fmla="*/ 1023846 w 2094757"/>
              <a:gd name="connsiteY23" fmla="*/ 211830 h 584674"/>
              <a:gd name="connsiteX24" fmla="*/ 1686018 w 2094757"/>
              <a:gd name="connsiteY24" fmla="*/ 247053 h 584674"/>
              <a:gd name="connsiteX25" fmla="*/ 2080780 w 2094757"/>
              <a:gd name="connsiteY25" fmla="*/ 323955 h 584674"/>
              <a:gd name="connsiteX26" fmla="*/ 1945389 w 2094757"/>
              <a:gd name="connsiteY26" fmla="*/ 402449 h 584674"/>
              <a:gd name="connsiteX27" fmla="*/ 1371151 w 2094757"/>
              <a:gd name="connsiteY27" fmla="*/ 436587 h 584674"/>
              <a:gd name="connsiteX28" fmla="*/ 946175 w 2094757"/>
              <a:gd name="connsiteY28" fmla="*/ 402477 h 584674"/>
              <a:gd name="connsiteX29" fmla="*/ 747069 w 2094757"/>
              <a:gd name="connsiteY29" fmla="*/ 348351 h 584674"/>
              <a:gd name="connsiteX30" fmla="*/ 829098 w 2094757"/>
              <a:gd name="connsiteY30" fmla="*/ 312677 h 584674"/>
              <a:gd name="connsiteX31" fmla="*/ 1006690 w 2094757"/>
              <a:gd name="connsiteY31" fmla="*/ 297703 h 584674"/>
              <a:gd name="connsiteX32" fmla="*/ 1378946 w 2094757"/>
              <a:gd name="connsiteY32" fmla="*/ 300382 h 584674"/>
              <a:gd name="connsiteX33" fmla="*/ 1722719 w 2094757"/>
              <a:gd name="connsiteY33" fmla="*/ 324697 h 584674"/>
              <a:gd name="connsiteX34" fmla="*/ 1943744 w 2094757"/>
              <a:gd name="connsiteY34" fmla="*/ 361595 h 584674"/>
              <a:gd name="connsiteX35" fmla="*/ 2073637 w 2094757"/>
              <a:gd name="connsiteY35" fmla="*/ 415830 h 584674"/>
              <a:gd name="connsiteX36" fmla="*/ 1857044 w 2094757"/>
              <a:gd name="connsiteY36" fmla="*/ 494270 h 584674"/>
              <a:gd name="connsiteX37" fmla="*/ 1372217 w 2094757"/>
              <a:gd name="connsiteY37" fmla="*/ 517816 h 584674"/>
              <a:gd name="connsiteX38" fmla="*/ 903809 w 2094757"/>
              <a:gd name="connsiteY38" fmla="*/ 476618 h 584674"/>
              <a:gd name="connsiteX39" fmla="*/ 751997 w 2094757"/>
              <a:gd name="connsiteY39" fmla="*/ 427191 h 584674"/>
              <a:gd name="connsiteX40" fmla="*/ 981811 w 2094757"/>
              <a:gd name="connsiteY40" fmla="*/ 373835 h 584674"/>
              <a:gd name="connsiteX41" fmla="*/ 1624031 w 2094757"/>
              <a:gd name="connsiteY41" fmla="*/ 388355 h 584674"/>
              <a:gd name="connsiteX42" fmla="*/ 1961645 w 2094757"/>
              <a:gd name="connsiteY42" fmla="*/ 422067 h 584674"/>
              <a:gd name="connsiteX43" fmla="*/ 2082996 w 2094757"/>
              <a:gd name="connsiteY43" fmla="*/ 480148 h 584674"/>
              <a:gd name="connsiteX44" fmla="*/ 1982496 w 2094757"/>
              <a:gd name="connsiteY44" fmla="*/ 538202 h 584674"/>
              <a:gd name="connsiteX45" fmla="*/ 1592422 w 2094757"/>
              <a:gd name="connsiteY45" fmla="*/ 582415 h 584674"/>
              <a:gd name="connsiteX46" fmla="*/ 1188466 w 2094757"/>
              <a:gd name="connsiteY46" fmla="*/ 572573 h 584674"/>
              <a:gd name="connsiteX47" fmla="*/ 859963 w 2094757"/>
              <a:gd name="connsiteY47" fmla="*/ 524107 h 584674"/>
              <a:gd name="connsiteX48" fmla="*/ 476617 w 2094757"/>
              <a:gd name="connsiteY48" fmla="*/ 427191 h 584674"/>
              <a:gd name="connsiteX49" fmla="*/ 0 w 2094757"/>
              <a:gd name="connsiteY49" fmla="*/ 285971 h 584674"/>
              <a:gd name="connsiteX0" fmla="*/ 540167 w 2094757"/>
              <a:gd name="connsiteY0" fmla="*/ 0 h 584674"/>
              <a:gd name="connsiteX1" fmla="*/ 1468689 w 2094757"/>
              <a:gd name="connsiteY1" fmla="*/ 10592 h 584674"/>
              <a:gd name="connsiteX2" fmla="*/ 1920593 w 2094757"/>
              <a:gd name="connsiteY2" fmla="*/ 49427 h 584674"/>
              <a:gd name="connsiteX3" fmla="*/ 2084146 w 2094757"/>
              <a:gd name="connsiteY3" fmla="*/ 129036 h 584674"/>
              <a:gd name="connsiteX4" fmla="*/ 1835861 w 2094757"/>
              <a:gd name="connsiteY4" fmla="*/ 208300 h 584674"/>
              <a:gd name="connsiteX5" fmla="*/ 1397997 w 2094757"/>
              <a:gd name="connsiteY5" fmla="*/ 219317 h 584674"/>
              <a:gd name="connsiteX6" fmla="*/ 776711 w 2094757"/>
              <a:gd name="connsiteY6" fmla="*/ 158873 h 584674"/>
              <a:gd name="connsiteX7" fmla="*/ 896748 w 2094757"/>
              <a:gd name="connsiteY7" fmla="*/ 87466 h 584674"/>
              <a:gd name="connsiteX8" fmla="*/ 1386255 w 2094757"/>
              <a:gd name="connsiteY8" fmla="*/ 62752 h 584674"/>
              <a:gd name="connsiteX9" fmla="*/ 1747516 w 2094757"/>
              <a:gd name="connsiteY9" fmla="*/ 80405 h 584674"/>
              <a:gd name="connsiteX10" fmla="*/ 2008442 w 2094757"/>
              <a:gd name="connsiteY10" fmla="*/ 136096 h 584674"/>
              <a:gd name="connsiteX11" fmla="*/ 2075199 w 2094757"/>
              <a:gd name="connsiteY11" fmla="*/ 209866 h 584674"/>
              <a:gd name="connsiteX12" fmla="*/ 1832331 w 2094757"/>
              <a:gd name="connsiteY12" fmla="*/ 268318 h 584674"/>
              <a:gd name="connsiteX13" fmla="*/ 1451037 w 2094757"/>
              <a:gd name="connsiteY13" fmla="*/ 296562 h 584674"/>
              <a:gd name="connsiteX14" fmla="*/ 917931 w 2094757"/>
              <a:gd name="connsiteY14" fmla="*/ 257727 h 584674"/>
              <a:gd name="connsiteX15" fmla="*/ 751997 w 2094757"/>
              <a:gd name="connsiteY15" fmla="*/ 204769 h 584674"/>
              <a:gd name="connsiteX16" fmla="*/ 1129761 w 2094757"/>
              <a:gd name="connsiteY16" fmla="*/ 137690 h 584674"/>
              <a:gd name="connsiteX17" fmla="*/ 1737007 w 2094757"/>
              <a:gd name="connsiteY17" fmla="*/ 144751 h 584674"/>
              <a:gd name="connsiteX18" fmla="*/ 2090140 w 2094757"/>
              <a:gd name="connsiteY18" fmla="*/ 246311 h 584674"/>
              <a:gd name="connsiteX19" fmla="*/ 1892432 w 2094757"/>
              <a:gd name="connsiteY19" fmla="*/ 330672 h 584674"/>
              <a:gd name="connsiteX20" fmla="*/ 1482811 w 2094757"/>
              <a:gd name="connsiteY20" fmla="*/ 360111 h 584674"/>
              <a:gd name="connsiteX21" fmla="*/ 928522 w 2094757"/>
              <a:gd name="connsiteY21" fmla="*/ 335398 h 584674"/>
              <a:gd name="connsiteX22" fmla="*/ 737875 w 2094757"/>
              <a:gd name="connsiteY22" fmla="*/ 275379 h 584674"/>
              <a:gd name="connsiteX23" fmla="*/ 1023846 w 2094757"/>
              <a:gd name="connsiteY23" fmla="*/ 211830 h 584674"/>
              <a:gd name="connsiteX24" fmla="*/ 1686018 w 2094757"/>
              <a:gd name="connsiteY24" fmla="*/ 247053 h 584674"/>
              <a:gd name="connsiteX25" fmla="*/ 2080780 w 2094757"/>
              <a:gd name="connsiteY25" fmla="*/ 323955 h 584674"/>
              <a:gd name="connsiteX26" fmla="*/ 1945389 w 2094757"/>
              <a:gd name="connsiteY26" fmla="*/ 402449 h 584674"/>
              <a:gd name="connsiteX27" fmla="*/ 1371151 w 2094757"/>
              <a:gd name="connsiteY27" fmla="*/ 436587 h 584674"/>
              <a:gd name="connsiteX28" fmla="*/ 946175 w 2094757"/>
              <a:gd name="connsiteY28" fmla="*/ 402477 h 584674"/>
              <a:gd name="connsiteX29" fmla="*/ 747069 w 2094757"/>
              <a:gd name="connsiteY29" fmla="*/ 348351 h 584674"/>
              <a:gd name="connsiteX30" fmla="*/ 829098 w 2094757"/>
              <a:gd name="connsiteY30" fmla="*/ 312677 h 584674"/>
              <a:gd name="connsiteX31" fmla="*/ 1006690 w 2094757"/>
              <a:gd name="connsiteY31" fmla="*/ 297703 h 584674"/>
              <a:gd name="connsiteX32" fmla="*/ 1378946 w 2094757"/>
              <a:gd name="connsiteY32" fmla="*/ 300382 h 584674"/>
              <a:gd name="connsiteX33" fmla="*/ 1722719 w 2094757"/>
              <a:gd name="connsiteY33" fmla="*/ 324697 h 584674"/>
              <a:gd name="connsiteX34" fmla="*/ 1943744 w 2094757"/>
              <a:gd name="connsiteY34" fmla="*/ 361595 h 584674"/>
              <a:gd name="connsiteX35" fmla="*/ 2073637 w 2094757"/>
              <a:gd name="connsiteY35" fmla="*/ 415830 h 584674"/>
              <a:gd name="connsiteX36" fmla="*/ 1857044 w 2094757"/>
              <a:gd name="connsiteY36" fmla="*/ 494270 h 584674"/>
              <a:gd name="connsiteX37" fmla="*/ 1372217 w 2094757"/>
              <a:gd name="connsiteY37" fmla="*/ 517816 h 584674"/>
              <a:gd name="connsiteX38" fmla="*/ 903809 w 2094757"/>
              <a:gd name="connsiteY38" fmla="*/ 476618 h 584674"/>
              <a:gd name="connsiteX39" fmla="*/ 751997 w 2094757"/>
              <a:gd name="connsiteY39" fmla="*/ 427191 h 584674"/>
              <a:gd name="connsiteX40" fmla="*/ 981811 w 2094757"/>
              <a:gd name="connsiteY40" fmla="*/ 373835 h 584674"/>
              <a:gd name="connsiteX41" fmla="*/ 1624031 w 2094757"/>
              <a:gd name="connsiteY41" fmla="*/ 388355 h 584674"/>
              <a:gd name="connsiteX42" fmla="*/ 1961645 w 2094757"/>
              <a:gd name="connsiteY42" fmla="*/ 422067 h 584674"/>
              <a:gd name="connsiteX43" fmla="*/ 2082996 w 2094757"/>
              <a:gd name="connsiteY43" fmla="*/ 480148 h 584674"/>
              <a:gd name="connsiteX44" fmla="*/ 1982496 w 2094757"/>
              <a:gd name="connsiteY44" fmla="*/ 538202 h 584674"/>
              <a:gd name="connsiteX45" fmla="*/ 1592422 w 2094757"/>
              <a:gd name="connsiteY45" fmla="*/ 582415 h 584674"/>
              <a:gd name="connsiteX46" fmla="*/ 1188466 w 2094757"/>
              <a:gd name="connsiteY46" fmla="*/ 572573 h 584674"/>
              <a:gd name="connsiteX47" fmla="*/ 859963 w 2094757"/>
              <a:gd name="connsiteY47" fmla="*/ 524107 h 584674"/>
              <a:gd name="connsiteX48" fmla="*/ 476617 w 2094757"/>
              <a:gd name="connsiteY48" fmla="*/ 427191 h 584674"/>
              <a:gd name="connsiteX49" fmla="*/ 0 w 2094757"/>
              <a:gd name="connsiteY49" fmla="*/ 285971 h 584674"/>
              <a:gd name="connsiteX0" fmla="*/ 540167 w 2094757"/>
              <a:gd name="connsiteY0" fmla="*/ 0 h 584674"/>
              <a:gd name="connsiteX1" fmla="*/ 1468689 w 2094757"/>
              <a:gd name="connsiteY1" fmla="*/ 10592 h 584674"/>
              <a:gd name="connsiteX2" fmla="*/ 1920593 w 2094757"/>
              <a:gd name="connsiteY2" fmla="*/ 49427 h 584674"/>
              <a:gd name="connsiteX3" fmla="*/ 2084146 w 2094757"/>
              <a:gd name="connsiteY3" fmla="*/ 129036 h 584674"/>
              <a:gd name="connsiteX4" fmla="*/ 1835861 w 2094757"/>
              <a:gd name="connsiteY4" fmla="*/ 208300 h 584674"/>
              <a:gd name="connsiteX5" fmla="*/ 1397997 w 2094757"/>
              <a:gd name="connsiteY5" fmla="*/ 219317 h 584674"/>
              <a:gd name="connsiteX6" fmla="*/ 776711 w 2094757"/>
              <a:gd name="connsiteY6" fmla="*/ 158873 h 584674"/>
              <a:gd name="connsiteX7" fmla="*/ 896748 w 2094757"/>
              <a:gd name="connsiteY7" fmla="*/ 87466 h 584674"/>
              <a:gd name="connsiteX8" fmla="*/ 1386255 w 2094757"/>
              <a:gd name="connsiteY8" fmla="*/ 62752 h 584674"/>
              <a:gd name="connsiteX9" fmla="*/ 1766566 w 2094757"/>
              <a:gd name="connsiteY9" fmla="*/ 86669 h 584674"/>
              <a:gd name="connsiteX10" fmla="*/ 2008442 w 2094757"/>
              <a:gd name="connsiteY10" fmla="*/ 136096 h 584674"/>
              <a:gd name="connsiteX11" fmla="*/ 2075199 w 2094757"/>
              <a:gd name="connsiteY11" fmla="*/ 209866 h 584674"/>
              <a:gd name="connsiteX12" fmla="*/ 1832331 w 2094757"/>
              <a:gd name="connsiteY12" fmla="*/ 268318 h 584674"/>
              <a:gd name="connsiteX13" fmla="*/ 1451037 w 2094757"/>
              <a:gd name="connsiteY13" fmla="*/ 296562 h 584674"/>
              <a:gd name="connsiteX14" fmla="*/ 917931 w 2094757"/>
              <a:gd name="connsiteY14" fmla="*/ 257727 h 584674"/>
              <a:gd name="connsiteX15" fmla="*/ 751997 w 2094757"/>
              <a:gd name="connsiteY15" fmla="*/ 204769 h 584674"/>
              <a:gd name="connsiteX16" fmla="*/ 1129761 w 2094757"/>
              <a:gd name="connsiteY16" fmla="*/ 137690 h 584674"/>
              <a:gd name="connsiteX17" fmla="*/ 1737007 w 2094757"/>
              <a:gd name="connsiteY17" fmla="*/ 144751 h 584674"/>
              <a:gd name="connsiteX18" fmla="*/ 2090140 w 2094757"/>
              <a:gd name="connsiteY18" fmla="*/ 246311 h 584674"/>
              <a:gd name="connsiteX19" fmla="*/ 1892432 w 2094757"/>
              <a:gd name="connsiteY19" fmla="*/ 330672 h 584674"/>
              <a:gd name="connsiteX20" fmla="*/ 1482811 w 2094757"/>
              <a:gd name="connsiteY20" fmla="*/ 360111 h 584674"/>
              <a:gd name="connsiteX21" fmla="*/ 928522 w 2094757"/>
              <a:gd name="connsiteY21" fmla="*/ 335398 h 584674"/>
              <a:gd name="connsiteX22" fmla="*/ 737875 w 2094757"/>
              <a:gd name="connsiteY22" fmla="*/ 275379 h 584674"/>
              <a:gd name="connsiteX23" fmla="*/ 1023846 w 2094757"/>
              <a:gd name="connsiteY23" fmla="*/ 211830 h 584674"/>
              <a:gd name="connsiteX24" fmla="*/ 1686018 w 2094757"/>
              <a:gd name="connsiteY24" fmla="*/ 247053 h 584674"/>
              <a:gd name="connsiteX25" fmla="*/ 2080780 w 2094757"/>
              <a:gd name="connsiteY25" fmla="*/ 323955 h 584674"/>
              <a:gd name="connsiteX26" fmla="*/ 1945389 w 2094757"/>
              <a:gd name="connsiteY26" fmla="*/ 402449 h 584674"/>
              <a:gd name="connsiteX27" fmla="*/ 1371151 w 2094757"/>
              <a:gd name="connsiteY27" fmla="*/ 436587 h 584674"/>
              <a:gd name="connsiteX28" fmla="*/ 946175 w 2094757"/>
              <a:gd name="connsiteY28" fmla="*/ 402477 h 584674"/>
              <a:gd name="connsiteX29" fmla="*/ 747069 w 2094757"/>
              <a:gd name="connsiteY29" fmla="*/ 348351 h 584674"/>
              <a:gd name="connsiteX30" fmla="*/ 829098 w 2094757"/>
              <a:gd name="connsiteY30" fmla="*/ 312677 h 584674"/>
              <a:gd name="connsiteX31" fmla="*/ 1006690 w 2094757"/>
              <a:gd name="connsiteY31" fmla="*/ 297703 h 584674"/>
              <a:gd name="connsiteX32" fmla="*/ 1378946 w 2094757"/>
              <a:gd name="connsiteY32" fmla="*/ 300382 h 584674"/>
              <a:gd name="connsiteX33" fmla="*/ 1722719 w 2094757"/>
              <a:gd name="connsiteY33" fmla="*/ 324697 h 584674"/>
              <a:gd name="connsiteX34" fmla="*/ 1943744 w 2094757"/>
              <a:gd name="connsiteY34" fmla="*/ 361595 h 584674"/>
              <a:gd name="connsiteX35" fmla="*/ 2073637 w 2094757"/>
              <a:gd name="connsiteY35" fmla="*/ 415830 h 584674"/>
              <a:gd name="connsiteX36" fmla="*/ 1857044 w 2094757"/>
              <a:gd name="connsiteY36" fmla="*/ 494270 h 584674"/>
              <a:gd name="connsiteX37" fmla="*/ 1372217 w 2094757"/>
              <a:gd name="connsiteY37" fmla="*/ 517816 h 584674"/>
              <a:gd name="connsiteX38" fmla="*/ 903809 w 2094757"/>
              <a:gd name="connsiteY38" fmla="*/ 476618 h 584674"/>
              <a:gd name="connsiteX39" fmla="*/ 751997 w 2094757"/>
              <a:gd name="connsiteY39" fmla="*/ 427191 h 584674"/>
              <a:gd name="connsiteX40" fmla="*/ 981811 w 2094757"/>
              <a:gd name="connsiteY40" fmla="*/ 373835 h 584674"/>
              <a:gd name="connsiteX41" fmla="*/ 1624031 w 2094757"/>
              <a:gd name="connsiteY41" fmla="*/ 388355 h 584674"/>
              <a:gd name="connsiteX42" fmla="*/ 1961645 w 2094757"/>
              <a:gd name="connsiteY42" fmla="*/ 422067 h 584674"/>
              <a:gd name="connsiteX43" fmla="*/ 2082996 w 2094757"/>
              <a:gd name="connsiteY43" fmla="*/ 480148 h 584674"/>
              <a:gd name="connsiteX44" fmla="*/ 1982496 w 2094757"/>
              <a:gd name="connsiteY44" fmla="*/ 538202 h 584674"/>
              <a:gd name="connsiteX45" fmla="*/ 1592422 w 2094757"/>
              <a:gd name="connsiteY45" fmla="*/ 582415 h 584674"/>
              <a:gd name="connsiteX46" fmla="*/ 1188466 w 2094757"/>
              <a:gd name="connsiteY46" fmla="*/ 572573 h 584674"/>
              <a:gd name="connsiteX47" fmla="*/ 859963 w 2094757"/>
              <a:gd name="connsiteY47" fmla="*/ 524107 h 584674"/>
              <a:gd name="connsiteX48" fmla="*/ 476617 w 2094757"/>
              <a:gd name="connsiteY48" fmla="*/ 427191 h 584674"/>
              <a:gd name="connsiteX49" fmla="*/ 0 w 2094757"/>
              <a:gd name="connsiteY49" fmla="*/ 285971 h 584674"/>
              <a:gd name="connsiteX0" fmla="*/ 540167 w 2094757"/>
              <a:gd name="connsiteY0" fmla="*/ 0 h 584674"/>
              <a:gd name="connsiteX1" fmla="*/ 1468689 w 2094757"/>
              <a:gd name="connsiteY1" fmla="*/ 10592 h 584674"/>
              <a:gd name="connsiteX2" fmla="*/ 1920593 w 2094757"/>
              <a:gd name="connsiteY2" fmla="*/ 49427 h 584674"/>
              <a:gd name="connsiteX3" fmla="*/ 2084146 w 2094757"/>
              <a:gd name="connsiteY3" fmla="*/ 129036 h 584674"/>
              <a:gd name="connsiteX4" fmla="*/ 1835861 w 2094757"/>
              <a:gd name="connsiteY4" fmla="*/ 208300 h 584674"/>
              <a:gd name="connsiteX5" fmla="*/ 1397997 w 2094757"/>
              <a:gd name="connsiteY5" fmla="*/ 219317 h 584674"/>
              <a:gd name="connsiteX6" fmla="*/ 776711 w 2094757"/>
              <a:gd name="connsiteY6" fmla="*/ 158873 h 584674"/>
              <a:gd name="connsiteX7" fmla="*/ 896748 w 2094757"/>
              <a:gd name="connsiteY7" fmla="*/ 87466 h 584674"/>
              <a:gd name="connsiteX8" fmla="*/ 1386255 w 2094757"/>
              <a:gd name="connsiteY8" fmla="*/ 62752 h 584674"/>
              <a:gd name="connsiteX9" fmla="*/ 1766566 w 2094757"/>
              <a:gd name="connsiteY9" fmla="*/ 86669 h 584674"/>
              <a:gd name="connsiteX10" fmla="*/ 2008442 w 2094757"/>
              <a:gd name="connsiteY10" fmla="*/ 136096 h 584674"/>
              <a:gd name="connsiteX11" fmla="*/ 2075199 w 2094757"/>
              <a:gd name="connsiteY11" fmla="*/ 209866 h 584674"/>
              <a:gd name="connsiteX12" fmla="*/ 1832331 w 2094757"/>
              <a:gd name="connsiteY12" fmla="*/ 268318 h 584674"/>
              <a:gd name="connsiteX13" fmla="*/ 1451037 w 2094757"/>
              <a:gd name="connsiteY13" fmla="*/ 296562 h 584674"/>
              <a:gd name="connsiteX14" fmla="*/ 917931 w 2094757"/>
              <a:gd name="connsiteY14" fmla="*/ 257727 h 584674"/>
              <a:gd name="connsiteX15" fmla="*/ 751997 w 2094757"/>
              <a:gd name="connsiteY15" fmla="*/ 204769 h 584674"/>
              <a:gd name="connsiteX16" fmla="*/ 1129761 w 2094757"/>
              <a:gd name="connsiteY16" fmla="*/ 137690 h 584674"/>
              <a:gd name="connsiteX17" fmla="*/ 1737007 w 2094757"/>
              <a:gd name="connsiteY17" fmla="*/ 144751 h 584674"/>
              <a:gd name="connsiteX18" fmla="*/ 2090140 w 2094757"/>
              <a:gd name="connsiteY18" fmla="*/ 246311 h 584674"/>
              <a:gd name="connsiteX19" fmla="*/ 1892432 w 2094757"/>
              <a:gd name="connsiteY19" fmla="*/ 330672 h 584674"/>
              <a:gd name="connsiteX20" fmla="*/ 1482811 w 2094757"/>
              <a:gd name="connsiteY20" fmla="*/ 360111 h 584674"/>
              <a:gd name="connsiteX21" fmla="*/ 928522 w 2094757"/>
              <a:gd name="connsiteY21" fmla="*/ 335398 h 584674"/>
              <a:gd name="connsiteX22" fmla="*/ 737875 w 2094757"/>
              <a:gd name="connsiteY22" fmla="*/ 275379 h 584674"/>
              <a:gd name="connsiteX23" fmla="*/ 1019084 w 2094757"/>
              <a:gd name="connsiteY23" fmla="*/ 221226 h 584674"/>
              <a:gd name="connsiteX24" fmla="*/ 1686018 w 2094757"/>
              <a:gd name="connsiteY24" fmla="*/ 247053 h 584674"/>
              <a:gd name="connsiteX25" fmla="*/ 2080780 w 2094757"/>
              <a:gd name="connsiteY25" fmla="*/ 323955 h 584674"/>
              <a:gd name="connsiteX26" fmla="*/ 1945389 w 2094757"/>
              <a:gd name="connsiteY26" fmla="*/ 402449 h 584674"/>
              <a:gd name="connsiteX27" fmla="*/ 1371151 w 2094757"/>
              <a:gd name="connsiteY27" fmla="*/ 436587 h 584674"/>
              <a:gd name="connsiteX28" fmla="*/ 946175 w 2094757"/>
              <a:gd name="connsiteY28" fmla="*/ 402477 h 584674"/>
              <a:gd name="connsiteX29" fmla="*/ 747069 w 2094757"/>
              <a:gd name="connsiteY29" fmla="*/ 348351 h 584674"/>
              <a:gd name="connsiteX30" fmla="*/ 829098 w 2094757"/>
              <a:gd name="connsiteY30" fmla="*/ 312677 h 584674"/>
              <a:gd name="connsiteX31" fmla="*/ 1006690 w 2094757"/>
              <a:gd name="connsiteY31" fmla="*/ 297703 h 584674"/>
              <a:gd name="connsiteX32" fmla="*/ 1378946 w 2094757"/>
              <a:gd name="connsiteY32" fmla="*/ 300382 h 584674"/>
              <a:gd name="connsiteX33" fmla="*/ 1722719 w 2094757"/>
              <a:gd name="connsiteY33" fmla="*/ 324697 h 584674"/>
              <a:gd name="connsiteX34" fmla="*/ 1943744 w 2094757"/>
              <a:gd name="connsiteY34" fmla="*/ 361595 h 584674"/>
              <a:gd name="connsiteX35" fmla="*/ 2073637 w 2094757"/>
              <a:gd name="connsiteY35" fmla="*/ 415830 h 584674"/>
              <a:gd name="connsiteX36" fmla="*/ 1857044 w 2094757"/>
              <a:gd name="connsiteY36" fmla="*/ 494270 h 584674"/>
              <a:gd name="connsiteX37" fmla="*/ 1372217 w 2094757"/>
              <a:gd name="connsiteY37" fmla="*/ 517816 h 584674"/>
              <a:gd name="connsiteX38" fmla="*/ 903809 w 2094757"/>
              <a:gd name="connsiteY38" fmla="*/ 476618 h 584674"/>
              <a:gd name="connsiteX39" fmla="*/ 751997 w 2094757"/>
              <a:gd name="connsiteY39" fmla="*/ 427191 h 584674"/>
              <a:gd name="connsiteX40" fmla="*/ 981811 w 2094757"/>
              <a:gd name="connsiteY40" fmla="*/ 373835 h 584674"/>
              <a:gd name="connsiteX41" fmla="*/ 1624031 w 2094757"/>
              <a:gd name="connsiteY41" fmla="*/ 388355 h 584674"/>
              <a:gd name="connsiteX42" fmla="*/ 1961645 w 2094757"/>
              <a:gd name="connsiteY42" fmla="*/ 422067 h 584674"/>
              <a:gd name="connsiteX43" fmla="*/ 2082996 w 2094757"/>
              <a:gd name="connsiteY43" fmla="*/ 480148 h 584674"/>
              <a:gd name="connsiteX44" fmla="*/ 1982496 w 2094757"/>
              <a:gd name="connsiteY44" fmla="*/ 538202 h 584674"/>
              <a:gd name="connsiteX45" fmla="*/ 1592422 w 2094757"/>
              <a:gd name="connsiteY45" fmla="*/ 582415 h 584674"/>
              <a:gd name="connsiteX46" fmla="*/ 1188466 w 2094757"/>
              <a:gd name="connsiteY46" fmla="*/ 572573 h 584674"/>
              <a:gd name="connsiteX47" fmla="*/ 859963 w 2094757"/>
              <a:gd name="connsiteY47" fmla="*/ 524107 h 584674"/>
              <a:gd name="connsiteX48" fmla="*/ 476617 w 2094757"/>
              <a:gd name="connsiteY48" fmla="*/ 427191 h 584674"/>
              <a:gd name="connsiteX49" fmla="*/ 0 w 2094757"/>
              <a:gd name="connsiteY49" fmla="*/ 285971 h 584674"/>
              <a:gd name="connsiteX0" fmla="*/ 540167 w 2094757"/>
              <a:gd name="connsiteY0" fmla="*/ 0 h 584674"/>
              <a:gd name="connsiteX1" fmla="*/ 1468689 w 2094757"/>
              <a:gd name="connsiteY1" fmla="*/ 10592 h 584674"/>
              <a:gd name="connsiteX2" fmla="*/ 1920593 w 2094757"/>
              <a:gd name="connsiteY2" fmla="*/ 49427 h 584674"/>
              <a:gd name="connsiteX3" fmla="*/ 2084146 w 2094757"/>
              <a:gd name="connsiteY3" fmla="*/ 129036 h 584674"/>
              <a:gd name="connsiteX4" fmla="*/ 1835861 w 2094757"/>
              <a:gd name="connsiteY4" fmla="*/ 208300 h 584674"/>
              <a:gd name="connsiteX5" fmla="*/ 1397997 w 2094757"/>
              <a:gd name="connsiteY5" fmla="*/ 219317 h 584674"/>
              <a:gd name="connsiteX6" fmla="*/ 776711 w 2094757"/>
              <a:gd name="connsiteY6" fmla="*/ 158873 h 584674"/>
              <a:gd name="connsiteX7" fmla="*/ 896748 w 2094757"/>
              <a:gd name="connsiteY7" fmla="*/ 87466 h 584674"/>
              <a:gd name="connsiteX8" fmla="*/ 1386255 w 2094757"/>
              <a:gd name="connsiteY8" fmla="*/ 62752 h 584674"/>
              <a:gd name="connsiteX9" fmla="*/ 1766566 w 2094757"/>
              <a:gd name="connsiteY9" fmla="*/ 86669 h 584674"/>
              <a:gd name="connsiteX10" fmla="*/ 2008442 w 2094757"/>
              <a:gd name="connsiteY10" fmla="*/ 136096 h 584674"/>
              <a:gd name="connsiteX11" fmla="*/ 2075199 w 2094757"/>
              <a:gd name="connsiteY11" fmla="*/ 209866 h 584674"/>
              <a:gd name="connsiteX12" fmla="*/ 1832331 w 2094757"/>
              <a:gd name="connsiteY12" fmla="*/ 268318 h 584674"/>
              <a:gd name="connsiteX13" fmla="*/ 1451037 w 2094757"/>
              <a:gd name="connsiteY13" fmla="*/ 296562 h 584674"/>
              <a:gd name="connsiteX14" fmla="*/ 917931 w 2094757"/>
              <a:gd name="connsiteY14" fmla="*/ 257727 h 584674"/>
              <a:gd name="connsiteX15" fmla="*/ 751997 w 2094757"/>
              <a:gd name="connsiteY15" fmla="*/ 204769 h 584674"/>
              <a:gd name="connsiteX16" fmla="*/ 1129761 w 2094757"/>
              <a:gd name="connsiteY16" fmla="*/ 137690 h 584674"/>
              <a:gd name="connsiteX17" fmla="*/ 1737007 w 2094757"/>
              <a:gd name="connsiteY17" fmla="*/ 144751 h 584674"/>
              <a:gd name="connsiteX18" fmla="*/ 2090140 w 2094757"/>
              <a:gd name="connsiteY18" fmla="*/ 246311 h 584674"/>
              <a:gd name="connsiteX19" fmla="*/ 1892432 w 2094757"/>
              <a:gd name="connsiteY19" fmla="*/ 330672 h 584674"/>
              <a:gd name="connsiteX20" fmla="*/ 1482811 w 2094757"/>
              <a:gd name="connsiteY20" fmla="*/ 360111 h 584674"/>
              <a:gd name="connsiteX21" fmla="*/ 928522 w 2094757"/>
              <a:gd name="connsiteY21" fmla="*/ 335398 h 584674"/>
              <a:gd name="connsiteX22" fmla="*/ 737875 w 2094757"/>
              <a:gd name="connsiteY22" fmla="*/ 275379 h 584674"/>
              <a:gd name="connsiteX23" fmla="*/ 1023846 w 2094757"/>
              <a:gd name="connsiteY23" fmla="*/ 224358 h 584674"/>
              <a:gd name="connsiteX24" fmla="*/ 1686018 w 2094757"/>
              <a:gd name="connsiteY24" fmla="*/ 247053 h 584674"/>
              <a:gd name="connsiteX25" fmla="*/ 2080780 w 2094757"/>
              <a:gd name="connsiteY25" fmla="*/ 323955 h 584674"/>
              <a:gd name="connsiteX26" fmla="*/ 1945389 w 2094757"/>
              <a:gd name="connsiteY26" fmla="*/ 402449 h 584674"/>
              <a:gd name="connsiteX27" fmla="*/ 1371151 w 2094757"/>
              <a:gd name="connsiteY27" fmla="*/ 436587 h 584674"/>
              <a:gd name="connsiteX28" fmla="*/ 946175 w 2094757"/>
              <a:gd name="connsiteY28" fmla="*/ 402477 h 584674"/>
              <a:gd name="connsiteX29" fmla="*/ 747069 w 2094757"/>
              <a:gd name="connsiteY29" fmla="*/ 348351 h 584674"/>
              <a:gd name="connsiteX30" fmla="*/ 829098 w 2094757"/>
              <a:gd name="connsiteY30" fmla="*/ 312677 h 584674"/>
              <a:gd name="connsiteX31" fmla="*/ 1006690 w 2094757"/>
              <a:gd name="connsiteY31" fmla="*/ 297703 h 584674"/>
              <a:gd name="connsiteX32" fmla="*/ 1378946 w 2094757"/>
              <a:gd name="connsiteY32" fmla="*/ 300382 h 584674"/>
              <a:gd name="connsiteX33" fmla="*/ 1722719 w 2094757"/>
              <a:gd name="connsiteY33" fmla="*/ 324697 h 584674"/>
              <a:gd name="connsiteX34" fmla="*/ 1943744 w 2094757"/>
              <a:gd name="connsiteY34" fmla="*/ 361595 h 584674"/>
              <a:gd name="connsiteX35" fmla="*/ 2073637 w 2094757"/>
              <a:gd name="connsiteY35" fmla="*/ 415830 h 584674"/>
              <a:gd name="connsiteX36" fmla="*/ 1857044 w 2094757"/>
              <a:gd name="connsiteY36" fmla="*/ 494270 h 584674"/>
              <a:gd name="connsiteX37" fmla="*/ 1372217 w 2094757"/>
              <a:gd name="connsiteY37" fmla="*/ 517816 h 584674"/>
              <a:gd name="connsiteX38" fmla="*/ 903809 w 2094757"/>
              <a:gd name="connsiteY38" fmla="*/ 476618 h 584674"/>
              <a:gd name="connsiteX39" fmla="*/ 751997 w 2094757"/>
              <a:gd name="connsiteY39" fmla="*/ 427191 h 584674"/>
              <a:gd name="connsiteX40" fmla="*/ 981811 w 2094757"/>
              <a:gd name="connsiteY40" fmla="*/ 373835 h 584674"/>
              <a:gd name="connsiteX41" fmla="*/ 1624031 w 2094757"/>
              <a:gd name="connsiteY41" fmla="*/ 388355 h 584674"/>
              <a:gd name="connsiteX42" fmla="*/ 1961645 w 2094757"/>
              <a:gd name="connsiteY42" fmla="*/ 422067 h 584674"/>
              <a:gd name="connsiteX43" fmla="*/ 2082996 w 2094757"/>
              <a:gd name="connsiteY43" fmla="*/ 480148 h 584674"/>
              <a:gd name="connsiteX44" fmla="*/ 1982496 w 2094757"/>
              <a:gd name="connsiteY44" fmla="*/ 538202 h 584674"/>
              <a:gd name="connsiteX45" fmla="*/ 1592422 w 2094757"/>
              <a:gd name="connsiteY45" fmla="*/ 582415 h 584674"/>
              <a:gd name="connsiteX46" fmla="*/ 1188466 w 2094757"/>
              <a:gd name="connsiteY46" fmla="*/ 572573 h 584674"/>
              <a:gd name="connsiteX47" fmla="*/ 859963 w 2094757"/>
              <a:gd name="connsiteY47" fmla="*/ 524107 h 584674"/>
              <a:gd name="connsiteX48" fmla="*/ 476617 w 2094757"/>
              <a:gd name="connsiteY48" fmla="*/ 427191 h 584674"/>
              <a:gd name="connsiteX49" fmla="*/ 0 w 2094757"/>
              <a:gd name="connsiteY49" fmla="*/ 285971 h 584674"/>
              <a:gd name="connsiteX0" fmla="*/ 540167 w 2094916"/>
              <a:gd name="connsiteY0" fmla="*/ 0 h 584674"/>
              <a:gd name="connsiteX1" fmla="*/ 1468689 w 2094916"/>
              <a:gd name="connsiteY1" fmla="*/ 10592 h 584674"/>
              <a:gd name="connsiteX2" fmla="*/ 1920593 w 2094916"/>
              <a:gd name="connsiteY2" fmla="*/ 49427 h 584674"/>
              <a:gd name="connsiteX3" fmla="*/ 2084146 w 2094916"/>
              <a:gd name="connsiteY3" fmla="*/ 129036 h 584674"/>
              <a:gd name="connsiteX4" fmla="*/ 1835861 w 2094916"/>
              <a:gd name="connsiteY4" fmla="*/ 208300 h 584674"/>
              <a:gd name="connsiteX5" fmla="*/ 1397997 w 2094916"/>
              <a:gd name="connsiteY5" fmla="*/ 219317 h 584674"/>
              <a:gd name="connsiteX6" fmla="*/ 776711 w 2094916"/>
              <a:gd name="connsiteY6" fmla="*/ 158873 h 584674"/>
              <a:gd name="connsiteX7" fmla="*/ 896748 w 2094916"/>
              <a:gd name="connsiteY7" fmla="*/ 87466 h 584674"/>
              <a:gd name="connsiteX8" fmla="*/ 1386255 w 2094916"/>
              <a:gd name="connsiteY8" fmla="*/ 62752 h 584674"/>
              <a:gd name="connsiteX9" fmla="*/ 1766566 w 2094916"/>
              <a:gd name="connsiteY9" fmla="*/ 86669 h 584674"/>
              <a:gd name="connsiteX10" fmla="*/ 2008442 w 2094916"/>
              <a:gd name="connsiteY10" fmla="*/ 136096 h 584674"/>
              <a:gd name="connsiteX11" fmla="*/ 2075199 w 2094916"/>
              <a:gd name="connsiteY11" fmla="*/ 209866 h 584674"/>
              <a:gd name="connsiteX12" fmla="*/ 1832331 w 2094916"/>
              <a:gd name="connsiteY12" fmla="*/ 268318 h 584674"/>
              <a:gd name="connsiteX13" fmla="*/ 1451037 w 2094916"/>
              <a:gd name="connsiteY13" fmla="*/ 296562 h 584674"/>
              <a:gd name="connsiteX14" fmla="*/ 917931 w 2094916"/>
              <a:gd name="connsiteY14" fmla="*/ 257727 h 584674"/>
              <a:gd name="connsiteX15" fmla="*/ 751997 w 2094916"/>
              <a:gd name="connsiteY15" fmla="*/ 204769 h 584674"/>
              <a:gd name="connsiteX16" fmla="*/ 1129761 w 2094916"/>
              <a:gd name="connsiteY16" fmla="*/ 137690 h 584674"/>
              <a:gd name="connsiteX17" fmla="*/ 1737007 w 2094916"/>
              <a:gd name="connsiteY17" fmla="*/ 144751 h 584674"/>
              <a:gd name="connsiteX18" fmla="*/ 2090140 w 2094916"/>
              <a:gd name="connsiteY18" fmla="*/ 246311 h 584674"/>
              <a:gd name="connsiteX19" fmla="*/ 1892432 w 2094916"/>
              <a:gd name="connsiteY19" fmla="*/ 330672 h 584674"/>
              <a:gd name="connsiteX20" fmla="*/ 1482811 w 2094916"/>
              <a:gd name="connsiteY20" fmla="*/ 360111 h 584674"/>
              <a:gd name="connsiteX21" fmla="*/ 928522 w 2094916"/>
              <a:gd name="connsiteY21" fmla="*/ 335398 h 584674"/>
              <a:gd name="connsiteX22" fmla="*/ 737875 w 2094916"/>
              <a:gd name="connsiteY22" fmla="*/ 275379 h 584674"/>
              <a:gd name="connsiteX23" fmla="*/ 1023846 w 2094916"/>
              <a:gd name="connsiteY23" fmla="*/ 224358 h 584674"/>
              <a:gd name="connsiteX24" fmla="*/ 1683637 w 2094916"/>
              <a:gd name="connsiteY24" fmla="*/ 253318 h 584674"/>
              <a:gd name="connsiteX25" fmla="*/ 2080780 w 2094916"/>
              <a:gd name="connsiteY25" fmla="*/ 323955 h 584674"/>
              <a:gd name="connsiteX26" fmla="*/ 1945389 w 2094916"/>
              <a:gd name="connsiteY26" fmla="*/ 402449 h 584674"/>
              <a:gd name="connsiteX27" fmla="*/ 1371151 w 2094916"/>
              <a:gd name="connsiteY27" fmla="*/ 436587 h 584674"/>
              <a:gd name="connsiteX28" fmla="*/ 946175 w 2094916"/>
              <a:gd name="connsiteY28" fmla="*/ 402477 h 584674"/>
              <a:gd name="connsiteX29" fmla="*/ 747069 w 2094916"/>
              <a:gd name="connsiteY29" fmla="*/ 348351 h 584674"/>
              <a:gd name="connsiteX30" fmla="*/ 829098 w 2094916"/>
              <a:gd name="connsiteY30" fmla="*/ 312677 h 584674"/>
              <a:gd name="connsiteX31" fmla="*/ 1006690 w 2094916"/>
              <a:gd name="connsiteY31" fmla="*/ 297703 h 584674"/>
              <a:gd name="connsiteX32" fmla="*/ 1378946 w 2094916"/>
              <a:gd name="connsiteY32" fmla="*/ 300382 h 584674"/>
              <a:gd name="connsiteX33" fmla="*/ 1722719 w 2094916"/>
              <a:gd name="connsiteY33" fmla="*/ 324697 h 584674"/>
              <a:gd name="connsiteX34" fmla="*/ 1943744 w 2094916"/>
              <a:gd name="connsiteY34" fmla="*/ 361595 h 584674"/>
              <a:gd name="connsiteX35" fmla="*/ 2073637 w 2094916"/>
              <a:gd name="connsiteY35" fmla="*/ 415830 h 584674"/>
              <a:gd name="connsiteX36" fmla="*/ 1857044 w 2094916"/>
              <a:gd name="connsiteY36" fmla="*/ 494270 h 584674"/>
              <a:gd name="connsiteX37" fmla="*/ 1372217 w 2094916"/>
              <a:gd name="connsiteY37" fmla="*/ 517816 h 584674"/>
              <a:gd name="connsiteX38" fmla="*/ 903809 w 2094916"/>
              <a:gd name="connsiteY38" fmla="*/ 476618 h 584674"/>
              <a:gd name="connsiteX39" fmla="*/ 751997 w 2094916"/>
              <a:gd name="connsiteY39" fmla="*/ 427191 h 584674"/>
              <a:gd name="connsiteX40" fmla="*/ 981811 w 2094916"/>
              <a:gd name="connsiteY40" fmla="*/ 373835 h 584674"/>
              <a:gd name="connsiteX41" fmla="*/ 1624031 w 2094916"/>
              <a:gd name="connsiteY41" fmla="*/ 388355 h 584674"/>
              <a:gd name="connsiteX42" fmla="*/ 1961645 w 2094916"/>
              <a:gd name="connsiteY42" fmla="*/ 422067 h 584674"/>
              <a:gd name="connsiteX43" fmla="*/ 2082996 w 2094916"/>
              <a:gd name="connsiteY43" fmla="*/ 480148 h 584674"/>
              <a:gd name="connsiteX44" fmla="*/ 1982496 w 2094916"/>
              <a:gd name="connsiteY44" fmla="*/ 538202 h 584674"/>
              <a:gd name="connsiteX45" fmla="*/ 1592422 w 2094916"/>
              <a:gd name="connsiteY45" fmla="*/ 582415 h 584674"/>
              <a:gd name="connsiteX46" fmla="*/ 1188466 w 2094916"/>
              <a:gd name="connsiteY46" fmla="*/ 572573 h 584674"/>
              <a:gd name="connsiteX47" fmla="*/ 859963 w 2094916"/>
              <a:gd name="connsiteY47" fmla="*/ 524107 h 584674"/>
              <a:gd name="connsiteX48" fmla="*/ 476617 w 2094916"/>
              <a:gd name="connsiteY48" fmla="*/ 427191 h 584674"/>
              <a:gd name="connsiteX49" fmla="*/ 0 w 2094916"/>
              <a:gd name="connsiteY49" fmla="*/ 285971 h 584674"/>
              <a:gd name="connsiteX0" fmla="*/ 540167 w 2094916"/>
              <a:gd name="connsiteY0" fmla="*/ 0 h 584674"/>
              <a:gd name="connsiteX1" fmla="*/ 1468689 w 2094916"/>
              <a:gd name="connsiteY1" fmla="*/ 10592 h 584674"/>
              <a:gd name="connsiteX2" fmla="*/ 1920593 w 2094916"/>
              <a:gd name="connsiteY2" fmla="*/ 49427 h 584674"/>
              <a:gd name="connsiteX3" fmla="*/ 2084146 w 2094916"/>
              <a:gd name="connsiteY3" fmla="*/ 129036 h 584674"/>
              <a:gd name="connsiteX4" fmla="*/ 1835861 w 2094916"/>
              <a:gd name="connsiteY4" fmla="*/ 208300 h 584674"/>
              <a:gd name="connsiteX5" fmla="*/ 1397997 w 2094916"/>
              <a:gd name="connsiteY5" fmla="*/ 219317 h 584674"/>
              <a:gd name="connsiteX6" fmla="*/ 776711 w 2094916"/>
              <a:gd name="connsiteY6" fmla="*/ 158873 h 584674"/>
              <a:gd name="connsiteX7" fmla="*/ 896748 w 2094916"/>
              <a:gd name="connsiteY7" fmla="*/ 87466 h 584674"/>
              <a:gd name="connsiteX8" fmla="*/ 1386255 w 2094916"/>
              <a:gd name="connsiteY8" fmla="*/ 62752 h 584674"/>
              <a:gd name="connsiteX9" fmla="*/ 1766566 w 2094916"/>
              <a:gd name="connsiteY9" fmla="*/ 86669 h 584674"/>
              <a:gd name="connsiteX10" fmla="*/ 2008442 w 2094916"/>
              <a:gd name="connsiteY10" fmla="*/ 136096 h 584674"/>
              <a:gd name="connsiteX11" fmla="*/ 2075199 w 2094916"/>
              <a:gd name="connsiteY11" fmla="*/ 209866 h 584674"/>
              <a:gd name="connsiteX12" fmla="*/ 1832331 w 2094916"/>
              <a:gd name="connsiteY12" fmla="*/ 268318 h 584674"/>
              <a:gd name="connsiteX13" fmla="*/ 1451037 w 2094916"/>
              <a:gd name="connsiteY13" fmla="*/ 296562 h 584674"/>
              <a:gd name="connsiteX14" fmla="*/ 917931 w 2094916"/>
              <a:gd name="connsiteY14" fmla="*/ 257727 h 584674"/>
              <a:gd name="connsiteX15" fmla="*/ 751997 w 2094916"/>
              <a:gd name="connsiteY15" fmla="*/ 204769 h 584674"/>
              <a:gd name="connsiteX16" fmla="*/ 1129761 w 2094916"/>
              <a:gd name="connsiteY16" fmla="*/ 137690 h 584674"/>
              <a:gd name="connsiteX17" fmla="*/ 1737007 w 2094916"/>
              <a:gd name="connsiteY17" fmla="*/ 144751 h 584674"/>
              <a:gd name="connsiteX18" fmla="*/ 2090140 w 2094916"/>
              <a:gd name="connsiteY18" fmla="*/ 246311 h 584674"/>
              <a:gd name="connsiteX19" fmla="*/ 1892432 w 2094916"/>
              <a:gd name="connsiteY19" fmla="*/ 330672 h 584674"/>
              <a:gd name="connsiteX20" fmla="*/ 1482811 w 2094916"/>
              <a:gd name="connsiteY20" fmla="*/ 360111 h 584674"/>
              <a:gd name="connsiteX21" fmla="*/ 928522 w 2094916"/>
              <a:gd name="connsiteY21" fmla="*/ 335398 h 584674"/>
              <a:gd name="connsiteX22" fmla="*/ 737875 w 2094916"/>
              <a:gd name="connsiteY22" fmla="*/ 275379 h 584674"/>
              <a:gd name="connsiteX23" fmla="*/ 1030990 w 2094916"/>
              <a:gd name="connsiteY23" fmla="*/ 235320 h 584674"/>
              <a:gd name="connsiteX24" fmla="*/ 1683637 w 2094916"/>
              <a:gd name="connsiteY24" fmla="*/ 253318 h 584674"/>
              <a:gd name="connsiteX25" fmla="*/ 2080780 w 2094916"/>
              <a:gd name="connsiteY25" fmla="*/ 323955 h 584674"/>
              <a:gd name="connsiteX26" fmla="*/ 1945389 w 2094916"/>
              <a:gd name="connsiteY26" fmla="*/ 402449 h 584674"/>
              <a:gd name="connsiteX27" fmla="*/ 1371151 w 2094916"/>
              <a:gd name="connsiteY27" fmla="*/ 436587 h 584674"/>
              <a:gd name="connsiteX28" fmla="*/ 946175 w 2094916"/>
              <a:gd name="connsiteY28" fmla="*/ 402477 h 584674"/>
              <a:gd name="connsiteX29" fmla="*/ 747069 w 2094916"/>
              <a:gd name="connsiteY29" fmla="*/ 348351 h 584674"/>
              <a:gd name="connsiteX30" fmla="*/ 829098 w 2094916"/>
              <a:gd name="connsiteY30" fmla="*/ 312677 h 584674"/>
              <a:gd name="connsiteX31" fmla="*/ 1006690 w 2094916"/>
              <a:gd name="connsiteY31" fmla="*/ 297703 h 584674"/>
              <a:gd name="connsiteX32" fmla="*/ 1378946 w 2094916"/>
              <a:gd name="connsiteY32" fmla="*/ 300382 h 584674"/>
              <a:gd name="connsiteX33" fmla="*/ 1722719 w 2094916"/>
              <a:gd name="connsiteY33" fmla="*/ 324697 h 584674"/>
              <a:gd name="connsiteX34" fmla="*/ 1943744 w 2094916"/>
              <a:gd name="connsiteY34" fmla="*/ 361595 h 584674"/>
              <a:gd name="connsiteX35" fmla="*/ 2073637 w 2094916"/>
              <a:gd name="connsiteY35" fmla="*/ 415830 h 584674"/>
              <a:gd name="connsiteX36" fmla="*/ 1857044 w 2094916"/>
              <a:gd name="connsiteY36" fmla="*/ 494270 h 584674"/>
              <a:gd name="connsiteX37" fmla="*/ 1372217 w 2094916"/>
              <a:gd name="connsiteY37" fmla="*/ 517816 h 584674"/>
              <a:gd name="connsiteX38" fmla="*/ 903809 w 2094916"/>
              <a:gd name="connsiteY38" fmla="*/ 476618 h 584674"/>
              <a:gd name="connsiteX39" fmla="*/ 751997 w 2094916"/>
              <a:gd name="connsiteY39" fmla="*/ 427191 h 584674"/>
              <a:gd name="connsiteX40" fmla="*/ 981811 w 2094916"/>
              <a:gd name="connsiteY40" fmla="*/ 373835 h 584674"/>
              <a:gd name="connsiteX41" fmla="*/ 1624031 w 2094916"/>
              <a:gd name="connsiteY41" fmla="*/ 388355 h 584674"/>
              <a:gd name="connsiteX42" fmla="*/ 1961645 w 2094916"/>
              <a:gd name="connsiteY42" fmla="*/ 422067 h 584674"/>
              <a:gd name="connsiteX43" fmla="*/ 2082996 w 2094916"/>
              <a:gd name="connsiteY43" fmla="*/ 480148 h 584674"/>
              <a:gd name="connsiteX44" fmla="*/ 1982496 w 2094916"/>
              <a:gd name="connsiteY44" fmla="*/ 538202 h 584674"/>
              <a:gd name="connsiteX45" fmla="*/ 1592422 w 2094916"/>
              <a:gd name="connsiteY45" fmla="*/ 582415 h 584674"/>
              <a:gd name="connsiteX46" fmla="*/ 1188466 w 2094916"/>
              <a:gd name="connsiteY46" fmla="*/ 572573 h 584674"/>
              <a:gd name="connsiteX47" fmla="*/ 859963 w 2094916"/>
              <a:gd name="connsiteY47" fmla="*/ 524107 h 584674"/>
              <a:gd name="connsiteX48" fmla="*/ 476617 w 2094916"/>
              <a:gd name="connsiteY48" fmla="*/ 427191 h 584674"/>
              <a:gd name="connsiteX49" fmla="*/ 0 w 2094916"/>
              <a:gd name="connsiteY49" fmla="*/ 285971 h 584674"/>
              <a:gd name="connsiteX0" fmla="*/ 540167 w 2094916"/>
              <a:gd name="connsiteY0" fmla="*/ 0 h 584674"/>
              <a:gd name="connsiteX1" fmla="*/ 1468689 w 2094916"/>
              <a:gd name="connsiteY1" fmla="*/ 10592 h 584674"/>
              <a:gd name="connsiteX2" fmla="*/ 1920593 w 2094916"/>
              <a:gd name="connsiteY2" fmla="*/ 49427 h 584674"/>
              <a:gd name="connsiteX3" fmla="*/ 2084146 w 2094916"/>
              <a:gd name="connsiteY3" fmla="*/ 129036 h 584674"/>
              <a:gd name="connsiteX4" fmla="*/ 1835861 w 2094916"/>
              <a:gd name="connsiteY4" fmla="*/ 208300 h 584674"/>
              <a:gd name="connsiteX5" fmla="*/ 1397997 w 2094916"/>
              <a:gd name="connsiteY5" fmla="*/ 219317 h 584674"/>
              <a:gd name="connsiteX6" fmla="*/ 776711 w 2094916"/>
              <a:gd name="connsiteY6" fmla="*/ 158873 h 584674"/>
              <a:gd name="connsiteX7" fmla="*/ 896748 w 2094916"/>
              <a:gd name="connsiteY7" fmla="*/ 87466 h 584674"/>
              <a:gd name="connsiteX8" fmla="*/ 1386255 w 2094916"/>
              <a:gd name="connsiteY8" fmla="*/ 62752 h 584674"/>
              <a:gd name="connsiteX9" fmla="*/ 1766566 w 2094916"/>
              <a:gd name="connsiteY9" fmla="*/ 86669 h 584674"/>
              <a:gd name="connsiteX10" fmla="*/ 2008442 w 2094916"/>
              <a:gd name="connsiteY10" fmla="*/ 136096 h 584674"/>
              <a:gd name="connsiteX11" fmla="*/ 2075199 w 2094916"/>
              <a:gd name="connsiteY11" fmla="*/ 209866 h 584674"/>
              <a:gd name="connsiteX12" fmla="*/ 1832331 w 2094916"/>
              <a:gd name="connsiteY12" fmla="*/ 268318 h 584674"/>
              <a:gd name="connsiteX13" fmla="*/ 1446275 w 2094916"/>
              <a:gd name="connsiteY13" fmla="*/ 290298 h 584674"/>
              <a:gd name="connsiteX14" fmla="*/ 917931 w 2094916"/>
              <a:gd name="connsiteY14" fmla="*/ 257727 h 584674"/>
              <a:gd name="connsiteX15" fmla="*/ 751997 w 2094916"/>
              <a:gd name="connsiteY15" fmla="*/ 204769 h 584674"/>
              <a:gd name="connsiteX16" fmla="*/ 1129761 w 2094916"/>
              <a:gd name="connsiteY16" fmla="*/ 137690 h 584674"/>
              <a:gd name="connsiteX17" fmla="*/ 1737007 w 2094916"/>
              <a:gd name="connsiteY17" fmla="*/ 144751 h 584674"/>
              <a:gd name="connsiteX18" fmla="*/ 2090140 w 2094916"/>
              <a:gd name="connsiteY18" fmla="*/ 246311 h 584674"/>
              <a:gd name="connsiteX19" fmla="*/ 1892432 w 2094916"/>
              <a:gd name="connsiteY19" fmla="*/ 330672 h 584674"/>
              <a:gd name="connsiteX20" fmla="*/ 1482811 w 2094916"/>
              <a:gd name="connsiteY20" fmla="*/ 360111 h 584674"/>
              <a:gd name="connsiteX21" fmla="*/ 928522 w 2094916"/>
              <a:gd name="connsiteY21" fmla="*/ 335398 h 584674"/>
              <a:gd name="connsiteX22" fmla="*/ 737875 w 2094916"/>
              <a:gd name="connsiteY22" fmla="*/ 275379 h 584674"/>
              <a:gd name="connsiteX23" fmla="*/ 1030990 w 2094916"/>
              <a:gd name="connsiteY23" fmla="*/ 235320 h 584674"/>
              <a:gd name="connsiteX24" fmla="*/ 1683637 w 2094916"/>
              <a:gd name="connsiteY24" fmla="*/ 253318 h 584674"/>
              <a:gd name="connsiteX25" fmla="*/ 2080780 w 2094916"/>
              <a:gd name="connsiteY25" fmla="*/ 323955 h 584674"/>
              <a:gd name="connsiteX26" fmla="*/ 1945389 w 2094916"/>
              <a:gd name="connsiteY26" fmla="*/ 402449 h 584674"/>
              <a:gd name="connsiteX27" fmla="*/ 1371151 w 2094916"/>
              <a:gd name="connsiteY27" fmla="*/ 436587 h 584674"/>
              <a:gd name="connsiteX28" fmla="*/ 946175 w 2094916"/>
              <a:gd name="connsiteY28" fmla="*/ 402477 h 584674"/>
              <a:gd name="connsiteX29" fmla="*/ 747069 w 2094916"/>
              <a:gd name="connsiteY29" fmla="*/ 348351 h 584674"/>
              <a:gd name="connsiteX30" fmla="*/ 829098 w 2094916"/>
              <a:gd name="connsiteY30" fmla="*/ 312677 h 584674"/>
              <a:gd name="connsiteX31" fmla="*/ 1006690 w 2094916"/>
              <a:gd name="connsiteY31" fmla="*/ 297703 h 584674"/>
              <a:gd name="connsiteX32" fmla="*/ 1378946 w 2094916"/>
              <a:gd name="connsiteY32" fmla="*/ 300382 h 584674"/>
              <a:gd name="connsiteX33" fmla="*/ 1722719 w 2094916"/>
              <a:gd name="connsiteY33" fmla="*/ 324697 h 584674"/>
              <a:gd name="connsiteX34" fmla="*/ 1943744 w 2094916"/>
              <a:gd name="connsiteY34" fmla="*/ 361595 h 584674"/>
              <a:gd name="connsiteX35" fmla="*/ 2073637 w 2094916"/>
              <a:gd name="connsiteY35" fmla="*/ 415830 h 584674"/>
              <a:gd name="connsiteX36" fmla="*/ 1857044 w 2094916"/>
              <a:gd name="connsiteY36" fmla="*/ 494270 h 584674"/>
              <a:gd name="connsiteX37" fmla="*/ 1372217 w 2094916"/>
              <a:gd name="connsiteY37" fmla="*/ 517816 h 584674"/>
              <a:gd name="connsiteX38" fmla="*/ 903809 w 2094916"/>
              <a:gd name="connsiteY38" fmla="*/ 476618 h 584674"/>
              <a:gd name="connsiteX39" fmla="*/ 751997 w 2094916"/>
              <a:gd name="connsiteY39" fmla="*/ 427191 h 584674"/>
              <a:gd name="connsiteX40" fmla="*/ 981811 w 2094916"/>
              <a:gd name="connsiteY40" fmla="*/ 373835 h 584674"/>
              <a:gd name="connsiteX41" fmla="*/ 1624031 w 2094916"/>
              <a:gd name="connsiteY41" fmla="*/ 388355 h 584674"/>
              <a:gd name="connsiteX42" fmla="*/ 1961645 w 2094916"/>
              <a:gd name="connsiteY42" fmla="*/ 422067 h 584674"/>
              <a:gd name="connsiteX43" fmla="*/ 2082996 w 2094916"/>
              <a:gd name="connsiteY43" fmla="*/ 480148 h 584674"/>
              <a:gd name="connsiteX44" fmla="*/ 1982496 w 2094916"/>
              <a:gd name="connsiteY44" fmla="*/ 538202 h 584674"/>
              <a:gd name="connsiteX45" fmla="*/ 1592422 w 2094916"/>
              <a:gd name="connsiteY45" fmla="*/ 582415 h 584674"/>
              <a:gd name="connsiteX46" fmla="*/ 1188466 w 2094916"/>
              <a:gd name="connsiteY46" fmla="*/ 572573 h 584674"/>
              <a:gd name="connsiteX47" fmla="*/ 859963 w 2094916"/>
              <a:gd name="connsiteY47" fmla="*/ 524107 h 584674"/>
              <a:gd name="connsiteX48" fmla="*/ 476617 w 2094916"/>
              <a:gd name="connsiteY48" fmla="*/ 427191 h 584674"/>
              <a:gd name="connsiteX49" fmla="*/ 0 w 2094916"/>
              <a:gd name="connsiteY49" fmla="*/ 285971 h 584674"/>
              <a:gd name="connsiteX0" fmla="*/ 540167 w 2094916"/>
              <a:gd name="connsiteY0" fmla="*/ 0 h 584674"/>
              <a:gd name="connsiteX1" fmla="*/ 1468689 w 2094916"/>
              <a:gd name="connsiteY1" fmla="*/ 10592 h 584674"/>
              <a:gd name="connsiteX2" fmla="*/ 1920593 w 2094916"/>
              <a:gd name="connsiteY2" fmla="*/ 49427 h 584674"/>
              <a:gd name="connsiteX3" fmla="*/ 2084146 w 2094916"/>
              <a:gd name="connsiteY3" fmla="*/ 129036 h 584674"/>
              <a:gd name="connsiteX4" fmla="*/ 1835861 w 2094916"/>
              <a:gd name="connsiteY4" fmla="*/ 208300 h 584674"/>
              <a:gd name="connsiteX5" fmla="*/ 1397997 w 2094916"/>
              <a:gd name="connsiteY5" fmla="*/ 219317 h 584674"/>
              <a:gd name="connsiteX6" fmla="*/ 776711 w 2094916"/>
              <a:gd name="connsiteY6" fmla="*/ 158873 h 584674"/>
              <a:gd name="connsiteX7" fmla="*/ 896748 w 2094916"/>
              <a:gd name="connsiteY7" fmla="*/ 87466 h 584674"/>
              <a:gd name="connsiteX8" fmla="*/ 1386255 w 2094916"/>
              <a:gd name="connsiteY8" fmla="*/ 62752 h 584674"/>
              <a:gd name="connsiteX9" fmla="*/ 1766566 w 2094916"/>
              <a:gd name="connsiteY9" fmla="*/ 86669 h 584674"/>
              <a:gd name="connsiteX10" fmla="*/ 2008442 w 2094916"/>
              <a:gd name="connsiteY10" fmla="*/ 136096 h 584674"/>
              <a:gd name="connsiteX11" fmla="*/ 2075199 w 2094916"/>
              <a:gd name="connsiteY11" fmla="*/ 209866 h 584674"/>
              <a:gd name="connsiteX12" fmla="*/ 1832331 w 2094916"/>
              <a:gd name="connsiteY12" fmla="*/ 268318 h 584674"/>
              <a:gd name="connsiteX13" fmla="*/ 1446275 w 2094916"/>
              <a:gd name="connsiteY13" fmla="*/ 290298 h 584674"/>
              <a:gd name="connsiteX14" fmla="*/ 917931 w 2094916"/>
              <a:gd name="connsiteY14" fmla="*/ 251463 h 584674"/>
              <a:gd name="connsiteX15" fmla="*/ 751997 w 2094916"/>
              <a:gd name="connsiteY15" fmla="*/ 204769 h 584674"/>
              <a:gd name="connsiteX16" fmla="*/ 1129761 w 2094916"/>
              <a:gd name="connsiteY16" fmla="*/ 137690 h 584674"/>
              <a:gd name="connsiteX17" fmla="*/ 1737007 w 2094916"/>
              <a:gd name="connsiteY17" fmla="*/ 144751 h 584674"/>
              <a:gd name="connsiteX18" fmla="*/ 2090140 w 2094916"/>
              <a:gd name="connsiteY18" fmla="*/ 246311 h 584674"/>
              <a:gd name="connsiteX19" fmla="*/ 1892432 w 2094916"/>
              <a:gd name="connsiteY19" fmla="*/ 330672 h 584674"/>
              <a:gd name="connsiteX20" fmla="*/ 1482811 w 2094916"/>
              <a:gd name="connsiteY20" fmla="*/ 360111 h 584674"/>
              <a:gd name="connsiteX21" fmla="*/ 928522 w 2094916"/>
              <a:gd name="connsiteY21" fmla="*/ 335398 h 584674"/>
              <a:gd name="connsiteX22" fmla="*/ 737875 w 2094916"/>
              <a:gd name="connsiteY22" fmla="*/ 275379 h 584674"/>
              <a:gd name="connsiteX23" fmla="*/ 1030990 w 2094916"/>
              <a:gd name="connsiteY23" fmla="*/ 235320 h 584674"/>
              <a:gd name="connsiteX24" fmla="*/ 1683637 w 2094916"/>
              <a:gd name="connsiteY24" fmla="*/ 253318 h 584674"/>
              <a:gd name="connsiteX25" fmla="*/ 2080780 w 2094916"/>
              <a:gd name="connsiteY25" fmla="*/ 323955 h 584674"/>
              <a:gd name="connsiteX26" fmla="*/ 1945389 w 2094916"/>
              <a:gd name="connsiteY26" fmla="*/ 402449 h 584674"/>
              <a:gd name="connsiteX27" fmla="*/ 1371151 w 2094916"/>
              <a:gd name="connsiteY27" fmla="*/ 436587 h 584674"/>
              <a:gd name="connsiteX28" fmla="*/ 946175 w 2094916"/>
              <a:gd name="connsiteY28" fmla="*/ 402477 h 584674"/>
              <a:gd name="connsiteX29" fmla="*/ 747069 w 2094916"/>
              <a:gd name="connsiteY29" fmla="*/ 348351 h 584674"/>
              <a:gd name="connsiteX30" fmla="*/ 829098 w 2094916"/>
              <a:gd name="connsiteY30" fmla="*/ 312677 h 584674"/>
              <a:gd name="connsiteX31" fmla="*/ 1006690 w 2094916"/>
              <a:gd name="connsiteY31" fmla="*/ 297703 h 584674"/>
              <a:gd name="connsiteX32" fmla="*/ 1378946 w 2094916"/>
              <a:gd name="connsiteY32" fmla="*/ 300382 h 584674"/>
              <a:gd name="connsiteX33" fmla="*/ 1722719 w 2094916"/>
              <a:gd name="connsiteY33" fmla="*/ 324697 h 584674"/>
              <a:gd name="connsiteX34" fmla="*/ 1943744 w 2094916"/>
              <a:gd name="connsiteY34" fmla="*/ 361595 h 584674"/>
              <a:gd name="connsiteX35" fmla="*/ 2073637 w 2094916"/>
              <a:gd name="connsiteY35" fmla="*/ 415830 h 584674"/>
              <a:gd name="connsiteX36" fmla="*/ 1857044 w 2094916"/>
              <a:gd name="connsiteY36" fmla="*/ 494270 h 584674"/>
              <a:gd name="connsiteX37" fmla="*/ 1372217 w 2094916"/>
              <a:gd name="connsiteY37" fmla="*/ 517816 h 584674"/>
              <a:gd name="connsiteX38" fmla="*/ 903809 w 2094916"/>
              <a:gd name="connsiteY38" fmla="*/ 476618 h 584674"/>
              <a:gd name="connsiteX39" fmla="*/ 751997 w 2094916"/>
              <a:gd name="connsiteY39" fmla="*/ 427191 h 584674"/>
              <a:gd name="connsiteX40" fmla="*/ 981811 w 2094916"/>
              <a:gd name="connsiteY40" fmla="*/ 373835 h 584674"/>
              <a:gd name="connsiteX41" fmla="*/ 1624031 w 2094916"/>
              <a:gd name="connsiteY41" fmla="*/ 388355 h 584674"/>
              <a:gd name="connsiteX42" fmla="*/ 1961645 w 2094916"/>
              <a:gd name="connsiteY42" fmla="*/ 422067 h 584674"/>
              <a:gd name="connsiteX43" fmla="*/ 2082996 w 2094916"/>
              <a:gd name="connsiteY43" fmla="*/ 480148 h 584674"/>
              <a:gd name="connsiteX44" fmla="*/ 1982496 w 2094916"/>
              <a:gd name="connsiteY44" fmla="*/ 538202 h 584674"/>
              <a:gd name="connsiteX45" fmla="*/ 1592422 w 2094916"/>
              <a:gd name="connsiteY45" fmla="*/ 582415 h 584674"/>
              <a:gd name="connsiteX46" fmla="*/ 1188466 w 2094916"/>
              <a:gd name="connsiteY46" fmla="*/ 572573 h 584674"/>
              <a:gd name="connsiteX47" fmla="*/ 859963 w 2094916"/>
              <a:gd name="connsiteY47" fmla="*/ 524107 h 584674"/>
              <a:gd name="connsiteX48" fmla="*/ 476617 w 2094916"/>
              <a:gd name="connsiteY48" fmla="*/ 427191 h 584674"/>
              <a:gd name="connsiteX49" fmla="*/ 0 w 2094916"/>
              <a:gd name="connsiteY49" fmla="*/ 285971 h 584674"/>
              <a:gd name="connsiteX0" fmla="*/ 540167 w 2094916"/>
              <a:gd name="connsiteY0" fmla="*/ 0 h 584674"/>
              <a:gd name="connsiteX1" fmla="*/ 1468689 w 2094916"/>
              <a:gd name="connsiteY1" fmla="*/ 10592 h 584674"/>
              <a:gd name="connsiteX2" fmla="*/ 1920593 w 2094916"/>
              <a:gd name="connsiteY2" fmla="*/ 49427 h 584674"/>
              <a:gd name="connsiteX3" fmla="*/ 2084146 w 2094916"/>
              <a:gd name="connsiteY3" fmla="*/ 129036 h 584674"/>
              <a:gd name="connsiteX4" fmla="*/ 1835861 w 2094916"/>
              <a:gd name="connsiteY4" fmla="*/ 208300 h 584674"/>
              <a:gd name="connsiteX5" fmla="*/ 1397997 w 2094916"/>
              <a:gd name="connsiteY5" fmla="*/ 219317 h 584674"/>
              <a:gd name="connsiteX6" fmla="*/ 776711 w 2094916"/>
              <a:gd name="connsiteY6" fmla="*/ 158873 h 584674"/>
              <a:gd name="connsiteX7" fmla="*/ 896748 w 2094916"/>
              <a:gd name="connsiteY7" fmla="*/ 87466 h 584674"/>
              <a:gd name="connsiteX8" fmla="*/ 1386255 w 2094916"/>
              <a:gd name="connsiteY8" fmla="*/ 62752 h 584674"/>
              <a:gd name="connsiteX9" fmla="*/ 1766566 w 2094916"/>
              <a:gd name="connsiteY9" fmla="*/ 86669 h 584674"/>
              <a:gd name="connsiteX10" fmla="*/ 2008442 w 2094916"/>
              <a:gd name="connsiteY10" fmla="*/ 136096 h 584674"/>
              <a:gd name="connsiteX11" fmla="*/ 2075199 w 2094916"/>
              <a:gd name="connsiteY11" fmla="*/ 209866 h 584674"/>
              <a:gd name="connsiteX12" fmla="*/ 1832331 w 2094916"/>
              <a:gd name="connsiteY12" fmla="*/ 268318 h 584674"/>
              <a:gd name="connsiteX13" fmla="*/ 1443894 w 2094916"/>
              <a:gd name="connsiteY13" fmla="*/ 284034 h 584674"/>
              <a:gd name="connsiteX14" fmla="*/ 917931 w 2094916"/>
              <a:gd name="connsiteY14" fmla="*/ 251463 h 584674"/>
              <a:gd name="connsiteX15" fmla="*/ 751997 w 2094916"/>
              <a:gd name="connsiteY15" fmla="*/ 204769 h 584674"/>
              <a:gd name="connsiteX16" fmla="*/ 1129761 w 2094916"/>
              <a:gd name="connsiteY16" fmla="*/ 137690 h 584674"/>
              <a:gd name="connsiteX17" fmla="*/ 1737007 w 2094916"/>
              <a:gd name="connsiteY17" fmla="*/ 144751 h 584674"/>
              <a:gd name="connsiteX18" fmla="*/ 2090140 w 2094916"/>
              <a:gd name="connsiteY18" fmla="*/ 246311 h 584674"/>
              <a:gd name="connsiteX19" fmla="*/ 1892432 w 2094916"/>
              <a:gd name="connsiteY19" fmla="*/ 330672 h 584674"/>
              <a:gd name="connsiteX20" fmla="*/ 1482811 w 2094916"/>
              <a:gd name="connsiteY20" fmla="*/ 360111 h 584674"/>
              <a:gd name="connsiteX21" fmla="*/ 928522 w 2094916"/>
              <a:gd name="connsiteY21" fmla="*/ 335398 h 584674"/>
              <a:gd name="connsiteX22" fmla="*/ 737875 w 2094916"/>
              <a:gd name="connsiteY22" fmla="*/ 275379 h 584674"/>
              <a:gd name="connsiteX23" fmla="*/ 1030990 w 2094916"/>
              <a:gd name="connsiteY23" fmla="*/ 235320 h 584674"/>
              <a:gd name="connsiteX24" fmla="*/ 1683637 w 2094916"/>
              <a:gd name="connsiteY24" fmla="*/ 253318 h 584674"/>
              <a:gd name="connsiteX25" fmla="*/ 2080780 w 2094916"/>
              <a:gd name="connsiteY25" fmla="*/ 323955 h 584674"/>
              <a:gd name="connsiteX26" fmla="*/ 1945389 w 2094916"/>
              <a:gd name="connsiteY26" fmla="*/ 402449 h 584674"/>
              <a:gd name="connsiteX27" fmla="*/ 1371151 w 2094916"/>
              <a:gd name="connsiteY27" fmla="*/ 436587 h 584674"/>
              <a:gd name="connsiteX28" fmla="*/ 946175 w 2094916"/>
              <a:gd name="connsiteY28" fmla="*/ 402477 h 584674"/>
              <a:gd name="connsiteX29" fmla="*/ 747069 w 2094916"/>
              <a:gd name="connsiteY29" fmla="*/ 348351 h 584674"/>
              <a:gd name="connsiteX30" fmla="*/ 829098 w 2094916"/>
              <a:gd name="connsiteY30" fmla="*/ 312677 h 584674"/>
              <a:gd name="connsiteX31" fmla="*/ 1006690 w 2094916"/>
              <a:gd name="connsiteY31" fmla="*/ 297703 h 584674"/>
              <a:gd name="connsiteX32" fmla="*/ 1378946 w 2094916"/>
              <a:gd name="connsiteY32" fmla="*/ 300382 h 584674"/>
              <a:gd name="connsiteX33" fmla="*/ 1722719 w 2094916"/>
              <a:gd name="connsiteY33" fmla="*/ 324697 h 584674"/>
              <a:gd name="connsiteX34" fmla="*/ 1943744 w 2094916"/>
              <a:gd name="connsiteY34" fmla="*/ 361595 h 584674"/>
              <a:gd name="connsiteX35" fmla="*/ 2073637 w 2094916"/>
              <a:gd name="connsiteY35" fmla="*/ 415830 h 584674"/>
              <a:gd name="connsiteX36" fmla="*/ 1857044 w 2094916"/>
              <a:gd name="connsiteY36" fmla="*/ 494270 h 584674"/>
              <a:gd name="connsiteX37" fmla="*/ 1372217 w 2094916"/>
              <a:gd name="connsiteY37" fmla="*/ 517816 h 584674"/>
              <a:gd name="connsiteX38" fmla="*/ 903809 w 2094916"/>
              <a:gd name="connsiteY38" fmla="*/ 476618 h 584674"/>
              <a:gd name="connsiteX39" fmla="*/ 751997 w 2094916"/>
              <a:gd name="connsiteY39" fmla="*/ 427191 h 584674"/>
              <a:gd name="connsiteX40" fmla="*/ 981811 w 2094916"/>
              <a:gd name="connsiteY40" fmla="*/ 373835 h 584674"/>
              <a:gd name="connsiteX41" fmla="*/ 1624031 w 2094916"/>
              <a:gd name="connsiteY41" fmla="*/ 388355 h 584674"/>
              <a:gd name="connsiteX42" fmla="*/ 1961645 w 2094916"/>
              <a:gd name="connsiteY42" fmla="*/ 422067 h 584674"/>
              <a:gd name="connsiteX43" fmla="*/ 2082996 w 2094916"/>
              <a:gd name="connsiteY43" fmla="*/ 480148 h 584674"/>
              <a:gd name="connsiteX44" fmla="*/ 1982496 w 2094916"/>
              <a:gd name="connsiteY44" fmla="*/ 538202 h 584674"/>
              <a:gd name="connsiteX45" fmla="*/ 1592422 w 2094916"/>
              <a:gd name="connsiteY45" fmla="*/ 582415 h 584674"/>
              <a:gd name="connsiteX46" fmla="*/ 1188466 w 2094916"/>
              <a:gd name="connsiteY46" fmla="*/ 572573 h 584674"/>
              <a:gd name="connsiteX47" fmla="*/ 859963 w 2094916"/>
              <a:gd name="connsiteY47" fmla="*/ 524107 h 584674"/>
              <a:gd name="connsiteX48" fmla="*/ 476617 w 2094916"/>
              <a:gd name="connsiteY48" fmla="*/ 427191 h 584674"/>
              <a:gd name="connsiteX49" fmla="*/ 0 w 2094916"/>
              <a:gd name="connsiteY49" fmla="*/ 285971 h 584674"/>
              <a:gd name="connsiteX0" fmla="*/ 540167 w 2094916"/>
              <a:gd name="connsiteY0" fmla="*/ 0 h 584674"/>
              <a:gd name="connsiteX1" fmla="*/ 1468689 w 2094916"/>
              <a:gd name="connsiteY1" fmla="*/ 10592 h 584674"/>
              <a:gd name="connsiteX2" fmla="*/ 1920593 w 2094916"/>
              <a:gd name="connsiteY2" fmla="*/ 49427 h 584674"/>
              <a:gd name="connsiteX3" fmla="*/ 2084146 w 2094916"/>
              <a:gd name="connsiteY3" fmla="*/ 129036 h 584674"/>
              <a:gd name="connsiteX4" fmla="*/ 1831098 w 2094916"/>
              <a:gd name="connsiteY4" fmla="*/ 203602 h 584674"/>
              <a:gd name="connsiteX5" fmla="*/ 1397997 w 2094916"/>
              <a:gd name="connsiteY5" fmla="*/ 219317 h 584674"/>
              <a:gd name="connsiteX6" fmla="*/ 776711 w 2094916"/>
              <a:gd name="connsiteY6" fmla="*/ 158873 h 584674"/>
              <a:gd name="connsiteX7" fmla="*/ 896748 w 2094916"/>
              <a:gd name="connsiteY7" fmla="*/ 87466 h 584674"/>
              <a:gd name="connsiteX8" fmla="*/ 1386255 w 2094916"/>
              <a:gd name="connsiteY8" fmla="*/ 62752 h 584674"/>
              <a:gd name="connsiteX9" fmla="*/ 1766566 w 2094916"/>
              <a:gd name="connsiteY9" fmla="*/ 86669 h 584674"/>
              <a:gd name="connsiteX10" fmla="*/ 2008442 w 2094916"/>
              <a:gd name="connsiteY10" fmla="*/ 136096 h 584674"/>
              <a:gd name="connsiteX11" fmla="*/ 2075199 w 2094916"/>
              <a:gd name="connsiteY11" fmla="*/ 209866 h 584674"/>
              <a:gd name="connsiteX12" fmla="*/ 1832331 w 2094916"/>
              <a:gd name="connsiteY12" fmla="*/ 268318 h 584674"/>
              <a:gd name="connsiteX13" fmla="*/ 1443894 w 2094916"/>
              <a:gd name="connsiteY13" fmla="*/ 284034 h 584674"/>
              <a:gd name="connsiteX14" fmla="*/ 917931 w 2094916"/>
              <a:gd name="connsiteY14" fmla="*/ 251463 h 584674"/>
              <a:gd name="connsiteX15" fmla="*/ 751997 w 2094916"/>
              <a:gd name="connsiteY15" fmla="*/ 204769 h 584674"/>
              <a:gd name="connsiteX16" fmla="*/ 1129761 w 2094916"/>
              <a:gd name="connsiteY16" fmla="*/ 137690 h 584674"/>
              <a:gd name="connsiteX17" fmla="*/ 1737007 w 2094916"/>
              <a:gd name="connsiteY17" fmla="*/ 144751 h 584674"/>
              <a:gd name="connsiteX18" fmla="*/ 2090140 w 2094916"/>
              <a:gd name="connsiteY18" fmla="*/ 246311 h 584674"/>
              <a:gd name="connsiteX19" fmla="*/ 1892432 w 2094916"/>
              <a:gd name="connsiteY19" fmla="*/ 330672 h 584674"/>
              <a:gd name="connsiteX20" fmla="*/ 1482811 w 2094916"/>
              <a:gd name="connsiteY20" fmla="*/ 360111 h 584674"/>
              <a:gd name="connsiteX21" fmla="*/ 928522 w 2094916"/>
              <a:gd name="connsiteY21" fmla="*/ 335398 h 584674"/>
              <a:gd name="connsiteX22" fmla="*/ 737875 w 2094916"/>
              <a:gd name="connsiteY22" fmla="*/ 275379 h 584674"/>
              <a:gd name="connsiteX23" fmla="*/ 1030990 w 2094916"/>
              <a:gd name="connsiteY23" fmla="*/ 235320 h 584674"/>
              <a:gd name="connsiteX24" fmla="*/ 1683637 w 2094916"/>
              <a:gd name="connsiteY24" fmla="*/ 253318 h 584674"/>
              <a:gd name="connsiteX25" fmla="*/ 2080780 w 2094916"/>
              <a:gd name="connsiteY25" fmla="*/ 323955 h 584674"/>
              <a:gd name="connsiteX26" fmla="*/ 1945389 w 2094916"/>
              <a:gd name="connsiteY26" fmla="*/ 402449 h 584674"/>
              <a:gd name="connsiteX27" fmla="*/ 1371151 w 2094916"/>
              <a:gd name="connsiteY27" fmla="*/ 436587 h 584674"/>
              <a:gd name="connsiteX28" fmla="*/ 946175 w 2094916"/>
              <a:gd name="connsiteY28" fmla="*/ 402477 h 584674"/>
              <a:gd name="connsiteX29" fmla="*/ 747069 w 2094916"/>
              <a:gd name="connsiteY29" fmla="*/ 348351 h 584674"/>
              <a:gd name="connsiteX30" fmla="*/ 829098 w 2094916"/>
              <a:gd name="connsiteY30" fmla="*/ 312677 h 584674"/>
              <a:gd name="connsiteX31" fmla="*/ 1006690 w 2094916"/>
              <a:gd name="connsiteY31" fmla="*/ 297703 h 584674"/>
              <a:gd name="connsiteX32" fmla="*/ 1378946 w 2094916"/>
              <a:gd name="connsiteY32" fmla="*/ 300382 h 584674"/>
              <a:gd name="connsiteX33" fmla="*/ 1722719 w 2094916"/>
              <a:gd name="connsiteY33" fmla="*/ 324697 h 584674"/>
              <a:gd name="connsiteX34" fmla="*/ 1943744 w 2094916"/>
              <a:gd name="connsiteY34" fmla="*/ 361595 h 584674"/>
              <a:gd name="connsiteX35" fmla="*/ 2073637 w 2094916"/>
              <a:gd name="connsiteY35" fmla="*/ 415830 h 584674"/>
              <a:gd name="connsiteX36" fmla="*/ 1857044 w 2094916"/>
              <a:gd name="connsiteY36" fmla="*/ 494270 h 584674"/>
              <a:gd name="connsiteX37" fmla="*/ 1372217 w 2094916"/>
              <a:gd name="connsiteY37" fmla="*/ 517816 h 584674"/>
              <a:gd name="connsiteX38" fmla="*/ 903809 w 2094916"/>
              <a:gd name="connsiteY38" fmla="*/ 476618 h 584674"/>
              <a:gd name="connsiteX39" fmla="*/ 751997 w 2094916"/>
              <a:gd name="connsiteY39" fmla="*/ 427191 h 584674"/>
              <a:gd name="connsiteX40" fmla="*/ 981811 w 2094916"/>
              <a:gd name="connsiteY40" fmla="*/ 373835 h 584674"/>
              <a:gd name="connsiteX41" fmla="*/ 1624031 w 2094916"/>
              <a:gd name="connsiteY41" fmla="*/ 388355 h 584674"/>
              <a:gd name="connsiteX42" fmla="*/ 1961645 w 2094916"/>
              <a:gd name="connsiteY42" fmla="*/ 422067 h 584674"/>
              <a:gd name="connsiteX43" fmla="*/ 2082996 w 2094916"/>
              <a:gd name="connsiteY43" fmla="*/ 480148 h 584674"/>
              <a:gd name="connsiteX44" fmla="*/ 1982496 w 2094916"/>
              <a:gd name="connsiteY44" fmla="*/ 538202 h 584674"/>
              <a:gd name="connsiteX45" fmla="*/ 1592422 w 2094916"/>
              <a:gd name="connsiteY45" fmla="*/ 582415 h 584674"/>
              <a:gd name="connsiteX46" fmla="*/ 1188466 w 2094916"/>
              <a:gd name="connsiteY46" fmla="*/ 572573 h 584674"/>
              <a:gd name="connsiteX47" fmla="*/ 859963 w 2094916"/>
              <a:gd name="connsiteY47" fmla="*/ 524107 h 584674"/>
              <a:gd name="connsiteX48" fmla="*/ 476617 w 2094916"/>
              <a:gd name="connsiteY48" fmla="*/ 427191 h 584674"/>
              <a:gd name="connsiteX49" fmla="*/ 0 w 2094916"/>
              <a:gd name="connsiteY49" fmla="*/ 285971 h 584674"/>
              <a:gd name="connsiteX0" fmla="*/ 540167 w 2094916"/>
              <a:gd name="connsiteY0" fmla="*/ 0 h 584674"/>
              <a:gd name="connsiteX1" fmla="*/ 1468689 w 2094916"/>
              <a:gd name="connsiteY1" fmla="*/ 10592 h 584674"/>
              <a:gd name="connsiteX2" fmla="*/ 1920593 w 2094916"/>
              <a:gd name="connsiteY2" fmla="*/ 49427 h 584674"/>
              <a:gd name="connsiteX3" fmla="*/ 2084146 w 2094916"/>
              <a:gd name="connsiteY3" fmla="*/ 129036 h 584674"/>
              <a:gd name="connsiteX4" fmla="*/ 1831098 w 2094916"/>
              <a:gd name="connsiteY4" fmla="*/ 203602 h 584674"/>
              <a:gd name="connsiteX5" fmla="*/ 1397997 w 2094916"/>
              <a:gd name="connsiteY5" fmla="*/ 219317 h 584674"/>
              <a:gd name="connsiteX6" fmla="*/ 776711 w 2094916"/>
              <a:gd name="connsiteY6" fmla="*/ 158873 h 584674"/>
              <a:gd name="connsiteX7" fmla="*/ 896748 w 2094916"/>
              <a:gd name="connsiteY7" fmla="*/ 87466 h 584674"/>
              <a:gd name="connsiteX8" fmla="*/ 1386255 w 2094916"/>
              <a:gd name="connsiteY8" fmla="*/ 62752 h 584674"/>
              <a:gd name="connsiteX9" fmla="*/ 1766566 w 2094916"/>
              <a:gd name="connsiteY9" fmla="*/ 86669 h 584674"/>
              <a:gd name="connsiteX10" fmla="*/ 2008442 w 2094916"/>
              <a:gd name="connsiteY10" fmla="*/ 136096 h 584674"/>
              <a:gd name="connsiteX11" fmla="*/ 2075199 w 2094916"/>
              <a:gd name="connsiteY11" fmla="*/ 209866 h 584674"/>
              <a:gd name="connsiteX12" fmla="*/ 1832331 w 2094916"/>
              <a:gd name="connsiteY12" fmla="*/ 268318 h 584674"/>
              <a:gd name="connsiteX13" fmla="*/ 1443894 w 2094916"/>
              <a:gd name="connsiteY13" fmla="*/ 284034 h 584674"/>
              <a:gd name="connsiteX14" fmla="*/ 917931 w 2094916"/>
              <a:gd name="connsiteY14" fmla="*/ 251463 h 584674"/>
              <a:gd name="connsiteX15" fmla="*/ 751997 w 2094916"/>
              <a:gd name="connsiteY15" fmla="*/ 204769 h 584674"/>
              <a:gd name="connsiteX16" fmla="*/ 1129761 w 2094916"/>
              <a:gd name="connsiteY16" fmla="*/ 137690 h 584674"/>
              <a:gd name="connsiteX17" fmla="*/ 1737007 w 2094916"/>
              <a:gd name="connsiteY17" fmla="*/ 144751 h 584674"/>
              <a:gd name="connsiteX18" fmla="*/ 2090140 w 2094916"/>
              <a:gd name="connsiteY18" fmla="*/ 246311 h 584674"/>
              <a:gd name="connsiteX19" fmla="*/ 1892432 w 2094916"/>
              <a:gd name="connsiteY19" fmla="*/ 330672 h 584674"/>
              <a:gd name="connsiteX20" fmla="*/ 1482811 w 2094916"/>
              <a:gd name="connsiteY20" fmla="*/ 360111 h 584674"/>
              <a:gd name="connsiteX21" fmla="*/ 928522 w 2094916"/>
              <a:gd name="connsiteY21" fmla="*/ 335398 h 584674"/>
              <a:gd name="connsiteX22" fmla="*/ 737875 w 2094916"/>
              <a:gd name="connsiteY22" fmla="*/ 275379 h 584674"/>
              <a:gd name="connsiteX23" fmla="*/ 1030990 w 2094916"/>
              <a:gd name="connsiteY23" fmla="*/ 235320 h 584674"/>
              <a:gd name="connsiteX24" fmla="*/ 1683637 w 2094916"/>
              <a:gd name="connsiteY24" fmla="*/ 253318 h 584674"/>
              <a:gd name="connsiteX25" fmla="*/ 2080780 w 2094916"/>
              <a:gd name="connsiteY25" fmla="*/ 323955 h 584674"/>
              <a:gd name="connsiteX26" fmla="*/ 1945389 w 2094916"/>
              <a:gd name="connsiteY26" fmla="*/ 402449 h 584674"/>
              <a:gd name="connsiteX27" fmla="*/ 1371151 w 2094916"/>
              <a:gd name="connsiteY27" fmla="*/ 436587 h 584674"/>
              <a:gd name="connsiteX28" fmla="*/ 946175 w 2094916"/>
              <a:gd name="connsiteY28" fmla="*/ 402477 h 584674"/>
              <a:gd name="connsiteX29" fmla="*/ 747069 w 2094916"/>
              <a:gd name="connsiteY29" fmla="*/ 348351 h 584674"/>
              <a:gd name="connsiteX30" fmla="*/ 829098 w 2094916"/>
              <a:gd name="connsiteY30" fmla="*/ 312677 h 584674"/>
              <a:gd name="connsiteX31" fmla="*/ 1006690 w 2094916"/>
              <a:gd name="connsiteY31" fmla="*/ 297703 h 584674"/>
              <a:gd name="connsiteX32" fmla="*/ 1378946 w 2094916"/>
              <a:gd name="connsiteY32" fmla="*/ 300382 h 584674"/>
              <a:gd name="connsiteX33" fmla="*/ 1722719 w 2094916"/>
              <a:gd name="connsiteY33" fmla="*/ 324697 h 584674"/>
              <a:gd name="connsiteX34" fmla="*/ 1943744 w 2094916"/>
              <a:gd name="connsiteY34" fmla="*/ 361595 h 584674"/>
              <a:gd name="connsiteX35" fmla="*/ 2073637 w 2094916"/>
              <a:gd name="connsiteY35" fmla="*/ 415830 h 584674"/>
              <a:gd name="connsiteX36" fmla="*/ 1857044 w 2094916"/>
              <a:gd name="connsiteY36" fmla="*/ 494270 h 584674"/>
              <a:gd name="connsiteX37" fmla="*/ 1372217 w 2094916"/>
              <a:gd name="connsiteY37" fmla="*/ 517816 h 584674"/>
              <a:gd name="connsiteX38" fmla="*/ 903809 w 2094916"/>
              <a:gd name="connsiteY38" fmla="*/ 476618 h 584674"/>
              <a:gd name="connsiteX39" fmla="*/ 751997 w 2094916"/>
              <a:gd name="connsiteY39" fmla="*/ 427191 h 584674"/>
              <a:gd name="connsiteX40" fmla="*/ 981811 w 2094916"/>
              <a:gd name="connsiteY40" fmla="*/ 373835 h 584674"/>
              <a:gd name="connsiteX41" fmla="*/ 1624031 w 2094916"/>
              <a:gd name="connsiteY41" fmla="*/ 388355 h 584674"/>
              <a:gd name="connsiteX42" fmla="*/ 1961645 w 2094916"/>
              <a:gd name="connsiteY42" fmla="*/ 422067 h 584674"/>
              <a:gd name="connsiteX43" fmla="*/ 2082996 w 2094916"/>
              <a:gd name="connsiteY43" fmla="*/ 480148 h 584674"/>
              <a:gd name="connsiteX44" fmla="*/ 1982496 w 2094916"/>
              <a:gd name="connsiteY44" fmla="*/ 538202 h 584674"/>
              <a:gd name="connsiteX45" fmla="*/ 1592422 w 2094916"/>
              <a:gd name="connsiteY45" fmla="*/ 582415 h 584674"/>
              <a:gd name="connsiteX46" fmla="*/ 1188466 w 2094916"/>
              <a:gd name="connsiteY46" fmla="*/ 572573 h 584674"/>
              <a:gd name="connsiteX47" fmla="*/ 859963 w 2094916"/>
              <a:gd name="connsiteY47" fmla="*/ 524107 h 584674"/>
              <a:gd name="connsiteX48" fmla="*/ 476617 w 2094916"/>
              <a:gd name="connsiteY48" fmla="*/ 427191 h 584674"/>
              <a:gd name="connsiteX49" fmla="*/ 0 w 2094916"/>
              <a:gd name="connsiteY49" fmla="*/ 285971 h 584674"/>
              <a:gd name="connsiteX0" fmla="*/ 540167 w 2094916"/>
              <a:gd name="connsiteY0" fmla="*/ 0 h 584674"/>
              <a:gd name="connsiteX1" fmla="*/ 1466308 w 2094916"/>
              <a:gd name="connsiteY1" fmla="*/ 2762 h 584674"/>
              <a:gd name="connsiteX2" fmla="*/ 1920593 w 2094916"/>
              <a:gd name="connsiteY2" fmla="*/ 49427 h 584674"/>
              <a:gd name="connsiteX3" fmla="*/ 2084146 w 2094916"/>
              <a:gd name="connsiteY3" fmla="*/ 129036 h 584674"/>
              <a:gd name="connsiteX4" fmla="*/ 1831098 w 2094916"/>
              <a:gd name="connsiteY4" fmla="*/ 203602 h 584674"/>
              <a:gd name="connsiteX5" fmla="*/ 1397997 w 2094916"/>
              <a:gd name="connsiteY5" fmla="*/ 219317 h 584674"/>
              <a:gd name="connsiteX6" fmla="*/ 776711 w 2094916"/>
              <a:gd name="connsiteY6" fmla="*/ 158873 h 584674"/>
              <a:gd name="connsiteX7" fmla="*/ 896748 w 2094916"/>
              <a:gd name="connsiteY7" fmla="*/ 87466 h 584674"/>
              <a:gd name="connsiteX8" fmla="*/ 1386255 w 2094916"/>
              <a:gd name="connsiteY8" fmla="*/ 62752 h 584674"/>
              <a:gd name="connsiteX9" fmla="*/ 1766566 w 2094916"/>
              <a:gd name="connsiteY9" fmla="*/ 86669 h 584674"/>
              <a:gd name="connsiteX10" fmla="*/ 2008442 w 2094916"/>
              <a:gd name="connsiteY10" fmla="*/ 136096 h 584674"/>
              <a:gd name="connsiteX11" fmla="*/ 2075199 w 2094916"/>
              <a:gd name="connsiteY11" fmla="*/ 209866 h 584674"/>
              <a:gd name="connsiteX12" fmla="*/ 1832331 w 2094916"/>
              <a:gd name="connsiteY12" fmla="*/ 268318 h 584674"/>
              <a:gd name="connsiteX13" fmla="*/ 1443894 w 2094916"/>
              <a:gd name="connsiteY13" fmla="*/ 284034 h 584674"/>
              <a:gd name="connsiteX14" fmla="*/ 917931 w 2094916"/>
              <a:gd name="connsiteY14" fmla="*/ 251463 h 584674"/>
              <a:gd name="connsiteX15" fmla="*/ 751997 w 2094916"/>
              <a:gd name="connsiteY15" fmla="*/ 204769 h 584674"/>
              <a:gd name="connsiteX16" fmla="*/ 1129761 w 2094916"/>
              <a:gd name="connsiteY16" fmla="*/ 137690 h 584674"/>
              <a:gd name="connsiteX17" fmla="*/ 1737007 w 2094916"/>
              <a:gd name="connsiteY17" fmla="*/ 144751 h 584674"/>
              <a:gd name="connsiteX18" fmla="*/ 2090140 w 2094916"/>
              <a:gd name="connsiteY18" fmla="*/ 246311 h 584674"/>
              <a:gd name="connsiteX19" fmla="*/ 1892432 w 2094916"/>
              <a:gd name="connsiteY19" fmla="*/ 330672 h 584674"/>
              <a:gd name="connsiteX20" fmla="*/ 1482811 w 2094916"/>
              <a:gd name="connsiteY20" fmla="*/ 360111 h 584674"/>
              <a:gd name="connsiteX21" fmla="*/ 928522 w 2094916"/>
              <a:gd name="connsiteY21" fmla="*/ 335398 h 584674"/>
              <a:gd name="connsiteX22" fmla="*/ 737875 w 2094916"/>
              <a:gd name="connsiteY22" fmla="*/ 275379 h 584674"/>
              <a:gd name="connsiteX23" fmla="*/ 1030990 w 2094916"/>
              <a:gd name="connsiteY23" fmla="*/ 235320 h 584674"/>
              <a:gd name="connsiteX24" fmla="*/ 1683637 w 2094916"/>
              <a:gd name="connsiteY24" fmla="*/ 253318 h 584674"/>
              <a:gd name="connsiteX25" fmla="*/ 2080780 w 2094916"/>
              <a:gd name="connsiteY25" fmla="*/ 323955 h 584674"/>
              <a:gd name="connsiteX26" fmla="*/ 1945389 w 2094916"/>
              <a:gd name="connsiteY26" fmla="*/ 402449 h 584674"/>
              <a:gd name="connsiteX27" fmla="*/ 1371151 w 2094916"/>
              <a:gd name="connsiteY27" fmla="*/ 436587 h 584674"/>
              <a:gd name="connsiteX28" fmla="*/ 946175 w 2094916"/>
              <a:gd name="connsiteY28" fmla="*/ 402477 h 584674"/>
              <a:gd name="connsiteX29" fmla="*/ 747069 w 2094916"/>
              <a:gd name="connsiteY29" fmla="*/ 348351 h 584674"/>
              <a:gd name="connsiteX30" fmla="*/ 829098 w 2094916"/>
              <a:gd name="connsiteY30" fmla="*/ 312677 h 584674"/>
              <a:gd name="connsiteX31" fmla="*/ 1006690 w 2094916"/>
              <a:gd name="connsiteY31" fmla="*/ 297703 h 584674"/>
              <a:gd name="connsiteX32" fmla="*/ 1378946 w 2094916"/>
              <a:gd name="connsiteY32" fmla="*/ 300382 h 584674"/>
              <a:gd name="connsiteX33" fmla="*/ 1722719 w 2094916"/>
              <a:gd name="connsiteY33" fmla="*/ 324697 h 584674"/>
              <a:gd name="connsiteX34" fmla="*/ 1943744 w 2094916"/>
              <a:gd name="connsiteY34" fmla="*/ 361595 h 584674"/>
              <a:gd name="connsiteX35" fmla="*/ 2073637 w 2094916"/>
              <a:gd name="connsiteY35" fmla="*/ 415830 h 584674"/>
              <a:gd name="connsiteX36" fmla="*/ 1857044 w 2094916"/>
              <a:gd name="connsiteY36" fmla="*/ 494270 h 584674"/>
              <a:gd name="connsiteX37" fmla="*/ 1372217 w 2094916"/>
              <a:gd name="connsiteY37" fmla="*/ 517816 h 584674"/>
              <a:gd name="connsiteX38" fmla="*/ 903809 w 2094916"/>
              <a:gd name="connsiteY38" fmla="*/ 476618 h 584674"/>
              <a:gd name="connsiteX39" fmla="*/ 751997 w 2094916"/>
              <a:gd name="connsiteY39" fmla="*/ 427191 h 584674"/>
              <a:gd name="connsiteX40" fmla="*/ 981811 w 2094916"/>
              <a:gd name="connsiteY40" fmla="*/ 373835 h 584674"/>
              <a:gd name="connsiteX41" fmla="*/ 1624031 w 2094916"/>
              <a:gd name="connsiteY41" fmla="*/ 388355 h 584674"/>
              <a:gd name="connsiteX42" fmla="*/ 1961645 w 2094916"/>
              <a:gd name="connsiteY42" fmla="*/ 422067 h 584674"/>
              <a:gd name="connsiteX43" fmla="*/ 2082996 w 2094916"/>
              <a:gd name="connsiteY43" fmla="*/ 480148 h 584674"/>
              <a:gd name="connsiteX44" fmla="*/ 1982496 w 2094916"/>
              <a:gd name="connsiteY44" fmla="*/ 538202 h 584674"/>
              <a:gd name="connsiteX45" fmla="*/ 1592422 w 2094916"/>
              <a:gd name="connsiteY45" fmla="*/ 582415 h 584674"/>
              <a:gd name="connsiteX46" fmla="*/ 1188466 w 2094916"/>
              <a:gd name="connsiteY46" fmla="*/ 572573 h 584674"/>
              <a:gd name="connsiteX47" fmla="*/ 859963 w 2094916"/>
              <a:gd name="connsiteY47" fmla="*/ 524107 h 584674"/>
              <a:gd name="connsiteX48" fmla="*/ 476617 w 2094916"/>
              <a:gd name="connsiteY48" fmla="*/ 427191 h 584674"/>
              <a:gd name="connsiteX49" fmla="*/ 0 w 2094916"/>
              <a:gd name="connsiteY49" fmla="*/ 285971 h 584674"/>
              <a:gd name="connsiteX0" fmla="*/ 540167 w 2094916"/>
              <a:gd name="connsiteY0" fmla="*/ 8201 h 592875"/>
              <a:gd name="connsiteX1" fmla="*/ 1461546 w 2094916"/>
              <a:gd name="connsiteY1" fmla="*/ 0 h 592875"/>
              <a:gd name="connsiteX2" fmla="*/ 1920593 w 2094916"/>
              <a:gd name="connsiteY2" fmla="*/ 57628 h 592875"/>
              <a:gd name="connsiteX3" fmla="*/ 2084146 w 2094916"/>
              <a:gd name="connsiteY3" fmla="*/ 137237 h 592875"/>
              <a:gd name="connsiteX4" fmla="*/ 1831098 w 2094916"/>
              <a:gd name="connsiteY4" fmla="*/ 211803 h 592875"/>
              <a:gd name="connsiteX5" fmla="*/ 1397997 w 2094916"/>
              <a:gd name="connsiteY5" fmla="*/ 227518 h 592875"/>
              <a:gd name="connsiteX6" fmla="*/ 776711 w 2094916"/>
              <a:gd name="connsiteY6" fmla="*/ 167074 h 592875"/>
              <a:gd name="connsiteX7" fmla="*/ 896748 w 2094916"/>
              <a:gd name="connsiteY7" fmla="*/ 95667 h 592875"/>
              <a:gd name="connsiteX8" fmla="*/ 1386255 w 2094916"/>
              <a:gd name="connsiteY8" fmla="*/ 70953 h 592875"/>
              <a:gd name="connsiteX9" fmla="*/ 1766566 w 2094916"/>
              <a:gd name="connsiteY9" fmla="*/ 94870 h 592875"/>
              <a:gd name="connsiteX10" fmla="*/ 2008442 w 2094916"/>
              <a:gd name="connsiteY10" fmla="*/ 144297 h 592875"/>
              <a:gd name="connsiteX11" fmla="*/ 2075199 w 2094916"/>
              <a:gd name="connsiteY11" fmla="*/ 218067 h 592875"/>
              <a:gd name="connsiteX12" fmla="*/ 1832331 w 2094916"/>
              <a:gd name="connsiteY12" fmla="*/ 276519 h 592875"/>
              <a:gd name="connsiteX13" fmla="*/ 1443894 w 2094916"/>
              <a:gd name="connsiteY13" fmla="*/ 292235 h 592875"/>
              <a:gd name="connsiteX14" fmla="*/ 917931 w 2094916"/>
              <a:gd name="connsiteY14" fmla="*/ 259664 h 592875"/>
              <a:gd name="connsiteX15" fmla="*/ 751997 w 2094916"/>
              <a:gd name="connsiteY15" fmla="*/ 212970 h 592875"/>
              <a:gd name="connsiteX16" fmla="*/ 1129761 w 2094916"/>
              <a:gd name="connsiteY16" fmla="*/ 145891 h 592875"/>
              <a:gd name="connsiteX17" fmla="*/ 1737007 w 2094916"/>
              <a:gd name="connsiteY17" fmla="*/ 152952 h 592875"/>
              <a:gd name="connsiteX18" fmla="*/ 2090140 w 2094916"/>
              <a:gd name="connsiteY18" fmla="*/ 254512 h 592875"/>
              <a:gd name="connsiteX19" fmla="*/ 1892432 w 2094916"/>
              <a:gd name="connsiteY19" fmla="*/ 338873 h 592875"/>
              <a:gd name="connsiteX20" fmla="*/ 1482811 w 2094916"/>
              <a:gd name="connsiteY20" fmla="*/ 368312 h 592875"/>
              <a:gd name="connsiteX21" fmla="*/ 928522 w 2094916"/>
              <a:gd name="connsiteY21" fmla="*/ 343599 h 592875"/>
              <a:gd name="connsiteX22" fmla="*/ 737875 w 2094916"/>
              <a:gd name="connsiteY22" fmla="*/ 283580 h 592875"/>
              <a:gd name="connsiteX23" fmla="*/ 1030990 w 2094916"/>
              <a:gd name="connsiteY23" fmla="*/ 243521 h 592875"/>
              <a:gd name="connsiteX24" fmla="*/ 1683637 w 2094916"/>
              <a:gd name="connsiteY24" fmla="*/ 261519 h 592875"/>
              <a:gd name="connsiteX25" fmla="*/ 2080780 w 2094916"/>
              <a:gd name="connsiteY25" fmla="*/ 332156 h 592875"/>
              <a:gd name="connsiteX26" fmla="*/ 1945389 w 2094916"/>
              <a:gd name="connsiteY26" fmla="*/ 410650 h 592875"/>
              <a:gd name="connsiteX27" fmla="*/ 1371151 w 2094916"/>
              <a:gd name="connsiteY27" fmla="*/ 444788 h 592875"/>
              <a:gd name="connsiteX28" fmla="*/ 946175 w 2094916"/>
              <a:gd name="connsiteY28" fmla="*/ 410678 h 592875"/>
              <a:gd name="connsiteX29" fmla="*/ 747069 w 2094916"/>
              <a:gd name="connsiteY29" fmla="*/ 356552 h 592875"/>
              <a:gd name="connsiteX30" fmla="*/ 829098 w 2094916"/>
              <a:gd name="connsiteY30" fmla="*/ 320878 h 592875"/>
              <a:gd name="connsiteX31" fmla="*/ 1006690 w 2094916"/>
              <a:gd name="connsiteY31" fmla="*/ 305904 h 592875"/>
              <a:gd name="connsiteX32" fmla="*/ 1378946 w 2094916"/>
              <a:gd name="connsiteY32" fmla="*/ 308583 h 592875"/>
              <a:gd name="connsiteX33" fmla="*/ 1722719 w 2094916"/>
              <a:gd name="connsiteY33" fmla="*/ 332898 h 592875"/>
              <a:gd name="connsiteX34" fmla="*/ 1943744 w 2094916"/>
              <a:gd name="connsiteY34" fmla="*/ 369796 h 592875"/>
              <a:gd name="connsiteX35" fmla="*/ 2073637 w 2094916"/>
              <a:gd name="connsiteY35" fmla="*/ 424031 h 592875"/>
              <a:gd name="connsiteX36" fmla="*/ 1857044 w 2094916"/>
              <a:gd name="connsiteY36" fmla="*/ 502471 h 592875"/>
              <a:gd name="connsiteX37" fmla="*/ 1372217 w 2094916"/>
              <a:gd name="connsiteY37" fmla="*/ 526017 h 592875"/>
              <a:gd name="connsiteX38" fmla="*/ 903809 w 2094916"/>
              <a:gd name="connsiteY38" fmla="*/ 484819 h 592875"/>
              <a:gd name="connsiteX39" fmla="*/ 751997 w 2094916"/>
              <a:gd name="connsiteY39" fmla="*/ 435392 h 592875"/>
              <a:gd name="connsiteX40" fmla="*/ 981811 w 2094916"/>
              <a:gd name="connsiteY40" fmla="*/ 382036 h 592875"/>
              <a:gd name="connsiteX41" fmla="*/ 1624031 w 2094916"/>
              <a:gd name="connsiteY41" fmla="*/ 396556 h 592875"/>
              <a:gd name="connsiteX42" fmla="*/ 1961645 w 2094916"/>
              <a:gd name="connsiteY42" fmla="*/ 430268 h 592875"/>
              <a:gd name="connsiteX43" fmla="*/ 2082996 w 2094916"/>
              <a:gd name="connsiteY43" fmla="*/ 488349 h 592875"/>
              <a:gd name="connsiteX44" fmla="*/ 1982496 w 2094916"/>
              <a:gd name="connsiteY44" fmla="*/ 546403 h 592875"/>
              <a:gd name="connsiteX45" fmla="*/ 1592422 w 2094916"/>
              <a:gd name="connsiteY45" fmla="*/ 590616 h 592875"/>
              <a:gd name="connsiteX46" fmla="*/ 1188466 w 2094916"/>
              <a:gd name="connsiteY46" fmla="*/ 580774 h 592875"/>
              <a:gd name="connsiteX47" fmla="*/ 859963 w 2094916"/>
              <a:gd name="connsiteY47" fmla="*/ 532308 h 592875"/>
              <a:gd name="connsiteX48" fmla="*/ 476617 w 2094916"/>
              <a:gd name="connsiteY48" fmla="*/ 435392 h 592875"/>
              <a:gd name="connsiteX49" fmla="*/ 0 w 2094916"/>
              <a:gd name="connsiteY49" fmla="*/ 294172 h 592875"/>
              <a:gd name="connsiteX0" fmla="*/ 540167 w 2094916"/>
              <a:gd name="connsiteY0" fmla="*/ 8201 h 592875"/>
              <a:gd name="connsiteX1" fmla="*/ 1421065 w 2094916"/>
              <a:gd name="connsiteY1" fmla="*/ 0 h 592875"/>
              <a:gd name="connsiteX2" fmla="*/ 1920593 w 2094916"/>
              <a:gd name="connsiteY2" fmla="*/ 57628 h 592875"/>
              <a:gd name="connsiteX3" fmla="*/ 2084146 w 2094916"/>
              <a:gd name="connsiteY3" fmla="*/ 137237 h 592875"/>
              <a:gd name="connsiteX4" fmla="*/ 1831098 w 2094916"/>
              <a:gd name="connsiteY4" fmla="*/ 211803 h 592875"/>
              <a:gd name="connsiteX5" fmla="*/ 1397997 w 2094916"/>
              <a:gd name="connsiteY5" fmla="*/ 227518 h 592875"/>
              <a:gd name="connsiteX6" fmla="*/ 776711 w 2094916"/>
              <a:gd name="connsiteY6" fmla="*/ 167074 h 592875"/>
              <a:gd name="connsiteX7" fmla="*/ 896748 w 2094916"/>
              <a:gd name="connsiteY7" fmla="*/ 95667 h 592875"/>
              <a:gd name="connsiteX8" fmla="*/ 1386255 w 2094916"/>
              <a:gd name="connsiteY8" fmla="*/ 70953 h 592875"/>
              <a:gd name="connsiteX9" fmla="*/ 1766566 w 2094916"/>
              <a:gd name="connsiteY9" fmla="*/ 94870 h 592875"/>
              <a:gd name="connsiteX10" fmla="*/ 2008442 w 2094916"/>
              <a:gd name="connsiteY10" fmla="*/ 144297 h 592875"/>
              <a:gd name="connsiteX11" fmla="*/ 2075199 w 2094916"/>
              <a:gd name="connsiteY11" fmla="*/ 218067 h 592875"/>
              <a:gd name="connsiteX12" fmla="*/ 1832331 w 2094916"/>
              <a:gd name="connsiteY12" fmla="*/ 276519 h 592875"/>
              <a:gd name="connsiteX13" fmla="*/ 1443894 w 2094916"/>
              <a:gd name="connsiteY13" fmla="*/ 292235 h 592875"/>
              <a:gd name="connsiteX14" fmla="*/ 917931 w 2094916"/>
              <a:gd name="connsiteY14" fmla="*/ 259664 h 592875"/>
              <a:gd name="connsiteX15" fmla="*/ 751997 w 2094916"/>
              <a:gd name="connsiteY15" fmla="*/ 212970 h 592875"/>
              <a:gd name="connsiteX16" fmla="*/ 1129761 w 2094916"/>
              <a:gd name="connsiteY16" fmla="*/ 145891 h 592875"/>
              <a:gd name="connsiteX17" fmla="*/ 1737007 w 2094916"/>
              <a:gd name="connsiteY17" fmla="*/ 152952 h 592875"/>
              <a:gd name="connsiteX18" fmla="*/ 2090140 w 2094916"/>
              <a:gd name="connsiteY18" fmla="*/ 254512 h 592875"/>
              <a:gd name="connsiteX19" fmla="*/ 1892432 w 2094916"/>
              <a:gd name="connsiteY19" fmla="*/ 338873 h 592875"/>
              <a:gd name="connsiteX20" fmla="*/ 1482811 w 2094916"/>
              <a:gd name="connsiteY20" fmla="*/ 368312 h 592875"/>
              <a:gd name="connsiteX21" fmla="*/ 928522 w 2094916"/>
              <a:gd name="connsiteY21" fmla="*/ 343599 h 592875"/>
              <a:gd name="connsiteX22" fmla="*/ 737875 w 2094916"/>
              <a:gd name="connsiteY22" fmla="*/ 283580 h 592875"/>
              <a:gd name="connsiteX23" fmla="*/ 1030990 w 2094916"/>
              <a:gd name="connsiteY23" fmla="*/ 243521 h 592875"/>
              <a:gd name="connsiteX24" fmla="*/ 1683637 w 2094916"/>
              <a:gd name="connsiteY24" fmla="*/ 261519 h 592875"/>
              <a:gd name="connsiteX25" fmla="*/ 2080780 w 2094916"/>
              <a:gd name="connsiteY25" fmla="*/ 332156 h 592875"/>
              <a:gd name="connsiteX26" fmla="*/ 1945389 w 2094916"/>
              <a:gd name="connsiteY26" fmla="*/ 410650 h 592875"/>
              <a:gd name="connsiteX27" fmla="*/ 1371151 w 2094916"/>
              <a:gd name="connsiteY27" fmla="*/ 444788 h 592875"/>
              <a:gd name="connsiteX28" fmla="*/ 946175 w 2094916"/>
              <a:gd name="connsiteY28" fmla="*/ 410678 h 592875"/>
              <a:gd name="connsiteX29" fmla="*/ 747069 w 2094916"/>
              <a:gd name="connsiteY29" fmla="*/ 356552 h 592875"/>
              <a:gd name="connsiteX30" fmla="*/ 829098 w 2094916"/>
              <a:gd name="connsiteY30" fmla="*/ 320878 h 592875"/>
              <a:gd name="connsiteX31" fmla="*/ 1006690 w 2094916"/>
              <a:gd name="connsiteY31" fmla="*/ 305904 h 592875"/>
              <a:gd name="connsiteX32" fmla="*/ 1378946 w 2094916"/>
              <a:gd name="connsiteY32" fmla="*/ 308583 h 592875"/>
              <a:gd name="connsiteX33" fmla="*/ 1722719 w 2094916"/>
              <a:gd name="connsiteY33" fmla="*/ 332898 h 592875"/>
              <a:gd name="connsiteX34" fmla="*/ 1943744 w 2094916"/>
              <a:gd name="connsiteY34" fmla="*/ 369796 h 592875"/>
              <a:gd name="connsiteX35" fmla="*/ 2073637 w 2094916"/>
              <a:gd name="connsiteY35" fmla="*/ 424031 h 592875"/>
              <a:gd name="connsiteX36" fmla="*/ 1857044 w 2094916"/>
              <a:gd name="connsiteY36" fmla="*/ 502471 h 592875"/>
              <a:gd name="connsiteX37" fmla="*/ 1372217 w 2094916"/>
              <a:gd name="connsiteY37" fmla="*/ 526017 h 592875"/>
              <a:gd name="connsiteX38" fmla="*/ 903809 w 2094916"/>
              <a:gd name="connsiteY38" fmla="*/ 484819 h 592875"/>
              <a:gd name="connsiteX39" fmla="*/ 751997 w 2094916"/>
              <a:gd name="connsiteY39" fmla="*/ 435392 h 592875"/>
              <a:gd name="connsiteX40" fmla="*/ 981811 w 2094916"/>
              <a:gd name="connsiteY40" fmla="*/ 382036 h 592875"/>
              <a:gd name="connsiteX41" fmla="*/ 1624031 w 2094916"/>
              <a:gd name="connsiteY41" fmla="*/ 396556 h 592875"/>
              <a:gd name="connsiteX42" fmla="*/ 1961645 w 2094916"/>
              <a:gd name="connsiteY42" fmla="*/ 430268 h 592875"/>
              <a:gd name="connsiteX43" fmla="*/ 2082996 w 2094916"/>
              <a:gd name="connsiteY43" fmla="*/ 488349 h 592875"/>
              <a:gd name="connsiteX44" fmla="*/ 1982496 w 2094916"/>
              <a:gd name="connsiteY44" fmla="*/ 546403 h 592875"/>
              <a:gd name="connsiteX45" fmla="*/ 1592422 w 2094916"/>
              <a:gd name="connsiteY45" fmla="*/ 590616 h 592875"/>
              <a:gd name="connsiteX46" fmla="*/ 1188466 w 2094916"/>
              <a:gd name="connsiteY46" fmla="*/ 580774 h 592875"/>
              <a:gd name="connsiteX47" fmla="*/ 859963 w 2094916"/>
              <a:gd name="connsiteY47" fmla="*/ 532308 h 592875"/>
              <a:gd name="connsiteX48" fmla="*/ 476617 w 2094916"/>
              <a:gd name="connsiteY48" fmla="*/ 435392 h 592875"/>
              <a:gd name="connsiteX49" fmla="*/ 0 w 2094916"/>
              <a:gd name="connsiteY49" fmla="*/ 294172 h 592875"/>
              <a:gd name="connsiteX0" fmla="*/ 540167 w 2094916"/>
              <a:gd name="connsiteY0" fmla="*/ 12899 h 597573"/>
              <a:gd name="connsiteX1" fmla="*/ 1463928 w 2094916"/>
              <a:gd name="connsiteY1" fmla="*/ 0 h 597573"/>
              <a:gd name="connsiteX2" fmla="*/ 1920593 w 2094916"/>
              <a:gd name="connsiteY2" fmla="*/ 62326 h 597573"/>
              <a:gd name="connsiteX3" fmla="*/ 2084146 w 2094916"/>
              <a:gd name="connsiteY3" fmla="*/ 141935 h 597573"/>
              <a:gd name="connsiteX4" fmla="*/ 1831098 w 2094916"/>
              <a:gd name="connsiteY4" fmla="*/ 216501 h 597573"/>
              <a:gd name="connsiteX5" fmla="*/ 1397997 w 2094916"/>
              <a:gd name="connsiteY5" fmla="*/ 232216 h 597573"/>
              <a:gd name="connsiteX6" fmla="*/ 776711 w 2094916"/>
              <a:gd name="connsiteY6" fmla="*/ 171772 h 597573"/>
              <a:gd name="connsiteX7" fmla="*/ 896748 w 2094916"/>
              <a:gd name="connsiteY7" fmla="*/ 100365 h 597573"/>
              <a:gd name="connsiteX8" fmla="*/ 1386255 w 2094916"/>
              <a:gd name="connsiteY8" fmla="*/ 75651 h 597573"/>
              <a:gd name="connsiteX9" fmla="*/ 1766566 w 2094916"/>
              <a:gd name="connsiteY9" fmla="*/ 99568 h 597573"/>
              <a:gd name="connsiteX10" fmla="*/ 2008442 w 2094916"/>
              <a:gd name="connsiteY10" fmla="*/ 148995 h 597573"/>
              <a:gd name="connsiteX11" fmla="*/ 2075199 w 2094916"/>
              <a:gd name="connsiteY11" fmla="*/ 222765 h 597573"/>
              <a:gd name="connsiteX12" fmla="*/ 1832331 w 2094916"/>
              <a:gd name="connsiteY12" fmla="*/ 281217 h 597573"/>
              <a:gd name="connsiteX13" fmla="*/ 1443894 w 2094916"/>
              <a:gd name="connsiteY13" fmla="*/ 296933 h 597573"/>
              <a:gd name="connsiteX14" fmla="*/ 917931 w 2094916"/>
              <a:gd name="connsiteY14" fmla="*/ 264362 h 597573"/>
              <a:gd name="connsiteX15" fmla="*/ 751997 w 2094916"/>
              <a:gd name="connsiteY15" fmla="*/ 217668 h 597573"/>
              <a:gd name="connsiteX16" fmla="*/ 1129761 w 2094916"/>
              <a:gd name="connsiteY16" fmla="*/ 150589 h 597573"/>
              <a:gd name="connsiteX17" fmla="*/ 1737007 w 2094916"/>
              <a:gd name="connsiteY17" fmla="*/ 157650 h 597573"/>
              <a:gd name="connsiteX18" fmla="*/ 2090140 w 2094916"/>
              <a:gd name="connsiteY18" fmla="*/ 259210 h 597573"/>
              <a:gd name="connsiteX19" fmla="*/ 1892432 w 2094916"/>
              <a:gd name="connsiteY19" fmla="*/ 343571 h 597573"/>
              <a:gd name="connsiteX20" fmla="*/ 1482811 w 2094916"/>
              <a:gd name="connsiteY20" fmla="*/ 373010 h 597573"/>
              <a:gd name="connsiteX21" fmla="*/ 928522 w 2094916"/>
              <a:gd name="connsiteY21" fmla="*/ 348297 h 597573"/>
              <a:gd name="connsiteX22" fmla="*/ 737875 w 2094916"/>
              <a:gd name="connsiteY22" fmla="*/ 288278 h 597573"/>
              <a:gd name="connsiteX23" fmla="*/ 1030990 w 2094916"/>
              <a:gd name="connsiteY23" fmla="*/ 248219 h 597573"/>
              <a:gd name="connsiteX24" fmla="*/ 1683637 w 2094916"/>
              <a:gd name="connsiteY24" fmla="*/ 266217 h 597573"/>
              <a:gd name="connsiteX25" fmla="*/ 2080780 w 2094916"/>
              <a:gd name="connsiteY25" fmla="*/ 336854 h 597573"/>
              <a:gd name="connsiteX26" fmla="*/ 1945389 w 2094916"/>
              <a:gd name="connsiteY26" fmla="*/ 415348 h 597573"/>
              <a:gd name="connsiteX27" fmla="*/ 1371151 w 2094916"/>
              <a:gd name="connsiteY27" fmla="*/ 449486 h 597573"/>
              <a:gd name="connsiteX28" fmla="*/ 946175 w 2094916"/>
              <a:gd name="connsiteY28" fmla="*/ 415376 h 597573"/>
              <a:gd name="connsiteX29" fmla="*/ 747069 w 2094916"/>
              <a:gd name="connsiteY29" fmla="*/ 361250 h 597573"/>
              <a:gd name="connsiteX30" fmla="*/ 829098 w 2094916"/>
              <a:gd name="connsiteY30" fmla="*/ 325576 h 597573"/>
              <a:gd name="connsiteX31" fmla="*/ 1006690 w 2094916"/>
              <a:gd name="connsiteY31" fmla="*/ 310602 h 597573"/>
              <a:gd name="connsiteX32" fmla="*/ 1378946 w 2094916"/>
              <a:gd name="connsiteY32" fmla="*/ 313281 h 597573"/>
              <a:gd name="connsiteX33" fmla="*/ 1722719 w 2094916"/>
              <a:gd name="connsiteY33" fmla="*/ 337596 h 597573"/>
              <a:gd name="connsiteX34" fmla="*/ 1943744 w 2094916"/>
              <a:gd name="connsiteY34" fmla="*/ 374494 h 597573"/>
              <a:gd name="connsiteX35" fmla="*/ 2073637 w 2094916"/>
              <a:gd name="connsiteY35" fmla="*/ 428729 h 597573"/>
              <a:gd name="connsiteX36" fmla="*/ 1857044 w 2094916"/>
              <a:gd name="connsiteY36" fmla="*/ 507169 h 597573"/>
              <a:gd name="connsiteX37" fmla="*/ 1372217 w 2094916"/>
              <a:gd name="connsiteY37" fmla="*/ 530715 h 597573"/>
              <a:gd name="connsiteX38" fmla="*/ 903809 w 2094916"/>
              <a:gd name="connsiteY38" fmla="*/ 489517 h 597573"/>
              <a:gd name="connsiteX39" fmla="*/ 751997 w 2094916"/>
              <a:gd name="connsiteY39" fmla="*/ 440090 h 597573"/>
              <a:gd name="connsiteX40" fmla="*/ 981811 w 2094916"/>
              <a:gd name="connsiteY40" fmla="*/ 386734 h 597573"/>
              <a:gd name="connsiteX41" fmla="*/ 1624031 w 2094916"/>
              <a:gd name="connsiteY41" fmla="*/ 401254 h 597573"/>
              <a:gd name="connsiteX42" fmla="*/ 1961645 w 2094916"/>
              <a:gd name="connsiteY42" fmla="*/ 434966 h 597573"/>
              <a:gd name="connsiteX43" fmla="*/ 2082996 w 2094916"/>
              <a:gd name="connsiteY43" fmla="*/ 493047 h 597573"/>
              <a:gd name="connsiteX44" fmla="*/ 1982496 w 2094916"/>
              <a:gd name="connsiteY44" fmla="*/ 551101 h 597573"/>
              <a:gd name="connsiteX45" fmla="*/ 1592422 w 2094916"/>
              <a:gd name="connsiteY45" fmla="*/ 595314 h 597573"/>
              <a:gd name="connsiteX46" fmla="*/ 1188466 w 2094916"/>
              <a:gd name="connsiteY46" fmla="*/ 585472 h 597573"/>
              <a:gd name="connsiteX47" fmla="*/ 859963 w 2094916"/>
              <a:gd name="connsiteY47" fmla="*/ 537006 h 597573"/>
              <a:gd name="connsiteX48" fmla="*/ 476617 w 2094916"/>
              <a:gd name="connsiteY48" fmla="*/ 440090 h 597573"/>
              <a:gd name="connsiteX49" fmla="*/ 0 w 2094916"/>
              <a:gd name="connsiteY49" fmla="*/ 298870 h 597573"/>
              <a:gd name="connsiteX0" fmla="*/ 540167 w 2094916"/>
              <a:gd name="connsiteY0" fmla="*/ 14558 h 599232"/>
              <a:gd name="connsiteX1" fmla="*/ 1463928 w 2094916"/>
              <a:gd name="connsiteY1" fmla="*/ 1659 h 599232"/>
              <a:gd name="connsiteX2" fmla="*/ 1920593 w 2094916"/>
              <a:gd name="connsiteY2" fmla="*/ 63985 h 599232"/>
              <a:gd name="connsiteX3" fmla="*/ 2084146 w 2094916"/>
              <a:gd name="connsiteY3" fmla="*/ 143594 h 599232"/>
              <a:gd name="connsiteX4" fmla="*/ 1831098 w 2094916"/>
              <a:gd name="connsiteY4" fmla="*/ 218160 h 599232"/>
              <a:gd name="connsiteX5" fmla="*/ 1397997 w 2094916"/>
              <a:gd name="connsiteY5" fmla="*/ 233875 h 599232"/>
              <a:gd name="connsiteX6" fmla="*/ 776711 w 2094916"/>
              <a:gd name="connsiteY6" fmla="*/ 173431 h 599232"/>
              <a:gd name="connsiteX7" fmla="*/ 896748 w 2094916"/>
              <a:gd name="connsiteY7" fmla="*/ 102024 h 599232"/>
              <a:gd name="connsiteX8" fmla="*/ 1386255 w 2094916"/>
              <a:gd name="connsiteY8" fmla="*/ 77310 h 599232"/>
              <a:gd name="connsiteX9" fmla="*/ 1766566 w 2094916"/>
              <a:gd name="connsiteY9" fmla="*/ 101227 h 599232"/>
              <a:gd name="connsiteX10" fmla="*/ 2008442 w 2094916"/>
              <a:gd name="connsiteY10" fmla="*/ 150654 h 599232"/>
              <a:gd name="connsiteX11" fmla="*/ 2075199 w 2094916"/>
              <a:gd name="connsiteY11" fmla="*/ 224424 h 599232"/>
              <a:gd name="connsiteX12" fmla="*/ 1832331 w 2094916"/>
              <a:gd name="connsiteY12" fmla="*/ 282876 h 599232"/>
              <a:gd name="connsiteX13" fmla="*/ 1443894 w 2094916"/>
              <a:gd name="connsiteY13" fmla="*/ 298592 h 599232"/>
              <a:gd name="connsiteX14" fmla="*/ 917931 w 2094916"/>
              <a:gd name="connsiteY14" fmla="*/ 266021 h 599232"/>
              <a:gd name="connsiteX15" fmla="*/ 751997 w 2094916"/>
              <a:gd name="connsiteY15" fmla="*/ 219327 h 599232"/>
              <a:gd name="connsiteX16" fmla="*/ 1129761 w 2094916"/>
              <a:gd name="connsiteY16" fmla="*/ 152248 h 599232"/>
              <a:gd name="connsiteX17" fmla="*/ 1737007 w 2094916"/>
              <a:gd name="connsiteY17" fmla="*/ 159309 h 599232"/>
              <a:gd name="connsiteX18" fmla="*/ 2090140 w 2094916"/>
              <a:gd name="connsiteY18" fmla="*/ 260869 h 599232"/>
              <a:gd name="connsiteX19" fmla="*/ 1892432 w 2094916"/>
              <a:gd name="connsiteY19" fmla="*/ 345230 h 599232"/>
              <a:gd name="connsiteX20" fmla="*/ 1482811 w 2094916"/>
              <a:gd name="connsiteY20" fmla="*/ 374669 h 599232"/>
              <a:gd name="connsiteX21" fmla="*/ 928522 w 2094916"/>
              <a:gd name="connsiteY21" fmla="*/ 349956 h 599232"/>
              <a:gd name="connsiteX22" fmla="*/ 737875 w 2094916"/>
              <a:gd name="connsiteY22" fmla="*/ 289937 h 599232"/>
              <a:gd name="connsiteX23" fmla="*/ 1030990 w 2094916"/>
              <a:gd name="connsiteY23" fmla="*/ 249878 h 599232"/>
              <a:gd name="connsiteX24" fmla="*/ 1683637 w 2094916"/>
              <a:gd name="connsiteY24" fmla="*/ 267876 h 599232"/>
              <a:gd name="connsiteX25" fmla="*/ 2080780 w 2094916"/>
              <a:gd name="connsiteY25" fmla="*/ 338513 h 599232"/>
              <a:gd name="connsiteX26" fmla="*/ 1945389 w 2094916"/>
              <a:gd name="connsiteY26" fmla="*/ 417007 h 599232"/>
              <a:gd name="connsiteX27" fmla="*/ 1371151 w 2094916"/>
              <a:gd name="connsiteY27" fmla="*/ 451145 h 599232"/>
              <a:gd name="connsiteX28" fmla="*/ 946175 w 2094916"/>
              <a:gd name="connsiteY28" fmla="*/ 417035 h 599232"/>
              <a:gd name="connsiteX29" fmla="*/ 747069 w 2094916"/>
              <a:gd name="connsiteY29" fmla="*/ 362909 h 599232"/>
              <a:gd name="connsiteX30" fmla="*/ 829098 w 2094916"/>
              <a:gd name="connsiteY30" fmla="*/ 327235 h 599232"/>
              <a:gd name="connsiteX31" fmla="*/ 1006690 w 2094916"/>
              <a:gd name="connsiteY31" fmla="*/ 312261 h 599232"/>
              <a:gd name="connsiteX32" fmla="*/ 1378946 w 2094916"/>
              <a:gd name="connsiteY32" fmla="*/ 314940 h 599232"/>
              <a:gd name="connsiteX33" fmla="*/ 1722719 w 2094916"/>
              <a:gd name="connsiteY33" fmla="*/ 339255 h 599232"/>
              <a:gd name="connsiteX34" fmla="*/ 1943744 w 2094916"/>
              <a:gd name="connsiteY34" fmla="*/ 376153 h 599232"/>
              <a:gd name="connsiteX35" fmla="*/ 2073637 w 2094916"/>
              <a:gd name="connsiteY35" fmla="*/ 430388 h 599232"/>
              <a:gd name="connsiteX36" fmla="*/ 1857044 w 2094916"/>
              <a:gd name="connsiteY36" fmla="*/ 508828 h 599232"/>
              <a:gd name="connsiteX37" fmla="*/ 1372217 w 2094916"/>
              <a:gd name="connsiteY37" fmla="*/ 532374 h 599232"/>
              <a:gd name="connsiteX38" fmla="*/ 903809 w 2094916"/>
              <a:gd name="connsiteY38" fmla="*/ 491176 h 599232"/>
              <a:gd name="connsiteX39" fmla="*/ 751997 w 2094916"/>
              <a:gd name="connsiteY39" fmla="*/ 441749 h 599232"/>
              <a:gd name="connsiteX40" fmla="*/ 981811 w 2094916"/>
              <a:gd name="connsiteY40" fmla="*/ 388393 h 599232"/>
              <a:gd name="connsiteX41" fmla="*/ 1624031 w 2094916"/>
              <a:gd name="connsiteY41" fmla="*/ 402913 h 599232"/>
              <a:gd name="connsiteX42" fmla="*/ 1961645 w 2094916"/>
              <a:gd name="connsiteY42" fmla="*/ 436625 h 599232"/>
              <a:gd name="connsiteX43" fmla="*/ 2082996 w 2094916"/>
              <a:gd name="connsiteY43" fmla="*/ 494706 h 599232"/>
              <a:gd name="connsiteX44" fmla="*/ 1982496 w 2094916"/>
              <a:gd name="connsiteY44" fmla="*/ 552760 h 599232"/>
              <a:gd name="connsiteX45" fmla="*/ 1592422 w 2094916"/>
              <a:gd name="connsiteY45" fmla="*/ 596973 h 599232"/>
              <a:gd name="connsiteX46" fmla="*/ 1188466 w 2094916"/>
              <a:gd name="connsiteY46" fmla="*/ 587131 h 599232"/>
              <a:gd name="connsiteX47" fmla="*/ 859963 w 2094916"/>
              <a:gd name="connsiteY47" fmla="*/ 538665 h 599232"/>
              <a:gd name="connsiteX48" fmla="*/ 476617 w 2094916"/>
              <a:gd name="connsiteY48" fmla="*/ 441749 h 599232"/>
              <a:gd name="connsiteX49" fmla="*/ 0 w 2094916"/>
              <a:gd name="connsiteY49" fmla="*/ 300529 h 599232"/>
              <a:gd name="connsiteX0" fmla="*/ 540167 w 2094916"/>
              <a:gd name="connsiteY0" fmla="*/ 6513 h 591187"/>
              <a:gd name="connsiteX1" fmla="*/ 1452022 w 2094916"/>
              <a:gd name="connsiteY1" fmla="*/ 3011 h 591187"/>
              <a:gd name="connsiteX2" fmla="*/ 1920593 w 2094916"/>
              <a:gd name="connsiteY2" fmla="*/ 55940 h 591187"/>
              <a:gd name="connsiteX3" fmla="*/ 2084146 w 2094916"/>
              <a:gd name="connsiteY3" fmla="*/ 135549 h 591187"/>
              <a:gd name="connsiteX4" fmla="*/ 1831098 w 2094916"/>
              <a:gd name="connsiteY4" fmla="*/ 210115 h 591187"/>
              <a:gd name="connsiteX5" fmla="*/ 1397997 w 2094916"/>
              <a:gd name="connsiteY5" fmla="*/ 225830 h 591187"/>
              <a:gd name="connsiteX6" fmla="*/ 776711 w 2094916"/>
              <a:gd name="connsiteY6" fmla="*/ 165386 h 591187"/>
              <a:gd name="connsiteX7" fmla="*/ 896748 w 2094916"/>
              <a:gd name="connsiteY7" fmla="*/ 93979 h 591187"/>
              <a:gd name="connsiteX8" fmla="*/ 1386255 w 2094916"/>
              <a:gd name="connsiteY8" fmla="*/ 69265 h 591187"/>
              <a:gd name="connsiteX9" fmla="*/ 1766566 w 2094916"/>
              <a:gd name="connsiteY9" fmla="*/ 93182 h 591187"/>
              <a:gd name="connsiteX10" fmla="*/ 2008442 w 2094916"/>
              <a:gd name="connsiteY10" fmla="*/ 142609 h 591187"/>
              <a:gd name="connsiteX11" fmla="*/ 2075199 w 2094916"/>
              <a:gd name="connsiteY11" fmla="*/ 216379 h 591187"/>
              <a:gd name="connsiteX12" fmla="*/ 1832331 w 2094916"/>
              <a:gd name="connsiteY12" fmla="*/ 274831 h 591187"/>
              <a:gd name="connsiteX13" fmla="*/ 1443894 w 2094916"/>
              <a:gd name="connsiteY13" fmla="*/ 290547 h 591187"/>
              <a:gd name="connsiteX14" fmla="*/ 917931 w 2094916"/>
              <a:gd name="connsiteY14" fmla="*/ 257976 h 591187"/>
              <a:gd name="connsiteX15" fmla="*/ 751997 w 2094916"/>
              <a:gd name="connsiteY15" fmla="*/ 211282 h 591187"/>
              <a:gd name="connsiteX16" fmla="*/ 1129761 w 2094916"/>
              <a:gd name="connsiteY16" fmla="*/ 144203 h 591187"/>
              <a:gd name="connsiteX17" fmla="*/ 1737007 w 2094916"/>
              <a:gd name="connsiteY17" fmla="*/ 151264 h 591187"/>
              <a:gd name="connsiteX18" fmla="*/ 2090140 w 2094916"/>
              <a:gd name="connsiteY18" fmla="*/ 252824 h 591187"/>
              <a:gd name="connsiteX19" fmla="*/ 1892432 w 2094916"/>
              <a:gd name="connsiteY19" fmla="*/ 337185 h 591187"/>
              <a:gd name="connsiteX20" fmla="*/ 1482811 w 2094916"/>
              <a:gd name="connsiteY20" fmla="*/ 366624 h 591187"/>
              <a:gd name="connsiteX21" fmla="*/ 928522 w 2094916"/>
              <a:gd name="connsiteY21" fmla="*/ 341911 h 591187"/>
              <a:gd name="connsiteX22" fmla="*/ 737875 w 2094916"/>
              <a:gd name="connsiteY22" fmla="*/ 281892 h 591187"/>
              <a:gd name="connsiteX23" fmla="*/ 1030990 w 2094916"/>
              <a:gd name="connsiteY23" fmla="*/ 241833 h 591187"/>
              <a:gd name="connsiteX24" fmla="*/ 1683637 w 2094916"/>
              <a:gd name="connsiteY24" fmla="*/ 259831 h 591187"/>
              <a:gd name="connsiteX25" fmla="*/ 2080780 w 2094916"/>
              <a:gd name="connsiteY25" fmla="*/ 330468 h 591187"/>
              <a:gd name="connsiteX26" fmla="*/ 1945389 w 2094916"/>
              <a:gd name="connsiteY26" fmla="*/ 408962 h 591187"/>
              <a:gd name="connsiteX27" fmla="*/ 1371151 w 2094916"/>
              <a:gd name="connsiteY27" fmla="*/ 443100 h 591187"/>
              <a:gd name="connsiteX28" fmla="*/ 946175 w 2094916"/>
              <a:gd name="connsiteY28" fmla="*/ 408990 h 591187"/>
              <a:gd name="connsiteX29" fmla="*/ 747069 w 2094916"/>
              <a:gd name="connsiteY29" fmla="*/ 354864 h 591187"/>
              <a:gd name="connsiteX30" fmla="*/ 829098 w 2094916"/>
              <a:gd name="connsiteY30" fmla="*/ 319190 h 591187"/>
              <a:gd name="connsiteX31" fmla="*/ 1006690 w 2094916"/>
              <a:gd name="connsiteY31" fmla="*/ 304216 h 591187"/>
              <a:gd name="connsiteX32" fmla="*/ 1378946 w 2094916"/>
              <a:gd name="connsiteY32" fmla="*/ 306895 h 591187"/>
              <a:gd name="connsiteX33" fmla="*/ 1722719 w 2094916"/>
              <a:gd name="connsiteY33" fmla="*/ 331210 h 591187"/>
              <a:gd name="connsiteX34" fmla="*/ 1943744 w 2094916"/>
              <a:gd name="connsiteY34" fmla="*/ 368108 h 591187"/>
              <a:gd name="connsiteX35" fmla="*/ 2073637 w 2094916"/>
              <a:gd name="connsiteY35" fmla="*/ 422343 h 591187"/>
              <a:gd name="connsiteX36" fmla="*/ 1857044 w 2094916"/>
              <a:gd name="connsiteY36" fmla="*/ 500783 h 591187"/>
              <a:gd name="connsiteX37" fmla="*/ 1372217 w 2094916"/>
              <a:gd name="connsiteY37" fmla="*/ 524329 h 591187"/>
              <a:gd name="connsiteX38" fmla="*/ 903809 w 2094916"/>
              <a:gd name="connsiteY38" fmla="*/ 483131 h 591187"/>
              <a:gd name="connsiteX39" fmla="*/ 751997 w 2094916"/>
              <a:gd name="connsiteY39" fmla="*/ 433704 h 591187"/>
              <a:gd name="connsiteX40" fmla="*/ 981811 w 2094916"/>
              <a:gd name="connsiteY40" fmla="*/ 380348 h 591187"/>
              <a:gd name="connsiteX41" fmla="*/ 1624031 w 2094916"/>
              <a:gd name="connsiteY41" fmla="*/ 394868 h 591187"/>
              <a:gd name="connsiteX42" fmla="*/ 1961645 w 2094916"/>
              <a:gd name="connsiteY42" fmla="*/ 428580 h 591187"/>
              <a:gd name="connsiteX43" fmla="*/ 2082996 w 2094916"/>
              <a:gd name="connsiteY43" fmla="*/ 486661 h 591187"/>
              <a:gd name="connsiteX44" fmla="*/ 1982496 w 2094916"/>
              <a:gd name="connsiteY44" fmla="*/ 544715 h 591187"/>
              <a:gd name="connsiteX45" fmla="*/ 1592422 w 2094916"/>
              <a:gd name="connsiteY45" fmla="*/ 588928 h 591187"/>
              <a:gd name="connsiteX46" fmla="*/ 1188466 w 2094916"/>
              <a:gd name="connsiteY46" fmla="*/ 579086 h 591187"/>
              <a:gd name="connsiteX47" fmla="*/ 859963 w 2094916"/>
              <a:gd name="connsiteY47" fmla="*/ 530620 h 591187"/>
              <a:gd name="connsiteX48" fmla="*/ 476617 w 2094916"/>
              <a:gd name="connsiteY48" fmla="*/ 433704 h 591187"/>
              <a:gd name="connsiteX49" fmla="*/ 0 w 2094916"/>
              <a:gd name="connsiteY49" fmla="*/ 292484 h 591187"/>
              <a:gd name="connsiteX0" fmla="*/ 540167 w 2094916"/>
              <a:gd name="connsiteY0" fmla="*/ 6516 h 591190"/>
              <a:gd name="connsiteX1" fmla="*/ 1452022 w 2094916"/>
              <a:gd name="connsiteY1" fmla="*/ 3014 h 591190"/>
              <a:gd name="connsiteX2" fmla="*/ 1925355 w 2094916"/>
              <a:gd name="connsiteY2" fmla="*/ 46547 h 591190"/>
              <a:gd name="connsiteX3" fmla="*/ 2084146 w 2094916"/>
              <a:gd name="connsiteY3" fmla="*/ 135552 h 591190"/>
              <a:gd name="connsiteX4" fmla="*/ 1831098 w 2094916"/>
              <a:gd name="connsiteY4" fmla="*/ 210118 h 591190"/>
              <a:gd name="connsiteX5" fmla="*/ 1397997 w 2094916"/>
              <a:gd name="connsiteY5" fmla="*/ 225833 h 591190"/>
              <a:gd name="connsiteX6" fmla="*/ 776711 w 2094916"/>
              <a:gd name="connsiteY6" fmla="*/ 165389 h 591190"/>
              <a:gd name="connsiteX7" fmla="*/ 896748 w 2094916"/>
              <a:gd name="connsiteY7" fmla="*/ 93982 h 591190"/>
              <a:gd name="connsiteX8" fmla="*/ 1386255 w 2094916"/>
              <a:gd name="connsiteY8" fmla="*/ 69268 h 591190"/>
              <a:gd name="connsiteX9" fmla="*/ 1766566 w 2094916"/>
              <a:gd name="connsiteY9" fmla="*/ 93185 h 591190"/>
              <a:gd name="connsiteX10" fmla="*/ 2008442 w 2094916"/>
              <a:gd name="connsiteY10" fmla="*/ 142612 h 591190"/>
              <a:gd name="connsiteX11" fmla="*/ 2075199 w 2094916"/>
              <a:gd name="connsiteY11" fmla="*/ 216382 h 591190"/>
              <a:gd name="connsiteX12" fmla="*/ 1832331 w 2094916"/>
              <a:gd name="connsiteY12" fmla="*/ 274834 h 591190"/>
              <a:gd name="connsiteX13" fmla="*/ 1443894 w 2094916"/>
              <a:gd name="connsiteY13" fmla="*/ 290550 h 591190"/>
              <a:gd name="connsiteX14" fmla="*/ 917931 w 2094916"/>
              <a:gd name="connsiteY14" fmla="*/ 257979 h 591190"/>
              <a:gd name="connsiteX15" fmla="*/ 751997 w 2094916"/>
              <a:gd name="connsiteY15" fmla="*/ 211285 h 591190"/>
              <a:gd name="connsiteX16" fmla="*/ 1129761 w 2094916"/>
              <a:gd name="connsiteY16" fmla="*/ 144206 h 591190"/>
              <a:gd name="connsiteX17" fmla="*/ 1737007 w 2094916"/>
              <a:gd name="connsiteY17" fmla="*/ 151267 h 591190"/>
              <a:gd name="connsiteX18" fmla="*/ 2090140 w 2094916"/>
              <a:gd name="connsiteY18" fmla="*/ 252827 h 591190"/>
              <a:gd name="connsiteX19" fmla="*/ 1892432 w 2094916"/>
              <a:gd name="connsiteY19" fmla="*/ 337188 h 591190"/>
              <a:gd name="connsiteX20" fmla="*/ 1482811 w 2094916"/>
              <a:gd name="connsiteY20" fmla="*/ 366627 h 591190"/>
              <a:gd name="connsiteX21" fmla="*/ 928522 w 2094916"/>
              <a:gd name="connsiteY21" fmla="*/ 341914 h 591190"/>
              <a:gd name="connsiteX22" fmla="*/ 737875 w 2094916"/>
              <a:gd name="connsiteY22" fmla="*/ 281895 h 591190"/>
              <a:gd name="connsiteX23" fmla="*/ 1030990 w 2094916"/>
              <a:gd name="connsiteY23" fmla="*/ 241836 h 591190"/>
              <a:gd name="connsiteX24" fmla="*/ 1683637 w 2094916"/>
              <a:gd name="connsiteY24" fmla="*/ 259834 h 591190"/>
              <a:gd name="connsiteX25" fmla="*/ 2080780 w 2094916"/>
              <a:gd name="connsiteY25" fmla="*/ 330471 h 591190"/>
              <a:gd name="connsiteX26" fmla="*/ 1945389 w 2094916"/>
              <a:gd name="connsiteY26" fmla="*/ 408965 h 591190"/>
              <a:gd name="connsiteX27" fmla="*/ 1371151 w 2094916"/>
              <a:gd name="connsiteY27" fmla="*/ 443103 h 591190"/>
              <a:gd name="connsiteX28" fmla="*/ 946175 w 2094916"/>
              <a:gd name="connsiteY28" fmla="*/ 408993 h 591190"/>
              <a:gd name="connsiteX29" fmla="*/ 747069 w 2094916"/>
              <a:gd name="connsiteY29" fmla="*/ 354867 h 591190"/>
              <a:gd name="connsiteX30" fmla="*/ 829098 w 2094916"/>
              <a:gd name="connsiteY30" fmla="*/ 319193 h 591190"/>
              <a:gd name="connsiteX31" fmla="*/ 1006690 w 2094916"/>
              <a:gd name="connsiteY31" fmla="*/ 304219 h 591190"/>
              <a:gd name="connsiteX32" fmla="*/ 1378946 w 2094916"/>
              <a:gd name="connsiteY32" fmla="*/ 306898 h 591190"/>
              <a:gd name="connsiteX33" fmla="*/ 1722719 w 2094916"/>
              <a:gd name="connsiteY33" fmla="*/ 331213 h 591190"/>
              <a:gd name="connsiteX34" fmla="*/ 1943744 w 2094916"/>
              <a:gd name="connsiteY34" fmla="*/ 368111 h 591190"/>
              <a:gd name="connsiteX35" fmla="*/ 2073637 w 2094916"/>
              <a:gd name="connsiteY35" fmla="*/ 422346 h 591190"/>
              <a:gd name="connsiteX36" fmla="*/ 1857044 w 2094916"/>
              <a:gd name="connsiteY36" fmla="*/ 500786 h 591190"/>
              <a:gd name="connsiteX37" fmla="*/ 1372217 w 2094916"/>
              <a:gd name="connsiteY37" fmla="*/ 524332 h 591190"/>
              <a:gd name="connsiteX38" fmla="*/ 903809 w 2094916"/>
              <a:gd name="connsiteY38" fmla="*/ 483134 h 591190"/>
              <a:gd name="connsiteX39" fmla="*/ 751997 w 2094916"/>
              <a:gd name="connsiteY39" fmla="*/ 433707 h 591190"/>
              <a:gd name="connsiteX40" fmla="*/ 981811 w 2094916"/>
              <a:gd name="connsiteY40" fmla="*/ 380351 h 591190"/>
              <a:gd name="connsiteX41" fmla="*/ 1624031 w 2094916"/>
              <a:gd name="connsiteY41" fmla="*/ 394871 h 591190"/>
              <a:gd name="connsiteX42" fmla="*/ 1961645 w 2094916"/>
              <a:gd name="connsiteY42" fmla="*/ 428583 h 591190"/>
              <a:gd name="connsiteX43" fmla="*/ 2082996 w 2094916"/>
              <a:gd name="connsiteY43" fmla="*/ 486664 h 591190"/>
              <a:gd name="connsiteX44" fmla="*/ 1982496 w 2094916"/>
              <a:gd name="connsiteY44" fmla="*/ 544718 h 591190"/>
              <a:gd name="connsiteX45" fmla="*/ 1592422 w 2094916"/>
              <a:gd name="connsiteY45" fmla="*/ 588931 h 591190"/>
              <a:gd name="connsiteX46" fmla="*/ 1188466 w 2094916"/>
              <a:gd name="connsiteY46" fmla="*/ 579089 h 591190"/>
              <a:gd name="connsiteX47" fmla="*/ 859963 w 2094916"/>
              <a:gd name="connsiteY47" fmla="*/ 530623 h 591190"/>
              <a:gd name="connsiteX48" fmla="*/ 476617 w 2094916"/>
              <a:gd name="connsiteY48" fmla="*/ 433707 h 591190"/>
              <a:gd name="connsiteX49" fmla="*/ 0 w 2094916"/>
              <a:gd name="connsiteY49" fmla="*/ 292487 h 591190"/>
              <a:gd name="connsiteX0" fmla="*/ 82274 w 1637023"/>
              <a:gd name="connsiteY0" fmla="*/ 6516 h 1221608"/>
              <a:gd name="connsiteX1" fmla="*/ 994129 w 1637023"/>
              <a:gd name="connsiteY1" fmla="*/ 3014 h 1221608"/>
              <a:gd name="connsiteX2" fmla="*/ 1467462 w 1637023"/>
              <a:gd name="connsiteY2" fmla="*/ 46547 h 1221608"/>
              <a:gd name="connsiteX3" fmla="*/ 1626253 w 1637023"/>
              <a:gd name="connsiteY3" fmla="*/ 135552 h 1221608"/>
              <a:gd name="connsiteX4" fmla="*/ 1373205 w 1637023"/>
              <a:gd name="connsiteY4" fmla="*/ 210118 h 1221608"/>
              <a:gd name="connsiteX5" fmla="*/ 940104 w 1637023"/>
              <a:gd name="connsiteY5" fmla="*/ 225833 h 1221608"/>
              <a:gd name="connsiteX6" fmla="*/ 318818 w 1637023"/>
              <a:gd name="connsiteY6" fmla="*/ 165389 h 1221608"/>
              <a:gd name="connsiteX7" fmla="*/ 438855 w 1637023"/>
              <a:gd name="connsiteY7" fmla="*/ 93982 h 1221608"/>
              <a:gd name="connsiteX8" fmla="*/ 928362 w 1637023"/>
              <a:gd name="connsiteY8" fmla="*/ 69268 h 1221608"/>
              <a:gd name="connsiteX9" fmla="*/ 1308673 w 1637023"/>
              <a:gd name="connsiteY9" fmla="*/ 93185 h 1221608"/>
              <a:gd name="connsiteX10" fmla="*/ 1550549 w 1637023"/>
              <a:gd name="connsiteY10" fmla="*/ 142612 h 1221608"/>
              <a:gd name="connsiteX11" fmla="*/ 1617306 w 1637023"/>
              <a:gd name="connsiteY11" fmla="*/ 216382 h 1221608"/>
              <a:gd name="connsiteX12" fmla="*/ 1374438 w 1637023"/>
              <a:gd name="connsiteY12" fmla="*/ 274834 h 1221608"/>
              <a:gd name="connsiteX13" fmla="*/ 986001 w 1637023"/>
              <a:gd name="connsiteY13" fmla="*/ 290550 h 1221608"/>
              <a:gd name="connsiteX14" fmla="*/ 460038 w 1637023"/>
              <a:gd name="connsiteY14" fmla="*/ 257979 h 1221608"/>
              <a:gd name="connsiteX15" fmla="*/ 294104 w 1637023"/>
              <a:gd name="connsiteY15" fmla="*/ 211285 h 1221608"/>
              <a:gd name="connsiteX16" fmla="*/ 671868 w 1637023"/>
              <a:gd name="connsiteY16" fmla="*/ 144206 h 1221608"/>
              <a:gd name="connsiteX17" fmla="*/ 1279114 w 1637023"/>
              <a:gd name="connsiteY17" fmla="*/ 151267 h 1221608"/>
              <a:gd name="connsiteX18" fmla="*/ 1632247 w 1637023"/>
              <a:gd name="connsiteY18" fmla="*/ 252827 h 1221608"/>
              <a:gd name="connsiteX19" fmla="*/ 1434539 w 1637023"/>
              <a:gd name="connsiteY19" fmla="*/ 337188 h 1221608"/>
              <a:gd name="connsiteX20" fmla="*/ 1024918 w 1637023"/>
              <a:gd name="connsiteY20" fmla="*/ 366627 h 1221608"/>
              <a:gd name="connsiteX21" fmla="*/ 470629 w 1637023"/>
              <a:gd name="connsiteY21" fmla="*/ 341914 h 1221608"/>
              <a:gd name="connsiteX22" fmla="*/ 279982 w 1637023"/>
              <a:gd name="connsiteY22" fmla="*/ 281895 h 1221608"/>
              <a:gd name="connsiteX23" fmla="*/ 573097 w 1637023"/>
              <a:gd name="connsiteY23" fmla="*/ 241836 h 1221608"/>
              <a:gd name="connsiteX24" fmla="*/ 1225744 w 1637023"/>
              <a:gd name="connsiteY24" fmla="*/ 259834 h 1221608"/>
              <a:gd name="connsiteX25" fmla="*/ 1622887 w 1637023"/>
              <a:gd name="connsiteY25" fmla="*/ 330471 h 1221608"/>
              <a:gd name="connsiteX26" fmla="*/ 1487496 w 1637023"/>
              <a:gd name="connsiteY26" fmla="*/ 408965 h 1221608"/>
              <a:gd name="connsiteX27" fmla="*/ 913258 w 1637023"/>
              <a:gd name="connsiteY27" fmla="*/ 443103 h 1221608"/>
              <a:gd name="connsiteX28" fmla="*/ 488282 w 1637023"/>
              <a:gd name="connsiteY28" fmla="*/ 408993 h 1221608"/>
              <a:gd name="connsiteX29" fmla="*/ 289176 w 1637023"/>
              <a:gd name="connsiteY29" fmla="*/ 354867 h 1221608"/>
              <a:gd name="connsiteX30" fmla="*/ 371205 w 1637023"/>
              <a:gd name="connsiteY30" fmla="*/ 319193 h 1221608"/>
              <a:gd name="connsiteX31" fmla="*/ 548797 w 1637023"/>
              <a:gd name="connsiteY31" fmla="*/ 304219 h 1221608"/>
              <a:gd name="connsiteX32" fmla="*/ 921053 w 1637023"/>
              <a:gd name="connsiteY32" fmla="*/ 306898 h 1221608"/>
              <a:gd name="connsiteX33" fmla="*/ 1264826 w 1637023"/>
              <a:gd name="connsiteY33" fmla="*/ 331213 h 1221608"/>
              <a:gd name="connsiteX34" fmla="*/ 1485851 w 1637023"/>
              <a:gd name="connsiteY34" fmla="*/ 368111 h 1221608"/>
              <a:gd name="connsiteX35" fmla="*/ 1615744 w 1637023"/>
              <a:gd name="connsiteY35" fmla="*/ 422346 h 1221608"/>
              <a:gd name="connsiteX36" fmla="*/ 1399151 w 1637023"/>
              <a:gd name="connsiteY36" fmla="*/ 500786 h 1221608"/>
              <a:gd name="connsiteX37" fmla="*/ 914324 w 1637023"/>
              <a:gd name="connsiteY37" fmla="*/ 524332 h 1221608"/>
              <a:gd name="connsiteX38" fmla="*/ 445916 w 1637023"/>
              <a:gd name="connsiteY38" fmla="*/ 483134 h 1221608"/>
              <a:gd name="connsiteX39" fmla="*/ 294104 w 1637023"/>
              <a:gd name="connsiteY39" fmla="*/ 433707 h 1221608"/>
              <a:gd name="connsiteX40" fmla="*/ 523918 w 1637023"/>
              <a:gd name="connsiteY40" fmla="*/ 380351 h 1221608"/>
              <a:gd name="connsiteX41" fmla="*/ 1166138 w 1637023"/>
              <a:gd name="connsiteY41" fmla="*/ 394871 h 1221608"/>
              <a:gd name="connsiteX42" fmla="*/ 1503752 w 1637023"/>
              <a:gd name="connsiteY42" fmla="*/ 428583 h 1221608"/>
              <a:gd name="connsiteX43" fmla="*/ 1625103 w 1637023"/>
              <a:gd name="connsiteY43" fmla="*/ 486664 h 1221608"/>
              <a:gd name="connsiteX44" fmla="*/ 1524603 w 1637023"/>
              <a:gd name="connsiteY44" fmla="*/ 544718 h 1221608"/>
              <a:gd name="connsiteX45" fmla="*/ 1134529 w 1637023"/>
              <a:gd name="connsiteY45" fmla="*/ 588931 h 1221608"/>
              <a:gd name="connsiteX46" fmla="*/ 730573 w 1637023"/>
              <a:gd name="connsiteY46" fmla="*/ 579089 h 1221608"/>
              <a:gd name="connsiteX47" fmla="*/ 402070 w 1637023"/>
              <a:gd name="connsiteY47" fmla="*/ 530623 h 1221608"/>
              <a:gd name="connsiteX48" fmla="*/ 18724 w 1637023"/>
              <a:gd name="connsiteY48" fmla="*/ 433707 h 1221608"/>
              <a:gd name="connsiteX49" fmla="*/ 367297 w 1637023"/>
              <a:gd name="connsiteY49" fmla="*/ 1216443 h 1221608"/>
              <a:gd name="connsiteX0" fmla="*/ 87491 w 1642240"/>
              <a:gd name="connsiteY0" fmla="*/ 6516 h 1222329"/>
              <a:gd name="connsiteX1" fmla="*/ 999346 w 1642240"/>
              <a:gd name="connsiteY1" fmla="*/ 3014 h 1222329"/>
              <a:gd name="connsiteX2" fmla="*/ 1472679 w 1642240"/>
              <a:gd name="connsiteY2" fmla="*/ 46547 h 1222329"/>
              <a:gd name="connsiteX3" fmla="*/ 1631470 w 1642240"/>
              <a:gd name="connsiteY3" fmla="*/ 135552 h 1222329"/>
              <a:gd name="connsiteX4" fmla="*/ 1378422 w 1642240"/>
              <a:gd name="connsiteY4" fmla="*/ 210118 h 1222329"/>
              <a:gd name="connsiteX5" fmla="*/ 945321 w 1642240"/>
              <a:gd name="connsiteY5" fmla="*/ 225833 h 1222329"/>
              <a:gd name="connsiteX6" fmla="*/ 324035 w 1642240"/>
              <a:gd name="connsiteY6" fmla="*/ 165389 h 1222329"/>
              <a:gd name="connsiteX7" fmla="*/ 444072 w 1642240"/>
              <a:gd name="connsiteY7" fmla="*/ 93982 h 1222329"/>
              <a:gd name="connsiteX8" fmla="*/ 933579 w 1642240"/>
              <a:gd name="connsiteY8" fmla="*/ 69268 h 1222329"/>
              <a:gd name="connsiteX9" fmla="*/ 1313890 w 1642240"/>
              <a:gd name="connsiteY9" fmla="*/ 93185 h 1222329"/>
              <a:gd name="connsiteX10" fmla="*/ 1555766 w 1642240"/>
              <a:gd name="connsiteY10" fmla="*/ 142612 h 1222329"/>
              <a:gd name="connsiteX11" fmla="*/ 1622523 w 1642240"/>
              <a:gd name="connsiteY11" fmla="*/ 216382 h 1222329"/>
              <a:gd name="connsiteX12" fmla="*/ 1379655 w 1642240"/>
              <a:gd name="connsiteY12" fmla="*/ 274834 h 1222329"/>
              <a:gd name="connsiteX13" fmla="*/ 991218 w 1642240"/>
              <a:gd name="connsiteY13" fmla="*/ 290550 h 1222329"/>
              <a:gd name="connsiteX14" fmla="*/ 465255 w 1642240"/>
              <a:gd name="connsiteY14" fmla="*/ 257979 h 1222329"/>
              <a:gd name="connsiteX15" fmla="*/ 299321 w 1642240"/>
              <a:gd name="connsiteY15" fmla="*/ 211285 h 1222329"/>
              <a:gd name="connsiteX16" fmla="*/ 677085 w 1642240"/>
              <a:gd name="connsiteY16" fmla="*/ 144206 h 1222329"/>
              <a:gd name="connsiteX17" fmla="*/ 1284331 w 1642240"/>
              <a:gd name="connsiteY17" fmla="*/ 151267 h 1222329"/>
              <a:gd name="connsiteX18" fmla="*/ 1637464 w 1642240"/>
              <a:gd name="connsiteY18" fmla="*/ 252827 h 1222329"/>
              <a:gd name="connsiteX19" fmla="*/ 1439756 w 1642240"/>
              <a:gd name="connsiteY19" fmla="*/ 337188 h 1222329"/>
              <a:gd name="connsiteX20" fmla="*/ 1030135 w 1642240"/>
              <a:gd name="connsiteY20" fmla="*/ 366627 h 1222329"/>
              <a:gd name="connsiteX21" fmla="*/ 475846 w 1642240"/>
              <a:gd name="connsiteY21" fmla="*/ 341914 h 1222329"/>
              <a:gd name="connsiteX22" fmla="*/ 285199 w 1642240"/>
              <a:gd name="connsiteY22" fmla="*/ 281895 h 1222329"/>
              <a:gd name="connsiteX23" fmla="*/ 578314 w 1642240"/>
              <a:gd name="connsiteY23" fmla="*/ 241836 h 1222329"/>
              <a:gd name="connsiteX24" fmla="*/ 1230961 w 1642240"/>
              <a:gd name="connsiteY24" fmla="*/ 259834 h 1222329"/>
              <a:gd name="connsiteX25" fmla="*/ 1628104 w 1642240"/>
              <a:gd name="connsiteY25" fmla="*/ 330471 h 1222329"/>
              <a:gd name="connsiteX26" fmla="*/ 1492713 w 1642240"/>
              <a:gd name="connsiteY26" fmla="*/ 408965 h 1222329"/>
              <a:gd name="connsiteX27" fmla="*/ 918475 w 1642240"/>
              <a:gd name="connsiteY27" fmla="*/ 443103 h 1222329"/>
              <a:gd name="connsiteX28" fmla="*/ 493499 w 1642240"/>
              <a:gd name="connsiteY28" fmla="*/ 408993 h 1222329"/>
              <a:gd name="connsiteX29" fmla="*/ 294393 w 1642240"/>
              <a:gd name="connsiteY29" fmla="*/ 354867 h 1222329"/>
              <a:gd name="connsiteX30" fmla="*/ 376422 w 1642240"/>
              <a:gd name="connsiteY30" fmla="*/ 319193 h 1222329"/>
              <a:gd name="connsiteX31" fmla="*/ 554014 w 1642240"/>
              <a:gd name="connsiteY31" fmla="*/ 304219 h 1222329"/>
              <a:gd name="connsiteX32" fmla="*/ 926270 w 1642240"/>
              <a:gd name="connsiteY32" fmla="*/ 306898 h 1222329"/>
              <a:gd name="connsiteX33" fmla="*/ 1270043 w 1642240"/>
              <a:gd name="connsiteY33" fmla="*/ 331213 h 1222329"/>
              <a:gd name="connsiteX34" fmla="*/ 1491068 w 1642240"/>
              <a:gd name="connsiteY34" fmla="*/ 368111 h 1222329"/>
              <a:gd name="connsiteX35" fmla="*/ 1620961 w 1642240"/>
              <a:gd name="connsiteY35" fmla="*/ 422346 h 1222329"/>
              <a:gd name="connsiteX36" fmla="*/ 1404368 w 1642240"/>
              <a:gd name="connsiteY36" fmla="*/ 500786 h 1222329"/>
              <a:gd name="connsiteX37" fmla="*/ 919541 w 1642240"/>
              <a:gd name="connsiteY37" fmla="*/ 524332 h 1222329"/>
              <a:gd name="connsiteX38" fmla="*/ 451133 w 1642240"/>
              <a:gd name="connsiteY38" fmla="*/ 483134 h 1222329"/>
              <a:gd name="connsiteX39" fmla="*/ 299321 w 1642240"/>
              <a:gd name="connsiteY39" fmla="*/ 433707 h 1222329"/>
              <a:gd name="connsiteX40" fmla="*/ 529135 w 1642240"/>
              <a:gd name="connsiteY40" fmla="*/ 380351 h 1222329"/>
              <a:gd name="connsiteX41" fmla="*/ 1171355 w 1642240"/>
              <a:gd name="connsiteY41" fmla="*/ 394871 h 1222329"/>
              <a:gd name="connsiteX42" fmla="*/ 1508969 w 1642240"/>
              <a:gd name="connsiteY42" fmla="*/ 428583 h 1222329"/>
              <a:gd name="connsiteX43" fmla="*/ 1630320 w 1642240"/>
              <a:gd name="connsiteY43" fmla="*/ 486664 h 1222329"/>
              <a:gd name="connsiteX44" fmla="*/ 1529820 w 1642240"/>
              <a:gd name="connsiteY44" fmla="*/ 544718 h 1222329"/>
              <a:gd name="connsiteX45" fmla="*/ 1139746 w 1642240"/>
              <a:gd name="connsiteY45" fmla="*/ 588931 h 1222329"/>
              <a:gd name="connsiteX46" fmla="*/ 735790 w 1642240"/>
              <a:gd name="connsiteY46" fmla="*/ 579089 h 1222329"/>
              <a:gd name="connsiteX47" fmla="*/ 407287 w 1642240"/>
              <a:gd name="connsiteY47" fmla="*/ 530623 h 1222329"/>
              <a:gd name="connsiteX48" fmla="*/ 23941 w 1642240"/>
              <a:gd name="connsiteY48" fmla="*/ 433707 h 1222329"/>
              <a:gd name="connsiteX49" fmla="*/ 372514 w 1642240"/>
              <a:gd name="connsiteY49" fmla="*/ 1216443 h 1222329"/>
              <a:gd name="connsiteX0" fmla="*/ 87491 w 1642240"/>
              <a:gd name="connsiteY0" fmla="*/ 6516 h 1222329"/>
              <a:gd name="connsiteX1" fmla="*/ 999346 w 1642240"/>
              <a:gd name="connsiteY1" fmla="*/ 3014 h 1222329"/>
              <a:gd name="connsiteX2" fmla="*/ 1472679 w 1642240"/>
              <a:gd name="connsiteY2" fmla="*/ 46547 h 1222329"/>
              <a:gd name="connsiteX3" fmla="*/ 1631470 w 1642240"/>
              <a:gd name="connsiteY3" fmla="*/ 135552 h 1222329"/>
              <a:gd name="connsiteX4" fmla="*/ 1378422 w 1642240"/>
              <a:gd name="connsiteY4" fmla="*/ 210118 h 1222329"/>
              <a:gd name="connsiteX5" fmla="*/ 945321 w 1642240"/>
              <a:gd name="connsiteY5" fmla="*/ 225833 h 1222329"/>
              <a:gd name="connsiteX6" fmla="*/ 324035 w 1642240"/>
              <a:gd name="connsiteY6" fmla="*/ 165389 h 1222329"/>
              <a:gd name="connsiteX7" fmla="*/ 444072 w 1642240"/>
              <a:gd name="connsiteY7" fmla="*/ 93982 h 1222329"/>
              <a:gd name="connsiteX8" fmla="*/ 933579 w 1642240"/>
              <a:gd name="connsiteY8" fmla="*/ 69268 h 1222329"/>
              <a:gd name="connsiteX9" fmla="*/ 1313890 w 1642240"/>
              <a:gd name="connsiteY9" fmla="*/ 93185 h 1222329"/>
              <a:gd name="connsiteX10" fmla="*/ 1555766 w 1642240"/>
              <a:gd name="connsiteY10" fmla="*/ 142612 h 1222329"/>
              <a:gd name="connsiteX11" fmla="*/ 1622523 w 1642240"/>
              <a:gd name="connsiteY11" fmla="*/ 216382 h 1222329"/>
              <a:gd name="connsiteX12" fmla="*/ 1379655 w 1642240"/>
              <a:gd name="connsiteY12" fmla="*/ 274834 h 1222329"/>
              <a:gd name="connsiteX13" fmla="*/ 991218 w 1642240"/>
              <a:gd name="connsiteY13" fmla="*/ 290550 h 1222329"/>
              <a:gd name="connsiteX14" fmla="*/ 465255 w 1642240"/>
              <a:gd name="connsiteY14" fmla="*/ 257979 h 1222329"/>
              <a:gd name="connsiteX15" fmla="*/ 299321 w 1642240"/>
              <a:gd name="connsiteY15" fmla="*/ 211285 h 1222329"/>
              <a:gd name="connsiteX16" fmla="*/ 677085 w 1642240"/>
              <a:gd name="connsiteY16" fmla="*/ 144206 h 1222329"/>
              <a:gd name="connsiteX17" fmla="*/ 1284331 w 1642240"/>
              <a:gd name="connsiteY17" fmla="*/ 151267 h 1222329"/>
              <a:gd name="connsiteX18" fmla="*/ 1637464 w 1642240"/>
              <a:gd name="connsiteY18" fmla="*/ 252827 h 1222329"/>
              <a:gd name="connsiteX19" fmla="*/ 1439756 w 1642240"/>
              <a:gd name="connsiteY19" fmla="*/ 337188 h 1222329"/>
              <a:gd name="connsiteX20" fmla="*/ 1030135 w 1642240"/>
              <a:gd name="connsiteY20" fmla="*/ 366627 h 1222329"/>
              <a:gd name="connsiteX21" fmla="*/ 475846 w 1642240"/>
              <a:gd name="connsiteY21" fmla="*/ 341914 h 1222329"/>
              <a:gd name="connsiteX22" fmla="*/ 285199 w 1642240"/>
              <a:gd name="connsiteY22" fmla="*/ 281895 h 1222329"/>
              <a:gd name="connsiteX23" fmla="*/ 578314 w 1642240"/>
              <a:gd name="connsiteY23" fmla="*/ 241836 h 1222329"/>
              <a:gd name="connsiteX24" fmla="*/ 1230961 w 1642240"/>
              <a:gd name="connsiteY24" fmla="*/ 259834 h 1222329"/>
              <a:gd name="connsiteX25" fmla="*/ 1628104 w 1642240"/>
              <a:gd name="connsiteY25" fmla="*/ 330471 h 1222329"/>
              <a:gd name="connsiteX26" fmla="*/ 1492713 w 1642240"/>
              <a:gd name="connsiteY26" fmla="*/ 408965 h 1222329"/>
              <a:gd name="connsiteX27" fmla="*/ 918475 w 1642240"/>
              <a:gd name="connsiteY27" fmla="*/ 443103 h 1222329"/>
              <a:gd name="connsiteX28" fmla="*/ 493499 w 1642240"/>
              <a:gd name="connsiteY28" fmla="*/ 408993 h 1222329"/>
              <a:gd name="connsiteX29" fmla="*/ 294393 w 1642240"/>
              <a:gd name="connsiteY29" fmla="*/ 354867 h 1222329"/>
              <a:gd name="connsiteX30" fmla="*/ 376422 w 1642240"/>
              <a:gd name="connsiteY30" fmla="*/ 319193 h 1222329"/>
              <a:gd name="connsiteX31" fmla="*/ 554014 w 1642240"/>
              <a:gd name="connsiteY31" fmla="*/ 304219 h 1222329"/>
              <a:gd name="connsiteX32" fmla="*/ 926270 w 1642240"/>
              <a:gd name="connsiteY32" fmla="*/ 306898 h 1222329"/>
              <a:gd name="connsiteX33" fmla="*/ 1270043 w 1642240"/>
              <a:gd name="connsiteY33" fmla="*/ 331213 h 1222329"/>
              <a:gd name="connsiteX34" fmla="*/ 1491068 w 1642240"/>
              <a:gd name="connsiteY34" fmla="*/ 368111 h 1222329"/>
              <a:gd name="connsiteX35" fmla="*/ 1620961 w 1642240"/>
              <a:gd name="connsiteY35" fmla="*/ 422346 h 1222329"/>
              <a:gd name="connsiteX36" fmla="*/ 1404368 w 1642240"/>
              <a:gd name="connsiteY36" fmla="*/ 500786 h 1222329"/>
              <a:gd name="connsiteX37" fmla="*/ 919541 w 1642240"/>
              <a:gd name="connsiteY37" fmla="*/ 524332 h 1222329"/>
              <a:gd name="connsiteX38" fmla="*/ 451133 w 1642240"/>
              <a:gd name="connsiteY38" fmla="*/ 483134 h 1222329"/>
              <a:gd name="connsiteX39" fmla="*/ 299321 w 1642240"/>
              <a:gd name="connsiteY39" fmla="*/ 433707 h 1222329"/>
              <a:gd name="connsiteX40" fmla="*/ 529135 w 1642240"/>
              <a:gd name="connsiteY40" fmla="*/ 380351 h 1222329"/>
              <a:gd name="connsiteX41" fmla="*/ 1171355 w 1642240"/>
              <a:gd name="connsiteY41" fmla="*/ 394871 h 1222329"/>
              <a:gd name="connsiteX42" fmla="*/ 1508969 w 1642240"/>
              <a:gd name="connsiteY42" fmla="*/ 428583 h 1222329"/>
              <a:gd name="connsiteX43" fmla="*/ 1630320 w 1642240"/>
              <a:gd name="connsiteY43" fmla="*/ 486664 h 1222329"/>
              <a:gd name="connsiteX44" fmla="*/ 1529820 w 1642240"/>
              <a:gd name="connsiteY44" fmla="*/ 544718 h 1222329"/>
              <a:gd name="connsiteX45" fmla="*/ 1139746 w 1642240"/>
              <a:gd name="connsiteY45" fmla="*/ 588931 h 1222329"/>
              <a:gd name="connsiteX46" fmla="*/ 735790 w 1642240"/>
              <a:gd name="connsiteY46" fmla="*/ 579089 h 1222329"/>
              <a:gd name="connsiteX47" fmla="*/ 407287 w 1642240"/>
              <a:gd name="connsiteY47" fmla="*/ 530623 h 1222329"/>
              <a:gd name="connsiteX48" fmla="*/ 23941 w 1642240"/>
              <a:gd name="connsiteY48" fmla="*/ 433707 h 1222329"/>
              <a:gd name="connsiteX49" fmla="*/ 372514 w 1642240"/>
              <a:gd name="connsiteY49" fmla="*/ 1216443 h 1222329"/>
              <a:gd name="connsiteX0" fmla="*/ 73293 w 1628042"/>
              <a:gd name="connsiteY0" fmla="*/ 6516 h 1223938"/>
              <a:gd name="connsiteX1" fmla="*/ 985148 w 1628042"/>
              <a:gd name="connsiteY1" fmla="*/ 3014 h 1223938"/>
              <a:gd name="connsiteX2" fmla="*/ 1458481 w 1628042"/>
              <a:gd name="connsiteY2" fmla="*/ 46547 h 1223938"/>
              <a:gd name="connsiteX3" fmla="*/ 1617272 w 1628042"/>
              <a:gd name="connsiteY3" fmla="*/ 135552 h 1223938"/>
              <a:gd name="connsiteX4" fmla="*/ 1364224 w 1628042"/>
              <a:gd name="connsiteY4" fmla="*/ 210118 h 1223938"/>
              <a:gd name="connsiteX5" fmla="*/ 931123 w 1628042"/>
              <a:gd name="connsiteY5" fmla="*/ 225833 h 1223938"/>
              <a:gd name="connsiteX6" fmla="*/ 309837 w 1628042"/>
              <a:gd name="connsiteY6" fmla="*/ 165389 h 1223938"/>
              <a:gd name="connsiteX7" fmla="*/ 429874 w 1628042"/>
              <a:gd name="connsiteY7" fmla="*/ 93982 h 1223938"/>
              <a:gd name="connsiteX8" fmla="*/ 919381 w 1628042"/>
              <a:gd name="connsiteY8" fmla="*/ 69268 h 1223938"/>
              <a:gd name="connsiteX9" fmla="*/ 1299692 w 1628042"/>
              <a:gd name="connsiteY9" fmla="*/ 93185 h 1223938"/>
              <a:gd name="connsiteX10" fmla="*/ 1541568 w 1628042"/>
              <a:gd name="connsiteY10" fmla="*/ 142612 h 1223938"/>
              <a:gd name="connsiteX11" fmla="*/ 1608325 w 1628042"/>
              <a:gd name="connsiteY11" fmla="*/ 216382 h 1223938"/>
              <a:gd name="connsiteX12" fmla="*/ 1365457 w 1628042"/>
              <a:gd name="connsiteY12" fmla="*/ 274834 h 1223938"/>
              <a:gd name="connsiteX13" fmla="*/ 977020 w 1628042"/>
              <a:gd name="connsiteY13" fmla="*/ 290550 h 1223938"/>
              <a:gd name="connsiteX14" fmla="*/ 451057 w 1628042"/>
              <a:gd name="connsiteY14" fmla="*/ 257979 h 1223938"/>
              <a:gd name="connsiteX15" fmla="*/ 285123 w 1628042"/>
              <a:gd name="connsiteY15" fmla="*/ 211285 h 1223938"/>
              <a:gd name="connsiteX16" fmla="*/ 662887 w 1628042"/>
              <a:gd name="connsiteY16" fmla="*/ 144206 h 1223938"/>
              <a:gd name="connsiteX17" fmla="*/ 1270133 w 1628042"/>
              <a:gd name="connsiteY17" fmla="*/ 151267 h 1223938"/>
              <a:gd name="connsiteX18" fmla="*/ 1623266 w 1628042"/>
              <a:gd name="connsiteY18" fmla="*/ 252827 h 1223938"/>
              <a:gd name="connsiteX19" fmla="*/ 1425558 w 1628042"/>
              <a:gd name="connsiteY19" fmla="*/ 337188 h 1223938"/>
              <a:gd name="connsiteX20" fmla="*/ 1015937 w 1628042"/>
              <a:gd name="connsiteY20" fmla="*/ 366627 h 1223938"/>
              <a:gd name="connsiteX21" fmla="*/ 461648 w 1628042"/>
              <a:gd name="connsiteY21" fmla="*/ 341914 h 1223938"/>
              <a:gd name="connsiteX22" fmla="*/ 271001 w 1628042"/>
              <a:gd name="connsiteY22" fmla="*/ 281895 h 1223938"/>
              <a:gd name="connsiteX23" fmla="*/ 564116 w 1628042"/>
              <a:gd name="connsiteY23" fmla="*/ 241836 h 1223938"/>
              <a:gd name="connsiteX24" fmla="*/ 1216763 w 1628042"/>
              <a:gd name="connsiteY24" fmla="*/ 259834 h 1223938"/>
              <a:gd name="connsiteX25" fmla="*/ 1613906 w 1628042"/>
              <a:gd name="connsiteY25" fmla="*/ 330471 h 1223938"/>
              <a:gd name="connsiteX26" fmla="*/ 1478515 w 1628042"/>
              <a:gd name="connsiteY26" fmla="*/ 408965 h 1223938"/>
              <a:gd name="connsiteX27" fmla="*/ 904277 w 1628042"/>
              <a:gd name="connsiteY27" fmla="*/ 443103 h 1223938"/>
              <a:gd name="connsiteX28" fmla="*/ 479301 w 1628042"/>
              <a:gd name="connsiteY28" fmla="*/ 408993 h 1223938"/>
              <a:gd name="connsiteX29" fmla="*/ 280195 w 1628042"/>
              <a:gd name="connsiteY29" fmla="*/ 354867 h 1223938"/>
              <a:gd name="connsiteX30" fmla="*/ 362224 w 1628042"/>
              <a:gd name="connsiteY30" fmla="*/ 319193 h 1223938"/>
              <a:gd name="connsiteX31" fmla="*/ 539816 w 1628042"/>
              <a:gd name="connsiteY31" fmla="*/ 304219 h 1223938"/>
              <a:gd name="connsiteX32" fmla="*/ 912072 w 1628042"/>
              <a:gd name="connsiteY32" fmla="*/ 306898 h 1223938"/>
              <a:gd name="connsiteX33" fmla="*/ 1255845 w 1628042"/>
              <a:gd name="connsiteY33" fmla="*/ 331213 h 1223938"/>
              <a:gd name="connsiteX34" fmla="*/ 1476870 w 1628042"/>
              <a:gd name="connsiteY34" fmla="*/ 368111 h 1223938"/>
              <a:gd name="connsiteX35" fmla="*/ 1606763 w 1628042"/>
              <a:gd name="connsiteY35" fmla="*/ 422346 h 1223938"/>
              <a:gd name="connsiteX36" fmla="*/ 1390170 w 1628042"/>
              <a:gd name="connsiteY36" fmla="*/ 500786 h 1223938"/>
              <a:gd name="connsiteX37" fmla="*/ 905343 w 1628042"/>
              <a:gd name="connsiteY37" fmla="*/ 524332 h 1223938"/>
              <a:gd name="connsiteX38" fmla="*/ 436935 w 1628042"/>
              <a:gd name="connsiteY38" fmla="*/ 483134 h 1223938"/>
              <a:gd name="connsiteX39" fmla="*/ 285123 w 1628042"/>
              <a:gd name="connsiteY39" fmla="*/ 433707 h 1223938"/>
              <a:gd name="connsiteX40" fmla="*/ 514937 w 1628042"/>
              <a:gd name="connsiteY40" fmla="*/ 380351 h 1223938"/>
              <a:gd name="connsiteX41" fmla="*/ 1157157 w 1628042"/>
              <a:gd name="connsiteY41" fmla="*/ 394871 h 1223938"/>
              <a:gd name="connsiteX42" fmla="*/ 1494771 w 1628042"/>
              <a:gd name="connsiteY42" fmla="*/ 428583 h 1223938"/>
              <a:gd name="connsiteX43" fmla="*/ 1616122 w 1628042"/>
              <a:gd name="connsiteY43" fmla="*/ 486664 h 1223938"/>
              <a:gd name="connsiteX44" fmla="*/ 1515622 w 1628042"/>
              <a:gd name="connsiteY44" fmla="*/ 544718 h 1223938"/>
              <a:gd name="connsiteX45" fmla="*/ 1125548 w 1628042"/>
              <a:gd name="connsiteY45" fmla="*/ 588931 h 1223938"/>
              <a:gd name="connsiteX46" fmla="*/ 721592 w 1628042"/>
              <a:gd name="connsiteY46" fmla="*/ 579089 h 1223938"/>
              <a:gd name="connsiteX47" fmla="*/ 393089 w 1628042"/>
              <a:gd name="connsiteY47" fmla="*/ 530623 h 1223938"/>
              <a:gd name="connsiteX48" fmla="*/ 9743 w 1628042"/>
              <a:gd name="connsiteY48" fmla="*/ 433707 h 1223938"/>
              <a:gd name="connsiteX49" fmla="*/ 358316 w 1628042"/>
              <a:gd name="connsiteY49" fmla="*/ 1216443 h 1223938"/>
              <a:gd name="connsiteX0" fmla="*/ 68945 w 1623694"/>
              <a:gd name="connsiteY0" fmla="*/ 6516 h 1330195"/>
              <a:gd name="connsiteX1" fmla="*/ 980800 w 1623694"/>
              <a:gd name="connsiteY1" fmla="*/ 3014 h 1330195"/>
              <a:gd name="connsiteX2" fmla="*/ 1454133 w 1623694"/>
              <a:gd name="connsiteY2" fmla="*/ 46547 h 1330195"/>
              <a:gd name="connsiteX3" fmla="*/ 1612924 w 1623694"/>
              <a:gd name="connsiteY3" fmla="*/ 135552 h 1330195"/>
              <a:gd name="connsiteX4" fmla="*/ 1359876 w 1623694"/>
              <a:gd name="connsiteY4" fmla="*/ 210118 h 1330195"/>
              <a:gd name="connsiteX5" fmla="*/ 926775 w 1623694"/>
              <a:gd name="connsiteY5" fmla="*/ 225833 h 1330195"/>
              <a:gd name="connsiteX6" fmla="*/ 305489 w 1623694"/>
              <a:gd name="connsiteY6" fmla="*/ 165389 h 1330195"/>
              <a:gd name="connsiteX7" fmla="*/ 425526 w 1623694"/>
              <a:gd name="connsiteY7" fmla="*/ 93982 h 1330195"/>
              <a:gd name="connsiteX8" fmla="*/ 915033 w 1623694"/>
              <a:gd name="connsiteY8" fmla="*/ 69268 h 1330195"/>
              <a:gd name="connsiteX9" fmla="*/ 1295344 w 1623694"/>
              <a:gd name="connsiteY9" fmla="*/ 93185 h 1330195"/>
              <a:gd name="connsiteX10" fmla="*/ 1537220 w 1623694"/>
              <a:gd name="connsiteY10" fmla="*/ 142612 h 1330195"/>
              <a:gd name="connsiteX11" fmla="*/ 1603977 w 1623694"/>
              <a:gd name="connsiteY11" fmla="*/ 216382 h 1330195"/>
              <a:gd name="connsiteX12" fmla="*/ 1361109 w 1623694"/>
              <a:gd name="connsiteY12" fmla="*/ 274834 h 1330195"/>
              <a:gd name="connsiteX13" fmla="*/ 972672 w 1623694"/>
              <a:gd name="connsiteY13" fmla="*/ 290550 h 1330195"/>
              <a:gd name="connsiteX14" fmla="*/ 446709 w 1623694"/>
              <a:gd name="connsiteY14" fmla="*/ 257979 h 1330195"/>
              <a:gd name="connsiteX15" fmla="*/ 280775 w 1623694"/>
              <a:gd name="connsiteY15" fmla="*/ 211285 h 1330195"/>
              <a:gd name="connsiteX16" fmla="*/ 658539 w 1623694"/>
              <a:gd name="connsiteY16" fmla="*/ 144206 h 1330195"/>
              <a:gd name="connsiteX17" fmla="*/ 1265785 w 1623694"/>
              <a:gd name="connsiteY17" fmla="*/ 151267 h 1330195"/>
              <a:gd name="connsiteX18" fmla="*/ 1618918 w 1623694"/>
              <a:gd name="connsiteY18" fmla="*/ 252827 h 1330195"/>
              <a:gd name="connsiteX19" fmla="*/ 1421210 w 1623694"/>
              <a:gd name="connsiteY19" fmla="*/ 337188 h 1330195"/>
              <a:gd name="connsiteX20" fmla="*/ 1011589 w 1623694"/>
              <a:gd name="connsiteY20" fmla="*/ 366627 h 1330195"/>
              <a:gd name="connsiteX21" fmla="*/ 457300 w 1623694"/>
              <a:gd name="connsiteY21" fmla="*/ 341914 h 1330195"/>
              <a:gd name="connsiteX22" fmla="*/ 266653 w 1623694"/>
              <a:gd name="connsiteY22" fmla="*/ 281895 h 1330195"/>
              <a:gd name="connsiteX23" fmla="*/ 559768 w 1623694"/>
              <a:gd name="connsiteY23" fmla="*/ 241836 h 1330195"/>
              <a:gd name="connsiteX24" fmla="*/ 1212415 w 1623694"/>
              <a:gd name="connsiteY24" fmla="*/ 259834 h 1330195"/>
              <a:gd name="connsiteX25" fmla="*/ 1609558 w 1623694"/>
              <a:gd name="connsiteY25" fmla="*/ 330471 h 1330195"/>
              <a:gd name="connsiteX26" fmla="*/ 1474167 w 1623694"/>
              <a:gd name="connsiteY26" fmla="*/ 408965 h 1330195"/>
              <a:gd name="connsiteX27" fmla="*/ 899929 w 1623694"/>
              <a:gd name="connsiteY27" fmla="*/ 443103 h 1330195"/>
              <a:gd name="connsiteX28" fmla="*/ 474953 w 1623694"/>
              <a:gd name="connsiteY28" fmla="*/ 408993 h 1330195"/>
              <a:gd name="connsiteX29" fmla="*/ 275847 w 1623694"/>
              <a:gd name="connsiteY29" fmla="*/ 354867 h 1330195"/>
              <a:gd name="connsiteX30" fmla="*/ 357876 w 1623694"/>
              <a:gd name="connsiteY30" fmla="*/ 319193 h 1330195"/>
              <a:gd name="connsiteX31" fmla="*/ 535468 w 1623694"/>
              <a:gd name="connsiteY31" fmla="*/ 304219 h 1330195"/>
              <a:gd name="connsiteX32" fmla="*/ 907724 w 1623694"/>
              <a:gd name="connsiteY32" fmla="*/ 306898 h 1330195"/>
              <a:gd name="connsiteX33" fmla="*/ 1251497 w 1623694"/>
              <a:gd name="connsiteY33" fmla="*/ 331213 h 1330195"/>
              <a:gd name="connsiteX34" fmla="*/ 1472522 w 1623694"/>
              <a:gd name="connsiteY34" fmla="*/ 368111 h 1330195"/>
              <a:gd name="connsiteX35" fmla="*/ 1602415 w 1623694"/>
              <a:gd name="connsiteY35" fmla="*/ 422346 h 1330195"/>
              <a:gd name="connsiteX36" fmla="*/ 1385822 w 1623694"/>
              <a:gd name="connsiteY36" fmla="*/ 500786 h 1330195"/>
              <a:gd name="connsiteX37" fmla="*/ 900995 w 1623694"/>
              <a:gd name="connsiteY37" fmla="*/ 524332 h 1330195"/>
              <a:gd name="connsiteX38" fmla="*/ 432587 w 1623694"/>
              <a:gd name="connsiteY38" fmla="*/ 483134 h 1330195"/>
              <a:gd name="connsiteX39" fmla="*/ 280775 w 1623694"/>
              <a:gd name="connsiteY39" fmla="*/ 433707 h 1330195"/>
              <a:gd name="connsiteX40" fmla="*/ 510589 w 1623694"/>
              <a:gd name="connsiteY40" fmla="*/ 380351 h 1330195"/>
              <a:gd name="connsiteX41" fmla="*/ 1152809 w 1623694"/>
              <a:gd name="connsiteY41" fmla="*/ 394871 h 1330195"/>
              <a:gd name="connsiteX42" fmla="*/ 1490423 w 1623694"/>
              <a:gd name="connsiteY42" fmla="*/ 428583 h 1330195"/>
              <a:gd name="connsiteX43" fmla="*/ 1611774 w 1623694"/>
              <a:gd name="connsiteY43" fmla="*/ 486664 h 1330195"/>
              <a:gd name="connsiteX44" fmla="*/ 1511274 w 1623694"/>
              <a:gd name="connsiteY44" fmla="*/ 544718 h 1330195"/>
              <a:gd name="connsiteX45" fmla="*/ 1121200 w 1623694"/>
              <a:gd name="connsiteY45" fmla="*/ 588931 h 1330195"/>
              <a:gd name="connsiteX46" fmla="*/ 717244 w 1623694"/>
              <a:gd name="connsiteY46" fmla="*/ 579089 h 1330195"/>
              <a:gd name="connsiteX47" fmla="*/ 388741 w 1623694"/>
              <a:gd name="connsiteY47" fmla="*/ 530623 h 1330195"/>
              <a:gd name="connsiteX48" fmla="*/ 5395 w 1623694"/>
              <a:gd name="connsiteY48" fmla="*/ 433707 h 1330195"/>
              <a:gd name="connsiteX49" fmla="*/ 956136 w 1623694"/>
              <a:gd name="connsiteY49" fmla="*/ 1323741 h 1330195"/>
              <a:gd name="connsiteX0" fmla="*/ 69637 w 1624386"/>
              <a:gd name="connsiteY0" fmla="*/ 6516 h 1323741"/>
              <a:gd name="connsiteX1" fmla="*/ 981492 w 1624386"/>
              <a:gd name="connsiteY1" fmla="*/ 3014 h 1323741"/>
              <a:gd name="connsiteX2" fmla="*/ 1454825 w 1624386"/>
              <a:gd name="connsiteY2" fmla="*/ 46547 h 1323741"/>
              <a:gd name="connsiteX3" fmla="*/ 1613616 w 1624386"/>
              <a:gd name="connsiteY3" fmla="*/ 135552 h 1323741"/>
              <a:gd name="connsiteX4" fmla="*/ 1360568 w 1624386"/>
              <a:gd name="connsiteY4" fmla="*/ 210118 h 1323741"/>
              <a:gd name="connsiteX5" fmla="*/ 927467 w 1624386"/>
              <a:gd name="connsiteY5" fmla="*/ 225833 h 1323741"/>
              <a:gd name="connsiteX6" fmla="*/ 306181 w 1624386"/>
              <a:gd name="connsiteY6" fmla="*/ 165389 h 1323741"/>
              <a:gd name="connsiteX7" fmla="*/ 426218 w 1624386"/>
              <a:gd name="connsiteY7" fmla="*/ 93982 h 1323741"/>
              <a:gd name="connsiteX8" fmla="*/ 915725 w 1624386"/>
              <a:gd name="connsiteY8" fmla="*/ 69268 h 1323741"/>
              <a:gd name="connsiteX9" fmla="*/ 1296036 w 1624386"/>
              <a:gd name="connsiteY9" fmla="*/ 93185 h 1323741"/>
              <a:gd name="connsiteX10" fmla="*/ 1537912 w 1624386"/>
              <a:gd name="connsiteY10" fmla="*/ 142612 h 1323741"/>
              <a:gd name="connsiteX11" fmla="*/ 1604669 w 1624386"/>
              <a:gd name="connsiteY11" fmla="*/ 216382 h 1323741"/>
              <a:gd name="connsiteX12" fmla="*/ 1361801 w 1624386"/>
              <a:gd name="connsiteY12" fmla="*/ 274834 h 1323741"/>
              <a:gd name="connsiteX13" fmla="*/ 973364 w 1624386"/>
              <a:gd name="connsiteY13" fmla="*/ 290550 h 1323741"/>
              <a:gd name="connsiteX14" fmla="*/ 447401 w 1624386"/>
              <a:gd name="connsiteY14" fmla="*/ 257979 h 1323741"/>
              <a:gd name="connsiteX15" fmla="*/ 281467 w 1624386"/>
              <a:gd name="connsiteY15" fmla="*/ 211285 h 1323741"/>
              <a:gd name="connsiteX16" fmla="*/ 659231 w 1624386"/>
              <a:gd name="connsiteY16" fmla="*/ 144206 h 1323741"/>
              <a:gd name="connsiteX17" fmla="*/ 1266477 w 1624386"/>
              <a:gd name="connsiteY17" fmla="*/ 151267 h 1323741"/>
              <a:gd name="connsiteX18" fmla="*/ 1619610 w 1624386"/>
              <a:gd name="connsiteY18" fmla="*/ 252827 h 1323741"/>
              <a:gd name="connsiteX19" fmla="*/ 1421902 w 1624386"/>
              <a:gd name="connsiteY19" fmla="*/ 337188 h 1323741"/>
              <a:gd name="connsiteX20" fmla="*/ 1012281 w 1624386"/>
              <a:gd name="connsiteY20" fmla="*/ 366627 h 1323741"/>
              <a:gd name="connsiteX21" fmla="*/ 457992 w 1624386"/>
              <a:gd name="connsiteY21" fmla="*/ 341914 h 1323741"/>
              <a:gd name="connsiteX22" fmla="*/ 267345 w 1624386"/>
              <a:gd name="connsiteY22" fmla="*/ 281895 h 1323741"/>
              <a:gd name="connsiteX23" fmla="*/ 560460 w 1624386"/>
              <a:gd name="connsiteY23" fmla="*/ 241836 h 1323741"/>
              <a:gd name="connsiteX24" fmla="*/ 1213107 w 1624386"/>
              <a:gd name="connsiteY24" fmla="*/ 259834 h 1323741"/>
              <a:gd name="connsiteX25" fmla="*/ 1610250 w 1624386"/>
              <a:gd name="connsiteY25" fmla="*/ 330471 h 1323741"/>
              <a:gd name="connsiteX26" fmla="*/ 1474859 w 1624386"/>
              <a:gd name="connsiteY26" fmla="*/ 408965 h 1323741"/>
              <a:gd name="connsiteX27" fmla="*/ 900621 w 1624386"/>
              <a:gd name="connsiteY27" fmla="*/ 443103 h 1323741"/>
              <a:gd name="connsiteX28" fmla="*/ 475645 w 1624386"/>
              <a:gd name="connsiteY28" fmla="*/ 408993 h 1323741"/>
              <a:gd name="connsiteX29" fmla="*/ 276539 w 1624386"/>
              <a:gd name="connsiteY29" fmla="*/ 354867 h 1323741"/>
              <a:gd name="connsiteX30" fmla="*/ 358568 w 1624386"/>
              <a:gd name="connsiteY30" fmla="*/ 319193 h 1323741"/>
              <a:gd name="connsiteX31" fmla="*/ 536160 w 1624386"/>
              <a:gd name="connsiteY31" fmla="*/ 304219 h 1323741"/>
              <a:gd name="connsiteX32" fmla="*/ 908416 w 1624386"/>
              <a:gd name="connsiteY32" fmla="*/ 306898 h 1323741"/>
              <a:gd name="connsiteX33" fmla="*/ 1252189 w 1624386"/>
              <a:gd name="connsiteY33" fmla="*/ 331213 h 1323741"/>
              <a:gd name="connsiteX34" fmla="*/ 1473214 w 1624386"/>
              <a:gd name="connsiteY34" fmla="*/ 368111 h 1323741"/>
              <a:gd name="connsiteX35" fmla="*/ 1603107 w 1624386"/>
              <a:gd name="connsiteY35" fmla="*/ 422346 h 1323741"/>
              <a:gd name="connsiteX36" fmla="*/ 1386514 w 1624386"/>
              <a:gd name="connsiteY36" fmla="*/ 500786 h 1323741"/>
              <a:gd name="connsiteX37" fmla="*/ 901687 w 1624386"/>
              <a:gd name="connsiteY37" fmla="*/ 524332 h 1323741"/>
              <a:gd name="connsiteX38" fmla="*/ 433279 w 1624386"/>
              <a:gd name="connsiteY38" fmla="*/ 483134 h 1323741"/>
              <a:gd name="connsiteX39" fmla="*/ 281467 w 1624386"/>
              <a:gd name="connsiteY39" fmla="*/ 433707 h 1323741"/>
              <a:gd name="connsiteX40" fmla="*/ 511281 w 1624386"/>
              <a:gd name="connsiteY40" fmla="*/ 380351 h 1323741"/>
              <a:gd name="connsiteX41" fmla="*/ 1153501 w 1624386"/>
              <a:gd name="connsiteY41" fmla="*/ 394871 h 1323741"/>
              <a:gd name="connsiteX42" fmla="*/ 1491115 w 1624386"/>
              <a:gd name="connsiteY42" fmla="*/ 428583 h 1323741"/>
              <a:gd name="connsiteX43" fmla="*/ 1612466 w 1624386"/>
              <a:gd name="connsiteY43" fmla="*/ 486664 h 1323741"/>
              <a:gd name="connsiteX44" fmla="*/ 1511966 w 1624386"/>
              <a:gd name="connsiteY44" fmla="*/ 544718 h 1323741"/>
              <a:gd name="connsiteX45" fmla="*/ 1121892 w 1624386"/>
              <a:gd name="connsiteY45" fmla="*/ 588931 h 1323741"/>
              <a:gd name="connsiteX46" fmla="*/ 717936 w 1624386"/>
              <a:gd name="connsiteY46" fmla="*/ 579089 h 1323741"/>
              <a:gd name="connsiteX47" fmla="*/ 389433 w 1624386"/>
              <a:gd name="connsiteY47" fmla="*/ 530623 h 1323741"/>
              <a:gd name="connsiteX48" fmla="*/ 6087 w 1624386"/>
              <a:gd name="connsiteY48" fmla="*/ 433707 h 1323741"/>
              <a:gd name="connsiteX49" fmla="*/ 956828 w 1624386"/>
              <a:gd name="connsiteY49" fmla="*/ 1323741 h 1323741"/>
              <a:gd name="connsiteX0" fmla="*/ 100537 w 1655286"/>
              <a:gd name="connsiteY0" fmla="*/ 4464 h 1321689"/>
              <a:gd name="connsiteX1" fmla="*/ 59531 w 1655286"/>
              <a:gd name="connsiteY1" fmla="*/ 13591 h 1321689"/>
              <a:gd name="connsiteX2" fmla="*/ 1012392 w 1655286"/>
              <a:gd name="connsiteY2" fmla="*/ 962 h 1321689"/>
              <a:gd name="connsiteX3" fmla="*/ 1485725 w 1655286"/>
              <a:gd name="connsiteY3" fmla="*/ 44495 h 1321689"/>
              <a:gd name="connsiteX4" fmla="*/ 1644516 w 1655286"/>
              <a:gd name="connsiteY4" fmla="*/ 133500 h 1321689"/>
              <a:gd name="connsiteX5" fmla="*/ 1391468 w 1655286"/>
              <a:gd name="connsiteY5" fmla="*/ 208066 h 1321689"/>
              <a:gd name="connsiteX6" fmla="*/ 958367 w 1655286"/>
              <a:gd name="connsiteY6" fmla="*/ 223781 h 1321689"/>
              <a:gd name="connsiteX7" fmla="*/ 337081 w 1655286"/>
              <a:gd name="connsiteY7" fmla="*/ 163337 h 1321689"/>
              <a:gd name="connsiteX8" fmla="*/ 457118 w 1655286"/>
              <a:gd name="connsiteY8" fmla="*/ 91930 h 1321689"/>
              <a:gd name="connsiteX9" fmla="*/ 946625 w 1655286"/>
              <a:gd name="connsiteY9" fmla="*/ 67216 h 1321689"/>
              <a:gd name="connsiteX10" fmla="*/ 1326936 w 1655286"/>
              <a:gd name="connsiteY10" fmla="*/ 91133 h 1321689"/>
              <a:gd name="connsiteX11" fmla="*/ 1568812 w 1655286"/>
              <a:gd name="connsiteY11" fmla="*/ 140560 h 1321689"/>
              <a:gd name="connsiteX12" fmla="*/ 1635569 w 1655286"/>
              <a:gd name="connsiteY12" fmla="*/ 214330 h 1321689"/>
              <a:gd name="connsiteX13" fmla="*/ 1392701 w 1655286"/>
              <a:gd name="connsiteY13" fmla="*/ 272782 h 1321689"/>
              <a:gd name="connsiteX14" fmla="*/ 1004264 w 1655286"/>
              <a:gd name="connsiteY14" fmla="*/ 288498 h 1321689"/>
              <a:gd name="connsiteX15" fmla="*/ 478301 w 1655286"/>
              <a:gd name="connsiteY15" fmla="*/ 255927 h 1321689"/>
              <a:gd name="connsiteX16" fmla="*/ 312367 w 1655286"/>
              <a:gd name="connsiteY16" fmla="*/ 209233 h 1321689"/>
              <a:gd name="connsiteX17" fmla="*/ 690131 w 1655286"/>
              <a:gd name="connsiteY17" fmla="*/ 142154 h 1321689"/>
              <a:gd name="connsiteX18" fmla="*/ 1297377 w 1655286"/>
              <a:gd name="connsiteY18" fmla="*/ 149215 h 1321689"/>
              <a:gd name="connsiteX19" fmla="*/ 1650510 w 1655286"/>
              <a:gd name="connsiteY19" fmla="*/ 250775 h 1321689"/>
              <a:gd name="connsiteX20" fmla="*/ 1452802 w 1655286"/>
              <a:gd name="connsiteY20" fmla="*/ 335136 h 1321689"/>
              <a:gd name="connsiteX21" fmla="*/ 1043181 w 1655286"/>
              <a:gd name="connsiteY21" fmla="*/ 364575 h 1321689"/>
              <a:gd name="connsiteX22" fmla="*/ 488892 w 1655286"/>
              <a:gd name="connsiteY22" fmla="*/ 339862 h 1321689"/>
              <a:gd name="connsiteX23" fmla="*/ 298245 w 1655286"/>
              <a:gd name="connsiteY23" fmla="*/ 279843 h 1321689"/>
              <a:gd name="connsiteX24" fmla="*/ 591360 w 1655286"/>
              <a:gd name="connsiteY24" fmla="*/ 239784 h 1321689"/>
              <a:gd name="connsiteX25" fmla="*/ 1244007 w 1655286"/>
              <a:gd name="connsiteY25" fmla="*/ 257782 h 1321689"/>
              <a:gd name="connsiteX26" fmla="*/ 1641150 w 1655286"/>
              <a:gd name="connsiteY26" fmla="*/ 328419 h 1321689"/>
              <a:gd name="connsiteX27" fmla="*/ 1505759 w 1655286"/>
              <a:gd name="connsiteY27" fmla="*/ 406913 h 1321689"/>
              <a:gd name="connsiteX28" fmla="*/ 931521 w 1655286"/>
              <a:gd name="connsiteY28" fmla="*/ 441051 h 1321689"/>
              <a:gd name="connsiteX29" fmla="*/ 506545 w 1655286"/>
              <a:gd name="connsiteY29" fmla="*/ 406941 h 1321689"/>
              <a:gd name="connsiteX30" fmla="*/ 307439 w 1655286"/>
              <a:gd name="connsiteY30" fmla="*/ 352815 h 1321689"/>
              <a:gd name="connsiteX31" fmla="*/ 389468 w 1655286"/>
              <a:gd name="connsiteY31" fmla="*/ 317141 h 1321689"/>
              <a:gd name="connsiteX32" fmla="*/ 567060 w 1655286"/>
              <a:gd name="connsiteY32" fmla="*/ 302167 h 1321689"/>
              <a:gd name="connsiteX33" fmla="*/ 939316 w 1655286"/>
              <a:gd name="connsiteY33" fmla="*/ 304846 h 1321689"/>
              <a:gd name="connsiteX34" fmla="*/ 1283089 w 1655286"/>
              <a:gd name="connsiteY34" fmla="*/ 329161 h 1321689"/>
              <a:gd name="connsiteX35" fmla="*/ 1504114 w 1655286"/>
              <a:gd name="connsiteY35" fmla="*/ 366059 h 1321689"/>
              <a:gd name="connsiteX36" fmla="*/ 1634007 w 1655286"/>
              <a:gd name="connsiteY36" fmla="*/ 420294 h 1321689"/>
              <a:gd name="connsiteX37" fmla="*/ 1417414 w 1655286"/>
              <a:gd name="connsiteY37" fmla="*/ 498734 h 1321689"/>
              <a:gd name="connsiteX38" fmla="*/ 932587 w 1655286"/>
              <a:gd name="connsiteY38" fmla="*/ 522280 h 1321689"/>
              <a:gd name="connsiteX39" fmla="*/ 464179 w 1655286"/>
              <a:gd name="connsiteY39" fmla="*/ 481082 h 1321689"/>
              <a:gd name="connsiteX40" fmla="*/ 312367 w 1655286"/>
              <a:gd name="connsiteY40" fmla="*/ 431655 h 1321689"/>
              <a:gd name="connsiteX41" fmla="*/ 542181 w 1655286"/>
              <a:gd name="connsiteY41" fmla="*/ 378299 h 1321689"/>
              <a:gd name="connsiteX42" fmla="*/ 1184401 w 1655286"/>
              <a:gd name="connsiteY42" fmla="*/ 392819 h 1321689"/>
              <a:gd name="connsiteX43" fmla="*/ 1522015 w 1655286"/>
              <a:gd name="connsiteY43" fmla="*/ 426531 h 1321689"/>
              <a:gd name="connsiteX44" fmla="*/ 1643366 w 1655286"/>
              <a:gd name="connsiteY44" fmla="*/ 484612 h 1321689"/>
              <a:gd name="connsiteX45" fmla="*/ 1542866 w 1655286"/>
              <a:gd name="connsiteY45" fmla="*/ 542666 h 1321689"/>
              <a:gd name="connsiteX46" fmla="*/ 1152792 w 1655286"/>
              <a:gd name="connsiteY46" fmla="*/ 586879 h 1321689"/>
              <a:gd name="connsiteX47" fmla="*/ 748836 w 1655286"/>
              <a:gd name="connsiteY47" fmla="*/ 577037 h 1321689"/>
              <a:gd name="connsiteX48" fmla="*/ 420333 w 1655286"/>
              <a:gd name="connsiteY48" fmla="*/ 528571 h 1321689"/>
              <a:gd name="connsiteX49" fmla="*/ 36987 w 1655286"/>
              <a:gd name="connsiteY49" fmla="*/ 431655 h 1321689"/>
              <a:gd name="connsiteX50" fmla="*/ 987728 w 1655286"/>
              <a:gd name="connsiteY50" fmla="*/ 1321689 h 1321689"/>
              <a:gd name="connsiteX0" fmla="*/ 69638 w 1624387"/>
              <a:gd name="connsiteY0" fmla="*/ 14793 h 1332018"/>
              <a:gd name="connsiteX1" fmla="*/ 273962 w 1624387"/>
              <a:gd name="connsiteY1" fmla="*/ 76 h 1332018"/>
              <a:gd name="connsiteX2" fmla="*/ 981493 w 1624387"/>
              <a:gd name="connsiteY2" fmla="*/ 11291 h 1332018"/>
              <a:gd name="connsiteX3" fmla="*/ 1454826 w 1624387"/>
              <a:gd name="connsiteY3" fmla="*/ 54824 h 1332018"/>
              <a:gd name="connsiteX4" fmla="*/ 1613617 w 1624387"/>
              <a:gd name="connsiteY4" fmla="*/ 143829 h 1332018"/>
              <a:gd name="connsiteX5" fmla="*/ 1360569 w 1624387"/>
              <a:gd name="connsiteY5" fmla="*/ 218395 h 1332018"/>
              <a:gd name="connsiteX6" fmla="*/ 927468 w 1624387"/>
              <a:gd name="connsiteY6" fmla="*/ 234110 h 1332018"/>
              <a:gd name="connsiteX7" fmla="*/ 306182 w 1624387"/>
              <a:gd name="connsiteY7" fmla="*/ 173666 h 1332018"/>
              <a:gd name="connsiteX8" fmla="*/ 426219 w 1624387"/>
              <a:gd name="connsiteY8" fmla="*/ 102259 h 1332018"/>
              <a:gd name="connsiteX9" fmla="*/ 915726 w 1624387"/>
              <a:gd name="connsiteY9" fmla="*/ 77545 h 1332018"/>
              <a:gd name="connsiteX10" fmla="*/ 1296037 w 1624387"/>
              <a:gd name="connsiteY10" fmla="*/ 101462 h 1332018"/>
              <a:gd name="connsiteX11" fmla="*/ 1537913 w 1624387"/>
              <a:gd name="connsiteY11" fmla="*/ 150889 h 1332018"/>
              <a:gd name="connsiteX12" fmla="*/ 1604670 w 1624387"/>
              <a:gd name="connsiteY12" fmla="*/ 224659 h 1332018"/>
              <a:gd name="connsiteX13" fmla="*/ 1361802 w 1624387"/>
              <a:gd name="connsiteY13" fmla="*/ 283111 h 1332018"/>
              <a:gd name="connsiteX14" fmla="*/ 973365 w 1624387"/>
              <a:gd name="connsiteY14" fmla="*/ 298827 h 1332018"/>
              <a:gd name="connsiteX15" fmla="*/ 447402 w 1624387"/>
              <a:gd name="connsiteY15" fmla="*/ 266256 h 1332018"/>
              <a:gd name="connsiteX16" fmla="*/ 281468 w 1624387"/>
              <a:gd name="connsiteY16" fmla="*/ 219562 h 1332018"/>
              <a:gd name="connsiteX17" fmla="*/ 659232 w 1624387"/>
              <a:gd name="connsiteY17" fmla="*/ 152483 h 1332018"/>
              <a:gd name="connsiteX18" fmla="*/ 1266478 w 1624387"/>
              <a:gd name="connsiteY18" fmla="*/ 159544 h 1332018"/>
              <a:gd name="connsiteX19" fmla="*/ 1619611 w 1624387"/>
              <a:gd name="connsiteY19" fmla="*/ 261104 h 1332018"/>
              <a:gd name="connsiteX20" fmla="*/ 1421903 w 1624387"/>
              <a:gd name="connsiteY20" fmla="*/ 345465 h 1332018"/>
              <a:gd name="connsiteX21" fmla="*/ 1012282 w 1624387"/>
              <a:gd name="connsiteY21" fmla="*/ 374904 h 1332018"/>
              <a:gd name="connsiteX22" fmla="*/ 457993 w 1624387"/>
              <a:gd name="connsiteY22" fmla="*/ 350191 h 1332018"/>
              <a:gd name="connsiteX23" fmla="*/ 267346 w 1624387"/>
              <a:gd name="connsiteY23" fmla="*/ 290172 h 1332018"/>
              <a:gd name="connsiteX24" fmla="*/ 560461 w 1624387"/>
              <a:gd name="connsiteY24" fmla="*/ 250113 h 1332018"/>
              <a:gd name="connsiteX25" fmla="*/ 1213108 w 1624387"/>
              <a:gd name="connsiteY25" fmla="*/ 268111 h 1332018"/>
              <a:gd name="connsiteX26" fmla="*/ 1610251 w 1624387"/>
              <a:gd name="connsiteY26" fmla="*/ 338748 h 1332018"/>
              <a:gd name="connsiteX27" fmla="*/ 1474860 w 1624387"/>
              <a:gd name="connsiteY27" fmla="*/ 417242 h 1332018"/>
              <a:gd name="connsiteX28" fmla="*/ 900622 w 1624387"/>
              <a:gd name="connsiteY28" fmla="*/ 451380 h 1332018"/>
              <a:gd name="connsiteX29" fmla="*/ 475646 w 1624387"/>
              <a:gd name="connsiteY29" fmla="*/ 417270 h 1332018"/>
              <a:gd name="connsiteX30" fmla="*/ 276540 w 1624387"/>
              <a:gd name="connsiteY30" fmla="*/ 363144 h 1332018"/>
              <a:gd name="connsiteX31" fmla="*/ 358569 w 1624387"/>
              <a:gd name="connsiteY31" fmla="*/ 327470 h 1332018"/>
              <a:gd name="connsiteX32" fmla="*/ 536161 w 1624387"/>
              <a:gd name="connsiteY32" fmla="*/ 312496 h 1332018"/>
              <a:gd name="connsiteX33" fmla="*/ 908417 w 1624387"/>
              <a:gd name="connsiteY33" fmla="*/ 315175 h 1332018"/>
              <a:gd name="connsiteX34" fmla="*/ 1252190 w 1624387"/>
              <a:gd name="connsiteY34" fmla="*/ 339490 h 1332018"/>
              <a:gd name="connsiteX35" fmla="*/ 1473215 w 1624387"/>
              <a:gd name="connsiteY35" fmla="*/ 376388 h 1332018"/>
              <a:gd name="connsiteX36" fmla="*/ 1603108 w 1624387"/>
              <a:gd name="connsiteY36" fmla="*/ 430623 h 1332018"/>
              <a:gd name="connsiteX37" fmla="*/ 1386515 w 1624387"/>
              <a:gd name="connsiteY37" fmla="*/ 509063 h 1332018"/>
              <a:gd name="connsiteX38" fmla="*/ 901688 w 1624387"/>
              <a:gd name="connsiteY38" fmla="*/ 532609 h 1332018"/>
              <a:gd name="connsiteX39" fmla="*/ 433280 w 1624387"/>
              <a:gd name="connsiteY39" fmla="*/ 491411 h 1332018"/>
              <a:gd name="connsiteX40" fmla="*/ 281468 w 1624387"/>
              <a:gd name="connsiteY40" fmla="*/ 441984 h 1332018"/>
              <a:gd name="connsiteX41" fmla="*/ 511282 w 1624387"/>
              <a:gd name="connsiteY41" fmla="*/ 388628 h 1332018"/>
              <a:gd name="connsiteX42" fmla="*/ 1153502 w 1624387"/>
              <a:gd name="connsiteY42" fmla="*/ 403148 h 1332018"/>
              <a:gd name="connsiteX43" fmla="*/ 1491116 w 1624387"/>
              <a:gd name="connsiteY43" fmla="*/ 436860 h 1332018"/>
              <a:gd name="connsiteX44" fmla="*/ 1612467 w 1624387"/>
              <a:gd name="connsiteY44" fmla="*/ 494941 h 1332018"/>
              <a:gd name="connsiteX45" fmla="*/ 1511967 w 1624387"/>
              <a:gd name="connsiteY45" fmla="*/ 552995 h 1332018"/>
              <a:gd name="connsiteX46" fmla="*/ 1121893 w 1624387"/>
              <a:gd name="connsiteY46" fmla="*/ 597208 h 1332018"/>
              <a:gd name="connsiteX47" fmla="*/ 717937 w 1624387"/>
              <a:gd name="connsiteY47" fmla="*/ 587366 h 1332018"/>
              <a:gd name="connsiteX48" fmla="*/ 389434 w 1624387"/>
              <a:gd name="connsiteY48" fmla="*/ 538900 h 1332018"/>
              <a:gd name="connsiteX49" fmla="*/ 6088 w 1624387"/>
              <a:gd name="connsiteY49" fmla="*/ 441984 h 1332018"/>
              <a:gd name="connsiteX50" fmla="*/ 956829 w 1624387"/>
              <a:gd name="connsiteY50" fmla="*/ 1332018 h 1332018"/>
              <a:gd name="connsiteX0" fmla="*/ 71 w 1978566"/>
              <a:gd name="connsiteY0" fmla="*/ 366492 h 1332018"/>
              <a:gd name="connsiteX1" fmla="*/ 628141 w 1978566"/>
              <a:gd name="connsiteY1" fmla="*/ 76 h 1332018"/>
              <a:gd name="connsiteX2" fmla="*/ 1335672 w 1978566"/>
              <a:gd name="connsiteY2" fmla="*/ 11291 h 1332018"/>
              <a:gd name="connsiteX3" fmla="*/ 1809005 w 1978566"/>
              <a:gd name="connsiteY3" fmla="*/ 54824 h 1332018"/>
              <a:gd name="connsiteX4" fmla="*/ 1967796 w 1978566"/>
              <a:gd name="connsiteY4" fmla="*/ 143829 h 1332018"/>
              <a:gd name="connsiteX5" fmla="*/ 1714748 w 1978566"/>
              <a:gd name="connsiteY5" fmla="*/ 218395 h 1332018"/>
              <a:gd name="connsiteX6" fmla="*/ 1281647 w 1978566"/>
              <a:gd name="connsiteY6" fmla="*/ 234110 h 1332018"/>
              <a:gd name="connsiteX7" fmla="*/ 660361 w 1978566"/>
              <a:gd name="connsiteY7" fmla="*/ 173666 h 1332018"/>
              <a:gd name="connsiteX8" fmla="*/ 780398 w 1978566"/>
              <a:gd name="connsiteY8" fmla="*/ 102259 h 1332018"/>
              <a:gd name="connsiteX9" fmla="*/ 1269905 w 1978566"/>
              <a:gd name="connsiteY9" fmla="*/ 77545 h 1332018"/>
              <a:gd name="connsiteX10" fmla="*/ 1650216 w 1978566"/>
              <a:gd name="connsiteY10" fmla="*/ 101462 h 1332018"/>
              <a:gd name="connsiteX11" fmla="*/ 1892092 w 1978566"/>
              <a:gd name="connsiteY11" fmla="*/ 150889 h 1332018"/>
              <a:gd name="connsiteX12" fmla="*/ 1958849 w 1978566"/>
              <a:gd name="connsiteY12" fmla="*/ 224659 h 1332018"/>
              <a:gd name="connsiteX13" fmla="*/ 1715981 w 1978566"/>
              <a:gd name="connsiteY13" fmla="*/ 283111 h 1332018"/>
              <a:gd name="connsiteX14" fmla="*/ 1327544 w 1978566"/>
              <a:gd name="connsiteY14" fmla="*/ 298827 h 1332018"/>
              <a:gd name="connsiteX15" fmla="*/ 801581 w 1978566"/>
              <a:gd name="connsiteY15" fmla="*/ 266256 h 1332018"/>
              <a:gd name="connsiteX16" fmla="*/ 635647 w 1978566"/>
              <a:gd name="connsiteY16" fmla="*/ 219562 h 1332018"/>
              <a:gd name="connsiteX17" fmla="*/ 1013411 w 1978566"/>
              <a:gd name="connsiteY17" fmla="*/ 152483 h 1332018"/>
              <a:gd name="connsiteX18" fmla="*/ 1620657 w 1978566"/>
              <a:gd name="connsiteY18" fmla="*/ 159544 h 1332018"/>
              <a:gd name="connsiteX19" fmla="*/ 1973790 w 1978566"/>
              <a:gd name="connsiteY19" fmla="*/ 261104 h 1332018"/>
              <a:gd name="connsiteX20" fmla="*/ 1776082 w 1978566"/>
              <a:gd name="connsiteY20" fmla="*/ 345465 h 1332018"/>
              <a:gd name="connsiteX21" fmla="*/ 1366461 w 1978566"/>
              <a:gd name="connsiteY21" fmla="*/ 374904 h 1332018"/>
              <a:gd name="connsiteX22" fmla="*/ 812172 w 1978566"/>
              <a:gd name="connsiteY22" fmla="*/ 350191 h 1332018"/>
              <a:gd name="connsiteX23" fmla="*/ 621525 w 1978566"/>
              <a:gd name="connsiteY23" fmla="*/ 290172 h 1332018"/>
              <a:gd name="connsiteX24" fmla="*/ 914640 w 1978566"/>
              <a:gd name="connsiteY24" fmla="*/ 250113 h 1332018"/>
              <a:gd name="connsiteX25" fmla="*/ 1567287 w 1978566"/>
              <a:gd name="connsiteY25" fmla="*/ 268111 h 1332018"/>
              <a:gd name="connsiteX26" fmla="*/ 1964430 w 1978566"/>
              <a:gd name="connsiteY26" fmla="*/ 338748 h 1332018"/>
              <a:gd name="connsiteX27" fmla="*/ 1829039 w 1978566"/>
              <a:gd name="connsiteY27" fmla="*/ 417242 h 1332018"/>
              <a:gd name="connsiteX28" fmla="*/ 1254801 w 1978566"/>
              <a:gd name="connsiteY28" fmla="*/ 451380 h 1332018"/>
              <a:gd name="connsiteX29" fmla="*/ 829825 w 1978566"/>
              <a:gd name="connsiteY29" fmla="*/ 417270 h 1332018"/>
              <a:gd name="connsiteX30" fmla="*/ 630719 w 1978566"/>
              <a:gd name="connsiteY30" fmla="*/ 363144 h 1332018"/>
              <a:gd name="connsiteX31" fmla="*/ 712748 w 1978566"/>
              <a:gd name="connsiteY31" fmla="*/ 327470 h 1332018"/>
              <a:gd name="connsiteX32" fmla="*/ 890340 w 1978566"/>
              <a:gd name="connsiteY32" fmla="*/ 312496 h 1332018"/>
              <a:gd name="connsiteX33" fmla="*/ 1262596 w 1978566"/>
              <a:gd name="connsiteY33" fmla="*/ 315175 h 1332018"/>
              <a:gd name="connsiteX34" fmla="*/ 1606369 w 1978566"/>
              <a:gd name="connsiteY34" fmla="*/ 339490 h 1332018"/>
              <a:gd name="connsiteX35" fmla="*/ 1827394 w 1978566"/>
              <a:gd name="connsiteY35" fmla="*/ 376388 h 1332018"/>
              <a:gd name="connsiteX36" fmla="*/ 1957287 w 1978566"/>
              <a:gd name="connsiteY36" fmla="*/ 430623 h 1332018"/>
              <a:gd name="connsiteX37" fmla="*/ 1740694 w 1978566"/>
              <a:gd name="connsiteY37" fmla="*/ 509063 h 1332018"/>
              <a:gd name="connsiteX38" fmla="*/ 1255867 w 1978566"/>
              <a:gd name="connsiteY38" fmla="*/ 532609 h 1332018"/>
              <a:gd name="connsiteX39" fmla="*/ 787459 w 1978566"/>
              <a:gd name="connsiteY39" fmla="*/ 491411 h 1332018"/>
              <a:gd name="connsiteX40" fmla="*/ 635647 w 1978566"/>
              <a:gd name="connsiteY40" fmla="*/ 441984 h 1332018"/>
              <a:gd name="connsiteX41" fmla="*/ 865461 w 1978566"/>
              <a:gd name="connsiteY41" fmla="*/ 388628 h 1332018"/>
              <a:gd name="connsiteX42" fmla="*/ 1507681 w 1978566"/>
              <a:gd name="connsiteY42" fmla="*/ 403148 h 1332018"/>
              <a:gd name="connsiteX43" fmla="*/ 1845295 w 1978566"/>
              <a:gd name="connsiteY43" fmla="*/ 436860 h 1332018"/>
              <a:gd name="connsiteX44" fmla="*/ 1966646 w 1978566"/>
              <a:gd name="connsiteY44" fmla="*/ 494941 h 1332018"/>
              <a:gd name="connsiteX45" fmla="*/ 1866146 w 1978566"/>
              <a:gd name="connsiteY45" fmla="*/ 552995 h 1332018"/>
              <a:gd name="connsiteX46" fmla="*/ 1476072 w 1978566"/>
              <a:gd name="connsiteY46" fmla="*/ 597208 h 1332018"/>
              <a:gd name="connsiteX47" fmla="*/ 1072116 w 1978566"/>
              <a:gd name="connsiteY47" fmla="*/ 587366 h 1332018"/>
              <a:gd name="connsiteX48" fmla="*/ 743613 w 1978566"/>
              <a:gd name="connsiteY48" fmla="*/ 538900 h 1332018"/>
              <a:gd name="connsiteX49" fmla="*/ 360267 w 1978566"/>
              <a:gd name="connsiteY49" fmla="*/ 441984 h 1332018"/>
              <a:gd name="connsiteX50" fmla="*/ 1311008 w 1978566"/>
              <a:gd name="connsiteY50" fmla="*/ 1332018 h 1332018"/>
              <a:gd name="connsiteX0" fmla="*/ 117 w 1978612"/>
              <a:gd name="connsiteY0" fmla="*/ 360455 h 1325981"/>
              <a:gd name="connsiteX1" fmla="*/ 438619 w 1978612"/>
              <a:gd name="connsiteY1" fmla="*/ 0 h 1325981"/>
              <a:gd name="connsiteX2" fmla="*/ 1335718 w 1978612"/>
              <a:gd name="connsiteY2" fmla="*/ 5254 h 1325981"/>
              <a:gd name="connsiteX3" fmla="*/ 1809051 w 1978612"/>
              <a:gd name="connsiteY3" fmla="*/ 48787 h 1325981"/>
              <a:gd name="connsiteX4" fmla="*/ 1967842 w 1978612"/>
              <a:gd name="connsiteY4" fmla="*/ 137792 h 1325981"/>
              <a:gd name="connsiteX5" fmla="*/ 1714794 w 1978612"/>
              <a:gd name="connsiteY5" fmla="*/ 212358 h 1325981"/>
              <a:gd name="connsiteX6" fmla="*/ 1281693 w 1978612"/>
              <a:gd name="connsiteY6" fmla="*/ 228073 h 1325981"/>
              <a:gd name="connsiteX7" fmla="*/ 660407 w 1978612"/>
              <a:gd name="connsiteY7" fmla="*/ 167629 h 1325981"/>
              <a:gd name="connsiteX8" fmla="*/ 780444 w 1978612"/>
              <a:gd name="connsiteY8" fmla="*/ 96222 h 1325981"/>
              <a:gd name="connsiteX9" fmla="*/ 1269951 w 1978612"/>
              <a:gd name="connsiteY9" fmla="*/ 71508 h 1325981"/>
              <a:gd name="connsiteX10" fmla="*/ 1650262 w 1978612"/>
              <a:gd name="connsiteY10" fmla="*/ 95425 h 1325981"/>
              <a:gd name="connsiteX11" fmla="*/ 1892138 w 1978612"/>
              <a:gd name="connsiteY11" fmla="*/ 144852 h 1325981"/>
              <a:gd name="connsiteX12" fmla="*/ 1958895 w 1978612"/>
              <a:gd name="connsiteY12" fmla="*/ 218622 h 1325981"/>
              <a:gd name="connsiteX13" fmla="*/ 1716027 w 1978612"/>
              <a:gd name="connsiteY13" fmla="*/ 277074 h 1325981"/>
              <a:gd name="connsiteX14" fmla="*/ 1327590 w 1978612"/>
              <a:gd name="connsiteY14" fmla="*/ 292790 h 1325981"/>
              <a:gd name="connsiteX15" fmla="*/ 801627 w 1978612"/>
              <a:gd name="connsiteY15" fmla="*/ 260219 h 1325981"/>
              <a:gd name="connsiteX16" fmla="*/ 635693 w 1978612"/>
              <a:gd name="connsiteY16" fmla="*/ 213525 h 1325981"/>
              <a:gd name="connsiteX17" fmla="*/ 1013457 w 1978612"/>
              <a:gd name="connsiteY17" fmla="*/ 146446 h 1325981"/>
              <a:gd name="connsiteX18" fmla="*/ 1620703 w 1978612"/>
              <a:gd name="connsiteY18" fmla="*/ 153507 h 1325981"/>
              <a:gd name="connsiteX19" fmla="*/ 1973836 w 1978612"/>
              <a:gd name="connsiteY19" fmla="*/ 255067 h 1325981"/>
              <a:gd name="connsiteX20" fmla="*/ 1776128 w 1978612"/>
              <a:gd name="connsiteY20" fmla="*/ 339428 h 1325981"/>
              <a:gd name="connsiteX21" fmla="*/ 1366507 w 1978612"/>
              <a:gd name="connsiteY21" fmla="*/ 368867 h 1325981"/>
              <a:gd name="connsiteX22" fmla="*/ 812218 w 1978612"/>
              <a:gd name="connsiteY22" fmla="*/ 344154 h 1325981"/>
              <a:gd name="connsiteX23" fmla="*/ 621571 w 1978612"/>
              <a:gd name="connsiteY23" fmla="*/ 284135 h 1325981"/>
              <a:gd name="connsiteX24" fmla="*/ 914686 w 1978612"/>
              <a:gd name="connsiteY24" fmla="*/ 244076 h 1325981"/>
              <a:gd name="connsiteX25" fmla="*/ 1567333 w 1978612"/>
              <a:gd name="connsiteY25" fmla="*/ 262074 h 1325981"/>
              <a:gd name="connsiteX26" fmla="*/ 1964476 w 1978612"/>
              <a:gd name="connsiteY26" fmla="*/ 332711 h 1325981"/>
              <a:gd name="connsiteX27" fmla="*/ 1829085 w 1978612"/>
              <a:gd name="connsiteY27" fmla="*/ 411205 h 1325981"/>
              <a:gd name="connsiteX28" fmla="*/ 1254847 w 1978612"/>
              <a:gd name="connsiteY28" fmla="*/ 445343 h 1325981"/>
              <a:gd name="connsiteX29" fmla="*/ 829871 w 1978612"/>
              <a:gd name="connsiteY29" fmla="*/ 411233 h 1325981"/>
              <a:gd name="connsiteX30" fmla="*/ 630765 w 1978612"/>
              <a:gd name="connsiteY30" fmla="*/ 357107 h 1325981"/>
              <a:gd name="connsiteX31" fmla="*/ 712794 w 1978612"/>
              <a:gd name="connsiteY31" fmla="*/ 321433 h 1325981"/>
              <a:gd name="connsiteX32" fmla="*/ 890386 w 1978612"/>
              <a:gd name="connsiteY32" fmla="*/ 306459 h 1325981"/>
              <a:gd name="connsiteX33" fmla="*/ 1262642 w 1978612"/>
              <a:gd name="connsiteY33" fmla="*/ 309138 h 1325981"/>
              <a:gd name="connsiteX34" fmla="*/ 1606415 w 1978612"/>
              <a:gd name="connsiteY34" fmla="*/ 333453 h 1325981"/>
              <a:gd name="connsiteX35" fmla="*/ 1827440 w 1978612"/>
              <a:gd name="connsiteY35" fmla="*/ 370351 h 1325981"/>
              <a:gd name="connsiteX36" fmla="*/ 1957333 w 1978612"/>
              <a:gd name="connsiteY36" fmla="*/ 424586 h 1325981"/>
              <a:gd name="connsiteX37" fmla="*/ 1740740 w 1978612"/>
              <a:gd name="connsiteY37" fmla="*/ 503026 h 1325981"/>
              <a:gd name="connsiteX38" fmla="*/ 1255913 w 1978612"/>
              <a:gd name="connsiteY38" fmla="*/ 526572 h 1325981"/>
              <a:gd name="connsiteX39" fmla="*/ 787505 w 1978612"/>
              <a:gd name="connsiteY39" fmla="*/ 485374 h 1325981"/>
              <a:gd name="connsiteX40" fmla="*/ 635693 w 1978612"/>
              <a:gd name="connsiteY40" fmla="*/ 435947 h 1325981"/>
              <a:gd name="connsiteX41" fmla="*/ 865507 w 1978612"/>
              <a:gd name="connsiteY41" fmla="*/ 382591 h 1325981"/>
              <a:gd name="connsiteX42" fmla="*/ 1507727 w 1978612"/>
              <a:gd name="connsiteY42" fmla="*/ 397111 h 1325981"/>
              <a:gd name="connsiteX43" fmla="*/ 1845341 w 1978612"/>
              <a:gd name="connsiteY43" fmla="*/ 430823 h 1325981"/>
              <a:gd name="connsiteX44" fmla="*/ 1966692 w 1978612"/>
              <a:gd name="connsiteY44" fmla="*/ 488904 h 1325981"/>
              <a:gd name="connsiteX45" fmla="*/ 1866192 w 1978612"/>
              <a:gd name="connsiteY45" fmla="*/ 546958 h 1325981"/>
              <a:gd name="connsiteX46" fmla="*/ 1476118 w 1978612"/>
              <a:gd name="connsiteY46" fmla="*/ 591171 h 1325981"/>
              <a:gd name="connsiteX47" fmla="*/ 1072162 w 1978612"/>
              <a:gd name="connsiteY47" fmla="*/ 581329 h 1325981"/>
              <a:gd name="connsiteX48" fmla="*/ 743659 w 1978612"/>
              <a:gd name="connsiteY48" fmla="*/ 532863 h 1325981"/>
              <a:gd name="connsiteX49" fmla="*/ 360313 w 1978612"/>
              <a:gd name="connsiteY49" fmla="*/ 435947 h 1325981"/>
              <a:gd name="connsiteX50" fmla="*/ 1311054 w 1978612"/>
              <a:gd name="connsiteY50" fmla="*/ 1325981 h 1325981"/>
              <a:gd name="connsiteX0" fmla="*/ 117 w 1978612"/>
              <a:gd name="connsiteY0" fmla="*/ 360455 h 1325981"/>
              <a:gd name="connsiteX1" fmla="*/ 438619 w 1978612"/>
              <a:gd name="connsiteY1" fmla="*/ 0 h 1325981"/>
              <a:gd name="connsiteX2" fmla="*/ 1335718 w 1978612"/>
              <a:gd name="connsiteY2" fmla="*/ 5254 h 1325981"/>
              <a:gd name="connsiteX3" fmla="*/ 1809051 w 1978612"/>
              <a:gd name="connsiteY3" fmla="*/ 48787 h 1325981"/>
              <a:gd name="connsiteX4" fmla="*/ 1967842 w 1978612"/>
              <a:gd name="connsiteY4" fmla="*/ 137792 h 1325981"/>
              <a:gd name="connsiteX5" fmla="*/ 1714794 w 1978612"/>
              <a:gd name="connsiteY5" fmla="*/ 212358 h 1325981"/>
              <a:gd name="connsiteX6" fmla="*/ 1281693 w 1978612"/>
              <a:gd name="connsiteY6" fmla="*/ 228073 h 1325981"/>
              <a:gd name="connsiteX7" fmla="*/ 660407 w 1978612"/>
              <a:gd name="connsiteY7" fmla="*/ 167629 h 1325981"/>
              <a:gd name="connsiteX8" fmla="*/ 780444 w 1978612"/>
              <a:gd name="connsiteY8" fmla="*/ 96222 h 1325981"/>
              <a:gd name="connsiteX9" fmla="*/ 1269951 w 1978612"/>
              <a:gd name="connsiteY9" fmla="*/ 71508 h 1325981"/>
              <a:gd name="connsiteX10" fmla="*/ 1650262 w 1978612"/>
              <a:gd name="connsiteY10" fmla="*/ 95425 h 1325981"/>
              <a:gd name="connsiteX11" fmla="*/ 1892138 w 1978612"/>
              <a:gd name="connsiteY11" fmla="*/ 144852 h 1325981"/>
              <a:gd name="connsiteX12" fmla="*/ 1958895 w 1978612"/>
              <a:gd name="connsiteY12" fmla="*/ 218622 h 1325981"/>
              <a:gd name="connsiteX13" fmla="*/ 1716027 w 1978612"/>
              <a:gd name="connsiteY13" fmla="*/ 277074 h 1325981"/>
              <a:gd name="connsiteX14" fmla="*/ 1327590 w 1978612"/>
              <a:gd name="connsiteY14" fmla="*/ 292790 h 1325981"/>
              <a:gd name="connsiteX15" fmla="*/ 801627 w 1978612"/>
              <a:gd name="connsiteY15" fmla="*/ 260219 h 1325981"/>
              <a:gd name="connsiteX16" fmla="*/ 635693 w 1978612"/>
              <a:gd name="connsiteY16" fmla="*/ 213525 h 1325981"/>
              <a:gd name="connsiteX17" fmla="*/ 1013457 w 1978612"/>
              <a:gd name="connsiteY17" fmla="*/ 146446 h 1325981"/>
              <a:gd name="connsiteX18" fmla="*/ 1620703 w 1978612"/>
              <a:gd name="connsiteY18" fmla="*/ 153507 h 1325981"/>
              <a:gd name="connsiteX19" fmla="*/ 1973836 w 1978612"/>
              <a:gd name="connsiteY19" fmla="*/ 255067 h 1325981"/>
              <a:gd name="connsiteX20" fmla="*/ 1776128 w 1978612"/>
              <a:gd name="connsiteY20" fmla="*/ 339428 h 1325981"/>
              <a:gd name="connsiteX21" fmla="*/ 1366507 w 1978612"/>
              <a:gd name="connsiteY21" fmla="*/ 368867 h 1325981"/>
              <a:gd name="connsiteX22" fmla="*/ 812218 w 1978612"/>
              <a:gd name="connsiteY22" fmla="*/ 344154 h 1325981"/>
              <a:gd name="connsiteX23" fmla="*/ 621571 w 1978612"/>
              <a:gd name="connsiteY23" fmla="*/ 284135 h 1325981"/>
              <a:gd name="connsiteX24" fmla="*/ 914686 w 1978612"/>
              <a:gd name="connsiteY24" fmla="*/ 244076 h 1325981"/>
              <a:gd name="connsiteX25" fmla="*/ 1567333 w 1978612"/>
              <a:gd name="connsiteY25" fmla="*/ 262074 h 1325981"/>
              <a:gd name="connsiteX26" fmla="*/ 1964476 w 1978612"/>
              <a:gd name="connsiteY26" fmla="*/ 332711 h 1325981"/>
              <a:gd name="connsiteX27" fmla="*/ 1829085 w 1978612"/>
              <a:gd name="connsiteY27" fmla="*/ 411205 h 1325981"/>
              <a:gd name="connsiteX28" fmla="*/ 1254847 w 1978612"/>
              <a:gd name="connsiteY28" fmla="*/ 445343 h 1325981"/>
              <a:gd name="connsiteX29" fmla="*/ 829871 w 1978612"/>
              <a:gd name="connsiteY29" fmla="*/ 411233 h 1325981"/>
              <a:gd name="connsiteX30" fmla="*/ 630765 w 1978612"/>
              <a:gd name="connsiteY30" fmla="*/ 357107 h 1325981"/>
              <a:gd name="connsiteX31" fmla="*/ 712794 w 1978612"/>
              <a:gd name="connsiteY31" fmla="*/ 321433 h 1325981"/>
              <a:gd name="connsiteX32" fmla="*/ 890386 w 1978612"/>
              <a:gd name="connsiteY32" fmla="*/ 306459 h 1325981"/>
              <a:gd name="connsiteX33" fmla="*/ 1262642 w 1978612"/>
              <a:gd name="connsiteY33" fmla="*/ 309138 h 1325981"/>
              <a:gd name="connsiteX34" fmla="*/ 1606415 w 1978612"/>
              <a:gd name="connsiteY34" fmla="*/ 333453 h 1325981"/>
              <a:gd name="connsiteX35" fmla="*/ 1827440 w 1978612"/>
              <a:gd name="connsiteY35" fmla="*/ 370351 h 1325981"/>
              <a:gd name="connsiteX36" fmla="*/ 1957333 w 1978612"/>
              <a:gd name="connsiteY36" fmla="*/ 424586 h 1325981"/>
              <a:gd name="connsiteX37" fmla="*/ 1740740 w 1978612"/>
              <a:gd name="connsiteY37" fmla="*/ 503026 h 1325981"/>
              <a:gd name="connsiteX38" fmla="*/ 1255913 w 1978612"/>
              <a:gd name="connsiteY38" fmla="*/ 526572 h 1325981"/>
              <a:gd name="connsiteX39" fmla="*/ 787505 w 1978612"/>
              <a:gd name="connsiteY39" fmla="*/ 485374 h 1325981"/>
              <a:gd name="connsiteX40" fmla="*/ 635693 w 1978612"/>
              <a:gd name="connsiteY40" fmla="*/ 435947 h 1325981"/>
              <a:gd name="connsiteX41" fmla="*/ 865507 w 1978612"/>
              <a:gd name="connsiteY41" fmla="*/ 382591 h 1325981"/>
              <a:gd name="connsiteX42" fmla="*/ 1507727 w 1978612"/>
              <a:gd name="connsiteY42" fmla="*/ 397111 h 1325981"/>
              <a:gd name="connsiteX43" fmla="*/ 1845341 w 1978612"/>
              <a:gd name="connsiteY43" fmla="*/ 430823 h 1325981"/>
              <a:gd name="connsiteX44" fmla="*/ 1966692 w 1978612"/>
              <a:gd name="connsiteY44" fmla="*/ 488904 h 1325981"/>
              <a:gd name="connsiteX45" fmla="*/ 1866192 w 1978612"/>
              <a:gd name="connsiteY45" fmla="*/ 546958 h 1325981"/>
              <a:gd name="connsiteX46" fmla="*/ 1476118 w 1978612"/>
              <a:gd name="connsiteY46" fmla="*/ 591171 h 1325981"/>
              <a:gd name="connsiteX47" fmla="*/ 1072162 w 1978612"/>
              <a:gd name="connsiteY47" fmla="*/ 581329 h 1325981"/>
              <a:gd name="connsiteX48" fmla="*/ 743659 w 1978612"/>
              <a:gd name="connsiteY48" fmla="*/ 532863 h 1325981"/>
              <a:gd name="connsiteX49" fmla="*/ 449522 w 1978612"/>
              <a:gd name="connsiteY49" fmla="*/ 501518 h 1325981"/>
              <a:gd name="connsiteX50" fmla="*/ 1311054 w 1978612"/>
              <a:gd name="connsiteY50" fmla="*/ 1325981 h 1325981"/>
              <a:gd name="connsiteX0" fmla="*/ 117 w 1978612"/>
              <a:gd name="connsiteY0" fmla="*/ 360455 h 1325981"/>
              <a:gd name="connsiteX1" fmla="*/ 438619 w 1978612"/>
              <a:gd name="connsiteY1" fmla="*/ 0 h 1325981"/>
              <a:gd name="connsiteX2" fmla="*/ 1335718 w 1978612"/>
              <a:gd name="connsiteY2" fmla="*/ 5254 h 1325981"/>
              <a:gd name="connsiteX3" fmla="*/ 1809051 w 1978612"/>
              <a:gd name="connsiteY3" fmla="*/ 48787 h 1325981"/>
              <a:gd name="connsiteX4" fmla="*/ 1967842 w 1978612"/>
              <a:gd name="connsiteY4" fmla="*/ 137792 h 1325981"/>
              <a:gd name="connsiteX5" fmla="*/ 1714794 w 1978612"/>
              <a:gd name="connsiteY5" fmla="*/ 212358 h 1325981"/>
              <a:gd name="connsiteX6" fmla="*/ 1281693 w 1978612"/>
              <a:gd name="connsiteY6" fmla="*/ 228073 h 1325981"/>
              <a:gd name="connsiteX7" fmla="*/ 660407 w 1978612"/>
              <a:gd name="connsiteY7" fmla="*/ 167629 h 1325981"/>
              <a:gd name="connsiteX8" fmla="*/ 780444 w 1978612"/>
              <a:gd name="connsiteY8" fmla="*/ 96222 h 1325981"/>
              <a:gd name="connsiteX9" fmla="*/ 1269951 w 1978612"/>
              <a:gd name="connsiteY9" fmla="*/ 71508 h 1325981"/>
              <a:gd name="connsiteX10" fmla="*/ 1650262 w 1978612"/>
              <a:gd name="connsiteY10" fmla="*/ 95425 h 1325981"/>
              <a:gd name="connsiteX11" fmla="*/ 1892138 w 1978612"/>
              <a:gd name="connsiteY11" fmla="*/ 144852 h 1325981"/>
              <a:gd name="connsiteX12" fmla="*/ 1958895 w 1978612"/>
              <a:gd name="connsiteY12" fmla="*/ 218622 h 1325981"/>
              <a:gd name="connsiteX13" fmla="*/ 1716027 w 1978612"/>
              <a:gd name="connsiteY13" fmla="*/ 277074 h 1325981"/>
              <a:gd name="connsiteX14" fmla="*/ 1327590 w 1978612"/>
              <a:gd name="connsiteY14" fmla="*/ 292790 h 1325981"/>
              <a:gd name="connsiteX15" fmla="*/ 801627 w 1978612"/>
              <a:gd name="connsiteY15" fmla="*/ 260219 h 1325981"/>
              <a:gd name="connsiteX16" fmla="*/ 635693 w 1978612"/>
              <a:gd name="connsiteY16" fmla="*/ 213525 h 1325981"/>
              <a:gd name="connsiteX17" fmla="*/ 1013457 w 1978612"/>
              <a:gd name="connsiteY17" fmla="*/ 146446 h 1325981"/>
              <a:gd name="connsiteX18" fmla="*/ 1620703 w 1978612"/>
              <a:gd name="connsiteY18" fmla="*/ 153507 h 1325981"/>
              <a:gd name="connsiteX19" fmla="*/ 1973836 w 1978612"/>
              <a:gd name="connsiteY19" fmla="*/ 255067 h 1325981"/>
              <a:gd name="connsiteX20" fmla="*/ 1776128 w 1978612"/>
              <a:gd name="connsiteY20" fmla="*/ 339428 h 1325981"/>
              <a:gd name="connsiteX21" fmla="*/ 1366507 w 1978612"/>
              <a:gd name="connsiteY21" fmla="*/ 368867 h 1325981"/>
              <a:gd name="connsiteX22" fmla="*/ 812218 w 1978612"/>
              <a:gd name="connsiteY22" fmla="*/ 344154 h 1325981"/>
              <a:gd name="connsiteX23" fmla="*/ 621571 w 1978612"/>
              <a:gd name="connsiteY23" fmla="*/ 284135 h 1325981"/>
              <a:gd name="connsiteX24" fmla="*/ 914686 w 1978612"/>
              <a:gd name="connsiteY24" fmla="*/ 244076 h 1325981"/>
              <a:gd name="connsiteX25" fmla="*/ 1567333 w 1978612"/>
              <a:gd name="connsiteY25" fmla="*/ 262074 h 1325981"/>
              <a:gd name="connsiteX26" fmla="*/ 1964476 w 1978612"/>
              <a:gd name="connsiteY26" fmla="*/ 332711 h 1325981"/>
              <a:gd name="connsiteX27" fmla="*/ 1829085 w 1978612"/>
              <a:gd name="connsiteY27" fmla="*/ 411205 h 1325981"/>
              <a:gd name="connsiteX28" fmla="*/ 1254847 w 1978612"/>
              <a:gd name="connsiteY28" fmla="*/ 445343 h 1325981"/>
              <a:gd name="connsiteX29" fmla="*/ 829871 w 1978612"/>
              <a:gd name="connsiteY29" fmla="*/ 411233 h 1325981"/>
              <a:gd name="connsiteX30" fmla="*/ 630765 w 1978612"/>
              <a:gd name="connsiteY30" fmla="*/ 357107 h 1325981"/>
              <a:gd name="connsiteX31" fmla="*/ 712794 w 1978612"/>
              <a:gd name="connsiteY31" fmla="*/ 321433 h 1325981"/>
              <a:gd name="connsiteX32" fmla="*/ 890386 w 1978612"/>
              <a:gd name="connsiteY32" fmla="*/ 306459 h 1325981"/>
              <a:gd name="connsiteX33" fmla="*/ 1262642 w 1978612"/>
              <a:gd name="connsiteY33" fmla="*/ 309138 h 1325981"/>
              <a:gd name="connsiteX34" fmla="*/ 1606415 w 1978612"/>
              <a:gd name="connsiteY34" fmla="*/ 333453 h 1325981"/>
              <a:gd name="connsiteX35" fmla="*/ 1827440 w 1978612"/>
              <a:gd name="connsiteY35" fmla="*/ 370351 h 1325981"/>
              <a:gd name="connsiteX36" fmla="*/ 1957333 w 1978612"/>
              <a:gd name="connsiteY36" fmla="*/ 424586 h 1325981"/>
              <a:gd name="connsiteX37" fmla="*/ 1740740 w 1978612"/>
              <a:gd name="connsiteY37" fmla="*/ 503026 h 1325981"/>
              <a:gd name="connsiteX38" fmla="*/ 1255913 w 1978612"/>
              <a:gd name="connsiteY38" fmla="*/ 526572 h 1325981"/>
              <a:gd name="connsiteX39" fmla="*/ 787505 w 1978612"/>
              <a:gd name="connsiteY39" fmla="*/ 485374 h 1325981"/>
              <a:gd name="connsiteX40" fmla="*/ 635693 w 1978612"/>
              <a:gd name="connsiteY40" fmla="*/ 435947 h 1325981"/>
              <a:gd name="connsiteX41" fmla="*/ 865507 w 1978612"/>
              <a:gd name="connsiteY41" fmla="*/ 382591 h 1325981"/>
              <a:gd name="connsiteX42" fmla="*/ 1507727 w 1978612"/>
              <a:gd name="connsiteY42" fmla="*/ 397111 h 1325981"/>
              <a:gd name="connsiteX43" fmla="*/ 1845341 w 1978612"/>
              <a:gd name="connsiteY43" fmla="*/ 430823 h 1325981"/>
              <a:gd name="connsiteX44" fmla="*/ 1966692 w 1978612"/>
              <a:gd name="connsiteY44" fmla="*/ 488904 h 1325981"/>
              <a:gd name="connsiteX45" fmla="*/ 1866192 w 1978612"/>
              <a:gd name="connsiteY45" fmla="*/ 546958 h 1325981"/>
              <a:gd name="connsiteX46" fmla="*/ 1476118 w 1978612"/>
              <a:gd name="connsiteY46" fmla="*/ 591171 h 1325981"/>
              <a:gd name="connsiteX47" fmla="*/ 1072162 w 1978612"/>
              <a:gd name="connsiteY47" fmla="*/ 581329 h 1325981"/>
              <a:gd name="connsiteX48" fmla="*/ 743659 w 1978612"/>
              <a:gd name="connsiteY48" fmla="*/ 532863 h 1325981"/>
              <a:gd name="connsiteX49" fmla="*/ 505278 w 1978612"/>
              <a:gd name="connsiteY49" fmla="*/ 501518 h 1325981"/>
              <a:gd name="connsiteX50" fmla="*/ 1311054 w 1978612"/>
              <a:gd name="connsiteY50" fmla="*/ 1325981 h 1325981"/>
              <a:gd name="connsiteX0" fmla="*/ 354 w 1778127"/>
              <a:gd name="connsiteY0" fmla="*/ 658505 h 1325981"/>
              <a:gd name="connsiteX1" fmla="*/ 238134 w 1778127"/>
              <a:gd name="connsiteY1" fmla="*/ 0 h 1325981"/>
              <a:gd name="connsiteX2" fmla="*/ 1135233 w 1778127"/>
              <a:gd name="connsiteY2" fmla="*/ 5254 h 1325981"/>
              <a:gd name="connsiteX3" fmla="*/ 1608566 w 1778127"/>
              <a:gd name="connsiteY3" fmla="*/ 48787 h 1325981"/>
              <a:gd name="connsiteX4" fmla="*/ 1767357 w 1778127"/>
              <a:gd name="connsiteY4" fmla="*/ 137792 h 1325981"/>
              <a:gd name="connsiteX5" fmla="*/ 1514309 w 1778127"/>
              <a:gd name="connsiteY5" fmla="*/ 212358 h 1325981"/>
              <a:gd name="connsiteX6" fmla="*/ 1081208 w 1778127"/>
              <a:gd name="connsiteY6" fmla="*/ 228073 h 1325981"/>
              <a:gd name="connsiteX7" fmla="*/ 459922 w 1778127"/>
              <a:gd name="connsiteY7" fmla="*/ 167629 h 1325981"/>
              <a:gd name="connsiteX8" fmla="*/ 579959 w 1778127"/>
              <a:gd name="connsiteY8" fmla="*/ 96222 h 1325981"/>
              <a:gd name="connsiteX9" fmla="*/ 1069466 w 1778127"/>
              <a:gd name="connsiteY9" fmla="*/ 71508 h 1325981"/>
              <a:gd name="connsiteX10" fmla="*/ 1449777 w 1778127"/>
              <a:gd name="connsiteY10" fmla="*/ 95425 h 1325981"/>
              <a:gd name="connsiteX11" fmla="*/ 1691653 w 1778127"/>
              <a:gd name="connsiteY11" fmla="*/ 144852 h 1325981"/>
              <a:gd name="connsiteX12" fmla="*/ 1758410 w 1778127"/>
              <a:gd name="connsiteY12" fmla="*/ 218622 h 1325981"/>
              <a:gd name="connsiteX13" fmla="*/ 1515542 w 1778127"/>
              <a:gd name="connsiteY13" fmla="*/ 277074 h 1325981"/>
              <a:gd name="connsiteX14" fmla="*/ 1127105 w 1778127"/>
              <a:gd name="connsiteY14" fmla="*/ 292790 h 1325981"/>
              <a:gd name="connsiteX15" fmla="*/ 601142 w 1778127"/>
              <a:gd name="connsiteY15" fmla="*/ 260219 h 1325981"/>
              <a:gd name="connsiteX16" fmla="*/ 435208 w 1778127"/>
              <a:gd name="connsiteY16" fmla="*/ 213525 h 1325981"/>
              <a:gd name="connsiteX17" fmla="*/ 812972 w 1778127"/>
              <a:gd name="connsiteY17" fmla="*/ 146446 h 1325981"/>
              <a:gd name="connsiteX18" fmla="*/ 1420218 w 1778127"/>
              <a:gd name="connsiteY18" fmla="*/ 153507 h 1325981"/>
              <a:gd name="connsiteX19" fmla="*/ 1773351 w 1778127"/>
              <a:gd name="connsiteY19" fmla="*/ 255067 h 1325981"/>
              <a:gd name="connsiteX20" fmla="*/ 1575643 w 1778127"/>
              <a:gd name="connsiteY20" fmla="*/ 339428 h 1325981"/>
              <a:gd name="connsiteX21" fmla="*/ 1166022 w 1778127"/>
              <a:gd name="connsiteY21" fmla="*/ 368867 h 1325981"/>
              <a:gd name="connsiteX22" fmla="*/ 611733 w 1778127"/>
              <a:gd name="connsiteY22" fmla="*/ 344154 h 1325981"/>
              <a:gd name="connsiteX23" fmla="*/ 421086 w 1778127"/>
              <a:gd name="connsiteY23" fmla="*/ 284135 h 1325981"/>
              <a:gd name="connsiteX24" fmla="*/ 714201 w 1778127"/>
              <a:gd name="connsiteY24" fmla="*/ 244076 h 1325981"/>
              <a:gd name="connsiteX25" fmla="*/ 1366848 w 1778127"/>
              <a:gd name="connsiteY25" fmla="*/ 262074 h 1325981"/>
              <a:gd name="connsiteX26" fmla="*/ 1763991 w 1778127"/>
              <a:gd name="connsiteY26" fmla="*/ 332711 h 1325981"/>
              <a:gd name="connsiteX27" fmla="*/ 1628600 w 1778127"/>
              <a:gd name="connsiteY27" fmla="*/ 411205 h 1325981"/>
              <a:gd name="connsiteX28" fmla="*/ 1054362 w 1778127"/>
              <a:gd name="connsiteY28" fmla="*/ 445343 h 1325981"/>
              <a:gd name="connsiteX29" fmla="*/ 629386 w 1778127"/>
              <a:gd name="connsiteY29" fmla="*/ 411233 h 1325981"/>
              <a:gd name="connsiteX30" fmla="*/ 430280 w 1778127"/>
              <a:gd name="connsiteY30" fmla="*/ 357107 h 1325981"/>
              <a:gd name="connsiteX31" fmla="*/ 512309 w 1778127"/>
              <a:gd name="connsiteY31" fmla="*/ 321433 h 1325981"/>
              <a:gd name="connsiteX32" fmla="*/ 689901 w 1778127"/>
              <a:gd name="connsiteY32" fmla="*/ 306459 h 1325981"/>
              <a:gd name="connsiteX33" fmla="*/ 1062157 w 1778127"/>
              <a:gd name="connsiteY33" fmla="*/ 309138 h 1325981"/>
              <a:gd name="connsiteX34" fmla="*/ 1405930 w 1778127"/>
              <a:gd name="connsiteY34" fmla="*/ 333453 h 1325981"/>
              <a:gd name="connsiteX35" fmla="*/ 1626955 w 1778127"/>
              <a:gd name="connsiteY35" fmla="*/ 370351 h 1325981"/>
              <a:gd name="connsiteX36" fmla="*/ 1756848 w 1778127"/>
              <a:gd name="connsiteY36" fmla="*/ 424586 h 1325981"/>
              <a:gd name="connsiteX37" fmla="*/ 1540255 w 1778127"/>
              <a:gd name="connsiteY37" fmla="*/ 503026 h 1325981"/>
              <a:gd name="connsiteX38" fmla="*/ 1055428 w 1778127"/>
              <a:gd name="connsiteY38" fmla="*/ 526572 h 1325981"/>
              <a:gd name="connsiteX39" fmla="*/ 587020 w 1778127"/>
              <a:gd name="connsiteY39" fmla="*/ 485374 h 1325981"/>
              <a:gd name="connsiteX40" fmla="*/ 435208 w 1778127"/>
              <a:gd name="connsiteY40" fmla="*/ 435947 h 1325981"/>
              <a:gd name="connsiteX41" fmla="*/ 665022 w 1778127"/>
              <a:gd name="connsiteY41" fmla="*/ 382591 h 1325981"/>
              <a:gd name="connsiteX42" fmla="*/ 1307242 w 1778127"/>
              <a:gd name="connsiteY42" fmla="*/ 397111 h 1325981"/>
              <a:gd name="connsiteX43" fmla="*/ 1644856 w 1778127"/>
              <a:gd name="connsiteY43" fmla="*/ 430823 h 1325981"/>
              <a:gd name="connsiteX44" fmla="*/ 1766207 w 1778127"/>
              <a:gd name="connsiteY44" fmla="*/ 488904 h 1325981"/>
              <a:gd name="connsiteX45" fmla="*/ 1665707 w 1778127"/>
              <a:gd name="connsiteY45" fmla="*/ 546958 h 1325981"/>
              <a:gd name="connsiteX46" fmla="*/ 1275633 w 1778127"/>
              <a:gd name="connsiteY46" fmla="*/ 591171 h 1325981"/>
              <a:gd name="connsiteX47" fmla="*/ 871677 w 1778127"/>
              <a:gd name="connsiteY47" fmla="*/ 581329 h 1325981"/>
              <a:gd name="connsiteX48" fmla="*/ 543174 w 1778127"/>
              <a:gd name="connsiteY48" fmla="*/ 532863 h 1325981"/>
              <a:gd name="connsiteX49" fmla="*/ 304793 w 1778127"/>
              <a:gd name="connsiteY49" fmla="*/ 501518 h 1325981"/>
              <a:gd name="connsiteX50" fmla="*/ 1110569 w 1778127"/>
              <a:gd name="connsiteY50" fmla="*/ 1325981 h 1325981"/>
              <a:gd name="connsiteX0" fmla="*/ 354 w 1778127"/>
              <a:gd name="connsiteY0" fmla="*/ 683285 h 1350761"/>
              <a:gd name="connsiteX1" fmla="*/ 238134 w 1778127"/>
              <a:gd name="connsiteY1" fmla="*/ 24780 h 1350761"/>
              <a:gd name="connsiteX2" fmla="*/ 1135233 w 1778127"/>
              <a:gd name="connsiteY2" fmla="*/ 30034 h 1350761"/>
              <a:gd name="connsiteX3" fmla="*/ 1608566 w 1778127"/>
              <a:gd name="connsiteY3" fmla="*/ 73567 h 1350761"/>
              <a:gd name="connsiteX4" fmla="*/ 1767357 w 1778127"/>
              <a:gd name="connsiteY4" fmla="*/ 162572 h 1350761"/>
              <a:gd name="connsiteX5" fmla="*/ 1514309 w 1778127"/>
              <a:gd name="connsiteY5" fmla="*/ 237138 h 1350761"/>
              <a:gd name="connsiteX6" fmla="*/ 1081208 w 1778127"/>
              <a:gd name="connsiteY6" fmla="*/ 252853 h 1350761"/>
              <a:gd name="connsiteX7" fmla="*/ 459922 w 1778127"/>
              <a:gd name="connsiteY7" fmla="*/ 192409 h 1350761"/>
              <a:gd name="connsiteX8" fmla="*/ 579959 w 1778127"/>
              <a:gd name="connsiteY8" fmla="*/ 121002 h 1350761"/>
              <a:gd name="connsiteX9" fmla="*/ 1069466 w 1778127"/>
              <a:gd name="connsiteY9" fmla="*/ 96288 h 1350761"/>
              <a:gd name="connsiteX10" fmla="*/ 1449777 w 1778127"/>
              <a:gd name="connsiteY10" fmla="*/ 120205 h 1350761"/>
              <a:gd name="connsiteX11" fmla="*/ 1691653 w 1778127"/>
              <a:gd name="connsiteY11" fmla="*/ 169632 h 1350761"/>
              <a:gd name="connsiteX12" fmla="*/ 1758410 w 1778127"/>
              <a:gd name="connsiteY12" fmla="*/ 243402 h 1350761"/>
              <a:gd name="connsiteX13" fmla="*/ 1515542 w 1778127"/>
              <a:gd name="connsiteY13" fmla="*/ 301854 h 1350761"/>
              <a:gd name="connsiteX14" fmla="*/ 1127105 w 1778127"/>
              <a:gd name="connsiteY14" fmla="*/ 317570 h 1350761"/>
              <a:gd name="connsiteX15" fmla="*/ 601142 w 1778127"/>
              <a:gd name="connsiteY15" fmla="*/ 284999 h 1350761"/>
              <a:gd name="connsiteX16" fmla="*/ 435208 w 1778127"/>
              <a:gd name="connsiteY16" fmla="*/ 238305 h 1350761"/>
              <a:gd name="connsiteX17" fmla="*/ 812972 w 1778127"/>
              <a:gd name="connsiteY17" fmla="*/ 171226 h 1350761"/>
              <a:gd name="connsiteX18" fmla="*/ 1420218 w 1778127"/>
              <a:gd name="connsiteY18" fmla="*/ 178287 h 1350761"/>
              <a:gd name="connsiteX19" fmla="*/ 1773351 w 1778127"/>
              <a:gd name="connsiteY19" fmla="*/ 279847 h 1350761"/>
              <a:gd name="connsiteX20" fmla="*/ 1575643 w 1778127"/>
              <a:gd name="connsiteY20" fmla="*/ 364208 h 1350761"/>
              <a:gd name="connsiteX21" fmla="*/ 1166022 w 1778127"/>
              <a:gd name="connsiteY21" fmla="*/ 393647 h 1350761"/>
              <a:gd name="connsiteX22" fmla="*/ 611733 w 1778127"/>
              <a:gd name="connsiteY22" fmla="*/ 368934 h 1350761"/>
              <a:gd name="connsiteX23" fmla="*/ 421086 w 1778127"/>
              <a:gd name="connsiteY23" fmla="*/ 308915 h 1350761"/>
              <a:gd name="connsiteX24" fmla="*/ 714201 w 1778127"/>
              <a:gd name="connsiteY24" fmla="*/ 268856 h 1350761"/>
              <a:gd name="connsiteX25" fmla="*/ 1366848 w 1778127"/>
              <a:gd name="connsiteY25" fmla="*/ 286854 h 1350761"/>
              <a:gd name="connsiteX26" fmla="*/ 1763991 w 1778127"/>
              <a:gd name="connsiteY26" fmla="*/ 357491 h 1350761"/>
              <a:gd name="connsiteX27" fmla="*/ 1628600 w 1778127"/>
              <a:gd name="connsiteY27" fmla="*/ 435985 h 1350761"/>
              <a:gd name="connsiteX28" fmla="*/ 1054362 w 1778127"/>
              <a:gd name="connsiteY28" fmla="*/ 470123 h 1350761"/>
              <a:gd name="connsiteX29" fmla="*/ 629386 w 1778127"/>
              <a:gd name="connsiteY29" fmla="*/ 436013 h 1350761"/>
              <a:gd name="connsiteX30" fmla="*/ 430280 w 1778127"/>
              <a:gd name="connsiteY30" fmla="*/ 381887 h 1350761"/>
              <a:gd name="connsiteX31" fmla="*/ 512309 w 1778127"/>
              <a:gd name="connsiteY31" fmla="*/ 346213 h 1350761"/>
              <a:gd name="connsiteX32" fmla="*/ 689901 w 1778127"/>
              <a:gd name="connsiteY32" fmla="*/ 331239 h 1350761"/>
              <a:gd name="connsiteX33" fmla="*/ 1062157 w 1778127"/>
              <a:gd name="connsiteY33" fmla="*/ 333918 h 1350761"/>
              <a:gd name="connsiteX34" fmla="*/ 1405930 w 1778127"/>
              <a:gd name="connsiteY34" fmla="*/ 358233 h 1350761"/>
              <a:gd name="connsiteX35" fmla="*/ 1626955 w 1778127"/>
              <a:gd name="connsiteY35" fmla="*/ 395131 h 1350761"/>
              <a:gd name="connsiteX36" fmla="*/ 1756848 w 1778127"/>
              <a:gd name="connsiteY36" fmla="*/ 449366 h 1350761"/>
              <a:gd name="connsiteX37" fmla="*/ 1540255 w 1778127"/>
              <a:gd name="connsiteY37" fmla="*/ 527806 h 1350761"/>
              <a:gd name="connsiteX38" fmla="*/ 1055428 w 1778127"/>
              <a:gd name="connsiteY38" fmla="*/ 551352 h 1350761"/>
              <a:gd name="connsiteX39" fmla="*/ 587020 w 1778127"/>
              <a:gd name="connsiteY39" fmla="*/ 510154 h 1350761"/>
              <a:gd name="connsiteX40" fmla="*/ 435208 w 1778127"/>
              <a:gd name="connsiteY40" fmla="*/ 460727 h 1350761"/>
              <a:gd name="connsiteX41" fmla="*/ 665022 w 1778127"/>
              <a:gd name="connsiteY41" fmla="*/ 407371 h 1350761"/>
              <a:gd name="connsiteX42" fmla="*/ 1307242 w 1778127"/>
              <a:gd name="connsiteY42" fmla="*/ 421891 h 1350761"/>
              <a:gd name="connsiteX43" fmla="*/ 1644856 w 1778127"/>
              <a:gd name="connsiteY43" fmla="*/ 455603 h 1350761"/>
              <a:gd name="connsiteX44" fmla="*/ 1766207 w 1778127"/>
              <a:gd name="connsiteY44" fmla="*/ 513684 h 1350761"/>
              <a:gd name="connsiteX45" fmla="*/ 1665707 w 1778127"/>
              <a:gd name="connsiteY45" fmla="*/ 571738 h 1350761"/>
              <a:gd name="connsiteX46" fmla="*/ 1275633 w 1778127"/>
              <a:gd name="connsiteY46" fmla="*/ 615951 h 1350761"/>
              <a:gd name="connsiteX47" fmla="*/ 871677 w 1778127"/>
              <a:gd name="connsiteY47" fmla="*/ 606109 h 1350761"/>
              <a:gd name="connsiteX48" fmla="*/ 543174 w 1778127"/>
              <a:gd name="connsiteY48" fmla="*/ 557643 h 1350761"/>
              <a:gd name="connsiteX49" fmla="*/ 304793 w 1778127"/>
              <a:gd name="connsiteY49" fmla="*/ 526298 h 1350761"/>
              <a:gd name="connsiteX50" fmla="*/ 1110569 w 1778127"/>
              <a:gd name="connsiteY50" fmla="*/ 1350761 h 1350761"/>
              <a:gd name="connsiteX0" fmla="*/ 2283 w 1780056"/>
              <a:gd name="connsiteY0" fmla="*/ 683285 h 1350761"/>
              <a:gd name="connsiteX1" fmla="*/ 240063 w 1780056"/>
              <a:gd name="connsiteY1" fmla="*/ 24780 h 1350761"/>
              <a:gd name="connsiteX2" fmla="*/ 1137162 w 1780056"/>
              <a:gd name="connsiteY2" fmla="*/ 30034 h 1350761"/>
              <a:gd name="connsiteX3" fmla="*/ 1610495 w 1780056"/>
              <a:gd name="connsiteY3" fmla="*/ 73567 h 1350761"/>
              <a:gd name="connsiteX4" fmla="*/ 1769286 w 1780056"/>
              <a:gd name="connsiteY4" fmla="*/ 162572 h 1350761"/>
              <a:gd name="connsiteX5" fmla="*/ 1516238 w 1780056"/>
              <a:gd name="connsiteY5" fmla="*/ 237138 h 1350761"/>
              <a:gd name="connsiteX6" fmla="*/ 1083137 w 1780056"/>
              <a:gd name="connsiteY6" fmla="*/ 252853 h 1350761"/>
              <a:gd name="connsiteX7" fmla="*/ 461851 w 1780056"/>
              <a:gd name="connsiteY7" fmla="*/ 192409 h 1350761"/>
              <a:gd name="connsiteX8" fmla="*/ 581888 w 1780056"/>
              <a:gd name="connsiteY8" fmla="*/ 121002 h 1350761"/>
              <a:gd name="connsiteX9" fmla="*/ 1071395 w 1780056"/>
              <a:gd name="connsiteY9" fmla="*/ 96288 h 1350761"/>
              <a:gd name="connsiteX10" fmla="*/ 1451706 w 1780056"/>
              <a:gd name="connsiteY10" fmla="*/ 120205 h 1350761"/>
              <a:gd name="connsiteX11" fmla="*/ 1693582 w 1780056"/>
              <a:gd name="connsiteY11" fmla="*/ 169632 h 1350761"/>
              <a:gd name="connsiteX12" fmla="*/ 1760339 w 1780056"/>
              <a:gd name="connsiteY12" fmla="*/ 243402 h 1350761"/>
              <a:gd name="connsiteX13" fmla="*/ 1517471 w 1780056"/>
              <a:gd name="connsiteY13" fmla="*/ 301854 h 1350761"/>
              <a:gd name="connsiteX14" fmla="*/ 1129034 w 1780056"/>
              <a:gd name="connsiteY14" fmla="*/ 317570 h 1350761"/>
              <a:gd name="connsiteX15" fmla="*/ 603071 w 1780056"/>
              <a:gd name="connsiteY15" fmla="*/ 284999 h 1350761"/>
              <a:gd name="connsiteX16" fmla="*/ 437137 w 1780056"/>
              <a:gd name="connsiteY16" fmla="*/ 238305 h 1350761"/>
              <a:gd name="connsiteX17" fmla="*/ 814901 w 1780056"/>
              <a:gd name="connsiteY17" fmla="*/ 171226 h 1350761"/>
              <a:gd name="connsiteX18" fmla="*/ 1422147 w 1780056"/>
              <a:gd name="connsiteY18" fmla="*/ 178287 h 1350761"/>
              <a:gd name="connsiteX19" fmla="*/ 1775280 w 1780056"/>
              <a:gd name="connsiteY19" fmla="*/ 279847 h 1350761"/>
              <a:gd name="connsiteX20" fmla="*/ 1577572 w 1780056"/>
              <a:gd name="connsiteY20" fmla="*/ 364208 h 1350761"/>
              <a:gd name="connsiteX21" fmla="*/ 1167951 w 1780056"/>
              <a:gd name="connsiteY21" fmla="*/ 393647 h 1350761"/>
              <a:gd name="connsiteX22" fmla="*/ 613662 w 1780056"/>
              <a:gd name="connsiteY22" fmla="*/ 368934 h 1350761"/>
              <a:gd name="connsiteX23" fmla="*/ 423015 w 1780056"/>
              <a:gd name="connsiteY23" fmla="*/ 308915 h 1350761"/>
              <a:gd name="connsiteX24" fmla="*/ 716130 w 1780056"/>
              <a:gd name="connsiteY24" fmla="*/ 268856 h 1350761"/>
              <a:gd name="connsiteX25" fmla="*/ 1368777 w 1780056"/>
              <a:gd name="connsiteY25" fmla="*/ 286854 h 1350761"/>
              <a:gd name="connsiteX26" fmla="*/ 1765920 w 1780056"/>
              <a:gd name="connsiteY26" fmla="*/ 357491 h 1350761"/>
              <a:gd name="connsiteX27" fmla="*/ 1630529 w 1780056"/>
              <a:gd name="connsiteY27" fmla="*/ 435985 h 1350761"/>
              <a:gd name="connsiteX28" fmla="*/ 1056291 w 1780056"/>
              <a:gd name="connsiteY28" fmla="*/ 470123 h 1350761"/>
              <a:gd name="connsiteX29" fmla="*/ 631315 w 1780056"/>
              <a:gd name="connsiteY29" fmla="*/ 436013 h 1350761"/>
              <a:gd name="connsiteX30" fmla="*/ 432209 w 1780056"/>
              <a:gd name="connsiteY30" fmla="*/ 381887 h 1350761"/>
              <a:gd name="connsiteX31" fmla="*/ 514238 w 1780056"/>
              <a:gd name="connsiteY31" fmla="*/ 346213 h 1350761"/>
              <a:gd name="connsiteX32" fmla="*/ 691830 w 1780056"/>
              <a:gd name="connsiteY32" fmla="*/ 331239 h 1350761"/>
              <a:gd name="connsiteX33" fmla="*/ 1064086 w 1780056"/>
              <a:gd name="connsiteY33" fmla="*/ 333918 h 1350761"/>
              <a:gd name="connsiteX34" fmla="*/ 1407859 w 1780056"/>
              <a:gd name="connsiteY34" fmla="*/ 358233 h 1350761"/>
              <a:gd name="connsiteX35" fmla="*/ 1628884 w 1780056"/>
              <a:gd name="connsiteY35" fmla="*/ 395131 h 1350761"/>
              <a:gd name="connsiteX36" fmla="*/ 1758777 w 1780056"/>
              <a:gd name="connsiteY36" fmla="*/ 449366 h 1350761"/>
              <a:gd name="connsiteX37" fmla="*/ 1542184 w 1780056"/>
              <a:gd name="connsiteY37" fmla="*/ 527806 h 1350761"/>
              <a:gd name="connsiteX38" fmla="*/ 1057357 w 1780056"/>
              <a:gd name="connsiteY38" fmla="*/ 551352 h 1350761"/>
              <a:gd name="connsiteX39" fmla="*/ 588949 w 1780056"/>
              <a:gd name="connsiteY39" fmla="*/ 510154 h 1350761"/>
              <a:gd name="connsiteX40" fmla="*/ 437137 w 1780056"/>
              <a:gd name="connsiteY40" fmla="*/ 460727 h 1350761"/>
              <a:gd name="connsiteX41" fmla="*/ 666951 w 1780056"/>
              <a:gd name="connsiteY41" fmla="*/ 407371 h 1350761"/>
              <a:gd name="connsiteX42" fmla="*/ 1309171 w 1780056"/>
              <a:gd name="connsiteY42" fmla="*/ 421891 h 1350761"/>
              <a:gd name="connsiteX43" fmla="*/ 1646785 w 1780056"/>
              <a:gd name="connsiteY43" fmla="*/ 455603 h 1350761"/>
              <a:gd name="connsiteX44" fmla="*/ 1768136 w 1780056"/>
              <a:gd name="connsiteY44" fmla="*/ 513684 h 1350761"/>
              <a:gd name="connsiteX45" fmla="*/ 1667636 w 1780056"/>
              <a:gd name="connsiteY45" fmla="*/ 571738 h 1350761"/>
              <a:gd name="connsiteX46" fmla="*/ 1277562 w 1780056"/>
              <a:gd name="connsiteY46" fmla="*/ 615951 h 1350761"/>
              <a:gd name="connsiteX47" fmla="*/ 873606 w 1780056"/>
              <a:gd name="connsiteY47" fmla="*/ 606109 h 1350761"/>
              <a:gd name="connsiteX48" fmla="*/ 545103 w 1780056"/>
              <a:gd name="connsiteY48" fmla="*/ 557643 h 1350761"/>
              <a:gd name="connsiteX49" fmla="*/ 306722 w 1780056"/>
              <a:gd name="connsiteY49" fmla="*/ 526298 h 1350761"/>
              <a:gd name="connsiteX50" fmla="*/ 1112498 w 1780056"/>
              <a:gd name="connsiteY50" fmla="*/ 1350761 h 1350761"/>
              <a:gd name="connsiteX0" fmla="*/ 734 w 1778507"/>
              <a:gd name="connsiteY0" fmla="*/ 653350 h 1320826"/>
              <a:gd name="connsiteX1" fmla="*/ 283119 w 1778507"/>
              <a:gd name="connsiteY1" fmla="*/ 54456 h 1320826"/>
              <a:gd name="connsiteX2" fmla="*/ 1135613 w 1778507"/>
              <a:gd name="connsiteY2" fmla="*/ 99 h 1320826"/>
              <a:gd name="connsiteX3" fmla="*/ 1608946 w 1778507"/>
              <a:gd name="connsiteY3" fmla="*/ 43632 h 1320826"/>
              <a:gd name="connsiteX4" fmla="*/ 1767737 w 1778507"/>
              <a:gd name="connsiteY4" fmla="*/ 132637 h 1320826"/>
              <a:gd name="connsiteX5" fmla="*/ 1514689 w 1778507"/>
              <a:gd name="connsiteY5" fmla="*/ 207203 h 1320826"/>
              <a:gd name="connsiteX6" fmla="*/ 1081588 w 1778507"/>
              <a:gd name="connsiteY6" fmla="*/ 222918 h 1320826"/>
              <a:gd name="connsiteX7" fmla="*/ 460302 w 1778507"/>
              <a:gd name="connsiteY7" fmla="*/ 162474 h 1320826"/>
              <a:gd name="connsiteX8" fmla="*/ 580339 w 1778507"/>
              <a:gd name="connsiteY8" fmla="*/ 91067 h 1320826"/>
              <a:gd name="connsiteX9" fmla="*/ 1069846 w 1778507"/>
              <a:gd name="connsiteY9" fmla="*/ 66353 h 1320826"/>
              <a:gd name="connsiteX10" fmla="*/ 1450157 w 1778507"/>
              <a:gd name="connsiteY10" fmla="*/ 90270 h 1320826"/>
              <a:gd name="connsiteX11" fmla="*/ 1692033 w 1778507"/>
              <a:gd name="connsiteY11" fmla="*/ 139697 h 1320826"/>
              <a:gd name="connsiteX12" fmla="*/ 1758790 w 1778507"/>
              <a:gd name="connsiteY12" fmla="*/ 213467 h 1320826"/>
              <a:gd name="connsiteX13" fmla="*/ 1515922 w 1778507"/>
              <a:gd name="connsiteY13" fmla="*/ 271919 h 1320826"/>
              <a:gd name="connsiteX14" fmla="*/ 1127485 w 1778507"/>
              <a:gd name="connsiteY14" fmla="*/ 287635 h 1320826"/>
              <a:gd name="connsiteX15" fmla="*/ 601522 w 1778507"/>
              <a:gd name="connsiteY15" fmla="*/ 255064 h 1320826"/>
              <a:gd name="connsiteX16" fmla="*/ 435588 w 1778507"/>
              <a:gd name="connsiteY16" fmla="*/ 208370 h 1320826"/>
              <a:gd name="connsiteX17" fmla="*/ 813352 w 1778507"/>
              <a:gd name="connsiteY17" fmla="*/ 141291 h 1320826"/>
              <a:gd name="connsiteX18" fmla="*/ 1420598 w 1778507"/>
              <a:gd name="connsiteY18" fmla="*/ 148352 h 1320826"/>
              <a:gd name="connsiteX19" fmla="*/ 1773731 w 1778507"/>
              <a:gd name="connsiteY19" fmla="*/ 249912 h 1320826"/>
              <a:gd name="connsiteX20" fmla="*/ 1576023 w 1778507"/>
              <a:gd name="connsiteY20" fmla="*/ 334273 h 1320826"/>
              <a:gd name="connsiteX21" fmla="*/ 1166402 w 1778507"/>
              <a:gd name="connsiteY21" fmla="*/ 363712 h 1320826"/>
              <a:gd name="connsiteX22" fmla="*/ 612113 w 1778507"/>
              <a:gd name="connsiteY22" fmla="*/ 338999 h 1320826"/>
              <a:gd name="connsiteX23" fmla="*/ 421466 w 1778507"/>
              <a:gd name="connsiteY23" fmla="*/ 278980 h 1320826"/>
              <a:gd name="connsiteX24" fmla="*/ 714581 w 1778507"/>
              <a:gd name="connsiteY24" fmla="*/ 238921 h 1320826"/>
              <a:gd name="connsiteX25" fmla="*/ 1367228 w 1778507"/>
              <a:gd name="connsiteY25" fmla="*/ 256919 h 1320826"/>
              <a:gd name="connsiteX26" fmla="*/ 1764371 w 1778507"/>
              <a:gd name="connsiteY26" fmla="*/ 327556 h 1320826"/>
              <a:gd name="connsiteX27" fmla="*/ 1628980 w 1778507"/>
              <a:gd name="connsiteY27" fmla="*/ 406050 h 1320826"/>
              <a:gd name="connsiteX28" fmla="*/ 1054742 w 1778507"/>
              <a:gd name="connsiteY28" fmla="*/ 440188 h 1320826"/>
              <a:gd name="connsiteX29" fmla="*/ 629766 w 1778507"/>
              <a:gd name="connsiteY29" fmla="*/ 406078 h 1320826"/>
              <a:gd name="connsiteX30" fmla="*/ 430660 w 1778507"/>
              <a:gd name="connsiteY30" fmla="*/ 351952 h 1320826"/>
              <a:gd name="connsiteX31" fmla="*/ 512689 w 1778507"/>
              <a:gd name="connsiteY31" fmla="*/ 316278 h 1320826"/>
              <a:gd name="connsiteX32" fmla="*/ 690281 w 1778507"/>
              <a:gd name="connsiteY32" fmla="*/ 301304 h 1320826"/>
              <a:gd name="connsiteX33" fmla="*/ 1062537 w 1778507"/>
              <a:gd name="connsiteY33" fmla="*/ 303983 h 1320826"/>
              <a:gd name="connsiteX34" fmla="*/ 1406310 w 1778507"/>
              <a:gd name="connsiteY34" fmla="*/ 328298 h 1320826"/>
              <a:gd name="connsiteX35" fmla="*/ 1627335 w 1778507"/>
              <a:gd name="connsiteY35" fmla="*/ 365196 h 1320826"/>
              <a:gd name="connsiteX36" fmla="*/ 1757228 w 1778507"/>
              <a:gd name="connsiteY36" fmla="*/ 419431 h 1320826"/>
              <a:gd name="connsiteX37" fmla="*/ 1540635 w 1778507"/>
              <a:gd name="connsiteY37" fmla="*/ 497871 h 1320826"/>
              <a:gd name="connsiteX38" fmla="*/ 1055808 w 1778507"/>
              <a:gd name="connsiteY38" fmla="*/ 521417 h 1320826"/>
              <a:gd name="connsiteX39" fmla="*/ 587400 w 1778507"/>
              <a:gd name="connsiteY39" fmla="*/ 480219 h 1320826"/>
              <a:gd name="connsiteX40" fmla="*/ 435588 w 1778507"/>
              <a:gd name="connsiteY40" fmla="*/ 430792 h 1320826"/>
              <a:gd name="connsiteX41" fmla="*/ 665402 w 1778507"/>
              <a:gd name="connsiteY41" fmla="*/ 377436 h 1320826"/>
              <a:gd name="connsiteX42" fmla="*/ 1307622 w 1778507"/>
              <a:gd name="connsiteY42" fmla="*/ 391956 h 1320826"/>
              <a:gd name="connsiteX43" fmla="*/ 1645236 w 1778507"/>
              <a:gd name="connsiteY43" fmla="*/ 425668 h 1320826"/>
              <a:gd name="connsiteX44" fmla="*/ 1766587 w 1778507"/>
              <a:gd name="connsiteY44" fmla="*/ 483749 h 1320826"/>
              <a:gd name="connsiteX45" fmla="*/ 1666087 w 1778507"/>
              <a:gd name="connsiteY45" fmla="*/ 541803 h 1320826"/>
              <a:gd name="connsiteX46" fmla="*/ 1276013 w 1778507"/>
              <a:gd name="connsiteY46" fmla="*/ 586016 h 1320826"/>
              <a:gd name="connsiteX47" fmla="*/ 872057 w 1778507"/>
              <a:gd name="connsiteY47" fmla="*/ 576174 h 1320826"/>
              <a:gd name="connsiteX48" fmla="*/ 543554 w 1778507"/>
              <a:gd name="connsiteY48" fmla="*/ 527708 h 1320826"/>
              <a:gd name="connsiteX49" fmla="*/ 305173 w 1778507"/>
              <a:gd name="connsiteY49" fmla="*/ 496363 h 1320826"/>
              <a:gd name="connsiteX50" fmla="*/ 1110949 w 1778507"/>
              <a:gd name="connsiteY50" fmla="*/ 1320826 h 1320826"/>
              <a:gd name="connsiteX0" fmla="*/ 6840 w 1784613"/>
              <a:gd name="connsiteY0" fmla="*/ 653350 h 1320826"/>
              <a:gd name="connsiteX1" fmla="*/ 289225 w 1784613"/>
              <a:gd name="connsiteY1" fmla="*/ 54456 h 1320826"/>
              <a:gd name="connsiteX2" fmla="*/ 1141719 w 1784613"/>
              <a:gd name="connsiteY2" fmla="*/ 99 h 1320826"/>
              <a:gd name="connsiteX3" fmla="*/ 1615052 w 1784613"/>
              <a:gd name="connsiteY3" fmla="*/ 43632 h 1320826"/>
              <a:gd name="connsiteX4" fmla="*/ 1773843 w 1784613"/>
              <a:gd name="connsiteY4" fmla="*/ 132637 h 1320826"/>
              <a:gd name="connsiteX5" fmla="*/ 1520795 w 1784613"/>
              <a:gd name="connsiteY5" fmla="*/ 207203 h 1320826"/>
              <a:gd name="connsiteX6" fmla="*/ 1087694 w 1784613"/>
              <a:gd name="connsiteY6" fmla="*/ 222918 h 1320826"/>
              <a:gd name="connsiteX7" fmla="*/ 466408 w 1784613"/>
              <a:gd name="connsiteY7" fmla="*/ 162474 h 1320826"/>
              <a:gd name="connsiteX8" fmla="*/ 586445 w 1784613"/>
              <a:gd name="connsiteY8" fmla="*/ 91067 h 1320826"/>
              <a:gd name="connsiteX9" fmla="*/ 1075952 w 1784613"/>
              <a:gd name="connsiteY9" fmla="*/ 66353 h 1320826"/>
              <a:gd name="connsiteX10" fmla="*/ 1456263 w 1784613"/>
              <a:gd name="connsiteY10" fmla="*/ 90270 h 1320826"/>
              <a:gd name="connsiteX11" fmla="*/ 1698139 w 1784613"/>
              <a:gd name="connsiteY11" fmla="*/ 139697 h 1320826"/>
              <a:gd name="connsiteX12" fmla="*/ 1764896 w 1784613"/>
              <a:gd name="connsiteY12" fmla="*/ 213467 h 1320826"/>
              <a:gd name="connsiteX13" fmla="*/ 1522028 w 1784613"/>
              <a:gd name="connsiteY13" fmla="*/ 271919 h 1320826"/>
              <a:gd name="connsiteX14" fmla="*/ 1133591 w 1784613"/>
              <a:gd name="connsiteY14" fmla="*/ 287635 h 1320826"/>
              <a:gd name="connsiteX15" fmla="*/ 607628 w 1784613"/>
              <a:gd name="connsiteY15" fmla="*/ 255064 h 1320826"/>
              <a:gd name="connsiteX16" fmla="*/ 441694 w 1784613"/>
              <a:gd name="connsiteY16" fmla="*/ 208370 h 1320826"/>
              <a:gd name="connsiteX17" fmla="*/ 819458 w 1784613"/>
              <a:gd name="connsiteY17" fmla="*/ 141291 h 1320826"/>
              <a:gd name="connsiteX18" fmla="*/ 1426704 w 1784613"/>
              <a:gd name="connsiteY18" fmla="*/ 148352 h 1320826"/>
              <a:gd name="connsiteX19" fmla="*/ 1779837 w 1784613"/>
              <a:gd name="connsiteY19" fmla="*/ 249912 h 1320826"/>
              <a:gd name="connsiteX20" fmla="*/ 1582129 w 1784613"/>
              <a:gd name="connsiteY20" fmla="*/ 334273 h 1320826"/>
              <a:gd name="connsiteX21" fmla="*/ 1172508 w 1784613"/>
              <a:gd name="connsiteY21" fmla="*/ 363712 h 1320826"/>
              <a:gd name="connsiteX22" fmla="*/ 618219 w 1784613"/>
              <a:gd name="connsiteY22" fmla="*/ 338999 h 1320826"/>
              <a:gd name="connsiteX23" fmla="*/ 427572 w 1784613"/>
              <a:gd name="connsiteY23" fmla="*/ 278980 h 1320826"/>
              <a:gd name="connsiteX24" fmla="*/ 720687 w 1784613"/>
              <a:gd name="connsiteY24" fmla="*/ 238921 h 1320826"/>
              <a:gd name="connsiteX25" fmla="*/ 1373334 w 1784613"/>
              <a:gd name="connsiteY25" fmla="*/ 256919 h 1320826"/>
              <a:gd name="connsiteX26" fmla="*/ 1770477 w 1784613"/>
              <a:gd name="connsiteY26" fmla="*/ 327556 h 1320826"/>
              <a:gd name="connsiteX27" fmla="*/ 1635086 w 1784613"/>
              <a:gd name="connsiteY27" fmla="*/ 406050 h 1320826"/>
              <a:gd name="connsiteX28" fmla="*/ 1060848 w 1784613"/>
              <a:gd name="connsiteY28" fmla="*/ 440188 h 1320826"/>
              <a:gd name="connsiteX29" fmla="*/ 635872 w 1784613"/>
              <a:gd name="connsiteY29" fmla="*/ 406078 h 1320826"/>
              <a:gd name="connsiteX30" fmla="*/ 436766 w 1784613"/>
              <a:gd name="connsiteY30" fmla="*/ 351952 h 1320826"/>
              <a:gd name="connsiteX31" fmla="*/ 518795 w 1784613"/>
              <a:gd name="connsiteY31" fmla="*/ 316278 h 1320826"/>
              <a:gd name="connsiteX32" fmla="*/ 696387 w 1784613"/>
              <a:gd name="connsiteY32" fmla="*/ 301304 h 1320826"/>
              <a:gd name="connsiteX33" fmla="*/ 1068643 w 1784613"/>
              <a:gd name="connsiteY33" fmla="*/ 303983 h 1320826"/>
              <a:gd name="connsiteX34" fmla="*/ 1412416 w 1784613"/>
              <a:gd name="connsiteY34" fmla="*/ 328298 h 1320826"/>
              <a:gd name="connsiteX35" fmla="*/ 1633441 w 1784613"/>
              <a:gd name="connsiteY35" fmla="*/ 365196 h 1320826"/>
              <a:gd name="connsiteX36" fmla="*/ 1763334 w 1784613"/>
              <a:gd name="connsiteY36" fmla="*/ 419431 h 1320826"/>
              <a:gd name="connsiteX37" fmla="*/ 1546741 w 1784613"/>
              <a:gd name="connsiteY37" fmla="*/ 497871 h 1320826"/>
              <a:gd name="connsiteX38" fmla="*/ 1061914 w 1784613"/>
              <a:gd name="connsiteY38" fmla="*/ 521417 h 1320826"/>
              <a:gd name="connsiteX39" fmla="*/ 593506 w 1784613"/>
              <a:gd name="connsiteY39" fmla="*/ 480219 h 1320826"/>
              <a:gd name="connsiteX40" fmla="*/ 441694 w 1784613"/>
              <a:gd name="connsiteY40" fmla="*/ 430792 h 1320826"/>
              <a:gd name="connsiteX41" fmla="*/ 671508 w 1784613"/>
              <a:gd name="connsiteY41" fmla="*/ 377436 h 1320826"/>
              <a:gd name="connsiteX42" fmla="*/ 1313728 w 1784613"/>
              <a:gd name="connsiteY42" fmla="*/ 391956 h 1320826"/>
              <a:gd name="connsiteX43" fmla="*/ 1651342 w 1784613"/>
              <a:gd name="connsiteY43" fmla="*/ 425668 h 1320826"/>
              <a:gd name="connsiteX44" fmla="*/ 1772693 w 1784613"/>
              <a:gd name="connsiteY44" fmla="*/ 483749 h 1320826"/>
              <a:gd name="connsiteX45" fmla="*/ 1672193 w 1784613"/>
              <a:gd name="connsiteY45" fmla="*/ 541803 h 1320826"/>
              <a:gd name="connsiteX46" fmla="*/ 1282119 w 1784613"/>
              <a:gd name="connsiteY46" fmla="*/ 586016 h 1320826"/>
              <a:gd name="connsiteX47" fmla="*/ 878163 w 1784613"/>
              <a:gd name="connsiteY47" fmla="*/ 576174 h 1320826"/>
              <a:gd name="connsiteX48" fmla="*/ 549660 w 1784613"/>
              <a:gd name="connsiteY48" fmla="*/ 527708 h 1320826"/>
              <a:gd name="connsiteX49" fmla="*/ 311279 w 1784613"/>
              <a:gd name="connsiteY49" fmla="*/ 496363 h 1320826"/>
              <a:gd name="connsiteX50" fmla="*/ 1117055 w 1784613"/>
              <a:gd name="connsiteY50" fmla="*/ 1320826 h 1320826"/>
              <a:gd name="connsiteX0" fmla="*/ 438320 w 1591624"/>
              <a:gd name="connsiteY0" fmla="*/ 1279255 h 1320826"/>
              <a:gd name="connsiteX1" fmla="*/ 96236 w 1591624"/>
              <a:gd name="connsiteY1" fmla="*/ 54456 h 1320826"/>
              <a:gd name="connsiteX2" fmla="*/ 948730 w 1591624"/>
              <a:gd name="connsiteY2" fmla="*/ 99 h 1320826"/>
              <a:gd name="connsiteX3" fmla="*/ 1422063 w 1591624"/>
              <a:gd name="connsiteY3" fmla="*/ 43632 h 1320826"/>
              <a:gd name="connsiteX4" fmla="*/ 1580854 w 1591624"/>
              <a:gd name="connsiteY4" fmla="*/ 132637 h 1320826"/>
              <a:gd name="connsiteX5" fmla="*/ 1327806 w 1591624"/>
              <a:gd name="connsiteY5" fmla="*/ 207203 h 1320826"/>
              <a:gd name="connsiteX6" fmla="*/ 894705 w 1591624"/>
              <a:gd name="connsiteY6" fmla="*/ 222918 h 1320826"/>
              <a:gd name="connsiteX7" fmla="*/ 273419 w 1591624"/>
              <a:gd name="connsiteY7" fmla="*/ 162474 h 1320826"/>
              <a:gd name="connsiteX8" fmla="*/ 393456 w 1591624"/>
              <a:gd name="connsiteY8" fmla="*/ 91067 h 1320826"/>
              <a:gd name="connsiteX9" fmla="*/ 882963 w 1591624"/>
              <a:gd name="connsiteY9" fmla="*/ 66353 h 1320826"/>
              <a:gd name="connsiteX10" fmla="*/ 1263274 w 1591624"/>
              <a:gd name="connsiteY10" fmla="*/ 90270 h 1320826"/>
              <a:gd name="connsiteX11" fmla="*/ 1505150 w 1591624"/>
              <a:gd name="connsiteY11" fmla="*/ 139697 h 1320826"/>
              <a:gd name="connsiteX12" fmla="*/ 1571907 w 1591624"/>
              <a:gd name="connsiteY12" fmla="*/ 213467 h 1320826"/>
              <a:gd name="connsiteX13" fmla="*/ 1329039 w 1591624"/>
              <a:gd name="connsiteY13" fmla="*/ 271919 h 1320826"/>
              <a:gd name="connsiteX14" fmla="*/ 940602 w 1591624"/>
              <a:gd name="connsiteY14" fmla="*/ 287635 h 1320826"/>
              <a:gd name="connsiteX15" fmla="*/ 414639 w 1591624"/>
              <a:gd name="connsiteY15" fmla="*/ 255064 h 1320826"/>
              <a:gd name="connsiteX16" fmla="*/ 248705 w 1591624"/>
              <a:gd name="connsiteY16" fmla="*/ 208370 h 1320826"/>
              <a:gd name="connsiteX17" fmla="*/ 626469 w 1591624"/>
              <a:gd name="connsiteY17" fmla="*/ 141291 h 1320826"/>
              <a:gd name="connsiteX18" fmla="*/ 1233715 w 1591624"/>
              <a:gd name="connsiteY18" fmla="*/ 148352 h 1320826"/>
              <a:gd name="connsiteX19" fmla="*/ 1586848 w 1591624"/>
              <a:gd name="connsiteY19" fmla="*/ 249912 h 1320826"/>
              <a:gd name="connsiteX20" fmla="*/ 1389140 w 1591624"/>
              <a:gd name="connsiteY20" fmla="*/ 334273 h 1320826"/>
              <a:gd name="connsiteX21" fmla="*/ 979519 w 1591624"/>
              <a:gd name="connsiteY21" fmla="*/ 363712 h 1320826"/>
              <a:gd name="connsiteX22" fmla="*/ 425230 w 1591624"/>
              <a:gd name="connsiteY22" fmla="*/ 338999 h 1320826"/>
              <a:gd name="connsiteX23" fmla="*/ 234583 w 1591624"/>
              <a:gd name="connsiteY23" fmla="*/ 278980 h 1320826"/>
              <a:gd name="connsiteX24" fmla="*/ 527698 w 1591624"/>
              <a:gd name="connsiteY24" fmla="*/ 238921 h 1320826"/>
              <a:gd name="connsiteX25" fmla="*/ 1180345 w 1591624"/>
              <a:gd name="connsiteY25" fmla="*/ 256919 h 1320826"/>
              <a:gd name="connsiteX26" fmla="*/ 1577488 w 1591624"/>
              <a:gd name="connsiteY26" fmla="*/ 327556 h 1320826"/>
              <a:gd name="connsiteX27" fmla="*/ 1442097 w 1591624"/>
              <a:gd name="connsiteY27" fmla="*/ 406050 h 1320826"/>
              <a:gd name="connsiteX28" fmla="*/ 867859 w 1591624"/>
              <a:gd name="connsiteY28" fmla="*/ 440188 h 1320826"/>
              <a:gd name="connsiteX29" fmla="*/ 442883 w 1591624"/>
              <a:gd name="connsiteY29" fmla="*/ 406078 h 1320826"/>
              <a:gd name="connsiteX30" fmla="*/ 243777 w 1591624"/>
              <a:gd name="connsiteY30" fmla="*/ 351952 h 1320826"/>
              <a:gd name="connsiteX31" fmla="*/ 325806 w 1591624"/>
              <a:gd name="connsiteY31" fmla="*/ 316278 h 1320826"/>
              <a:gd name="connsiteX32" fmla="*/ 503398 w 1591624"/>
              <a:gd name="connsiteY32" fmla="*/ 301304 h 1320826"/>
              <a:gd name="connsiteX33" fmla="*/ 875654 w 1591624"/>
              <a:gd name="connsiteY33" fmla="*/ 303983 h 1320826"/>
              <a:gd name="connsiteX34" fmla="*/ 1219427 w 1591624"/>
              <a:gd name="connsiteY34" fmla="*/ 328298 h 1320826"/>
              <a:gd name="connsiteX35" fmla="*/ 1440452 w 1591624"/>
              <a:gd name="connsiteY35" fmla="*/ 365196 h 1320826"/>
              <a:gd name="connsiteX36" fmla="*/ 1570345 w 1591624"/>
              <a:gd name="connsiteY36" fmla="*/ 419431 h 1320826"/>
              <a:gd name="connsiteX37" fmla="*/ 1353752 w 1591624"/>
              <a:gd name="connsiteY37" fmla="*/ 497871 h 1320826"/>
              <a:gd name="connsiteX38" fmla="*/ 868925 w 1591624"/>
              <a:gd name="connsiteY38" fmla="*/ 521417 h 1320826"/>
              <a:gd name="connsiteX39" fmla="*/ 400517 w 1591624"/>
              <a:gd name="connsiteY39" fmla="*/ 480219 h 1320826"/>
              <a:gd name="connsiteX40" fmla="*/ 248705 w 1591624"/>
              <a:gd name="connsiteY40" fmla="*/ 430792 h 1320826"/>
              <a:gd name="connsiteX41" fmla="*/ 478519 w 1591624"/>
              <a:gd name="connsiteY41" fmla="*/ 377436 h 1320826"/>
              <a:gd name="connsiteX42" fmla="*/ 1120739 w 1591624"/>
              <a:gd name="connsiteY42" fmla="*/ 391956 h 1320826"/>
              <a:gd name="connsiteX43" fmla="*/ 1458353 w 1591624"/>
              <a:gd name="connsiteY43" fmla="*/ 425668 h 1320826"/>
              <a:gd name="connsiteX44" fmla="*/ 1579704 w 1591624"/>
              <a:gd name="connsiteY44" fmla="*/ 483749 h 1320826"/>
              <a:gd name="connsiteX45" fmla="*/ 1479204 w 1591624"/>
              <a:gd name="connsiteY45" fmla="*/ 541803 h 1320826"/>
              <a:gd name="connsiteX46" fmla="*/ 1089130 w 1591624"/>
              <a:gd name="connsiteY46" fmla="*/ 586016 h 1320826"/>
              <a:gd name="connsiteX47" fmla="*/ 685174 w 1591624"/>
              <a:gd name="connsiteY47" fmla="*/ 576174 h 1320826"/>
              <a:gd name="connsiteX48" fmla="*/ 356671 w 1591624"/>
              <a:gd name="connsiteY48" fmla="*/ 527708 h 1320826"/>
              <a:gd name="connsiteX49" fmla="*/ 118290 w 1591624"/>
              <a:gd name="connsiteY49" fmla="*/ 496363 h 1320826"/>
              <a:gd name="connsiteX50" fmla="*/ 924066 w 1591624"/>
              <a:gd name="connsiteY50" fmla="*/ 1320826 h 1320826"/>
              <a:gd name="connsiteX0" fmla="*/ 537394 w 1690698"/>
              <a:gd name="connsiteY0" fmla="*/ 1279255 h 1320826"/>
              <a:gd name="connsiteX1" fmla="*/ 195310 w 1690698"/>
              <a:gd name="connsiteY1" fmla="*/ 54456 h 1320826"/>
              <a:gd name="connsiteX2" fmla="*/ 1047804 w 1690698"/>
              <a:gd name="connsiteY2" fmla="*/ 99 h 1320826"/>
              <a:gd name="connsiteX3" fmla="*/ 1521137 w 1690698"/>
              <a:gd name="connsiteY3" fmla="*/ 43632 h 1320826"/>
              <a:gd name="connsiteX4" fmla="*/ 1679928 w 1690698"/>
              <a:gd name="connsiteY4" fmla="*/ 132637 h 1320826"/>
              <a:gd name="connsiteX5" fmla="*/ 1426880 w 1690698"/>
              <a:gd name="connsiteY5" fmla="*/ 207203 h 1320826"/>
              <a:gd name="connsiteX6" fmla="*/ 993779 w 1690698"/>
              <a:gd name="connsiteY6" fmla="*/ 222918 h 1320826"/>
              <a:gd name="connsiteX7" fmla="*/ 372493 w 1690698"/>
              <a:gd name="connsiteY7" fmla="*/ 162474 h 1320826"/>
              <a:gd name="connsiteX8" fmla="*/ 492530 w 1690698"/>
              <a:gd name="connsiteY8" fmla="*/ 91067 h 1320826"/>
              <a:gd name="connsiteX9" fmla="*/ 982037 w 1690698"/>
              <a:gd name="connsiteY9" fmla="*/ 66353 h 1320826"/>
              <a:gd name="connsiteX10" fmla="*/ 1362348 w 1690698"/>
              <a:gd name="connsiteY10" fmla="*/ 90270 h 1320826"/>
              <a:gd name="connsiteX11" fmla="*/ 1604224 w 1690698"/>
              <a:gd name="connsiteY11" fmla="*/ 139697 h 1320826"/>
              <a:gd name="connsiteX12" fmla="*/ 1670981 w 1690698"/>
              <a:gd name="connsiteY12" fmla="*/ 213467 h 1320826"/>
              <a:gd name="connsiteX13" fmla="*/ 1428113 w 1690698"/>
              <a:gd name="connsiteY13" fmla="*/ 271919 h 1320826"/>
              <a:gd name="connsiteX14" fmla="*/ 1039676 w 1690698"/>
              <a:gd name="connsiteY14" fmla="*/ 287635 h 1320826"/>
              <a:gd name="connsiteX15" fmla="*/ 513713 w 1690698"/>
              <a:gd name="connsiteY15" fmla="*/ 255064 h 1320826"/>
              <a:gd name="connsiteX16" fmla="*/ 347779 w 1690698"/>
              <a:gd name="connsiteY16" fmla="*/ 208370 h 1320826"/>
              <a:gd name="connsiteX17" fmla="*/ 725543 w 1690698"/>
              <a:gd name="connsiteY17" fmla="*/ 141291 h 1320826"/>
              <a:gd name="connsiteX18" fmla="*/ 1332789 w 1690698"/>
              <a:gd name="connsiteY18" fmla="*/ 148352 h 1320826"/>
              <a:gd name="connsiteX19" fmla="*/ 1685922 w 1690698"/>
              <a:gd name="connsiteY19" fmla="*/ 249912 h 1320826"/>
              <a:gd name="connsiteX20" fmla="*/ 1488214 w 1690698"/>
              <a:gd name="connsiteY20" fmla="*/ 334273 h 1320826"/>
              <a:gd name="connsiteX21" fmla="*/ 1078593 w 1690698"/>
              <a:gd name="connsiteY21" fmla="*/ 363712 h 1320826"/>
              <a:gd name="connsiteX22" fmla="*/ 524304 w 1690698"/>
              <a:gd name="connsiteY22" fmla="*/ 338999 h 1320826"/>
              <a:gd name="connsiteX23" fmla="*/ 333657 w 1690698"/>
              <a:gd name="connsiteY23" fmla="*/ 278980 h 1320826"/>
              <a:gd name="connsiteX24" fmla="*/ 626772 w 1690698"/>
              <a:gd name="connsiteY24" fmla="*/ 238921 h 1320826"/>
              <a:gd name="connsiteX25" fmla="*/ 1279419 w 1690698"/>
              <a:gd name="connsiteY25" fmla="*/ 256919 h 1320826"/>
              <a:gd name="connsiteX26" fmla="*/ 1676562 w 1690698"/>
              <a:gd name="connsiteY26" fmla="*/ 327556 h 1320826"/>
              <a:gd name="connsiteX27" fmla="*/ 1541171 w 1690698"/>
              <a:gd name="connsiteY27" fmla="*/ 406050 h 1320826"/>
              <a:gd name="connsiteX28" fmla="*/ 966933 w 1690698"/>
              <a:gd name="connsiteY28" fmla="*/ 440188 h 1320826"/>
              <a:gd name="connsiteX29" fmla="*/ 541957 w 1690698"/>
              <a:gd name="connsiteY29" fmla="*/ 406078 h 1320826"/>
              <a:gd name="connsiteX30" fmla="*/ 342851 w 1690698"/>
              <a:gd name="connsiteY30" fmla="*/ 351952 h 1320826"/>
              <a:gd name="connsiteX31" fmla="*/ 424880 w 1690698"/>
              <a:gd name="connsiteY31" fmla="*/ 316278 h 1320826"/>
              <a:gd name="connsiteX32" fmla="*/ 602472 w 1690698"/>
              <a:gd name="connsiteY32" fmla="*/ 301304 h 1320826"/>
              <a:gd name="connsiteX33" fmla="*/ 974728 w 1690698"/>
              <a:gd name="connsiteY33" fmla="*/ 303983 h 1320826"/>
              <a:gd name="connsiteX34" fmla="*/ 1318501 w 1690698"/>
              <a:gd name="connsiteY34" fmla="*/ 328298 h 1320826"/>
              <a:gd name="connsiteX35" fmla="*/ 1539526 w 1690698"/>
              <a:gd name="connsiteY35" fmla="*/ 365196 h 1320826"/>
              <a:gd name="connsiteX36" fmla="*/ 1669419 w 1690698"/>
              <a:gd name="connsiteY36" fmla="*/ 419431 h 1320826"/>
              <a:gd name="connsiteX37" fmla="*/ 1452826 w 1690698"/>
              <a:gd name="connsiteY37" fmla="*/ 497871 h 1320826"/>
              <a:gd name="connsiteX38" fmla="*/ 967999 w 1690698"/>
              <a:gd name="connsiteY38" fmla="*/ 521417 h 1320826"/>
              <a:gd name="connsiteX39" fmla="*/ 499591 w 1690698"/>
              <a:gd name="connsiteY39" fmla="*/ 480219 h 1320826"/>
              <a:gd name="connsiteX40" fmla="*/ 347779 w 1690698"/>
              <a:gd name="connsiteY40" fmla="*/ 430792 h 1320826"/>
              <a:gd name="connsiteX41" fmla="*/ 577593 w 1690698"/>
              <a:gd name="connsiteY41" fmla="*/ 377436 h 1320826"/>
              <a:gd name="connsiteX42" fmla="*/ 1219813 w 1690698"/>
              <a:gd name="connsiteY42" fmla="*/ 391956 h 1320826"/>
              <a:gd name="connsiteX43" fmla="*/ 1557427 w 1690698"/>
              <a:gd name="connsiteY43" fmla="*/ 425668 h 1320826"/>
              <a:gd name="connsiteX44" fmla="*/ 1678778 w 1690698"/>
              <a:gd name="connsiteY44" fmla="*/ 483749 h 1320826"/>
              <a:gd name="connsiteX45" fmla="*/ 1578278 w 1690698"/>
              <a:gd name="connsiteY45" fmla="*/ 541803 h 1320826"/>
              <a:gd name="connsiteX46" fmla="*/ 1188204 w 1690698"/>
              <a:gd name="connsiteY46" fmla="*/ 586016 h 1320826"/>
              <a:gd name="connsiteX47" fmla="*/ 784248 w 1690698"/>
              <a:gd name="connsiteY47" fmla="*/ 576174 h 1320826"/>
              <a:gd name="connsiteX48" fmla="*/ 455745 w 1690698"/>
              <a:gd name="connsiteY48" fmla="*/ 527708 h 1320826"/>
              <a:gd name="connsiteX49" fmla="*/ 217364 w 1690698"/>
              <a:gd name="connsiteY49" fmla="*/ 496363 h 1320826"/>
              <a:gd name="connsiteX50" fmla="*/ 1023140 w 1690698"/>
              <a:gd name="connsiteY50" fmla="*/ 1320826 h 1320826"/>
              <a:gd name="connsiteX0" fmla="*/ 508967 w 1695721"/>
              <a:gd name="connsiteY0" fmla="*/ 1279255 h 1320826"/>
              <a:gd name="connsiteX1" fmla="*/ 200333 w 1695721"/>
              <a:gd name="connsiteY1" fmla="*/ 54456 h 1320826"/>
              <a:gd name="connsiteX2" fmla="*/ 1052827 w 1695721"/>
              <a:gd name="connsiteY2" fmla="*/ 99 h 1320826"/>
              <a:gd name="connsiteX3" fmla="*/ 1526160 w 1695721"/>
              <a:gd name="connsiteY3" fmla="*/ 43632 h 1320826"/>
              <a:gd name="connsiteX4" fmla="*/ 1684951 w 1695721"/>
              <a:gd name="connsiteY4" fmla="*/ 132637 h 1320826"/>
              <a:gd name="connsiteX5" fmla="*/ 1431903 w 1695721"/>
              <a:gd name="connsiteY5" fmla="*/ 207203 h 1320826"/>
              <a:gd name="connsiteX6" fmla="*/ 998802 w 1695721"/>
              <a:gd name="connsiteY6" fmla="*/ 222918 h 1320826"/>
              <a:gd name="connsiteX7" fmla="*/ 377516 w 1695721"/>
              <a:gd name="connsiteY7" fmla="*/ 162474 h 1320826"/>
              <a:gd name="connsiteX8" fmla="*/ 497553 w 1695721"/>
              <a:gd name="connsiteY8" fmla="*/ 91067 h 1320826"/>
              <a:gd name="connsiteX9" fmla="*/ 987060 w 1695721"/>
              <a:gd name="connsiteY9" fmla="*/ 66353 h 1320826"/>
              <a:gd name="connsiteX10" fmla="*/ 1367371 w 1695721"/>
              <a:gd name="connsiteY10" fmla="*/ 90270 h 1320826"/>
              <a:gd name="connsiteX11" fmla="*/ 1609247 w 1695721"/>
              <a:gd name="connsiteY11" fmla="*/ 139697 h 1320826"/>
              <a:gd name="connsiteX12" fmla="*/ 1676004 w 1695721"/>
              <a:gd name="connsiteY12" fmla="*/ 213467 h 1320826"/>
              <a:gd name="connsiteX13" fmla="*/ 1433136 w 1695721"/>
              <a:gd name="connsiteY13" fmla="*/ 271919 h 1320826"/>
              <a:gd name="connsiteX14" fmla="*/ 1044699 w 1695721"/>
              <a:gd name="connsiteY14" fmla="*/ 287635 h 1320826"/>
              <a:gd name="connsiteX15" fmla="*/ 518736 w 1695721"/>
              <a:gd name="connsiteY15" fmla="*/ 255064 h 1320826"/>
              <a:gd name="connsiteX16" fmla="*/ 352802 w 1695721"/>
              <a:gd name="connsiteY16" fmla="*/ 208370 h 1320826"/>
              <a:gd name="connsiteX17" fmla="*/ 730566 w 1695721"/>
              <a:gd name="connsiteY17" fmla="*/ 141291 h 1320826"/>
              <a:gd name="connsiteX18" fmla="*/ 1337812 w 1695721"/>
              <a:gd name="connsiteY18" fmla="*/ 148352 h 1320826"/>
              <a:gd name="connsiteX19" fmla="*/ 1690945 w 1695721"/>
              <a:gd name="connsiteY19" fmla="*/ 249912 h 1320826"/>
              <a:gd name="connsiteX20" fmla="*/ 1493237 w 1695721"/>
              <a:gd name="connsiteY20" fmla="*/ 334273 h 1320826"/>
              <a:gd name="connsiteX21" fmla="*/ 1083616 w 1695721"/>
              <a:gd name="connsiteY21" fmla="*/ 363712 h 1320826"/>
              <a:gd name="connsiteX22" fmla="*/ 529327 w 1695721"/>
              <a:gd name="connsiteY22" fmla="*/ 338999 h 1320826"/>
              <a:gd name="connsiteX23" fmla="*/ 338680 w 1695721"/>
              <a:gd name="connsiteY23" fmla="*/ 278980 h 1320826"/>
              <a:gd name="connsiteX24" fmla="*/ 631795 w 1695721"/>
              <a:gd name="connsiteY24" fmla="*/ 238921 h 1320826"/>
              <a:gd name="connsiteX25" fmla="*/ 1284442 w 1695721"/>
              <a:gd name="connsiteY25" fmla="*/ 256919 h 1320826"/>
              <a:gd name="connsiteX26" fmla="*/ 1681585 w 1695721"/>
              <a:gd name="connsiteY26" fmla="*/ 327556 h 1320826"/>
              <a:gd name="connsiteX27" fmla="*/ 1546194 w 1695721"/>
              <a:gd name="connsiteY27" fmla="*/ 406050 h 1320826"/>
              <a:gd name="connsiteX28" fmla="*/ 971956 w 1695721"/>
              <a:gd name="connsiteY28" fmla="*/ 440188 h 1320826"/>
              <a:gd name="connsiteX29" fmla="*/ 546980 w 1695721"/>
              <a:gd name="connsiteY29" fmla="*/ 406078 h 1320826"/>
              <a:gd name="connsiteX30" fmla="*/ 347874 w 1695721"/>
              <a:gd name="connsiteY30" fmla="*/ 351952 h 1320826"/>
              <a:gd name="connsiteX31" fmla="*/ 429903 w 1695721"/>
              <a:gd name="connsiteY31" fmla="*/ 316278 h 1320826"/>
              <a:gd name="connsiteX32" fmla="*/ 607495 w 1695721"/>
              <a:gd name="connsiteY32" fmla="*/ 301304 h 1320826"/>
              <a:gd name="connsiteX33" fmla="*/ 979751 w 1695721"/>
              <a:gd name="connsiteY33" fmla="*/ 303983 h 1320826"/>
              <a:gd name="connsiteX34" fmla="*/ 1323524 w 1695721"/>
              <a:gd name="connsiteY34" fmla="*/ 328298 h 1320826"/>
              <a:gd name="connsiteX35" fmla="*/ 1544549 w 1695721"/>
              <a:gd name="connsiteY35" fmla="*/ 365196 h 1320826"/>
              <a:gd name="connsiteX36" fmla="*/ 1674442 w 1695721"/>
              <a:gd name="connsiteY36" fmla="*/ 419431 h 1320826"/>
              <a:gd name="connsiteX37" fmla="*/ 1457849 w 1695721"/>
              <a:gd name="connsiteY37" fmla="*/ 497871 h 1320826"/>
              <a:gd name="connsiteX38" fmla="*/ 973022 w 1695721"/>
              <a:gd name="connsiteY38" fmla="*/ 521417 h 1320826"/>
              <a:gd name="connsiteX39" fmla="*/ 504614 w 1695721"/>
              <a:gd name="connsiteY39" fmla="*/ 480219 h 1320826"/>
              <a:gd name="connsiteX40" fmla="*/ 352802 w 1695721"/>
              <a:gd name="connsiteY40" fmla="*/ 430792 h 1320826"/>
              <a:gd name="connsiteX41" fmla="*/ 582616 w 1695721"/>
              <a:gd name="connsiteY41" fmla="*/ 377436 h 1320826"/>
              <a:gd name="connsiteX42" fmla="*/ 1224836 w 1695721"/>
              <a:gd name="connsiteY42" fmla="*/ 391956 h 1320826"/>
              <a:gd name="connsiteX43" fmla="*/ 1562450 w 1695721"/>
              <a:gd name="connsiteY43" fmla="*/ 425668 h 1320826"/>
              <a:gd name="connsiteX44" fmla="*/ 1683801 w 1695721"/>
              <a:gd name="connsiteY44" fmla="*/ 483749 h 1320826"/>
              <a:gd name="connsiteX45" fmla="*/ 1583301 w 1695721"/>
              <a:gd name="connsiteY45" fmla="*/ 541803 h 1320826"/>
              <a:gd name="connsiteX46" fmla="*/ 1193227 w 1695721"/>
              <a:gd name="connsiteY46" fmla="*/ 586016 h 1320826"/>
              <a:gd name="connsiteX47" fmla="*/ 789271 w 1695721"/>
              <a:gd name="connsiteY47" fmla="*/ 576174 h 1320826"/>
              <a:gd name="connsiteX48" fmla="*/ 460768 w 1695721"/>
              <a:gd name="connsiteY48" fmla="*/ 527708 h 1320826"/>
              <a:gd name="connsiteX49" fmla="*/ 222387 w 1695721"/>
              <a:gd name="connsiteY49" fmla="*/ 496363 h 1320826"/>
              <a:gd name="connsiteX50" fmla="*/ 1028163 w 1695721"/>
              <a:gd name="connsiteY50" fmla="*/ 1320826 h 1320826"/>
              <a:gd name="connsiteX0" fmla="*/ 537398 w 1690698"/>
              <a:gd name="connsiteY0" fmla="*/ 1225606 h 1320826"/>
              <a:gd name="connsiteX1" fmla="*/ 195310 w 1690698"/>
              <a:gd name="connsiteY1" fmla="*/ 54456 h 1320826"/>
              <a:gd name="connsiteX2" fmla="*/ 1047804 w 1690698"/>
              <a:gd name="connsiteY2" fmla="*/ 99 h 1320826"/>
              <a:gd name="connsiteX3" fmla="*/ 1521137 w 1690698"/>
              <a:gd name="connsiteY3" fmla="*/ 43632 h 1320826"/>
              <a:gd name="connsiteX4" fmla="*/ 1679928 w 1690698"/>
              <a:gd name="connsiteY4" fmla="*/ 132637 h 1320826"/>
              <a:gd name="connsiteX5" fmla="*/ 1426880 w 1690698"/>
              <a:gd name="connsiteY5" fmla="*/ 207203 h 1320826"/>
              <a:gd name="connsiteX6" fmla="*/ 993779 w 1690698"/>
              <a:gd name="connsiteY6" fmla="*/ 222918 h 1320826"/>
              <a:gd name="connsiteX7" fmla="*/ 372493 w 1690698"/>
              <a:gd name="connsiteY7" fmla="*/ 162474 h 1320826"/>
              <a:gd name="connsiteX8" fmla="*/ 492530 w 1690698"/>
              <a:gd name="connsiteY8" fmla="*/ 91067 h 1320826"/>
              <a:gd name="connsiteX9" fmla="*/ 982037 w 1690698"/>
              <a:gd name="connsiteY9" fmla="*/ 66353 h 1320826"/>
              <a:gd name="connsiteX10" fmla="*/ 1362348 w 1690698"/>
              <a:gd name="connsiteY10" fmla="*/ 90270 h 1320826"/>
              <a:gd name="connsiteX11" fmla="*/ 1604224 w 1690698"/>
              <a:gd name="connsiteY11" fmla="*/ 139697 h 1320826"/>
              <a:gd name="connsiteX12" fmla="*/ 1670981 w 1690698"/>
              <a:gd name="connsiteY12" fmla="*/ 213467 h 1320826"/>
              <a:gd name="connsiteX13" fmla="*/ 1428113 w 1690698"/>
              <a:gd name="connsiteY13" fmla="*/ 271919 h 1320826"/>
              <a:gd name="connsiteX14" fmla="*/ 1039676 w 1690698"/>
              <a:gd name="connsiteY14" fmla="*/ 287635 h 1320826"/>
              <a:gd name="connsiteX15" fmla="*/ 513713 w 1690698"/>
              <a:gd name="connsiteY15" fmla="*/ 255064 h 1320826"/>
              <a:gd name="connsiteX16" fmla="*/ 347779 w 1690698"/>
              <a:gd name="connsiteY16" fmla="*/ 208370 h 1320826"/>
              <a:gd name="connsiteX17" fmla="*/ 725543 w 1690698"/>
              <a:gd name="connsiteY17" fmla="*/ 141291 h 1320826"/>
              <a:gd name="connsiteX18" fmla="*/ 1332789 w 1690698"/>
              <a:gd name="connsiteY18" fmla="*/ 148352 h 1320826"/>
              <a:gd name="connsiteX19" fmla="*/ 1685922 w 1690698"/>
              <a:gd name="connsiteY19" fmla="*/ 249912 h 1320826"/>
              <a:gd name="connsiteX20" fmla="*/ 1488214 w 1690698"/>
              <a:gd name="connsiteY20" fmla="*/ 334273 h 1320826"/>
              <a:gd name="connsiteX21" fmla="*/ 1078593 w 1690698"/>
              <a:gd name="connsiteY21" fmla="*/ 363712 h 1320826"/>
              <a:gd name="connsiteX22" fmla="*/ 524304 w 1690698"/>
              <a:gd name="connsiteY22" fmla="*/ 338999 h 1320826"/>
              <a:gd name="connsiteX23" fmla="*/ 333657 w 1690698"/>
              <a:gd name="connsiteY23" fmla="*/ 278980 h 1320826"/>
              <a:gd name="connsiteX24" fmla="*/ 626772 w 1690698"/>
              <a:gd name="connsiteY24" fmla="*/ 238921 h 1320826"/>
              <a:gd name="connsiteX25" fmla="*/ 1279419 w 1690698"/>
              <a:gd name="connsiteY25" fmla="*/ 256919 h 1320826"/>
              <a:gd name="connsiteX26" fmla="*/ 1676562 w 1690698"/>
              <a:gd name="connsiteY26" fmla="*/ 327556 h 1320826"/>
              <a:gd name="connsiteX27" fmla="*/ 1541171 w 1690698"/>
              <a:gd name="connsiteY27" fmla="*/ 406050 h 1320826"/>
              <a:gd name="connsiteX28" fmla="*/ 966933 w 1690698"/>
              <a:gd name="connsiteY28" fmla="*/ 440188 h 1320826"/>
              <a:gd name="connsiteX29" fmla="*/ 541957 w 1690698"/>
              <a:gd name="connsiteY29" fmla="*/ 406078 h 1320826"/>
              <a:gd name="connsiteX30" fmla="*/ 342851 w 1690698"/>
              <a:gd name="connsiteY30" fmla="*/ 351952 h 1320826"/>
              <a:gd name="connsiteX31" fmla="*/ 424880 w 1690698"/>
              <a:gd name="connsiteY31" fmla="*/ 316278 h 1320826"/>
              <a:gd name="connsiteX32" fmla="*/ 602472 w 1690698"/>
              <a:gd name="connsiteY32" fmla="*/ 301304 h 1320826"/>
              <a:gd name="connsiteX33" fmla="*/ 974728 w 1690698"/>
              <a:gd name="connsiteY33" fmla="*/ 303983 h 1320826"/>
              <a:gd name="connsiteX34" fmla="*/ 1318501 w 1690698"/>
              <a:gd name="connsiteY34" fmla="*/ 328298 h 1320826"/>
              <a:gd name="connsiteX35" fmla="*/ 1539526 w 1690698"/>
              <a:gd name="connsiteY35" fmla="*/ 365196 h 1320826"/>
              <a:gd name="connsiteX36" fmla="*/ 1669419 w 1690698"/>
              <a:gd name="connsiteY36" fmla="*/ 419431 h 1320826"/>
              <a:gd name="connsiteX37" fmla="*/ 1452826 w 1690698"/>
              <a:gd name="connsiteY37" fmla="*/ 497871 h 1320826"/>
              <a:gd name="connsiteX38" fmla="*/ 967999 w 1690698"/>
              <a:gd name="connsiteY38" fmla="*/ 521417 h 1320826"/>
              <a:gd name="connsiteX39" fmla="*/ 499591 w 1690698"/>
              <a:gd name="connsiteY39" fmla="*/ 480219 h 1320826"/>
              <a:gd name="connsiteX40" fmla="*/ 347779 w 1690698"/>
              <a:gd name="connsiteY40" fmla="*/ 430792 h 1320826"/>
              <a:gd name="connsiteX41" fmla="*/ 577593 w 1690698"/>
              <a:gd name="connsiteY41" fmla="*/ 377436 h 1320826"/>
              <a:gd name="connsiteX42" fmla="*/ 1219813 w 1690698"/>
              <a:gd name="connsiteY42" fmla="*/ 391956 h 1320826"/>
              <a:gd name="connsiteX43" fmla="*/ 1557427 w 1690698"/>
              <a:gd name="connsiteY43" fmla="*/ 425668 h 1320826"/>
              <a:gd name="connsiteX44" fmla="*/ 1678778 w 1690698"/>
              <a:gd name="connsiteY44" fmla="*/ 483749 h 1320826"/>
              <a:gd name="connsiteX45" fmla="*/ 1578278 w 1690698"/>
              <a:gd name="connsiteY45" fmla="*/ 541803 h 1320826"/>
              <a:gd name="connsiteX46" fmla="*/ 1188204 w 1690698"/>
              <a:gd name="connsiteY46" fmla="*/ 586016 h 1320826"/>
              <a:gd name="connsiteX47" fmla="*/ 784248 w 1690698"/>
              <a:gd name="connsiteY47" fmla="*/ 576174 h 1320826"/>
              <a:gd name="connsiteX48" fmla="*/ 455745 w 1690698"/>
              <a:gd name="connsiteY48" fmla="*/ 527708 h 1320826"/>
              <a:gd name="connsiteX49" fmla="*/ 217364 w 1690698"/>
              <a:gd name="connsiteY49" fmla="*/ 496363 h 1320826"/>
              <a:gd name="connsiteX50" fmla="*/ 1023140 w 1690698"/>
              <a:gd name="connsiteY50" fmla="*/ 1320826 h 1320826"/>
              <a:gd name="connsiteX0" fmla="*/ 537400 w 1690697"/>
              <a:gd name="connsiteY0" fmla="*/ 1320982 h 1320984"/>
              <a:gd name="connsiteX1" fmla="*/ 195309 w 1690697"/>
              <a:gd name="connsiteY1" fmla="*/ 54456 h 1320984"/>
              <a:gd name="connsiteX2" fmla="*/ 1047803 w 1690697"/>
              <a:gd name="connsiteY2" fmla="*/ 99 h 1320984"/>
              <a:gd name="connsiteX3" fmla="*/ 1521136 w 1690697"/>
              <a:gd name="connsiteY3" fmla="*/ 43632 h 1320984"/>
              <a:gd name="connsiteX4" fmla="*/ 1679927 w 1690697"/>
              <a:gd name="connsiteY4" fmla="*/ 132637 h 1320984"/>
              <a:gd name="connsiteX5" fmla="*/ 1426879 w 1690697"/>
              <a:gd name="connsiteY5" fmla="*/ 207203 h 1320984"/>
              <a:gd name="connsiteX6" fmla="*/ 993778 w 1690697"/>
              <a:gd name="connsiteY6" fmla="*/ 222918 h 1320984"/>
              <a:gd name="connsiteX7" fmla="*/ 372492 w 1690697"/>
              <a:gd name="connsiteY7" fmla="*/ 162474 h 1320984"/>
              <a:gd name="connsiteX8" fmla="*/ 492529 w 1690697"/>
              <a:gd name="connsiteY8" fmla="*/ 91067 h 1320984"/>
              <a:gd name="connsiteX9" fmla="*/ 982036 w 1690697"/>
              <a:gd name="connsiteY9" fmla="*/ 66353 h 1320984"/>
              <a:gd name="connsiteX10" fmla="*/ 1362347 w 1690697"/>
              <a:gd name="connsiteY10" fmla="*/ 90270 h 1320984"/>
              <a:gd name="connsiteX11" fmla="*/ 1604223 w 1690697"/>
              <a:gd name="connsiteY11" fmla="*/ 139697 h 1320984"/>
              <a:gd name="connsiteX12" fmla="*/ 1670980 w 1690697"/>
              <a:gd name="connsiteY12" fmla="*/ 213467 h 1320984"/>
              <a:gd name="connsiteX13" fmla="*/ 1428112 w 1690697"/>
              <a:gd name="connsiteY13" fmla="*/ 271919 h 1320984"/>
              <a:gd name="connsiteX14" fmla="*/ 1039675 w 1690697"/>
              <a:gd name="connsiteY14" fmla="*/ 287635 h 1320984"/>
              <a:gd name="connsiteX15" fmla="*/ 513712 w 1690697"/>
              <a:gd name="connsiteY15" fmla="*/ 255064 h 1320984"/>
              <a:gd name="connsiteX16" fmla="*/ 347778 w 1690697"/>
              <a:gd name="connsiteY16" fmla="*/ 208370 h 1320984"/>
              <a:gd name="connsiteX17" fmla="*/ 725542 w 1690697"/>
              <a:gd name="connsiteY17" fmla="*/ 141291 h 1320984"/>
              <a:gd name="connsiteX18" fmla="*/ 1332788 w 1690697"/>
              <a:gd name="connsiteY18" fmla="*/ 148352 h 1320984"/>
              <a:gd name="connsiteX19" fmla="*/ 1685921 w 1690697"/>
              <a:gd name="connsiteY19" fmla="*/ 249912 h 1320984"/>
              <a:gd name="connsiteX20" fmla="*/ 1488213 w 1690697"/>
              <a:gd name="connsiteY20" fmla="*/ 334273 h 1320984"/>
              <a:gd name="connsiteX21" fmla="*/ 1078592 w 1690697"/>
              <a:gd name="connsiteY21" fmla="*/ 363712 h 1320984"/>
              <a:gd name="connsiteX22" fmla="*/ 524303 w 1690697"/>
              <a:gd name="connsiteY22" fmla="*/ 338999 h 1320984"/>
              <a:gd name="connsiteX23" fmla="*/ 333656 w 1690697"/>
              <a:gd name="connsiteY23" fmla="*/ 278980 h 1320984"/>
              <a:gd name="connsiteX24" fmla="*/ 626771 w 1690697"/>
              <a:gd name="connsiteY24" fmla="*/ 238921 h 1320984"/>
              <a:gd name="connsiteX25" fmla="*/ 1279418 w 1690697"/>
              <a:gd name="connsiteY25" fmla="*/ 256919 h 1320984"/>
              <a:gd name="connsiteX26" fmla="*/ 1676561 w 1690697"/>
              <a:gd name="connsiteY26" fmla="*/ 327556 h 1320984"/>
              <a:gd name="connsiteX27" fmla="*/ 1541170 w 1690697"/>
              <a:gd name="connsiteY27" fmla="*/ 406050 h 1320984"/>
              <a:gd name="connsiteX28" fmla="*/ 966932 w 1690697"/>
              <a:gd name="connsiteY28" fmla="*/ 440188 h 1320984"/>
              <a:gd name="connsiteX29" fmla="*/ 541956 w 1690697"/>
              <a:gd name="connsiteY29" fmla="*/ 406078 h 1320984"/>
              <a:gd name="connsiteX30" fmla="*/ 342850 w 1690697"/>
              <a:gd name="connsiteY30" fmla="*/ 351952 h 1320984"/>
              <a:gd name="connsiteX31" fmla="*/ 424879 w 1690697"/>
              <a:gd name="connsiteY31" fmla="*/ 316278 h 1320984"/>
              <a:gd name="connsiteX32" fmla="*/ 602471 w 1690697"/>
              <a:gd name="connsiteY32" fmla="*/ 301304 h 1320984"/>
              <a:gd name="connsiteX33" fmla="*/ 974727 w 1690697"/>
              <a:gd name="connsiteY33" fmla="*/ 303983 h 1320984"/>
              <a:gd name="connsiteX34" fmla="*/ 1318500 w 1690697"/>
              <a:gd name="connsiteY34" fmla="*/ 328298 h 1320984"/>
              <a:gd name="connsiteX35" fmla="*/ 1539525 w 1690697"/>
              <a:gd name="connsiteY35" fmla="*/ 365196 h 1320984"/>
              <a:gd name="connsiteX36" fmla="*/ 1669418 w 1690697"/>
              <a:gd name="connsiteY36" fmla="*/ 419431 h 1320984"/>
              <a:gd name="connsiteX37" fmla="*/ 1452825 w 1690697"/>
              <a:gd name="connsiteY37" fmla="*/ 497871 h 1320984"/>
              <a:gd name="connsiteX38" fmla="*/ 967998 w 1690697"/>
              <a:gd name="connsiteY38" fmla="*/ 521417 h 1320984"/>
              <a:gd name="connsiteX39" fmla="*/ 499590 w 1690697"/>
              <a:gd name="connsiteY39" fmla="*/ 480219 h 1320984"/>
              <a:gd name="connsiteX40" fmla="*/ 347778 w 1690697"/>
              <a:gd name="connsiteY40" fmla="*/ 430792 h 1320984"/>
              <a:gd name="connsiteX41" fmla="*/ 577592 w 1690697"/>
              <a:gd name="connsiteY41" fmla="*/ 377436 h 1320984"/>
              <a:gd name="connsiteX42" fmla="*/ 1219812 w 1690697"/>
              <a:gd name="connsiteY42" fmla="*/ 391956 h 1320984"/>
              <a:gd name="connsiteX43" fmla="*/ 1557426 w 1690697"/>
              <a:gd name="connsiteY43" fmla="*/ 425668 h 1320984"/>
              <a:gd name="connsiteX44" fmla="*/ 1678777 w 1690697"/>
              <a:gd name="connsiteY44" fmla="*/ 483749 h 1320984"/>
              <a:gd name="connsiteX45" fmla="*/ 1578277 w 1690697"/>
              <a:gd name="connsiteY45" fmla="*/ 541803 h 1320984"/>
              <a:gd name="connsiteX46" fmla="*/ 1188203 w 1690697"/>
              <a:gd name="connsiteY46" fmla="*/ 586016 h 1320984"/>
              <a:gd name="connsiteX47" fmla="*/ 784247 w 1690697"/>
              <a:gd name="connsiteY47" fmla="*/ 576174 h 1320984"/>
              <a:gd name="connsiteX48" fmla="*/ 455744 w 1690697"/>
              <a:gd name="connsiteY48" fmla="*/ 527708 h 1320984"/>
              <a:gd name="connsiteX49" fmla="*/ 217363 w 1690697"/>
              <a:gd name="connsiteY49" fmla="*/ 496363 h 1320984"/>
              <a:gd name="connsiteX50" fmla="*/ 1023139 w 1690697"/>
              <a:gd name="connsiteY50" fmla="*/ 1320826 h 1320984"/>
              <a:gd name="connsiteX0" fmla="*/ 537400 w 1690697"/>
              <a:gd name="connsiteY0" fmla="*/ 1320982 h 1320984"/>
              <a:gd name="connsiteX1" fmla="*/ 195309 w 1690697"/>
              <a:gd name="connsiteY1" fmla="*/ 54456 h 1320984"/>
              <a:gd name="connsiteX2" fmla="*/ 1047803 w 1690697"/>
              <a:gd name="connsiteY2" fmla="*/ 99 h 1320984"/>
              <a:gd name="connsiteX3" fmla="*/ 1521136 w 1690697"/>
              <a:gd name="connsiteY3" fmla="*/ 43632 h 1320984"/>
              <a:gd name="connsiteX4" fmla="*/ 1679927 w 1690697"/>
              <a:gd name="connsiteY4" fmla="*/ 132637 h 1320984"/>
              <a:gd name="connsiteX5" fmla="*/ 1426879 w 1690697"/>
              <a:gd name="connsiteY5" fmla="*/ 207203 h 1320984"/>
              <a:gd name="connsiteX6" fmla="*/ 993778 w 1690697"/>
              <a:gd name="connsiteY6" fmla="*/ 222918 h 1320984"/>
              <a:gd name="connsiteX7" fmla="*/ 372492 w 1690697"/>
              <a:gd name="connsiteY7" fmla="*/ 162474 h 1320984"/>
              <a:gd name="connsiteX8" fmla="*/ 492529 w 1690697"/>
              <a:gd name="connsiteY8" fmla="*/ 91067 h 1320984"/>
              <a:gd name="connsiteX9" fmla="*/ 982036 w 1690697"/>
              <a:gd name="connsiteY9" fmla="*/ 66353 h 1320984"/>
              <a:gd name="connsiteX10" fmla="*/ 1362347 w 1690697"/>
              <a:gd name="connsiteY10" fmla="*/ 90270 h 1320984"/>
              <a:gd name="connsiteX11" fmla="*/ 1604223 w 1690697"/>
              <a:gd name="connsiteY11" fmla="*/ 139697 h 1320984"/>
              <a:gd name="connsiteX12" fmla="*/ 1670980 w 1690697"/>
              <a:gd name="connsiteY12" fmla="*/ 213467 h 1320984"/>
              <a:gd name="connsiteX13" fmla="*/ 1428112 w 1690697"/>
              <a:gd name="connsiteY13" fmla="*/ 271919 h 1320984"/>
              <a:gd name="connsiteX14" fmla="*/ 1039675 w 1690697"/>
              <a:gd name="connsiteY14" fmla="*/ 287635 h 1320984"/>
              <a:gd name="connsiteX15" fmla="*/ 513712 w 1690697"/>
              <a:gd name="connsiteY15" fmla="*/ 255064 h 1320984"/>
              <a:gd name="connsiteX16" fmla="*/ 347778 w 1690697"/>
              <a:gd name="connsiteY16" fmla="*/ 208370 h 1320984"/>
              <a:gd name="connsiteX17" fmla="*/ 725542 w 1690697"/>
              <a:gd name="connsiteY17" fmla="*/ 141291 h 1320984"/>
              <a:gd name="connsiteX18" fmla="*/ 1332788 w 1690697"/>
              <a:gd name="connsiteY18" fmla="*/ 148352 h 1320984"/>
              <a:gd name="connsiteX19" fmla="*/ 1685921 w 1690697"/>
              <a:gd name="connsiteY19" fmla="*/ 249912 h 1320984"/>
              <a:gd name="connsiteX20" fmla="*/ 1488213 w 1690697"/>
              <a:gd name="connsiteY20" fmla="*/ 334273 h 1320984"/>
              <a:gd name="connsiteX21" fmla="*/ 1078592 w 1690697"/>
              <a:gd name="connsiteY21" fmla="*/ 363712 h 1320984"/>
              <a:gd name="connsiteX22" fmla="*/ 524303 w 1690697"/>
              <a:gd name="connsiteY22" fmla="*/ 338999 h 1320984"/>
              <a:gd name="connsiteX23" fmla="*/ 333656 w 1690697"/>
              <a:gd name="connsiteY23" fmla="*/ 278980 h 1320984"/>
              <a:gd name="connsiteX24" fmla="*/ 626771 w 1690697"/>
              <a:gd name="connsiteY24" fmla="*/ 238921 h 1320984"/>
              <a:gd name="connsiteX25" fmla="*/ 1279418 w 1690697"/>
              <a:gd name="connsiteY25" fmla="*/ 256919 h 1320984"/>
              <a:gd name="connsiteX26" fmla="*/ 1676561 w 1690697"/>
              <a:gd name="connsiteY26" fmla="*/ 327556 h 1320984"/>
              <a:gd name="connsiteX27" fmla="*/ 1541170 w 1690697"/>
              <a:gd name="connsiteY27" fmla="*/ 406050 h 1320984"/>
              <a:gd name="connsiteX28" fmla="*/ 966932 w 1690697"/>
              <a:gd name="connsiteY28" fmla="*/ 440188 h 1320984"/>
              <a:gd name="connsiteX29" fmla="*/ 541956 w 1690697"/>
              <a:gd name="connsiteY29" fmla="*/ 406078 h 1320984"/>
              <a:gd name="connsiteX30" fmla="*/ 342850 w 1690697"/>
              <a:gd name="connsiteY30" fmla="*/ 351952 h 1320984"/>
              <a:gd name="connsiteX31" fmla="*/ 424879 w 1690697"/>
              <a:gd name="connsiteY31" fmla="*/ 316278 h 1320984"/>
              <a:gd name="connsiteX32" fmla="*/ 602471 w 1690697"/>
              <a:gd name="connsiteY32" fmla="*/ 301304 h 1320984"/>
              <a:gd name="connsiteX33" fmla="*/ 974727 w 1690697"/>
              <a:gd name="connsiteY33" fmla="*/ 303983 h 1320984"/>
              <a:gd name="connsiteX34" fmla="*/ 1318500 w 1690697"/>
              <a:gd name="connsiteY34" fmla="*/ 328298 h 1320984"/>
              <a:gd name="connsiteX35" fmla="*/ 1539525 w 1690697"/>
              <a:gd name="connsiteY35" fmla="*/ 365196 h 1320984"/>
              <a:gd name="connsiteX36" fmla="*/ 1669418 w 1690697"/>
              <a:gd name="connsiteY36" fmla="*/ 419431 h 1320984"/>
              <a:gd name="connsiteX37" fmla="*/ 1452825 w 1690697"/>
              <a:gd name="connsiteY37" fmla="*/ 497871 h 1320984"/>
              <a:gd name="connsiteX38" fmla="*/ 967998 w 1690697"/>
              <a:gd name="connsiteY38" fmla="*/ 521417 h 1320984"/>
              <a:gd name="connsiteX39" fmla="*/ 499590 w 1690697"/>
              <a:gd name="connsiteY39" fmla="*/ 480219 h 1320984"/>
              <a:gd name="connsiteX40" fmla="*/ 347778 w 1690697"/>
              <a:gd name="connsiteY40" fmla="*/ 430792 h 1320984"/>
              <a:gd name="connsiteX41" fmla="*/ 577592 w 1690697"/>
              <a:gd name="connsiteY41" fmla="*/ 377436 h 1320984"/>
              <a:gd name="connsiteX42" fmla="*/ 1219812 w 1690697"/>
              <a:gd name="connsiteY42" fmla="*/ 391956 h 1320984"/>
              <a:gd name="connsiteX43" fmla="*/ 1557426 w 1690697"/>
              <a:gd name="connsiteY43" fmla="*/ 425668 h 1320984"/>
              <a:gd name="connsiteX44" fmla="*/ 1678777 w 1690697"/>
              <a:gd name="connsiteY44" fmla="*/ 483749 h 1320984"/>
              <a:gd name="connsiteX45" fmla="*/ 1578277 w 1690697"/>
              <a:gd name="connsiteY45" fmla="*/ 541803 h 1320984"/>
              <a:gd name="connsiteX46" fmla="*/ 1188203 w 1690697"/>
              <a:gd name="connsiteY46" fmla="*/ 586016 h 1320984"/>
              <a:gd name="connsiteX47" fmla="*/ 784247 w 1690697"/>
              <a:gd name="connsiteY47" fmla="*/ 576174 h 1320984"/>
              <a:gd name="connsiteX48" fmla="*/ 455744 w 1690697"/>
              <a:gd name="connsiteY48" fmla="*/ 527708 h 1320984"/>
              <a:gd name="connsiteX49" fmla="*/ 217363 w 1690697"/>
              <a:gd name="connsiteY49" fmla="*/ 496363 h 1320984"/>
              <a:gd name="connsiteX50" fmla="*/ 1023139 w 1690697"/>
              <a:gd name="connsiteY50" fmla="*/ 1320826 h 1320984"/>
              <a:gd name="connsiteX0" fmla="*/ 537400 w 1690697"/>
              <a:gd name="connsiteY0" fmla="*/ 1320982 h 1320984"/>
              <a:gd name="connsiteX1" fmla="*/ 195309 w 1690697"/>
              <a:gd name="connsiteY1" fmla="*/ 54456 h 1320984"/>
              <a:gd name="connsiteX2" fmla="*/ 1047803 w 1690697"/>
              <a:gd name="connsiteY2" fmla="*/ 99 h 1320984"/>
              <a:gd name="connsiteX3" fmla="*/ 1521136 w 1690697"/>
              <a:gd name="connsiteY3" fmla="*/ 43632 h 1320984"/>
              <a:gd name="connsiteX4" fmla="*/ 1679927 w 1690697"/>
              <a:gd name="connsiteY4" fmla="*/ 132637 h 1320984"/>
              <a:gd name="connsiteX5" fmla="*/ 1426879 w 1690697"/>
              <a:gd name="connsiteY5" fmla="*/ 207203 h 1320984"/>
              <a:gd name="connsiteX6" fmla="*/ 993778 w 1690697"/>
              <a:gd name="connsiteY6" fmla="*/ 222918 h 1320984"/>
              <a:gd name="connsiteX7" fmla="*/ 372492 w 1690697"/>
              <a:gd name="connsiteY7" fmla="*/ 162474 h 1320984"/>
              <a:gd name="connsiteX8" fmla="*/ 492529 w 1690697"/>
              <a:gd name="connsiteY8" fmla="*/ 91067 h 1320984"/>
              <a:gd name="connsiteX9" fmla="*/ 982036 w 1690697"/>
              <a:gd name="connsiteY9" fmla="*/ 66353 h 1320984"/>
              <a:gd name="connsiteX10" fmla="*/ 1362347 w 1690697"/>
              <a:gd name="connsiteY10" fmla="*/ 90270 h 1320984"/>
              <a:gd name="connsiteX11" fmla="*/ 1604223 w 1690697"/>
              <a:gd name="connsiteY11" fmla="*/ 139697 h 1320984"/>
              <a:gd name="connsiteX12" fmla="*/ 1670980 w 1690697"/>
              <a:gd name="connsiteY12" fmla="*/ 213467 h 1320984"/>
              <a:gd name="connsiteX13" fmla="*/ 1428112 w 1690697"/>
              <a:gd name="connsiteY13" fmla="*/ 271919 h 1320984"/>
              <a:gd name="connsiteX14" fmla="*/ 1039675 w 1690697"/>
              <a:gd name="connsiteY14" fmla="*/ 287635 h 1320984"/>
              <a:gd name="connsiteX15" fmla="*/ 513712 w 1690697"/>
              <a:gd name="connsiteY15" fmla="*/ 255064 h 1320984"/>
              <a:gd name="connsiteX16" fmla="*/ 347778 w 1690697"/>
              <a:gd name="connsiteY16" fmla="*/ 208370 h 1320984"/>
              <a:gd name="connsiteX17" fmla="*/ 725542 w 1690697"/>
              <a:gd name="connsiteY17" fmla="*/ 141291 h 1320984"/>
              <a:gd name="connsiteX18" fmla="*/ 1332788 w 1690697"/>
              <a:gd name="connsiteY18" fmla="*/ 148352 h 1320984"/>
              <a:gd name="connsiteX19" fmla="*/ 1685921 w 1690697"/>
              <a:gd name="connsiteY19" fmla="*/ 249912 h 1320984"/>
              <a:gd name="connsiteX20" fmla="*/ 1488213 w 1690697"/>
              <a:gd name="connsiteY20" fmla="*/ 334273 h 1320984"/>
              <a:gd name="connsiteX21" fmla="*/ 1078592 w 1690697"/>
              <a:gd name="connsiteY21" fmla="*/ 363712 h 1320984"/>
              <a:gd name="connsiteX22" fmla="*/ 524303 w 1690697"/>
              <a:gd name="connsiteY22" fmla="*/ 338999 h 1320984"/>
              <a:gd name="connsiteX23" fmla="*/ 333656 w 1690697"/>
              <a:gd name="connsiteY23" fmla="*/ 278980 h 1320984"/>
              <a:gd name="connsiteX24" fmla="*/ 626771 w 1690697"/>
              <a:gd name="connsiteY24" fmla="*/ 238921 h 1320984"/>
              <a:gd name="connsiteX25" fmla="*/ 1279418 w 1690697"/>
              <a:gd name="connsiteY25" fmla="*/ 256919 h 1320984"/>
              <a:gd name="connsiteX26" fmla="*/ 1676561 w 1690697"/>
              <a:gd name="connsiteY26" fmla="*/ 327556 h 1320984"/>
              <a:gd name="connsiteX27" fmla="*/ 1541170 w 1690697"/>
              <a:gd name="connsiteY27" fmla="*/ 406050 h 1320984"/>
              <a:gd name="connsiteX28" fmla="*/ 966932 w 1690697"/>
              <a:gd name="connsiteY28" fmla="*/ 440188 h 1320984"/>
              <a:gd name="connsiteX29" fmla="*/ 541956 w 1690697"/>
              <a:gd name="connsiteY29" fmla="*/ 406078 h 1320984"/>
              <a:gd name="connsiteX30" fmla="*/ 342850 w 1690697"/>
              <a:gd name="connsiteY30" fmla="*/ 351952 h 1320984"/>
              <a:gd name="connsiteX31" fmla="*/ 424879 w 1690697"/>
              <a:gd name="connsiteY31" fmla="*/ 316278 h 1320984"/>
              <a:gd name="connsiteX32" fmla="*/ 602471 w 1690697"/>
              <a:gd name="connsiteY32" fmla="*/ 301304 h 1320984"/>
              <a:gd name="connsiteX33" fmla="*/ 974727 w 1690697"/>
              <a:gd name="connsiteY33" fmla="*/ 303983 h 1320984"/>
              <a:gd name="connsiteX34" fmla="*/ 1318500 w 1690697"/>
              <a:gd name="connsiteY34" fmla="*/ 328298 h 1320984"/>
              <a:gd name="connsiteX35" fmla="*/ 1539525 w 1690697"/>
              <a:gd name="connsiteY35" fmla="*/ 365196 h 1320984"/>
              <a:gd name="connsiteX36" fmla="*/ 1669418 w 1690697"/>
              <a:gd name="connsiteY36" fmla="*/ 419431 h 1320984"/>
              <a:gd name="connsiteX37" fmla="*/ 1452825 w 1690697"/>
              <a:gd name="connsiteY37" fmla="*/ 497871 h 1320984"/>
              <a:gd name="connsiteX38" fmla="*/ 967998 w 1690697"/>
              <a:gd name="connsiteY38" fmla="*/ 521417 h 1320984"/>
              <a:gd name="connsiteX39" fmla="*/ 499590 w 1690697"/>
              <a:gd name="connsiteY39" fmla="*/ 480219 h 1320984"/>
              <a:gd name="connsiteX40" fmla="*/ 347778 w 1690697"/>
              <a:gd name="connsiteY40" fmla="*/ 430792 h 1320984"/>
              <a:gd name="connsiteX41" fmla="*/ 577592 w 1690697"/>
              <a:gd name="connsiteY41" fmla="*/ 377436 h 1320984"/>
              <a:gd name="connsiteX42" fmla="*/ 1219812 w 1690697"/>
              <a:gd name="connsiteY42" fmla="*/ 391956 h 1320984"/>
              <a:gd name="connsiteX43" fmla="*/ 1557426 w 1690697"/>
              <a:gd name="connsiteY43" fmla="*/ 425668 h 1320984"/>
              <a:gd name="connsiteX44" fmla="*/ 1678777 w 1690697"/>
              <a:gd name="connsiteY44" fmla="*/ 483749 h 1320984"/>
              <a:gd name="connsiteX45" fmla="*/ 1578277 w 1690697"/>
              <a:gd name="connsiteY45" fmla="*/ 541803 h 1320984"/>
              <a:gd name="connsiteX46" fmla="*/ 1188203 w 1690697"/>
              <a:gd name="connsiteY46" fmla="*/ 586016 h 1320984"/>
              <a:gd name="connsiteX47" fmla="*/ 784247 w 1690697"/>
              <a:gd name="connsiteY47" fmla="*/ 576174 h 1320984"/>
              <a:gd name="connsiteX48" fmla="*/ 455744 w 1690697"/>
              <a:gd name="connsiteY48" fmla="*/ 527708 h 1320984"/>
              <a:gd name="connsiteX49" fmla="*/ 217363 w 1690697"/>
              <a:gd name="connsiteY49" fmla="*/ 496363 h 1320984"/>
              <a:gd name="connsiteX50" fmla="*/ 1023139 w 1690697"/>
              <a:gd name="connsiteY50" fmla="*/ 1320826 h 1320984"/>
              <a:gd name="connsiteX0" fmla="*/ 537400 w 1690697"/>
              <a:gd name="connsiteY0" fmla="*/ 1320982 h 1320984"/>
              <a:gd name="connsiteX1" fmla="*/ 195309 w 1690697"/>
              <a:gd name="connsiteY1" fmla="*/ 54456 h 1320984"/>
              <a:gd name="connsiteX2" fmla="*/ 1047803 w 1690697"/>
              <a:gd name="connsiteY2" fmla="*/ 99 h 1320984"/>
              <a:gd name="connsiteX3" fmla="*/ 1521136 w 1690697"/>
              <a:gd name="connsiteY3" fmla="*/ 43632 h 1320984"/>
              <a:gd name="connsiteX4" fmla="*/ 1679927 w 1690697"/>
              <a:gd name="connsiteY4" fmla="*/ 132637 h 1320984"/>
              <a:gd name="connsiteX5" fmla="*/ 1426879 w 1690697"/>
              <a:gd name="connsiteY5" fmla="*/ 207203 h 1320984"/>
              <a:gd name="connsiteX6" fmla="*/ 993778 w 1690697"/>
              <a:gd name="connsiteY6" fmla="*/ 222918 h 1320984"/>
              <a:gd name="connsiteX7" fmla="*/ 372492 w 1690697"/>
              <a:gd name="connsiteY7" fmla="*/ 162474 h 1320984"/>
              <a:gd name="connsiteX8" fmla="*/ 492529 w 1690697"/>
              <a:gd name="connsiteY8" fmla="*/ 91067 h 1320984"/>
              <a:gd name="connsiteX9" fmla="*/ 982036 w 1690697"/>
              <a:gd name="connsiteY9" fmla="*/ 66353 h 1320984"/>
              <a:gd name="connsiteX10" fmla="*/ 1362347 w 1690697"/>
              <a:gd name="connsiteY10" fmla="*/ 90270 h 1320984"/>
              <a:gd name="connsiteX11" fmla="*/ 1604223 w 1690697"/>
              <a:gd name="connsiteY11" fmla="*/ 139697 h 1320984"/>
              <a:gd name="connsiteX12" fmla="*/ 1670980 w 1690697"/>
              <a:gd name="connsiteY12" fmla="*/ 213467 h 1320984"/>
              <a:gd name="connsiteX13" fmla="*/ 1428112 w 1690697"/>
              <a:gd name="connsiteY13" fmla="*/ 271919 h 1320984"/>
              <a:gd name="connsiteX14" fmla="*/ 1039675 w 1690697"/>
              <a:gd name="connsiteY14" fmla="*/ 287635 h 1320984"/>
              <a:gd name="connsiteX15" fmla="*/ 513712 w 1690697"/>
              <a:gd name="connsiteY15" fmla="*/ 255064 h 1320984"/>
              <a:gd name="connsiteX16" fmla="*/ 347778 w 1690697"/>
              <a:gd name="connsiteY16" fmla="*/ 208370 h 1320984"/>
              <a:gd name="connsiteX17" fmla="*/ 725542 w 1690697"/>
              <a:gd name="connsiteY17" fmla="*/ 141291 h 1320984"/>
              <a:gd name="connsiteX18" fmla="*/ 1332788 w 1690697"/>
              <a:gd name="connsiteY18" fmla="*/ 148352 h 1320984"/>
              <a:gd name="connsiteX19" fmla="*/ 1685921 w 1690697"/>
              <a:gd name="connsiteY19" fmla="*/ 249912 h 1320984"/>
              <a:gd name="connsiteX20" fmla="*/ 1488213 w 1690697"/>
              <a:gd name="connsiteY20" fmla="*/ 334273 h 1320984"/>
              <a:gd name="connsiteX21" fmla="*/ 1078592 w 1690697"/>
              <a:gd name="connsiteY21" fmla="*/ 363712 h 1320984"/>
              <a:gd name="connsiteX22" fmla="*/ 524303 w 1690697"/>
              <a:gd name="connsiteY22" fmla="*/ 338999 h 1320984"/>
              <a:gd name="connsiteX23" fmla="*/ 333656 w 1690697"/>
              <a:gd name="connsiteY23" fmla="*/ 278980 h 1320984"/>
              <a:gd name="connsiteX24" fmla="*/ 626771 w 1690697"/>
              <a:gd name="connsiteY24" fmla="*/ 238921 h 1320984"/>
              <a:gd name="connsiteX25" fmla="*/ 1279418 w 1690697"/>
              <a:gd name="connsiteY25" fmla="*/ 256919 h 1320984"/>
              <a:gd name="connsiteX26" fmla="*/ 1676561 w 1690697"/>
              <a:gd name="connsiteY26" fmla="*/ 327556 h 1320984"/>
              <a:gd name="connsiteX27" fmla="*/ 1541170 w 1690697"/>
              <a:gd name="connsiteY27" fmla="*/ 406050 h 1320984"/>
              <a:gd name="connsiteX28" fmla="*/ 966932 w 1690697"/>
              <a:gd name="connsiteY28" fmla="*/ 440188 h 1320984"/>
              <a:gd name="connsiteX29" fmla="*/ 541956 w 1690697"/>
              <a:gd name="connsiteY29" fmla="*/ 406078 h 1320984"/>
              <a:gd name="connsiteX30" fmla="*/ 342850 w 1690697"/>
              <a:gd name="connsiteY30" fmla="*/ 351952 h 1320984"/>
              <a:gd name="connsiteX31" fmla="*/ 424879 w 1690697"/>
              <a:gd name="connsiteY31" fmla="*/ 316278 h 1320984"/>
              <a:gd name="connsiteX32" fmla="*/ 602471 w 1690697"/>
              <a:gd name="connsiteY32" fmla="*/ 301304 h 1320984"/>
              <a:gd name="connsiteX33" fmla="*/ 974727 w 1690697"/>
              <a:gd name="connsiteY33" fmla="*/ 303983 h 1320984"/>
              <a:gd name="connsiteX34" fmla="*/ 1318500 w 1690697"/>
              <a:gd name="connsiteY34" fmla="*/ 328298 h 1320984"/>
              <a:gd name="connsiteX35" fmla="*/ 1539525 w 1690697"/>
              <a:gd name="connsiteY35" fmla="*/ 365196 h 1320984"/>
              <a:gd name="connsiteX36" fmla="*/ 1669418 w 1690697"/>
              <a:gd name="connsiteY36" fmla="*/ 419431 h 1320984"/>
              <a:gd name="connsiteX37" fmla="*/ 1452825 w 1690697"/>
              <a:gd name="connsiteY37" fmla="*/ 497871 h 1320984"/>
              <a:gd name="connsiteX38" fmla="*/ 967998 w 1690697"/>
              <a:gd name="connsiteY38" fmla="*/ 521417 h 1320984"/>
              <a:gd name="connsiteX39" fmla="*/ 499590 w 1690697"/>
              <a:gd name="connsiteY39" fmla="*/ 480219 h 1320984"/>
              <a:gd name="connsiteX40" fmla="*/ 347778 w 1690697"/>
              <a:gd name="connsiteY40" fmla="*/ 430792 h 1320984"/>
              <a:gd name="connsiteX41" fmla="*/ 577592 w 1690697"/>
              <a:gd name="connsiteY41" fmla="*/ 377436 h 1320984"/>
              <a:gd name="connsiteX42" fmla="*/ 1219812 w 1690697"/>
              <a:gd name="connsiteY42" fmla="*/ 391956 h 1320984"/>
              <a:gd name="connsiteX43" fmla="*/ 1557426 w 1690697"/>
              <a:gd name="connsiteY43" fmla="*/ 425668 h 1320984"/>
              <a:gd name="connsiteX44" fmla="*/ 1678777 w 1690697"/>
              <a:gd name="connsiteY44" fmla="*/ 483749 h 1320984"/>
              <a:gd name="connsiteX45" fmla="*/ 1578277 w 1690697"/>
              <a:gd name="connsiteY45" fmla="*/ 541803 h 1320984"/>
              <a:gd name="connsiteX46" fmla="*/ 1188203 w 1690697"/>
              <a:gd name="connsiteY46" fmla="*/ 586016 h 1320984"/>
              <a:gd name="connsiteX47" fmla="*/ 784247 w 1690697"/>
              <a:gd name="connsiteY47" fmla="*/ 576174 h 1320984"/>
              <a:gd name="connsiteX48" fmla="*/ 455744 w 1690697"/>
              <a:gd name="connsiteY48" fmla="*/ 527708 h 1320984"/>
              <a:gd name="connsiteX49" fmla="*/ 206211 w 1690697"/>
              <a:gd name="connsiteY49" fmla="*/ 514246 h 1320984"/>
              <a:gd name="connsiteX50" fmla="*/ 1023139 w 1690697"/>
              <a:gd name="connsiteY50" fmla="*/ 1320826 h 1320984"/>
              <a:gd name="connsiteX0" fmla="*/ 537400 w 1690697"/>
              <a:gd name="connsiteY0" fmla="*/ 1330425 h 1330427"/>
              <a:gd name="connsiteX1" fmla="*/ 195309 w 1690697"/>
              <a:gd name="connsiteY1" fmla="*/ 63899 h 1330427"/>
              <a:gd name="connsiteX2" fmla="*/ 1047803 w 1690697"/>
              <a:gd name="connsiteY2" fmla="*/ 9542 h 1330427"/>
              <a:gd name="connsiteX3" fmla="*/ 1521136 w 1690697"/>
              <a:gd name="connsiteY3" fmla="*/ 53075 h 1330427"/>
              <a:gd name="connsiteX4" fmla="*/ 1679927 w 1690697"/>
              <a:gd name="connsiteY4" fmla="*/ 142080 h 1330427"/>
              <a:gd name="connsiteX5" fmla="*/ 1426879 w 1690697"/>
              <a:gd name="connsiteY5" fmla="*/ 216646 h 1330427"/>
              <a:gd name="connsiteX6" fmla="*/ 993778 w 1690697"/>
              <a:gd name="connsiteY6" fmla="*/ 232361 h 1330427"/>
              <a:gd name="connsiteX7" fmla="*/ 372492 w 1690697"/>
              <a:gd name="connsiteY7" fmla="*/ 171917 h 1330427"/>
              <a:gd name="connsiteX8" fmla="*/ 492529 w 1690697"/>
              <a:gd name="connsiteY8" fmla="*/ 100510 h 1330427"/>
              <a:gd name="connsiteX9" fmla="*/ 982036 w 1690697"/>
              <a:gd name="connsiteY9" fmla="*/ 75796 h 1330427"/>
              <a:gd name="connsiteX10" fmla="*/ 1362347 w 1690697"/>
              <a:gd name="connsiteY10" fmla="*/ 99713 h 1330427"/>
              <a:gd name="connsiteX11" fmla="*/ 1604223 w 1690697"/>
              <a:gd name="connsiteY11" fmla="*/ 149140 h 1330427"/>
              <a:gd name="connsiteX12" fmla="*/ 1670980 w 1690697"/>
              <a:gd name="connsiteY12" fmla="*/ 222910 h 1330427"/>
              <a:gd name="connsiteX13" fmla="*/ 1428112 w 1690697"/>
              <a:gd name="connsiteY13" fmla="*/ 281362 h 1330427"/>
              <a:gd name="connsiteX14" fmla="*/ 1039675 w 1690697"/>
              <a:gd name="connsiteY14" fmla="*/ 297078 h 1330427"/>
              <a:gd name="connsiteX15" fmla="*/ 513712 w 1690697"/>
              <a:gd name="connsiteY15" fmla="*/ 264507 h 1330427"/>
              <a:gd name="connsiteX16" fmla="*/ 347778 w 1690697"/>
              <a:gd name="connsiteY16" fmla="*/ 217813 h 1330427"/>
              <a:gd name="connsiteX17" fmla="*/ 725542 w 1690697"/>
              <a:gd name="connsiteY17" fmla="*/ 150734 h 1330427"/>
              <a:gd name="connsiteX18" fmla="*/ 1332788 w 1690697"/>
              <a:gd name="connsiteY18" fmla="*/ 157795 h 1330427"/>
              <a:gd name="connsiteX19" fmla="*/ 1685921 w 1690697"/>
              <a:gd name="connsiteY19" fmla="*/ 259355 h 1330427"/>
              <a:gd name="connsiteX20" fmla="*/ 1488213 w 1690697"/>
              <a:gd name="connsiteY20" fmla="*/ 343716 h 1330427"/>
              <a:gd name="connsiteX21" fmla="*/ 1078592 w 1690697"/>
              <a:gd name="connsiteY21" fmla="*/ 373155 h 1330427"/>
              <a:gd name="connsiteX22" fmla="*/ 524303 w 1690697"/>
              <a:gd name="connsiteY22" fmla="*/ 348442 h 1330427"/>
              <a:gd name="connsiteX23" fmla="*/ 333656 w 1690697"/>
              <a:gd name="connsiteY23" fmla="*/ 288423 h 1330427"/>
              <a:gd name="connsiteX24" fmla="*/ 626771 w 1690697"/>
              <a:gd name="connsiteY24" fmla="*/ 248364 h 1330427"/>
              <a:gd name="connsiteX25" fmla="*/ 1279418 w 1690697"/>
              <a:gd name="connsiteY25" fmla="*/ 266362 h 1330427"/>
              <a:gd name="connsiteX26" fmla="*/ 1676561 w 1690697"/>
              <a:gd name="connsiteY26" fmla="*/ 336999 h 1330427"/>
              <a:gd name="connsiteX27" fmla="*/ 1541170 w 1690697"/>
              <a:gd name="connsiteY27" fmla="*/ 415493 h 1330427"/>
              <a:gd name="connsiteX28" fmla="*/ 966932 w 1690697"/>
              <a:gd name="connsiteY28" fmla="*/ 449631 h 1330427"/>
              <a:gd name="connsiteX29" fmla="*/ 541956 w 1690697"/>
              <a:gd name="connsiteY29" fmla="*/ 415521 h 1330427"/>
              <a:gd name="connsiteX30" fmla="*/ 342850 w 1690697"/>
              <a:gd name="connsiteY30" fmla="*/ 361395 h 1330427"/>
              <a:gd name="connsiteX31" fmla="*/ 424879 w 1690697"/>
              <a:gd name="connsiteY31" fmla="*/ 325721 h 1330427"/>
              <a:gd name="connsiteX32" fmla="*/ 602471 w 1690697"/>
              <a:gd name="connsiteY32" fmla="*/ 310747 h 1330427"/>
              <a:gd name="connsiteX33" fmla="*/ 974727 w 1690697"/>
              <a:gd name="connsiteY33" fmla="*/ 313426 h 1330427"/>
              <a:gd name="connsiteX34" fmla="*/ 1318500 w 1690697"/>
              <a:gd name="connsiteY34" fmla="*/ 337741 h 1330427"/>
              <a:gd name="connsiteX35" fmla="*/ 1539525 w 1690697"/>
              <a:gd name="connsiteY35" fmla="*/ 374639 h 1330427"/>
              <a:gd name="connsiteX36" fmla="*/ 1669418 w 1690697"/>
              <a:gd name="connsiteY36" fmla="*/ 428874 h 1330427"/>
              <a:gd name="connsiteX37" fmla="*/ 1452825 w 1690697"/>
              <a:gd name="connsiteY37" fmla="*/ 507314 h 1330427"/>
              <a:gd name="connsiteX38" fmla="*/ 967998 w 1690697"/>
              <a:gd name="connsiteY38" fmla="*/ 530860 h 1330427"/>
              <a:gd name="connsiteX39" fmla="*/ 499590 w 1690697"/>
              <a:gd name="connsiteY39" fmla="*/ 489662 h 1330427"/>
              <a:gd name="connsiteX40" fmla="*/ 347778 w 1690697"/>
              <a:gd name="connsiteY40" fmla="*/ 440235 h 1330427"/>
              <a:gd name="connsiteX41" fmla="*/ 577592 w 1690697"/>
              <a:gd name="connsiteY41" fmla="*/ 386879 h 1330427"/>
              <a:gd name="connsiteX42" fmla="*/ 1219812 w 1690697"/>
              <a:gd name="connsiteY42" fmla="*/ 401399 h 1330427"/>
              <a:gd name="connsiteX43" fmla="*/ 1557426 w 1690697"/>
              <a:gd name="connsiteY43" fmla="*/ 435111 h 1330427"/>
              <a:gd name="connsiteX44" fmla="*/ 1678777 w 1690697"/>
              <a:gd name="connsiteY44" fmla="*/ 493192 h 1330427"/>
              <a:gd name="connsiteX45" fmla="*/ 1578277 w 1690697"/>
              <a:gd name="connsiteY45" fmla="*/ 551246 h 1330427"/>
              <a:gd name="connsiteX46" fmla="*/ 1188203 w 1690697"/>
              <a:gd name="connsiteY46" fmla="*/ 595459 h 1330427"/>
              <a:gd name="connsiteX47" fmla="*/ 784247 w 1690697"/>
              <a:gd name="connsiteY47" fmla="*/ 585617 h 1330427"/>
              <a:gd name="connsiteX48" fmla="*/ 455744 w 1690697"/>
              <a:gd name="connsiteY48" fmla="*/ 537151 h 1330427"/>
              <a:gd name="connsiteX49" fmla="*/ 206211 w 1690697"/>
              <a:gd name="connsiteY49" fmla="*/ 523689 h 1330427"/>
              <a:gd name="connsiteX50" fmla="*/ 1023139 w 1690697"/>
              <a:gd name="connsiteY50" fmla="*/ 1330269 h 1330427"/>
              <a:gd name="connsiteX0" fmla="*/ 537398 w 1690695"/>
              <a:gd name="connsiteY0" fmla="*/ 1322435 h 1322437"/>
              <a:gd name="connsiteX1" fmla="*/ 195310 w 1690695"/>
              <a:gd name="connsiteY1" fmla="*/ 97636 h 1322437"/>
              <a:gd name="connsiteX2" fmla="*/ 1047801 w 1690695"/>
              <a:gd name="connsiteY2" fmla="*/ 1552 h 1322437"/>
              <a:gd name="connsiteX3" fmla="*/ 1521134 w 1690695"/>
              <a:gd name="connsiteY3" fmla="*/ 45085 h 1322437"/>
              <a:gd name="connsiteX4" fmla="*/ 1679925 w 1690695"/>
              <a:gd name="connsiteY4" fmla="*/ 134090 h 1322437"/>
              <a:gd name="connsiteX5" fmla="*/ 1426877 w 1690695"/>
              <a:gd name="connsiteY5" fmla="*/ 208656 h 1322437"/>
              <a:gd name="connsiteX6" fmla="*/ 993776 w 1690695"/>
              <a:gd name="connsiteY6" fmla="*/ 224371 h 1322437"/>
              <a:gd name="connsiteX7" fmla="*/ 372490 w 1690695"/>
              <a:gd name="connsiteY7" fmla="*/ 163927 h 1322437"/>
              <a:gd name="connsiteX8" fmla="*/ 492527 w 1690695"/>
              <a:gd name="connsiteY8" fmla="*/ 92520 h 1322437"/>
              <a:gd name="connsiteX9" fmla="*/ 982034 w 1690695"/>
              <a:gd name="connsiteY9" fmla="*/ 67806 h 1322437"/>
              <a:gd name="connsiteX10" fmla="*/ 1362345 w 1690695"/>
              <a:gd name="connsiteY10" fmla="*/ 91723 h 1322437"/>
              <a:gd name="connsiteX11" fmla="*/ 1604221 w 1690695"/>
              <a:gd name="connsiteY11" fmla="*/ 141150 h 1322437"/>
              <a:gd name="connsiteX12" fmla="*/ 1670978 w 1690695"/>
              <a:gd name="connsiteY12" fmla="*/ 214920 h 1322437"/>
              <a:gd name="connsiteX13" fmla="*/ 1428110 w 1690695"/>
              <a:gd name="connsiteY13" fmla="*/ 273372 h 1322437"/>
              <a:gd name="connsiteX14" fmla="*/ 1039673 w 1690695"/>
              <a:gd name="connsiteY14" fmla="*/ 289088 h 1322437"/>
              <a:gd name="connsiteX15" fmla="*/ 513710 w 1690695"/>
              <a:gd name="connsiteY15" fmla="*/ 256517 h 1322437"/>
              <a:gd name="connsiteX16" fmla="*/ 347776 w 1690695"/>
              <a:gd name="connsiteY16" fmla="*/ 209823 h 1322437"/>
              <a:gd name="connsiteX17" fmla="*/ 725540 w 1690695"/>
              <a:gd name="connsiteY17" fmla="*/ 142744 h 1322437"/>
              <a:gd name="connsiteX18" fmla="*/ 1332786 w 1690695"/>
              <a:gd name="connsiteY18" fmla="*/ 149805 h 1322437"/>
              <a:gd name="connsiteX19" fmla="*/ 1685919 w 1690695"/>
              <a:gd name="connsiteY19" fmla="*/ 251365 h 1322437"/>
              <a:gd name="connsiteX20" fmla="*/ 1488211 w 1690695"/>
              <a:gd name="connsiteY20" fmla="*/ 335726 h 1322437"/>
              <a:gd name="connsiteX21" fmla="*/ 1078590 w 1690695"/>
              <a:gd name="connsiteY21" fmla="*/ 365165 h 1322437"/>
              <a:gd name="connsiteX22" fmla="*/ 524301 w 1690695"/>
              <a:gd name="connsiteY22" fmla="*/ 340452 h 1322437"/>
              <a:gd name="connsiteX23" fmla="*/ 333654 w 1690695"/>
              <a:gd name="connsiteY23" fmla="*/ 280433 h 1322437"/>
              <a:gd name="connsiteX24" fmla="*/ 626769 w 1690695"/>
              <a:gd name="connsiteY24" fmla="*/ 240374 h 1322437"/>
              <a:gd name="connsiteX25" fmla="*/ 1279416 w 1690695"/>
              <a:gd name="connsiteY25" fmla="*/ 258372 h 1322437"/>
              <a:gd name="connsiteX26" fmla="*/ 1676559 w 1690695"/>
              <a:gd name="connsiteY26" fmla="*/ 329009 h 1322437"/>
              <a:gd name="connsiteX27" fmla="*/ 1541168 w 1690695"/>
              <a:gd name="connsiteY27" fmla="*/ 407503 h 1322437"/>
              <a:gd name="connsiteX28" fmla="*/ 966930 w 1690695"/>
              <a:gd name="connsiteY28" fmla="*/ 441641 h 1322437"/>
              <a:gd name="connsiteX29" fmla="*/ 541954 w 1690695"/>
              <a:gd name="connsiteY29" fmla="*/ 407531 h 1322437"/>
              <a:gd name="connsiteX30" fmla="*/ 342848 w 1690695"/>
              <a:gd name="connsiteY30" fmla="*/ 353405 h 1322437"/>
              <a:gd name="connsiteX31" fmla="*/ 424877 w 1690695"/>
              <a:gd name="connsiteY31" fmla="*/ 317731 h 1322437"/>
              <a:gd name="connsiteX32" fmla="*/ 602469 w 1690695"/>
              <a:gd name="connsiteY32" fmla="*/ 302757 h 1322437"/>
              <a:gd name="connsiteX33" fmla="*/ 974725 w 1690695"/>
              <a:gd name="connsiteY33" fmla="*/ 305436 h 1322437"/>
              <a:gd name="connsiteX34" fmla="*/ 1318498 w 1690695"/>
              <a:gd name="connsiteY34" fmla="*/ 329751 h 1322437"/>
              <a:gd name="connsiteX35" fmla="*/ 1539523 w 1690695"/>
              <a:gd name="connsiteY35" fmla="*/ 366649 h 1322437"/>
              <a:gd name="connsiteX36" fmla="*/ 1669416 w 1690695"/>
              <a:gd name="connsiteY36" fmla="*/ 420884 h 1322437"/>
              <a:gd name="connsiteX37" fmla="*/ 1452823 w 1690695"/>
              <a:gd name="connsiteY37" fmla="*/ 499324 h 1322437"/>
              <a:gd name="connsiteX38" fmla="*/ 967996 w 1690695"/>
              <a:gd name="connsiteY38" fmla="*/ 522870 h 1322437"/>
              <a:gd name="connsiteX39" fmla="*/ 499588 w 1690695"/>
              <a:gd name="connsiteY39" fmla="*/ 481672 h 1322437"/>
              <a:gd name="connsiteX40" fmla="*/ 347776 w 1690695"/>
              <a:gd name="connsiteY40" fmla="*/ 432245 h 1322437"/>
              <a:gd name="connsiteX41" fmla="*/ 577590 w 1690695"/>
              <a:gd name="connsiteY41" fmla="*/ 378889 h 1322437"/>
              <a:gd name="connsiteX42" fmla="*/ 1219810 w 1690695"/>
              <a:gd name="connsiteY42" fmla="*/ 393409 h 1322437"/>
              <a:gd name="connsiteX43" fmla="*/ 1557424 w 1690695"/>
              <a:gd name="connsiteY43" fmla="*/ 427121 h 1322437"/>
              <a:gd name="connsiteX44" fmla="*/ 1678775 w 1690695"/>
              <a:gd name="connsiteY44" fmla="*/ 485202 h 1322437"/>
              <a:gd name="connsiteX45" fmla="*/ 1578275 w 1690695"/>
              <a:gd name="connsiteY45" fmla="*/ 543256 h 1322437"/>
              <a:gd name="connsiteX46" fmla="*/ 1188201 w 1690695"/>
              <a:gd name="connsiteY46" fmla="*/ 587469 h 1322437"/>
              <a:gd name="connsiteX47" fmla="*/ 784245 w 1690695"/>
              <a:gd name="connsiteY47" fmla="*/ 577627 h 1322437"/>
              <a:gd name="connsiteX48" fmla="*/ 455742 w 1690695"/>
              <a:gd name="connsiteY48" fmla="*/ 529161 h 1322437"/>
              <a:gd name="connsiteX49" fmla="*/ 206209 w 1690695"/>
              <a:gd name="connsiteY49" fmla="*/ 515699 h 1322437"/>
              <a:gd name="connsiteX50" fmla="*/ 1023137 w 1690695"/>
              <a:gd name="connsiteY50" fmla="*/ 1322279 h 1322437"/>
              <a:gd name="connsiteX0" fmla="*/ 527893 w 1692341"/>
              <a:gd name="connsiteY0" fmla="*/ 1310513 h 1322279"/>
              <a:gd name="connsiteX1" fmla="*/ 196956 w 1692341"/>
              <a:gd name="connsiteY1" fmla="*/ 97636 h 1322279"/>
              <a:gd name="connsiteX2" fmla="*/ 1049447 w 1692341"/>
              <a:gd name="connsiteY2" fmla="*/ 1552 h 1322279"/>
              <a:gd name="connsiteX3" fmla="*/ 1522780 w 1692341"/>
              <a:gd name="connsiteY3" fmla="*/ 45085 h 1322279"/>
              <a:gd name="connsiteX4" fmla="*/ 1681571 w 1692341"/>
              <a:gd name="connsiteY4" fmla="*/ 134090 h 1322279"/>
              <a:gd name="connsiteX5" fmla="*/ 1428523 w 1692341"/>
              <a:gd name="connsiteY5" fmla="*/ 208656 h 1322279"/>
              <a:gd name="connsiteX6" fmla="*/ 995422 w 1692341"/>
              <a:gd name="connsiteY6" fmla="*/ 224371 h 1322279"/>
              <a:gd name="connsiteX7" fmla="*/ 374136 w 1692341"/>
              <a:gd name="connsiteY7" fmla="*/ 163927 h 1322279"/>
              <a:gd name="connsiteX8" fmla="*/ 494173 w 1692341"/>
              <a:gd name="connsiteY8" fmla="*/ 92520 h 1322279"/>
              <a:gd name="connsiteX9" fmla="*/ 983680 w 1692341"/>
              <a:gd name="connsiteY9" fmla="*/ 67806 h 1322279"/>
              <a:gd name="connsiteX10" fmla="*/ 1363991 w 1692341"/>
              <a:gd name="connsiteY10" fmla="*/ 91723 h 1322279"/>
              <a:gd name="connsiteX11" fmla="*/ 1605867 w 1692341"/>
              <a:gd name="connsiteY11" fmla="*/ 141150 h 1322279"/>
              <a:gd name="connsiteX12" fmla="*/ 1672624 w 1692341"/>
              <a:gd name="connsiteY12" fmla="*/ 214920 h 1322279"/>
              <a:gd name="connsiteX13" fmla="*/ 1429756 w 1692341"/>
              <a:gd name="connsiteY13" fmla="*/ 273372 h 1322279"/>
              <a:gd name="connsiteX14" fmla="*/ 1041319 w 1692341"/>
              <a:gd name="connsiteY14" fmla="*/ 289088 h 1322279"/>
              <a:gd name="connsiteX15" fmla="*/ 515356 w 1692341"/>
              <a:gd name="connsiteY15" fmla="*/ 256517 h 1322279"/>
              <a:gd name="connsiteX16" fmla="*/ 349422 w 1692341"/>
              <a:gd name="connsiteY16" fmla="*/ 209823 h 1322279"/>
              <a:gd name="connsiteX17" fmla="*/ 727186 w 1692341"/>
              <a:gd name="connsiteY17" fmla="*/ 142744 h 1322279"/>
              <a:gd name="connsiteX18" fmla="*/ 1334432 w 1692341"/>
              <a:gd name="connsiteY18" fmla="*/ 149805 h 1322279"/>
              <a:gd name="connsiteX19" fmla="*/ 1687565 w 1692341"/>
              <a:gd name="connsiteY19" fmla="*/ 251365 h 1322279"/>
              <a:gd name="connsiteX20" fmla="*/ 1489857 w 1692341"/>
              <a:gd name="connsiteY20" fmla="*/ 335726 h 1322279"/>
              <a:gd name="connsiteX21" fmla="*/ 1080236 w 1692341"/>
              <a:gd name="connsiteY21" fmla="*/ 365165 h 1322279"/>
              <a:gd name="connsiteX22" fmla="*/ 525947 w 1692341"/>
              <a:gd name="connsiteY22" fmla="*/ 340452 h 1322279"/>
              <a:gd name="connsiteX23" fmla="*/ 335300 w 1692341"/>
              <a:gd name="connsiteY23" fmla="*/ 280433 h 1322279"/>
              <a:gd name="connsiteX24" fmla="*/ 628415 w 1692341"/>
              <a:gd name="connsiteY24" fmla="*/ 240374 h 1322279"/>
              <a:gd name="connsiteX25" fmla="*/ 1281062 w 1692341"/>
              <a:gd name="connsiteY25" fmla="*/ 258372 h 1322279"/>
              <a:gd name="connsiteX26" fmla="*/ 1678205 w 1692341"/>
              <a:gd name="connsiteY26" fmla="*/ 329009 h 1322279"/>
              <a:gd name="connsiteX27" fmla="*/ 1542814 w 1692341"/>
              <a:gd name="connsiteY27" fmla="*/ 407503 h 1322279"/>
              <a:gd name="connsiteX28" fmla="*/ 968576 w 1692341"/>
              <a:gd name="connsiteY28" fmla="*/ 441641 h 1322279"/>
              <a:gd name="connsiteX29" fmla="*/ 543600 w 1692341"/>
              <a:gd name="connsiteY29" fmla="*/ 407531 h 1322279"/>
              <a:gd name="connsiteX30" fmla="*/ 344494 w 1692341"/>
              <a:gd name="connsiteY30" fmla="*/ 353405 h 1322279"/>
              <a:gd name="connsiteX31" fmla="*/ 426523 w 1692341"/>
              <a:gd name="connsiteY31" fmla="*/ 317731 h 1322279"/>
              <a:gd name="connsiteX32" fmla="*/ 604115 w 1692341"/>
              <a:gd name="connsiteY32" fmla="*/ 302757 h 1322279"/>
              <a:gd name="connsiteX33" fmla="*/ 976371 w 1692341"/>
              <a:gd name="connsiteY33" fmla="*/ 305436 h 1322279"/>
              <a:gd name="connsiteX34" fmla="*/ 1320144 w 1692341"/>
              <a:gd name="connsiteY34" fmla="*/ 329751 h 1322279"/>
              <a:gd name="connsiteX35" fmla="*/ 1541169 w 1692341"/>
              <a:gd name="connsiteY35" fmla="*/ 366649 h 1322279"/>
              <a:gd name="connsiteX36" fmla="*/ 1671062 w 1692341"/>
              <a:gd name="connsiteY36" fmla="*/ 420884 h 1322279"/>
              <a:gd name="connsiteX37" fmla="*/ 1454469 w 1692341"/>
              <a:gd name="connsiteY37" fmla="*/ 499324 h 1322279"/>
              <a:gd name="connsiteX38" fmla="*/ 969642 w 1692341"/>
              <a:gd name="connsiteY38" fmla="*/ 522870 h 1322279"/>
              <a:gd name="connsiteX39" fmla="*/ 501234 w 1692341"/>
              <a:gd name="connsiteY39" fmla="*/ 481672 h 1322279"/>
              <a:gd name="connsiteX40" fmla="*/ 349422 w 1692341"/>
              <a:gd name="connsiteY40" fmla="*/ 432245 h 1322279"/>
              <a:gd name="connsiteX41" fmla="*/ 579236 w 1692341"/>
              <a:gd name="connsiteY41" fmla="*/ 378889 h 1322279"/>
              <a:gd name="connsiteX42" fmla="*/ 1221456 w 1692341"/>
              <a:gd name="connsiteY42" fmla="*/ 393409 h 1322279"/>
              <a:gd name="connsiteX43" fmla="*/ 1559070 w 1692341"/>
              <a:gd name="connsiteY43" fmla="*/ 427121 h 1322279"/>
              <a:gd name="connsiteX44" fmla="*/ 1680421 w 1692341"/>
              <a:gd name="connsiteY44" fmla="*/ 485202 h 1322279"/>
              <a:gd name="connsiteX45" fmla="*/ 1579921 w 1692341"/>
              <a:gd name="connsiteY45" fmla="*/ 543256 h 1322279"/>
              <a:gd name="connsiteX46" fmla="*/ 1189847 w 1692341"/>
              <a:gd name="connsiteY46" fmla="*/ 587469 h 1322279"/>
              <a:gd name="connsiteX47" fmla="*/ 785891 w 1692341"/>
              <a:gd name="connsiteY47" fmla="*/ 577627 h 1322279"/>
              <a:gd name="connsiteX48" fmla="*/ 457388 w 1692341"/>
              <a:gd name="connsiteY48" fmla="*/ 529161 h 1322279"/>
              <a:gd name="connsiteX49" fmla="*/ 207855 w 1692341"/>
              <a:gd name="connsiteY49" fmla="*/ 515699 h 1322279"/>
              <a:gd name="connsiteX50" fmla="*/ 1024783 w 1692341"/>
              <a:gd name="connsiteY50" fmla="*/ 1322279 h 1322279"/>
              <a:gd name="connsiteX0" fmla="*/ 353212 w 1517660"/>
              <a:gd name="connsiteY0" fmla="*/ 1310513 h 1322279"/>
              <a:gd name="connsiteX1" fmla="*/ 289894 w 1517660"/>
              <a:gd name="connsiteY1" fmla="*/ 1152732 h 1322279"/>
              <a:gd name="connsiteX2" fmla="*/ 22275 w 1517660"/>
              <a:gd name="connsiteY2" fmla="*/ 97636 h 1322279"/>
              <a:gd name="connsiteX3" fmla="*/ 874766 w 1517660"/>
              <a:gd name="connsiteY3" fmla="*/ 1552 h 1322279"/>
              <a:gd name="connsiteX4" fmla="*/ 1348099 w 1517660"/>
              <a:gd name="connsiteY4" fmla="*/ 45085 h 1322279"/>
              <a:gd name="connsiteX5" fmla="*/ 1506890 w 1517660"/>
              <a:gd name="connsiteY5" fmla="*/ 134090 h 1322279"/>
              <a:gd name="connsiteX6" fmla="*/ 1253842 w 1517660"/>
              <a:gd name="connsiteY6" fmla="*/ 208656 h 1322279"/>
              <a:gd name="connsiteX7" fmla="*/ 820741 w 1517660"/>
              <a:gd name="connsiteY7" fmla="*/ 224371 h 1322279"/>
              <a:gd name="connsiteX8" fmla="*/ 199455 w 1517660"/>
              <a:gd name="connsiteY8" fmla="*/ 163927 h 1322279"/>
              <a:gd name="connsiteX9" fmla="*/ 319492 w 1517660"/>
              <a:gd name="connsiteY9" fmla="*/ 92520 h 1322279"/>
              <a:gd name="connsiteX10" fmla="*/ 808999 w 1517660"/>
              <a:gd name="connsiteY10" fmla="*/ 67806 h 1322279"/>
              <a:gd name="connsiteX11" fmla="*/ 1189310 w 1517660"/>
              <a:gd name="connsiteY11" fmla="*/ 91723 h 1322279"/>
              <a:gd name="connsiteX12" fmla="*/ 1431186 w 1517660"/>
              <a:gd name="connsiteY12" fmla="*/ 141150 h 1322279"/>
              <a:gd name="connsiteX13" fmla="*/ 1497943 w 1517660"/>
              <a:gd name="connsiteY13" fmla="*/ 214920 h 1322279"/>
              <a:gd name="connsiteX14" fmla="*/ 1255075 w 1517660"/>
              <a:gd name="connsiteY14" fmla="*/ 273372 h 1322279"/>
              <a:gd name="connsiteX15" fmla="*/ 866638 w 1517660"/>
              <a:gd name="connsiteY15" fmla="*/ 289088 h 1322279"/>
              <a:gd name="connsiteX16" fmla="*/ 340675 w 1517660"/>
              <a:gd name="connsiteY16" fmla="*/ 256517 h 1322279"/>
              <a:gd name="connsiteX17" fmla="*/ 174741 w 1517660"/>
              <a:gd name="connsiteY17" fmla="*/ 209823 h 1322279"/>
              <a:gd name="connsiteX18" fmla="*/ 552505 w 1517660"/>
              <a:gd name="connsiteY18" fmla="*/ 142744 h 1322279"/>
              <a:gd name="connsiteX19" fmla="*/ 1159751 w 1517660"/>
              <a:gd name="connsiteY19" fmla="*/ 149805 h 1322279"/>
              <a:gd name="connsiteX20" fmla="*/ 1512884 w 1517660"/>
              <a:gd name="connsiteY20" fmla="*/ 251365 h 1322279"/>
              <a:gd name="connsiteX21" fmla="*/ 1315176 w 1517660"/>
              <a:gd name="connsiteY21" fmla="*/ 335726 h 1322279"/>
              <a:gd name="connsiteX22" fmla="*/ 905555 w 1517660"/>
              <a:gd name="connsiteY22" fmla="*/ 365165 h 1322279"/>
              <a:gd name="connsiteX23" fmla="*/ 351266 w 1517660"/>
              <a:gd name="connsiteY23" fmla="*/ 340452 h 1322279"/>
              <a:gd name="connsiteX24" fmla="*/ 160619 w 1517660"/>
              <a:gd name="connsiteY24" fmla="*/ 280433 h 1322279"/>
              <a:gd name="connsiteX25" fmla="*/ 453734 w 1517660"/>
              <a:gd name="connsiteY25" fmla="*/ 240374 h 1322279"/>
              <a:gd name="connsiteX26" fmla="*/ 1106381 w 1517660"/>
              <a:gd name="connsiteY26" fmla="*/ 258372 h 1322279"/>
              <a:gd name="connsiteX27" fmla="*/ 1503524 w 1517660"/>
              <a:gd name="connsiteY27" fmla="*/ 329009 h 1322279"/>
              <a:gd name="connsiteX28" fmla="*/ 1368133 w 1517660"/>
              <a:gd name="connsiteY28" fmla="*/ 407503 h 1322279"/>
              <a:gd name="connsiteX29" fmla="*/ 793895 w 1517660"/>
              <a:gd name="connsiteY29" fmla="*/ 441641 h 1322279"/>
              <a:gd name="connsiteX30" fmla="*/ 368919 w 1517660"/>
              <a:gd name="connsiteY30" fmla="*/ 407531 h 1322279"/>
              <a:gd name="connsiteX31" fmla="*/ 169813 w 1517660"/>
              <a:gd name="connsiteY31" fmla="*/ 353405 h 1322279"/>
              <a:gd name="connsiteX32" fmla="*/ 251842 w 1517660"/>
              <a:gd name="connsiteY32" fmla="*/ 317731 h 1322279"/>
              <a:gd name="connsiteX33" fmla="*/ 429434 w 1517660"/>
              <a:gd name="connsiteY33" fmla="*/ 302757 h 1322279"/>
              <a:gd name="connsiteX34" fmla="*/ 801690 w 1517660"/>
              <a:gd name="connsiteY34" fmla="*/ 305436 h 1322279"/>
              <a:gd name="connsiteX35" fmla="*/ 1145463 w 1517660"/>
              <a:gd name="connsiteY35" fmla="*/ 329751 h 1322279"/>
              <a:gd name="connsiteX36" fmla="*/ 1366488 w 1517660"/>
              <a:gd name="connsiteY36" fmla="*/ 366649 h 1322279"/>
              <a:gd name="connsiteX37" fmla="*/ 1496381 w 1517660"/>
              <a:gd name="connsiteY37" fmla="*/ 420884 h 1322279"/>
              <a:gd name="connsiteX38" fmla="*/ 1279788 w 1517660"/>
              <a:gd name="connsiteY38" fmla="*/ 499324 h 1322279"/>
              <a:gd name="connsiteX39" fmla="*/ 794961 w 1517660"/>
              <a:gd name="connsiteY39" fmla="*/ 522870 h 1322279"/>
              <a:gd name="connsiteX40" fmla="*/ 326553 w 1517660"/>
              <a:gd name="connsiteY40" fmla="*/ 481672 h 1322279"/>
              <a:gd name="connsiteX41" fmla="*/ 174741 w 1517660"/>
              <a:gd name="connsiteY41" fmla="*/ 432245 h 1322279"/>
              <a:gd name="connsiteX42" fmla="*/ 404555 w 1517660"/>
              <a:gd name="connsiteY42" fmla="*/ 378889 h 1322279"/>
              <a:gd name="connsiteX43" fmla="*/ 1046775 w 1517660"/>
              <a:gd name="connsiteY43" fmla="*/ 393409 h 1322279"/>
              <a:gd name="connsiteX44" fmla="*/ 1384389 w 1517660"/>
              <a:gd name="connsiteY44" fmla="*/ 427121 h 1322279"/>
              <a:gd name="connsiteX45" fmla="*/ 1505740 w 1517660"/>
              <a:gd name="connsiteY45" fmla="*/ 485202 h 1322279"/>
              <a:gd name="connsiteX46" fmla="*/ 1405240 w 1517660"/>
              <a:gd name="connsiteY46" fmla="*/ 543256 h 1322279"/>
              <a:gd name="connsiteX47" fmla="*/ 1015166 w 1517660"/>
              <a:gd name="connsiteY47" fmla="*/ 587469 h 1322279"/>
              <a:gd name="connsiteX48" fmla="*/ 611210 w 1517660"/>
              <a:gd name="connsiteY48" fmla="*/ 577627 h 1322279"/>
              <a:gd name="connsiteX49" fmla="*/ 282707 w 1517660"/>
              <a:gd name="connsiteY49" fmla="*/ 529161 h 1322279"/>
              <a:gd name="connsiteX50" fmla="*/ 33174 w 1517660"/>
              <a:gd name="connsiteY50" fmla="*/ 515699 h 1322279"/>
              <a:gd name="connsiteX51" fmla="*/ 850102 w 1517660"/>
              <a:gd name="connsiteY51" fmla="*/ 1322279 h 1322279"/>
              <a:gd name="connsiteX0" fmla="*/ 443963 w 1608411"/>
              <a:gd name="connsiteY0" fmla="*/ 1310513 h 1322279"/>
              <a:gd name="connsiteX1" fmla="*/ 380645 w 1608411"/>
              <a:gd name="connsiteY1" fmla="*/ 1152732 h 1322279"/>
              <a:gd name="connsiteX2" fmla="*/ 113026 w 1608411"/>
              <a:gd name="connsiteY2" fmla="*/ 97636 h 1322279"/>
              <a:gd name="connsiteX3" fmla="*/ 965517 w 1608411"/>
              <a:gd name="connsiteY3" fmla="*/ 1552 h 1322279"/>
              <a:gd name="connsiteX4" fmla="*/ 1438850 w 1608411"/>
              <a:gd name="connsiteY4" fmla="*/ 45085 h 1322279"/>
              <a:gd name="connsiteX5" fmla="*/ 1597641 w 1608411"/>
              <a:gd name="connsiteY5" fmla="*/ 134090 h 1322279"/>
              <a:gd name="connsiteX6" fmla="*/ 1344593 w 1608411"/>
              <a:gd name="connsiteY6" fmla="*/ 208656 h 1322279"/>
              <a:gd name="connsiteX7" fmla="*/ 911492 w 1608411"/>
              <a:gd name="connsiteY7" fmla="*/ 224371 h 1322279"/>
              <a:gd name="connsiteX8" fmla="*/ 290206 w 1608411"/>
              <a:gd name="connsiteY8" fmla="*/ 163927 h 1322279"/>
              <a:gd name="connsiteX9" fmla="*/ 410243 w 1608411"/>
              <a:gd name="connsiteY9" fmla="*/ 92520 h 1322279"/>
              <a:gd name="connsiteX10" fmla="*/ 899750 w 1608411"/>
              <a:gd name="connsiteY10" fmla="*/ 67806 h 1322279"/>
              <a:gd name="connsiteX11" fmla="*/ 1280061 w 1608411"/>
              <a:gd name="connsiteY11" fmla="*/ 91723 h 1322279"/>
              <a:gd name="connsiteX12" fmla="*/ 1521937 w 1608411"/>
              <a:gd name="connsiteY12" fmla="*/ 141150 h 1322279"/>
              <a:gd name="connsiteX13" fmla="*/ 1588694 w 1608411"/>
              <a:gd name="connsiteY13" fmla="*/ 214920 h 1322279"/>
              <a:gd name="connsiteX14" fmla="*/ 1345826 w 1608411"/>
              <a:gd name="connsiteY14" fmla="*/ 273372 h 1322279"/>
              <a:gd name="connsiteX15" fmla="*/ 957389 w 1608411"/>
              <a:gd name="connsiteY15" fmla="*/ 289088 h 1322279"/>
              <a:gd name="connsiteX16" fmla="*/ 431426 w 1608411"/>
              <a:gd name="connsiteY16" fmla="*/ 256517 h 1322279"/>
              <a:gd name="connsiteX17" fmla="*/ 265492 w 1608411"/>
              <a:gd name="connsiteY17" fmla="*/ 209823 h 1322279"/>
              <a:gd name="connsiteX18" fmla="*/ 643256 w 1608411"/>
              <a:gd name="connsiteY18" fmla="*/ 142744 h 1322279"/>
              <a:gd name="connsiteX19" fmla="*/ 1250502 w 1608411"/>
              <a:gd name="connsiteY19" fmla="*/ 149805 h 1322279"/>
              <a:gd name="connsiteX20" fmla="*/ 1603635 w 1608411"/>
              <a:gd name="connsiteY20" fmla="*/ 251365 h 1322279"/>
              <a:gd name="connsiteX21" fmla="*/ 1405927 w 1608411"/>
              <a:gd name="connsiteY21" fmla="*/ 335726 h 1322279"/>
              <a:gd name="connsiteX22" fmla="*/ 996306 w 1608411"/>
              <a:gd name="connsiteY22" fmla="*/ 365165 h 1322279"/>
              <a:gd name="connsiteX23" fmla="*/ 442017 w 1608411"/>
              <a:gd name="connsiteY23" fmla="*/ 340452 h 1322279"/>
              <a:gd name="connsiteX24" fmla="*/ 251370 w 1608411"/>
              <a:gd name="connsiteY24" fmla="*/ 280433 h 1322279"/>
              <a:gd name="connsiteX25" fmla="*/ 544485 w 1608411"/>
              <a:gd name="connsiteY25" fmla="*/ 240374 h 1322279"/>
              <a:gd name="connsiteX26" fmla="*/ 1197132 w 1608411"/>
              <a:gd name="connsiteY26" fmla="*/ 258372 h 1322279"/>
              <a:gd name="connsiteX27" fmla="*/ 1594275 w 1608411"/>
              <a:gd name="connsiteY27" fmla="*/ 329009 h 1322279"/>
              <a:gd name="connsiteX28" fmla="*/ 1458884 w 1608411"/>
              <a:gd name="connsiteY28" fmla="*/ 407503 h 1322279"/>
              <a:gd name="connsiteX29" fmla="*/ 884646 w 1608411"/>
              <a:gd name="connsiteY29" fmla="*/ 441641 h 1322279"/>
              <a:gd name="connsiteX30" fmla="*/ 459670 w 1608411"/>
              <a:gd name="connsiteY30" fmla="*/ 407531 h 1322279"/>
              <a:gd name="connsiteX31" fmla="*/ 260564 w 1608411"/>
              <a:gd name="connsiteY31" fmla="*/ 353405 h 1322279"/>
              <a:gd name="connsiteX32" fmla="*/ 342593 w 1608411"/>
              <a:gd name="connsiteY32" fmla="*/ 317731 h 1322279"/>
              <a:gd name="connsiteX33" fmla="*/ 520185 w 1608411"/>
              <a:gd name="connsiteY33" fmla="*/ 302757 h 1322279"/>
              <a:gd name="connsiteX34" fmla="*/ 892441 w 1608411"/>
              <a:gd name="connsiteY34" fmla="*/ 305436 h 1322279"/>
              <a:gd name="connsiteX35" fmla="*/ 1236214 w 1608411"/>
              <a:gd name="connsiteY35" fmla="*/ 329751 h 1322279"/>
              <a:gd name="connsiteX36" fmla="*/ 1457239 w 1608411"/>
              <a:gd name="connsiteY36" fmla="*/ 366649 h 1322279"/>
              <a:gd name="connsiteX37" fmla="*/ 1587132 w 1608411"/>
              <a:gd name="connsiteY37" fmla="*/ 420884 h 1322279"/>
              <a:gd name="connsiteX38" fmla="*/ 1370539 w 1608411"/>
              <a:gd name="connsiteY38" fmla="*/ 499324 h 1322279"/>
              <a:gd name="connsiteX39" fmla="*/ 885712 w 1608411"/>
              <a:gd name="connsiteY39" fmla="*/ 522870 h 1322279"/>
              <a:gd name="connsiteX40" fmla="*/ 417304 w 1608411"/>
              <a:gd name="connsiteY40" fmla="*/ 481672 h 1322279"/>
              <a:gd name="connsiteX41" fmla="*/ 265492 w 1608411"/>
              <a:gd name="connsiteY41" fmla="*/ 432245 h 1322279"/>
              <a:gd name="connsiteX42" fmla="*/ 495306 w 1608411"/>
              <a:gd name="connsiteY42" fmla="*/ 378889 h 1322279"/>
              <a:gd name="connsiteX43" fmla="*/ 1137526 w 1608411"/>
              <a:gd name="connsiteY43" fmla="*/ 393409 h 1322279"/>
              <a:gd name="connsiteX44" fmla="*/ 1475140 w 1608411"/>
              <a:gd name="connsiteY44" fmla="*/ 427121 h 1322279"/>
              <a:gd name="connsiteX45" fmla="*/ 1596491 w 1608411"/>
              <a:gd name="connsiteY45" fmla="*/ 485202 h 1322279"/>
              <a:gd name="connsiteX46" fmla="*/ 1495991 w 1608411"/>
              <a:gd name="connsiteY46" fmla="*/ 543256 h 1322279"/>
              <a:gd name="connsiteX47" fmla="*/ 1105917 w 1608411"/>
              <a:gd name="connsiteY47" fmla="*/ 587469 h 1322279"/>
              <a:gd name="connsiteX48" fmla="*/ 701961 w 1608411"/>
              <a:gd name="connsiteY48" fmla="*/ 577627 h 1322279"/>
              <a:gd name="connsiteX49" fmla="*/ 373458 w 1608411"/>
              <a:gd name="connsiteY49" fmla="*/ 529161 h 1322279"/>
              <a:gd name="connsiteX50" fmla="*/ 123925 w 1608411"/>
              <a:gd name="connsiteY50" fmla="*/ 515699 h 1322279"/>
              <a:gd name="connsiteX51" fmla="*/ 940853 w 1608411"/>
              <a:gd name="connsiteY51" fmla="*/ 1322279 h 1322279"/>
              <a:gd name="connsiteX0" fmla="*/ 471865 w 1636313"/>
              <a:gd name="connsiteY0" fmla="*/ 1310513 h 1322279"/>
              <a:gd name="connsiteX1" fmla="*/ 408547 w 1636313"/>
              <a:gd name="connsiteY1" fmla="*/ 1152732 h 1322279"/>
              <a:gd name="connsiteX2" fmla="*/ 140928 w 1636313"/>
              <a:gd name="connsiteY2" fmla="*/ 97636 h 1322279"/>
              <a:gd name="connsiteX3" fmla="*/ 993419 w 1636313"/>
              <a:gd name="connsiteY3" fmla="*/ 1552 h 1322279"/>
              <a:gd name="connsiteX4" fmla="*/ 1466752 w 1636313"/>
              <a:gd name="connsiteY4" fmla="*/ 45085 h 1322279"/>
              <a:gd name="connsiteX5" fmla="*/ 1625543 w 1636313"/>
              <a:gd name="connsiteY5" fmla="*/ 134090 h 1322279"/>
              <a:gd name="connsiteX6" fmla="*/ 1372495 w 1636313"/>
              <a:gd name="connsiteY6" fmla="*/ 208656 h 1322279"/>
              <a:gd name="connsiteX7" fmla="*/ 939394 w 1636313"/>
              <a:gd name="connsiteY7" fmla="*/ 224371 h 1322279"/>
              <a:gd name="connsiteX8" fmla="*/ 318108 w 1636313"/>
              <a:gd name="connsiteY8" fmla="*/ 163927 h 1322279"/>
              <a:gd name="connsiteX9" fmla="*/ 438145 w 1636313"/>
              <a:gd name="connsiteY9" fmla="*/ 92520 h 1322279"/>
              <a:gd name="connsiteX10" fmla="*/ 927652 w 1636313"/>
              <a:gd name="connsiteY10" fmla="*/ 67806 h 1322279"/>
              <a:gd name="connsiteX11" fmla="*/ 1307963 w 1636313"/>
              <a:gd name="connsiteY11" fmla="*/ 91723 h 1322279"/>
              <a:gd name="connsiteX12" fmla="*/ 1549839 w 1636313"/>
              <a:gd name="connsiteY12" fmla="*/ 141150 h 1322279"/>
              <a:gd name="connsiteX13" fmla="*/ 1616596 w 1636313"/>
              <a:gd name="connsiteY13" fmla="*/ 214920 h 1322279"/>
              <a:gd name="connsiteX14" fmla="*/ 1373728 w 1636313"/>
              <a:gd name="connsiteY14" fmla="*/ 273372 h 1322279"/>
              <a:gd name="connsiteX15" fmla="*/ 985291 w 1636313"/>
              <a:gd name="connsiteY15" fmla="*/ 289088 h 1322279"/>
              <a:gd name="connsiteX16" fmla="*/ 459328 w 1636313"/>
              <a:gd name="connsiteY16" fmla="*/ 256517 h 1322279"/>
              <a:gd name="connsiteX17" fmla="*/ 293394 w 1636313"/>
              <a:gd name="connsiteY17" fmla="*/ 209823 h 1322279"/>
              <a:gd name="connsiteX18" fmla="*/ 671158 w 1636313"/>
              <a:gd name="connsiteY18" fmla="*/ 142744 h 1322279"/>
              <a:gd name="connsiteX19" fmla="*/ 1278404 w 1636313"/>
              <a:gd name="connsiteY19" fmla="*/ 149805 h 1322279"/>
              <a:gd name="connsiteX20" fmla="*/ 1631537 w 1636313"/>
              <a:gd name="connsiteY20" fmla="*/ 251365 h 1322279"/>
              <a:gd name="connsiteX21" fmla="*/ 1433829 w 1636313"/>
              <a:gd name="connsiteY21" fmla="*/ 335726 h 1322279"/>
              <a:gd name="connsiteX22" fmla="*/ 1024208 w 1636313"/>
              <a:gd name="connsiteY22" fmla="*/ 365165 h 1322279"/>
              <a:gd name="connsiteX23" fmla="*/ 469919 w 1636313"/>
              <a:gd name="connsiteY23" fmla="*/ 340452 h 1322279"/>
              <a:gd name="connsiteX24" fmla="*/ 279272 w 1636313"/>
              <a:gd name="connsiteY24" fmla="*/ 280433 h 1322279"/>
              <a:gd name="connsiteX25" fmla="*/ 572387 w 1636313"/>
              <a:gd name="connsiteY25" fmla="*/ 240374 h 1322279"/>
              <a:gd name="connsiteX26" fmla="*/ 1225034 w 1636313"/>
              <a:gd name="connsiteY26" fmla="*/ 258372 h 1322279"/>
              <a:gd name="connsiteX27" fmla="*/ 1622177 w 1636313"/>
              <a:gd name="connsiteY27" fmla="*/ 329009 h 1322279"/>
              <a:gd name="connsiteX28" fmla="*/ 1486786 w 1636313"/>
              <a:gd name="connsiteY28" fmla="*/ 407503 h 1322279"/>
              <a:gd name="connsiteX29" fmla="*/ 912548 w 1636313"/>
              <a:gd name="connsiteY29" fmla="*/ 441641 h 1322279"/>
              <a:gd name="connsiteX30" fmla="*/ 487572 w 1636313"/>
              <a:gd name="connsiteY30" fmla="*/ 407531 h 1322279"/>
              <a:gd name="connsiteX31" fmla="*/ 288466 w 1636313"/>
              <a:gd name="connsiteY31" fmla="*/ 353405 h 1322279"/>
              <a:gd name="connsiteX32" fmla="*/ 370495 w 1636313"/>
              <a:gd name="connsiteY32" fmla="*/ 317731 h 1322279"/>
              <a:gd name="connsiteX33" fmla="*/ 548087 w 1636313"/>
              <a:gd name="connsiteY33" fmla="*/ 302757 h 1322279"/>
              <a:gd name="connsiteX34" fmla="*/ 920343 w 1636313"/>
              <a:gd name="connsiteY34" fmla="*/ 305436 h 1322279"/>
              <a:gd name="connsiteX35" fmla="*/ 1264116 w 1636313"/>
              <a:gd name="connsiteY35" fmla="*/ 329751 h 1322279"/>
              <a:gd name="connsiteX36" fmla="*/ 1485141 w 1636313"/>
              <a:gd name="connsiteY36" fmla="*/ 366649 h 1322279"/>
              <a:gd name="connsiteX37" fmla="*/ 1615034 w 1636313"/>
              <a:gd name="connsiteY37" fmla="*/ 420884 h 1322279"/>
              <a:gd name="connsiteX38" fmla="*/ 1398441 w 1636313"/>
              <a:gd name="connsiteY38" fmla="*/ 499324 h 1322279"/>
              <a:gd name="connsiteX39" fmla="*/ 913614 w 1636313"/>
              <a:gd name="connsiteY39" fmla="*/ 522870 h 1322279"/>
              <a:gd name="connsiteX40" fmla="*/ 445206 w 1636313"/>
              <a:gd name="connsiteY40" fmla="*/ 481672 h 1322279"/>
              <a:gd name="connsiteX41" fmla="*/ 293394 w 1636313"/>
              <a:gd name="connsiteY41" fmla="*/ 432245 h 1322279"/>
              <a:gd name="connsiteX42" fmla="*/ 523208 w 1636313"/>
              <a:gd name="connsiteY42" fmla="*/ 378889 h 1322279"/>
              <a:gd name="connsiteX43" fmla="*/ 1165428 w 1636313"/>
              <a:gd name="connsiteY43" fmla="*/ 393409 h 1322279"/>
              <a:gd name="connsiteX44" fmla="*/ 1503042 w 1636313"/>
              <a:gd name="connsiteY44" fmla="*/ 427121 h 1322279"/>
              <a:gd name="connsiteX45" fmla="*/ 1624393 w 1636313"/>
              <a:gd name="connsiteY45" fmla="*/ 485202 h 1322279"/>
              <a:gd name="connsiteX46" fmla="*/ 1523893 w 1636313"/>
              <a:gd name="connsiteY46" fmla="*/ 543256 h 1322279"/>
              <a:gd name="connsiteX47" fmla="*/ 1133819 w 1636313"/>
              <a:gd name="connsiteY47" fmla="*/ 587469 h 1322279"/>
              <a:gd name="connsiteX48" fmla="*/ 729863 w 1636313"/>
              <a:gd name="connsiteY48" fmla="*/ 577627 h 1322279"/>
              <a:gd name="connsiteX49" fmla="*/ 401360 w 1636313"/>
              <a:gd name="connsiteY49" fmla="*/ 529161 h 1322279"/>
              <a:gd name="connsiteX50" fmla="*/ 151827 w 1636313"/>
              <a:gd name="connsiteY50" fmla="*/ 515699 h 1322279"/>
              <a:gd name="connsiteX51" fmla="*/ 968755 w 1636313"/>
              <a:gd name="connsiteY51" fmla="*/ 1322279 h 1322279"/>
              <a:gd name="connsiteX0" fmla="*/ 471865 w 1636313"/>
              <a:gd name="connsiteY0" fmla="*/ 1310513 h 1322279"/>
              <a:gd name="connsiteX1" fmla="*/ 408547 w 1636313"/>
              <a:gd name="connsiteY1" fmla="*/ 1152732 h 1322279"/>
              <a:gd name="connsiteX2" fmla="*/ 140928 w 1636313"/>
              <a:gd name="connsiteY2" fmla="*/ 97636 h 1322279"/>
              <a:gd name="connsiteX3" fmla="*/ 993419 w 1636313"/>
              <a:gd name="connsiteY3" fmla="*/ 1552 h 1322279"/>
              <a:gd name="connsiteX4" fmla="*/ 1466752 w 1636313"/>
              <a:gd name="connsiteY4" fmla="*/ 45085 h 1322279"/>
              <a:gd name="connsiteX5" fmla="*/ 1625543 w 1636313"/>
              <a:gd name="connsiteY5" fmla="*/ 134090 h 1322279"/>
              <a:gd name="connsiteX6" fmla="*/ 1372495 w 1636313"/>
              <a:gd name="connsiteY6" fmla="*/ 208656 h 1322279"/>
              <a:gd name="connsiteX7" fmla="*/ 939394 w 1636313"/>
              <a:gd name="connsiteY7" fmla="*/ 224371 h 1322279"/>
              <a:gd name="connsiteX8" fmla="*/ 318108 w 1636313"/>
              <a:gd name="connsiteY8" fmla="*/ 163927 h 1322279"/>
              <a:gd name="connsiteX9" fmla="*/ 438145 w 1636313"/>
              <a:gd name="connsiteY9" fmla="*/ 92520 h 1322279"/>
              <a:gd name="connsiteX10" fmla="*/ 927652 w 1636313"/>
              <a:gd name="connsiteY10" fmla="*/ 67806 h 1322279"/>
              <a:gd name="connsiteX11" fmla="*/ 1307963 w 1636313"/>
              <a:gd name="connsiteY11" fmla="*/ 91723 h 1322279"/>
              <a:gd name="connsiteX12" fmla="*/ 1549839 w 1636313"/>
              <a:gd name="connsiteY12" fmla="*/ 141150 h 1322279"/>
              <a:gd name="connsiteX13" fmla="*/ 1616596 w 1636313"/>
              <a:gd name="connsiteY13" fmla="*/ 214920 h 1322279"/>
              <a:gd name="connsiteX14" fmla="*/ 1373728 w 1636313"/>
              <a:gd name="connsiteY14" fmla="*/ 273372 h 1322279"/>
              <a:gd name="connsiteX15" fmla="*/ 985291 w 1636313"/>
              <a:gd name="connsiteY15" fmla="*/ 289088 h 1322279"/>
              <a:gd name="connsiteX16" fmla="*/ 459328 w 1636313"/>
              <a:gd name="connsiteY16" fmla="*/ 256517 h 1322279"/>
              <a:gd name="connsiteX17" fmla="*/ 293394 w 1636313"/>
              <a:gd name="connsiteY17" fmla="*/ 209823 h 1322279"/>
              <a:gd name="connsiteX18" fmla="*/ 671158 w 1636313"/>
              <a:gd name="connsiteY18" fmla="*/ 142744 h 1322279"/>
              <a:gd name="connsiteX19" fmla="*/ 1278404 w 1636313"/>
              <a:gd name="connsiteY19" fmla="*/ 149805 h 1322279"/>
              <a:gd name="connsiteX20" fmla="*/ 1631537 w 1636313"/>
              <a:gd name="connsiteY20" fmla="*/ 251365 h 1322279"/>
              <a:gd name="connsiteX21" fmla="*/ 1433829 w 1636313"/>
              <a:gd name="connsiteY21" fmla="*/ 335726 h 1322279"/>
              <a:gd name="connsiteX22" fmla="*/ 1024208 w 1636313"/>
              <a:gd name="connsiteY22" fmla="*/ 365165 h 1322279"/>
              <a:gd name="connsiteX23" fmla="*/ 469919 w 1636313"/>
              <a:gd name="connsiteY23" fmla="*/ 340452 h 1322279"/>
              <a:gd name="connsiteX24" fmla="*/ 279272 w 1636313"/>
              <a:gd name="connsiteY24" fmla="*/ 280433 h 1322279"/>
              <a:gd name="connsiteX25" fmla="*/ 572387 w 1636313"/>
              <a:gd name="connsiteY25" fmla="*/ 240374 h 1322279"/>
              <a:gd name="connsiteX26" fmla="*/ 1225034 w 1636313"/>
              <a:gd name="connsiteY26" fmla="*/ 258372 h 1322279"/>
              <a:gd name="connsiteX27" fmla="*/ 1622177 w 1636313"/>
              <a:gd name="connsiteY27" fmla="*/ 329009 h 1322279"/>
              <a:gd name="connsiteX28" fmla="*/ 1486786 w 1636313"/>
              <a:gd name="connsiteY28" fmla="*/ 407503 h 1322279"/>
              <a:gd name="connsiteX29" fmla="*/ 912548 w 1636313"/>
              <a:gd name="connsiteY29" fmla="*/ 441641 h 1322279"/>
              <a:gd name="connsiteX30" fmla="*/ 487572 w 1636313"/>
              <a:gd name="connsiteY30" fmla="*/ 407531 h 1322279"/>
              <a:gd name="connsiteX31" fmla="*/ 288466 w 1636313"/>
              <a:gd name="connsiteY31" fmla="*/ 353405 h 1322279"/>
              <a:gd name="connsiteX32" fmla="*/ 370495 w 1636313"/>
              <a:gd name="connsiteY32" fmla="*/ 317731 h 1322279"/>
              <a:gd name="connsiteX33" fmla="*/ 548087 w 1636313"/>
              <a:gd name="connsiteY33" fmla="*/ 302757 h 1322279"/>
              <a:gd name="connsiteX34" fmla="*/ 920343 w 1636313"/>
              <a:gd name="connsiteY34" fmla="*/ 305436 h 1322279"/>
              <a:gd name="connsiteX35" fmla="*/ 1264116 w 1636313"/>
              <a:gd name="connsiteY35" fmla="*/ 329751 h 1322279"/>
              <a:gd name="connsiteX36" fmla="*/ 1485141 w 1636313"/>
              <a:gd name="connsiteY36" fmla="*/ 366649 h 1322279"/>
              <a:gd name="connsiteX37" fmla="*/ 1615034 w 1636313"/>
              <a:gd name="connsiteY37" fmla="*/ 420884 h 1322279"/>
              <a:gd name="connsiteX38" fmla="*/ 1398441 w 1636313"/>
              <a:gd name="connsiteY38" fmla="*/ 499324 h 1322279"/>
              <a:gd name="connsiteX39" fmla="*/ 913614 w 1636313"/>
              <a:gd name="connsiteY39" fmla="*/ 522870 h 1322279"/>
              <a:gd name="connsiteX40" fmla="*/ 445206 w 1636313"/>
              <a:gd name="connsiteY40" fmla="*/ 481672 h 1322279"/>
              <a:gd name="connsiteX41" fmla="*/ 293394 w 1636313"/>
              <a:gd name="connsiteY41" fmla="*/ 432245 h 1322279"/>
              <a:gd name="connsiteX42" fmla="*/ 523208 w 1636313"/>
              <a:gd name="connsiteY42" fmla="*/ 378889 h 1322279"/>
              <a:gd name="connsiteX43" fmla="*/ 1165428 w 1636313"/>
              <a:gd name="connsiteY43" fmla="*/ 393409 h 1322279"/>
              <a:gd name="connsiteX44" fmla="*/ 1503042 w 1636313"/>
              <a:gd name="connsiteY44" fmla="*/ 427121 h 1322279"/>
              <a:gd name="connsiteX45" fmla="*/ 1624393 w 1636313"/>
              <a:gd name="connsiteY45" fmla="*/ 485202 h 1322279"/>
              <a:gd name="connsiteX46" fmla="*/ 1523893 w 1636313"/>
              <a:gd name="connsiteY46" fmla="*/ 543256 h 1322279"/>
              <a:gd name="connsiteX47" fmla="*/ 1133819 w 1636313"/>
              <a:gd name="connsiteY47" fmla="*/ 587469 h 1322279"/>
              <a:gd name="connsiteX48" fmla="*/ 729863 w 1636313"/>
              <a:gd name="connsiteY48" fmla="*/ 577627 h 1322279"/>
              <a:gd name="connsiteX49" fmla="*/ 401360 w 1636313"/>
              <a:gd name="connsiteY49" fmla="*/ 529161 h 1322279"/>
              <a:gd name="connsiteX50" fmla="*/ 151827 w 1636313"/>
              <a:gd name="connsiteY50" fmla="*/ 515699 h 1322279"/>
              <a:gd name="connsiteX51" fmla="*/ 968755 w 1636313"/>
              <a:gd name="connsiteY51" fmla="*/ 1322279 h 1322279"/>
              <a:gd name="connsiteX0" fmla="*/ 471865 w 1636313"/>
              <a:gd name="connsiteY0" fmla="*/ 1310513 h 1322279"/>
              <a:gd name="connsiteX1" fmla="*/ 408547 w 1636313"/>
              <a:gd name="connsiteY1" fmla="*/ 1152732 h 1322279"/>
              <a:gd name="connsiteX2" fmla="*/ 140928 w 1636313"/>
              <a:gd name="connsiteY2" fmla="*/ 97636 h 1322279"/>
              <a:gd name="connsiteX3" fmla="*/ 993419 w 1636313"/>
              <a:gd name="connsiteY3" fmla="*/ 1552 h 1322279"/>
              <a:gd name="connsiteX4" fmla="*/ 1466752 w 1636313"/>
              <a:gd name="connsiteY4" fmla="*/ 45085 h 1322279"/>
              <a:gd name="connsiteX5" fmla="*/ 1625543 w 1636313"/>
              <a:gd name="connsiteY5" fmla="*/ 134090 h 1322279"/>
              <a:gd name="connsiteX6" fmla="*/ 1372495 w 1636313"/>
              <a:gd name="connsiteY6" fmla="*/ 208656 h 1322279"/>
              <a:gd name="connsiteX7" fmla="*/ 939394 w 1636313"/>
              <a:gd name="connsiteY7" fmla="*/ 224371 h 1322279"/>
              <a:gd name="connsiteX8" fmla="*/ 318108 w 1636313"/>
              <a:gd name="connsiteY8" fmla="*/ 163927 h 1322279"/>
              <a:gd name="connsiteX9" fmla="*/ 438145 w 1636313"/>
              <a:gd name="connsiteY9" fmla="*/ 92520 h 1322279"/>
              <a:gd name="connsiteX10" fmla="*/ 927652 w 1636313"/>
              <a:gd name="connsiteY10" fmla="*/ 67806 h 1322279"/>
              <a:gd name="connsiteX11" fmla="*/ 1307963 w 1636313"/>
              <a:gd name="connsiteY11" fmla="*/ 91723 h 1322279"/>
              <a:gd name="connsiteX12" fmla="*/ 1549839 w 1636313"/>
              <a:gd name="connsiteY12" fmla="*/ 141150 h 1322279"/>
              <a:gd name="connsiteX13" fmla="*/ 1616596 w 1636313"/>
              <a:gd name="connsiteY13" fmla="*/ 214920 h 1322279"/>
              <a:gd name="connsiteX14" fmla="*/ 1373728 w 1636313"/>
              <a:gd name="connsiteY14" fmla="*/ 273372 h 1322279"/>
              <a:gd name="connsiteX15" fmla="*/ 985291 w 1636313"/>
              <a:gd name="connsiteY15" fmla="*/ 289088 h 1322279"/>
              <a:gd name="connsiteX16" fmla="*/ 459328 w 1636313"/>
              <a:gd name="connsiteY16" fmla="*/ 256517 h 1322279"/>
              <a:gd name="connsiteX17" fmla="*/ 293394 w 1636313"/>
              <a:gd name="connsiteY17" fmla="*/ 209823 h 1322279"/>
              <a:gd name="connsiteX18" fmla="*/ 671158 w 1636313"/>
              <a:gd name="connsiteY18" fmla="*/ 142744 h 1322279"/>
              <a:gd name="connsiteX19" fmla="*/ 1278404 w 1636313"/>
              <a:gd name="connsiteY19" fmla="*/ 149805 h 1322279"/>
              <a:gd name="connsiteX20" fmla="*/ 1631537 w 1636313"/>
              <a:gd name="connsiteY20" fmla="*/ 251365 h 1322279"/>
              <a:gd name="connsiteX21" fmla="*/ 1433829 w 1636313"/>
              <a:gd name="connsiteY21" fmla="*/ 335726 h 1322279"/>
              <a:gd name="connsiteX22" fmla="*/ 1024208 w 1636313"/>
              <a:gd name="connsiteY22" fmla="*/ 365165 h 1322279"/>
              <a:gd name="connsiteX23" fmla="*/ 469919 w 1636313"/>
              <a:gd name="connsiteY23" fmla="*/ 340452 h 1322279"/>
              <a:gd name="connsiteX24" fmla="*/ 279272 w 1636313"/>
              <a:gd name="connsiteY24" fmla="*/ 280433 h 1322279"/>
              <a:gd name="connsiteX25" fmla="*/ 572387 w 1636313"/>
              <a:gd name="connsiteY25" fmla="*/ 240374 h 1322279"/>
              <a:gd name="connsiteX26" fmla="*/ 1225034 w 1636313"/>
              <a:gd name="connsiteY26" fmla="*/ 258372 h 1322279"/>
              <a:gd name="connsiteX27" fmla="*/ 1622177 w 1636313"/>
              <a:gd name="connsiteY27" fmla="*/ 329009 h 1322279"/>
              <a:gd name="connsiteX28" fmla="*/ 1486786 w 1636313"/>
              <a:gd name="connsiteY28" fmla="*/ 407503 h 1322279"/>
              <a:gd name="connsiteX29" fmla="*/ 912548 w 1636313"/>
              <a:gd name="connsiteY29" fmla="*/ 441641 h 1322279"/>
              <a:gd name="connsiteX30" fmla="*/ 487572 w 1636313"/>
              <a:gd name="connsiteY30" fmla="*/ 407531 h 1322279"/>
              <a:gd name="connsiteX31" fmla="*/ 288466 w 1636313"/>
              <a:gd name="connsiteY31" fmla="*/ 353405 h 1322279"/>
              <a:gd name="connsiteX32" fmla="*/ 370495 w 1636313"/>
              <a:gd name="connsiteY32" fmla="*/ 317731 h 1322279"/>
              <a:gd name="connsiteX33" fmla="*/ 548087 w 1636313"/>
              <a:gd name="connsiteY33" fmla="*/ 302757 h 1322279"/>
              <a:gd name="connsiteX34" fmla="*/ 920343 w 1636313"/>
              <a:gd name="connsiteY34" fmla="*/ 305436 h 1322279"/>
              <a:gd name="connsiteX35" fmla="*/ 1264116 w 1636313"/>
              <a:gd name="connsiteY35" fmla="*/ 329751 h 1322279"/>
              <a:gd name="connsiteX36" fmla="*/ 1485141 w 1636313"/>
              <a:gd name="connsiteY36" fmla="*/ 366649 h 1322279"/>
              <a:gd name="connsiteX37" fmla="*/ 1615034 w 1636313"/>
              <a:gd name="connsiteY37" fmla="*/ 420884 h 1322279"/>
              <a:gd name="connsiteX38" fmla="*/ 1398441 w 1636313"/>
              <a:gd name="connsiteY38" fmla="*/ 499324 h 1322279"/>
              <a:gd name="connsiteX39" fmla="*/ 913614 w 1636313"/>
              <a:gd name="connsiteY39" fmla="*/ 522870 h 1322279"/>
              <a:gd name="connsiteX40" fmla="*/ 445206 w 1636313"/>
              <a:gd name="connsiteY40" fmla="*/ 481672 h 1322279"/>
              <a:gd name="connsiteX41" fmla="*/ 293394 w 1636313"/>
              <a:gd name="connsiteY41" fmla="*/ 432245 h 1322279"/>
              <a:gd name="connsiteX42" fmla="*/ 523208 w 1636313"/>
              <a:gd name="connsiteY42" fmla="*/ 378889 h 1322279"/>
              <a:gd name="connsiteX43" fmla="*/ 1165428 w 1636313"/>
              <a:gd name="connsiteY43" fmla="*/ 393409 h 1322279"/>
              <a:gd name="connsiteX44" fmla="*/ 1503042 w 1636313"/>
              <a:gd name="connsiteY44" fmla="*/ 427121 h 1322279"/>
              <a:gd name="connsiteX45" fmla="*/ 1624393 w 1636313"/>
              <a:gd name="connsiteY45" fmla="*/ 485202 h 1322279"/>
              <a:gd name="connsiteX46" fmla="*/ 1523893 w 1636313"/>
              <a:gd name="connsiteY46" fmla="*/ 543256 h 1322279"/>
              <a:gd name="connsiteX47" fmla="*/ 1133819 w 1636313"/>
              <a:gd name="connsiteY47" fmla="*/ 587469 h 1322279"/>
              <a:gd name="connsiteX48" fmla="*/ 729863 w 1636313"/>
              <a:gd name="connsiteY48" fmla="*/ 577627 h 1322279"/>
              <a:gd name="connsiteX49" fmla="*/ 401360 w 1636313"/>
              <a:gd name="connsiteY49" fmla="*/ 529161 h 1322279"/>
              <a:gd name="connsiteX50" fmla="*/ 151827 w 1636313"/>
              <a:gd name="connsiteY50" fmla="*/ 515699 h 1322279"/>
              <a:gd name="connsiteX51" fmla="*/ 968755 w 1636313"/>
              <a:gd name="connsiteY51" fmla="*/ 1322279 h 1322279"/>
              <a:gd name="connsiteX0" fmla="*/ 471865 w 1636313"/>
              <a:gd name="connsiteY0" fmla="*/ 1310513 h 1322279"/>
              <a:gd name="connsiteX1" fmla="*/ 408547 w 1636313"/>
              <a:gd name="connsiteY1" fmla="*/ 1152732 h 1322279"/>
              <a:gd name="connsiteX2" fmla="*/ 140928 w 1636313"/>
              <a:gd name="connsiteY2" fmla="*/ 97636 h 1322279"/>
              <a:gd name="connsiteX3" fmla="*/ 993419 w 1636313"/>
              <a:gd name="connsiteY3" fmla="*/ 1552 h 1322279"/>
              <a:gd name="connsiteX4" fmla="*/ 1466752 w 1636313"/>
              <a:gd name="connsiteY4" fmla="*/ 45085 h 1322279"/>
              <a:gd name="connsiteX5" fmla="*/ 1625543 w 1636313"/>
              <a:gd name="connsiteY5" fmla="*/ 134090 h 1322279"/>
              <a:gd name="connsiteX6" fmla="*/ 1372495 w 1636313"/>
              <a:gd name="connsiteY6" fmla="*/ 208656 h 1322279"/>
              <a:gd name="connsiteX7" fmla="*/ 939394 w 1636313"/>
              <a:gd name="connsiteY7" fmla="*/ 224371 h 1322279"/>
              <a:gd name="connsiteX8" fmla="*/ 318108 w 1636313"/>
              <a:gd name="connsiteY8" fmla="*/ 163927 h 1322279"/>
              <a:gd name="connsiteX9" fmla="*/ 438145 w 1636313"/>
              <a:gd name="connsiteY9" fmla="*/ 92520 h 1322279"/>
              <a:gd name="connsiteX10" fmla="*/ 927652 w 1636313"/>
              <a:gd name="connsiteY10" fmla="*/ 67806 h 1322279"/>
              <a:gd name="connsiteX11" fmla="*/ 1307963 w 1636313"/>
              <a:gd name="connsiteY11" fmla="*/ 91723 h 1322279"/>
              <a:gd name="connsiteX12" fmla="*/ 1549839 w 1636313"/>
              <a:gd name="connsiteY12" fmla="*/ 141150 h 1322279"/>
              <a:gd name="connsiteX13" fmla="*/ 1616596 w 1636313"/>
              <a:gd name="connsiteY13" fmla="*/ 214920 h 1322279"/>
              <a:gd name="connsiteX14" fmla="*/ 1373728 w 1636313"/>
              <a:gd name="connsiteY14" fmla="*/ 273372 h 1322279"/>
              <a:gd name="connsiteX15" fmla="*/ 985291 w 1636313"/>
              <a:gd name="connsiteY15" fmla="*/ 289088 h 1322279"/>
              <a:gd name="connsiteX16" fmla="*/ 459328 w 1636313"/>
              <a:gd name="connsiteY16" fmla="*/ 256517 h 1322279"/>
              <a:gd name="connsiteX17" fmla="*/ 293394 w 1636313"/>
              <a:gd name="connsiteY17" fmla="*/ 209823 h 1322279"/>
              <a:gd name="connsiteX18" fmla="*/ 671158 w 1636313"/>
              <a:gd name="connsiteY18" fmla="*/ 142744 h 1322279"/>
              <a:gd name="connsiteX19" fmla="*/ 1278404 w 1636313"/>
              <a:gd name="connsiteY19" fmla="*/ 149805 h 1322279"/>
              <a:gd name="connsiteX20" fmla="*/ 1631537 w 1636313"/>
              <a:gd name="connsiteY20" fmla="*/ 251365 h 1322279"/>
              <a:gd name="connsiteX21" fmla="*/ 1433829 w 1636313"/>
              <a:gd name="connsiteY21" fmla="*/ 335726 h 1322279"/>
              <a:gd name="connsiteX22" fmla="*/ 1024208 w 1636313"/>
              <a:gd name="connsiteY22" fmla="*/ 365165 h 1322279"/>
              <a:gd name="connsiteX23" fmla="*/ 469919 w 1636313"/>
              <a:gd name="connsiteY23" fmla="*/ 340452 h 1322279"/>
              <a:gd name="connsiteX24" fmla="*/ 279272 w 1636313"/>
              <a:gd name="connsiteY24" fmla="*/ 280433 h 1322279"/>
              <a:gd name="connsiteX25" fmla="*/ 572387 w 1636313"/>
              <a:gd name="connsiteY25" fmla="*/ 240374 h 1322279"/>
              <a:gd name="connsiteX26" fmla="*/ 1225034 w 1636313"/>
              <a:gd name="connsiteY26" fmla="*/ 258372 h 1322279"/>
              <a:gd name="connsiteX27" fmla="*/ 1622177 w 1636313"/>
              <a:gd name="connsiteY27" fmla="*/ 329009 h 1322279"/>
              <a:gd name="connsiteX28" fmla="*/ 1486786 w 1636313"/>
              <a:gd name="connsiteY28" fmla="*/ 407503 h 1322279"/>
              <a:gd name="connsiteX29" fmla="*/ 912548 w 1636313"/>
              <a:gd name="connsiteY29" fmla="*/ 441641 h 1322279"/>
              <a:gd name="connsiteX30" fmla="*/ 487572 w 1636313"/>
              <a:gd name="connsiteY30" fmla="*/ 407531 h 1322279"/>
              <a:gd name="connsiteX31" fmla="*/ 288466 w 1636313"/>
              <a:gd name="connsiteY31" fmla="*/ 353405 h 1322279"/>
              <a:gd name="connsiteX32" fmla="*/ 370495 w 1636313"/>
              <a:gd name="connsiteY32" fmla="*/ 317731 h 1322279"/>
              <a:gd name="connsiteX33" fmla="*/ 548087 w 1636313"/>
              <a:gd name="connsiteY33" fmla="*/ 302757 h 1322279"/>
              <a:gd name="connsiteX34" fmla="*/ 920343 w 1636313"/>
              <a:gd name="connsiteY34" fmla="*/ 305436 h 1322279"/>
              <a:gd name="connsiteX35" fmla="*/ 1264116 w 1636313"/>
              <a:gd name="connsiteY35" fmla="*/ 329751 h 1322279"/>
              <a:gd name="connsiteX36" fmla="*/ 1485141 w 1636313"/>
              <a:gd name="connsiteY36" fmla="*/ 366649 h 1322279"/>
              <a:gd name="connsiteX37" fmla="*/ 1615034 w 1636313"/>
              <a:gd name="connsiteY37" fmla="*/ 420884 h 1322279"/>
              <a:gd name="connsiteX38" fmla="*/ 1398441 w 1636313"/>
              <a:gd name="connsiteY38" fmla="*/ 499324 h 1322279"/>
              <a:gd name="connsiteX39" fmla="*/ 913614 w 1636313"/>
              <a:gd name="connsiteY39" fmla="*/ 522870 h 1322279"/>
              <a:gd name="connsiteX40" fmla="*/ 445206 w 1636313"/>
              <a:gd name="connsiteY40" fmla="*/ 481672 h 1322279"/>
              <a:gd name="connsiteX41" fmla="*/ 293394 w 1636313"/>
              <a:gd name="connsiteY41" fmla="*/ 432245 h 1322279"/>
              <a:gd name="connsiteX42" fmla="*/ 523208 w 1636313"/>
              <a:gd name="connsiteY42" fmla="*/ 378889 h 1322279"/>
              <a:gd name="connsiteX43" fmla="*/ 1165428 w 1636313"/>
              <a:gd name="connsiteY43" fmla="*/ 393409 h 1322279"/>
              <a:gd name="connsiteX44" fmla="*/ 1503042 w 1636313"/>
              <a:gd name="connsiteY44" fmla="*/ 427121 h 1322279"/>
              <a:gd name="connsiteX45" fmla="*/ 1624393 w 1636313"/>
              <a:gd name="connsiteY45" fmla="*/ 485202 h 1322279"/>
              <a:gd name="connsiteX46" fmla="*/ 1523893 w 1636313"/>
              <a:gd name="connsiteY46" fmla="*/ 543256 h 1322279"/>
              <a:gd name="connsiteX47" fmla="*/ 1133819 w 1636313"/>
              <a:gd name="connsiteY47" fmla="*/ 587469 h 1322279"/>
              <a:gd name="connsiteX48" fmla="*/ 729863 w 1636313"/>
              <a:gd name="connsiteY48" fmla="*/ 577627 h 1322279"/>
              <a:gd name="connsiteX49" fmla="*/ 401360 w 1636313"/>
              <a:gd name="connsiteY49" fmla="*/ 529161 h 1322279"/>
              <a:gd name="connsiteX50" fmla="*/ 151827 w 1636313"/>
              <a:gd name="connsiteY50" fmla="*/ 515699 h 1322279"/>
              <a:gd name="connsiteX51" fmla="*/ 968755 w 1636313"/>
              <a:gd name="connsiteY51" fmla="*/ 1322279 h 1322279"/>
              <a:gd name="connsiteX0" fmla="*/ 471865 w 1636313"/>
              <a:gd name="connsiteY0" fmla="*/ 1310513 h 1322279"/>
              <a:gd name="connsiteX1" fmla="*/ 408547 w 1636313"/>
              <a:gd name="connsiteY1" fmla="*/ 1152732 h 1322279"/>
              <a:gd name="connsiteX2" fmla="*/ 140928 w 1636313"/>
              <a:gd name="connsiteY2" fmla="*/ 97636 h 1322279"/>
              <a:gd name="connsiteX3" fmla="*/ 993419 w 1636313"/>
              <a:gd name="connsiteY3" fmla="*/ 1552 h 1322279"/>
              <a:gd name="connsiteX4" fmla="*/ 1466752 w 1636313"/>
              <a:gd name="connsiteY4" fmla="*/ 45085 h 1322279"/>
              <a:gd name="connsiteX5" fmla="*/ 1625543 w 1636313"/>
              <a:gd name="connsiteY5" fmla="*/ 134090 h 1322279"/>
              <a:gd name="connsiteX6" fmla="*/ 1372495 w 1636313"/>
              <a:gd name="connsiteY6" fmla="*/ 208656 h 1322279"/>
              <a:gd name="connsiteX7" fmla="*/ 939394 w 1636313"/>
              <a:gd name="connsiteY7" fmla="*/ 224371 h 1322279"/>
              <a:gd name="connsiteX8" fmla="*/ 318108 w 1636313"/>
              <a:gd name="connsiteY8" fmla="*/ 163927 h 1322279"/>
              <a:gd name="connsiteX9" fmla="*/ 438145 w 1636313"/>
              <a:gd name="connsiteY9" fmla="*/ 92520 h 1322279"/>
              <a:gd name="connsiteX10" fmla="*/ 927652 w 1636313"/>
              <a:gd name="connsiteY10" fmla="*/ 67806 h 1322279"/>
              <a:gd name="connsiteX11" fmla="*/ 1307963 w 1636313"/>
              <a:gd name="connsiteY11" fmla="*/ 91723 h 1322279"/>
              <a:gd name="connsiteX12" fmla="*/ 1549839 w 1636313"/>
              <a:gd name="connsiteY12" fmla="*/ 141150 h 1322279"/>
              <a:gd name="connsiteX13" fmla="*/ 1616596 w 1636313"/>
              <a:gd name="connsiteY13" fmla="*/ 214920 h 1322279"/>
              <a:gd name="connsiteX14" fmla="*/ 1373728 w 1636313"/>
              <a:gd name="connsiteY14" fmla="*/ 273372 h 1322279"/>
              <a:gd name="connsiteX15" fmla="*/ 985291 w 1636313"/>
              <a:gd name="connsiteY15" fmla="*/ 289088 h 1322279"/>
              <a:gd name="connsiteX16" fmla="*/ 459328 w 1636313"/>
              <a:gd name="connsiteY16" fmla="*/ 256517 h 1322279"/>
              <a:gd name="connsiteX17" fmla="*/ 293394 w 1636313"/>
              <a:gd name="connsiteY17" fmla="*/ 209823 h 1322279"/>
              <a:gd name="connsiteX18" fmla="*/ 671158 w 1636313"/>
              <a:gd name="connsiteY18" fmla="*/ 142744 h 1322279"/>
              <a:gd name="connsiteX19" fmla="*/ 1278404 w 1636313"/>
              <a:gd name="connsiteY19" fmla="*/ 149805 h 1322279"/>
              <a:gd name="connsiteX20" fmla="*/ 1631537 w 1636313"/>
              <a:gd name="connsiteY20" fmla="*/ 251365 h 1322279"/>
              <a:gd name="connsiteX21" fmla="*/ 1433829 w 1636313"/>
              <a:gd name="connsiteY21" fmla="*/ 335726 h 1322279"/>
              <a:gd name="connsiteX22" fmla="*/ 1024208 w 1636313"/>
              <a:gd name="connsiteY22" fmla="*/ 365165 h 1322279"/>
              <a:gd name="connsiteX23" fmla="*/ 469919 w 1636313"/>
              <a:gd name="connsiteY23" fmla="*/ 340452 h 1322279"/>
              <a:gd name="connsiteX24" fmla="*/ 279272 w 1636313"/>
              <a:gd name="connsiteY24" fmla="*/ 280433 h 1322279"/>
              <a:gd name="connsiteX25" fmla="*/ 572387 w 1636313"/>
              <a:gd name="connsiteY25" fmla="*/ 240374 h 1322279"/>
              <a:gd name="connsiteX26" fmla="*/ 1225034 w 1636313"/>
              <a:gd name="connsiteY26" fmla="*/ 258372 h 1322279"/>
              <a:gd name="connsiteX27" fmla="*/ 1622177 w 1636313"/>
              <a:gd name="connsiteY27" fmla="*/ 329009 h 1322279"/>
              <a:gd name="connsiteX28" fmla="*/ 1486786 w 1636313"/>
              <a:gd name="connsiteY28" fmla="*/ 407503 h 1322279"/>
              <a:gd name="connsiteX29" fmla="*/ 912548 w 1636313"/>
              <a:gd name="connsiteY29" fmla="*/ 441641 h 1322279"/>
              <a:gd name="connsiteX30" fmla="*/ 487572 w 1636313"/>
              <a:gd name="connsiteY30" fmla="*/ 407531 h 1322279"/>
              <a:gd name="connsiteX31" fmla="*/ 288466 w 1636313"/>
              <a:gd name="connsiteY31" fmla="*/ 353405 h 1322279"/>
              <a:gd name="connsiteX32" fmla="*/ 370495 w 1636313"/>
              <a:gd name="connsiteY32" fmla="*/ 317731 h 1322279"/>
              <a:gd name="connsiteX33" fmla="*/ 548087 w 1636313"/>
              <a:gd name="connsiteY33" fmla="*/ 302757 h 1322279"/>
              <a:gd name="connsiteX34" fmla="*/ 920343 w 1636313"/>
              <a:gd name="connsiteY34" fmla="*/ 305436 h 1322279"/>
              <a:gd name="connsiteX35" fmla="*/ 1264116 w 1636313"/>
              <a:gd name="connsiteY35" fmla="*/ 329751 h 1322279"/>
              <a:gd name="connsiteX36" fmla="*/ 1485141 w 1636313"/>
              <a:gd name="connsiteY36" fmla="*/ 366649 h 1322279"/>
              <a:gd name="connsiteX37" fmla="*/ 1615034 w 1636313"/>
              <a:gd name="connsiteY37" fmla="*/ 420884 h 1322279"/>
              <a:gd name="connsiteX38" fmla="*/ 1398441 w 1636313"/>
              <a:gd name="connsiteY38" fmla="*/ 499324 h 1322279"/>
              <a:gd name="connsiteX39" fmla="*/ 913614 w 1636313"/>
              <a:gd name="connsiteY39" fmla="*/ 522870 h 1322279"/>
              <a:gd name="connsiteX40" fmla="*/ 445206 w 1636313"/>
              <a:gd name="connsiteY40" fmla="*/ 481672 h 1322279"/>
              <a:gd name="connsiteX41" fmla="*/ 293394 w 1636313"/>
              <a:gd name="connsiteY41" fmla="*/ 432245 h 1322279"/>
              <a:gd name="connsiteX42" fmla="*/ 523208 w 1636313"/>
              <a:gd name="connsiteY42" fmla="*/ 378889 h 1322279"/>
              <a:gd name="connsiteX43" fmla="*/ 1165428 w 1636313"/>
              <a:gd name="connsiteY43" fmla="*/ 393409 h 1322279"/>
              <a:gd name="connsiteX44" fmla="*/ 1503042 w 1636313"/>
              <a:gd name="connsiteY44" fmla="*/ 427121 h 1322279"/>
              <a:gd name="connsiteX45" fmla="*/ 1624393 w 1636313"/>
              <a:gd name="connsiteY45" fmla="*/ 485202 h 1322279"/>
              <a:gd name="connsiteX46" fmla="*/ 1523893 w 1636313"/>
              <a:gd name="connsiteY46" fmla="*/ 543256 h 1322279"/>
              <a:gd name="connsiteX47" fmla="*/ 1133819 w 1636313"/>
              <a:gd name="connsiteY47" fmla="*/ 587469 h 1322279"/>
              <a:gd name="connsiteX48" fmla="*/ 729863 w 1636313"/>
              <a:gd name="connsiteY48" fmla="*/ 577627 h 1322279"/>
              <a:gd name="connsiteX49" fmla="*/ 401360 w 1636313"/>
              <a:gd name="connsiteY49" fmla="*/ 529161 h 1322279"/>
              <a:gd name="connsiteX50" fmla="*/ 151827 w 1636313"/>
              <a:gd name="connsiteY50" fmla="*/ 515699 h 1322279"/>
              <a:gd name="connsiteX51" fmla="*/ 968755 w 1636313"/>
              <a:gd name="connsiteY51" fmla="*/ 1322279 h 1322279"/>
              <a:gd name="connsiteX0" fmla="*/ 477389 w 1641837"/>
              <a:gd name="connsiteY0" fmla="*/ 1310513 h 1322279"/>
              <a:gd name="connsiteX1" fmla="*/ 402920 w 1641837"/>
              <a:gd name="connsiteY1" fmla="*/ 1087161 h 1322279"/>
              <a:gd name="connsiteX2" fmla="*/ 146452 w 1641837"/>
              <a:gd name="connsiteY2" fmla="*/ 97636 h 1322279"/>
              <a:gd name="connsiteX3" fmla="*/ 998943 w 1641837"/>
              <a:gd name="connsiteY3" fmla="*/ 1552 h 1322279"/>
              <a:gd name="connsiteX4" fmla="*/ 1472276 w 1641837"/>
              <a:gd name="connsiteY4" fmla="*/ 45085 h 1322279"/>
              <a:gd name="connsiteX5" fmla="*/ 1631067 w 1641837"/>
              <a:gd name="connsiteY5" fmla="*/ 134090 h 1322279"/>
              <a:gd name="connsiteX6" fmla="*/ 1378019 w 1641837"/>
              <a:gd name="connsiteY6" fmla="*/ 208656 h 1322279"/>
              <a:gd name="connsiteX7" fmla="*/ 944918 w 1641837"/>
              <a:gd name="connsiteY7" fmla="*/ 224371 h 1322279"/>
              <a:gd name="connsiteX8" fmla="*/ 323632 w 1641837"/>
              <a:gd name="connsiteY8" fmla="*/ 163927 h 1322279"/>
              <a:gd name="connsiteX9" fmla="*/ 443669 w 1641837"/>
              <a:gd name="connsiteY9" fmla="*/ 92520 h 1322279"/>
              <a:gd name="connsiteX10" fmla="*/ 933176 w 1641837"/>
              <a:gd name="connsiteY10" fmla="*/ 67806 h 1322279"/>
              <a:gd name="connsiteX11" fmla="*/ 1313487 w 1641837"/>
              <a:gd name="connsiteY11" fmla="*/ 91723 h 1322279"/>
              <a:gd name="connsiteX12" fmla="*/ 1555363 w 1641837"/>
              <a:gd name="connsiteY12" fmla="*/ 141150 h 1322279"/>
              <a:gd name="connsiteX13" fmla="*/ 1622120 w 1641837"/>
              <a:gd name="connsiteY13" fmla="*/ 214920 h 1322279"/>
              <a:gd name="connsiteX14" fmla="*/ 1379252 w 1641837"/>
              <a:gd name="connsiteY14" fmla="*/ 273372 h 1322279"/>
              <a:gd name="connsiteX15" fmla="*/ 990815 w 1641837"/>
              <a:gd name="connsiteY15" fmla="*/ 289088 h 1322279"/>
              <a:gd name="connsiteX16" fmla="*/ 464852 w 1641837"/>
              <a:gd name="connsiteY16" fmla="*/ 256517 h 1322279"/>
              <a:gd name="connsiteX17" fmla="*/ 298918 w 1641837"/>
              <a:gd name="connsiteY17" fmla="*/ 209823 h 1322279"/>
              <a:gd name="connsiteX18" fmla="*/ 676682 w 1641837"/>
              <a:gd name="connsiteY18" fmla="*/ 142744 h 1322279"/>
              <a:gd name="connsiteX19" fmla="*/ 1283928 w 1641837"/>
              <a:gd name="connsiteY19" fmla="*/ 149805 h 1322279"/>
              <a:gd name="connsiteX20" fmla="*/ 1637061 w 1641837"/>
              <a:gd name="connsiteY20" fmla="*/ 251365 h 1322279"/>
              <a:gd name="connsiteX21" fmla="*/ 1439353 w 1641837"/>
              <a:gd name="connsiteY21" fmla="*/ 335726 h 1322279"/>
              <a:gd name="connsiteX22" fmla="*/ 1029732 w 1641837"/>
              <a:gd name="connsiteY22" fmla="*/ 365165 h 1322279"/>
              <a:gd name="connsiteX23" fmla="*/ 475443 w 1641837"/>
              <a:gd name="connsiteY23" fmla="*/ 340452 h 1322279"/>
              <a:gd name="connsiteX24" fmla="*/ 284796 w 1641837"/>
              <a:gd name="connsiteY24" fmla="*/ 280433 h 1322279"/>
              <a:gd name="connsiteX25" fmla="*/ 577911 w 1641837"/>
              <a:gd name="connsiteY25" fmla="*/ 240374 h 1322279"/>
              <a:gd name="connsiteX26" fmla="*/ 1230558 w 1641837"/>
              <a:gd name="connsiteY26" fmla="*/ 258372 h 1322279"/>
              <a:gd name="connsiteX27" fmla="*/ 1627701 w 1641837"/>
              <a:gd name="connsiteY27" fmla="*/ 329009 h 1322279"/>
              <a:gd name="connsiteX28" fmla="*/ 1492310 w 1641837"/>
              <a:gd name="connsiteY28" fmla="*/ 407503 h 1322279"/>
              <a:gd name="connsiteX29" fmla="*/ 918072 w 1641837"/>
              <a:gd name="connsiteY29" fmla="*/ 441641 h 1322279"/>
              <a:gd name="connsiteX30" fmla="*/ 493096 w 1641837"/>
              <a:gd name="connsiteY30" fmla="*/ 407531 h 1322279"/>
              <a:gd name="connsiteX31" fmla="*/ 293990 w 1641837"/>
              <a:gd name="connsiteY31" fmla="*/ 353405 h 1322279"/>
              <a:gd name="connsiteX32" fmla="*/ 376019 w 1641837"/>
              <a:gd name="connsiteY32" fmla="*/ 317731 h 1322279"/>
              <a:gd name="connsiteX33" fmla="*/ 553611 w 1641837"/>
              <a:gd name="connsiteY33" fmla="*/ 302757 h 1322279"/>
              <a:gd name="connsiteX34" fmla="*/ 925867 w 1641837"/>
              <a:gd name="connsiteY34" fmla="*/ 305436 h 1322279"/>
              <a:gd name="connsiteX35" fmla="*/ 1269640 w 1641837"/>
              <a:gd name="connsiteY35" fmla="*/ 329751 h 1322279"/>
              <a:gd name="connsiteX36" fmla="*/ 1490665 w 1641837"/>
              <a:gd name="connsiteY36" fmla="*/ 366649 h 1322279"/>
              <a:gd name="connsiteX37" fmla="*/ 1620558 w 1641837"/>
              <a:gd name="connsiteY37" fmla="*/ 420884 h 1322279"/>
              <a:gd name="connsiteX38" fmla="*/ 1403965 w 1641837"/>
              <a:gd name="connsiteY38" fmla="*/ 499324 h 1322279"/>
              <a:gd name="connsiteX39" fmla="*/ 919138 w 1641837"/>
              <a:gd name="connsiteY39" fmla="*/ 522870 h 1322279"/>
              <a:gd name="connsiteX40" fmla="*/ 450730 w 1641837"/>
              <a:gd name="connsiteY40" fmla="*/ 481672 h 1322279"/>
              <a:gd name="connsiteX41" fmla="*/ 298918 w 1641837"/>
              <a:gd name="connsiteY41" fmla="*/ 432245 h 1322279"/>
              <a:gd name="connsiteX42" fmla="*/ 528732 w 1641837"/>
              <a:gd name="connsiteY42" fmla="*/ 378889 h 1322279"/>
              <a:gd name="connsiteX43" fmla="*/ 1170952 w 1641837"/>
              <a:gd name="connsiteY43" fmla="*/ 393409 h 1322279"/>
              <a:gd name="connsiteX44" fmla="*/ 1508566 w 1641837"/>
              <a:gd name="connsiteY44" fmla="*/ 427121 h 1322279"/>
              <a:gd name="connsiteX45" fmla="*/ 1629917 w 1641837"/>
              <a:gd name="connsiteY45" fmla="*/ 485202 h 1322279"/>
              <a:gd name="connsiteX46" fmla="*/ 1529417 w 1641837"/>
              <a:gd name="connsiteY46" fmla="*/ 543256 h 1322279"/>
              <a:gd name="connsiteX47" fmla="*/ 1139343 w 1641837"/>
              <a:gd name="connsiteY47" fmla="*/ 587469 h 1322279"/>
              <a:gd name="connsiteX48" fmla="*/ 735387 w 1641837"/>
              <a:gd name="connsiteY48" fmla="*/ 577627 h 1322279"/>
              <a:gd name="connsiteX49" fmla="*/ 406884 w 1641837"/>
              <a:gd name="connsiteY49" fmla="*/ 529161 h 1322279"/>
              <a:gd name="connsiteX50" fmla="*/ 157351 w 1641837"/>
              <a:gd name="connsiteY50" fmla="*/ 515699 h 1322279"/>
              <a:gd name="connsiteX51" fmla="*/ 974279 w 1641837"/>
              <a:gd name="connsiteY51" fmla="*/ 1322279 h 1322279"/>
              <a:gd name="connsiteX0" fmla="*/ 498691 w 1663139"/>
              <a:gd name="connsiteY0" fmla="*/ 1310513 h 1322279"/>
              <a:gd name="connsiteX1" fmla="*/ 424222 w 1663139"/>
              <a:gd name="connsiteY1" fmla="*/ 1087161 h 1322279"/>
              <a:gd name="connsiteX2" fmla="*/ 167754 w 1663139"/>
              <a:gd name="connsiteY2" fmla="*/ 97636 h 1322279"/>
              <a:gd name="connsiteX3" fmla="*/ 1020245 w 1663139"/>
              <a:gd name="connsiteY3" fmla="*/ 1552 h 1322279"/>
              <a:gd name="connsiteX4" fmla="*/ 1493578 w 1663139"/>
              <a:gd name="connsiteY4" fmla="*/ 45085 h 1322279"/>
              <a:gd name="connsiteX5" fmla="*/ 1652369 w 1663139"/>
              <a:gd name="connsiteY5" fmla="*/ 134090 h 1322279"/>
              <a:gd name="connsiteX6" fmla="*/ 1399321 w 1663139"/>
              <a:gd name="connsiteY6" fmla="*/ 208656 h 1322279"/>
              <a:gd name="connsiteX7" fmla="*/ 966220 w 1663139"/>
              <a:gd name="connsiteY7" fmla="*/ 224371 h 1322279"/>
              <a:gd name="connsiteX8" fmla="*/ 344934 w 1663139"/>
              <a:gd name="connsiteY8" fmla="*/ 163927 h 1322279"/>
              <a:gd name="connsiteX9" fmla="*/ 464971 w 1663139"/>
              <a:gd name="connsiteY9" fmla="*/ 92520 h 1322279"/>
              <a:gd name="connsiteX10" fmla="*/ 954478 w 1663139"/>
              <a:gd name="connsiteY10" fmla="*/ 67806 h 1322279"/>
              <a:gd name="connsiteX11" fmla="*/ 1334789 w 1663139"/>
              <a:gd name="connsiteY11" fmla="*/ 91723 h 1322279"/>
              <a:gd name="connsiteX12" fmla="*/ 1576665 w 1663139"/>
              <a:gd name="connsiteY12" fmla="*/ 141150 h 1322279"/>
              <a:gd name="connsiteX13" fmla="*/ 1643422 w 1663139"/>
              <a:gd name="connsiteY13" fmla="*/ 214920 h 1322279"/>
              <a:gd name="connsiteX14" fmla="*/ 1400554 w 1663139"/>
              <a:gd name="connsiteY14" fmla="*/ 273372 h 1322279"/>
              <a:gd name="connsiteX15" fmla="*/ 1012117 w 1663139"/>
              <a:gd name="connsiteY15" fmla="*/ 289088 h 1322279"/>
              <a:gd name="connsiteX16" fmla="*/ 486154 w 1663139"/>
              <a:gd name="connsiteY16" fmla="*/ 256517 h 1322279"/>
              <a:gd name="connsiteX17" fmla="*/ 320220 w 1663139"/>
              <a:gd name="connsiteY17" fmla="*/ 209823 h 1322279"/>
              <a:gd name="connsiteX18" fmla="*/ 697984 w 1663139"/>
              <a:gd name="connsiteY18" fmla="*/ 142744 h 1322279"/>
              <a:gd name="connsiteX19" fmla="*/ 1305230 w 1663139"/>
              <a:gd name="connsiteY19" fmla="*/ 149805 h 1322279"/>
              <a:gd name="connsiteX20" fmla="*/ 1658363 w 1663139"/>
              <a:gd name="connsiteY20" fmla="*/ 251365 h 1322279"/>
              <a:gd name="connsiteX21" fmla="*/ 1460655 w 1663139"/>
              <a:gd name="connsiteY21" fmla="*/ 335726 h 1322279"/>
              <a:gd name="connsiteX22" fmla="*/ 1051034 w 1663139"/>
              <a:gd name="connsiteY22" fmla="*/ 365165 h 1322279"/>
              <a:gd name="connsiteX23" fmla="*/ 496745 w 1663139"/>
              <a:gd name="connsiteY23" fmla="*/ 340452 h 1322279"/>
              <a:gd name="connsiteX24" fmla="*/ 306098 w 1663139"/>
              <a:gd name="connsiteY24" fmla="*/ 280433 h 1322279"/>
              <a:gd name="connsiteX25" fmla="*/ 599213 w 1663139"/>
              <a:gd name="connsiteY25" fmla="*/ 240374 h 1322279"/>
              <a:gd name="connsiteX26" fmla="*/ 1251860 w 1663139"/>
              <a:gd name="connsiteY26" fmla="*/ 258372 h 1322279"/>
              <a:gd name="connsiteX27" fmla="*/ 1649003 w 1663139"/>
              <a:gd name="connsiteY27" fmla="*/ 329009 h 1322279"/>
              <a:gd name="connsiteX28" fmla="*/ 1513612 w 1663139"/>
              <a:gd name="connsiteY28" fmla="*/ 407503 h 1322279"/>
              <a:gd name="connsiteX29" fmla="*/ 939374 w 1663139"/>
              <a:gd name="connsiteY29" fmla="*/ 441641 h 1322279"/>
              <a:gd name="connsiteX30" fmla="*/ 514398 w 1663139"/>
              <a:gd name="connsiteY30" fmla="*/ 407531 h 1322279"/>
              <a:gd name="connsiteX31" fmla="*/ 315292 w 1663139"/>
              <a:gd name="connsiteY31" fmla="*/ 353405 h 1322279"/>
              <a:gd name="connsiteX32" fmla="*/ 397321 w 1663139"/>
              <a:gd name="connsiteY32" fmla="*/ 317731 h 1322279"/>
              <a:gd name="connsiteX33" fmla="*/ 574913 w 1663139"/>
              <a:gd name="connsiteY33" fmla="*/ 302757 h 1322279"/>
              <a:gd name="connsiteX34" fmla="*/ 947169 w 1663139"/>
              <a:gd name="connsiteY34" fmla="*/ 305436 h 1322279"/>
              <a:gd name="connsiteX35" fmla="*/ 1290942 w 1663139"/>
              <a:gd name="connsiteY35" fmla="*/ 329751 h 1322279"/>
              <a:gd name="connsiteX36" fmla="*/ 1511967 w 1663139"/>
              <a:gd name="connsiteY36" fmla="*/ 366649 h 1322279"/>
              <a:gd name="connsiteX37" fmla="*/ 1641860 w 1663139"/>
              <a:gd name="connsiteY37" fmla="*/ 420884 h 1322279"/>
              <a:gd name="connsiteX38" fmla="*/ 1425267 w 1663139"/>
              <a:gd name="connsiteY38" fmla="*/ 499324 h 1322279"/>
              <a:gd name="connsiteX39" fmla="*/ 940440 w 1663139"/>
              <a:gd name="connsiteY39" fmla="*/ 522870 h 1322279"/>
              <a:gd name="connsiteX40" fmla="*/ 472032 w 1663139"/>
              <a:gd name="connsiteY40" fmla="*/ 481672 h 1322279"/>
              <a:gd name="connsiteX41" fmla="*/ 320220 w 1663139"/>
              <a:gd name="connsiteY41" fmla="*/ 432245 h 1322279"/>
              <a:gd name="connsiteX42" fmla="*/ 550034 w 1663139"/>
              <a:gd name="connsiteY42" fmla="*/ 378889 h 1322279"/>
              <a:gd name="connsiteX43" fmla="*/ 1192254 w 1663139"/>
              <a:gd name="connsiteY43" fmla="*/ 393409 h 1322279"/>
              <a:gd name="connsiteX44" fmla="*/ 1529868 w 1663139"/>
              <a:gd name="connsiteY44" fmla="*/ 427121 h 1322279"/>
              <a:gd name="connsiteX45" fmla="*/ 1651219 w 1663139"/>
              <a:gd name="connsiteY45" fmla="*/ 485202 h 1322279"/>
              <a:gd name="connsiteX46" fmla="*/ 1550719 w 1663139"/>
              <a:gd name="connsiteY46" fmla="*/ 543256 h 1322279"/>
              <a:gd name="connsiteX47" fmla="*/ 1160645 w 1663139"/>
              <a:gd name="connsiteY47" fmla="*/ 587469 h 1322279"/>
              <a:gd name="connsiteX48" fmla="*/ 756689 w 1663139"/>
              <a:gd name="connsiteY48" fmla="*/ 577627 h 1322279"/>
              <a:gd name="connsiteX49" fmla="*/ 428186 w 1663139"/>
              <a:gd name="connsiteY49" fmla="*/ 529161 h 1322279"/>
              <a:gd name="connsiteX50" fmla="*/ 178653 w 1663139"/>
              <a:gd name="connsiteY50" fmla="*/ 515699 h 1322279"/>
              <a:gd name="connsiteX51" fmla="*/ 995581 w 1663139"/>
              <a:gd name="connsiteY51" fmla="*/ 1322279 h 1322279"/>
              <a:gd name="connsiteX0" fmla="*/ 510969 w 1675417"/>
              <a:gd name="connsiteY0" fmla="*/ 1310513 h 1322279"/>
              <a:gd name="connsiteX1" fmla="*/ 436500 w 1675417"/>
              <a:gd name="connsiteY1" fmla="*/ 1087161 h 1322279"/>
              <a:gd name="connsiteX2" fmla="*/ 180032 w 1675417"/>
              <a:gd name="connsiteY2" fmla="*/ 97636 h 1322279"/>
              <a:gd name="connsiteX3" fmla="*/ 1032523 w 1675417"/>
              <a:gd name="connsiteY3" fmla="*/ 1552 h 1322279"/>
              <a:gd name="connsiteX4" fmla="*/ 1505856 w 1675417"/>
              <a:gd name="connsiteY4" fmla="*/ 45085 h 1322279"/>
              <a:gd name="connsiteX5" fmla="*/ 1664647 w 1675417"/>
              <a:gd name="connsiteY5" fmla="*/ 134090 h 1322279"/>
              <a:gd name="connsiteX6" fmla="*/ 1411599 w 1675417"/>
              <a:gd name="connsiteY6" fmla="*/ 208656 h 1322279"/>
              <a:gd name="connsiteX7" fmla="*/ 978498 w 1675417"/>
              <a:gd name="connsiteY7" fmla="*/ 224371 h 1322279"/>
              <a:gd name="connsiteX8" fmla="*/ 357212 w 1675417"/>
              <a:gd name="connsiteY8" fmla="*/ 163927 h 1322279"/>
              <a:gd name="connsiteX9" fmla="*/ 477249 w 1675417"/>
              <a:gd name="connsiteY9" fmla="*/ 92520 h 1322279"/>
              <a:gd name="connsiteX10" fmla="*/ 966756 w 1675417"/>
              <a:gd name="connsiteY10" fmla="*/ 67806 h 1322279"/>
              <a:gd name="connsiteX11" fmla="*/ 1347067 w 1675417"/>
              <a:gd name="connsiteY11" fmla="*/ 91723 h 1322279"/>
              <a:gd name="connsiteX12" fmla="*/ 1588943 w 1675417"/>
              <a:gd name="connsiteY12" fmla="*/ 141150 h 1322279"/>
              <a:gd name="connsiteX13" fmla="*/ 1655700 w 1675417"/>
              <a:gd name="connsiteY13" fmla="*/ 214920 h 1322279"/>
              <a:gd name="connsiteX14" fmla="*/ 1412832 w 1675417"/>
              <a:gd name="connsiteY14" fmla="*/ 273372 h 1322279"/>
              <a:gd name="connsiteX15" fmla="*/ 1024395 w 1675417"/>
              <a:gd name="connsiteY15" fmla="*/ 289088 h 1322279"/>
              <a:gd name="connsiteX16" fmla="*/ 498432 w 1675417"/>
              <a:gd name="connsiteY16" fmla="*/ 256517 h 1322279"/>
              <a:gd name="connsiteX17" fmla="*/ 332498 w 1675417"/>
              <a:gd name="connsiteY17" fmla="*/ 209823 h 1322279"/>
              <a:gd name="connsiteX18" fmla="*/ 710262 w 1675417"/>
              <a:gd name="connsiteY18" fmla="*/ 142744 h 1322279"/>
              <a:gd name="connsiteX19" fmla="*/ 1317508 w 1675417"/>
              <a:gd name="connsiteY19" fmla="*/ 149805 h 1322279"/>
              <a:gd name="connsiteX20" fmla="*/ 1670641 w 1675417"/>
              <a:gd name="connsiteY20" fmla="*/ 251365 h 1322279"/>
              <a:gd name="connsiteX21" fmla="*/ 1472933 w 1675417"/>
              <a:gd name="connsiteY21" fmla="*/ 335726 h 1322279"/>
              <a:gd name="connsiteX22" fmla="*/ 1063312 w 1675417"/>
              <a:gd name="connsiteY22" fmla="*/ 365165 h 1322279"/>
              <a:gd name="connsiteX23" fmla="*/ 509023 w 1675417"/>
              <a:gd name="connsiteY23" fmla="*/ 340452 h 1322279"/>
              <a:gd name="connsiteX24" fmla="*/ 318376 w 1675417"/>
              <a:gd name="connsiteY24" fmla="*/ 280433 h 1322279"/>
              <a:gd name="connsiteX25" fmla="*/ 611491 w 1675417"/>
              <a:gd name="connsiteY25" fmla="*/ 240374 h 1322279"/>
              <a:gd name="connsiteX26" fmla="*/ 1264138 w 1675417"/>
              <a:gd name="connsiteY26" fmla="*/ 258372 h 1322279"/>
              <a:gd name="connsiteX27" fmla="*/ 1661281 w 1675417"/>
              <a:gd name="connsiteY27" fmla="*/ 329009 h 1322279"/>
              <a:gd name="connsiteX28" fmla="*/ 1525890 w 1675417"/>
              <a:gd name="connsiteY28" fmla="*/ 407503 h 1322279"/>
              <a:gd name="connsiteX29" fmla="*/ 951652 w 1675417"/>
              <a:gd name="connsiteY29" fmla="*/ 441641 h 1322279"/>
              <a:gd name="connsiteX30" fmla="*/ 526676 w 1675417"/>
              <a:gd name="connsiteY30" fmla="*/ 407531 h 1322279"/>
              <a:gd name="connsiteX31" fmla="*/ 327570 w 1675417"/>
              <a:gd name="connsiteY31" fmla="*/ 353405 h 1322279"/>
              <a:gd name="connsiteX32" fmla="*/ 409599 w 1675417"/>
              <a:gd name="connsiteY32" fmla="*/ 317731 h 1322279"/>
              <a:gd name="connsiteX33" fmla="*/ 587191 w 1675417"/>
              <a:gd name="connsiteY33" fmla="*/ 302757 h 1322279"/>
              <a:gd name="connsiteX34" fmla="*/ 959447 w 1675417"/>
              <a:gd name="connsiteY34" fmla="*/ 305436 h 1322279"/>
              <a:gd name="connsiteX35" fmla="*/ 1303220 w 1675417"/>
              <a:gd name="connsiteY35" fmla="*/ 329751 h 1322279"/>
              <a:gd name="connsiteX36" fmla="*/ 1524245 w 1675417"/>
              <a:gd name="connsiteY36" fmla="*/ 366649 h 1322279"/>
              <a:gd name="connsiteX37" fmla="*/ 1654138 w 1675417"/>
              <a:gd name="connsiteY37" fmla="*/ 420884 h 1322279"/>
              <a:gd name="connsiteX38" fmla="*/ 1437545 w 1675417"/>
              <a:gd name="connsiteY38" fmla="*/ 499324 h 1322279"/>
              <a:gd name="connsiteX39" fmla="*/ 952718 w 1675417"/>
              <a:gd name="connsiteY39" fmla="*/ 522870 h 1322279"/>
              <a:gd name="connsiteX40" fmla="*/ 484310 w 1675417"/>
              <a:gd name="connsiteY40" fmla="*/ 481672 h 1322279"/>
              <a:gd name="connsiteX41" fmla="*/ 332498 w 1675417"/>
              <a:gd name="connsiteY41" fmla="*/ 432245 h 1322279"/>
              <a:gd name="connsiteX42" fmla="*/ 562312 w 1675417"/>
              <a:gd name="connsiteY42" fmla="*/ 378889 h 1322279"/>
              <a:gd name="connsiteX43" fmla="*/ 1204532 w 1675417"/>
              <a:gd name="connsiteY43" fmla="*/ 393409 h 1322279"/>
              <a:gd name="connsiteX44" fmla="*/ 1542146 w 1675417"/>
              <a:gd name="connsiteY44" fmla="*/ 427121 h 1322279"/>
              <a:gd name="connsiteX45" fmla="*/ 1663497 w 1675417"/>
              <a:gd name="connsiteY45" fmla="*/ 485202 h 1322279"/>
              <a:gd name="connsiteX46" fmla="*/ 1562997 w 1675417"/>
              <a:gd name="connsiteY46" fmla="*/ 543256 h 1322279"/>
              <a:gd name="connsiteX47" fmla="*/ 1172923 w 1675417"/>
              <a:gd name="connsiteY47" fmla="*/ 587469 h 1322279"/>
              <a:gd name="connsiteX48" fmla="*/ 768967 w 1675417"/>
              <a:gd name="connsiteY48" fmla="*/ 577627 h 1322279"/>
              <a:gd name="connsiteX49" fmla="*/ 440464 w 1675417"/>
              <a:gd name="connsiteY49" fmla="*/ 529161 h 1322279"/>
              <a:gd name="connsiteX50" fmla="*/ 190931 w 1675417"/>
              <a:gd name="connsiteY50" fmla="*/ 515699 h 1322279"/>
              <a:gd name="connsiteX51" fmla="*/ 1007859 w 1675417"/>
              <a:gd name="connsiteY51" fmla="*/ 1322279 h 1322279"/>
              <a:gd name="connsiteX0" fmla="*/ 523455 w 1687903"/>
              <a:gd name="connsiteY0" fmla="*/ 1310513 h 1322279"/>
              <a:gd name="connsiteX1" fmla="*/ 448986 w 1687903"/>
              <a:gd name="connsiteY1" fmla="*/ 1087161 h 1322279"/>
              <a:gd name="connsiteX2" fmla="*/ 192518 w 1687903"/>
              <a:gd name="connsiteY2" fmla="*/ 97636 h 1322279"/>
              <a:gd name="connsiteX3" fmla="*/ 1045009 w 1687903"/>
              <a:gd name="connsiteY3" fmla="*/ 1552 h 1322279"/>
              <a:gd name="connsiteX4" fmla="*/ 1518342 w 1687903"/>
              <a:gd name="connsiteY4" fmla="*/ 45085 h 1322279"/>
              <a:gd name="connsiteX5" fmla="*/ 1677133 w 1687903"/>
              <a:gd name="connsiteY5" fmla="*/ 134090 h 1322279"/>
              <a:gd name="connsiteX6" fmla="*/ 1424085 w 1687903"/>
              <a:gd name="connsiteY6" fmla="*/ 208656 h 1322279"/>
              <a:gd name="connsiteX7" fmla="*/ 990984 w 1687903"/>
              <a:gd name="connsiteY7" fmla="*/ 224371 h 1322279"/>
              <a:gd name="connsiteX8" fmla="*/ 369698 w 1687903"/>
              <a:gd name="connsiteY8" fmla="*/ 163927 h 1322279"/>
              <a:gd name="connsiteX9" fmla="*/ 489735 w 1687903"/>
              <a:gd name="connsiteY9" fmla="*/ 92520 h 1322279"/>
              <a:gd name="connsiteX10" fmla="*/ 979242 w 1687903"/>
              <a:gd name="connsiteY10" fmla="*/ 67806 h 1322279"/>
              <a:gd name="connsiteX11" fmla="*/ 1359553 w 1687903"/>
              <a:gd name="connsiteY11" fmla="*/ 91723 h 1322279"/>
              <a:gd name="connsiteX12" fmla="*/ 1601429 w 1687903"/>
              <a:gd name="connsiteY12" fmla="*/ 141150 h 1322279"/>
              <a:gd name="connsiteX13" fmla="*/ 1668186 w 1687903"/>
              <a:gd name="connsiteY13" fmla="*/ 214920 h 1322279"/>
              <a:gd name="connsiteX14" fmla="*/ 1425318 w 1687903"/>
              <a:gd name="connsiteY14" fmla="*/ 273372 h 1322279"/>
              <a:gd name="connsiteX15" fmla="*/ 1036881 w 1687903"/>
              <a:gd name="connsiteY15" fmla="*/ 289088 h 1322279"/>
              <a:gd name="connsiteX16" fmla="*/ 510918 w 1687903"/>
              <a:gd name="connsiteY16" fmla="*/ 256517 h 1322279"/>
              <a:gd name="connsiteX17" fmla="*/ 344984 w 1687903"/>
              <a:gd name="connsiteY17" fmla="*/ 209823 h 1322279"/>
              <a:gd name="connsiteX18" fmla="*/ 722748 w 1687903"/>
              <a:gd name="connsiteY18" fmla="*/ 142744 h 1322279"/>
              <a:gd name="connsiteX19" fmla="*/ 1329994 w 1687903"/>
              <a:gd name="connsiteY19" fmla="*/ 149805 h 1322279"/>
              <a:gd name="connsiteX20" fmla="*/ 1683127 w 1687903"/>
              <a:gd name="connsiteY20" fmla="*/ 251365 h 1322279"/>
              <a:gd name="connsiteX21" fmla="*/ 1485419 w 1687903"/>
              <a:gd name="connsiteY21" fmla="*/ 335726 h 1322279"/>
              <a:gd name="connsiteX22" fmla="*/ 1075798 w 1687903"/>
              <a:gd name="connsiteY22" fmla="*/ 365165 h 1322279"/>
              <a:gd name="connsiteX23" fmla="*/ 521509 w 1687903"/>
              <a:gd name="connsiteY23" fmla="*/ 340452 h 1322279"/>
              <a:gd name="connsiteX24" fmla="*/ 330862 w 1687903"/>
              <a:gd name="connsiteY24" fmla="*/ 280433 h 1322279"/>
              <a:gd name="connsiteX25" fmla="*/ 623977 w 1687903"/>
              <a:gd name="connsiteY25" fmla="*/ 240374 h 1322279"/>
              <a:gd name="connsiteX26" fmla="*/ 1276624 w 1687903"/>
              <a:gd name="connsiteY26" fmla="*/ 258372 h 1322279"/>
              <a:gd name="connsiteX27" fmla="*/ 1673767 w 1687903"/>
              <a:gd name="connsiteY27" fmla="*/ 329009 h 1322279"/>
              <a:gd name="connsiteX28" fmla="*/ 1538376 w 1687903"/>
              <a:gd name="connsiteY28" fmla="*/ 407503 h 1322279"/>
              <a:gd name="connsiteX29" fmla="*/ 964138 w 1687903"/>
              <a:gd name="connsiteY29" fmla="*/ 441641 h 1322279"/>
              <a:gd name="connsiteX30" fmla="*/ 539162 w 1687903"/>
              <a:gd name="connsiteY30" fmla="*/ 407531 h 1322279"/>
              <a:gd name="connsiteX31" fmla="*/ 340056 w 1687903"/>
              <a:gd name="connsiteY31" fmla="*/ 353405 h 1322279"/>
              <a:gd name="connsiteX32" fmla="*/ 422085 w 1687903"/>
              <a:gd name="connsiteY32" fmla="*/ 317731 h 1322279"/>
              <a:gd name="connsiteX33" fmla="*/ 599677 w 1687903"/>
              <a:gd name="connsiteY33" fmla="*/ 302757 h 1322279"/>
              <a:gd name="connsiteX34" fmla="*/ 971933 w 1687903"/>
              <a:gd name="connsiteY34" fmla="*/ 305436 h 1322279"/>
              <a:gd name="connsiteX35" fmla="*/ 1315706 w 1687903"/>
              <a:gd name="connsiteY35" fmla="*/ 329751 h 1322279"/>
              <a:gd name="connsiteX36" fmla="*/ 1536731 w 1687903"/>
              <a:gd name="connsiteY36" fmla="*/ 366649 h 1322279"/>
              <a:gd name="connsiteX37" fmla="*/ 1666624 w 1687903"/>
              <a:gd name="connsiteY37" fmla="*/ 420884 h 1322279"/>
              <a:gd name="connsiteX38" fmla="*/ 1450031 w 1687903"/>
              <a:gd name="connsiteY38" fmla="*/ 499324 h 1322279"/>
              <a:gd name="connsiteX39" fmla="*/ 965204 w 1687903"/>
              <a:gd name="connsiteY39" fmla="*/ 522870 h 1322279"/>
              <a:gd name="connsiteX40" fmla="*/ 496796 w 1687903"/>
              <a:gd name="connsiteY40" fmla="*/ 481672 h 1322279"/>
              <a:gd name="connsiteX41" fmla="*/ 344984 w 1687903"/>
              <a:gd name="connsiteY41" fmla="*/ 432245 h 1322279"/>
              <a:gd name="connsiteX42" fmla="*/ 574798 w 1687903"/>
              <a:gd name="connsiteY42" fmla="*/ 378889 h 1322279"/>
              <a:gd name="connsiteX43" fmla="*/ 1217018 w 1687903"/>
              <a:gd name="connsiteY43" fmla="*/ 393409 h 1322279"/>
              <a:gd name="connsiteX44" fmla="*/ 1554632 w 1687903"/>
              <a:gd name="connsiteY44" fmla="*/ 427121 h 1322279"/>
              <a:gd name="connsiteX45" fmla="*/ 1675983 w 1687903"/>
              <a:gd name="connsiteY45" fmla="*/ 485202 h 1322279"/>
              <a:gd name="connsiteX46" fmla="*/ 1575483 w 1687903"/>
              <a:gd name="connsiteY46" fmla="*/ 543256 h 1322279"/>
              <a:gd name="connsiteX47" fmla="*/ 1185409 w 1687903"/>
              <a:gd name="connsiteY47" fmla="*/ 587469 h 1322279"/>
              <a:gd name="connsiteX48" fmla="*/ 781453 w 1687903"/>
              <a:gd name="connsiteY48" fmla="*/ 577627 h 1322279"/>
              <a:gd name="connsiteX49" fmla="*/ 452950 w 1687903"/>
              <a:gd name="connsiteY49" fmla="*/ 529161 h 1322279"/>
              <a:gd name="connsiteX50" fmla="*/ 203417 w 1687903"/>
              <a:gd name="connsiteY50" fmla="*/ 515699 h 1322279"/>
              <a:gd name="connsiteX51" fmla="*/ 1020345 w 1687903"/>
              <a:gd name="connsiteY51" fmla="*/ 1322279 h 1322279"/>
              <a:gd name="connsiteX0" fmla="*/ 523455 w 1687903"/>
              <a:gd name="connsiteY0" fmla="*/ 1310513 h 1322279"/>
              <a:gd name="connsiteX1" fmla="*/ 448986 w 1687903"/>
              <a:gd name="connsiteY1" fmla="*/ 1087161 h 1322279"/>
              <a:gd name="connsiteX2" fmla="*/ 192518 w 1687903"/>
              <a:gd name="connsiteY2" fmla="*/ 97636 h 1322279"/>
              <a:gd name="connsiteX3" fmla="*/ 1045009 w 1687903"/>
              <a:gd name="connsiteY3" fmla="*/ 1552 h 1322279"/>
              <a:gd name="connsiteX4" fmla="*/ 1518342 w 1687903"/>
              <a:gd name="connsiteY4" fmla="*/ 45085 h 1322279"/>
              <a:gd name="connsiteX5" fmla="*/ 1677133 w 1687903"/>
              <a:gd name="connsiteY5" fmla="*/ 134090 h 1322279"/>
              <a:gd name="connsiteX6" fmla="*/ 1424085 w 1687903"/>
              <a:gd name="connsiteY6" fmla="*/ 208656 h 1322279"/>
              <a:gd name="connsiteX7" fmla="*/ 990984 w 1687903"/>
              <a:gd name="connsiteY7" fmla="*/ 224371 h 1322279"/>
              <a:gd name="connsiteX8" fmla="*/ 369698 w 1687903"/>
              <a:gd name="connsiteY8" fmla="*/ 163927 h 1322279"/>
              <a:gd name="connsiteX9" fmla="*/ 489735 w 1687903"/>
              <a:gd name="connsiteY9" fmla="*/ 92520 h 1322279"/>
              <a:gd name="connsiteX10" fmla="*/ 979242 w 1687903"/>
              <a:gd name="connsiteY10" fmla="*/ 67806 h 1322279"/>
              <a:gd name="connsiteX11" fmla="*/ 1359553 w 1687903"/>
              <a:gd name="connsiteY11" fmla="*/ 91723 h 1322279"/>
              <a:gd name="connsiteX12" fmla="*/ 1601429 w 1687903"/>
              <a:gd name="connsiteY12" fmla="*/ 141150 h 1322279"/>
              <a:gd name="connsiteX13" fmla="*/ 1668186 w 1687903"/>
              <a:gd name="connsiteY13" fmla="*/ 214920 h 1322279"/>
              <a:gd name="connsiteX14" fmla="*/ 1425318 w 1687903"/>
              <a:gd name="connsiteY14" fmla="*/ 273372 h 1322279"/>
              <a:gd name="connsiteX15" fmla="*/ 1036881 w 1687903"/>
              <a:gd name="connsiteY15" fmla="*/ 289088 h 1322279"/>
              <a:gd name="connsiteX16" fmla="*/ 510918 w 1687903"/>
              <a:gd name="connsiteY16" fmla="*/ 256517 h 1322279"/>
              <a:gd name="connsiteX17" fmla="*/ 344984 w 1687903"/>
              <a:gd name="connsiteY17" fmla="*/ 209823 h 1322279"/>
              <a:gd name="connsiteX18" fmla="*/ 722748 w 1687903"/>
              <a:gd name="connsiteY18" fmla="*/ 142744 h 1322279"/>
              <a:gd name="connsiteX19" fmla="*/ 1329994 w 1687903"/>
              <a:gd name="connsiteY19" fmla="*/ 149805 h 1322279"/>
              <a:gd name="connsiteX20" fmla="*/ 1683127 w 1687903"/>
              <a:gd name="connsiteY20" fmla="*/ 251365 h 1322279"/>
              <a:gd name="connsiteX21" fmla="*/ 1485419 w 1687903"/>
              <a:gd name="connsiteY21" fmla="*/ 335726 h 1322279"/>
              <a:gd name="connsiteX22" fmla="*/ 1075798 w 1687903"/>
              <a:gd name="connsiteY22" fmla="*/ 365165 h 1322279"/>
              <a:gd name="connsiteX23" fmla="*/ 521509 w 1687903"/>
              <a:gd name="connsiteY23" fmla="*/ 340452 h 1322279"/>
              <a:gd name="connsiteX24" fmla="*/ 330862 w 1687903"/>
              <a:gd name="connsiteY24" fmla="*/ 280433 h 1322279"/>
              <a:gd name="connsiteX25" fmla="*/ 623977 w 1687903"/>
              <a:gd name="connsiteY25" fmla="*/ 240374 h 1322279"/>
              <a:gd name="connsiteX26" fmla="*/ 1276624 w 1687903"/>
              <a:gd name="connsiteY26" fmla="*/ 258372 h 1322279"/>
              <a:gd name="connsiteX27" fmla="*/ 1673767 w 1687903"/>
              <a:gd name="connsiteY27" fmla="*/ 329009 h 1322279"/>
              <a:gd name="connsiteX28" fmla="*/ 1538376 w 1687903"/>
              <a:gd name="connsiteY28" fmla="*/ 407503 h 1322279"/>
              <a:gd name="connsiteX29" fmla="*/ 964138 w 1687903"/>
              <a:gd name="connsiteY29" fmla="*/ 441641 h 1322279"/>
              <a:gd name="connsiteX30" fmla="*/ 539162 w 1687903"/>
              <a:gd name="connsiteY30" fmla="*/ 407531 h 1322279"/>
              <a:gd name="connsiteX31" fmla="*/ 340056 w 1687903"/>
              <a:gd name="connsiteY31" fmla="*/ 353405 h 1322279"/>
              <a:gd name="connsiteX32" fmla="*/ 422085 w 1687903"/>
              <a:gd name="connsiteY32" fmla="*/ 317731 h 1322279"/>
              <a:gd name="connsiteX33" fmla="*/ 599677 w 1687903"/>
              <a:gd name="connsiteY33" fmla="*/ 302757 h 1322279"/>
              <a:gd name="connsiteX34" fmla="*/ 971933 w 1687903"/>
              <a:gd name="connsiteY34" fmla="*/ 305436 h 1322279"/>
              <a:gd name="connsiteX35" fmla="*/ 1315706 w 1687903"/>
              <a:gd name="connsiteY35" fmla="*/ 329751 h 1322279"/>
              <a:gd name="connsiteX36" fmla="*/ 1536731 w 1687903"/>
              <a:gd name="connsiteY36" fmla="*/ 366649 h 1322279"/>
              <a:gd name="connsiteX37" fmla="*/ 1666624 w 1687903"/>
              <a:gd name="connsiteY37" fmla="*/ 420884 h 1322279"/>
              <a:gd name="connsiteX38" fmla="*/ 1450031 w 1687903"/>
              <a:gd name="connsiteY38" fmla="*/ 499324 h 1322279"/>
              <a:gd name="connsiteX39" fmla="*/ 965204 w 1687903"/>
              <a:gd name="connsiteY39" fmla="*/ 522870 h 1322279"/>
              <a:gd name="connsiteX40" fmla="*/ 496796 w 1687903"/>
              <a:gd name="connsiteY40" fmla="*/ 481672 h 1322279"/>
              <a:gd name="connsiteX41" fmla="*/ 344984 w 1687903"/>
              <a:gd name="connsiteY41" fmla="*/ 432245 h 1322279"/>
              <a:gd name="connsiteX42" fmla="*/ 574798 w 1687903"/>
              <a:gd name="connsiteY42" fmla="*/ 378889 h 1322279"/>
              <a:gd name="connsiteX43" fmla="*/ 1217018 w 1687903"/>
              <a:gd name="connsiteY43" fmla="*/ 393409 h 1322279"/>
              <a:gd name="connsiteX44" fmla="*/ 1554632 w 1687903"/>
              <a:gd name="connsiteY44" fmla="*/ 427121 h 1322279"/>
              <a:gd name="connsiteX45" fmla="*/ 1675983 w 1687903"/>
              <a:gd name="connsiteY45" fmla="*/ 485202 h 1322279"/>
              <a:gd name="connsiteX46" fmla="*/ 1575483 w 1687903"/>
              <a:gd name="connsiteY46" fmla="*/ 543256 h 1322279"/>
              <a:gd name="connsiteX47" fmla="*/ 1185409 w 1687903"/>
              <a:gd name="connsiteY47" fmla="*/ 587469 h 1322279"/>
              <a:gd name="connsiteX48" fmla="*/ 781453 w 1687903"/>
              <a:gd name="connsiteY48" fmla="*/ 577627 h 1322279"/>
              <a:gd name="connsiteX49" fmla="*/ 452950 w 1687903"/>
              <a:gd name="connsiteY49" fmla="*/ 529161 h 1322279"/>
              <a:gd name="connsiteX50" fmla="*/ 248022 w 1687903"/>
              <a:gd name="connsiteY50" fmla="*/ 521660 h 1322279"/>
              <a:gd name="connsiteX51" fmla="*/ 1020345 w 1687903"/>
              <a:gd name="connsiteY51" fmla="*/ 1322279 h 1322279"/>
              <a:gd name="connsiteX0" fmla="*/ 523455 w 1687903"/>
              <a:gd name="connsiteY0" fmla="*/ 1313072 h 1324838"/>
              <a:gd name="connsiteX1" fmla="*/ 448986 w 1687903"/>
              <a:gd name="connsiteY1" fmla="*/ 1089720 h 1324838"/>
              <a:gd name="connsiteX2" fmla="*/ 192518 w 1687903"/>
              <a:gd name="connsiteY2" fmla="*/ 100195 h 1324838"/>
              <a:gd name="connsiteX3" fmla="*/ 1045009 w 1687903"/>
              <a:gd name="connsiteY3" fmla="*/ 4111 h 1324838"/>
              <a:gd name="connsiteX4" fmla="*/ 1518342 w 1687903"/>
              <a:gd name="connsiteY4" fmla="*/ 47644 h 1324838"/>
              <a:gd name="connsiteX5" fmla="*/ 1677133 w 1687903"/>
              <a:gd name="connsiteY5" fmla="*/ 136649 h 1324838"/>
              <a:gd name="connsiteX6" fmla="*/ 1424085 w 1687903"/>
              <a:gd name="connsiteY6" fmla="*/ 211215 h 1324838"/>
              <a:gd name="connsiteX7" fmla="*/ 990984 w 1687903"/>
              <a:gd name="connsiteY7" fmla="*/ 226930 h 1324838"/>
              <a:gd name="connsiteX8" fmla="*/ 369698 w 1687903"/>
              <a:gd name="connsiteY8" fmla="*/ 166486 h 1324838"/>
              <a:gd name="connsiteX9" fmla="*/ 489735 w 1687903"/>
              <a:gd name="connsiteY9" fmla="*/ 95079 h 1324838"/>
              <a:gd name="connsiteX10" fmla="*/ 979242 w 1687903"/>
              <a:gd name="connsiteY10" fmla="*/ 70365 h 1324838"/>
              <a:gd name="connsiteX11" fmla="*/ 1359553 w 1687903"/>
              <a:gd name="connsiteY11" fmla="*/ 94282 h 1324838"/>
              <a:gd name="connsiteX12" fmla="*/ 1601429 w 1687903"/>
              <a:gd name="connsiteY12" fmla="*/ 143709 h 1324838"/>
              <a:gd name="connsiteX13" fmla="*/ 1668186 w 1687903"/>
              <a:gd name="connsiteY13" fmla="*/ 217479 h 1324838"/>
              <a:gd name="connsiteX14" fmla="*/ 1425318 w 1687903"/>
              <a:gd name="connsiteY14" fmla="*/ 275931 h 1324838"/>
              <a:gd name="connsiteX15" fmla="*/ 1036881 w 1687903"/>
              <a:gd name="connsiteY15" fmla="*/ 291647 h 1324838"/>
              <a:gd name="connsiteX16" fmla="*/ 510918 w 1687903"/>
              <a:gd name="connsiteY16" fmla="*/ 259076 h 1324838"/>
              <a:gd name="connsiteX17" fmla="*/ 344984 w 1687903"/>
              <a:gd name="connsiteY17" fmla="*/ 212382 h 1324838"/>
              <a:gd name="connsiteX18" fmla="*/ 722748 w 1687903"/>
              <a:gd name="connsiteY18" fmla="*/ 145303 h 1324838"/>
              <a:gd name="connsiteX19" fmla="*/ 1329994 w 1687903"/>
              <a:gd name="connsiteY19" fmla="*/ 152364 h 1324838"/>
              <a:gd name="connsiteX20" fmla="*/ 1683127 w 1687903"/>
              <a:gd name="connsiteY20" fmla="*/ 253924 h 1324838"/>
              <a:gd name="connsiteX21" fmla="*/ 1485419 w 1687903"/>
              <a:gd name="connsiteY21" fmla="*/ 338285 h 1324838"/>
              <a:gd name="connsiteX22" fmla="*/ 1075798 w 1687903"/>
              <a:gd name="connsiteY22" fmla="*/ 367724 h 1324838"/>
              <a:gd name="connsiteX23" fmla="*/ 521509 w 1687903"/>
              <a:gd name="connsiteY23" fmla="*/ 343011 h 1324838"/>
              <a:gd name="connsiteX24" fmla="*/ 330862 w 1687903"/>
              <a:gd name="connsiteY24" fmla="*/ 282992 h 1324838"/>
              <a:gd name="connsiteX25" fmla="*/ 623977 w 1687903"/>
              <a:gd name="connsiteY25" fmla="*/ 242933 h 1324838"/>
              <a:gd name="connsiteX26" fmla="*/ 1276624 w 1687903"/>
              <a:gd name="connsiteY26" fmla="*/ 260931 h 1324838"/>
              <a:gd name="connsiteX27" fmla="*/ 1673767 w 1687903"/>
              <a:gd name="connsiteY27" fmla="*/ 331568 h 1324838"/>
              <a:gd name="connsiteX28" fmla="*/ 1538376 w 1687903"/>
              <a:gd name="connsiteY28" fmla="*/ 410062 h 1324838"/>
              <a:gd name="connsiteX29" fmla="*/ 964138 w 1687903"/>
              <a:gd name="connsiteY29" fmla="*/ 444200 h 1324838"/>
              <a:gd name="connsiteX30" fmla="*/ 539162 w 1687903"/>
              <a:gd name="connsiteY30" fmla="*/ 410090 h 1324838"/>
              <a:gd name="connsiteX31" fmla="*/ 340056 w 1687903"/>
              <a:gd name="connsiteY31" fmla="*/ 355964 h 1324838"/>
              <a:gd name="connsiteX32" fmla="*/ 422085 w 1687903"/>
              <a:gd name="connsiteY32" fmla="*/ 320290 h 1324838"/>
              <a:gd name="connsiteX33" fmla="*/ 599677 w 1687903"/>
              <a:gd name="connsiteY33" fmla="*/ 305316 h 1324838"/>
              <a:gd name="connsiteX34" fmla="*/ 971933 w 1687903"/>
              <a:gd name="connsiteY34" fmla="*/ 307995 h 1324838"/>
              <a:gd name="connsiteX35" fmla="*/ 1315706 w 1687903"/>
              <a:gd name="connsiteY35" fmla="*/ 332310 h 1324838"/>
              <a:gd name="connsiteX36" fmla="*/ 1536731 w 1687903"/>
              <a:gd name="connsiteY36" fmla="*/ 369208 h 1324838"/>
              <a:gd name="connsiteX37" fmla="*/ 1666624 w 1687903"/>
              <a:gd name="connsiteY37" fmla="*/ 423443 h 1324838"/>
              <a:gd name="connsiteX38" fmla="*/ 1450031 w 1687903"/>
              <a:gd name="connsiteY38" fmla="*/ 501883 h 1324838"/>
              <a:gd name="connsiteX39" fmla="*/ 965204 w 1687903"/>
              <a:gd name="connsiteY39" fmla="*/ 525429 h 1324838"/>
              <a:gd name="connsiteX40" fmla="*/ 496796 w 1687903"/>
              <a:gd name="connsiteY40" fmla="*/ 484231 h 1324838"/>
              <a:gd name="connsiteX41" fmla="*/ 344984 w 1687903"/>
              <a:gd name="connsiteY41" fmla="*/ 434804 h 1324838"/>
              <a:gd name="connsiteX42" fmla="*/ 574798 w 1687903"/>
              <a:gd name="connsiteY42" fmla="*/ 381448 h 1324838"/>
              <a:gd name="connsiteX43" fmla="*/ 1217018 w 1687903"/>
              <a:gd name="connsiteY43" fmla="*/ 395968 h 1324838"/>
              <a:gd name="connsiteX44" fmla="*/ 1554632 w 1687903"/>
              <a:gd name="connsiteY44" fmla="*/ 429680 h 1324838"/>
              <a:gd name="connsiteX45" fmla="*/ 1675983 w 1687903"/>
              <a:gd name="connsiteY45" fmla="*/ 487761 h 1324838"/>
              <a:gd name="connsiteX46" fmla="*/ 1575483 w 1687903"/>
              <a:gd name="connsiteY46" fmla="*/ 545815 h 1324838"/>
              <a:gd name="connsiteX47" fmla="*/ 1185409 w 1687903"/>
              <a:gd name="connsiteY47" fmla="*/ 590028 h 1324838"/>
              <a:gd name="connsiteX48" fmla="*/ 781453 w 1687903"/>
              <a:gd name="connsiteY48" fmla="*/ 580186 h 1324838"/>
              <a:gd name="connsiteX49" fmla="*/ 452950 w 1687903"/>
              <a:gd name="connsiteY49" fmla="*/ 531720 h 1324838"/>
              <a:gd name="connsiteX50" fmla="*/ 248022 w 1687903"/>
              <a:gd name="connsiteY50" fmla="*/ 524219 h 1324838"/>
              <a:gd name="connsiteX51" fmla="*/ 1020345 w 1687903"/>
              <a:gd name="connsiteY51" fmla="*/ 1324838 h 13248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1687903" h="1324838">
                <a:moveTo>
                  <a:pt x="523455" y="1313072"/>
                </a:moveTo>
                <a:cubicBezTo>
                  <a:pt x="501751" y="1295717"/>
                  <a:pt x="559898" y="1166685"/>
                  <a:pt x="448986" y="1089720"/>
                </a:cubicBezTo>
                <a:cubicBezTo>
                  <a:pt x="-230636" y="410693"/>
                  <a:pt x="16823" y="266852"/>
                  <a:pt x="192518" y="100195"/>
                </a:cubicBezTo>
                <a:cubicBezTo>
                  <a:pt x="307005" y="-8402"/>
                  <a:pt x="801736" y="-5014"/>
                  <a:pt x="1045009" y="4111"/>
                </a:cubicBezTo>
                <a:cubicBezTo>
                  <a:pt x="1288282" y="13236"/>
                  <a:pt x="1412988" y="25554"/>
                  <a:pt x="1518342" y="47644"/>
                </a:cubicBezTo>
                <a:cubicBezTo>
                  <a:pt x="1623696" y="69734"/>
                  <a:pt x="1692843" y="109387"/>
                  <a:pt x="1677133" y="136649"/>
                </a:cubicBezTo>
                <a:cubicBezTo>
                  <a:pt x="1661423" y="163911"/>
                  <a:pt x="1538443" y="196168"/>
                  <a:pt x="1424085" y="211215"/>
                </a:cubicBezTo>
                <a:cubicBezTo>
                  <a:pt x="1309727" y="226262"/>
                  <a:pt x="1166715" y="234385"/>
                  <a:pt x="990984" y="226930"/>
                </a:cubicBezTo>
                <a:cubicBezTo>
                  <a:pt x="815253" y="219475"/>
                  <a:pt x="453239" y="188461"/>
                  <a:pt x="369698" y="166486"/>
                </a:cubicBezTo>
                <a:cubicBezTo>
                  <a:pt x="286157" y="144511"/>
                  <a:pt x="388144" y="111099"/>
                  <a:pt x="489735" y="95079"/>
                </a:cubicBezTo>
                <a:cubicBezTo>
                  <a:pt x="591326" y="79059"/>
                  <a:pt x="834272" y="70498"/>
                  <a:pt x="979242" y="70365"/>
                </a:cubicBezTo>
                <a:cubicBezTo>
                  <a:pt x="1124212" y="70232"/>
                  <a:pt x="1255855" y="82058"/>
                  <a:pt x="1359553" y="94282"/>
                </a:cubicBezTo>
                <a:cubicBezTo>
                  <a:pt x="1463251" y="106506"/>
                  <a:pt x="1549990" y="123176"/>
                  <a:pt x="1601429" y="143709"/>
                </a:cubicBezTo>
                <a:cubicBezTo>
                  <a:pt x="1652868" y="164242"/>
                  <a:pt x="1697538" y="195442"/>
                  <a:pt x="1668186" y="217479"/>
                </a:cubicBezTo>
                <a:cubicBezTo>
                  <a:pt x="1638834" y="239516"/>
                  <a:pt x="1530535" y="263570"/>
                  <a:pt x="1425318" y="275931"/>
                </a:cubicBezTo>
                <a:cubicBezTo>
                  <a:pt x="1320101" y="288292"/>
                  <a:pt x="1189281" y="294456"/>
                  <a:pt x="1036881" y="291647"/>
                </a:cubicBezTo>
                <a:cubicBezTo>
                  <a:pt x="884481" y="288838"/>
                  <a:pt x="626234" y="272287"/>
                  <a:pt x="510918" y="259076"/>
                </a:cubicBezTo>
                <a:cubicBezTo>
                  <a:pt x="395602" y="245865"/>
                  <a:pt x="319204" y="234476"/>
                  <a:pt x="344984" y="212382"/>
                </a:cubicBezTo>
                <a:cubicBezTo>
                  <a:pt x="370764" y="190288"/>
                  <a:pt x="558580" y="155306"/>
                  <a:pt x="722748" y="145303"/>
                </a:cubicBezTo>
                <a:cubicBezTo>
                  <a:pt x="886916" y="135300"/>
                  <a:pt x="1169931" y="134261"/>
                  <a:pt x="1329994" y="152364"/>
                </a:cubicBezTo>
                <a:cubicBezTo>
                  <a:pt x="1490057" y="170467"/>
                  <a:pt x="1669129" y="215106"/>
                  <a:pt x="1683127" y="253924"/>
                </a:cubicBezTo>
                <a:cubicBezTo>
                  <a:pt x="1697125" y="292742"/>
                  <a:pt x="1586641" y="319318"/>
                  <a:pt x="1485419" y="338285"/>
                </a:cubicBezTo>
                <a:cubicBezTo>
                  <a:pt x="1384197" y="357252"/>
                  <a:pt x="1236450" y="366936"/>
                  <a:pt x="1075798" y="367724"/>
                </a:cubicBezTo>
                <a:cubicBezTo>
                  <a:pt x="915146" y="368512"/>
                  <a:pt x="645665" y="357133"/>
                  <a:pt x="521509" y="343011"/>
                </a:cubicBezTo>
                <a:cubicBezTo>
                  <a:pt x="397353" y="328889"/>
                  <a:pt x="313784" y="299672"/>
                  <a:pt x="330862" y="282992"/>
                </a:cubicBezTo>
                <a:cubicBezTo>
                  <a:pt x="347940" y="266312"/>
                  <a:pt x="466350" y="246610"/>
                  <a:pt x="623977" y="242933"/>
                </a:cubicBezTo>
                <a:cubicBezTo>
                  <a:pt x="781604" y="239256"/>
                  <a:pt x="1101659" y="246159"/>
                  <a:pt x="1276624" y="260931"/>
                </a:cubicBezTo>
                <a:cubicBezTo>
                  <a:pt x="1451589" y="275703"/>
                  <a:pt x="1630142" y="306713"/>
                  <a:pt x="1673767" y="331568"/>
                </a:cubicBezTo>
                <a:cubicBezTo>
                  <a:pt x="1717392" y="356423"/>
                  <a:pt x="1656648" y="391290"/>
                  <a:pt x="1538376" y="410062"/>
                </a:cubicBezTo>
                <a:cubicBezTo>
                  <a:pt x="1420105" y="428834"/>
                  <a:pt x="1130674" y="444195"/>
                  <a:pt x="964138" y="444200"/>
                </a:cubicBezTo>
                <a:cubicBezTo>
                  <a:pt x="797602" y="444205"/>
                  <a:pt x="643176" y="424796"/>
                  <a:pt x="539162" y="410090"/>
                </a:cubicBezTo>
                <a:cubicBezTo>
                  <a:pt x="435148" y="395384"/>
                  <a:pt x="342901" y="372497"/>
                  <a:pt x="340056" y="355964"/>
                </a:cubicBezTo>
                <a:cubicBezTo>
                  <a:pt x="337211" y="339431"/>
                  <a:pt x="378815" y="328731"/>
                  <a:pt x="422085" y="320290"/>
                </a:cubicBezTo>
                <a:cubicBezTo>
                  <a:pt x="465355" y="311849"/>
                  <a:pt x="508036" y="307365"/>
                  <a:pt x="599677" y="305316"/>
                </a:cubicBezTo>
                <a:cubicBezTo>
                  <a:pt x="691318" y="303267"/>
                  <a:pt x="847848" y="307102"/>
                  <a:pt x="971933" y="307995"/>
                </a:cubicBezTo>
                <a:cubicBezTo>
                  <a:pt x="1091271" y="312494"/>
                  <a:pt x="1221573" y="322108"/>
                  <a:pt x="1315706" y="332310"/>
                </a:cubicBezTo>
                <a:cubicBezTo>
                  <a:pt x="1409839" y="342512"/>
                  <a:pt x="1478245" y="354019"/>
                  <a:pt x="1536731" y="369208"/>
                </a:cubicBezTo>
                <a:cubicBezTo>
                  <a:pt x="1595217" y="384397"/>
                  <a:pt x="1666786" y="401330"/>
                  <a:pt x="1666624" y="423443"/>
                </a:cubicBezTo>
                <a:cubicBezTo>
                  <a:pt x="1666462" y="445556"/>
                  <a:pt x="1566934" y="484885"/>
                  <a:pt x="1450031" y="501883"/>
                </a:cubicBezTo>
                <a:cubicBezTo>
                  <a:pt x="1333128" y="518881"/>
                  <a:pt x="1124076" y="528371"/>
                  <a:pt x="965204" y="525429"/>
                </a:cubicBezTo>
                <a:cubicBezTo>
                  <a:pt x="806332" y="522487"/>
                  <a:pt x="600166" y="499335"/>
                  <a:pt x="496796" y="484231"/>
                </a:cubicBezTo>
                <a:cubicBezTo>
                  <a:pt x="393426" y="469127"/>
                  <a:pt x="331984" y="451934"/>
                  <a:pt x="344984" y="434804"/>
                </a:cubicBezTo>
                <a:cubicBezTo>
                  <a:pt x="357984" y="417674"/>
                  <a:pt x="429459" y="387921"/>
                  <a:pt x="574798" y="381448"/>
                </a:cubicBezTo>
                <a:cubicBezTo>
                  <a:pt x="720137" y="374975"/>
                  <a:pt x="1053712" y="387929"/>
                  <a:pt x="1217018" y="395968"/>
                </a:cubicBezTo>
                <a:cubicBezTo>
                  <a:pt x="1380324" y="404007"/>
                  <a:pt x="1478138" y="411999"/>
                  <a:pt x="1554632" y="429680"/>
                </a:cubicBezTo>
                <a:cubicBezTo>
                  <a:pt x="1631126" y="447361"/>
                  <a:pt x="1672508" y="468405"/>
                  <a:pt x="1675983" y="487761"/>
                </a:cubicBezTo>
                <a:cubicBezTo>
                  <a:pt x="1679458" y="507117"/>
                  <a:pt x="1657245" y="528770"/>
                  <a:pt x="1575483" y="545815"/>
                </a:cubicBezTo>
                <a:cubicBezTo>
                  <a:pt x="1493721" y="562860"/>
                  <a:pt x="1317747" y="584300"/>
                  <a:pt x="1185409" y="590028"/>
                </a:cubicBezTo>
                <a:cubicBezTo>
                  <a:pt x="1053071" y="595757"/>
                  <a:pt x="903529" y="589904"/>
                  <a:pt x="781453" y="580186"/>
                </a:cubicBezTo>
                <a:cubicBezTo>
                  <a:pt x="659377" y="570468"/>
                  <a:pt x="541855" y="541048"/>
                  <a:pt x="452950" y="531720"/>
                </a:cubicBezTo>
                <a:cubicBezTo>
                  <a:pt x="364045" y="522392"/>
                  <a:pt x="338633" y="486979"/>
                  <a:pt x="248022" y="524219"/>
                </a:cubicBezTo>
                <a:cubicBezTo>
                  <a:pt x="149304" y="788540"/>
                  <a:pt x="1106659" y="845705"/>
                  <a:pt x="1020345" y="1324838"/>
                </a:cubicBezTo>
              </a:path>
            </a:pathLst>
          </a:custGeom>
          <a:noFill/>
          <a:ln w="57150">
            <a:solidFill>
              <a:srgbClr val="FFFF00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 </a:t>
            </a:r>
            <a:r>
              <a:rPr lang="fr-FR" dirty="0" smtClean="0"/>
              <a:t> </a:t>
            </a:r>
            <a:endParaRPr lang="fr-FR" dirty="0"/>
          </a:p>
        </p:txBody>
      </p:sp>
      <p:sp>
        <p:nvSpPr>
          <p:cNvPr id="18" name="Espace réservé du contenu 2"/>
          <p:cNvSpPr txBox="1">
            <a:spLocks/>
          </p:cNvSpPr>
          <p:nvPr/>
        </p:nvSpPr>
        <p:spPr>
          <a:xfrm>
            <a:off x="-17177" y="1340768"/>
            <a:ext cx="9144000" cy="1215752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fr-FR" sz="2000" dirty="0" smtClean="0">
                <a:solidFill>
                  <a:schemeClr val="bg1"/>
                </a:solidFill>
              </a:rPr>
              <a:t>L’intensité du champ magnétique créé par une bobine ou un aimant permanent est représentée par le symbole  B en Tesla. Par exemple le champ magnétique terrestre est environ à 20 </a:t>
            </a:r>
            <a:r>
              <a:rPr lang="fr-FR" sz="2000" dirty="0" smtClean="0">
                <a:solidFill>
                  <a:schemeClr val="bg1"/>
                </a:solidFill>
                <a:sym typeface="Symbol"/>
              </a:rPr>
              <a:t>T (10</a:t>
            </a:r>
            <a:r>
              <a:rPr lang="fr-FR" sz="2000" baseline="30000" dirty="0" smtClean="0">
                <a:solidFill>
                  <a:schemeClr val="bg1"/>
                </a:solidFill>
                <a:sym typeface="Symbol"/>
              </a:rPr>
              <a:t>-6</a:t>
            </a:r>
            <a:r>
              <a:rPr lang="fr-FR" sz="2000" dirty="0" smtClean="0">
                <a:solidFill>
                  <a:schemeClr val="bg1"/>
                </a:solidFill>
                <a:sym typeface="Symbol"/>
              </a:rPr>
              <a:t>), pour un moteur électrique un peu moins de 2T, une IRM  6T.</a:t>
            </a:r>
            <a:endParaRPr lang="fr-FR" sz="2000" dirty="0">
              <a:solidFill>
                <a:schemeClr val="bg1"/>
              </a:solidFill>
            </a:endParaRPr>
          </a:p>
        </p:txBody>
      </p:sp>
      <p:sp>
        <p:nvSpPr>
          <p:cNvPr id="63" name="Arc 62"/>
          <p:cNvSpPr/>
          <p:nvPr/>
        </p:nvSpPr>
        <p:spPr>
          <a:xfrm>
            <a:off x="1198586" y="6012431"/>
            <a:ext cx="2871908" cy="1080120"/>
          </a:xfrm>
          <a:prstGeom prst="arc">
            <a:avLst>
              <a:gd name="adj1" fmla="val 17646691"/>
              <a:gd name="adj2" fmla="val 0"/>
            </a:avLst>
          </a:prstGeom>
          <a:ln w="28575">
            <a:solidFill>
              <a:srgbClr val="FF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FF0000"/>
              </a:solidFill>
            </a:endParaRPr>
          </a:p>
        </p:txBody>
      </p:sp>
      <p:sp>
        <p:nvSpPr>
          <p:cNvPr id="64" name="Arc 63"/>
          <p:cNvSpPr/>
          <p:nvPr/>
        </p:nvSpPr>
        <p:spPr>
          <a:xfrm>
            <a:off x="1163631" y="5891559"/>
            <a:ext cx="3278146" cy="1080120"/>
          </a:xfrm>
          <a:prstGeom prst="arc">
            <a:avLst>
              <a:gd name="adj1" fmla="val 16743861"/>
              <a:gd name="adj2" fmla="val 21531143"/>
            </a:avLst>
          </a:prstGeom>
          <a:ln w="28575">
            <a:solidFill>
              <a:srgbClr val="FF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FF0000"/>
              </a:solidFill>
            </a:endParaRPr>
          </a:p>
        </p:txBody>
      </p:sp>
      <p:cxnSp>
        <p:nvCxnSpPr>
          <p:cNvPr id="65" name="Connecteur droit 64"/>
          <p:cNvCxnSpPr/>
          <p:nvPr/>
        </p:nvCxnSpPr>
        <p:spPr>
          <a:xfrm>
            <a:off x="2854457" y="5662265"/>
            <a:ext cx="1150472" cy="0"/>
          </a:xfrm>
          <a:prstGeom prst="line">
            <a:avLst/>
          </a:prstGeom>
          <a:ln w="28575">
            <a:solidFill>
              <a:srgbClr val="FF0000"/>
            </a:solidFill>
            <a:prstDash val="sysDash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Connecteur droit 65"/>
          <p:cNvCxnSpPr/>
          <p:nvPr/>
        </p:nvCxnSpPr>
        <p:spPr>
          <a:xfrm>
            <a:off x="2843808" y="5813648"/>
            <a:ext cx="1137642" cy="25177"/>
          </a:xfrm>
          <a:prstGeom prst="line">
            <a:avLst/>
          </a:prstGeom>
          <a:ln w="28575">
            <a:solidFill>
              <a:srgbClr val="FF0000"/>
            </a:solidFill>
            <a:prstDash val="sysDash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Connecteur droit 69"/>
          <p:cNvCxnSpPr/>
          <p:nvPr/>
        </p:nvCxnSpPr>
        <p:spPr>
          <a:xfrm flipV="1">
            <a:off x="2854457" y="5505450"/>
            <a:ext cx="1069843" cy="32486"/>
          </a:xfrm>
          <a:prstGeom prst="line">
            <a:avLst/>
          </a:prstGeom>
          <a:ln w="28575">
            <a:solidFill>
              <a:srgbClr val="FF0000"/>
            </a:solidFill>
            <a:prstDash val="sysDash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4" name="Arc 73"/>
          <p:cNvSpPr/>
          <p:nvPr/>
        </p:nvSpPr>
        <p:spPr>
          <a:xfrm flipV="1">
            <a:off x="1198586" y="4376038"/>
            <a:ext cx="3081204" cy="1080120"/>
          </a:xfrm>
          <a:prstGeom prst="arc">
            <a:avLst>
              <a:gd name="adj1" fmla="val 17058383"/>
              <a:gd name="adj2" fmla="val 21535884"/>
            </a:avLst>
          </a:prstGeom>
          <a:ln w="28575">
            <a:solidFill>
              <a:srgbClr val="FF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FF0000"/>
              </a:solidFill>
            </a:endParaRPr>
          </a:p>
        </p:txBody>
      </p:sp>
      <p:sp>
        <p:nvSpPr>
          <p:cNvPr id="75" name="Arc 74"/>
          <p:cNvSpPr/>
          <p:nvPr/>
        </p:nvSpPr>
        <p:spPr>
          <a:xfrm flipV="1">
            <a:off x="1151289" y="4237424"/>
            <a:ext cx="2871908" cy="1080120"/>
          </a:xfrm>
          <a:prstGeom prst="arc">
            <a:avLst>
              <a:gd name="adj1" fmla="val 18028962"/>
              <a:gd name="adj2" fmla="val 0"/>
            </a:avLst>
          </a:prstGeom>
          <a:ln w="28575">
            <a:solidFill>
              <a:srgbClr val="FF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FF0000"/>
              </a:solidFill>
            </a:endParaRPr>
          </a:p>
        </p:txBody>
      </p:sp>
      <p:sp>
        <p:nvSpPr>
          <p:cNvPr id="76" name="Ellipse 75"/>
          <p:cNvSpPr/>
          <p:nvPr/>
        </p:nvSpPr>
        <p:spPr>
          <a:xfrm>
            <a:off x="2898250" y="4905164"/>
            <a:ext cx="690832" cy="324300"/>
          </a:xfrm>
          <a:custGeom>
            <a:avLst/>
            <a:gdLst>
              <a:gd name="connsiteX0" fmla="*/ 0 w 1872208"/>
              <a:gd name="connsiteY0" fmla="*/ 324300 h 648600"/>
              <a:gd name="connsiteX1" fmla="*/ 936104 w 1872208"/>
              <a:gd name="connsiteY1" fmla="*/ 0 h 648600"/>
              <a:gd name="connsiteX2" fmla="*/ 1872208 w 1872208"/>
              <a:gd name="connsiteY2" fmla="*/ 324300 h 648600"/>
              <a:gd name="connsiteX3" fmla="*/ 936104 w 1872208"/>
              <a:gd name="connsiteY3" fmla="*/ 648600 h 648600"/>
              <a:gd name="connsiteX4" fmla="*/ 0 w 1872208"/>
              <a:gd name="connsiteY4" fmla="*/ 324300 h 648600"/>
              <a:gd name="connsiteX0" fmla="*/ 936104 w 1872208"/>
              <a:gd name="connsiteY0" fmla="*/ 0 h 648600"/>
              <a:gd name="connsiteX1" fmla="*/ 1872208 w 1872208"/>
              <a:gd name="connsiteY1" fmla="*/ 324300 h 648600"/>
              <a:gd name="connsiteX2" fmla="*/ 936104 w 1872208"/>
              <a:gd name="connsiteY2" fmla="*/ 648600 h 648600"/>
              <a:gd name="connsiteX3" fmla="*/ 0 w 1872208"/>
              <a:gd name="connsiteY3" fmla="*/ 324300 h 648600"/>
              <a:gd name="connsiteX4" fmla="*/ 1027544 w 1872208"/>
              <a:gd name="connsiteY4" fmla="*/ 91440 h 648600"/>
              <a:gd name="connsiteX0" fmla="*/ 936104 w 1872208"/>
              <a:gd name="connsiteY0" fmla="*/ 0 h 648600"/>
              <a:gd name="connsiteX1" fmla="*/ 1872208 w 1872208"/>
              <a:gd name="connsiteY1" fmla="*/ 324300 h 648600"/>
              <a:gd name="connsiteX2" fmla="*/ 936104 w 1872208"/>
              <a:gd name="connsiteY2" fmla="*/ 648600 h 648600"/>
              <a:gd name="connsiteX3" fmla="*/ 0 w 1872208"/>
              <a:gd name="connsiteY3" fmla="*/ 324300 h 648600"/>
              <a:gd name="connsiteX0" fmla="*/ 1872208 w 1872208"/>
              <a:gd name="connsiteY0" fmla="*/ 0 h 324300"/>
              <a:gd name="connsiteX1" fmla="*/ 936104 w 1872208"/>
              <a:gd name="connsiteY1" fmla="*/ 324300 h 324300"/>
              <a:gd name="connsiteX2" fmla="*/ 0 w 1872208"/>
              <a:gd name="connsiteY2" fmla="*/ 0 h 324300"/>
              <a:gd name="connsiteX0" fmla="*/ 936104 w 936104"/>
              <a:gd name="connsiteY0" fmla="*/ 0 h 324300"/>
              <a:gd name="connsiteX1" fmla="*/ 0 w 936104"/>
              <a:gd name="connsiteY1" fmla="*/ 324300 h 324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936104" h="324300">
                <a:moveTo>
                  <a:pt x="936104" y="0"/>
                </a:moveTo>
                <a:cubicBezTo>
                  <a:pt x="936104" y="179106"/>
                  <a:pt x="516996" y="324300"/>
                  <a:pt x="0" y="324300"/>
                </a:cubicBezTo>
              </a:path>
            </a:pathLst>
          </a:custGeom>
          <a:noFill/>
          <a:ln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FF0000"/>
              </a:solidFill>
            </a:endParaRPr>
          </a:p>
        </p:txBody>
      </p:sp>
      <p:sp>
        <p:nvSpPr>
          <p:cNvPr id="77" name="Ellipse 75"/>
          <p:cNvSpPr/>
          <p:nvPr/>
        </p:nvSpPr>
        <p:spPr>
          <a:xfrm>
            <a:off x="2913447" y="4953991"/>
            <a:ext cx="500437" cy="203202"/>
          </a:xfrm>
          <a:custGeom>
            <a:avLst/>
            <a:gdLst>
              <a:gd name="connsiteX0" fmla="*/ 0 w 1872208"/>
              <a:gd name="connsiteY0" fmla="*/ 324300 h 648600"/>
              <a:gd name="connsiteX1" fmla="*/ 936104 w 1872208"/>
              <a:gd name="connsiteY1" fmla="*/ 0 h 648600"/>
              <a:gd name="connsiteX2" fmla="*/ 1872208 w 1872208"/>
              <a:gd name="connsiteY2" fmla="*/ 324300 h 648600"/>
              <a:gd name="connsiteX3" fmla="*/ 936104 w 1872208"/>
              <a:gd name="connsiteY3" fmla="*/ 648600 h 648600"/>
              <a:gd name="connsiteX4" fmla="*/ 0 w 1872208"/>
              <a:gd name="connsiteY4" fmla="*/ 324300 h 648600"/>
              <a:gd name="connsiteX0" fmla="*/ 936104 w 1872208"/>
              <a:gd name="connsiteY0" fmla="*/ 0 h 648600"/>
              <a:gd name="connsiteX1" fmla="*/ 1872208 w 1872208"/>
              <a:gd name="connsiteY1" fmla="*/ 324300 h 648600"/>
              <a:gd name="connsiteX2" fmla="*/ 936104 w 1872208"/>
              <a:gd name="connsiteY2" fmla="*/ 648600 h 648600"/>
              <a:gd name="connsiteX3" fmla="*/ 0 w 1872208"/>
              <a:gd name="connsiteY3" fmla="*/ 324300 h 648600"/>
              <a:gd name="connsiteX4" fmla="*/ 1027544 w 1872208"/>
              <a:gd name="connsiteY4" fmla="*/ 91440 h 648600"/>
              <a:gd name="connsiteX0" fmla="*/ 936104 w 1872208"/>
              <a:gd name="connsiteY0" fmla="*/ 0 h 648600"/>
              <a:gd name="connsiteX1" fmla="*/ 1872208 w 1872208"/>
              <a:gd name="connsiteY1" fmla="*/ 324300 h 648600"/>
              <a:gd name="connsiteX2" fmla="*/ 936104 w 1872208"/>
              <a:gd name="connsiteY2" fmla="*/ 648600 h 648600"/>
              <a:gd name="connsiteX3" fmla="*/ 0 w 1872208"/>
              <a:gd name="connsiteY3" fmla="*/ 324300 h 648600"/>
              <a:gd name="connsiteX0" fmla="*/ 1872208 w 1872208"/>
              <a:gd name="connsiteY0" fmla="*/ 0 h 324300"/>
              <a:gd name="connsiteX1" fmla="*/ 936104 w 1872208"/>
              <a:gd name="connsiteY1" fmla="*/ 324300 h 324300"/>
              <a:gd name="connsiteX2" fmla="*/ 0 w 1872208"/>
              <a:gd name="connsiteY2" fmla="*/ 0 h 324300"/>
              <a:gd name="connsiteX0" fmla="*/ 936104 w 936104"/>
              <a:gd name="connsiteY0" fmla="*/ 0 h 324300"/>
              <a:gd name="connsiteX1" fmla="*/ 0 w 936104"/>
              <a:gd name="connsiteY1" fmla="*/ 324300 h 324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936104" h="324300">
                <a:moveTo>
                  <a:pt x="936104" y="0"/>
                </a:moveTo>
                <a:cubicBezTo>
                  <a:pt x="936104" y="179106"/>
                  <a:pt x="516996" y="324300"/>
                  <a:pt x="0" y="324300"/>
                </a:cubicBezTo>
              </a:path>
            </a:pathLst>
          </a:custGeom>
          <a:noFill/>
          <a:ln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FF0000"/>
              </a:solidFill>
            </a:endParaRPr>
          </a:p>
        </p:txBody>
      </p:sp>
      <p:sp>
        <p:nvSpPr>
          <p:cNvPr id="78" name="Ellipse 75"/>
          <p:cNvSpPr/>
          <p:nvPr/>
        </p:nvSpPr>
        <p:spPr>
          <a:xfrm>
            <a:off x="2959898" y="5034746"/>
            <a:ext cx="283768" cy="71532"/>
          </a:xfrm>
          <a:custGeom>
            <a:avLst/>
            <a:gdLst>
              <a:gd name="connsiteX0" fmla="*/ 0 w 1872208"/>
              <a:gd name="connsiteY0" fmla="*/ 324300 h 648600"/>
              <a:gd name="connsiteX1" fmla="*/ 936104 w 1872208"/>
              <a:gd name="connsiteY1" fmla="*/ 0 h 648600"/>
              <a:gd name="connsiteX2" fmla="*/ 1872208 w 1872208"/>
              <a:gd name="connsiteY2" fmla="*/ 324300 h 648600"/>
              <a:gd name="connsiteX3" fmla="*/ 936104 w 1872208"/>
              <a:gd name="connsiteY3" fmla="*/ 648600 h 648600"/>
              <a:gd name="connsiteX4" fmla="*/ 0 w 1872208"/>
              <a:gd name="connsiteY4" fmla="*/ 324300 h 648600"/>
              <a:gd name="connsiteX0" fmla="*/ 936104 w 1872208"/>
              <a:gd name="connsiteY0" fmla="*/ 0 h 648600"/>
              <a:gd name="connsiteX1" fmla="*/ 1872208 w 1872208"/>
              <a:gd name="connsiteY1" fmla="*/ 324300 h 648600"/>
              <a:gd name="connsiteX2" fmla="*/ 936104 w 1872208"/>
              <a:gd name="connsiteY2" fmla="*/ 648600 h 648600"/>
              <a:gd name="connsiteX3" fmla="*/ 0 w 1872208"/>
              <a:gd name="connsiteY3" fmla="*/ 324300 h 648600"/>
              <a:gd name="connsiteX4" fmla="*/ 1027544 w 1872208"/>
              <a:gd name="connsiteY4" fmla="*/ 91440 h 648600"/>
              <a:gd name="connsiteX0" fmla="*/ 936104 w 1872208"/>
              <a:gd name="connsiteY0" fmla="*/ 0 h 648600"/>
              <a:gd name="connsiteX1" fmla="*/ 1872208 w 1872208"/>
              <a:gd name="connsiteY1" fmla="*/ 324300 h 648600"/>
              <a:gd name="connsiteX2" fmla="*/ 936104 w 1872208"/>
              <a:gd name="connsiteY2" fmla="*/ 648600 h 648600"/>
              <a:gd name="connsiteX3" fmla="*/ 0 w 1872208"/>
              <a:gd name="connsiteY3" fmla="*/ 324300 h 648600"/>
              <a:gd name="connsiteX0" fmla="*/ 1872208 w 1872208"/>
              <a:gd name="connsiteY0" fmla="*/ 0 h 324300"/>
              <a:gd name="connsiteX1" fmla="*/ 936104 w 1872208"/>
              <a:gd name="connsiteY1" fmla="*/ 324300 h 324300"/>
              <a:gd name="connsiteX2" fmla="*/ 0 w 1872208"/>
              <a:gd name="connsiteY2" fmla="*/ 0 h 324300"/>
              <a:gd name="connsiteX0" fmla="*/ 936104 w 936104"/>
              <a:gd name="connsiteY0" fmla="*/ 0 h 324300"/>
              <a:gd name="connsiteX1" fmla="*/ 0 w 936104"/>
              <a:gd name="connsiteY1" fmla="*/ 324300 h 324300"/>
              <a:gd name="connsiteX0" fmla="*/ 838880 w 838880"/>
              <a:gd name="connsiteY0" fmla="*/ 0 h 246816"/>
              <a:gd name="connsiteX1" fmla="*/ 0 w 838880"/>
              <a:gd name="connsiteY1" fmla="*/ 246816 h 246816"/>
              <a:gd name="connsiteX0" fmla="*/ 838880 w 838880"/>
              <a:gd name="connsiteY0" fmla="*/ 0 h 246816"/>
              <a:gd name="connsiteX1" fmla="*/ 0 w 838880"/>
              <a:gd name="connsiteY1" fmla="*/ 246816 h 246816"/>
              <a:gd name="connsiteX0" fmla="*/ 891232 w 891232"/>
              <a:gd name="connsiteY0" fmla="*/ 0 h 211597"/>
              <a:gd name="connsiteX1" fmla="*/ 0 w 891232"/>
              <a:gd name="connsiteY1" fmla="*/ 211597 h 211597"/>
              <a:gd name="connsiteX0" fmla="*/ 891232 w 891232"/>
              <a:gd name="connsiteY0" fmla="*/ 0 h 211597"/>
              <a:gd name="connsiteX1" fmla="*/ 0 w 891232"/>
              <a:gd name="connsiteY1" fmla="*/ 211597 h 211597"/>
              <a:gd name="connsiteX0" fmla="*/ 891232 w 891232"/>
              <a:gd name="connsiteY0" fmla="*/ 0 h 211597"/>
              <a:gd name="connsiteX1" fmla="*/ 0 w 891232"/>
              <a:gd name="connsiteY1" fmla="*/ 211597 h 211597"/>
              <a:gd name="connsiteX0" fmla="*/ 891232 w 891232"/>
              <a:gd name="connsiteY0" fmla="*/ 0 h 211597"/>
              <a:gd name="connsiteX1" fmla="*/ 0 w 891232"/>
              <a:gd name="connsiteY1" fmla="*/ 211597 h 2115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891232" h="211597">
                <a:moveTo>
                  <a:pt x="891232" y="0"/>
                </a:moveTo>
                <a:cubicBezTo>
                  <a:pt x="749134" y="129797"/>
                  <a:pt x="472120" y="162289"/>
                  <a:pt x="0" y="211597"/>
                </a:cubicBezTo>
              </a:path>
            </a:pathLst>
          </a:custGeom>
          <a:noFill/>
          <a:ln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FF0000"/>
              </a:solidFill>
            </a:endParaRPr>
          </a:p>
        </p:txBody>
      </p:sp>
      <p:sp>
        <p:nvSpPr>
          <p:cNvPr id="79" name="Ellipse 75"/>
          <p:cNvSpPr/>
          <p:nvPr/>
        </p:nvSpPr>
        <p:spPr>
          <a:xfrm flipV="1">
            <a:off x="2863491" y="6097191"/>
            <a:ext cx="690873" cy="269532"/>
          </a:xfrm>
          <a:custGeom>
            <a:avLst/>
            <a:gdLst>
              <a:gd name="connsiteX0" fmla="*/ 0 w 1872208"/>
              <a:gd name="connsiteY0" fmla="*/ 324300 h 648600"/>
              <a:gd name="connsiteX1" fmla="*/ 936104 w 1872208"/>
              <a:gd name="connsiteY1" fmla="*/ 0 h 648600"/>
              <a:gd name="connsiteX2" fmla="*/ 1872208 w 1872208"/>
              <a:gd name="connsiteY2" fmla="*/ 324300 h 648600"/>
              <a:gd name="connsiteX3" fmla="*/ 936104 w 1872208"/>
              <a:gd name="connsiteY3" fmla="*/ 648600 h 648600"/>
              <a:gd name="connsiteX4" fmla="*/ 0 w 1872208"/>
              <a:gd name="connsiteY4" fmla="*/ 324300 h 648600"/>
              <a:gd name="connsiteX0" fmla="*/ 936104 w 1872208"/>
              <a:gd name="connsiteY0" fmla="*/ 0 h 648600"/>
              <a:gd name="connsiteX1" fmla="*/ 1872208 w 1872208"/>
              <a:gd name="connsiteY1" fmla="*/ 324300 h 648600"/>
              <a:gd name="connsiteX2" fmla="*/ 936104 w 1872208"/>
              <a:gd name="connsiteY2" fmla="*/ 648600 h 648600"/>
              <a:gd name="connsiteX3" fmla="*/ 0 w 1872208"/>
              <a:gd name="connsiteY3" fmla="*/ 324300 h 648600"/>
              <a:gd name="connsiteX4" fmla="*/ 1027544 w 1872208"/>
              <a:gd name="connsiteY4" fmla="*/ 91440 h 648600"/>
              <a:gd name="connsiteX0" fmla="*/ 936104 w 1872208"/>
              <a:gd name="connsiteY0" fmla="*/ 0 h 648600"/>
              <a:gd name="connsiteX1" fmla="*/ 1872208 w 1872208"/>
              <a:gd name="connsiteY1" fmla="*/ 324300 h 648600"/>
              <a:gd name="connsiteX2" fmla="*/ 936104 w 1872208"/>
              <a:gd name="connsiteY2" fmla="*/ 648600 h 648600"/>
              <a:gd name="connsiteX3" fmla="*/ 0 w 1872208"/>
              <a:gd name="connsiteY3" fmla="*/ 324300 h 648600"/>
              <a:gd name="connsiteX0" fmla="*/ 1872208 w 1872208"/>
              <a:gd name="connsiteY0" fmla="*/ 0 h 324300"/>
              <a:gd name="connsiteX1" fmla="*/ 936104 w 1872208"/>
              <a:gd name="connsiteY1" fmla="*/ 324300 h 324300"/>
              <a:gd name="connsiteX2" fmla="*/ 0 w 1872208"/>
              <a:gd name="connsiteY2" fmla="*/ 0 h 324300"/>
              <a:gd name="connsiteX0" fmla="*/ 936104 w 936104"/>
              <a:gd name="connsiteY0" fmla="*/ 0 h 324300"/>
              <a:gd name="connsiteX1" fmla="*/ 0 w 936104"/>
              <a:gd name="connsiteY1" fmla="*/ 324300 h 324300"/>
              <a:gd name="connsiteX0" fmla="*/ 930126 w 930126"/>
              <a:gd name="connsiteY0" fmla="*/ 0 h 314775"/>
              <a:gd name="connsiteX1" fmla="*/ 0 w 930126"/>
              <a:gd name="connsiteY1" fmla="*/ 314775 h 314775"/>
              <a:gd name="connsiteX0" fmla="*/ 930126 w 930126"/>
              <a:gd name="connsiteY0" fmla="*/ 0 h 314775"/>
              <a:gd name="connsiteX1" fmla="*/ 0 w 930126"/>
              <a:gd name="connsiteY1" fmla="*/ 314775 h 314775"/>
              <a:gd name="connsiteX0" fmla="*/ 924148 w 924148"/>
              <a:gd name="connsiteY0" fmla="*/ 0 h 267150"/>
              <a:gd name="connsiteX1" fmla="*/ 0 w 924148"/>
              <a:gd name="connsiteY1" fmla="*/ 267150 h 267150"/>
              <a:gd name="connsiteX0" fmla="*/ 924148 w 924148"/>
              <a:gd name="connsiteY0" fmla="*/ 0 h 267150"/>
              <a:gd name="connsiteX1" fmla="*/ 0 w 924148"/>
              <a:gd name="connsiteY1" fmla="*/ 267150 h 267150"/>
              <a:gd name="connsiteX0" fmla="*/ 924148 w 924148"/>
              <a:gd name="connsiteY0" fmla="*/ 0 h 267150"/>
              <a:gd name="connsiteX1" fmla="*/ 0 w 924148"/>
              <a:gd name="connsiteY1" fmla="*/ 267150 h 267150"/>
              <a:gd name="connsiteX0" fmla="*/ 924148 w 924148"/>
              <a:gd name="connsiteY0" fmla="*/ 0 h 267150"/>
              <a:gd name="connsiteX1" fmla="*/ 0 w 924148"/>
              <a:gd name="connsiteY1" fmla="*/ 267150 h 267150"/>
              <a:gd name="connsiteX0" fmla="*/ 900232 w 900232"/>
              <a:gd name="connsiteY0" fmla="*/ 0 h 264769"/>
              <a:gd name="connsiteX1" fmla="*/ 0 w 900232"/>
              <a:gd name="connsiteY1" fmla="*/ 264769 h 264769"/>
              <a:gd name="connsiteX0" fmla="*/ 867348 w 867348"/>
              <a:gd name="connsiteY0" fmla="*/ 0 h 269532"/>
              <a:gd name="connsiteX1" fmla="*/ 0 w 867348"/>
              <a:gd name="connsiteY1" fmla="*/ 269532 h 269532"/>
              <a:gd name="connsiteX0" fmla="*/ 867348 w 867348"/>
              <a:gd name="connsiteY0" fmla="*/ 0 h 269532"/>
              <a:gd name="connsiteX1" fmla="*/ 0 w 867348"/>
              <a:gd name="connsiteY1" fmla="*/ 269532 h 269532"/>
              <a:gd name="connsiteX0" fmla="*/ 867348 w 867348"/>
              <a:gd name="connsiteY0" fmla="*/ 0 h 269532"/>
              <a:gd name="connsiteX1" fmla="*/ 0 w 867348"/>
              <a:gd name="connsiteY1" fmla="*/ 269532 h 2695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867348" h="269532">
                <a:moveTo>
                  <a:pt x="867348" y="0"/>
                </a:moveTo>
                <a:cubicBezTo>
                  <a:pt x="765705" y="169580"/>
                  <a:pt x="487100" y="233813"/>
                  <a:pt x="0" y="269532"/>
                </a:cubicBezTo>
              </a:path>
            </a:pathLst>
          </a:custGeom>
          <a:noFill/>
          <a:ln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FF0000"/>
              </a:solidFill>
            </a:endParaRPr>
          </a:p>
        </p:txBody>
      </p:sp>
      <p:sp>
        <p:nvSpPr>
          <p:cNvPr id="80" name="Ellipse 75"/>
          <p:cNvSpPr/>
          <p:nvPr/>
        </p:nvSpPr>
        <p:spPr>
          <a:xfrm flipV="1">
            <a:off x="2898249" y="6187687"/>
            <a:ext cx="507581" cy="173301"/>
          </a:xfrm>
          <a:custGeom>
            <a:avLst/>
            <a:gdLst>
              <a:gd name="connsiteX0" fmla="*/ 0 w 1872208"/>
              <a:gd name="connsiteY0" fmla="*/ 324300 h 648600"/>
              <a:gd name="connsiteX1" fmla="*/ 936104 w 1872208"/>
              <a:gd name="connsiteY1" fmla="*/ 0 h 648600"/>
              <a:gd name="connsiteX2" fmla="*/ 1872208 w 1872208"/>
              <a:gd name="connsiteY2" fmla="*/ 324300 h 648600"/>
              <a:gd name="connsiteX3" fmla="*/ 936104 w 1872208"/>
              <a:gd name="connsiteY3" fmla="*/ 648600 h 648600"/>
              <a:gd name="connsiteX4" fmla="*/ 0 w 1872208"/>
              <a:gd name="connsiteY4" fmla="*/ 324300 h 648600"/>
              <a:gd name="connsiteX0" fmla="*/ 936104 w 1872208"/>
              <a:gd name="connsiteY0" fmla="*/ 0 h 648600"/>
              <a:gd name="connsiteX1" fmla="*/ 1872208 w 1872208"/>
              <a:gd name="connsiteY1" fmla="*/ 324300 h 648600"/>
              <a:gd name="connsiteX2" fmla="*/ 936104 w 1872208"/>
              <a:gd name="connsiteY2" fmla="*/ 648600 h 648600"/>
              <a:gd name="connsiteX3" fmla="*/ 0 w 1872208"/>
              <a:gd name="connsiteY3" fmla="*/ 324300 h 648600"/>
              <a:gd name="connsiteX4" fmla="*/ 1027544 w 1872208"/>
              <a:gd name="connsiteY4" fmla="*/ 91440 h 648600"/>
              <a:gd name="connsiteX0" fmla="*/ 936104 w 1872208"/>
              <a:gd name="connsiteY0" fmla="*/ 0 h 648600"/>
              <a:gd name="connsiteX1" fmla="*/ 1872208 w 1872208"/>
              <a:gd name="connsiteY1" fmla="*/ 324300 h 648600"/>
              <a:gd name="connsiteX2" fmla="*/ 936104 w 1872208"/>
              <a:gd name="connsiteY2" fmla="*/ 648600 h 648600"/>
              <a:gd name="connsiteX3" fmla="*/ 0 w 1872208"/>
              <a:gd name="connsiteY3" fmla="*/ 324300 h 648600"/>
              <a:gd name="connsiteX0" fmla="*/ 1872208 w 1872208"/>
              <a:gd name="connsiteY0" fmla="*/ 0 h 324300"/>
              <a:gd name="connsiteX1" fmla="*/ 936104 w 1872208"/>
              <a:gd name="connsiteY1" fmla="*/ 324300 h 324300"/>
              <a:gd name="connsiteX2" fmla="*/ 0 w 1872208"/>
              <a:gd name="connsiteY2" fmla="*/ 0 h 324300"/>
              <a:gd name="connsiteX0" fmla="*/ 936104 w 936104"/>
              <a:gd name="connsiteY0" fmla="*/ 0 h 324300"/>
              <a:gd name="connsiteX1" fmla="*/ 0 w 936104"/>
              <a:gd name="connsiteY1" fmla="*/ 324300 h 324300"/>
              <a:gd name="connsiteX0" fmla="*/ 949467 w 949467"/>
              <a:gd name="connsiteY0" fmla="*/ 0 h 361047"/>
              <a:gd name="connsiteX1" fmla="*/ 0 w 949467"/>
              <a:gd name="connsiteY1" fmla="*/ 361047 h 361047"/>
              <a:gd name="connsiteX0" fmla="*/ 949467 w 949467"/>
              <a:gd name="connsiteY0" fmla="*/ 0 h 382045"/>
              <a:gd name="connsiteX1" fmla="*/ 0 w 949467"/>
              <a:gd name="connsiteY1" fmla="*/ 382045 h 382045"/>
              <a:gd name="connsiteX0" fmla="*/ 949467 w 949467"/>
              <a:gd name="connsiteY0" fmla="*/ 0 h 382045"/>
              <a:gd name="connsiteX1" fmla="*/ 0 w 949467"/>
              <a:gd name="connsiteY1" fmla="*/ 382045 h 382045"/>
              <a:gd name="connsiteX0" fmla="*/ 949467 w 949467"/>
              <a:gd name="connsiteY0" fmla="*/ 0 h 382045"/>
              <a:gd name="connsiteX1" fmla="*/ 0 w 949467"/>
              <a:gd name="connsiteY1" fmla="*/ 382045 h 3820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949467" h="382045">
                <a:moveTo>
                  <a:pt x="949467" y="0"/>
                </a:moveTo>
                <a:cubicBezTo>
                  <a:pt x="918288" y="179106"/>
                  <a:pt x="454635" y="382045"/>
                  <a:pt x="0" y="382045"/>
                </a:cubicBezTo>
              </a:path>
            </a:pathLst>
          </a:custGeom>
          <a:noFill/>
          <a:ln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FF0000"/>
              </a:solidFill>
            </a:endParaRPr>
          </a:p>
        </p:txBody>
      </p:sp>
      <p:sp>
        <p:nvSpPr>
          <p:cNvPr id="81" name="Ellipse 75"/>
          <p:cNvSpPr/>
          <p:nvPr/>
        </p:nvSpPr>
        <p:spPr>
          <a:xfrm flipV="1">
            <a:off x="2933686" y="6231957"/>
            <a:ext cx="283768" cy="71532"/>
          </a:xfrm>
          <a:custGeom>
            <a:avLst/>
            <a:gdLst>
              <a:gd name="connsiteX0" fmla="*/ 0 w 1872208"/>
              <a:gd name="connsiteY0" fmla="*/ 324300 h 648600"/>
              <a:gd name="connsiteX1" fmla="*/ 936104 w 1872208"/>
              <a:gd name="connsiteY1" fmla="*/ 0 h 648600"/>
              <a:gd name="connsiteX2" fmla="*/ 1872208 w 1872208"/>
              <a:gd name="connsiteY2" fmla="*/ 324300 h 648600"/>
              <a:gd name="connsiteX3" fmla="*/ 936104 w 1872208"/>
              <a:gd name="connsiteY3" fmla="*/ 648600 h 648600"/>
              <a:gd name="connsiteX4" fmla="*/ 0 w 1872208"/>
              <a:gd name="connsiteY4" fmla="*/ 324300 h 648600"/>
              <a:gd name="connsiteX0" fmla="*/ 936104 w 1872208"/>
              <a:gd name="connsiteY0" fmla="*/ 0 h 648600"/>
              <a:gd name="connsiteX1" fmla="*/ 1872208 w 1872208"/>
              <a:gd name="connsiteY1" fmla="*/ 324300 h 648600"/>
              <a:gd name="connsiteX2" fmla="*/ 936104 w 1872208"/>
              <a:gd name="connsiteY2" fmla="*/ 648600 h 648600"/>
              <a:gd name="connsiteX3" fmla="*/ 0 w 1872208"/>
              <a:gd name="connsiteY3" fmla="*/ 324300 h 648600"/>
              <a:gd name="connsiteX4" fmla="*/ 1027544 w 1872208"/>
              <a:gd name="connsiteY4" fmla="*/ 91440 h 648600"/>
              <a:gd name="connsiteX0" fmla="*/ 936104 w 1872208"/>
              <a:gd name="connsiteY0" fmla="*/ 0 h 648600"/>
              <a:gd name="connsiteX1" fmla="*/ 1872208 w 1872208"/>
              <a:gd name="connsiteY1" fmla="*/ 324300 h 648600"/>
              <a:gd name="connsiteX2" fmla="*/ 936104 w 1872208"/>
              <a:gd name="connsiteY2" fmla="*/ 648600 h 648600"/>
              <a:gd name="connsiteX3" fmla="*/ 0 w 1872208"/>
              <a:gd name="connsiteY3" fmla="*/ 324300 h 648600"/>
              <a:gd name="connsiteX0" fmla="*/ 1872208 w 1872208"/>
              <a:gd name="connsiteY0" fmla="*/ 0 h 324300"/>
              <a:gd name="connsiteX1" fmla="*/ 936104 w 1872208"/>
              <a:gd name="connsiteY1" fmla="*/ 324300 h 324300"/>
              <a:gd name="connsiteX2" fmla="*/ 0 w 1872208"/>
              <a:gd name="connsiteY2" fmla="*/ 0 h 324300"/>
              <a:gd name="connsiteX0" fmla="*/ 936104 w 936104"/>
              <a:gd name="connsiteY0" fmla="*/ 0 h 324300"/>
              <a:gd name="connsiteX1" fmla="*/ 0 w 936104"/>
              <a:gd name="connsiteY1" fmla="*/ 324300 h 324300"/>
              <a:gd name="connsiteX0" fmla="*/ 838880 w 838880"/>
              <a:gd name="connsiteY0" fmla="*/ 0 h 246816"/>
              <a:gd name="connsiteX1" fmla="*/ 0 w 838880"/>
              <a:gd name="connsiteY1" fmla="*/ 246816 h 246816"/>
              <a:gd name="connsiteX0" fmla="*/ 838880 w 838880"/>
              <a:gd name="connsiteY0" fmla="*/ 0 h 246816"/>
              <a:gd name="connsiteX1" fmla="*/ 0 w 838880"/>
              <a:gd name="connsiteY1" fmla="*/ 246816 h 246816"/>
              <a:gd name="connsiteX0" fmla="*/ 891232 w 891232"/>
              <a:gd name="connsiteY0" fmla="*/ 0 h 211597"/>
              <a:gd name="connsiteX1" fmla="*/ 0 w 891232"/>
              <a:gd name="connsiteY1" fmla="*/ 211597 h 211597"/>
              <a:gd name="connsiteX0" fmla="*/ 891232 w 891232"/>
              <a:gd name="connsiteY0" fmla="*/ 0 h 211597"/>
              <a:gd name="connsiteX1" fmla="*/ 0 w 891232"/>
              <a:gd name="connsiteY1" fmla="*/ 211597 h 211597"/>
              <a:gd name="connsiteX0" fmla="*/ 891232 w 891232"/>
              <a:gd name="connsiteY0" fmla="*/ 0 h 211597"/>
              <a:gd name="connsiteX1" fmla="*/ 0 w 891232"/>
              <a:gd name="connsiteY1" fmla="*/ 211597 h 211597"/>
              <a:gd name="connsiteX0" fmla="*/ 891232 w 891232"/>
              <a:gd name="connsiteY0" fmla="*/ 0 h 211597"/>
              <a:gd name="connsiteX1" fmla="*/ 0 w 891232"/>
              <a:gd name="connsiteY1" fmla="*/ 211597 h 2115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891232" h="211597">
                <a:moveTo>
                  <a:pt x="891232" y="0"/>
                </a:moveTo>
                <a:cubicBezTo>
                  <a:pt x="749134" y="129797"/>
                  <a:pt x="472120" y="162289"/>
                  <a:pt x="0" y="211597"/>
                </a:cubicBezTo>
              </a:path>
            </a:pathLst>
          </a:custGeom>
          <a:noFill/>
          <a:ln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FF0000"/>
              </a:solidFill>
            </a:endParaRPr>
          </a:p>
        </p:txBody>
      </p:sp>
      <p:cxnSp>
        <p:nvCxnSpPr>
          <p:cNvPr id="68" name="Connecteur droit 67"/>
          <p:cNvCxnSpPr/>
          <p:nvPr/>
        </p:nvCxnSpPr>
        <p:spPr>
          <a:xfrm>
            <a:off x="5494311" y="5966048"/>
            <a:ext cx="1512168" cy="0"/>
          </a:xfrm>
          <a:prstGeom prst="line">
            <a:avLst/>
          </a:prstGeom>
          <a:ln w="6350">
            <a:solidFill>
              <a:srgbClr val="FF0000"/>
            </a:solidFill>
            <a:prstDash val="sysDash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Connecteur droit 68"/>
          <p:cNvCxnSpPr/>
          <p:nvPr/>
        </p:nvCxnSpPr>
        <p:spPr>
          <a:xfrm>
            <a:off x="5494311" y="5669632"/>
            <a:ext cx="1512168" cy="18446"/>
          </a:xfrm>
          <a:prstGeom prst="line">
            <a:avLst/>
          </a:prstGeom>
          <a:ln w="6350">
            <a:solidFill>
              <a:srgbClr val="FF0000"/>
            </a:solidFill>
            <a:prstDash val="sysDash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1" name="Arc 70"/>
          <p:cNvSpPr/>
          <p:nvPr/>
        </p:nvSpPr>
        <p:spPr>
          <a:xfrm flipV="1">
            <a:off x="5271485" y="4517504"/>
            <a:ext cx="3081204" cy="1080120"/>
          </a:xfrm>
          <a:prstGeom prst="arc">
            <a:avLst>
              <a:gd name="adj1" fmla="val 10860853"/>
              <a:gd name="adj2" fmla="val 16582158"/>
            </a:avLst>
          </a:prstGeom>
          <a:ln w="6350">
            <a:solidFill>
              <a:srgbClr val="FF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FF0000"/>
              </a:solidFill>
            </a:endParaRPr>
          </a:p>
        </p:txBody>
      </p:sp>
      <p:sp>
        <p:nvSpPr>
          <p:cNvPr id="72" name="Arc 71"/>
          <p:cNvSpPr/>
          <p:nvPr/>
        </p:nvSpPr>
        <p:spPr>
          <a:xfrm>
            <a:off x="5149169" y="6043959"/>
            <a:ext cx="3278146" cy="1080120"/>
          </a:xfrm>
          <a:prstGeom prst="arc">
            <a:avLst>
              <a:gd name="adj1" fmla="val 10868613"/>
              <a:gd name="adj2" fmla="val 17580963"/>
            </a:avLst>
          </a:prstGeom>
          <a:ln w="6350">
            <a:solidFill>
              <a:srgbClr val="FF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FF0000"/>
              </a:solidFill>
            </a:endParaRPr>
          </a:p>
        </p:txBody>
      </p:sp>
      <p:sp>
        <p:nvSpPr>
          <p:cNvPr id="73" name="Ellipse 72"/>
          <p:cNvSpPr/>
          <p:nvPr/>
        </p:nvSpPr>
        <p:spPr>
          <a:xfrm>
            <a:off x="6221147" y="5010113"/>
            <a:ext cx="1224136" cy="263069"/>
          </a:xfrm>
          <a:prstGeom prst="ellipse">
            <a:avLst/>
          </a:prstGeom>
          <a:noFill/>
          <a:ln w="635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FF0000"/>
              </a:solidFill>
            </a:endParaRPr>
          </a:p>
        </p:txBody>
      </p:sp>
      <p:sp>
        <p:nvSpPr>
          <p:cNvPr id="82" name="Ellipse 81"/>
          <p:cNvSpPr/>
          <p:nvPr/>
        </p:nvSpPr>
        <p:spPr>
          <a:xfrm>
            <a:off x="6200019" y="6369947"/>
            <a:ext cx="1224136" cy="263069"/>
          </a:xfrm>
          <a:prstGeom prst="ellipse">
            <a:avLst/>
          </a:prstGeom>
          <a:noFill/>
          <a:ln w="635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FF0000"/>
              </a:solidFill>
            </a:endParaRPr>
          </a:p>
        </p:txBody>
      </p:sp>
      <p:sp>
        <p:nvSpPr>
          <p:cNvPr id="83" name="Ellipse 82"/>
          <p:cNvSpPr/>
          <p:nvPr/>
        </p:nvSpPr>
        <p:spPr>
          <a:xfrm>
            <a:off x="6054744" y="6317705"/>
            <a:ext cx="1521811" cy="467712"/>
          </a:xfrm>
          <a:prstGeom prst="ellipse">
            <a:avLst/>
          </a:prstGeom>
          <a:noFill/>
          <a:ln w="635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FF0000"/>
              </a:solidFill>
            </a:endParaRPr>
          </a:p>
        </p:txBody>
      </p:sp>
      <p:sp>
        <p:nvSpPr>
          <p:cNvPr id="84" name="Ellipse 83"/>
          <p:cNvSpPr/>
          <p:nvPr/>
        </p:nvSpPr>
        <p:spPr>
          <a:xfrm>
            <a:off x="5861107" y="6235746"/>
            <a:ext cx="1872208" cy="648600"/>
          </a:xfrm>
          <a:prstGeom prst="ellipse">
            <a:avLst/>
          </a:prstGeom>
          <a:noFill/>
          <a:ln w="635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FF0000"/>
              </a:solidFill>
            </a:endParaRPr>
          </a:p>
        </p:txBody>
      </p:sp>
      <p:sp>
        <p:nvSpPr>
          <p:cNvPr id="113" name="Ellipse 112"/>
          <p:cNvSpPr/>
          <p:nvPr/>
        </p:nvSpPr>
        <p:spPr>
          <a:xfrm>
            <a:off x="6054744" y="4872534"/>
            <a:ext cx="1521811" cy="467712"/>
          </a:xfrm>
          <a:prstGeom prst="ellipse">
            <a:avLst/>
          </a:prstGeom>
          <a:noFill/>
          <a:ln w="635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FF0000"/>
              </a:solidFill>
            </a:endParaRPr>
          </a:p>
        </p:txBody>
      </p:sp>
      <p:sp>
        <p:nvSpPr>
          <p:cNvPr id="114" name="Ellipse 113"/>
          <p:cNvSpPr/>
          <p:nvPr/>
        </p:nvSpPr>
        <p:spPr>
          <a:xfrm>
            <a:off x="5879545" y="4758247"/>
            <a:ext cx="1872208" cy="648600"/>
          </a:xfrm>
          <a:prstGeom prst="ellipse">
            <a:avLst/>
          </a:prstGeom>
          <a:noFill/>
          <a:ln w="635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FF0000"/>
              </a:solidFill>
            </a:endParaRPr>
          </a:p>
        </p:txBody>
      </p:sp>
      <p:sp>
        <p:nvSpPr>
          <p:cNvPr id="115" name="Arc 114"/>
          <p:cNvSpPr/>
          <p:nvPr/>
        </p:nvSpPr>
        <p:spPr>
          <a:xfrm>
            <a:off x="5376133" y="6173688"/>
            <a:ext cx="2871908" cy="1080120"/>
          </a:xfrm>
          <a:prstGeom prst="arc">
            <a:avLst>
              <a:gd name="adj1" fmla="val 10868613"/>
              <a:gd name="adj2" fmla="val 17618415"/>
            </a:avLst>
          </a:prstGeom>
          <a:ln w="6350">
            <a:solidFill>
              <a:srgbClr val="FF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FF0000"/>
              </a:solidFill>
            </a:endParaRPr>
          </a:p>
        </p:txBody>
      </p:sp>
      <p:cxnSp>
        <p:nvCxnSpPr>
          <p:cNvPr id="116" name="Connecteur droit 115"/>
          <p:cNvCxnSpPr/>
          <p:nvPr/>
        </p:nvCxnSpPr>
        <p:spPr>
          <a:xfrm>
            <a:off x="5566319" y="5813648"/>
            <a:ext cx="1440160" cy="0"/>
          </a:xfrm>
          <a:prstGeom prst="line">
            <a:avLst/>
          </a:prstGeom>
          <a:ln w="6350">
            <a:solidFill>
              <a:srgbClr val="FF0000"/>
            </a:solidFill>
            <a:prstDash val="sysDash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7" name="Espace réservé du contenu 2"/>
          <p:cNvSpPr txBox="1">
            <a:spLocks/>
          </p:cNvSpPr>
          <p:nvPr/>
        </p:nvSpPr>
        <p:spPr>
          <a:xfrm>
            <a:off x="5540004" y="5659010"/>
            <a:ext cx="400148" cy="362278"/>
          </a:xfrm>
          <a:prstGeom prst="rect">
            <a:avLst/>
          </a:prstGeom>
          <a:ln w="6350">
            <a:noFill/>
          </a:ln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fr-FR" sz="1400" dirty="0" smtClean="0">
                <a:solidFill>
                  <a:srgbClr val="FF0000"/>
                </a:solidFill>
              </a:rPr>
              <a:t>B</a:t>
            </a:r>
            <a:endParaRPr lang="fr-FR" sz="1400" dirty="0">
              <a:solidFill>
                <a:srgbClr val="FF0000"/>
              </a:solidFill>
            </a:endParaRPr>
          </a:p>
        </p:txBody>
      </p:sp>
      <p:cxnSp>
        <p:nvCxnSpPr>
          <p:cNvPr id="131" name="Connecteur droit 130"/>
          <p:cNvCxnSpPr/>
          <p:nvPr/>
        </p:nvCxnSpPr>
        <p:spPr>
          <a:xfrm>
            <a:off x="9454751" y="6118448"/>
            <a:ext cx="1453953" cy="0"/>
          </a:xfrm>
          <a:prstGeom prst="line">
            <a:avLst/>
          </a:prstGeom>
          <a:ln w="38100">
            <a:solidFill>
              <a:srgbClr val="FF0000"/>
            </a:solidFill>
            <a:prstDash val="sysDash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2" name="Connecteur droit 131"/>
          <p:cNvCxnSpPr/>
          <p:nvPr/>
        </p:nvCxnSpPr>
        <p:spPr>
          <a:xfrm>
            <a:off x="9454751" y="5822032"/>
            <a:ext cx="1453953" cy="20704"/>
          </a:xfrm>
          <a:prstGeom prst="line">
            <a:avLst/>
          </a:prstGeom>
          <a:ln w="38100">
            <a:solidFill>
              <a:srgbClr val="FF0000"/>
            </a:solidFill>
            <a:prstDash val="sysDash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3" name="Arc 132"/>
          <p:cNvSpPr/>
          <p:nvPr/>
        </p:nvSpPr>
        <p:spPr>
          <a:xfrm flipV="1">
            <a:off x="9231925" y="4669904"/>
            <a:ext cx="3081204" cy="1080120"/>
          </a:xfrm>
          <a:prstGeom prst="arc">
            <a:avLst>
              <a:gd name="adj1" fmla="val 10860853"/>
              <a:gd name="adj2" fmla="val 16489525"/>
            </a:avLst>
          </a:prstGeom>
          <a:ln w="38100">
            <a:solidFill>
              <a:srgbClr val="FF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FF0000"/>
              </a:solidFill>
            </a:endParaRPr>
          </a:p>
        </p:txBody>
      </p:sp>
      <p:sp>
        <p:nvSpPr>
          <p:cNvPr id="134" name="Arc 133"/>
          <p:cNvSpPr/>
          <p:nvPr/>
        </p:nvSpPr>
        <p:spPr>
          <a:xfrm>
            <a:off x="9109609" y="6196359"/>
            <a:ext cx="3278146" cy="1080120"/>
          </a:xfrm>
          <a:prstGeom prst="arc">
            <a:avLst>
              <a:gd name="adj1" fmla="val 10868613"/>
              <a:gd name="adj2" fmla="val 16356988"/>
            </a:avLst>
          </a:prstGeom>
          <a:ln w="38100">
            <a:solidFill>
              <a:srgbClr val="FF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FF0000"/>
              </a:solidFill>
            </a:endParaRPr>
          </a:p>
        </p:txBody>
      </p:sp>
      <p:sp>
        <p:nvSpPr>
          <p:cNvPr id="135" name="Ellipse 134"/>
          <p:cNvSpPr/>
          <p:nvPr/>
        </p:nvSpPr>
        <p:spPr>
          <a:xfrm>
            <a:off x="10181587" y="5162513"/>
            <a:ext cx="1224136" cy="263069"/>
          </a:xfrm>
          <a:prstGeom prst="ellipse">
            <a:avLst/>
          </a:prstGeom>
          <a:noFill/>
          <a:ln w="3810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FF0000"/>
              </a:solidFill>
            </a:endParaRPr>
          </a:p>
        </p:txBody>
      </p:sp>
      <p:sp>
        <p:nvSpPr>
          <p:cNvPr id="136" name="Ellipse 135"/>
          <p:cNvSpPr/>
          <p:nvPr/>
        </p:nvSpPr>
        <p:spPr>
          <a:xfrm>
            <a:off x="10160459" y="6522347"/>
            <a:ext cx="1224136" cy="263069"/>
          </a:xfrm>
          <a:prstGeom prst="ellipse">
            <a:avLst/>
          </a:prstGeom>
          <a:noFill/>
          <a:ln w="3810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FF0000"/>
              </a:solidFill>
            </a:endParaRPr>
          </a:p>
        </p:txBody>
      </p:sp>
      <p:sp>
        <p:nvSpPr>
          <p:cNvPr id="137" name="Ellipse 136"/>
          <p:cNvSpPr/>
          <p:nvPr/>
        </p:nvSpPr>
        <p:spPr>
          <a:xfrm>
            <a:off x="10015184" y="6470105"/>
            <a:ext cx="1521811" cy="467712"/>
          </a:xfrm>
          <a:prstGeom prst="ellipse">
            <a:avLst/>
          </a:prstGeom>
          <a:noFill/>
          <a:ln w="3810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FF0000"/>
              </a:solidFill>
            </a:endParaRPr>
          </a:p>
        </p:txBody>
      </p:sp>
      <p:sp>
        <p:nvSpPr>
          <p:cNvPr id="138" name="Ellipse 137"/>
          <p:cNvSpPr/>
          <p:nvPr/>
        </p:nvSpPr>
        <p:spPr>
          <a:xfrm>
            <a:off x="9821547" y="6388146"/>
            <a:ext cx="1872208" cy="648600"/>
          </a:xfrm>
          <a:prstGeom prst="ellipse">
            <a:avLst/>
          </a:prstGeom>
          <a:noFill/>
          <a:ln w="3810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FF0000"/>
              </a:solidFill>
            </a:endParaRPr>
          </a:p>
        </p:txBody>
      </p:sp>
      <p:sp>
        <p:nvSpPr>
          <p:cNvPr id="139" name="Ellipse 138"/>
          <p:cNvSpPr/>
          <p:nvPr/>
        </p:nvSpPr>
        <p:spPr>
          <a:xfrm>
            <a:off x="10015184" y="5024934"/>
            <a:ext cx="1521811" cy="467712"/>
          </a:xfrm>
          <a:prstGeom prst="ellipse">
            <a:avLst/>
          </a:prstGeom>
          <a:noFill/>
          <a:ln w="3810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FF0000"/>
              </a:solidFill>
            </a:endParaRPr>
          </a:p>
        </p:txBody>
      </p:sp>
      <p:sp>
        <p:nvSpPr>
          <p:cNvPr id="140" name="Ellipse 139"/>
          <p:cNvSpPr/>
          <p:nvPr/>
        </p:nvSpPr>
        <p:spPr>
          <a:xfrm>
            <a:off x="9839985" y="4910647"/>
            <a:ext cx="1872208" cy="648600"/>
          </a:xfrm>
          <a:prstGeom prst="ellipse">
            <a:avLst/>
          </a:prstGeom>
          <a:noFill/>
          <a:ln w="3810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FF0000"/>
              </a:solidFill>
            </a:endParaRPr>
          </a:p>
        </p:txBody>
      </p:sp>
      <p:sp>
        <p:nvSpPr>
          <p:cNvPr id="141" name="Arc 140"/>
          <p:cNvSpPr/>
          <p:nvPr/>
        </p:nvSpPr>
        <p:spPr>
          <a:xfrm>
            <a:off x="9336573" y="6326088"/>
            <a:ext cx="2871908" cy="1080120"/>
          </a:xfrm>
          <a:prstGeom prst="arc">
            <a:avLst>
              <a:gd name="adj1" fmla="val 10868613"/>
              <a:gd name="adj2" fmla="val 17618415"/>
            </a:avLst>
          </a:prstGeom>
          <a:ln w="38100">
            <a:solidFill>
              <a:srgbClr val="FF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FF0000"/>
              </a:solidFill>
            </a:endParaRPr>
          </a:p>
        </p:txBody>
      </p:sp>
      <p:cxnSp>
        <p:nvCxnSpPr>
          <p:cNvPr id="142" name="Connecteur droit 141"/>
          <p:cNvCxnSpPr/>
          <p:nvPr/>
        </p:nvCxnSpPr>
        <p:spPr>
          <a:xfrm>
            <a:off x="9526759" y="5966048"/>
            <a:ext cx="1399056" cy="1017"/>
          </a:xfrm>
          <a:prstGeom prst="line">
            <a:avLst/>
          </a:prstGeom>
          <a:ln w="38100">
            <a:solidFill>
              <a:srgbClr val="FF0000"/>
            </a:solidFill>
            <a:prstDash val="sysDash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3" name="Espace réservé du contenu 2"/>
          <p:cNvSpPr txBox="1">
            <a:spLocks/>
          </p:cNvSpPr>
          <p:nvPr/>
        </p:nvSpPr>
        <p:spPr>
          <a:xfrm>
            <a:off x="9540552" y="5733256"/>
            <a:ext cx="400148" cy="362278"/>
          </a:xfrm>
          <a:prstGeom prst="rect">
            <a:avLst/>
          </a:prstGeom>
          <a:ln w="38100">
            <a:noFill/>
          </a:ln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fr-FR" sz="2400" dirty="0" smtClean="0">
                <a:solidFill>
                  <a:srgbClr val="FF0000"/>
                </a:solidFill>
              </a:rPr>
              <a:t>B</a:t>
            </a:r>
            <a:endParaRPr lang="fr-FR" sz="2400" dirty="0">
              <a:solidFill>
                <a:srgbClr val="FF0000"/>
              </a:solidFill>
            </a:endParaRPr>
          </a:p>
        </p:txBody>
      </p:sp>
      <p:cxnSp>
        <p:nvCxnSpPr>
          <p:cNvPr id="156" name="Connecteur droit 155"/>
          <p:cNvCxnSpPr/>
          <p:nvPr/>
        </p:nvCxnSpPr>
        <p:spPr>
          <a:xfrm>
            <a:off x="9526759" y="3256058"/>
            <a:ext cx="1512168" cy="0"/>
          </a:xfrm>
          <a:prstGeom prst="line">
            <a:avLst/>
          </a:prstGeom>
          <a:ln w="57150">
            <a:solidFill>
              <a:srgbClr val="FF0000"/>
            </a:solidFill>
            <a:prstDash val="sysDash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7" name="Connecteur droit 156"/>
          <p:cNvCxnSpPr/>
          <p:nvPr/>
        </p:nvCxnSpPr>
        <p:spPr>
          <a:xfrm>
            <a:off x="9526759" y="2996952"/>
            <a:ext cx="1512168" cy="18446"/>
          </a:xfrm>
          <a:prstGeom prst="line">
            <a:avLst/>
          </a:prstGeom>
          <a:ln w="57150">
            <a:solidFill>
              <a:srgbClr val="FF0000"/>
            </a:solidFill>
            <a:prstDash val="sysDash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8" name="Arc 157"/>
          <p:cNvSpPr/>
          <p:nvPr/>
        </p:nvSpPr>
        <p:spPr>
          <a:xfrm flipV="1">
            <a:off x="9294964" y="1799224"/>
            <a:ext cx="3081204" cy="1080120"/>
          </a:xfrm>
          <a:prstGeom prst="arc">
            <a:avLst>
              <a:gd name="adj1" fmla="val 10860853"/>
              <a:gd name="adj2" fmla="val 16801884"/>
            </a:avLst>
          </a:prstGeom>
          <a:ln w="57150">
            <a:solidFill>
              <a:srgbClr val="FF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FF0000"/>
              </a:solidFill>
            </a:endParaRPr>
          </a:p>
        </p:txBody>
      </p:sp>
      <p:sp>
        <p:nvSpPr>
          <p:cNvPr id="159" name="Arc 158"/>
          <p:cNvSpPr/>
          <p:nvPr/>
        </p:nvSpPr>
        <p:spPr>
          <a:xfrm>
            <a:off x="9181617" y="3371279"/>
            <a:ext cx="3278146" cy="1080120"/>
          </a:xfrm>
          <a:prstGeom prst="arc">
            <a:avLst>
              <a:gd name="adj1" fmla="val 10868613"/>
              <a:gd name="adj2" fmla="val 17580963"/>
            </a:avLst>
          </a:prstGeom>
          <a:ln w="57150">
            <a:solidFill>
              <a:srgbClr val="FF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FF0000"/>
              </a:solidFill>
            </a:endParaRPr>
          </a:p>
        </p:txBody>
      </p:sp>
      <p:sp>
        <p:nvSpPr>
          <p:cNvPr id="160" name="Ellipse 159"/>
          <p:cNvSpPr/>
          <p:nvPr/>
        </p:nvSpPr>
        <p:spPr>
          <a:xfrm>
            <a:off x="10253595" y="2337433"/>
            <a:ext cx="1224136" cy="263069"/>
          </a:xfrm>
          <a:prstGeom prst="ellipse">
            <a:avLst/>
          </a:prstGeom>
          <a:noFill/>
          <a:ln w="5715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FF0000"/>
              </a:solidFill>
            </a:endParaRPr>
          </a:p>
        </p:txBody>
      </p:sp>
      <p:sp>
        <p:nvSpPr>
          <p:cNvPr id="161" name="Ellipse 160"/>
          <p:cNvSpPr/>
          <p:nvPr/>
        </p:nvSpPr>
        <p:spPr>
          <a:xfrm>
            <a:off x="10232467" y="3697267"/>
            <a:ext cx="1224136" cy="263069"/>
          </a:xfrm>
          <a:prstGeom prst="ellipse">
            <a:avLst/>
          </a:prstGeom>
          <a:noFill/>
          <a:ln w="5715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FF0000"/>
              </a:solidFill>
            </a:endParaRPr>
          </a:p>
        </p:txBody>
      </p:sp>
      <p:sp>
        <p:nvSpPr>
          <p:cNvPr id="162" name="Ellipse 161"/>
          <p:cNvSpPr/>
          <p:nvPr/>
        </p:nvSpPr>
        <p:spPr>
          <a:xfrm>
            <a:off x="10089830" y="3618618"/>
            <a:ext cx="1521811" cy="467712"/>
          </a:xfrm>
          <a:prstGeom prst="ellipse">
            <a:avLst/>
          </a:prstGeom>
          <a:noFill/>
          <a:ln w="5715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FF0000"/>
              </a:solidFill>
            </a:endParaRPr>
          </a:p>
        </p:txBody>
      </p:sp>
      <p:sp>
        <p:nvSpPr>
          <p:cNvPr id="163" name="Ellipse 162"/>
          <p:cNvSpPr/>
          <p:nvPr/>
        </p:nvSpPr>
        <p:spPr>
          <a:xfrm>
            <a:off x="9886263" y="3545424"/>
            <a:ext cx="1872208" cy="648600"/>
          </a:xfrm>
          <a:prstGeom prst="ellipse">
            <a:avLst/>
          </a:prstGeom>
          <a:noFill/>
          <a:ln w="5715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FF0000"/>
              </a:solidFill>
            </a:endParaRPr>
          </a:p>
        </p:txBody>
      </p:sp>
      <p:sp>
        <p:nvSpPr>
          <p:cNvPr id="164" name="Ellipse 163"/>
          <p:cNvSpPr/>
          <p:nvPr/>
        </p:nvSpPr>
        <p:spPr>
          <a:xfrm>
            <a:off x="10087192" y="2218934"/>
            <a:ext cx="1521811" cy="467712"/>
          </a:xfrm>
          <a:prstGeom prst="ellipse">
            <a:avLst/>
          </a:prstGeom>
          <a:noFill/>
          <a:ln w="5715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FF0000"/>
              </a:solidFill>
            </a:endParaRPr>
          </a:p>
        </p:txBody>
      </p:sp>
      <p:sp>
        <p:nvSpPr>
          <p:cNvPr id="165" name="Ellipse 164"/>
          <p:cNvSpPr/>
          <p:nvPr/>
        </p:nvSpPr>
        <p:spPr>
          <a:xfrm>
            <a:off x="9914631" y="2109411"/>
            <a:ext cx="1872208" cy="648600"/>
          </a:xfrm>
          <a:prstGeom prst="ellipse">
            <a:avLst/>
          </a:prstGeom>
          <a:noFill/>
          <a:ln w="5715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FF0000"/>
              </a:solidFill>
            </a:endParaRPr>
          </a:p>
        </p:txBody>
      </p:sp>
      <p:sp>
        <p:nvSpPr>
          <p:cNvPr id="166" name="Arc 165"/>
          <p:cNvSpPr/>
          <p:nvPr/>
        </p:nvSpPr>
        <p:spPr>
          <a:xfrm>
            <a:off x="9384736" y="3467437"/>
            <a:ext cx="2871908" cy="1080120"/>
          </a:xfrm>
          <a:prstGeom prst="arc">
            <a:avLst>
              <a:gd name="adj1" fmla="val 10868613"/>
              <a:gd name="adj2" fmla="val 17618415"/>
            </a:avLst>
          </a:prstGeom>
          <a:ln w="57150">
            <a:solidFill>
              <a:srgbClr val="FF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FF0000"/>
              </a:solidFill>
            </a:endParaRPr>
          </a:p>
        </p:txBody>
      </p:sp>
      <p:cxnSp>
        <p:nvCxnSpPr>
          <p:cNvPr id="167" name="Connecteur droit 166"/>
          <p:cNvCxnSpPr/>
          <p:nvPr/>
        </p:nvCxnSpPr>
        <p:spPr>
          <a:xfrm>
            <a:off x="9540552" y="3140968"/>
            <a:ext cx="1498375" cy="0"/>
          </a:xfrm>
          <a:prstGeom prst="line">
            <a:avLst/>
          </a:prstGeom>
          <a:ln w="57150">
            <a:solidFill>
              <a:srgbClr val="FF0000"/>
            </a:solidFill>
            <a:prstDash val="sysDash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8" name="Espace réservé du contenu 2"/>
          <p:cNvSpPr txBox="1">
            <a:spLocks/>
          </p:cNvSpPr>
          <p:nvPr/>
        </p:nvSpPr>
        <p:spPr>
          <a:xfrm>
            <a:off x="9647635" y="2811223"/>
            <a:ext cx="400148" cy="526719"/>
          </a:xfrm>
          <a:prstGeom prst="rect">
            <a:avLst/>
          </a:prstGeom>
          <a:ln w="57150">
            <a:noFill/>
          </a:ln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fr-FR" sz="3400" dirty="0" smtClean="0">
                <a:solidFill>
                  <a:srgbClr val="FF0000"/>
                </a:solidFill>
              </a:rPr>
              <a:t>B</a:t>
            </a:r>
            <a:endParaRPr lang="fr-FR" sz="3400" dirty="0">
              <a:solidFill>
                <a:srgbClr val="FF0000"/>
              </a:solidFill>
            </a:endParaRPr>
          </a:p>
        </p:txBody>
      </p:sp>
      <p:sp>
        <p:nvSpPr>
          <p:cNvPr id="181" name="Forme libre 180"/>
          <p:cNvSpPr/>
          <p:nvPr/>
        </p:nvSpPr>
        <p:spPr>
          <a:xfrm rot="5400000">
            <a:off x="5225168" y="4448894"/>
            <a:ext cx="1687903" cy="2478368"/>
          </a:xfrm>
          <a:custGeom>
            <a:avLst/>
            <a:gdLst>
              <a:gd name="connsiteX0" fmla="*/ 540167 w 2089844"/>
              <a:gd name="connsiteY0" fmla="*/ 0 h 605538"/>
              <a:gd name="connsiteX1" fmla="*/ 1468689 w 2089844"/>
              <a:gd name="connsiteY1" fmla="*/ 10592 h 605538"/>
              <a:gd name="connsiteX2" fmla="*/ 1920593 w 2089844"/>
              <a:gd name="connsiteY2" fmla="*/ 49427 h 605538"/>
              <a:gd name="connsiteX3" fmla="*/ 2086527 w 2089844"/>
              <a:gd name="connsiteY3" fmla="*/ 116507 h 605538"/>
              <a:gd name="connsiteX4" fmla="*/ 1835861 w 2089844"/>
              <a:gd name="connsiteY4" fmla="*/ 208300 h 605538"/>
              <a:gd name="connsiteX5" fmla="*/ 1405140 w 2089844"/>
              <a:gd name="connsiteY5" fmla="*/ 236544 h 605538"/>
              <a:gd name="connsiteX6" fmla="*/ 776711 w 2089844"/>
              <a:gd name="connsiteY6" fmla="*/ 158873 h 605538"/>
              <a:gd name="connsiteX7" fmla="*/ 896748 w 2089844"/>
              <a:gd name="connsiteY7" fmla="*/ 81202 h 605538"/>
              <a:gd name="connsiteX8" fmla="*/ 1391018 w 2089844"/>
              <a:gd name="connsiteY8" fmla="*/ 56488 h 605538"/>
              <a:gd name="connsiteX9" fmla="*/ 1754660 w 2089844"/>
              <a:gd name="connsiteY9" fmla="*/ 74141 h 605538"/>
              <a:gd name="connsiteX10" fmla="*/ 2044161 w 2089844"/>
              <a:gd name="connsiteY10" fmla="*/ 123568 h 605538"/>
              <a:gd name="connsiteX11" fmla="*/ 2037100 w 2089844"/>
              <a:gd name="connsiteY11" fmla="*/ 208300 h 605538"/>
              <a:gd name="connsiteX12" fmla="*/ 1832331 w 2089844"/>
              <a:gd name="connsiteY12" fmla="*/ 268318 h 605538"/>
              <a:gd name="connsiteX13" fmla="*/ 1451037 w 2089844"/>
              <a:gd name="connsiteY13" fmla="*/ 296562 h 605538"/>
              <a:gd name="connsiteX14" fmla="*/ 917931 w 2089844"/>
              <a:gd name="connsiteY14" fmla="*/ 257727 h 605538"/>
              <a:gd name="connsiteX15" fmla="*/ 751997 w 2089844"/>
              <a:gd name="connsiteY15" fmla="*/ 204769 h 605538"/>
              <a:gd name="connsiteX16" fmla="*/ 1129761 w 2089844"/>
              <a:gd name="connsiteY16" fmla="*/ 137690 h 605538"/>
              <a:gd name="connsiteX17" fmla="*/ 1737007 w 2089844"/>
              <a:gd name="connsiteY17" fmla="*/ 144751 h 605538"/>
              <a:gd name="connsiteX18" fmla="*/ 2082996 w 2089844"/>
              <a:gd name="connsiteY18" fmla="*/ 225952 h 605538"/>
              <a:gd name="connsiteX19" fmla="*/ 1885288 w 2089844"/>
              <a:gd name="connsiteY19" fmla="*/ 321276 h 605538"/>
              <a:gd name="connsiteX20" fmla="*/ 1482811 w 2089844"/>
              <a:gd name="connsiteY20" fmla="*/ 360111 h 605538"/>
              <a:gd name="connsiteX21" fmla="*/ 928522 w 2089844"/>
              <a:gd name="connsiteY21" fmla="*/ 335398 h 605538"/>
              <a:gd name="connsiteX22" fmla="*/ 737875 w 2089844"/>
              <a:gd name="connsiteY22" fmla="*/ 275379 h 605538"/>
              <a:gd name="connsiteX23" fmla="*/ 1023846 w 2089844"/>
              <a:gd name="connsiteY23" fmla="*/ 211830 h 605538"/>
              <a:gd name="connsiteX24" fmla="*/ 1719355 w 2089844"/>
              <a:gd name="connsiteY24" fmla="*/ 204769 h 605538"/>
              <a:gd name="connsiteX25" fmla="*/ 2068874 w 2089844"/>
              <a:gd name="connsiteY25" fmla="*/ 289501 h 605538"/>
              <a:gd name="connsiteX26" fmla="*/ 1938246 w 2089844"/>
              <a:gd name="connsiteY26" fmla="*/ 388355 h 605538"/>
              <a:gd name="connsiteX27" fmla="*/ 1359244 w 2089844"/>
              <a:gd name="connsiteY27" fmla="*/ 427191 h 605538"/>
              <a:gd name="connsiteX28" fmla="*/ 946175 w 2089844"/>
              <a:gd name="connsiteY28" fmla="*/ 402477 h 605538"/>
              <a:gd name="connsiteX29" fmla="*/ 766119 w 2089844"/>
              <a:gd name="connsiteY29" fmla="*/ 353050 h 605538"/>
              <a:gd name="connsiteX30" fmla="*/ 776711 w 2089844"/>
              <a:gd name="connsiteY30" fmla="*/ 328337 h 605538"/>
              <a:gd name="connsiteX31" fmla="*/ 963827 w 2089844"/>
              <a:gd name="connsiteY31" fmla="*/ 278910 h 605538"/>
              <a:gd name="connsiteX32" fmla="*/ 1405140 w 2089844"/>
              <a:gd name="connsiteY32" fmla="*/ 247135 h 605538"/>
              <a:gd name="connsiteX33" fmla="*/ 1737007 w 2089844"/>
              <a:gd name="connsiteY33" fmla="*/ 268318 h 605538"/>
              <a:gd name="connsiteX34" fmla="*/ 1977081 w 2089844"/>
              <a:gd name="connsiteY34" fmla="*/ 317745 h 605538"/>
              <a:gd name="connsiteX35" fmla="*/ 2068874 w 2089844"/>
              <a:gd name="connsiteY35" fmla="*/ 423660 h 605538"/>
              <a:gd name="connsiteX36" fmla="*/ 1857044 w 2089844"/>
              <a:gd name="connsiteY36" fmla="*/ 494270 h 605538"/>
              <a:gd name="connsiteX37" fmla="*/ 1369835 w 2089844"/>
              <a:gd name="connsiteY37" fmla="*/ 522514 h 605538"/>
              <a:gd name="connsiteX38" fmla="*/ 903809 w 2089844"/>
              <a:gd name="connsiteY38" fmla="*/ 476618 h 605538"/>
              <a:gd name="connsiteX39" fmla="*/ 751997 w 2089844"/>
              <a:gd name="connsiteY39" fmla="*/ 427191 h 605538"/>
              <a:gd name="connsiteX40" fmla="*/ 953236 w 2089844"/>
              <a:gd name="connsiteY40" fmla="*/ 370703 h 605538"/>
              <a:gd name="connsiteX41" fmla="*/ 1624031 w 2089844"/>
              <a:gd name="connsiteY41" fmla="*/ 388355 h 605538"/>
              <a:gd name="connsiteX42" fmla="*/ 1973551 w 2089844"/>
              <a:gd name="connsiteY42" fmla="*/ 409538 h 605538"/>
              <a:gd name="connsiteX43" fmla="*/ 2082996 w 2089844"/>
              <a:gd name="connsiteY43" fmla="*/ 480148 h 605538"/>
              <a:gd name="connsiteX44" fmla="*/ 2022978 w 2089844"/>
              <a:gd name="connsiteY44" fmla="*/ 536636 h 605538"/>
              <a:gd name="connsiteX45" fmla="*/ 1578135 w 2089844"/>
              <a:gd name="connsiteY45" fmla="*/ 603716 h 605538"/>
              <a:gd name="connsiteX46" fmla="*/ 1200371 w 2089844"/>
              <a:gd name="connsiteY46" fmla="*/ 582533 h 605538"/>
              <a:gd name="connsiteX47" fmla="*/ 766119 w 2089844"/>
              <a:gd name="connsiteY47" fmla="*/ 540167 h 605538"/>
              <a:gd name="connsiteX48" fmla="*/ 766119 w 2089844"/>
              <a:gd name="connsiteY48" fmla="*/ 540167 h 605538"/>
              <a:gd name="connsiteX49" fmla="*/ 0 w 2089844"/>
              <a:gd name="connsiteY49" fmla="*/ 285971 h 605538"/>
              <a:gd name="connsiteX0" fmla="*/ 540167 w 2089844"/>
              <a:gd name="connsiteY0" fmla="*/ 0 h 605538"/>
              <a:gd name="connsiteX1" fmla="*/ 1468689 w 2089844"/>
              <a:gd name="connsiteY1" fmla="*/ 10592 h 605538"/>
              <a:gd name="connsiteX2" fmla="*/ 1920593 w 2089844"/>
              <a:gd name="connsiteY2" fmla="*/ 49427 h 605538"/>
              <a:gd name="connsiteX3" fmla="*/ 2086527 w 2089844"/>
              <a:gd name="connsiteY3" fmla="*/ 116507 h 605538"/>
              <a:gd name="connsiteX4" fmla="*/ 1835861 w 2089844"/>
              <a:gd name="connsiteY4" fmla="*/ 208300 h 605538"/>
              <a:gd name="connsiteX5" fmla="*/ 1405140 w 2089844"/>
              <a:gd name="connsiteY5" fmla="*/ 236544 h 605538"/>
              <a:gd name="connsiteX6" fmla="*/ 776711 w 2089844"/>
              <a:gd name="connsiteY6" fmla="*/ 158873 h 605538"/>
              <a:gd name="connsiteX7" fmla="*/ 896748 w 2089844"/>
              <a:gd name="connsiteY7" fmla="*/ 81202 h 605538"/>
              <a:gd name="connsiteX8" fmla="*/ 1391018 w 2089844"/>
              <a:gd name="connsiteY8" fmla="*/ 56488 h 605538"/>
              <a:gd name="connsiteX9" fmla="*/ 1754660 w 2089844"/>
              <a:gd name="connsiteY9" fmla="*/ 74141 h 605538"/>
              <a:gd name="connsiteX10" fmla="*/ 2044161 w 2089844"/>
              <a:gd name="connsiteY10" fmla="*/ 123568 h 605538"/>
              <a:gd name="connsiteX11" fmla="*/ 2037100 w 2089844"/>
              <a:gd name="connsiteY11" fmla="*/ 208300 h 605538"/>
              <a:gd name="connsiteX12" fmla="*/ 1832331 w 2089844"/>
              <a:gd name="connsiteY12" fmla="*/ 268318 h 605538"/>
              <a:gd name="connsiteX13" fmla="*/ 1451037 w 2089844"/>
              <a:gd name="connsiteY13" fmla="*/ 296562 h 605538"/>
              <a:gd name="connsiteX14" fmla="*/ 917931 w 2089844"/>
              <a:gd name="connsiteY14" fmla="*/ 257727 h 605538"/>
              <a:gd name="connsiteX15" fmla="*/ 751997 w 2089844"/>
              <a:gd name="connsiteY15" fmla="*/ 204769 h 605538"/>
              <a:gd name="connsiteX16" fmla="*/ 1129761 w 2089844"/>
              <a:gd name="connsiteY16" fmla="*/ 137690 h 605538"/>
              <a:gd name="connsiteX17" fmla="*/ 1737007 w 2089844"/>
              <a:gd name="connsiteY17" fmla="*/ 144751 h 605538"/>
              <a:gd name="connsiteX18" fmla="*/ 2082996 w 2089844"/>
              <a:gd name="connsiteY18" fmla="*/ 225952 h 605538"/>
              <a:gd name="connsiteX19" fmla="*/ 1885288 w 2089844"/>
              <a:gd name="connsiteY19" fmla="*/ 321276 h 605538"/>
              <a:gd name="connsiteX20" fmla="*/ 1482811 w 2089844"/>
              <a:gd name="connsiteY20" fmla="*/ 360111 h 605538"/>
              <a:gd name="connsiteX21" fmla="*/ 928522 w 2089844"/>
              <a:gd name="connsiteY21" fmla="*/ 335398 h 605538"/>
              <a:gd name="connsiteX22" fmla="*/ 737875 w 2089844"/>
              <a:gd name="connsiteY22" fmla="*/ 275379 h 605538"/>
              <a:gd name="connsiteX23" fmla="*/ 1023846 w 2089844"/>
              <a:gd name="connsiteY23" fmla="*/ 211830 h 605538"/>
              <a:gd name="connsiteX24" fmla="*/ 1719355 w 2089844"/>
              <a:gd name="connsiteY24" fmla="*/ 204769 h 605538"/>
              <a:gd name="connsiteX25" fmla="*/ 2068874 w 2089844"/>
              <a:gd name="connsiteY25" fmla="*/ 289501 h 605538"/>
              <a:gd name="connsiteX26" fmla="*/ 1938246 w 2089844"/>
              <a:gd name="connsiteY26" fmla="*/ 388355 h 605538"/>
              <a:gd name="connsiteX27" fmla="*/ 1359244 w 2089844"/>
              <a:gd name="connsiteY27" fmla="*/ 427191 h 605538"/>
              <a:gd name="connsiteX28" fmla="*/ 946175 w 2089844"/>
              <a:gd name="connsiteY28" fmla="*/ 402477 h 605538"/>
              <a:gd name="connsiteX29" fmla="*/ 766119 w 2089844"/>
              <a:gd name="connsiteY29" fmla="*/ 353050 h 605538"/>
              <a:gd name="connsiteX30" fmla="*/ 776711 w 2089844"/>
              <a:gd name="connsiteY30" fmla="*/ 328337 h 605538"/>
              <a:gd name="connsiteX31" fmla="*/ 963827 w 2089844"/>
              <a:gd name="connsiteY31" fmla="*/ 278910 h 605538"/>
              <a:gd name="connsiteX32" fmla="*/ 1405140 w 2089844"/>
              <a:gd name="connsiteY32" fmla="*/ 247135 h 605538"/>
              <a:gd name="connsiteX33" fmla="*/ 1737007 w 2089844"/>
              <a:gd name="connsiteY33" fmla="*/ 268318 h 605538"/>
              <a:gd name="connsiteX34" fmla="*/ 1977081 w 2089844"/>
              <a:gd name="connsiteY34" fmla="*/ 317745 h 605538"/>
              <a:gd name="connsiteX35" fmla="*/ 2068874 w 2089844"/>
              <a:gd name="connsiteY35" fmla="*/ 423660 h 605538"/>
              <a:gd name="connsiteX36" fmla="*/ 1857044 w 2089844"/>
              <a:gd name="connsiteY36" fmla="*/ 494270 h 605538"/>
              <a:gd name="connsiteX37" fmla="*/ 1369835 w 2089844"/>
              <a:gd name="connsiteY37" fmla="*/ 522514 h 605538"/>
              <a:gd name="connsiteX38" fmla="*/ 903809 w 2089844"/>
              <a:gd name="connsiteY38" fmla="*/ 476618 h 605538"/>
              <a:gd name="connsiteX39" fmla="*/ 751997 w 2089844"/>
              <a:gd name="connsiteY39" fmla="*/ 427191 h 605538"/>
              <a:gd name="connsiteX40" fmla="*/ 953236 w 2089844"/>
              <a:gd name="connsiteY40" fmla="*/ 370703 h 605538"/>
              <a:gd name="connsiteX41" fmla="*/ 1624031 w 2089844"/>
              <a:gd name="connsiteY41" fmla="*/ 388355 h 605538"/>
              <a:gd name="connsiteX42" fmla="*/ 1973551 w 2089844"/>
              <a:gd name="connsiteY42" fmla="*/ 409538 h 605538"/>
              <a:gd name="connsiteX43" fmla="*/ 2082996 w 2089844"/>
              <a:gd name="connsiteY43" fmla="*/ 480148 h 605538"/>
              <a:gd name="connsiteX44" fmla="*/ 2022978 w 2089844"/>
              <a:gd name="connsiteY44" fmla="*/ 536636 h 605538"/>
              <a:gd name="connsiteX45" fmla="*/ 1578135 w 2089844"/>
              <a:gd name="connsiteY45" fmla="*/ 603716 h 605538"/>
              <a:gd name="connsiteX46" fmla="*/ 1200371 w 2089844"/>
              <a:gd name="connsiteY46" fmla="*/ 582533 h 605538"/>
              <a:gd name="connsiteX47" fmla="*/ 766119 w 2089844"/>
              <a:gd name="connsiteY47" fmla="*/ 540167 h 605538"/>
              <a:gd name="connsiteX48" fmla="*/ 727283 w 2089844"/>
              <a:gd name="connsiteY48" fmla="*/ 529576 h 605538"/>
              <a:gd name="connsiteX49" fmla="*/ 0 w 2089844"/>
              <a:gd name="connsiteY49" fmla="*/ 285971 h 605538"/>
              <a:gd name="connsiteX0" fmla="*/ 540167 w 2089844"/>
              <a:gd name="connsiteY0" fmla="*/ 0 h 603716"/>
              <a:gd name="connsiteX1" fmla="*/ 1468689 w 2089844"/>
              <a:gd name="connsiteY1" fmla="*/ 10592 h 603716"/>
              <a:gd name="connsiteX2" fmla="*/ 1920593 w 2089844"/>
              <a:gd name="connsiteY2" fmla="*/ 49427 h 603716"/>
              <a:gd name="connsiteX3" fmla="*/ 2086527 w 2089844"/>
              <a:gd name="connsiteY3" fmla="*/ 116507 h 603716"/>
              <a:gd name="connsiteX4" fmla="*/ 1835861 w 2089844"/>
              <a:gd name="connsiteY4" fmla="*/ 208300 h 603716"/>
              <a:gd name="connsiteX5" fmla="*/ 1405140 w 2089844"/>
              <a:gd name="connsiteY5" fmla="*/ 236544 h 603716"/>
              <a:gd name="connsiteX6" fmla="*/ 776711 w 2089844"/>
              <a:gd name="connsiteY6" fmla="*/ 158873 h 603716"/>
              <a:gd name="connsiteX7" fmla="*/ 896748 w 2089844"/>
              <a:gd name="connsiteY7" fmla="*/ 81202 h 603716"/>
              <a:gd name="connsiteX8" fmla="*/ 1391018 w 2089844"/>
              <a:gd name="connsiteY8" fmla="*/ 56488 h 603716"/>
              <a:gd name="connsiteX9" fmla="*/ 1754660 w 2089844"/>
              <a:gd name="connsiteY9" fmla="*/ 74141 h 603716"/>
              <a:gd name="connsiteX10" fmla="*/ 2044161 w 2089844"/>
              <a:gd name="connsiteY10" fmla="*/ 123568 h 603716"/>
              <a:gd name="connsiteX11" fmla="*/ 2037100 w 2089844"/>
              <a:gd name="connsiteY11" fmla="*/ 208300 h 603716"/>
              <a:gd name="connsiteX12" fmla="*/ 1832331 w 2089844"/>
              <a:gd name="connsiteY12" fmla="*/ 268318 h 603716"/>
              <a:gd name="connsiteX13" fmla="*/ 1451037 w 2089844"/>
              <a:gd name="connsiteY13" fmla="*/ 296562 h 603716"/>
              <a:gd name="connsiteX14" fmla="*/ 917931 w 2089844"/>
              <a:gd name="connsiteY14" fmla="*/ 257727 h 603716"/>
              <a:gd name="connsiteX15" fmla="*/ 751997 w 2089844"/>
              <a:gd name="connsiteY15" fmla="*/ 204769 h 603716"/>
              <a:gd name="connsiteX16" fmla="*/ 1129761 w 2089844"/>
              <a:gd name="connsiteY16" fmla="*/ 137690 h 603716"/>
              <a:gd name="connsiteX17" fmla="*/ 1737007 w 2089844"/>
              <a:gd name="connsiteY17" fmla="*/ 144751 h 603716"/>
              <a:gd name="connsiteX18" fmla="*/ 2082996 w 2089844"/>
              <a:gd name="connsiteY18" fmla="*/ 225952 h 603716"/>
              <a:gd name="connsiteX19" fmla="*/ 1885288 w 2089844"/>
              <a:gd name="connsiteY19" fmla="*/ 321276 h 603716"/>
              <a:gd name="connsiteX20" fmla="*/ 1482811 w 2089844"/>
              <a:gd name="connsiteY20" fmla="*/ 360111 h 603716"/>
              <a:gd name="connsiteX21" fmla="*/ 928522 w 2089844"/>
              <a:gd name="connsiteY21" fmla="*/ 335398 h 603716"/>
              <a:gd name="connsiteX22" fmla="*/ 737875 w 2089844"/>
              <a:gd name="connsiteY22" fmla="*/ 275379 h 603716"/>
              <a:gd name="connsiteX23" fmla="*/ 1023846 w 2089844"/>
              <a:gd name="connsiteY23" fmla="*/ 211830 h 603716"/>
              <a:gd name="connsiteX24" fmla="*/ 1719355 w 2089844"/>
              <a:gd name="connsiteY24" fmla="*/ 204769 h 603716"/>
              <a:gd name="connsiteX25" fmla="*/ 2068874 w 2089844"/>
              <a:gd name="connsiteY25" fmla="*/ 289501 h 603716"/>
              <a:gd name="connsiteX26" fmla="*/ 1938246 w 2089844"/>
              <a:gd name="connsiteY26" fmla="*/ 388355 h 603716"/>
              <a:gd name="connsiteX27" fmla="*/ 1359244 w 2089844"/>
              <a:gd name="connsiteY27" fmla="*/ 427191 h 603716"/>
              <a:gd name="connsiteX28" fmla="*/ 946175 w 2089844"/>
              <a:gd name="connsiteY28" fmla="*/ 402477 h 603716"/>
              <a:gd name="connsiteX29" fmla="*/ 766119 w 2089844"/>
              <a:gd name="connsiteY29" fmla="*/ 353050 h 603716"/>
              <a:gd name="connsiteX30" fmla="*/ 776711 w 2089844"/>
              <a:gd name="connsiteY30" fmla="*/ 328337 h 603716"/>
              <a:gd name="connsiteX31" fmla="*/ 963827 w 2089844"/>
              <a:gd name="connsiteY31" fmla="*/ 278910 h 603716"/>
              <a:gd name="connsiteX32" fmla="*/ 1405140 w 2089844"/>
              <a:gd name="connsiteY32" fmla="*/ 247135 h 603716"/>
              <a:gd name="connsiteX33" fmla="*/ 1737007 w 2089844"/>
              <a:gd name="connsiteY33" fmla="*/ 268318 h 603716"/>
              <a:gd name="connsiteX34" fmla="*/ 1977081 w 2089844"/>
              <a:gd name="connsiteY34" fmla="*/ 317745 h 603716"/>
              <a:gd name="connsiteX35" fmla="*/ 2068874 w 2089844"/>
              <a:gd name="connsiteY35" fmla="*/ 423660 h 603716"/>
              <a:gd name="connsiteX36" fmla="*/ 1857044 w 2089844"/>
              <a:gd name="connsiteY36" fmla="*/ 494270 h 603716"/>
              <a:gd name="connsiteX37" fmla="*/ 1369835 w 2089844"/>
              <a:gd name="connsiteY37" fmla="*/ 522514 h 603716"/>
              <a:gd name="connsiteX38" fmla="*/ 903809 w 2089844"/>
              <a:gd name="connsiteY38" fmla="*/ 476618 h 603716"/>
              <a:gd name="connsiteX39" fmla="*/ 751997 w 2089844"/>
              <a:gd name="connsiteY39" fmla="*/ 427191 h 603716"/>
              <a:gd name="connsiteX40" fmla="*/ 953236 w 2089844"/>
              <a:gd name="connsiteY40" fmla="*/ 370703 h 603716"/>
              <a:gd name="connsiteX41" fmla="*/ 1624031 w 2089844"/>
              <a:gd name="connsiteY41" fmla="*/ 388355 h 603716"/>
              <a:gd name="connsiteX42" fmla="*/ 1973551 w 2089844"/>
              <a:gd name="connsiteY42" fmla="*/ 409538 h 603716"/>
              <a:gd name="connsiteX43" fmla="*/ 2082996 w 2089844"/>
              <a:gd name="connsiteY43" fmla="*/ 480148 h 603716"/>
              <a:gd name="connsiteX44" fmla="*/ 2022978 w 2089844"/>
              <a:gd name="connsiteY44" fmla="*/ 536636 h 603716"/>
              <a:gd name="connsiteX45" fmla="*/ 1578135 w 2089844"/>
              <a:gd name="connsiteY45" fmla="*/ 603716 h 603716"/>
              <a:gd name="connsiteX46" fmla="*/ 1200371 w 2089844"/>
              <a:gd name="connsiteY46" fmla="*/ 582533 h 603716"/>
              <a:gd name="connsiteX47" fmla="*/ 939114 w 2089844"/>
              <a:gd name="connsiteY47" fmla="*/ 564881 h 603716"/>
              <a:gd name="connsiteX48" fmla="*/ 727283 w 2089844"/>
              <a:gd name="connsiteY48" fmla="*/ 529576 h 603716"/>
              <a:gd name="connsiteX49" fmla="*/ 0 w 2089844"/>
              <a:gd name="connsiteY49" fmla="*/ 285971 h 603716"/>
              <a:gd name="connsiteX0" fmla="*/ 540167 w 2089844"/>
              <a:gd name="connsiteY0" fmla="*/ 0 h 603716"/>
              <a:gd name="connsiteX1" fmla="*/ 1468689 w 2089844"/>
              <a:gd name="connsiteY1" fmla="*/ 10592 h 603716"/>
              <a:gd name="connsiteX2" fmla="*/ 1920593 w 2089844"/>
              <a:gd name="connsiteY2" fmla="*/ 49427 h 603716"/>
              <a:gd name="connsiteX3" fmla="*/ 2086527 w 2089844"/>
              <a:gd name="connsiteY3" fmla="*/ 116507 h 603716"/>
              <a:gd name="connsiteX4" fmla="*/ 1835861 w 2089844"/>
              <a:gd name="connsiteY4" fmla="*/ 208300 h 603716"/>
              <a:gd name="connsiteX5" fmla="*/ 1405140 w 2089844"/>
              <a:gd name="connsiteY5" fmla="*/ 236544 h 603716"/>
              <a:gd name="connsiteX6" fmla="*/ 776711 w 2089844"/>
              <a:gd name="connsiteY6" fmla="*/ 158873 h 603716"/>
              <a:gd name="connsiteX7" fmla="*/ 896748 w 2089844"/>
              <a:gd name="connsiteY7" fmla="*/ 81202 h 603716"/>
              <a:gd name="connsiteX8" fmla="*/ 1391018 w 2089844"/>
              <a:gd name="connsiteY8" fmla="*/ 56488 h 603716"/>
              <a:gd name="connsiteX9" fmla="*/ 1754660 w 2089844"/>
              <a:gd name="connsiteY9" fmla="*/ 74141 h 603716"/>
              <a:gd name="connsiteX10" fmla="*/ 2044161 w 2089844"/>
              <a:gd name="connsiteY10" fmla="*/ 123568 h 603716"/>
              <a:gd name="connsiteX11" fmla="*/ 2037100 w 2089844"/>
              <a:gd name="connsiteY11" fmla="*/ 208300 h 603716"/>
              <a:gd name="connsiteX12" fmla="*/ 1832331 w 2089844"/>
              <a:gd name="connsiteY12" fmla="*/ 268318 h 603716"/>
              <a:gd name="connsiteX13" fmla="*/ 1451037 w 2089844"/>
              <a:gd name="connsiteY13" fmla="*/ 296562 h 603716"/>
              <a:gd name="connsiteX14" fmla="*/ 917931 w 2089844"/>
              <a:gd name="connsiteY14" fmla="*/ 257727 h 603716"/>
              <a:gd name="connsiteX15" fmla="*/ 751997 w 2089844"/>
              <a:gd name="connsiteY15" fmla="*/ 204769 h 603716"/>
              <a:gd name="connsiteX16" fmla="*/ 1129761 w 2089844"/>
              <a:gd name="connsiteY16" fmla="*/ 137690 h 603716"/>
              <a:gd name="connsiteX17" fmla="*/ 1737007 w 2089844"/>
              <a:gd name="connsiteY17" fmla="*/ 144751 h 603716"/>
              <a:gd name="connsiteX18" fmla="*/ 2082996 w 2089844"/>
              <a:gd name="connsiteY18" fmla="*/ 225952 h 603716"/>
              <a:gd name="connsiteX19" fmla="*/ 1885288 w 2089844"/>
              <a:gd name="connsiteY19" fmla="*/ 321276 h 603716"/>
              <a:gd name="connsiteX20" fmla="*/ 1482811 w 2089844"/>
              <a:gd name="connsiteY20" fmla="*/ 360111 h 603716"/>
              <a:gd name="connsiteX21" fmla="*/ 928522 w 2089844"/>
              <a:gd name="connsiteY21" fmla="*/ 335398 h 603716"/>
              <a:gd name="connsiteX22" fmla="*/ 737875 w 2089844"/>
              <a:gd name="connsiteY22" fmla="*/ 275379 h 603716"/>
              <a:gd name="connsiteX23" fmla="*/ 1023846 w 2089844"/>
              <a:gd name="connsiteY23" fmla="*/ 211830 h 603716"/>
              <a:gd name="connsiteX24" fmla="*/ 1719355 w 2089844"/>
              <a:gd name="connsiteY24" fmla="*/ 204769 h 603716"/>
              <a:gd name="connsiteX25" fmla="*/ 2068874 w 2089844"/>
              <a:gd name="connsiteY25" fmla="*/ 289501 h 603716"/>
              <a:gd name="connsiteX26" fmla="*/ 1938246 w 2089844"/>
              <a:gd name="connsiteY26" fmla="*/ 388355 h 603716"/>
              <a:gd name="connsiteX27" fmla="*/ 1359244 w 2089844"/>
              <a:gd name="connsiteY27" fmla="*/ 427191 h 603716"/>
              <a:gd name="connsiteX28" fmla="*/ 946175 w 2089844"/>
              <a:gd name="connsiteY28" fmla="*/ 402477 h 603716"/>
              <a:gd name="connsiteX29" fmla="*/ 766119 w 2089844"/>
              <a:gd name="connsiteY29" fmla="*/ 353050 h 603716"/>
              <a:gd name="connsiteX30" fmla="*/ 776711 w 2089844"/>
              <a:gd name="connsiteY30" fmla="*/ 328337 h 603716"/>
              <a:gd name="connsiteX31" fmla="*/ 963827 w 2089844"/>
              <a:gd name="connsiteY31" fmla="*/ 278910 h 603716"/>
              <a:gd name="connsiteX32" fmla="*/ 1405140 w 2089844"/>
              <a:gd name="connsiteY32" fmla="*/ 247135 h 603716"/>
              <a:gd name="connsiteX33" fmla="*/ 1737007 w 2089844"/>
              <a:gd name="connsiteY33" fmla="*/ 268318 h 603716"/>
              <a:gd name="connsiteX34" fmla="*/ 1977081 w 2089844"/>
              <a:gd name="connsiteY34" fmla="*/ 317745 h 603716"/>
              <a:gd name="connsiteX35" fmla="*/ 2068874 w 2089844"/>
              <a:gd name="connsiteY35" fmla="*/ 423660 h 603716"/>
              <a:gd name="connsiteX36" fmla="*/ 1857044 w 2089844"/>
              <a:gd name="connsiteY36" fmla="*/ 494270 h 603716"/>
              <a:gd name="connsiteX37" fmla="*/ 1369835 w 2089844"/>
              <a:gd name="connsiteY37" fmla="*/ 522514 h 603716"/>
              <a:gd name="connsiteX38" fmla="*/ 903809 w 2089844"/>
              <a:gd name="connsiteY38" fmla="*/ 476618 h 603716"/>
              <a:gd name="connsiteX39" fmla="*/ 751997 w 2089844"/>
              <a:gd name="connsiteY39" fmla="*/ 427191 h 603716"/>
              <a:gd name="connsiteX40" fmla="*/ 953236 w 2089844"/>
              <a:gd name="connsiteY40" fmla="*/ 370703 h 603716"/>
              <a:gd name="connsiteX41" fmla="*/ 1624031 w 2089844"/>
              <a:gd name="connsiteY41" fmla="*/ 388355 h 603716"/>
              <a:gd name="connsiteX42" fmla="*/ 1973551 w 2089844"/>
              <a:gd name="connsiteY42" fmla="*/ 409538 h 603716"/>
              <a:gd name="connsiteX43" fmla="*/ 2082996 w 2089844"/>
              <a:gd name="connsiteY43" fmla="*/ 480148 h 603716"/>
              <a:gd name="connsiteX44" fmla="*/ 2022978 w 2089844"/>
              <a:gd name="connsiteY44" fmla="*/ 536636 h 603716"/>
              <a:gd name="connsiteX45" fmla="*/ 1578135 w 2089844"/>
              <a:gd name="connsiteY45" fmla="*/ 603716 h 603716"/>
              <a:gd name="connsiteX46" fmla="*/ 1200371 w 2089844"/>
              <a:gd name="connsiteY46" fmla="*/ 582533 h 603716"/>
              <a:gd name="connsiteX47" fmla="*/ 939114 w 2089844"/>
              <a:gd name="connsiteY47" fmla="*/ 564881 h 603716"/>
              <a:gd name="connsiteX48" fmla="*/ 476617 w 2089844"/>
              <a:gd name="connsiteY48" fmla="*/ 427191 h 603716"/>
              <a:gd name="connsiteX49" fmla="*/ 0 w 2089844"/>
              <a:gd name="connsiteY49" fmla="*/ 285971 h 603716"/>
              <a:gd name="connsiteX0" fmla="*/ 540167 w 2089844"/>
              <a:gd name="connsiteY0" fmla="*/ 0 h 606584"/>
              <a:gd name="connsiteX1" fmla="*/ 1468689 w 2089844"/>
              <a:gd name="connsiteY1" fmla="*/ 10592 h 606584"/>
              <a:gd name="connsiteX2" fmla="*/ 1920593 w 2089844"/>
              <a:gd name="connsiteY2" fmla="*/ 49427 h 606584"/>
              <a:gd name="connsiteX3" fmla="*/ 2086527 w 2089844"/>
              <a:gd name="connsiteY3" fmla="*/ 116507 h 606584"/>
              <a:gd name="connsiteX4" fmla="*/ 1835861 w 2089844"/>
              <a:gd name="connsiteY4" fmla="*/ 208300 h 606584"/>
              <a:gd name="connsiteX5" fmla="*/ 1405140 w 2089844"/>
              <a:gd name="connsiteY5" fmla="*/ 236544 h 606584"/>
              <a:gd name="connsiteX6" fmla="*/ 776711 w 2089844"/>
              <a:gd name="connsiteY6" fmla="*/ 158873 h 606584"/>
              <a:gd name="connsiteX7" fmla="*/ 896748 w 2089844"/>
              <a:gd name="connsiteY7" fmla="*/ 81202 h 606584"/>
              <a:gd name="connsiteX8" fmla="*/ 1391018 w 2089844"/>
              <a:gd name="connsiteY8" fmla="*/ 56488 h 606584"/>
              <a:gd name="connsiteX9" fmla="*/ 1754660 w 2089844"/>
              <a:gd name="connsiteY9" fmla="*/ 74141 h 606584"/>
              <a:gd name="connsiteX10" fmla="*/ 2044161 w 2089844"/>
              <a:gd name="connsiteY10" fmla="*/ 123568 h 606584"/>
              <a:gd name="connsiteX11" fmla="*/ 2037100 w 2089844"/>
              <a:gd name="connsiteY11" fmla="*/ 208300 h 606584"/>
              <a:gd name="connsiteX12" fmla="*/ 1832331 w 2089844"/>
              <a:gd name="connsiteY12" fmla="*/ 268318 h 606584"/>
              <a:gd name="connsiteX13" fmla="*/ 1451037 w 2089844"/>
              <a:gd name="connsiteY13" fmla="*/ 296562 h 606584"/>
              <a:gd name="connsiteX14" fmla="*/ 917931 w 2089844"/>
              <a:gd name="connsiteY14" fmla="*/ 257727 h 606584"/>
              <a:gd name="connsiteX15" fmla="*/ 751997 w 2089844"/>
              <a:gd name="connsiteY15" fmla="*/ 204769 h 606584"/>
              <a:gd name="connsiteX16" fmla="*/ 1129761 w 2089844"/>
              <a:gd name="connsiteY16" fmla="*/ 137690 h 606584"/>
              <a:gd name="connsiteX17" fmla="*/ 1737007 w 2089844"/>
              <a:gd name="connsiteY17" fmla="*/ 144751 h 606584"/>
              <a:gd name="connsiteX18" fmla="*/ 2082996 w 2089844"/>
              <a:gd name="connsiteY18" fmla="*/ 225952 h 606584"/>
              <a:gd name="connsiteX19" fmla="*/ 1885288 w 2089844"/>
              <a:gd name="connsiteY19" fmla="*/ 321276 h 606584"/>
              <a:gd name="connsiteX20" fmla="*/ 1482811 w 2089844"/>
              <a:gd name="connsiteY20" fmla="*/ 360111 h 606584"/>
              <a:gd name="connsiteX21" fmla="*/ 928522 w 2089844"/>
              <a:gd name="connsiteY21" fmla="*/ 335398 h 606584"/>
              <a:gd name="connsiteX22" fmla="*/ 737875 w 2089844"/>
              <a:gd name="connsiteY22" fmla="*/ 275379 h 606584"/>
              <a:gd name="connsiteX23" fmla="*/ 1023846 w 2089844"/>
              <a:gd name="connsiteY23" fmla="*/ 211830 h 606584"/>
              <a:gd name="connsiteX24" fmla="*/ 1719355 w 2089844"/>
              <a:gd name="connsiteY24" fmla="*/ 204769 h 606584"/>
              <a:gd name="connsiteX25" fmla="*/ 2068874 w 2089844"/>
              <a:gd name="connsiteY25" fmla="*/ 289501 h 606584"/>
              <a:gd name="connsiteX26" fmla="*/ 1938246 w 2089844"/>
              <a:gd name="connsiteY26" fmla="*/ 388355 h 606584"/>
              <a:gd name="connsiteX27" fmla="*/ 1359244 w 2089844"/>
              <a:gd name="connsiteY27" fmla="*/ 427191 h 606584"/>
              <a:gd name="connsiteX28" fmla="*/ 946175 w 2089844"/>
              <a:gd name="connsiteY28" fmla="*/ 402477 h 606584"/>
              <a:gd name="connsiteX29" fmla="*/ 766119 w 2089844"/>
              <a:gd name="connsiteY29" fmla="*/ 353050 h 606584"/>
              <a:gd name="connsiteX30" fmla="*/ 776711 w 2089844"/>
              <a:gd name="connsiteY30" fmla="*/ 328337 h 606584"/>
              <a:gd name="connsiteX31" fmla="*/ 963827 w 2089844"/>
              <a:gd name="connsiteY31" fmla="*/ 278910 h 606584"/>
              <a:gd name="connsiteX32" fmla="*/ 1405140 w 2089844"/>
              <a:gd name="connsiteY32" fmla="*/ 247135 h 606584"/>
              <a:gd name="connsiteX33" fmla="*/ 1737007 w 2089844"/>
              <a:gd name="connsiteY33" fmla="*/ 268318 h 606584"/>
              <a:gd name="connsiteX34" fmla="*/ 1977081 w 2089844"/>
              <a:gd name="connsiteY34" fmla="*/ 317745 h 606584"/>
              <a:gd name="connsiteX35" fmla="*/ 2068874 w 2089844"/>
              <a:gd name="connsiteY35" fmla="*/ 423660 h 606584"/>
              <a:gd name="connsiteX36" fmla="*/ 1857044 w 2089844"/>
              <a:gd name="connsiteY36" fmla="*/ 494270 h 606584"/>
              <a:gd name="connsiteX37" fmla="*/ 1369835 w 2089844"/>
              <a:gd name="connsiteY37" fmla="*/ 522514 h 606584"/>
              <a:gd name="connsiteX38" fmla="*/ 903809 w 2089844"/>
              <a:gd name="connsiteY38" fmla="*/ 476618 h 606584"/>
              <a:gd name="connsiteX39" fmla="*/ 751997 w 2089844"/>
              <a:gd name="connsiteY39" fmla="*/ 427191 h 606584"/>
              <a:gd name="connsiteX40" fmla="*/ 953236 w 2089844"/>
              <a:gd name="connsiteY40" fmla="*/ 370703 h 606584"/>
              <a:gd name="connsiteX41" fmla="*/ 1624031 w 2089844"/>
              <a:gd name="connsiteY41" fmla="*/ 388355 h 606584"/>
              <a:gd name="connsiteX42" fmla="*/ 1973551 w 2089844"/>
              <a:gd name="connsiteY42" fmla="*/ 409538 h 606584"/>
              <a:gd name="connsiteX43" fmla="*/ 2082996 w 2089844"/>
              <a:gd name="connsiteY43" fmla="*/ 480148 h 606584"/>
              <a:gd name="connsiteX44" fmla="*/ 2022978 w 2089844"/>
              <a:gd name="connsiteY44" fmla="*/ 536636 h 606584"/>
              <a:gd name="connsiteX45" fmla="*/ 1578135 w 2089844"/>
              <a:gd name="connsiteY45" fmla="*/ 603716 h 606584"/>
              <a:gd name="connsiteX46" fmla="*/ 1200371 w 2089844"/>
              <a:gd name="connsiteY46" fmla="*/ 593124 h 606584"/>
              <a:gd name="connsiteX47" fmla="*/ 939114 w 2089844"/>
              <a:gd name="connsiteY47" fmla="*/ 564881 h 606584"/>
              <a:gd name="connsiteX48" fmla="*/ 476617 w 2089844"/>
              <a:gd name="connsiteY48" fmla="*/ 427191 h 606584"/>
              <a:gd name="connsiteX49" fmla="*/ 0 w 2089844"/>
              <a:gd name="connsiteY49" fmla="*/ 285971 h 606584"/>
              <a:gd name="connsiteX0" fmla="*/ 540167 w 2089844"/>
              <a:gd name="connsiteY0" fmla="*/ 0 h 606584"/>
              <a:gd name="connsiteX1" fmla="*/ 1468689 w 2089844"/>
              <a:gd name="connsiteY1" fmla="*/ 10592 h 606584"/>
              <a:gd name="connsiteX2" fmla="*/ 1920593 w 2089844"/>
              <a:gd name="connsiteY2" fmla="*/ 49427 h 606584"/>
              <a:gd name="connsiteX3" fmla="*/ 2086527 w 2089844"/>
              <a:gd name="connsiteY3" fmla="*/ 116507 h 606584"/>
              <a:gd name="connsiteX4" fmla="*/ 1835861 w 2089844"/>
              <a:gd name="connsiteY4" fmla="*/ 208300 h 606584"/>
              <a:gd name="connsiteX5" fmla="*/ 1405140 w 2089844"/>
              <a:gd name="connsiteY5" fmla="*/ 236544 h 606584"/>
              <a:gd name="connsiteX6" fmla="*/ 776711 w 2089844"/>
              <a:gd name="connsiteY6" fmla="*/ 158873 h 606584"/>
              <a:gd name="connsiteX7" fmla="*/ 896748 w 2089844"/>
              <a:gd name="connsiteY7" fmla="*/ 81202 h 606584"/>
              <a:gd name="connsiteX8" fmla="*/ 1391018 w 2089844"/>
              <a:gd name="connsiteY8" fmla="*/ 56488 h 606584"/>
              <a:gd name="connsiteX9" fmla="*/ 1754660 w 2089844"/>
              <a:gd name="connsiteY9" fmla="*/ 74141 h 606584"/>
              <a:gd name="connsiteX10" fmla="*/ 2044161 w 2089844"/>
              <a:gd name="connsiteY10" fmla="*/ 123568 h 606584"/>
              <a:gd name="connsiteX11" fmla="*/ 2037100 w 2089844"/>
              <a:gd name="connsiteY11" fmla="*/ 208300 h 606584"/>
              <a:gd name="connsiteX12" fmla="*/ 1832331 w 2089844"/>
              <a:gd name="connsiteY12" fmla="*/ 268318 h 606584"/>
              <a:gd name="connsiteX13" fmla="*/ 1451037 w 2089844"/>
              <a:gd name="connsiteY13" fmla="*/ 296562 h 606584"/>
              <a:gd name="connsiteX14" fmla="*/ 917931 w 2089844"/>
              <a:gd name="connsiteY14" fmla="*/ 257727 h 606584"/>
              <a:gd name="connsiteX15" fmla="*/ 751997 w 2089844"/>
              <a:gd name="connsiteY15" fmla="*/ 204769 h 606584"/>
              <a:gd name="connsiteX16" fmla="*/ 1129761 w 2089844"/>
              <a:gd name="connsiteY16" fmla="*/ 137690 h 606584"/>
              <a:gd name="connsiteX17" fmla="*/ 1737007 w 2089844"/>
              <a:gd name="connsiteY17" fmla="*/ 144751 h 606584"/>
              <a:gd name="connsiteX18" fmla="*/ 2082996 w 2089844"/>
              <a:gd name="connsiteY18" fmla="*/ 225952 h 606584"/>
              <a:gd name="connsiteX19" fmla="*/ 1885288 w 2089844"/>
              <a:gd name="connsiteY19" fmla="*/ 321276 h 606584"/>
              <a:gd name="connsiteX20" fmla="*/ 1482811 w 2089844"/>
              <a:gd name="connsiteY20" fmla="*/ 360111 h 606584"/>
              <a:gd name="connsiteX21" fmla="*/ 928522 w 2089844"/>
              <a:gd name="connsiteY21" fmla="*/ 335398 h 606584"/>
              <a:gd name="connsiteX22" fmla="*/ 737875 w 2089844"/>
              <a:gd name="connsiteY22" fmla="*/ 275379 h 606584"/>
              <a:gd name="connsiteX23" fmla="*/ 1023846 w 2089844"/>
              <a:gd name="connsiteY23" fmla="*/ 211830 h 606584"/>
              <a:gd name="connsiteX24" fmla="*/ 1719355 w 2089844"/>
              <a:gd name="connsiteY24" fmla="*/ 204769 h 606584"/>
              <a:gd name="connsiteX25" fmla="*/ 2068874 w 2089844"/>
              <a:gd name="connsiteY25" fmla="*/ 289501 h 606584"/>
              <a:gd name="connsiteX26" fmla="*/ 1938246 w 2089844"/>
              <a:gd name="connsiteY26" fmla="*/ 388355 h 606584"/>
              <a:gd name="connsiteX27" fmla="*/ 1359244 w 2089844"/>
              <a:gd name="connsiteY27" fmla="*/ 427191 h 606584"/>
              <a:gd name="connsiteX28" fmla="*/ 946175 w 2089844"/>
              <a:gd name="connsiteY28" fmla="*/ 402477 h 606584"/>
              <a:gd name="connsiteX29" fmla="*/ 766119 w 2089844"/>
              <a:gd name="connsiteY29" fmla="*/ 353050 h 606584"/>
              <a:gd name="connsiteX30" fmla="*/ 776711 w 2089844"/>
              <a:gd name="connsiteY30" fmla="*/ 328337 h 606584"/>
              <a:gd name="connsiteX31" fmla="*/ 963827 w 2089844"/>
              <a:gd name="connsiteY31" fmla="*/ 278910 h 606584"/>
              <a:gd name="connsiteX32" fmla="*/ 1405140 w 2089844"/>
              <a:gd name="connsiteY32" fmla="*/ 247135 h 606584"/>
              <a:gd name="connsiteX33" fmla="*/ 1737007 w 2089844"/>
              <a:gd name="connsiteY33" fmla="*/ 268318 h 606584"/>
              <a:gd name="connsiteX34" fmla="*/ 1977081 w 2089844"/>
              <a:gd name="connsiteY34" fmla="*/ 317745 h 606584"/>
              <a:gd name="connsiteX35" fmla="*/ 2068874 w 2089844"/>
              <a:gd name="connsiteY35" fmla="*/ 423660 h 606584"/>
              <a:gd name="connsiteX36" fmla="*/ 1857044 w 2089844"/>
              <a:gd name="connsiteY36" fmla="*/ 494270 h 606584"/>
              <a:gd name="connsiteX37" fmla="*/ 1369835 w 2089844"/>
              <a:gd name="connsiteY37" fmla="*/ 522514 h 606584"/>
              <a:gd name="connsiteX38" fmla="*/ 903809 w 2089844"/>
              <a:gd name="connsiteY38" fmla="*/ 476618 h 606584"/>
              <a:gd name="connsiteX39" fmla="*/ 751997 w 2089844"/>
              <a:gd name="connsiteY39" fmla="*/ 427191 h 606584"/>
              <a:gd name="connsiteX40" fmla="*/ 953236 w 2089844"/>
              <a:gd name="connsiteY40" fmla="*/ 370703 h 606584"/>
              <a:gd name="connsiteX41" fmla="*/ 1624031 w 2089844"/>
              <a:gd name="connsiteY41" fmla="*/ 388355 h 606584"/>
              <a:gd name="connsiteX42" fmla="*/ 1973551 w 2089844"/>
              <a:gd name="connsiteY42" fmla="*/ 409538 h 606584"/>
              <a:gd name="connsiteX43" fmla="*/ 2082996 w 2089844"/>
              <a:gd name="connsiteY43" fmla="*/ 480148 h 606584"/>
              <a:gd name="connsiteX44" fmla="*/ 2022978 w 2089844"/>
              <a:gd name="connsiteY44" fmla="*/ 536636 h 606584"/>
              <a:gd name="connsiteX45" fmla="*/ 1578135 w 2089844"/>
              <a:gd name="connsiteY45" fmla="*/ 603716 h 606584"/>
              <a:gd name="connsiteX46" fmla="*/ 1200371 w 2089844"/>
              <a:gd name="connsiteY46" fmla="*/ 593124 h 606584"/>
              <a:gd name="connsiteX47" fmla="*/ 939114 w 2089844"/>
              <a:gd name="connsiteY47" fmla="*/ 564881 h 606584"/>
              <a:gd name="connsiteX48" fmla="*/ 476617 w 2089844"/>
              <a:gd name="connsiteY48" fmla="*/ 427191 h 606584"/>
              <a:gd name="connsiteX49" fmla="*/ 0 w 2089844"/>
              <a:gd name="connsiteY49" fmla="*/ 285971 h 606584"/>
              <a:gd name="connsiteX0" fmla="*/ 540167 w 2089844"/>
              <a:gd name="connsiteY0" fmla="*/ 0 h 611226"/>
              <a:gd name="connsiteX1" fmla="*/ 1468689 w 2089844"/>
              <a:gd name="connsiteY1" fmla="*/ 10592 h 611226"/>
              <a:gd name="connsiteX2" fmla="*/ 1920593 w 2089844"/>
              <a:gd name="connsiteY2" fmla="*/ 49427 h 611226"/>
              <a:gd name="connsiteX3" fmla="*/ 2086527 w 2089844"/>
              <a:gd name="connsiteY3" fmla="*/ 116507 h 611226"/>
              <a:gd name="connsiteX4" fmla="*/ 1835861 w 2089844"/>
              <a:gd name="connsiteY4" fmla="*/ 208300 h 611226"/>
              <a:gd name="connsiteX5" fmla="*/ 1405140 w 2089844"/>
              <a:gd name="connsiteY5" fmla="*/ 236544 h 611226"/>
              <a:gd name="connsiteX6" fmla="*/ 776711 w 2089844"/>
              <a:gd name="connsiteY6" fmla="*/ 158873 h 611226"/>
              <a:gd name="connsiteX7" fmla="*/ 896748 w 2089844"/>
              <a:gd name="connsiteY7" fmla="*/ 81202 h 611226"/>
              <a:gd name="connsiteX8" fmla="*/ 1391018 w 2089844"/>
              <a:gd name="connsiteY8" fmla="*/ 56488 h 611226"/>
              <a:gd name="connsiteX9" fmla="*/ 1754660 w 2089844"/>
              <a:gd name="connsiteY9" fmla="*/ 74141 h 611226"/>
              <a:gd name="connsiteX10" fmla="*/ 2044161 w 2089844"/>
              <a:gd name="connsiteY10" fmla="*/ 123568 h 611226"/>
              <a:gd name="connsiteX11" fmla="*/ 2037100 w 2089844"/>
              <a:gd name="connsiteY11" fmla="*/ 208300 h 611226"/>
              <a:gd name="connsiteX12" fmla="*/ 1832331 w 2089844"/>
              <a:gd name="connsiteY12" fmla="*/ 268318 h 611226"/>
              <a:gd name="connsiteX13" fmla="*/ 1451037 w 2089844"/>
              <a:gd name="connsiteY13" fmla="*/ 296562 h 611226"/>
              <a:gd name="connsiteX14" fmla="*/ 917931 w 2089844"/>
              <a:gd name="connsiteY14" fmla="*/ 257727 h 611226"/>
              <a:gd name="connsiteX15" fmla="*/ 751997 w 2089844"/>
              <a:gd name="connsiteY15" fmla="*/ 204769 h 611226"/>
              <a:gd name="connsiteX16" fmla="*/ 1129761 w 2089844"/>
              <a:gd name="connsiteY16" fmla="*/ 137690 h 611226"/>
              <a:gd name="connsiteX17" fmla="*/ 1737007 w 2089844"/>
              <a:gd name="connsiteY17" fmla="*/ 144751 h 611226"/>
              <a:gd name="connsiteX18" fmla="*/ 2082996 w 2089844"/>
              <a:gd name="connsiteY18" fmla="*/ 225952 h 611226"/>
              <a:gd name="connsiteX19" fmla="*/ 1885288 w 2089844"/>
              <a:gd name="connsiteY19" fmla="*/ 321276 h 611226"/>
              <a:gd name="connsiteX20" fmla="*/ 1482811 w 2089844"/>
              <a:gd name="connsiteY20" fmla="*/ 360111 h 611226"/>
              <a:gd name="connsiteX21" fmla="*/ 928522 w 2089844"/>
              <a:gd name="connsiteY21" fmla="*/ 335398 h 611226"/>
              <a:gd name="connsiteX22" fmla="*/ 737875 w 2089844"/>
              <a:gd name="connsiteY22" fmla="*/ 275379 h 611226"/>
              <a:gd name="connsiteX23" fmla="*/ 1023846 w 2089844"/>
              <a:gd name="connsiteY23" fmla="*/ 211830 h 611226"/>
              <a:gd name="connsiteX24" fmla="*/ 1719355 w 2089844"/>
              <a:gd name="connsiteY24" fmla="*/ 204769 h 611226"/>
              <a:gd name="connsiteX25" fmla="*/ 2068874 w 2089844"/>
              <a:gd name="connsiteY25" fmla="*/ 289501 h 611226"/>
              <a:gd name="connsiteX26" fmla="*/ 1938246 w 2089844"/>
              <a:gd name="connsiteY26" fmla="*/ 388355 h 611226"/>
              <a:gd name="connsiteX27" fmla="*/ 1359244 w 2089844"/>
              <a:gd name="connsiteY27" fmla="*/ 427191 h 611226"/>
              <a:gd name="connsiteX28" fmla="*/ 946175 w 2089844"/>
              <a:gd name="connsiteY28" fmla="*/ 402477 h 611226"/>
              <a:gd name="connsiteX29" fmla="*/ 766119 w 2089844"/>
              <a:gd name="connsiteY29" fmla="*/ 353050 h 611226"/>
              <a:gd name="connsiteX30" fmla="*/ 776711 w 2089844"/>
              <a:gd name="connsiteY30" fmla="*/ 328337 h 611226"/>
              <a:gd name="connsiteX31" fmla="*/ 963827 w 2089844"/>
              <a:gd name="connsiteY31" fmla="*/ 278910 h 611226"/>
              <a:gd name="connsiteX32" fmla="*/ 1405140 w 2089844"/>
              <a:gd name="connsiteY32" fmla="*/ 247135 h 611226"/>
              <a:gd name="connsiteX33" fmla="*/ 1737007 w 2089844"/>
              <a:gd name="connsiteY33" fmla="*/ 268318 h 611226"/>
              <a:gd name="connsiteX34" fmla="*/ 1977081 w 2089844"/>
              <a:gd name="connsiteY34" fmla="*/ 317745 h 611226"/>
              <a:gd name="connsiteX35" fmla="*/ 2068874 w 2089844"/>
              <a:gd name="connsiteY35" fmla="*/ 423660 h 611226"/>
              <a:gd name="connsiteX36" fmla="*/ 1857044 w 2089844"/>
              <a:gd name="connsiteY36" fmla="*/ 494270 h 611226"/>
              <a:gd name="connsiteX37" fmla="*/ 1369835 w 2089844"/>
              <a:gd name="connsiteY37" fmla="*/ 522514 h 611226"/>
              <a:gd name="connsiteX38" fmla="*/ 903809 w 2089844"/>
              <a:gd name="connsiteY38" fmla="*/ 476618 h 611226"/>
              <a:gd name="connsiteX39" fmla="*/ 751997 w 2089844"/>
              <a:gd name="connsiteY39" fmla="*/ 427191 h 611226"/>
              <a:gd name="connsiteX40" fmla="*/ 953236 w 2089844"/>
              <a:gd name="connsiteY40" fmla="*/ 370703 h 611226"/>
              <a:gd name="connsiteX41" fmla="*/ 1624031 w 2089844"/>
              <a:gd name="connsiteY41" fmla="*/ 388355 h 611226"/>
              <a:gd name="connsiteX42" fmla="*/ 1973551 w 2089844"/>
              <a:gd name="connsiteY42" fmla="*/ 409538 h 611226"/>
              <a:gd name="connsiteX43" fmla="*/ 2082996 w 2089844"/>
              <a:gd name="connsiteY43" fmla="*/ 480148 h 611226"/>
              <a:gd name="connsiteX44" fmla="*/ 2022978 w 2089844"/>
              <a:gd name="connsiteY44" fmla="*/ 536636 h 611226"/>
              <a:gd name="connsiteX45" fmla="*/ 1578135 w 2089844"/>
              <a:gd name="connsiteY45" fmla="*/ 603716 h 611226"/>
              <a:gd name="connsiteX46" fmla="*/ 1200371 w 2089844"/>
              <a:gd name="connsiteY46" fmla="*/ 607246 h 611226"/>
              <a:gd name="connsiteX47" fmla="*/ 939114 w 2089844"/>
              <a:gd name="connsiteY47" fmla="*/ 564881 h 611226"/>
              <a:gd name="connsiteX48" fmla="*/ 476617 w 2089844"/>
              <a:gd name="connsiteY48" fmla="*/ 427191 h 611226"/>
              <a:gd name="connsiteX49" fmla="*/ 0 w 2089844"/>
              <a:gd name="connsiteY49" fmla="*/ 285971 h 611226"/>
              <a:gd name="connsiteX0" fmla="*/ 540167 w 2089844"/>
              <a:gd name="connsiteY0" fmla="*/ 0 h 611226"/>
              <a:gd name="connsiteX1" fmla="*/ 1468689 w 2089844"/>
              <a:gd name="connsiteY1" fmla="*/ 10592 h 611226"/>
              <a:gd name="connsiteX2" fmla="*/ 1920593 w 2089844"/>
              <a:gd name="connsiteY2" fmla="*/ 49427 h 611226"/>
              <a:gd name="connsiteX3" fmla="*/ 2086527 w 2089844"/>
              <a:gd name="connsiteY3" fmla="*/ 116507 h 611226"/>
              <a:gd name="connsiteX4" fmla="*/ 1835861 w 2089844"/>
              <a:gd name="connsiteY4" fmla="*/ 208300 h 611226"/>
              <a:gd name="connsiteX5" fmla="*/ 1405140 w 2089844"/>
              <a:gd name="connsiteY5" fmla="*/ 236544 h 611226"/>
              <a:gd name="connsiteX6" fmla="*/ 776711 w 2089844"/>
              <a:gd name="connsiteY6" fmla="*/ 158873 h 611226"/>
              <a:gd name="connsiteX7" fmla="*/ 896748 w 2089844"/>
              <a:gd name="connsiteY7" fmla="*/ 81202 h 611226"/>
              <a:gd name="connsiteX8" fmla="*/ 1391018 w 2089844"/>
              <a:gd name="connsiteY8" fmla="*/ 56488 h 611226"/>
              <a:gd name="connsiteX9" fmla="*/ 1754660 w 2089844"/>
              <a:gd name="connsiteY9" fmla="*/ 74141 h 611226"/>
              <a:gd name="connsiteX10" fmla="*/ 2044161 w 2089844"/>
              <a:gd name="connsiteY10" fmla="*/ 123568 h 611226"/>
              <a:gd name="connsiteX11" fmla="*/ 2037100 w 2089844"/>
              <a:gd name="connsiteY11" fmla="*/ 208300 h 611226"/>
              <a:gd name="connsiteX12" fmla="*/ 1832331 w 2089844"/>
              <a:gd name="connsiteY12" fmla="*/ 268318 h 611226"/>
              <a:gd name="connsiteX13" fmla="*/ 1451037 w 2089844"/>
              <a:gd name="connsiteY13" fmla="*/ 296562 h 611226"/>
              <a:gd name="connsiteX14" fmla="*/ 917931 w 2089844"/>
              <a:gd name="connsiteY14" fmla="*/ 257727 h 611226"/>
              <a:gd name="connsiteX15" fmla="*/ 751997 w 2089844"/>
              <a:gd name="connsiteY15" fmla="*/ 204769 h 611226"/>
              <a:gd name="connsiteX16" fmla="*/ 1129761 w 2089844"/>
              <a:gd name="connsiteY16" fmla="*/ 137690 h 611226"/>
              <a:gd name="connsiteX17" fmla="*/ 1737007 w 2089844"/>
              <a:gd name="connsiteY17" fmla="*/ 144751 h 611226"/>
              <a:gd name="connsiteX18" fmla="*/ 2082996 w 2089844"/>
              <a:gd name="connsiteY18" fmla="*/ 225952 h 611226"/>
              <a:gd name="connsiteX19" fmla="*/ 1885288 w 2089844"/>
              <a:gd name="connsiteY19" fmla="*/ 321276 h 611226"/>
              <a:gd name="connsiteX20" fmla="*/ 1482811 w 2089844"/>
              <a:gd name="connsiteY20" fmla="*/ 360111 h 611226"/>
              <a:gd name="connsiteX21" fmla="*/ 928522 w 2089844"/>
              <a:gd name="connsiteY21" fmla="*/ 335398 h 611226"/>
              <a:gd name="connsiteX22" fmla="*/ 737875 w 2089844"/>
              <a:gd name="connsiteY22" fmla="*/ 275379 h 611226"/>
              <a:gd name="connsiteX23" fmla="*/ 1023846 w 2089844"/>
              <a:gd name="connsiteY23" fmla="*/ 211830 h 611226"/>
              <a:gd name="connsiteX24" fmla="*/ 1719355 w 2089844"/>
              <a:gd name="connsiteY24" fmla="*/ 204769 h 611226"/>
              <a:gd name="connsiteX25" fmla="*/ 2068874 w 2089844"/>
              <a:gd name="connsiteY25" fmla="*/ 289501 h 611226"/>
              <a:gd name="connsiteX26" fmla="*/ 1938246 w 2089844"/>
              <a:gd name="connsiteY26" fmla="*/ 388355 h 611226"/>
              <a:gd name="connsiteX27" fmla="*/ 1359244 w 2089844"/>
              <a:gd name="connsiteY27" fmla="*/ 427191 h 611226"/>
              <a:gd name="connsiteX28" fmla="*/ 946175 w 2089844"/>
              <a:gd name="connsiteY28" fmla="*/ 402477 h 611226"/>
              <a:gd name="connsiteX29" fmla="*/ 766119 w 2089844"/>
              <a:gd name="connsiteY29" fmla="*/ 353050 h 611226"/>
              <a:gd name="connsiteX30" fmla="*/ 776711 w 2089844"/>
              <a:gd name="connsiteY30" fmla="*/ 328337 h 611226"/>
              <a:gd name="connsiteX31" fmla="*/ 963827 w 2089844"/>
              <a:gd name="connsiteY31" fmla="*/ 278910 h 611226"/>
              <a:gd name="connsiteX32" fmla="*/ 1405140 w 2089844"/>
              <a:gd name="connsiteY32" fmla="*/ 247135 h 611226"/>
              <a:gd name="connsiteX33" fmla="*/ 1737007 w 2089844"/>
              <a:gd name="connsiteY33" fmla="*/ 268318 h 611226"/>
              <a:gd name="connsiteX34" fmla="*/ 1977081 w 2089844"/>
              <a:gd name="connsiteY34" fmla="*/ 317745 h 611226"/>
              <a:gd name="connsiteX35" fmla="*/ 2068874 w 2089844"/>
              <a:gd name="connsiteY35" fmla="*/ 423660 h 611226"/>
              <a:gd name="connsiteX36" fmla="*/ 1857044 w 2089844"/>
              <a:gd name="connsiteY36" fmla="*/ 494270 h 611226"/>
              <a:gd name="connsiteX37" fmla="*/ 1369835 w 2089844"/>
              <a:gd name="connsiteY37" fmla="*/ 522514 h 611226"/>
              <a:gd name="connsiteX38" fmla="*/ 903809 w 2089844"/>
              <a:gd name="connsiteY38" fmla="*/ 476618 h 611226"/>
              <a:gd name="connsiteX39" fmla="*/ 751997 w 2089844"/>
              <a:gd name="connsiteY39" fmla="*/ 427191 h 611226"/>
              <a:gd name="connsiteX40" fmla="*/ 953236 w 2089844"/>
              <a:gd name="connsiteY40" fmla="*/ 370703 h 611226"/>
              <a:gd name="connsiteX41" fmla="*/ 1624031 w 2089844"/>
              <a:gd name="connsiteY41" fmla="*/ 388355 h 611226"/>
              <a:gd name="connsiteX42" fmla="*/ 1973551 w 2089844"/>
              <a:gd name="connsiteY42" fmla="*/ 409538 h 611226"/>
              <a:gd name="connsiteX43" fmla="*/ 2082996 w 2089844"/>
              <a:gd name="connsiteY43" fmla="*/ 480148 h 611226"/>
              <a:gd name="connsiteX44" fmla="*/ 2022978 w 2089844"/>
              <a:gd name="connsiteY44" fmla="*/ 536636 h 611226"/>
              <a:gd name="connsiteX45" fmla="*/ 1578135 w 2089844"/>
              <a:gd name="connsiteY45" fmla="*/ 603716 h 611226"/>
              <a:gd name="connsiteX46" fmla="*/ 1200371 w 2089844"/>
              <a:gd name="connsiteY46" fmla="*/ 607246 h 611226"/>
              <a:gd name="connsiteX47" fmla="*/ 939114 w 2089844"/>
              <a:gd name="connsiteY47" fmla="*/ 564881 h 611226"/>
              <a:gd name="connsiteX48" fmla="*/ 476617 w 2089844"/>
              <a:gd name="connsiteY48" fmla="*/ 427191 h 611226"/>
              <a:gd name="connsiteX49" fmla="*/ 0 w 2089844"/>
              <a:gd name="connsiteY49" fmla="*/ 285971 h 611226"/>
              <a:gd name="connsiteX0" fmla="*/ 540167 w 2089844"/>
              <a:gd name="connsiteY0" fmla="*/ 0 h 606584"/>
              <a:gd name="connsiteX1" fmla="*/ 1468689 w 2089844"/>
              <a:gd name="connsiteY1" fmla="*/ 10592 h 606584"/>
              <a:gd name="connsiteX2" fmla="*/ 1920593 w 2089844"/>
              <a:gd name="connsiteY2" fmla="*/ 49427 h 606584"/>
              <a:gd name="connsiteX3" fmla="*/ 2086527 w 2089844"/>
              <a:gd name="connsiteY3" fmla="*/ 116507 h 606584"/>
              <a:gd name="connsiteX4" fmla="*/ 1835861 w 2089844"/>
              <a:gd name="connsiteY4" fmla="*/ 208300 h 606584"/>
              <a:gd name="connsiteX5" fmla="*/ 1405140 w 2089844"/>
              <a:gd name="connsiteY5" fmla="*/ 236544 h 606584"/>
              <a:gd name="connsiteX6" fmla="*/ 776711 w 2089844"/>
              <a:gd name="connsiteY6" fmla="*/ 158873 h 606584"/>
              <a:gd name="connsiteX7" fmla="*/ 896748 w 2089844"/>
              <a:gd name="connsiteY7" fmla="*/ 81202 h 606584"/>
              <a:gd name="connsiteX8" fmla="*/ 1391018 w 2089844"/>
              <a:gd name="connsiteY8" fmla="*/ 56488 h 606584"/>
              <a:gd name="connsiteX9" fmla="*/ 1754660 w 2089844"/>
              <a:gd name="connsiteY9" fmla="*/ 74141 h 606584"/>
              <a:gd name="connsiteX10" fmla="*/ 2044161 w 2089844"/>
              <a:gd name="connsiteY10" fmla="*/ 123568 h 606584"/>
              <a:gd name="connsiteX11" fmla="*/ 2037100 w 2089844"/>
              <a:gd name="connsiteY11" fmla="*/ 208300 h 606584"/>
              <a:gd name="connsiteX12" fmla="*/ 1832331 w 2089844"/>
              <a:gd name="connsiteY12" fmla="*/ 268318 h 606584"/>
              <a:gd name="connsiteX13" fmla="*/ 1451037 w 2089844"/>
              <a:gd name="connsiteY13" fmla="*/ 296562 h 606584"/>
              <a:gd name="connsiteX14" fmla="*/ 917931 w 2089844"/>
              <a:gd name="connsiteY14" fmla="*/ 257727 h 606584"/>
              <a:gd name="connsiteX15" fmla="*/ 751997 w 2089844"/>
              <a:gd name="connsiteY15" fmla="*/ 204769 h 606584"/>
              <a:gd name="connsiteX16" fmla="*/ 1129761 w 2089844"/>
              <a:gd name="connsiteY16" fmla="*/ 137690 h 606584"/>
              <a:gd name="connsiteX17" fmla="*/ 1737007 w 2089844"/>
              <a:gd name="connsiteY17" fmla="*/ 144751 h 606584"/>
              <a:gd name="connsiteX18" fmla="*/ 2082996 w 2089844"/>
              <a:gd name="connsiteY18" fmla="*/ 225952 h 606584"/>
              <a:gd name="connsiteX19" fmla="*/ 1885288 w 2089844"/>
              <a:gd name="connsiteY19" fmla="*/ 321276 h 606584"/>
              <a:gd name="connsiteX20" fmla="*/ 1482811 w 2089844"/>
              <a:gd name="connsiteY20" fmla="*/ 360111 h 606584"/>
              <a:gd name="connsiteX21" fmla="*/ 928522 w 2089844"/>
              <a:gd name="connsiteY21" fmla="*/ 335398 h 606584"/>
              <a:gd name="connsiteX22" fmla="*/ 737875 w 2089844"/>
              <a:gd name="connsiteY22" fmla="*/ 275379 h 606584"/>
              <a:gd name="connsiteX23" fmla="*/ 1023846 w 2089844"/>
              <a:gd name="connsiteY23" fmla="*/ 211830 h 606584"/>
              <a:gd name="connsiteX24" fmla="*/ 1719355 w 2089844"/>
              <a:gd name="connsiteY24" fmla="*/ 204769 h 606584"/>
              <a:gd name="connsiteX25" fmla="*/ 2068874 w 2089844"/>
              <a:gd name="connsiteY25" fmla="*/ 289501 h 606584"/>
              <a:gd name="connsiteX26" fmla="*/ 1938246 w 2089844"/>
              <a:gd name="connsiteY26" fmla="*/ 388355 h 606584"/>
              <a:gd name="connsiteX27" fmla="*/ 1359244 w 2089844"/>
              <a:gd name="connsiteY27" fmla="*/ 427191 h 606584"/>
              <a:gd name="connsiteX28" fmla="*/ 946175 w 2089844"/>
              <a:gd name="connsiteY28" fmla="*/ 402477 h 606584"/>
              <a:gd name="connsiteX29" fmla="*/ 766119 w 2089844"/>
              <a:gd name="connsiteY29" fmla="*/ 353050 h 606584"/>
              <a:gd name="connsiteX30" fmla="*/ 776711 w 2089844"/>
              <a:gd name="connsiteY30" fmla="*/ 328337 h 606584"/>
              <a:gd name="connsiteX31" fmla="*/ 963827 w 2089844"/>
              <a:gd name="connsiteY31" fmla="*/ 278910 h 606584"/>
              <a:gd name="connsiteX32" fmla="*/ 1405140 w 2089844"/>
              <a:gd name="connsiteY32" fmla="*/ 247135 h 606584"/>
              <a:gd name="connsiteX33" fmla="*/ 1737007 w 2089844"/>
              <a:gd name="connsiteY33" fmla="*/ 268318 h 606584"/>
              <a:gd name="connsiteX34" fmla="*/ 1977081 w 2089844"/>
              <a:gd name="connsiteY34" fmla="*/ 317745 h 606584"/>
              <a:gd name="connsiteX35" fmla="*/ 2068874 w 2089844"/>
              <a:gd name="connsiteY35" fmla="*/ 423660 h 606584"/>
              <a:gd name="connsiteX36" fmla="*/ 1857044 w 2089844"/>
              <a:gd name="connsiteY36" fmla="*/ 494270 h 606584"/>
              <a:gd name="connsiteX37" fmla="*/ 1369835 w 2089844"/>
              <a:gd name="connsiteY37" fmla="*/ 522514 h 606584"/>
              <a:gd name="connsiteX38" fmla="*/ 903809 w 2089844"/>
              <a:gd name="connsiteY38" fmla="*/ 476618 h 606584"/>
              <a:gd name="connsiteX39" fmla="*/ 751997 w 2089844"/>
              <a:gd name="connsiteY39" fmla="*/ 427191 h 606584"/>
              <a:gd name="connsiteX40" fmla="*/ 953236 w 2089844"/>
              <a:gd name="connsiteY40" fmla="*/ 370703 h 606584"/>
              <a:gd name="connsiteX41" fmla="*/ 1624031 w 2089844"/>
              <a:gd name="connsiteY41" fmla="*/ 388355 h 606584"/>
              <a:gd name="connsiteX42" fmla="*/ 1973551 w 2089844"/>
              <a:gd name="connsiteY42" fmla="*/ 409538 h 606584"/>
              <a:gd name="connsiteX43" fmla="*/ 2082996 w 2089844"/>
              <a:gd name="connsiteY43" fmla="*/ 480148 h 606584"/>
              <a:gd name="connsiteX44" fmla="*/ 2022978 w 2089844"/>
              <a:gd name="connsiteY44" fmla="*/ 536636 h 606584"/>
              <a:gd name="connsiteX45" fmla="*/ 1578135 w 2089844"/>
              <a:gd name="connsiteY45" fmla="*/ 603716 h 606584"/>
              <a:gd name="connsiteX46" fmla="*/ 1200371 w 2089844"/>
              <a:gd name="connsiteY46" fmla="*/ 593124 h 606584"/>
              <a:gd name="connsiteX47" fmla="*/ 939114 w 2089844"/>
              <a:gd name="connsiteY47" fmla="*/ 564881 h 606584"/>
              <a:gd name="connsiteX48" fmla="*/ 476617 w 2089844"/>
              <a:gd name="connsiteY48" fmla="*/ 427191 h 606584"/>
              <a:gd name="connsiteX49" fmla="*/ 0 w 2089844"/>
              <a:gd name="connsiteY49" fmla="*/ 285971 h 606584"/>
              <a:gd name="connsiteX0" fmla="*/ 540167 w 2089844"/>
              <a:gd name="connsiteY0" fmla="*/ 0 h 607693"/>
              <a:gd name="connsiteX1" fmla="*/ 1468689 w 2089844"/>
              <a:gd name="connsiteY1" fmla="*/ 10592 h 607693"/>
              <a:gd name="connsiteX2" fmla="*/ 1920593 w 2089844"/>
              <a:gd name="connsiteY2" fmla="*/ 49427 h 607693"/>
              <a:gd name="connsiteX3" fmla="*/ 2086527 w 2089844"/>
              <a:gd name="connsiteY3" fmla="*/ 116507 h 607693"/>
              <a:gd name="connsiteX4" fmla="*/ 1835861 w 2089844"/>
              <a:gd name="connsiteY4" fmla="*/ 208300 h 607693"/>
              <a:gd name="connsiteX5" fmla="*/ 1405140 w 2089844"/>
              <a:gd name="connsiteY5" fmla="*/ 236544 h 607693"/>
              <a:gd name="connsiteX6" fmla="*/ 776711 w 2089844"/>
              <a:gd name="connsiteY6" fmla="*/ 158873 h 607693"/>
              <a:gd name="connsiteX7" fmla="*/ 896748 w 2089844"/>
              <a:gd name="connsiteY7" fmla="*/ 81202 h 607693"/>
              <a:gd name="connsiteX8" fmla="*/ 1391018 w 2089844"/>
              <a:gd name="connsiteY8" fmla="*/ 56488 h 607693"/>
              <a:gd name="connsiteX9" fmla="*/ 1754660 w 2089844"/>
              <a:gd name="connsiteY9" fmla="*/ 74141 h 607693"/>
              <a:gd name="connsiteX10" fmla="*/ 2044161 w 2089844"/>
              <a:gd name="connsiteY10" fmla="*/ 123568 h 607693"/>
              <a:gd name="connsiteX11" fmla="*/ 2037100 w 2089844"/>
              <a:gd name="connsiteY11" fmla="*/ 208300 h 607693"/>
              <a:gd name="connsiteX12" fmla="*/ 1832331 w 2089844"/>
              <a:gd name="connsiteY12" fmla="*/ 268318 h 607693"/>
              <a:gd name="connsiteX13" fmla="*/ 1451037 w 2089844"/>
              <a:gd name="connsiteY13" fmla="*/ 296562 h 607693"/>
              <a:gd name="connsiteX14" fmla="*/ 917931 w 2089844"/>
              <a:gd name="connsiteY14" fmla="*/ 257727 h 607693"/>
              <a:gd name="connsiteX15" fmla="*/ 751997 w 2089844"/>
              <a:gd name="connsiteY15" fmla="*/ 204769 h 607693"/>
              <a:gd name="connsiteX16" fmla="*/ 1129761 w 2089844"/>
              <a:gd name="connsiteY16" fmla="*/ 137690 h 607693"/>
              <a:gd name="connsiteX17" fmla="*/ 1737007 w 2089844"/>
              <a:gd name="connsiteY17" fmla="*/ 144751 h 607693"/>
              <a:gd name="connsiteX18" fmla="*/ 2082996 w 2089844"/>
              <a:gd name="connsiteY18" fmla="*/ 225952 h 607693"/>
              <a:gd name="connsiteX19" fmla="*/ 1885288 w 2089844"/>
              <a:gd name="connsiteY19" fmla="*/ 321276 h 607693"/>
              <a:gd name="connsiteX20" fmla="*/ 1482811 w 2089844"/>
              <a:gd name="connsiteY20" fmla="*/ 360111 h 607693"/>
              <a:gd name="connsiteX21" fmla="*/ 928522 w 2089844"/>
              <a:gd name="connsiteY21" fmla="*/ 335398 h 607693"/>
              <a:gd name="connsiteX22" fmla="*/ 737875 w 2089844"/>
              <a:gd name="connsiteY22" fmla="*/ 275379 h 607693"/>
              <a:gd name="connsiteX23" fmla="*/ 1023846 w 2089844"/>
              <a:gd name="connsiteY23" fmla="*/ 211830 h 607693"/>
              <a:gd name="connsiteX24" fmla="*/ 1719355 w 2089844"/>
              <a:gd name="connsiteY24" fmla="*/ 204769 h 607693"/>
              <a:gd name="connsiteX25" fmla="*/ 2068874 w 2089844"/>
              <a:gd name="connsiteY25" fmla="*/ 289501 h 607693"/>
              <a:gd name="connsiteX26" fmla="*/ 1938246 w 2089844"/>
              <a:gd name="connsiteY26" fmla="*/ 388355 h 607693"/>
              <a:gd name="connsiteX27" fmla="*/ 1359244 w 2089844"/>
              <a:gd name="connsiteY27" fmla="*/ 427191 h 607693"/>
              <a:gd name="connsiteX28" fmla="*/ 946175 w 2089844"/>
              <a:gd name="connsiteY28" fmla="*/ 402477 h 607693"/>
              <a:gd name="connsiteX29" fmla="*/ 766119 w 2089844"/>
              <a:gd name="connsiteY29" fmla="*/ 353050 h 607693"/>
              <a:gd name="connsiteX30" fmla="*/ 776711 w 2089844"/>
              <a:gd name="connsiteY30" fmla="*/ 328337 h 607693"/>
              <a:gd name="connsiteX31" fmla="*/ 963827 w 2089844"/>
              <a:gd name="connsiteY31" fmla="*/ 278910 h 607693"/>
              <a:gd name="connsiteX32" fmla="*/ 1405140 w 2089844"/>
              <a:gd name="connsiteY32" fmla="*/ 247135 h 607693"/>
              <a:gd name="connsiteX33" fmla="*/ 1737007 w 2089844"/>
              <a:gd name="connsiteY33" fmla="*/ 268318 h 607693"/>
              <a:gd name="connsiteX34" fmla="*/ 1977081 w 2089844"/>
              <a:gd name="connsiteY34" fmla="*/ 317745 h 607693"/>
              <a:gd name="connsiteX35" fmla="*/ 2068874 w 2089844"/>
              <a:gd name="connsiteY35" fmla="*/ 423660 h 607693"/>
              <a:gd name="connsiteX36" fmla="*/ 1857044 w 2089844"/>
              <a:gd name="connsiteY36" fmla="*/ 494270 h 607693"/>
              <a:gd name="connsiteX37" fmla="*/ 1369835 w 2089844"/>
              <a:gd name="connsiteY37" fmla="*/ 522514 h 607693"/>
              <a:gd name="connsiteX38" fmla="*/ 903809 w 2089844"/>
              <a:gd name="connsiteY38" fmla="*/ 476618 h 607693"/>
              <a:gd name="connsiteX39" fmla="*/ 751997 w 2089844"/>
              <a:gd name="connsiteY39" fmla="*/ 427191 h 607693"/>
              <a:gd name="connsiteX40" fmla="*/ 953236 w 2089844"/>
              <a:gd name="connsiteY40" fmla="*/ 370703 h 607693"/>
              <a:gd name="connsiteX41" fmla="*/ 1624031 w 2089844"/>
              <a:gd name="connsiteY41" fmla="*/ 388355 h 607693"/>
              <a:gd name="connsiteX42" fmla="*/ 1973551 w 2089844"/>
              <a:gd name="connsiteY42" fmla="*/ 409538 h 607693"/>
              <a:gd name="connsiteX43" fmla="*/ 2082996 w 2089844"/>
              <a:gd name="connsiteY43" fmla="*/ 480148 h 607693"/>
              <a:gd name="connsiteX44" fmla="*/ 2022978 w 2089844"/>
              <a:gd name="connsiteY44" fmla="*/ 536636 h 607693"/>
              <a:gd name="connsiteX45" fmla="*/ 1578135 w 2089844"/>
              <a:gd name="connsiteY45" fmla="*/ 603716 h 607693"/>
              <a:gd name="connsiteX46" fmla="*/ 1200371 w 2089844"/>
              <a:gd name="connsiteY46" fmla="*/ 593124 h 607693"/>
              <a:gd name="connsiteX47" fmla="*/ 886157 w 2089844"/>
              <a:gd name="connsiteY47" fmla="*/ 536636 h 607693"/>
              <a:gd name="connsiteX48" fmla="*/ 476617 w 2089844"/>
              <a:gd name="connsiteY48" fmla="*/ 427191 h 607693"/>
              <a:gd name="connsiteX49" fmla="*/ 0 w 2089844"/>
              <a:gd name="connsiteY49" fmla="*/ 285971 h 607693"/>
              <a:gd name="connsiteX0" fmla="*/ 540167 w 2088198"/>
              <a:gd name="connsiteY0" fmla="*/ 0 h 607693"/>
              <a:gd name="connsiteX1" fmla="*/ 1468689 w 2088198"/>
              <a:gd name="connsiteY1" fmla="*/ 10592 h 607693"/>
              <a:gd name="connsiteX2" fmla="*/ 1920593 w 2088198"/>
              <a:gd name="connsiteY2" fmla="*/ 49427 h 607693"/>
              <a:gd name="connsiteX3" fmla="*/ 2086527 w 2088198"/>
              <a:gd name="connsiteY3" fmla="*/ 116507 h 607693"/>
              <a:gd name="connsiteX4" fmla="*/ 1835861 w 2088198"/>
              <a:gd name="connsiteY4" fmla="*/ 208300 h 607693"/>
              <a:gd name="connsiteX5" fmla="*/ 1405140 w 2088198"/>
              <a:gd name="connsiteY5" fmla="*/ 236544 h 607693"/>
              <a:gd name="connsiteX6" fmla="*/ 776711 w 2088198"/>
              <a:gd name="connsiteY6" fmla="*/ 158873 h 607693"/>
              <a:gd name="connsiteX7" fmla="*/ 896748 w 2088198"/>
              <a:gd name="connsiteY7" fmla="*/ 81202 h 607693"/>
              <a:gd name="connsiteX8" fmla="*/ 1391018 w 2088198"/>
              <a:gd name="connsiteY8" fmla="*/ 56488 h 607693"/>
              <a:gd name="connsiteX9" fmla="*/ 1754660 w 2088198"/>
              <a:gd name="connsiteY9" fmla="*/ 74141 h 607693"/>
              <a:gd name="connsiteX10" fmla="*/ 2044161 w 2088198"/>
              <a:gd name="connsiteY10" fmla="*/ 123568 h 607693"/>
              <a:gd name="connsiteX11" fmla="*/ 2037100 w 2088198"/>
              <a:gd name="connsiteY11" fmla="*/ 208300 h 607693"/>
              <a:gd name="connsiteX12" fmla="*/ 1832331 w 2088198"/>
              <a:gd name="connsiteY12" fmla="*/ 268318 h 607693"/>
              <a:gd name="connsiteX13" fmla="*/ 1451037 w 2088198"/>
              <a:gd name="connsiteY13" fmla="*/ 296562 h 607693"/>
              <a:gd name="connsiteX14" fmla="*/ 917931 w 2088198"/>
              <a:gd name="connsiteY14" fmla="*/ 257727 h 607693"/>
              <a:gd name="connsiteX15" fmla="*/ 751997 w 2088198"/>
              <a:gd name="connsiteY15" fmla="*/ 204769 h 607693"/>
              <a:gd name="connsiteX16" fmla="*/ 1129761 w 2088198"/>
              <a:gd name="connsiteY16" fmla="*/ 137690 h 607693"/>
              <a:gd name="connsiteX17" fmla="*/ 1737007 w 2088198"/>
              <a:gd name="connsiteY17" fmla="*/ 144751 h 607693"/>
              <a:gd name="connsiteX18" fmla="*/ 2082996 w 2088198"/>
              <a:gd name="connsiteY18" fmla="*/ 225952 h 607693"/>
              <a:gd name="connsiteX19" fmla="*/ 1885288 w 2088198"/>
              <a:gd name="connsiteY19" fmla="*/ 321276 h 607693"/>
              <a:gd name="connsiteX20" fmla="*/ 1482811 w 2088198"/>
              <a:gd name="connsiteY20" fmla="*/ 360111 h 607693"/>
              <a:gd name="connsiteX21" fmla="*/ 928522 w 2088198"/>
              <a:gd name="connsiteY21" fmla="*/ 335398 h 607693"/>
              <a:gd name="connsiteX22" fmla="*/ 737875 w 2088198"/>
              <a:gd name="connsiteY22" fmla="*/ 275379 h 607693"/>
              <a:gd name="connsiteX23" fmla="*/ 1023846 w 2088198"/>
              <a:gd name="connsiteY23" fmla="*/ 211830 h 607693"/>
              <a:gd name="connsiteX24" fmla="*/ 1719355 w 2088198"/>
              <a:gd name="connsiteY24" fmla="*/ 204769 h 607693"/>
              <a:gd name="connsiteX25" fmla="*/ 2068874 w 2088198"/>
              <a:gd name="connsiteY25" fmla="*/ 289501 h 607693"/>
              <a:gd name="connsiteX26" fmla="*/ 1938246 w 2088198"/>
              <a:gd name="connsiteY26" fmla="*/ 388355 h 607693"/>
              <a:gd name="connsiteX27" fmla="*/ 1359244 w 2088198"/>
              <a:gd name="connsiteY27" fmla="*/ 427191 h 607693"/>
              <a:gd name="connsiteX28" fmla="*/ 946175 w 2088198"/>
              <a:gd name="connsiteY28" fmla="*/ 402477 h 607693"/>
              <a:gd name="connsiteX29" fmla="*/ 766119 w 2088198"/>
              <a:gd name="connsiteY29" fmla="*/ 353050 h 607693"/>
              <a:gd name="connsiteX30" fmla="*/ 776711 w 2088198"/>
              <a:gd name="connsiteY30" fmla="*/ 328337 h 607693"/>
              <a:gd name="connsiteX31" fmla="*/ 963827 w 2088198"/>
              <a:gd name="connsiteY31" fmla="*/ 278910 h 607693"/>
              <a:gd name="connsiteX32" fmla="*/ 1405140 w 2088198"/>
              <a:gd name="connsiteY32" fmla="*/ 247135 h 607693"/>
              <a:gd name="connsiteX33" fmla="*/ 1737007 w 2088198"/>
              <a:gd name="connsiteY33" fmla="*/ 268318 h 607693"/>
              <a:gd name="connsiteX34" fmla="*/ 1977081 w 2088198"/>
              <a:gd name="connsiteY34" fmla="*/ 317745 h 607693"/>
              <a:gd name="connsiteX35" fmla="*/ 2068874 w 2088198"/>
              <a:gd name="connsiteY35" fmla="*/ 423660 h 607693"/>
              <a:gd name="connsiteX36" fmla="*/ 1857044 w 2088198"/>
              <a:gd name="connsiteY36" fmla="*/ 494270 h 607693"/>
              <a:gd name="connsiteX37" fmla="*/ 1369835 w 2088198"/>
              <a:gd name="connsiteY37" fmla="*/ 522514 h 607693"/>
              <a:gd name="connsiteX38" fmla="*/ 903809 w 2088198"/>
              <a:gd name="connsiteY38" fmla="*/ 476618 h 607693"/>
              <a:gd name="connsiteX39" fmla="*/ 751997 w 2088198"/>
              <a:gd name="connsiteY39" fmla="*/ 427191 h 607693"/>
              <a:gd name="connsiteX40" fmla="*/ 953236 w 2088198"/>
              <a:gd name="connsiteY40" fmla="*/ 370703 h 607693"/>
              <a:gd name="connsiteX41" fmla="*/ 1624031 w 2088198"/>
              <a:gd name="connsiteY41" fmla="*/ 388355 h 607693"/>
              <a:gd name="connsiteX42" fmla="*/ 1973551 w 2088198"/>
              <a:gd name="connsiteY42" fmla="*/ 409538 h 607693"/>
              <a:gd name="connsiteX43" fmla="*/ 2082996 w 2088198"/>
              <a:gd name="connsiteY43" fmla="*/ 480148 h 607693"/>
              <a:gd name="connsiteX44" fmla="*/ 2022978 w 2088198"/>
              <a:gd name="connsiteY44" fmla="*/ 536636 h 607693"/>
              <a:gd name="connsiteX45" fmla="*/ 1578135 w 2088198"/>
              <a:gd name="connsiteY45" fmla="*/ 603716 h 607693"/>
              <a:gd name="connsiteX46" fmla="*/ 1200371 w 2088198"/>
              <a:gd name="connsiteY46" fmla="*/ 593124 h 607693"/>
              <a:gd name="connsiteX47" fmla="*/ 886157 w 2088198"/>
              <a:gd name="connsiteY47" fmla="*/ 536636 h 607693"/>
              <a:gd name="connsiteX48" fmla="*/ 476617 w 2088198"/>
              <a:gd name="connsiteY48" fmla="*/ 427191 h 607693"/>
              <a:gd name="connsiteX49" fmla="*/ 0 w 2088198"/>
              <a:gd name="connsiteY49" fmla="*/ 285971 h 607693"/>
              <a:gd name="connsiteX0" fmla="*/ 540167 w 2088198"/>
              <a:gd name="connsiteY0" fmla="*/ 0 h 607693"/>
              <a:gd name="connsiteX1" fmla="*/ 1468689 w 2088198"/>
              <a:gd name="connsiteY1" fmla="*/ 10592 h 607693"/>
              <a:gd name="connsiteX2" fmla="*/ 1920593 w 2088198"/>
              <a:gd name="connsiteY2" fmla="*/ 49427 h 607693"/>
              <a:gd name="connsiteX3" fmla="*/ 2086527 w 2088198"/>
              <a:gd name="connsiteY3" fmla="*/ 116507 h 607693"/>
              <a:gd name="connsiteX4" fmla="*/ 1835861 w 2088198"/>
              <a:gd name="connsiteY4" fmla="*/ 208300 h 607693"/>
              <a:gd name="connsiteX5" fmla="*/ 1405140 w 2088198"/>
              <a:gd name="connsiteY5" fmla="*/ 236544 h 607693"/>
              <a:gd name="connsiteX6" fmla="*/ 776711 w 2088198"/>
              <a:gd name="connsiteY6" fmla="*/ 158873 h 607693"/>
              <a:gd name="connsiteX7" fmla="*/ 896748 w 2088198"/>
              <a:gd name="connsiteY7" fmla="*/ 81202 h 607693"/>
              <a:gd name="connsiteX8" fmla="*/ 1391018 w 2088198"/>
              <a:gd name="connsiteY8" fmla="*/ 56488 h 607693"/>
              <a:gd name="connsiteX9" fmla="*/ 1754660 w 2088198"/>
              <a:gd name="connsiteY9" fmla="*/ 74141 h 607693"/>
              <a:gd name="connsiteX10" fmla="*/ 2044161 w 2088198"/>
              <a:gd name="connsiteY10" fmla="*/ 123568 h 607693"/>
              <a:gd name="connsiteX11" fmla="*/ 2037100 w 2088198"/>
              <a:gd name="connsiteY11" fmla="*/ 208300 h 607693"/>
              <a:gd name="connsiteX12" fmla="*/ 1832331 w 2088198"/>
              <a:gd name="connsiteY12" fmla="*/ 268318 h 607693"/>
              <a:gd name="connsiteX13" fmla="*/ 1451037 w 2088198"/>
              <a:gd name="connsiteY13" fmla="*/ 296562 h 607693"/>
              <a:gd name="connsiteX14" fmla="*/ 917931 w 2088198"/>
              <a:gd name="connsiteY14" fmla="*/ 257727 h 607693"/>
              <a:gd name="connsiteX15" fmla="*/ 751997 w 2088198"/>
              <a:gd name="connsiteY15" fmla="*/ 204769 h 607693"/>
              <a:gd name="connsiteX16" fmla="*/ 1129761 w 2088198"/>
              <a:gd name="connsiteY16" fmla="*/ 137690 h 607693"/>
              <a:gd name="connsiteX17" fmla="*/ 1737007 w 2088198"/>
              <a:gd name="connsiteY17" fmla="*/ 144751 h 607693"/>
              <a:gd name="connsiteX18" fmla="*/ 2082996 w 2088198"/>
              <a:gd name="connsiteY18" fmla="*/ 225952 h 607693"/>
              <a:gd name="connsiteX19" fmla="*/ 1885288 w 2088198"/>
              <a:gd name="connsiteY19" fmla="*/ 321276 h 607693"/>
              <a:gd name="connsiteX20" fmla="*/ 1482811 w 2088198"/>
              <a:gd name="connsiteY20" fmla="*/ 360111 h 607693"/>
              <a:gd name="connsiteX21" fmla="*/ 928522 w 2088198"/>
              <a:gd name="connsiteY21" fmla="*/ 335398 h 607693"/>
              <a:gd name="connsiteX22" fmla="*/ 737875 w 2088198"/>
              <a:gd name="connsiteY22" fmla="*/ 275379 h 607693"/>
              <a:gd name="connsiteX23" fmla="*/ 1023846 w 2088198"/>
              <a:gd name="connsiteY23" fmla="*/ 211830 h 607693"/>
              <a:gd name="connsiteX24" fmla="*/ 1719355 w 2088198"/>
              <a:gd name="connsiteY24" fmla="*/ 204769 h 607693"/>
              <a:gd name="connsiteX25" fmla="*/ 2068874 w 2088198"/>
              <a:gd name="connsiteY25" fmla="*/ 289501 h 607693"/>
              <a:gd name="connsiteX26" fmla="*/ 1938246 w 2088198"/>
              <a:gd name="connsiteY26" fmla="*/ 388355 h 607693"/>
              <a:gd name="connsiteX27" fmla="*/ 1359244 w 2088198"/>
              <a:gd name="connsiteY27" fmla="*/ 427191 h 607693"/>
              <a:gd name="connsiteX28" fmla="*/ 946175 w 2088198"/>
              <a:gd name="connsiteY28" fmla="*/ 402477 h 607693"/>
              <a:gd name="connsiteX29" fmla="*/ 766119 w 2088198"/>
              <a:gd name="connsiteY29" fmla="*/ 353050 h 607693"/>
              <a:gd name="connsiteX30" fmla="*/ 776711 w 2088198"/>
              <a:gd name="connsiteY30" fmla="*/ 328337 h 607693"/>
              <a:gd name="connsiteX31" fmla="*/ 963827 w 2088198"/>
              <a:gd name="connsiteY31" fmla="*/ 278910 h 607693"/>
              <a:gd name="connsiteX32" fmla="*/ 1405140 w 2088198"/>
              <a:gd name="connsiteY32" fmla="*/ 247135 h 607693"/>
              <a:gd name="connsiteX33" fmla="*/ 1737007 w 2088198"/>
              <a:gd name="connsiteY33" fmla="*/ 268318 h 607693"/>
              <a:gd name="connsiteX34" fmla="*/ 1977081 w 2088198"/>
              <a:gd name="connsiteY34" fmla="*/ 317745 h 607693"/>
              <a:gd name="connsiteX35" fmla="*/ 2068874 w 2088198"/>
              <a:gd name="connsiteY35" fmla="*/ 423660 h 607693"/>
              <a:gd name="connsiteX36" fmla="*/ 1857044 w 2088198"/>
              <a:gd name="connsiteY36" fmla="*/ 494270 h 607693"/>
              <a:gd name="connsiteX37" fmla="*/ 1369835 w 2088198"/>
              <a:gd name="connsiteY37" fmla="*/ 522514 h 607693"/>
              <a:gd name="connsiteX38" fmla="*/ 903809 w 2088198"/>
              <a:gd name="connsiteY38" fmla="*/ 476618 h 607693"/>
              <a:gd name="connsiteX39" fmla="*/ 751997 w 2088198"/>
              <a:gd name="connsiteY39" fmla="*/ 427191 h 607693"/>
              <a:gd name="connsiteX40" fmla="*/ 953236 w 2088198"/>
              <a:gd name="connsiteY40" fmla="*/ 370703 h 607693"/>
              <a:gd name="connsiteX41" fmla="*/ 1624031 w 2088198"/>
              <a:gd name="connsiteY41" fmla="*/ 388355 h 607693"/>
              <a:gd name="connsiteX42" fmla="*/ 1973551 w 2088198"/>
              <a:gd name="connsiteY42" fmla="*/ 409538 h 607693"/>
              <a:gd name="connsiteX43" fmla="*/ 2082996 w 2088198"/>
              <a:gd name="connsiteY43" fmla="*/ 480148 h 607693"/>
              <a:gd name="connsiteX44" fmla="*/ 2022978 w 2088198"/>
              <a:gd name="connsiteY44" fmla="*/ 536636 h 607693"/>
              <a:gd name="connsiteX45" fmla="*/ 1578135 w 2088198"/>
              <a:gd name="connsiteY45" fmla="*/ 603716 h 607693"/>
              <a:gd name="connsiteX46" fmla="*/ 1200371 w 2088198"/>
              <a:gd name="connsiteY46" fmla="*/ 593124 h 607693"/>
              <a:gd name="connsiteX47" fmla="*/ 886157 w 2088198"/>
              <a:gd name="connsiteY47" fmla="*/ 536636 h 607693"/>
              <a:gd name="connsiteX48" fmla="*/ 476617 w 2088198"/>
              <a:gd name="connsiteY48" fmla="*/ 427191 h 607693"/>
              <a:gd name="connsiteX49" fmla="*/ 0 w 2088198"/>
              <a:gd name="connsiteY49" fmla="*/ 285971 h 607693"/>
              <a:gd name="connsiteX0" fmla="*/ 540167 w 2088198"/>
              <a:gd name="connsiteY0" fmla="*/ 0 h 599475"/>
              <a:gd name="connsiteX1" fmla="*/ 1468689 w 2088198"/>
              <a:gd name="connsiteY1" fmla="*/ 10592 h 599475"/>
              <a:gd name="connsiteX2" fmla="*/ 1920593 w 2088198"/>
              <a:gd name="connsiteY2" fmla="*/ 49427 h 599475"/>
              <a:gd name="connsiteX3" fmla="*/ 2086527 w 2088198"/>
              <a:gd name="connsiteY3" fmla="*/ 116507 h 599475"/>
              <a:gd name="connsiteX4" fmla="*/ 1835861 w 2088198"/>
              <a:gd name="connsiteY4" fmla="*/ 208300 h 599475"/>
              <a:gd name="connsiteX5" fmla="*/ 1405140 w 2088198"/>
              <a:gd name="connsiteY5" fmla="*/ 236544 h 599475"/>
              <a:gd name="connsiteX6" fmla="*/ 776711 w 2088198"/>
              <a:gd name="connsiteY6" fmla="*/ 158873 h 599475"/>
              <a:gd name="connsiteX7" fmla="*/ 896748 w 2088198"/>
              <a:gd name="connsiteY7" fmla="*/ 81202 h 599475"/>
              <a:gd name="connsiteX8" fmla="*/ 1391018 w 2088198"/>
              <a:gd name="connsiteY8" fmla="*/ 56488 h 599475"/>
              <a:gd name="connsiteX9" fmla="*/ 1754660 w 2088198"/>
              <a:gd name="connsiteY9" fmla="*/ 74141 h 599475"/>
              <a:gd name="connsiteX10" fmla="*/ 2044161 w 2088198"/>
              <a:gd name="connsiteY10" fmla="*/ 123568 h 599475"/>
              <a:gd name="connsiteX11" fmla="*/ 2037100 w 2088198"/>
              <a:gd name="connsiteY11" fmla="*/ 208300 h 599475"/>
              <a:gd name="connsiteX12" fmla="*/ 1832331 w 2088198"/>
              <a:gd name="connsiteY12" fmla="*/ 268318 h 599475"/>
              <a:gd name="connsiteX13" fmla="*/ 1451037 w 2088198"/>
              <a:gd name="connsiteY13" fmla="*/ 296562 h 599475"/>
              <a:gd name="connsiteX14" fmla="*/ 917931 w 2088198"/>
              <a:gd name="connsiteY14" fmla="*/ 257727 h 599475"/>
              <a:gd name="connsiteX15" fmla="*/ 751997 w 2088198"/>
              <a:gd name="connsiteY15" fmla="*/ 204769 h 599475"/>
              <a:gd name="connsiteX16" fmla="*/ 1129761 w 2088198"/>
              <a:gd name="connsiteY16" fmla="*/ 137690 h 599475"/>
              <a:gd name="connsiteX17" fmla="*/ 1737007 w 2088198"/>
              <a:gd name="connsiteY17" fmla="*/ 144751 h 599475"/>
              <a:gd name="connsiteX18" fmla="*/ 2082996 w 2088198"/>
              <a:gd name="connsiteY18" fmla="*/ 225952 h 599475"/>
              <a:gd name="connsiteX19" fmla="*/ 1885288 w 2088198"/>
              <a:gd name="connsiteY19" fmla="*/ 321276 h 599475"/>
              <a:gd name="connsiteX20" fmla="*/ 1482811 w 2088198"/>
              <a:gd name="connsiteY20" fmla="*/ 360111 h 599475"/>
              <a:gd name="connsiteX21" fmla="*/ 928522 w 2088198"/>
              <a:gd name="connsiteY21" fmla="*/ 335398 h 599475"/>
              <a:gd name="connsiteX22" fmla="*/ 737875 w 2088198"/>
              <a:gd name="connsiteY22" fmla="*/ 275379 h 599475"/>
              <a:gd name="connsiteX23" fmla="*/ 1023846 w 2088198"/>
              <a:gd name="connsiteY23" fmla="*/ 211830 h 599475"/>
              <a:gd name="connsiteX24" fmla="*/ 1719355 w 2088198"/>
              <a:gd name="connsiteY24" fmla="*/ 204769 h 599475"/>
              <a:gd name="connsiteX25" fmla="*/ 2068874 w 2088198"/>
              <a:gd name="connsiteY25" fmla="*/ 289501 h 599475"/>
              <a:gd name="connsiteX26" fmla="*/ 1938246 w 2088198"/>
              <a:gd name="connsiteY26" fmla="*/ 388355 h 599475"/>
              <a:gd name="connsiteX27" fmla="*/ 1359244 w 2088198"/>
              <a:gd name="connsiteY27" fmla="*/ 427191 h 599475"/>
              <a:gd name="connsiteX28" fmla="*/ 946175 w 2088198"/>
              <a:gd name="connsiteY28" fmla="*/ 402477 h 599475"/>
              <a:gd name="connsiteX29" fmla="*/ 766119 w 2088198"/>
              <a:gd name="connsiteY29" fmla="*/ 353050 h 599475"/>
              <a:gd name="connsiteX30" fmla="*/ 776711 w 2088198"/>
              <a:gd name="connsiteY30" fmla="*/ 328337 h 599475"/>
              <a:gd name="connsiteX31" fmla="*/ 963827 w 2088198"/>
              <a:gd name="connsiteY31" fmla="*/ 278910 h 599475"/>
              <a:gd name="connsiteX32" fmla="*/ 1405140 w 2088198"/>
              <a:gd name="connsiteY32" fmla="*/ 247135 h 599475"/>
              <a:gd name="connsiteX33" fmla="*/ 1737007 w 2088198"/>
              <a:gd name="connsiteY33" fmla="*/ 268318 h 599475"/>
              <a:gd name="connsiteX34" fmla="*/ 1977081 w 2088198"/>
              <a:gd name="connsiteY34" fmla="*/ 317745 h 599475"/>
              <a:gd name="connsiteX35" fmla="*/ 2068874 w 2088198"/>
              <a:gd name="connsiteY35" fmla="*/ 423660 h 599475"/>
              <a:gd name="connsiteX36" fmla="*/ 1857044 w 2088198"/>
              <a:gd name="connsiteY36" fmla="*/ 494270 h 599475"/>
              <a:gd name="connsiteX37" fmla="*/ 1369835 w 2088198"/>
              <a:gd name="connsiteY37" fmla="*/ 522514 h 599475"/>
              <a:gd name="connsiteX38" fmla="*/ 903809 w 2088198"/>
              <a:gd name="connsiteY38" fmla="*/ 476618 h 599475"/>
              <a:gd name="connsiteX39" fmla="*/ 751997 w 2088198"/>
              <a:gd name="connsiteY39" fmla="*/ 427191 h 599475"/>
              <a:gd name="connsiteX40" fmla="*/ 953236 w 2088198"/>
              <a:gd name="connsiteY40" fmla="*/ 370703 h 599475"/>
              <a:gd name="connsiteX41" fmla="*/ 1624031 w 2088198"/>
              <a:gd name="connsiteY41" fmla="*/ 388355 h 599475"/>
              <a:gd name="connsiteX42" fmla="*/ 1973551 w 2088198"/>
              <a:gd name="connsiteY42" fmla="*/ 409538 h 599475"/>
              <a:gd name="connsiteX43" fmla="*/ 2082996 w 2088198"/>
              <a:gd name="connsiteY43" fmla="*/ 480148 h 599475"/>
              <a:gd name="connsiteX44" fmla="*/ 2022978 w 2088198"/>
              <a:gd name="connsiteY44" fmla="*/ 536636 h 599475"/>
              <a:gd name="connsiteX45" fmla="*/ 1554323 w 2088198"/>
              <a:gd name="connsiteY45" fmla="*/ 591810 h 599475"/>
              <a:gd name="connsiteX46" fmla="*/ 1200371 w 2088198"/>
              <a:gd name="connsiteY46" fmla="*/ 593124 h 599475"/>
              <a:gd name="connsiteX47" fmla="*/ 886157 w 2088198"/>
              <a:gd name="connsiteY47" fmla="*/ 536636 h 599475"/>
              <a:gd name="connsiteX48" fmla="*/ 476617 w 2088198"/>
              <a:gd name="connsiteY48" fmla="*/ 427191 h 599475"/>
              <a:gd name="connsiteX49" fmla="*/ 0 w 2088198"/>
              <a:gd name="connsiteY49" fmla="*/ 285971 h 599475"/>
              <a:gd name="connsiteX0" fmla="*/ 540167 w 2088198"/>
              <a:gd name="connsiteY0" fmla="*/ 0 h 599475"/>
              <a:gd name="connsiteX1" fmla="*/ 1468689 w 2088198"/>
              <a:gd name="connsiteY1" fmla="*/ 10592 h 599475"/>
              <a:gd name="connsiteX2" fmla="*/ 1920593 w 2088198"/>
              <a:gd name="connsiteY2" fmla="*/ 49427 h 599475"/>
              <a:gd name="connsiteX3" fmla="*/ 2086527 w 2088198"/>
              <a:gd name="connsiteY3" fmla="*/ 116507 h 599475"/>
              <a:gd name="connsiteX4" fmla="*/ 1835861 w 2088198"/>
              <a:gd name="connsiteY4" fmla="*/ 208300 h 599475"/>
              <a:gd name="connsiteX5" fmla="*/ 1405140 w 2088198"/>
              <a:gd name="connsiteY5" fmla="*/ 236544 h 599475"/>
              <a:gd name="connsiteX6" fmla="*/ 776711 w 2088198"/>
              <a:gd name="connsiteY6" fmla="*/ 158873 h 599475"/>
              <a:gd name="connsiteX7" fmla="*/ 896748 w 2088198"/>
              <a:gd name="connsiteY7" fmla="*/ 81202 h 599475"/>
              <a:gd name="connsiteX8" fmla="*/ 1391018 w 2088198"/>
              <a:gd name="connsiteY8" fmla="*/ 56488 h 599475"/>
              <a:gd name="connsiteX9" fmla="*/ 1754660 w 2088198"/>
              <a:gd name="connsiteY9" fmla="*/ 74141 h 599475"/>
              <a:gd name="connsiteX10" fmla="*/ 2044161 w 2088198"/>
              <a:gd name="connsiteY10" fmla="*/ 123568 h 599475"/>
              <a:gd name="connsiteX11" fmla="*/ 2037100 w 2088198"/>
              <a:gd name="connsiteY11" fmla="*/ 208300 h 599475"/>
              <a:gd name="connsiteX12" fmla="*/ 1832331 w 2088198"/>
              <a:gd name="connsiteY12" fmla="*/ 268318 h 599475"/>
              <a:gd name="connsiteX13" fmla="*/ 1451037 w 2088198"/>
              <a:gd name="connsiteY13" fmla="*/ 296562 h 599475"/>
              <a:gd name="connsiteX14" fmla="*/ 917931 w 2088198"/>
              <a:gd name="connsiteY14" fmla="*/ 257727 h 599475"/>
              <a:gd name="connsiteX15" fmla="*/ 751997 w 2088198"/>
              <a:gd name="connsiteY15" fmla="*/ 204769 h 599475"/>
              <a:gd name="connsiteX16" fmla="*/ 1129761 w 2088198"/>
              <a:gd name="connsiteY16" fmla="*/ 137690 h 599475"/>
              <a:gd name="connsiteX17" fmla="*/ 1737007 w 2088198"/>
              <a:gd name="connsiteY17" fmla="*/ 144751 h 599475"/>
              <a:gd name="connsiteX18" fmla="*/ 2082996 w 2088198"/>
              <a:gd name="connsiteY18" fmla="*/ 225952 h 599475"/>
              <a:gd name="connsiteX19" fmla="*/ 1885288 w 2088198"/>
              <a:gd name="connsiteY19" fmla="*/ 321276 h 599475"/>
              <a:gd name="connsiteX20" fmla="*/ 1482811 w 2088198"/>
              <a:gd name="connsiteY20" fmla="*/ 360111 h 599475"/>
              <a:gd name="connsiteX21" fmla="*/ 928522 w 2088198"/>
              <a:gd name="connsiteY21" fmla="*/ 335398 h 599475"/>
              <a:gd name="connsiteX22" fmla="*/ 737875 w 2088198"/>
              <a:gd name="connsiteY22" fmla="*/ 275379 h 599475"/>
              <a:gd name="connsiteX23" fmla="*/ 1023846 w 2088198"/>
              <a:gd name="connsiteY23" fmla="*/ 211830 h 599475"/>
              <a:gd name="connsiteX24" fmla="*/ 1719355 w 2088198"/>
              <a:gd name="connsiteY24" fmla="*/ 204769 h 599475"/>
              <a:gd name="connsiteX25" fmla="*/ 2068874 w 2088198"/>
              <a:gd name="connsiteY25" fmla="*/ 289501 h 599475"/>
              <a:gd name="connsiteX26" fmla="*/ 1938246 w 2088198"/>
              <a:gd name="connsiteY26" fmla="*/ 388355 h 599475"/>
              <a:gd name="connsiteX27" fmla="*/ 1359244 w 2088198"/>
              <a:gd name="connsiteY27" fmla="*/ 427191 h 599475"/>
              <a:gd name="connsiteX28" fmla="*/ 946175 w 2088198"/>
              <a:gd name="connsiteY28" fmla="*/ 402477 h 599475"/>
              <a:gd name="connsiteX29" fmla="*/ 766119 w 2088198"/>
              <a:gd name="connsiteY29" fmla="*/ 353050 h 599475"/>
              <a:gd name="connsiteX30" fmla="*/ 776711 w 2088198"/>
              <a:gd name="connsiteY30" fmla="*/ 328337 h 599475"/>
              <a:gd name="connsiteX31" fmla="*/ 963827 w 2088198"/>
              <a:gd name="connsiteY31" fmla="*/ 278910 h 599475"/>
              <a:gd name="connsiteX32" fmla="*/ 1405140 w 2088198"/>
              <a:gd name="connsiteY32" fmla="*/ 247135 h 599475"/>
              <a:gd name="connsiteX33" fmla="*/ 1737007 w 2088198"/>
              <a:gd name="connsiteY33" fmla="*/ 268318 h 599475"/>
              <a:gd name="connsiteX34" fmla="*/ 1977081 w 2088198"/>
              <a:gd name="connsiteY34" fmla="*/ 317745 h 599475"/>
              <a:gd name="connsiteX35" fmla="*/ 2068874 w 2088198"/>
              <a:gd name="connsiteY35" fmla="*/ 423660 h 599475"/>
              <a:gd name="connsiteX36" fmla="*/ 1857044 w 2088198"/>
              <a:gd name="connsiteY36" fmla="*/ 494270 h 599475"/>
              <a:gd name="connsiteX37" fmla="*/ 1369835 w 2088198"/>
              <a:gd name="connsiteY37" fmla="*/ 522514 h 599475"/>
              <a:gd name="connsiteX38" fmla="*/ 903809 w 2088198"/>
              <a:gd name="connsiteY38" fmla="*/ 476618 h 599475"/>
              <a:gd name="connsiteX39" fmla="*/ 751997 w 2088198"/>
              <a:gd name="connsiteY39" fmla="*/ 427191 h 599475"/>
              <a:gd name="connsiteX40" fmla="*/ 953236 w 2088198"/>
              <a:gd name="connsiteY40" fmla="*/ 370703 h 599475"/>
              <a:gd name="connsiteX41" fmla="*/ 1624031 w 2088198"/>
              <a:gd name="connsiteY41" fmla="*/ 388355 h 599475"/>
              <a:gd name="connsiteX42" fmla="*/ 1973551 w 2088198"/>
              <a:gd name="connsiteY42" fmla="*/ 409538 h 599475"/>
              <a:gd name="connsiteX43" fmla="*/ 2082996 w 2088198"/>
              <a:gd name="connsiteY43" fmla="*/ 480148 h 599475"/>
              <a:gd name="connsiteX44" fmla="*/ 2022978 w 2088198"/>
              <a:gd name="connsiteY44" fmla="*/ 536636 h 599475"/>
              <a:gd name="connsiteX45" fmla="*/ 1554323 w 2088198"/>
              <a:gd name="connsiteY45" fmla="*/ 591810 h 599475"/>
              <a:gd name="connsiteX46" fmla="*/ 1200371 w 2088198"/>
              <a:gd name="connsiteY46" fmla="*/ 593124 h 599475"/>
              <a:gd name="connsiteX47" fmla="*/ 886157 w 2088198"/>
              <a:gd name="connsiteY47" fmla="*/ 536636 h 599475"/>
              <a:gd name="connsiteX48" fmla="*/ 476617 w 2088198"/>
              <a:gd name="connsiteY48" fmla="*/ 427191 h 599475"/>
              <a:gd name="connsiteX49" fmla="*/ 0 w 2088198"/>
              <a:gd name="connsiteY49" fmla="*/ 285971 h 599475"/>
              <a:gd name="connsiteX0" fmla="*/ 540167 w 2088198"/>
              <a:gd name="connsiteY0" fmla="*/ 0 h 599475"/>
              <a:gd name="connsiteX1" fmla="*/ 1468689 w 2088198"/>
              <a:gd name="connsiteY1" fmla="*/ 10592 h 599475"/>
              <a:gd name="connsiteX2" fmla="*/ 1920593 w 2088198"/>
              <a:gd name="connsiteY2" fmla="*/ 49427 h 599475"/>
              <a:gd name="connsiteX3" fmla="*/ 2086527 w 2088198"/>
              <a:gd name="connsiteY3" fmla="*/ 116507 h 599475"/>
              <a:gd name="connsiteX4" fmla="*/ 1835861 w 2088198"/>
              <a:gd name="connsiteY4" fmla="*/ 208300 h 599475"/>
              <a:gd name="connsiteX5" fmla="*/ 1405140 w 2088198"/>
              <a:gd name="connsiteY5" fmla="*/ 236544 h 599475"/>
              <a:gd name="connsiteX6" fmla="*/ 776711 w 2088198"/>
              <a:gd name="connsiteY6" fmla="*/ 158873 h 599475"/>
              <a:gd name="connsiteX7" fmla="*/ 896748 w 2088198"/>
              <a:gd name="connsiteY7" fmla="*/ 81202 h 599475"/>
              <a:gd name="connsiteX8" fmla="*/ 1391018 w 2088198"/>
              <a:gd name="connsiteY8" fmla="*/ 56488 h 599475"/>
              <a:gd name="connsiteX9" fmla="*/ 1754660 w 2088198"/>
              <a:gd name="connsiteY9" fmla="*/ 74141 h 599475"/>
              <a:gd name="connsiteX10" fmla="*/ 2044161 w 2088198"/>
              <a:gd name="connsiteY10" fmla="*/ 123568 h 599475"/>
              <a:gd name="connsiteX11" fmla="*/ 2037100 w 2088198"/>
              <a:gd name="connsiteY11" fmla="*/ 208300 h 599475"/>
              <a:gd name="connsiteX12" fmla="*/ 1832331 w 2088198"/>
              <a:gd name="connsiteY12" fmla="*/ 268318 h 599475"/>
              <a:gd name="connsiteX13" fmla="*/ 1451037 w 2088198"/>
              <a:gd name="connsiteY13" fmla="*/ 296562 h 599475"/>
              <a:gd name="connsiteX14" fmla="*/ 917931 w 2088198"/>
              <a:gd name="connsiteY14" fmla="*/ 257727 h 599475"/>
              <a:gd name="connsiteX15" fmla="*/ 751997 w 2088198"/>
              <a:gd name="connsiteY15" fmla="*/ 204769 h 599475"/>
              <a:gd name="connsiteX16" fmla="*/ 1129761 w 2088198"/>
              <a:gd name="connsiteY16" fmla="*/ 137690 h 599475"/>
              <a:gd name="connsiteX17" fmla="*/ 1737007 w 2088198"/>
              <a:gd name="connsiteY17" fmla="*/ 144751 h 599475"/>
              <a:gd name="connsiteX18" fmla="*/ 2082996 w 2088198"/>
              <a:gd name="connsiteY18" fmla="*/ 225952 h 599475"/>
              <a:gd name="connsiteX19" fmla="*/ 1885288 w 2088198"/>
              <a:gd name="connsiteY19" fmla="*/ 321276 h 599475"/>
              <a:gd name="connsiteX20" fmla="*/ 1482811 w 2088198"/>
              <a:gd name="connsiteY20" fmla="*/ 360111 h 599475"/>
              <a:gd name="connsiteX21" fmla="*/ 928522 w 2088198"/>
              <a:gd name="connsiteY21" fmla="*/ 335398 h 599475"/>
              <a:gd name="connsiteX22" fmla="*/ 737875 w 2088198"/>
              <a:gd name="connsiteY22" fmla="*/ 275379 h 599475"/>
              <a:gd name="connsiteX23" fmla="*/ 1023846 w 2088198"/>
              <a:gd name="connsiteY23" fmla="*/ 211830 h 599475"/>
              <a:gd name="connsiteX24" fmla="*/ 1719355 w 2088198"/>
              <a:gd name="connsiteY24" fmla="*/ 204769 h 599475"/>
              <a:gd name="connsiteX25" fmla="*/ 2068874 w 2088198"/>
              <a:gd name="connsiteY25" fmla="*/ 289501 h 599475"/>
              <a:gd name="connsiteX26" fmla="*/ 1938246 w 2088198"/>
              <a:gd name="connsiteY26" fmla="*/ 388355 h 599475"/>
              <a:gd name="connsiteX27" fmla="*/ 1359244 w 2088198"/>
              <a:gd name="connsiteY27" fmla="*/ 427191 h 599475"/>
              <a:gd name="connsiteX28" fmla="*/ 946175 w 2088198"/>
              <a:gd name="connsiteY28" fmla="*/ 402477 h 599475"/>
              <a:gd name="connsiteX29" fmla="*/ 766119 w 2088198"/>
              <a:gd name="connsiteY29" fmla="*/ 353050 h 599475"/>
              <a:gd name="connsiteX30" fmla="*/ 776711 w 2088198"/>
              <a:gd name="connsiteY30" fmla="*/ 328337 h 599475"/>
              <a:gd name="connsiteX31" fmla="*/ 963827 w 2088198"/>
              <a:gd name="connsiteY31" fmla="*/ 278910 h 599475"/>
              <a:gd name="connsiteX32" fmla="*/ 1405140 w 2088198"/>
              <a:gd name="connsiteY32" fmla="*/ 247135 h 599475"/>
              <a:gd name="connsiteX33" fmla="*/ 1737007 w 2088198"/>
              <a:gd name="connsiteY33" fmla="*/ 268318 h 599475"/>
              <a:gd name="connsiteX34" fmla="*/ 1977081 w 2088198"/>
              <a:gd name="connsiteY34" fmla="*/ 317745 h 599475"/>
              <a:gd name="connsiteX35" fmla="*/ 2068874 w 2088198"/>
              <a:gd name="connsiteY35" fmla="*/ 423660 h 599475"/>
              <a:gd name="connsiteX36" fmla="*/ 1857044 w 2088198"/>
              <a:gd name="connsiteY36" fmla="*/ 494270 h 599475"/>
              <a:gd name="connsiteX37" fmla="*/ 1369835 w 2088198"/>
              <a:gd name="connsiteY37" fmla="*/ 522514 h 599475"/>
              <a:gd name="connsiteX38" fmla="*/ 903809 w 2088198"/>
              <a:gd name="connsiteY38" fmla="*/ 476618 h 599475"/>
              <a:gd name="connsiteX39" fmla="*/ 751997 w 2088198"/>
              <a:gd name="connsiteY39" fmla="*/ 427191 h 599475"/>
              <a:gd name="connsiteX40" fmla="*/ 953236 w 2088198"/>
              <a:gd name="connsiteY40" fmla="*/ 370703 h 599475"/>
              <a:gd name="connsiteX41" fmla="*/ 1624031 w 2088198"/>
              <a:gd name="connsiteY41" fmla="*/ 388355 h 599475"/>
              <a:gd name="connsiteX42" fmla="*/ 1973551 w 2088198"/>
              <a:gd name="connsiteY42" fmla="*/ 409538 h 599475"/>
              <a:gd name="connsiteX43" fmla="*/ 2082996 w 2088198"/>
              <a:gd name="connsiteY43" fmla="*/ 480148 h 599475"/>
              <a:gd name="connsiteX44" fmla="*/ 2022978 w 2088198"/>
              <a:gd name="connsiteY44" fmla="*/ 536636 h 599475"/>
              <a:gd name="connsiteX45" fmla="*/ 1554323 w 2088198"/>
              <a:gd name="connsiteY45" fmla="*/ 591810 h 599475"/>
              <a:gd name="connsiteX46" fmla="*/ 1200371 w 2088198"/>
              <a:gd name="connsiteY46" fmla="*/ 593124 h 599475"/>
              <a:gd name="connsiteX47" fmla="*/ 886157 w 2088198"/>
              <a:gd name="connsiteY47" fmla="*/ 536636 h 599475"/>
              <a:gd name="connsiteX48" fmla="*/ 476617 w 2088198"/>
              <a:gd name="connsiteY48" fmla="*/ 427191 h 599475"/>
              <a:gd name="connsiteX49" fmla="*/ 0 w 2088198"/>
              <a:gd name="connsiteY49" fmla="*/ 285971 h 599475"/>
              <a:gd name="connsiteX0" fmla="*/ 540167 w 2088198"/>
              <a:gd name="connsiteY0" fmla="*/ 0 h 594069"/>
              <a:gd name="connsiteX1" fmla="*/ 1468689 w 2088198"/>
              <a:gd name="connsiteY1" fmla="*/ 10592 h 594069"/>
              <a:gd name="connsiteX2" fmla="*/ 1920593 w 2088198"/>
              <a:gd name="connsiteY2" fmla="*/ 49427 h 594069"/>
              <a:gd name="connsiteX3" fmla="*/ 2086527 w 2088198"/>
              <a:gd name="connsiteY3" fmla="*/ 116507 h 594069"/>
              <a:gd name="connsiteX4" fmla="*/ 1835861 w 2088198"/>
              <a:gd name="connsiteY4" fmla="*/ 208300 h 594069"/>
              <a:gd name="connsiteX5" fmla="*/ 1405140 w 2088198"/>
              <a:gd name="connsiteY5" fmla="*/ 236544 h 594069"/>
              <a:gd name="connsiteX6" fmla="*/ 776711 w 2088198"/>
              <a:gd name="connsiteY6" fmla="*/ 158873 h 594069"/>
              <a:gd name="connsiteX7" fmla="*/ 896748 w 2088198"/>
              <a:gd name="connsiteY7" fmla="*/ 81202 h 594069"/>
              <a:gd name="connsiteX8" fmla="*/ 1391018 w 2088198"/>
              <a:gd name="connsiteY8" fmla="*/ 56488 h 594069"/>
              <a:gd name="connsiteX9" fmla="*/ 1754660 w 2088198"/>
              <a:gd name="connsiteY9" fmla="*/ 74141 h 594069"/>
              <a:gd name="connsiteX10" fmla="*/ 2044161 w 2088198"/>
              <a:gd name="connsiteY10" fmla="*/ 123568 h 594069"/>
              <a:gd name="connsiteX11" fmla="*/ 2037100 w 2088198"/>
              <a:gd name="connsiteY11" fmla="*/ 208300 h 594069"/>
              <a:gd name="connsiteX12" fmla="*/ 1832331 w 2088198"/>
              <a:gd name="connsiteY12" fmla="*/ 268318 h 594069"/>
              <a:gd name="connsiteX13" fmla="*/ 1451037 w 2088198"/>
              <a:gd name="connsiteY13" fmla="*/ 296562 h 594069"/>
              <a:gd name="connsiteX14" fmla="*/ 917931 w 2088198"/>
              <a:gd name="connsiteY14" fmla="*/ 257727 h 594069"/>
              <a:gd name="connsiteX15" fmla="*/ 751997 w 2088198"/>
              <a:gd name="connsiteY15" fmla="*/ 204769 h 594069"/>
              <a:gd name="connsiteX16" fmla="*/ 1129761 w 2088198"/>
              <a:gd name="connsiteY16" fmla="*/ 137690 h 594069"/>
              <a:gd name="connsiteX17" fmla="*/ 1737007 w 2088198"/>
              <a:gd name="connsiteY17" fmla="*/ 144751 h 594069"/>
              <a:gd name="connsiteX18" fmla="*/ 2082996 w 2088198"/>
              <a:gd name="connsiteY18" fmla="*/ 225952 h 594069"/>
              <a:gd name="connsiteX19" fmla="*/ 1885288 w 2088198"/>
              <a:gd name="connsiteY19" fmla="*/ 321276 h 594069"/>
              <a:gd name="connsiteX20" fmla="*/ 1482811 w 2088198"/>
              <a:gd name="connsiteY20" fmla="*/ 360111 h 594069"/>
              <a:gd name="connsiteX21" fmla="*/ 928522 w 2088198"/>
              <a:gd name="connsiteY21" fmla="*/ 335398 h 594069"/>
              <a:gd name="connsiteX22" fmla="*/ 737875 w 2088198"/>
              <a:gd name="connsiteY22" fmla="*/ 275379 h 594069"/>
              <a:gd name="connsiteX23" fmla="*/ 1023846 w 2088198"/>
              <a:gd name="connsiteY23" fmla="*/ 211830 h 594069"/>
              <a:gd name="connsiteX24" fmla="*/ 1719355 w 2088198"/>
              <a:gd name="connsiteY24" fmla="*/ 204769 h 594069"/>
              <a:gd name="connsiteX25" fmla="*/ 2068874 w 2088198"/>
              <a:gd name="connsiteY25" fmla="*/ 289501 h 594069"/>
              <a:gd name="connsiteX26" fmla="*/ 1938246 w 2088198"/>
              <a:gd name="connsiteY26" fmla="*/ 388355 h 594069"/>
              <a:gd name="connsiteX27" fmla="*/ 1359244 w 2088198"/>
              <a:gd name="connsiteY27" fmla="*/ 427191 h 594069"/>
              <a:gd name="connsiteX28" fmla="*/ 946175 w 2088198"/>
              <a:gd name="connsiteY28" fmla="*/ 402477 h 594069"/>
              <a:gd name="connsiteX29" fmla="*/ 766119 w 2088198"/>
              <a:gd name="connsiteY29" fmla="*/ 353050 h 594069"/>
              <a:gd name="connsiteX30" fmla="*/ 776711 w 2088198"/>
              <a:gd name="connsiteY30" fmla="*/ 328337 h 594069"/>
              <a:gd name="connsiteX31" fmla="*/ 963827 w 2088198"/>
              <a:gd name="connsiteY31" fmla="*/ 278910 h 594069"/>
              <a:gd name="connsiteX32" fmla="*/ 1405140 w 2088198"/>
              <a:gd name="connsiteY32" fmla="*/ 247135 h 594069"/>
              <a:gd name="connsiteX33" fmla="*/ 1737007 w 2088198"/>
              <a:gd name="connsiteY33" fmla="*/ 268318 h 594069"/>
              <a:gd name="connsiteX34" fmla="*/ 1977081 w 2088198"/>
              <a:gd name="connsiteY34" fmla="*/ 317745 h 594069"/>
              <a:gd name="connsiteX35" fmla="*/ 2068874 w 2088198"/>
              <a:gd name="connsiteY35" fmla="*/ 423660 h 594069"/>
              <a:gd name="connsiteX36" fmla="*/ 1857044 w 2088198"/>
              <a:gd name="connsiteY36" fmla="*/ 494270 h 594069"/>
              <a:gd name="connsiteX37" fmla="*/ 1369835 w 2088198"/>
              <a:gd name="connsiteY37" fmla="*/ 522514 h 594069"/>
              <a:gd name="connsiteX38" fmla="*/ 903809 w 2088198"/>
              <a:gd name="connsiteY38" fmla="*/ 476618 h 594069"/>
              <a:gd name="connsiteX39" fmla="*/ 751997 w 2088198"/>
              <a:gd name="connsiteY39" fmla="*/ 427191 h 594069"/>
              <a:gd name="connsiteX40" fmla="*/ 953236 w 2088198"/>
              <a:gd name="connsiteY40" fmla="*/ 370703 h 594069"/>
              <a:gd name="connsiteX41" fmla="*/ 1624031 w 2088198"/>
              <a:gd name="connsiteY41" fmla="*/ 388355 h 594069"/>
              <a:gd name="connsiteX42" fmla="*/ 1973551 w 2088198"/>
              <a:gd name="connsiteY42" fmla="*/ 409538 h 594069"/>
              <a:gd name="connsiteX43" fmla="*/ 2082996 w 2088198"/>
              <a:gd name="connsiteY43" fmla="*/ 480148 h 594069"/>
              <a:gd name="connsiteX44" fmla="*/ 2022978 w 2088198"/>
              <a:gd name="connsiteY44" fmla="*/ 536636 h 594069"/>
              <a:gd name="connsiteX45" fmla="*/ 1554323 w 2088198"/>
              <a:gd name="connsiteY45" fmla="*/ 591810 h 594069"/>
              <a:gd name="connsiteX46" fmla="*/ 1186084 w 2088198"/>
              <a:gd name="connsiteY46" fmla="*/ 578837 h 594069"/>
              <a:gd name="connsiteX47" fmla="*/ 886157 w 2088198"/>
              <a:gd name="connsiteY47" fmla="*/ 536636 h 594069"/>
              <a:gd name="connsiteX48" fmla="*/ 476617 w 2088198"/>
              <a:gd name="connsiteY48" fmla="*/ 427191 h 594069"/>
              <a:gd name="connsiteX49" fmla="*/ 0 w 2088198"/>
              <a:gd name="connsiteY49" fmla="*/ 285971 h 594069"/>
              <a:gd name="connsiteX0" fmla="*/ 540167 w 2088198"/>
              <a:gd name="connsiteY0" fmla="*/ 0 h 594069"/>
              <a:gd name="connsiteX1" fmla="*/ 1468689 w 2088198"/>
              <a:gd name="connsiteY1" fmla="*/ 10592 h 594069"/>
              <a:gd name="connsiteX2" fmla="*/ 1920593 w 2088198"/>
              <a:gd name="connsiteY2" fmla="*/ 49427 h 594069"/>
              <a:gd name="connsiteX3" fmla="*/ 2086527 w 2088198"/>
              <a:gd name="connsiteY3" fmla="*/ 116507 h 594069"/>
              <a:gd name="connsiteX4" fmla="*/ 1835861 w 2088198"/>
              <a:gd name="connsiteY4" fmla="*/ 208300 h 594069"/>
              <a:gd name="connsiteX5" fmla="*/ 1405140 w 2088198"/>
              <a:gd name="connsiteY5" fmla="*/ 236544 h 594069"/>
              <a:gd name="connsiteX6" fmla="*/ 776711 w 2088198"/>
              <a:gd name="connsiteY6" fmla="*/ 158873 h 594069"/>
              <a:gd name="connsiteX7" fmla="*/ 896748 w 2088198"/>
              <a:gd name="connsiteY7" fmla="*/ 81202 h 594069"/>
              <a:gd name="connsiteX8" fmla="*/ 1391018 w 2088198"/>
              <a:gd name="connsiteY8" fmla="*/ 56488 h 594069"/>
              <a:gd name="connsiteX9" fmla="*/ 1754660 w 2088198"/>
              <a:gd name="connsiteY9" fmla="*/ 74141 h 594069"/>
              <a:gd name="connsiteX10" fmla="*/ 2044161 w 2088198"/>
              <a:gd name="connsiteY10" fmla="*/ 123568 h 594069"/>
              <a:gd name="connsiteX11" fmla="*/ 2037100 w 2088198"/>
              <a:gd name="connsiteY11" fmla="*/ 208300 h 594069"/>
              <a:gd name="connsiteX12" fmla="*/ 1832331 w 2088198"/>
              <a:gd name="connsiteY12" fmla="*/ 268318 h 594069"/>
              <a:gd name="connsiteX13" fmla="*/ 1451037 w 2088198"/>
              <a:gd name="connsiteY13" fmla="*/ 296562 h 594069"/>
              <a:gd name="connsiteX14" fmla="*/ 917931 w 2088198"/>
              <a:gd name="connsiteY14" fmla="*/ 257727 h 594069"/>
              <a:gd name="connsiteX15" fmla="*/ 751997 w 2088198"/>
              <a:gd name="connsiteY15" fmla="*/ 204769 h 594069"/>
              <a:gd name="connsiteX16" fmla="*/ 1129761 w 2088198"/>
              <a:gd name="connsiteY16" fmla="*/ 137690 h 594069"/>
              <a:gd name="connsiteX17" fmla="*/ 1737007 w 2088198"/>
              <a:gd name="connsiteY17" fmla="*/ 144751 h 594069"/>
              <a:gd name="connsiteX18" fmla="*/ 2082996 w 2088198"/>
              <a:gd name="connsiteY18" fmla="*/ 225952 h 594069"/>
              <a:gd name="connsiteX19" fmla="*/ 1885288 w 2088198"/>
              <a:gd name="connsiteY19" fmla="*/ 321276 h 594069"/>
              <a:gd name="connsiteX20" fmla="*/ 1482811 w 2088198"/>
              <a:gd name="connsiteY20" fmla="*/ 360111 h 594069"/>
              <a:gd name="connsiteX21" fmla="*/ 928522 w 2088198"/>
              <a:gd name="connsiteY21" fmla="*/ 335398 h 594069"/>
              <a:gd name="connsiteX22" fmla="*/ 737875 w 2088198"/>
              <a:gd name="connsiteY22" fmla="*/ 275379 h 594069"/>
              <a:gd name="connsiteX23" fmla="*/ 1023846 w 2088198"/>
              <a:gd name="connsiteY23" fmla="*/ 211830 h 594069"/>
              <a:gd name="connsiteX24" fmla="*/ 1719355 w 2088198"/>
              <a:gd name="connsiteY24" fmla="*/ 204769 h 594069"/>
              <a:gd name="connsiteX25" fmla="*/ 2068874 w 2088198"/>
              <a:gd name="connsiteY25" fmla="*/ 289501 h 594069"/>
              <a:gd name="connsiteX26" fmla="*/ 1938246 w 2088198"/>
              <a:gd name="connsiteY26" fmla="*/ 388355 h 594069"/>
              <a:gd name="connsiteX27" fmla="*/ 1359244 w 2088198"/>
              <a:gd name="connsiteY27" fmla="*/ 427191 h 594069"/>
              <a:gd name="connsiteX28" fmla="*/ 946175 w 2088198"/>
              <a:gd name="connsiteY28" fmla="*/ 402477 h 594069"/>
              <a:gd name="connsiteX29" fmla="*/ 766119 w 2088198"/>
              <a:gd name="connsiteY29" fmla="*/ 353050 h 594069"/>
              <a:gd name="connsiteX30" fmla="*/ 776711 w 2088198"/>
              <a:gd name="connsiteY30" fmla="*/ 328337 h 594069"/>
              <a:gd name="connsiteX31" fmla="*/ 963827 w 2088198"/>
              <a:gd name="connsiteY31" fmla="*/ 278910 h 594069"/>
              <a:gd name="connsiteX32" fmla="*/ 1405140 w 2088198"/>
              <a:gd name="connsiteY32" fmla="*/ 247135 h 594069"/>
              <a:gd name="connsiteX33" fmla="*/ 1737007 w 2088198"/>
              <a:gd name="connsiteY33" fmla="*/ 268318 h 594069"/>
              <a:gd name="connsiteX34" fmla="*/ 1977081 w 2088198"/>
              <a:gd name="connsiteY34" fmla="*/ 317745 h 594069"/>
              <a:gd name="connsiteX35" fmla="*/ 2068874 w 2088198"/>
              <a:gd name="connsiteY35" fmla="*/ 423660 h 594069"/>
              <a:gd name="connsiteX36" fmla="*/ 1857044 w 2088198"/>
              <a:gd name="connsiteY36" fmla="*/ 494270 h 594069"/>
              <a:gd name="connsiteX37" fmla="*/ 1369835 w 2088198"/>
              <a:gd name="connsiteY37" fmla="*/ 522514 h 594069"/>
              <a:gd name="connsiteX38" fmla="*/ 903809 w 2088198"/>
              <a:gd name="connsiteY38" fmla="*/ 476618 h 594069"/>
              <a:gd name="connsiteX39" fmla="*/ 751997 w 2088198"/>
              <a:gd name="connsiteY39" fmla="*/ 427191 h 594069"/>
              <a:gd name="connsiteX40" fmla="*/ 953236 w 2088198"/>
              <a:gd name="connsiteY40" fmla="*/ 370703 h 594069"/>
              <a:gd name="connsiteX41" fmla="*/ 1624031 w 2088198"/>
              <a:gd name="connsiteY41" fmla="*/ 388355 h 594069"/>
              <a:gd name="connsiteX42" fmla="*/ 1973551 w 2088198"/>
              <a:gd name="connsiteY42" fmla="*/ 409538 h 594069"/>
              <a:gd name="connsiteX43" fmla="*/ 2082996 w 2088198"/>
              <a:gd name="connsiteY43" fmla="*/ 480148 h 594069"/>
              <a:gd name="connsiteX44" fmla="*/ 2006309 w 2088198"/>
              <a:gd name="connsiteY44" fmla="*/ 536636 h 594069"/>
              <a:gd name="connsiteX45" fmla="*/ 1554323 w 2088198"/>
              <a:gd name="connsiteY45" fmla="*/ 591810 h 594069"/>
              <a:gd name="connsiteX46" fmla="*/ 1186084 w 2088198"/>
              <a:gd name="connsiteY46" fmla="*/ 578837 h 594069"/>
              <a:gd name="connsiteX47" fmla="*/ 886157 w 2088198"/>
              <a:gd name="connsiteY47" fmla="*/ 536636 h 594069"/>
              <a:gd name="connsiteX48" fmla="*/ 476617 w 2088198"/>
              <a:gd name="connsiteY48" fmla="*/ 427191 h 594069"/>
              <a:gd name="connsiteX49" fmla="*/ 0 w 2088198"/>
              <a:gd name="connsiteY49" fmla="*/ 285971 h 594069"/>
              <a:gd name="connsiteX0" fmla="*/ 540167 w 2088198"/>
              <a:gd name="connsiteY0" fmla="*/ 0 h 594069"/>
              <a:gd name="connsiteX1" fmla="*/ 1468689 w 2088198"/>
              <a:gd name="connsiteY1" fmla="*/ 10592 h 594069"/>
              <a:gd name="connsiteX2" fmla="*/ 1920593 w 2088198"/>
              <a:gd name="connsiteY2" fmla="*/ 49427 h 594069"/>
              <a:gd name="connsiteX3" fmla="*/ 2086527 w 2088198"/>
              <a:gd name="connsiteY3" fmla="*/ 116507 h 594069"/>
              <a:gd name="connsiteX4" fmla="*/ 1835861 w 2088198"/>
              <a:gd name="connsiteY4" fmla="*/ 208300 h 594069"/>
              <a:gd name="connsiteX5" fmla="*/ 1405140 w 2088198"/>
              <a:gd name="connsiteY5" fmla="*/ 236544 h 594069"/>
              <a:gd name="connsiteX6" fmla="*/ 776711 w 2088198"/>
              <a:gd name="connsiteY6" fmla="*/ 158873 h 594069"/>
              <a:gd name="connsiteX7" fmla="*/ 896748 w 2088198"/>
              <a:gd name="connsiteY7" fmla="*/ 81202 h 594069"/>
              <a:gd name="connsiteX8" fmla="*/ 1391018 w 2088198"/>
              <a:gd name="connsiteY8" fmla="*/ 56488 h 594069"/>
              <a:gd name="connsiteX9" fmla="*/ 1754660 w 2088198"/>
              <a:gd name="connsiteY9" fmla="*/ 74141 h 594069"/>
              <a:gd name="connsiteX10" fmla="*/ 2044161 w 2088198"/>
              <a:gd name="connsiteY10" fmla="*/ 123568 h 594069"/>
              <a:gd name="connsiteX11" fmla="*/ 2037100 w 2088198"/>
              <a:gd name="connsiteY11" fmla="*/ 208300 h 594069"/>
              <a:gd name="connsiteX12" fmla="*/ 1832331 w 2088198"/>
              <a:gd name="connsiteY12" fmla="*/ 268318 h 594069"/>
              <a:gd name="connsiteX13" fmla="*/ 1451037 w 2088198"/>
              <a:gd name="connsiteY13" fmla="*/ 296562 h 594069"/>
              <a:gd name="connsiteX14" fmla="*/ 917931 w 2088198"/>
              <a:gd name="connsiteY14" fmla="*/ 257727 h 594069"/>
              <a:gd name="connsiteX15" fmla="*/ 751997 w 2088198"/>
              <a:gd name="connsiteY15" fmla="*/ 204769 h 594069"/>
              <a:gd name="connsiteX16" fmla="*/ 1129761 w 2088198"/>
              <a:gd name="connsiteY16" fmla="*/ 137690 h 594069"/>
              <a:gd name="connsiteX17" fmla="*/ 1737007 w 2088198"/>
              <a:gd name="connsiteY17" fmla="*/ 144751 h 594069"/>
              <a:gd name="connsiteX18" fmla="*/ 2082996 w 2088198"/>
              <a:gd name="connsiteY18" fmla="*/ 225952 h 594069"/>
              <a:gd name="connsiteX19" fmla="*/ 1885288 w 2088198"/>
              <a:gd name="connsiteY19" fmla="*/ 321276 h 594069"/>
              <a:gd name="connsiteX20" fmla="*/ 1482811 w 2088198"/>
              <a:gd name="connsiteY20" fmla="*/ 360111 h 594069"/>
              <a:gd name="connsiteX21" fmla="*/ 928522 w 2088198"/>
              <a:gd name="connsiteY21" fmla="*/ 335398 h 594069"/>
              <a:gd name="connsiteX22" fmla="*/ 737875 w 2088198"/>
              <a:gd name="connsiteY22" fmla="*/ 275379 h 594069"/>
              <a:gd name="connsiteX23" fmla="*/ 1023846 w 2088198"/>
              <a:gd name="connsiteY23" fmla="*/ 211830 h 594069"/>
              <a:gd name="connsiteX24" fmla="*/ 1719355 w 2088198"/>
              <a:gd name="connsiteY24" fmla="*/ 204769 h 594069"/>
              <a:gd name="connsiteX25" fmla="*/ 2068874 w 2088198"/>
              <a:gd name="connsiteY25" fmla="*/ 289501 h 594069"/>
              <a:gd name="connsiteX26" fmla="*/ 1938246 w 2088198"/>
              <a:gd name="connsiteY26" fmla="*/ 388355 h 594069"/>
              <a:gd name="connsiteX27" fmla="*/ 1359244 w 2088198"/>
              <a:gd name="connsiteY27" fmla="*/ 427191 h 594069"/>
              <a:gd name="connsiteX28" fmla="*/ 946175 w 2088198"/>
              <a:gd name="connsiteY28" fmla="*/ 402477 h 594069"/>
              <a:gd name="connsiteX29" fmla="*/ 766119 w 2088198"/>
              <a:gd name="connsiteY29" fmla="*/ 353050 h 594069"/>
              <a:gd name="connsiteX30" fmla="*/ 776711 w 2088198"/>
              <a:gd name="connsiteY30" fmla="*/ 328337 h 594069"/>
              <a:gd name="connsiteX31" fmla="*/ 963827 w 2088198"/>
              <a:gd name="connsiteY31" fmla="*/ 278910 h 594069"/>
              <a:gd name="connsiteX32" fmla="*/ 1405140 w 2088198"/>
              <a:gd name="connsiteY32" fmla="*/ 247135 h 594069"/>
              <a:gd name="connsiteX33" fmla="*/ 1737007 w 2088198"/>
              <a:gd name="connsiteY33" fmla="*/ 268318 h 594069"/>
              <a:gd name="connsiteX34" fmla="*/ 1977081 w 2088198"/>
              <a:gd name="connsiteY34" fmla="*/ 317745 h 594069"/>
              <a:gd name="connsiteX35" fmla="*/ 2068874 w 2088198"/>
              <a:gd name="connsiteY35" fmla="*/ 423660 h 594069"/>
              <a:gd name="connsiteX36" fmla="*/ 1857044 w 2088198"/>
              <a:gd name="connsiteY36" fmla="*/ 494270 h 594069"/>
              <a:gd name="connsiteX37" fmla="*/ 1369835 w 2088198"/>
              <a:gd name="connsiteY37" fmla="*/ 522514 h 594069"/>
              <a:gd name="connsiteX38" fmla="*/ 903809 w 2088198"/>
              <a:gd name="connsiteY38" fmla="*/ 476618 h 594069"/>
              <a:gd name="connsiteX39" fmla="*/ 751997 w 2088198"/>
              <a:gd name="connsiteY39" fmla="*/ 427191 h 594069"/>
              <a:gd name="connsiteX40" fmla="*/ 953236 w 2088198"/>
              <a:gd name="connsiteY40" fmla="*/ 370703 h 594069"/>
              <a:gd name="connsiteX41" fmla="*/ 1624031 w 2088198"/>
              <a:gd name="connsiteY41" fmla="*/ 388355 h 594069"/>
              <a:gd name="connsiteX42" fmla="*/ 1973551 w 2088198"/>
              <a:gd name="connsiteY42" fmla="*/ 409538 h 594069"/>
              <a:gd name="connsiteX43" fmla="*/ 2082996 w 2088198"/>
              <a:gd name="connsiteY43" fmla="*/ 480148 h 594069"/>
              <a:gd name="connsiteX44" fmla="*/ 2006309 w 2088198"/>
              <a:gd name="connsiteY44" fmla="*/ 536636 h 594069"/>
              <a:gd name="connsiteX45" fmla="*/ 1554323 w 2088198"/>
              <a:gd name="connsiteY45" fmla="*/ 591810 h 594069"/>
              <a:gd name="connsiteX46" fmla="*/ 1186084 w 2088198"/>
              <a:gd name="connsiteY46" fmla="*/ 578837 h 594069"/>
              <a:gd name="connsiteX47" fmla="*/ 886157 w 2088198"/>
              <a:gd name="connsiteY47" fmla="*/ 536636 h 594069"/>
              <a:gd name="connsiteX48" fmla="*/ 476617 w 2088198"/>
              <a:gd name="connsiteY48" fmla="*/ 427191 h 594069"/>
              <a:gd name="connsiteX49" fmla="*/ 0 w 2088198"/>
              <a:gd name="connsiteY49" fmla="*/ 285971 h 594069"/>
              <a:gd name="connsiteX0" fmla="*/ 540167 w 2088198"/>
              <a:gd name="connsiteY0" fmla="*/ 0 h 594069"/>
              <a:gd name="connsiteX1" fmla="*/ 1468689 w 2088198"/>
              <a:gd name="connsiteY1" fmla="*/ 10592 h 594069"/>
              <a:gd name="connsiteX2" fmla="*/ 1920593 w 2088198"/>
              <a:gd name="connsiteY2" fmla="*/ 49427 h 594069"/>
              <a:gd name="connsiteX3" fmla="*/ 2086527 w 2088198"/>
              <a:gd name="connsiteY3" fmla="*/ 116507 h 594069"/>
              <a:gd name="connsiteX4" fmla="*/ 1835861 w 2088198"/>
              <a:gd name="connsiteY4" fmla="*/ 208300 h 594069"/>
              <a:gd name="connsiteX5" fmla="*/ 1405140 w 2088198"/>
              <a:gd name="connsiteY5" fmla="*/ 236544 h 594069"/>
              <a:gd name="connsiteX6" fmla="*/ 776711 w 2088198"/>
              <a:gd name="connsiteY6" fmla="*/ 158873 h 594069"/>
              <a:gd name="connsiteX7" fmla="*/ 896748 w 2088198"/>
              <a:gd name="connsiteY7" fmla="*/ 81202 h 594069"/>
              <a:gd name="connsiteX8" fmla="*/ 1391018 w 2088198"/>
              <a:gd name="connsiteY8" fmla="*/ 56488 h 594069"/>
              <a:gd name="connsiteX9" fmla="*/ 1754660 w 2088198"/>
              <a:gd name="connsiteY9" fmla="*/ 74141 h 594069"/>
              <a:gd name="connsiteX10" fmla="*/ 2044161 w 2088198"/>
              <a:gd name="connsiteY10" fmla="*/ 123568 h 594069"/>
              <a:gd name="connsiteX11" fmla="*/ 2037100 w 2088198"/>
              <a:gd name="connsiteY11" fmla="*/ 208300 h 594069"/>
              <a:gd name="connsiteX12" fmla="*/ 1832331 w 2088198"/>
              <a:gd name="connsiteY12" fmla="*/ 268318 h 594069"/>
              <a:gd name="connsiteX13" fmla="*/ 1451037 w 2088198"/>
              <a:gd name="connsiteY13" fmla="*/ 296562 h 594069"/>
              <a:gd name="connsiteX14" fmla="*/ 917931 w 2088198"/>
              <a:gd name="connsiteY14" fmla="*/ 257727 h 594069"/>
              <a:gd name="connsiteX15" fmla="*/ 751997 w 2088198"/>
              <a:gd name="connsiteY15" fmla="*/ 204769 h 594069"/>
              <a:gd name="connsiteX16" fmla="*/ 1129761 w 2088198"/>
              <a:gd name="connsiteY16" fmla="*/ 137690 h 594069"/>
              <a:gd name="connsiteX17" fmla="*/ 1737007 w 2088198"/>
              <a:gd name="connsiteY17" fmla="*/ 144751 h 594069"/>
              <a:gd name="connsiteX18" fmla="*/ 2082996 w 2088198"/>
              <a:gd name="connsiteY18" fmla="*/ 225952 h 594069"/>
              <a:gd name="connsiteX19" fmla="*/ 1885288 w 2088198"/>
              <a:gd name="connsiteY19" fmla="*/ 321276 h 594069"/>
              <a:gd name="connsiteX20" fmla="*/ 1482811 w 2088198"/>
              <a:gd name="connsiteY20" fmla="*/ 360111 h 594069"/>
              <a:gd name="connsiteX21" fmla="*/ 928522 w 2088198"/>
              <a:gd name="connsiteY21" fmla="*/ 335398 h 594069"/>
              <a:gd name="connsiteX22" fmla="*/ 737875 w 2088198"/>
              <a:gd name="connsiteY22" fmla="*/ 275379 h 594069"/>
              <a:gd name="connsiteX23" fmla="*/ 1023846 w 2088198"/>
              <a:gd name="connsiteY23" fmla="*/ 211830 h 594069"/>
              <a:gd name="connsiteX24" fmla="*/ 1719355 w 2088198"/>
              <a:gd name="connsiteY24" fmla="*/ 204769 h 594069"/>
              <a:gd name="connsiteX25" fmla="*/ 2068874 w 2088198"/>
              <a:gd name="connsiteY25" fmla="*/ 289501 h 594069"/>
              <a:gd name="connsiteX26" fmla="*/ 1938246 w 2088198"/>
              <a:gd name="connsiteY26" fmla="*/ 388355 h 594069"/>
              <a:gd name="connsiteX27" fmla="*/ 1359244 w 2088198"/>
              <a:gd name="connsiteY27" fmla="*/ 427191 h 594069"/>
              <a:gd name="connsiteX28" fmla="*/ 946175 w 2088198"/>
              <a:gd name="connsiteY28" fmla="*/ 402477 h 594069"/>
              <a:gd name="connsiteX29" fmla="*/ 747069 w 2088198"/>
              <a:gd name="connsiteY29" fmla="*/ 343653 h 594069"/>
              <a:gd name="connsiteX30" fmla="*/ 776711 w 2088198"/>
              <a:gd name="connsiteY30" fmla="*/ 328337 h 594069"/>
              <a:gd name="connsiteX31" fmla="*/ 963827 w 2088198"/>
              <a:gd name="connsiteY31" fmla="*/ 278910 h 594069"/>
              <a:gd name="connsiteX32" fmla="*/ 1405140 w 2088198"/>
              <a:gd name="connsiteY32" fmla="*/ 247135 h 594069"/>
              <a:gd name="connsiteX33" fmla="*/ 1737007 w 2088198"/>
              <a:gd name="connsiteY33" fmla="*/ 268318 h 594069"/>
              <a:gd name="connsiteX34" fmla="*/ 1977081 w 2088198"/>
              <a:gd name="connsiteY34" fmla="*/ 317745 h 594069"/>
              <a:gd name="connsiteX35" fmla="*/ 2068874 w 2088198"/>
              <a:gd name="connsiteY35" fmla="*/ 423660 h 594069"/>
              <a:gd name="connsiteX36" fmla="*/ 1857044 w 2088198"/>
              <a:gd name="connsiteY36" fmla="*/ 494270 h 594069"/>
              <a:gd name="connsiteX37" fmla="*/ 1369835 w 2088198"/>
              <a:gd name="connsiteY37" fmla="*/ 522514 h 594069"/>
              <a:gd name="connsiteX38" fmla="*/ 903809 w 2088198"/>
              <a:gd name="connsiteY38" fmla="*/ 476618 h 594069"/>
              <a:gd name="connsiteX39" fmla="*/ 751997 w 2088198"/>
              <a:gd name="connsiteY39" fmla="*/ 427191 h 594069"/>
              <a:gd name="connsiteX40" fmla="*/ 953236 w 2088198"/>
              <a:gd name="connsiteY40" fmla="*/ 370703 h 594069"/>
              <a:gd name="connsiteX41" fmla="*/ 1624031 w 2088198"/>
              <a:gd name="connsiteY41" fmla="*/ 388355 h 594069"/>
              <a:gd name="connsiteX42" fmla="*/ 1973551 w 2088198"/>
              <a:gd name="connsiteY42" fmla="*/ 409538 h 594069"/>
              <a:gd name="connsiteX43" fmla="*/ 2082996 w 2088198"/>
              <a:gd name="connsiteY43" fmla="*/ 480148 h 594069"/>
              <a:gd name="connsiteX44" fmla="*/ 2006309 w 2088198"/>
              <a:gd name="connsiteY44" fmla="*/ 536636 h 594069"/>
              <a:gd name="connsiteX45" fmla="*/ 1554323 w 2088198"/>
              <a:gd name="connsiteY45" fmla="*/ 591810 h 594069"/>
              <a:gd name="connsiteX46" fmla="*/ 1186084 w 2088198"/>
              <a:gd name="connsiteY46" fmla="*/ 578837 h 594069"/>
              <a:gd name="connsiteX47" fmla="*/ 886157 w 2088198"/>
              <a:gd name="connsiteY47" fmla="*/ 536636 h 594069"/>
              <a:gd name="connsiteX48" fmla="*/ 476617 w 2088198"/>
              <a:gd name="connsiteY48" fmla="*/ 427191 h 594069"/>
              <a:gd name="connsiteX49" fmla="*/ 0 w 2088198"/>
              <a:gd name="connsiteY49" fmla="*/ 285971 h 594069"/>
              <a:gd name="connsiteX0" fmla="*/ 540167 w 2088198"/>
              <a:gd name="connsiteY0" fmla="*/ 0 h 594069"/>
              <a:gd name="connsiteX1" fmla="*/ 1468689 w 2088198"/>
              <a:gd name="connsiteY1" fmla="*/ 10592 h 594069"/>
              <a:gd name="connsiteX2" fmla="*/ 1920593 w 2088198"/>
              <a:gd name="connsiteY2" fmla="*/ 49427 h 594069"/>
              <a:gd name="connsiteX3" fmla="*/ 2086527 w 2088198"/>
              <a:gd name="connsiteY3" fmla="*/ 116507 h 594069"/>
              <a:gd name="connsiteX4" fmla="*/ 1835861 w 2088198"/>
              <a:gd name="connsiteY4" fmla="*/ 208300 h 594069"/>
              <a:gd name="connsiteX5" fmla="*/ 1405140 w 2088198"/>
              <a:gd name="connsiteY5" fmla="*/ 236544 h 594069"/>
              <a:gd name="connsiteX6" fmla="*/ 776711 w 2088198"/>
              <a:gd name="connsiteY6" fmla="*/ 158873 h 594069"/>
              <a:gd name="connsiteX7" fmla="*/ 896748 w 2088198"/>
              <a:gd name="connsiteY7" fmla="*/ 81202 h 594069"/>
              <a:gd name="connsiteX8" fmla="*/ 1391018 w 2088198"/>
              <a:gd name="connsiteY8" fmla="*/ 56488 h 594069"/>
              <a:gd name="connsiteX9" fmla="*/ 1754660 w 2088198"/>
              <a:gd name="connsiteY9" fmla="*/ 74141 h 594069"/>
              <a:gd name="connsiteX10" fmla="*/ 2044161 w 2088198"/>
              <a:gd name="connsiteY10" fmla="*/ 123568 h 594069"/>
              <a:gd name="connsiteX11" fmla="*/ 2037100 w 2088198"/>
              <a:gd name="connsiteY11" fmla="*/ 208300 h 594069"/>
              <a:gd name="connsiteX12" fmla="*/ 1832331 w 2088198"/>
              <a:gd name="connsiteY12" fmla="*/ 268318 h 594069"/>
              <a:gd name="connsiteX13" fmla="*/ 1451037 w 2088198"/>
              <a:gd name="connsiteY13" fmla="*/ 296562 h 594069"/>
              <a:gd name="connsiteX14" fmla="*/ 917931 w 2088198"/>
              <a:gd name="connsiteY14" fmla="*/ 257727 h 594069"/>
              <a:gd name="connsiteX15" fmla="*/ 751997 w 2088198"/>
              <a:gd name="connsiteY15" fmla="*/ 204769 h 594069"/>
              <a:gd name="connsiteX16" fmla="*/ 1129761 w 2088198"/>
              <a:gd name="connsiteY16" fmla="*/ 137690 h 594069"/>
              <a:gd name="connsiteX17" fmla="*/ 1737007 w 2088198"/>
              <a:gd name="connsiteY17" fmla="*/ 144751 h 594069"/>
              <a:gd name="connsiteX18" fmla="*/ 2082996 w 2088198"/>
              <a:gd name="connsiteY18" fmla="*/ 225952 h 594069"/>
              <a:gd name="connsiteX19" fmla="*/ 1885288 w 2088198"/>
              <a:gd name="connsiteY19" fmla="*/ 321276 h 594069"/>
              <a:gd name="connsiteX20" fmla="*/ 1482811 w 2088198"/>
              <a:gd name="connsiteY20" fmla="*/ 360111 h 594069"/>
              <a:gd name="connsiteX21" fmla="*/ 928522 w 2088198"/>
              <a:gd name="connsiteY21" fmla="*/ 335398 h 594069"/>
              <a:gd name="connsiteX22" fmla="*/ 737875 w 2088198"/>
              <a:gd name="connsiteY22" fmla="*/ 275379 h 594069"/>
              <a:gd name="connsiteX23" fmla="*/ 1023846 w 2088198"/>
              <a:gd name="connsiteY23" fmla="*/ 211830 h 594069"/>
              <a:gd name="connsiteX24" fmla="*/ 1719355 w 2088198"/>
              <a:gd name="connsiteY24" fmla="*/ 204769 h 594069"/>
              <a:gd name="connsiteX25" fmla="*/ 2068874 w 2088198"/>
              <a:gd name="connsiteY25" fmla="*/ 289501 h 594069"/>
              <a:gd name="connsiteX26" fmla="*/ 1938246 w 2088198"/>
              <a:gd name="connsiteY26" fmla="*/ 388355 h 594069"/>
              <a:gd name="connsiteX27" fmla="*/ 1359244 w 2088198"/>
              <a:gd name="connsiteY27" fmla="*/ 427191 h 594069"/>
              <a:gd name="connsiteX28" fmla="*/ 946175 w 2088198"/>
              <a:gd name="connsiteY28" fmla="*/ 402477 h 594069"/>
              <a:gd name="connsiteX29" fmla="*/ 747069 w 2088198"/>
              <a:gd name="connsiteY29" fmla="*/ 343653 h 594069"/>
              <a:gd name="connsiteX30" fmla="*/ 776711 w 2088198"/>
              <a:gd name="connsiteY30" fmla="*/ 328337 h 594069"/>
              <a:gd name="connsiteX31" fmla="*/ 963827 w 2088198"/>
              <a:gd name="connsiteY31" fmla="*/ 278910 h 594069"/>
              <a:gd name="connsiteX32" fmla="*/ 1405140 w 2088198"/>
              <a:gd name="connsiteY32" fmla="*/ 247135 h 594069"/>
              <a:gd name="connsiteX33" fmla="*/ 1737007 w 2088198"/>
              <a:gd name="connsiteY33" fmla="*/ 268318 h 594069"/>
              <a:gd name="connsiteX34" fmla="*/ 1977081 w 2088198"/>
              <a:gd name="connsiteY34" fmla="*/ 317745 h 594069"/>
              <a:gd name="connsiteX35" fmla="*/ 2068874 w 2088198"/>
              <a:gd name="connsiteY35" fmla="*/ 423660 h 594069"/>
              <a:gd name="connsiteX36" fmla="*/ 1857044 w 2088198"/>
              <a:gd name="connsiteY36" fmla="*/ 494270 h 594069"/>
              <a:gd name="connsiteX37" fmla="*/ 1369835 w 2088198"/>
              <a:gd name="connsiteY37" fmla="*/ 522514 h 594069"/>
              <a:gd name="connsiteX38" fmla="*/ 903809 w 2088198"/>
              <a:gd name="connsiteY38" fmla="*/ 476618 h 594069"/>
              <a:gd name="connsiteX39" fmla="*/ 751997 w 2088198"/>
              <a:gd name="connsiteY39" fmla="*/ 427191 h 594069"/>
              <a:gd name="connsiteX40" fmla="*/ 953236 w 2088198"/>
              <a:gd name="connsiteY40" fmla="*/ 370703 h 594069"/>
              <a:gd name="connsiteX41" fmla="*/ 1624031 w 2088198"/>
              <a:gd name="connsiteY41" fmla="*/ 388355 h 594069"/>
              <a:gd name="connsiteX42" fmla="*/ 1973551 w 2088198"/>
              <a:gd name="connsiteY42" fmla="*/ 409538 h 594069"/>
              <a:gd name="connsiteX43" fmla="*/ 2082996 w 2088198"/>
              <a:gd name="connsiteY43" fmla="*/ 480148 h 594069"/>
              <a:gd name="connsiteX44" fmla="*/ 2006309 w 2088198"/>
              <a:gd name="connsiteY44" fmla="*/ 536636 h 594069"/>
              <a:gd name="connsiteX45" fmla="*/ 1554323 w 2088198"/>
              <a:gd name="connsiteY45" fmla="*/ 591810 h 594069"/>
              <a:gd name="connsiteX46" fmla="*/ 1186084 w 2088198"/>
              <a:gd name="connsiteY46" fmla="*/ 578837 h 594069"/>
              <a:gd name="connsiteX47" fmla="*/ 886157 w 2088198"/>
              <a:gd name="connsiteY47" fmla="*/ 536636 h 594069"/>
              <a:gd name="connsiteX48" fmla="*/ 476617 w 2088198"/>
              <a:gd name="connsiteY48" fmla="*/ 427191 h 594069"/>
              <a:gd name="connsiteX49" fmla="*/ 0 w 2088198"/>
              <a:gd name="connsiteY49" fmla="*/ 285971 h 594069"/>
              <a:gd name="connsiteX0" fmla="*/ 540167 w 2088198"/>
              <a:gd name="connsiteY0" fmla="*/ 0 h 594069"/>
              <a:gd name="connsiteX1" fmla="*/ 1468689 w 2088198"/>
              <a:gd name="connsiteY1" fmla="*/ 10592 h 594069"/>
              <a:gd name="connsiteX2" fmla="*/ 1920593 w 2088198"/>
              <a:gd name="connsiteY2" fmla="*/ 49427 h 594069"/>
              <a:gd name="connsiteX3" fmla="*/ 2086527 w 2088198"/>
              <a:gd name="connsiteY3" fmla="*/ 116507 h 594069"/>
              <a:gd name="connsiteX4" fmla="*/ 1835861 w 2088198"/>
              <a:gd name="connsiteY4" fmla="*/ 208300 h 594069"/>
              <a:gd name="connsiteX5" fmla="*/ 1405140 w 2088198"/>
              <a:gd name="connsiteY5" fmla="*/ 236544 h 594069"/>
              <a:gd name="connsiteX6" fmla="*/ 776711 w 2088198"/>
              <a:gd name="connsiteY6" fmla="*/ 158873 h 594069"/>
              <a:gd name="connsiteX7" fmla="*/ 896748 w 2088198"/>
              <a:gd name="connsiteY7" fmla="*/ 81202 h 594069"/>
              <a:gd name="connsiteX8" fmla="*/ 1391018 w 2088198"/>
              <a:gd name="connsiteY8" fmla="*/ 56488 h 594069"/>
              <a:gd name="connsiteX9" fmla="*/ 1754660 w 2088198"/>
              <a:gd name="connsiteY9" fmla="*/ 74141 h 594069"/>
              <a:gd name="connsiteX10" fmla="*/ 2044161 w 2088198"/>
              <a:gd name="connsiteY10" fmla="*/ 123568 h 594069"/>
              <a:gd name="connsiteX11" fmla="*/ 2037100 w 2088198"/>
              <a:gd name="connsiteY11" fmla="*/ 208300 h 594069"/>
              <a:gd name="connsiteX12" fmla="*/ 1832331 w 2088198"/>
              <a:gd name="connsiteY12" fmla="*/ 268318 h 594069"/>
              <a:gd name="connsiteX13" fmla="*/ 1451037 w 2088198"/>
              <a:gd name="connsiteY13" fmla="*/ 296562 h 594069"/>
              <a:gd name="connsiteX14" fmla="*/ 917931 w 2088198"/>
              <a:gd name="connsiteY14" fmla="*/ 257727 h 594069"/>
              <a:gd name="connsiteX15" fmla="*/ 751997 w 2088198"/>
              <a:gd name="connsiteY15" fmla="*/ 204769 h 594069"/>
              <a:gd name="connsiteX16" fmla="*/ 1129761 w 2088198"/>
              <a:gd name="connsiteY16" fmla="*/ 137690 h 594069"/>
              <a:gd name="connsiteX17" fmla="*/ 1737007 w 2088198"/>
              <a:gd name="connsiteY17" fmla="*/ 144751 h 594069"/>
              <a:gd name="connsiteX18" fmla="*/ 2082996 w 2088198"/>
              <a:gd name="connsiteY18" fmla="*/ 225952 h 594069"/>
              <a:gd name="connsiteX19" fmla="*/ 1885288 w 2088198"/>
              <a:gd name="connsiteY19" fmla="*/ 321276 h 594069"/>
              <a:gd name="connsiteX20" fmla="*/ 1482811 w 2088198"/>
              <a:gd name="connsiteY20" fmla="*/ 360111 h 594069"/>
              <a:gd name="connsiteX21" fmla="*/ 928522 w 2088198"/>
              <a:gd name="connsiteY21" fmla="*/ 335398 h 594069"/>
              <a:gd name="connsiteX22" fmla="*/ 737875 w 2088198"/>
              <a:gd name="connsiteY22" fmla="*/ 275379 h 594069"/>
              <a:gd name="connsiteX23" fmla="*/ 1023846 w 2088198"/>
              <a:gd name="connsiteY23" fmla="*/ 211830 h 594069"/>
              <a:gd name="connsiteX24" fmla="*/ 1719355 w 2088198"/>
              <a:gd name="connsiteY24" fmla="*/ 204769 h 594069"/>
              <a:gd name="connsiteX25" fmla="*/ 2068874 w 2088198"/>
              <a:gd name="connsiteY25" fmla="*/ 289501 h 594069"/>
              <a:gd name="connsiteX26" fmla="*/ 1938246 w 2088198"/>
              <a:gd name="connsiteY26" fmla="*/ 388355 h 594069"/>
              <a:gd name="connsiteX27" fmla="*/ 1359244 w 2088198"/>
              <a:gd name="connsiteY27" fmla="*/ 427191 h 594069"/>
              <a:gd name="connsiteX28" fmla="*/ 946175 w 2088198"/>
              <a:gd name="connsiteY28" fmla="*/ 402477 h 594069"/>
              <a:gd name="connsiteX29" fmla="*/ 747069 w 2088198"/>
              <a:gd name="connsiteY29" fmla="*/ 343653 h 594069"/>
              <a:gd name="connsiteX30" fmla="*/ 862436 w 2088198"/>
              <a:gd name="connsiteY30" fmla="*/ 298581 h 594069"/>
              <a:gd name="connsiteX31" fmla="*/ 963827 w 2088198"/>
              <a:gd name="connsiteY31" fmla="*/ 278910 h 594069"/>
              <a:gd name="connsiteX32" fmla="*/ 1405140 w 2088198"/>
              <a:gd name="connsiteY32" fmla="*/ 247135 h 594069"/>
              <a:gd name="connsiteX33" fmla="*/ 1737007 w 2088198"/>
              <a:gd name="connsiteY33" fmla="*/ 268318 h 594069"/>
              <a:gd name="connsiteX34" fmla="*/ 1977081 w 2088198"/>
              <a:gd name="connsiteY34" fmla="*/ 317745 h 594069"/>
              <a:gd name="connsiteX35" fmla="*/ 2068874 w 2088198"/>
              <a:gd name="connsiteY35" fmla="*/ 423660 h 594069"/>
              <a:gd name="connsiteX36" fmla="*/ 1857044 w 2088198"/>
              <a:gd name="connsiteY36" fmla="*/ 494270 h 594069"/>
              <a:gd name="connsiteX37" fmla="*/ 1369835 w 2088198"/>
              <a:gd name="connsiteY37" fmla="*/ 522514 h 594069"/>
              <a:gd name="connsiteX38" fmla="*/ 903809 w 2088198"/>
              <a:gd name="connsiteY38" fmla="*/ 476618 h 594069"/>
              <a:gd name="connsiteX39" fmla="*/ 751997 w 2088198"/>
              <a:gd name="connsiteY39" fmla="*/ 427191 h 594069"/>
              <a:gd name="connsiteX40" fmla="*/ 953236 w 2088198"/>
              <a:gd name="connsiteY40" fmla="*/ 370703 h 594069"/>
              <a:gd name="connsiteX41" fmla="*/ 1624031 w 2088198"/>
              <a:gd name="connsiteY41" fmla="*/ 388355 h 594069"/>
              <a:gd name="connsiteX42" fmla="*/ 1973551 w 2088198"/>
              <a:gd name="connsiteY42" fmla="*/ 409538 h 594069"/>
              <a:gd name="connsiteX43" fmla="*/ 2082996 w 2088198"/>
              <a:gd name="connsiteY43" fmla="*/ 480148 h 594069"/>
              <a:gd name="connsiteX44" fmla="*/ 2006309 w 2088198"/>
              <a:gd name="connsiteY44" fmla="*/ 536636 h 594069"/>
              <a:gd name="connsiteX45" fmla="*/ 1554323 w 2088198"/>
              <a:gd name="connsiteY45" fmla="*/ 591810 h 594069"/>
              <a:gd name="connsiteX46" fmla="*/ 1186084 w 2088198"/>
              <a:gd name="connsiteY46" fmla="*/ 578837 h 594069"/>
              <a:gd name="connsiteX47" fmla="*/ 886157 w 2088198"/>
              <a:gd name="connsiteY47" fmla="*/ 536636 h 594069"/>
              <a:gd name="connsiteX48" fmla="*/ 476617 w 2088198"/>
              <a:gd name="connsiteY48" fmla="*/ 427191 h 594069"/>
              <a:gd name="connsiteX49" fmla="*/ 0 w 2088198"/>
              <a:gd name="connsiteY49" fmla="*/ 285971 h 594069"/>
              <a:gd name="connsiteX0" fmla="*/ 540167 w 2088198"/>
              <a:gd name="connsiteY0" fmla="*/ 0 h 594069"/>
              <a:gd name="connsiteX1" fmla="*/ 1468689 w 2088198"/>
              <a:gd name="connsiteY1" fmla="*/ 10592 h 594069"/>
              <a:gd name="connsiteX2" fmla="*/ 1920593 w 2088198"/>
              <a:gd name="connsiteY2" fmla="*/ 49427 h 594069"/>
              <a:gd name="connsiteX3" fmla="*/ 2086527 w 2088198"/>
              <a:gd name="connsiteY3" fmla="*/ 116507 h 594069"/>
              <a:gd name="connsiteX4" fmla="*/ 1835861 w 2088198"/>
              <a:gd name="connsiteY4" fmla="*/ 208300 h 594069"/>
              <a:gd name="connsiteX5" fmla="*/ 1405140 w 2088198"/>
              <a:gd name="connsiteY5" fmla="*/ 236544 h 594069"/>
              <a:gd name="connsiteX6" fmla="*/ 776711 w 2088198"/>
              <a:gd name="connsiteY6" fmla="*/ 158873 h 594069"/>
              <a:gd name="connsiteX7" fmla="*/ 896748 w 2088198"/>
              <a:gd name="connsiteY7" fmla="*/ 81202 h 594069"/>
              <a:gd name="connsiteX8" fmla="*/ 1391018 w 2088198"/>
              <a:gd name="connsiteY8" fmla="*/ 56488 h 594069"/>
              <a:gd name="connsiteX9" fmla="*/ 1754660 w 2088198"/>
              <a:gd name="connsiteY9" fmla="*/ 74141 h 594069"/>
              <a:gd name="connsiteX10" fmla="*/ 2044161 w 2088198"/>
              <a:gd name="connsiteY10" fmla="*/ 123568 h 594069"/>
              <a:gd name="connsiteX11" fmla="*/ 2037100 w 2088198"/>
              <a:gd name="connsiteY11" fmla="*/ 208300 h 594069"/>
              <a:gd name="connsiteX12" fmla="*/ 1832331 w 2088198"/>
              <a:gd name="connsiteY12" fmla="*/ 268318 h 594069"/>
              <a:gd name="connsiteX13" fmla="*/ 1451037 w 2088198"/>
              <a:gd name="connsiteY13" fmla="*/ 296562 h 594069"/>
              <a:gd name="connsiteX14" fmla="*/ 917931 w 2088198"/>
              <a:gd name="connsiteY14" fmla="*/ 257727 h 594069"/>
              <a:gd name="connsiteX15" fmla="*/ 751997 w 2088198"/>
              <a:gd name="connsiteY15" fmla="*/ 204769 h 594069"/>
              <a:gd name="connsiteX16" fmla="*/ 1129761 w 2088198"/>
              <a:gd name="connsiteY16" fmla="*/ 137690 h 594069"/>
              <a:gd name="connsiteX17" fmla="*/ 1737007 w 2088198"/>
              <a:gd name="connsiteY17" fmla="*/ 144751 h 594069"/>
              <a:gd name="connsiteX18" fmla="*/ 2082996 w 2088198"/>
              <a:gd name="connsiteY18" fmla="*/ 225952 h 594069"/>
              <a:gd name="connsiteX19" fmla="*/ 1885288 w 2088198"/>
              <a:gd name="connsiteY19" fmla="*/ 321276 h 594069"/>
              <a:gd name="connsiteX20" fmla="*/ 1482811 w 2088198"/>
              <a:gd name="connsiteY20" fmla="*/ 360111 h 594069"/>
              <a:gd name="connsiteX21" fmla="*/ 928522 w 2088198"/>
              <a:gd name="connsiteY21" fmla="*/ 335398 h 594069"/>
              <a:gd name="connsiteX22" fmla="*/ 737875 w 2088198"/>
              <a:gd name="connsiteY22" fmla="*/ 275379 h 594069"/>
              <a:gd name="connsiteX23" fmla="*/ 1023846 w 2088198"/>
              <a:gd name="connsiteY23" fmla="*/ 211830 h 594069"/>
              <a:gd name="connsiteX24" fmla="*/ 1719355 w 2088198"/>
              <a:gd name="connsiteY24" fmla="*/ 204769 h 594069"/>
              <a:gd name="connsiteX25" fmla="*/ 2068874 w 2088198"/>
              <a:gd name="connsiteY25" fmla="*/ 289501 h 594069"/>
              <a:gd name="connsiteX26" fmla="*/ 1938246 w 2088198"/>
              <a:gd name="connsiteY26" fmla="*/ 388355 h 594069"/>
              <a:gd name="connsiteX27" fmla="*/ 1359244 w 2088198"/>
              <a:gd name="connsiteY27" fmla="*/ 427191 h 594069"/>
              <a:gd name="connsiteX28" fmla="*/ 946175 w 2088198"/>
              <a:gd name="connsiteY28" fmla="*/ 402477 h 594069"/>
              <a:gd name="connsiteX29" fmla="*/ 747069 w 2088198"/>
              <a:gd name="connsiteY29" fmla="*/ 343653 h 594069"/>
              <a:gd name="connsiteX30" fmla="*/ 862436 w 2088198"/>
              <a:gd name="connsiteY30" fmla="*/ 298581 h 594069"/>
              <a:gd name="connsiteX31" fmla="*/ 963827 w 2088198"/>
              <a:gd name="connsiteY31" fmla="*/ 278910 h 594069"/>
              <a:gd name="connsiteX32" fmla="*/ 1405140 w 2088198"/>
              <a:gd name="connsiteY32" fmla="*/ 247135 h 594069"/>
              <a:gd name="connsiteX33" fmla="*/ 1737007 w 2088198"/>
              <a:gd name="connsiteY33" fmla="*/ 268318 h 594069"/>
              <a:gd name="connsiteX34" fmla="*/ 1977081 w 2088198"/>
              <a:gd name="connsiteY34" fmla="*/ 317745 h 594069"/>
              <a:gd name="connsiteX35" fmla="*/ 2068874 w 2088198"/>
              <a:gd name="connsiteY35" fmla="*/ 423660 h 594069"/>
              <a:gd name="connsiteX36" fmla="*/ 1857044 w 2088198"/>
              <a:gd name="connsiteY36" fmla="*/ 494270 h 594069"/>
              <a:gd name="connsiteX37" fmla="*/ 1369835 w 2088198"/>
              <a:gd name="connsiteY37" fmla="*/ 522514 h 594069"/>
              <a:gd name="connsiteX38" fmla="*/ 903809 w 2088198"/>
              <a:gd name="connsiteY38" fmla="*/ 476618 h 594069"/>
              <a:gd name="connsiteX39" fmla="*/ 751997 w 2088198"/>
              <a:gd name="connsiteY39" fmla="*/ 427191 h 594069"/>
              <a:gd name="connsiteX40" fmla="*/ 953236 w 2088198"/>
              <a:gd name="connsiteY40" fmla="*/ 370703 h 594069"/>
              <a:gd name="connsiteX41" fmla="*/ 1624031 w 2088198"/>
              <a:gd name="connsiteY41" fmla="*/ 388355 h 594069"/>
              <a:gd name="connsiteX42" fmla="*/ 1973551 w 2088198"/>
              <a:gd name="connsiteY42" fmla="*/ 409538 h 594069"/>
              <a:gd name="connsiteX43" fmla="*/ 2082996 w 2088198"/>
              <a:gd name="connsiteY43" fmla="*/ 480148 h 594069"/>
              <a:gd name="connsiteX44" fmla="*/ 2006309 w 2088198"/>
              <a:gd name="connsiteY44" fmla="*/ 536636 h 594069"/>
              <a:gd name="connsiteX45" fmla="*/ 1554323 w 2088198"/>
              <a:gd name="connsiteY45" fmla="*/ 591810 h 594069"/>
              <a:gd name="connsiteX46" fmla="*/ 1186084 w 2088198"/>
              <a:gd name="connsiteY46" fmla="*/ 578837 h 594069"/>
              <a:gd name="connsiteX47" fmla="*/ 886157 w 2088198"/>
              <a:gd name="connsiteY47" fmla="*/ 536636 h 594069"/>
              <a:gd name="connsiteX48" fmla="*/ 476617 w 2088198"/>
              <a:gd name="connsiteY48" fmla="*/ 427191 h 594069"/>
              <a:gd name="connsiteX49" fmla="*/ 0 w 2088198"/>
              <a:gd name="connsiteY49" fmla="*/ 285971 h 594069"/>
              <a:gd name="connsiteX0" fmla="*/ 540167 w 2088198"/>
              <a:gd name="connsiteY0" fmla="*/ 0 h 594069"/>
              <a:gd name="connsiteX1" fmla="*/ 1468689 w 2088198"/>
              <a:gd name="connsiteY1" fmla="*/ 10592 h 594069"/>
              <a:gd name="connsiteX2" fmla="*/ 1920593 w 2088198"/>
              <a:gd name="connsiteY2" fmla="*/ 49427 h 594069"/>
              <a:gd name="connsiteX3" fmla="*/ 2086527 w 2088198"/>
              <a:gd name="connsiteY3" fmla="*/ 116507 h 594069"/>
              <a:gd name="connsiteX4" fmla="*/ 1835861 w 2088198"/>
              <a:gd name="connsiteY4" fmla="*/ 208300 h 594069"/>
              <a:gd name="connsiteX5" fmla="*/ 1405140 w 2088198"/>
              <a:gd name="connsiteY5" fmla="*/ 236544 h 594069"/>
              <a:gd name="connsiteX6" fmla="*/ 776711 w 2088198"/>
              <a:gd name="connsiteY6" fmla="*/ 158873 h 594069"/>
              <a:gd name="connsiteX7" fmla="*/ 896748 w 2088198"/>
              <a:gd name="connsiteY7" fmla="*/ 81202 h 594069"/>
              <a:gd name="connsiteX8" fmla="*/ 1391018 w 2088198"/>
              <a:gd name="connsiteY8" fmla="*/ 56488 h 594069"/>
              <a:gd name="connsiteX9" fmla="*/ 1754660 w 2088198"/>
              <a:gd name="connsiteY9" fmla="*/ 74141 h 594069"/>
              <a:gd name="connsiteX10" fmla="*/ 2044161 w 2088198"/>
              <a:gd name="connsiteY10" fmla="*/ 123568 h 594069"/>
              <a:gd name="connsiteX11" fmla="*/ 2037100 w 2088198"/>
              <a:gd name="connsiteY11" fmla="*/ 208300 h 594069"/>
              <a:gd name="connsiteX12" fmla="*/ 1832331 w 2088198"/>
              <a:gd name="connsiteY12" fmla="*/ 268318 h 594069"/>
              <a:gd name="connsiteX13" fmla="*/ 1451037 w 2088198"/>
              <a:gd name="connsiteY13" fmla="*/ 296562 h 594069"/>
              <a:gd name="connsiteX14" fmla="*/ 917931 w 2088198"/>
              <a:gd name="connsiteY14" fmla="*/ 257727 h 594069"/>
              <a:gd name="connsiteX15" fmla="*/ 751997 w 2088198"/>
              <a:gd name="connsiteY15" fmla="*/ 204769 h 594069"/>
              <a:gd name="connsiteX16" fmla="*/ 1129761 w 2088198"/>
              <a:gd name="connsiteY16" fmla="*/ 137690 h 594069"/>
              <a:gd name="connsiteX17" fmla="*/ 1737007 w 2088198"/>
              <a:gd name="connsiteY17" fmla="*/ 144751 h 594069"/>
              <a:gd name="connsiteX18" fmla="*/ 2082996 w 2088198"/>
              <a:gd name="connsiteY18" fmla="*/ 225952 h 594069"/>
              <a:gd name="connsiteX19" fmla="*/ 1885288 w 2088198"/>
              <a:gd name="connsiteY19" fmla="*/ 321276 h 594069"/>
              <a:gd name="connsiteX20" fmla="*/ 1482811 w 2088198"/>
              <a:gd name="connsiteY20" fmla="*/ 360111 h 594069"/>
              <a:gd name="connsiteX21" fmla="*/ 928522 w 2088198"/>
              <a:gd name="connsiteY21" fmla="*/ 335398 h 594069"/>
              <a:gd name="connsiteX22" fmla="*/ 737875 w 2088198"/>
              <a:gd name="connsiteY22" fmla="*/ 275379 h 594069"/>
              <a:gd name="connsiteX23" fmla="*/ 1023846 w 2088198"/>
              <a:gd name="connsiteY23" fmla="*/ 211830 h 594069"/>
              <a:gd name="connsiteX24" fmla="*/ 1719355 w 2088198"/>
              <a:gd name="connsiteY24" fmla="*/ 204769 h 594069"/>
              <a:gd name="connsiteX25" fmla="*/ 2068874 w 2088198"/>
              <a:gd name="connsiteY25" fmla="*/ 289501 h 594069"/>
              <a:gd name="connsiteX26" fmla="*/ 1938246 w 2088198"/>
              <a:gd name="connsiteY26" fmla="*/ 388355 h 594069"/>
              <a:gd name="connsiteX27" fmla="*/ 1359244 w 2088198"/>
              <a:gd name="connsiteY27" fmla="*/ 427191 h 594069"/>
              <a:gd name="connsiteX28" fmla="*/ 946175 w 2088198"/>
              <a:gd name="connsiteY28" fmla="*/ 402477 h 594069"/>
              <a:gd name="connsiteX29" fmla="*/ 747069 w 2088198"/>
              <a:gd name="connsiteY29" fmla="*/ 343653 h 594069"/>
              <a:gd name="connsiteX30" fmla="*/ 852911 w 2088198"/>
              <a:gd name="connsiteY30" fmla="*/ 298581 h 594069"/>
              <a:gd name="connsiteX31" fmla="*/ 963827 w 2088198"/>
              <a:gd name="connsiteY31" fmla="*/ 278910 h 594069"/>
              <a:gd name="connsiteX32" fmla="*/ 1405140 w 2088198"/>
              <a:gd name="connsiteY32" fmla="*/ 247135 h 594069"/>
              <a:gd name="connsiteX33" fmla="*/ 1737007 w 2088198"/>
              <a:gd name="connsiteY33" fmla="*/ 268318 h 594069"/>
              <a:gd name="connsiteX34" fmla="*/ 1977081 w 2088198"/>
              <a:gd name="connsiteY34" fmla="*/ 317745 h 594069"/>
              <a:gd name="connsiteX35" fmla="*/ 2068874 w 2088198"/>
              <a:gd name="connsiteY35" fmla="*/ 423660 h 594069"/>
              <a:gd name="connsiteX36" fmla="*/ 1857044 w 2088198"/>
              <a:gd name="connsiteY36" fmla="*/ 494270 h 594069"/>
              <a:gd name="connsiteX37" fmla="*/ 1369835 w 2088198"/>
              <a:gd name="connsiteY37" fmla="*/ 522514 h 594069"/>
              <a:gd name="connsiteX38" fmla="*/ 903809 w 2088198"/>
              <a:gd name="connsiteY38" fmla="*/ 476618 h 594069"/>
              <a:gd name="connsiteX39" fmla="*/ 751997 w 2088198"/>
              <a:gd name="connsiteY39" fmla="*/ 427191 h 594069"/>
              <a:gd name="connsiteX40" fmla="*/ 953236 w 2088198"/>
              <a:gd name="connsiteY40" fmla="*/ 370703 h 594069"/>
              <a:gd name="connsiteX41" fmla="*/ 1624031 w 2088198"/>
              <a:gd name="connsiteY41" fmla="*/ 388355 h 594069"/>
              <a:gd name="connsiteX42" fmla="*/ 1973551 w 2088198"/>
              <a:gd name="connsiteY42" fmla="*/ 409538 h 594069"/>
              <a:gd name="connsiteX43" fmla="*/ 2082996 w 2088198"/>
              <a:gd name="connsiteY43" fmla="*/ 480148 h 594069"/>
              <a:gd name="connsiteX44" fmla="*/ 2006309 w 2088198"/>
              <a:gd name="connsiteY44" fmla="*/ 536636 h 594069"/>
              <a:gd name="connsiteX45" fmla="*/ 1554323 w 2088198"/>
              <a:gd name="connsiteY45" fmla="*/ 591810 h 594069"/>
              <a:gd name="connsiteX46" fmla="*/ 1186084 w 2088198"/>
              <a:gd name="connsiteY46" fmla="*/ 578837 h 594069"/>
              <a:gd name="connsiteX47" fmla="*/ 886157 w 2088198"/>
              <a:gd name="connsiteY47" fmla="*/ 536636 h 594069"/>
              <a:gd name="connsiteX48" fmla="*/ 476617 w 2088198"/>
              <a:gd name="connsiteY48" fmla="*/ 427191 h 594069"/>
              <a:gd name="connsiteX49" fmla="*/ 0 w 2088198"/>
              <a:gd name="connsiteY49" fmla="*/ 285971 h 594069"/>
              <a:gd name="connsiteX0" fmla="*/ 540167 w 2088198"/>
              <a:gd name="connsiteY0" fmla="*/ 0 h 594069"/>
              <a:gd name="connsiteX1" fmla="*/ 1468689 w 2088198"/>
              <a:gd name="connsiteY1" fmla="*/ 10592 h 594069"/>
              <a:gd name="connsiteX2" fmla="*/ 1920593 w 2088198"/>
              <a:gd name="connsiteY2" fmla="*/ 49427 h 594069"/>
              <a:gd name="connsiteX3" fmla="*/ 2086527 w 2088198"/>
              <a:gd name="connsiteY3" fmla="*/ 116507 h 594069"/>
              <a:gd name="connsiteX4" fmla="*/ 1835861 w 2088198"/>
              <a:gd name="connsiteY4" fmla="*/ 208300 h 594069"/>
              <a:gd name="connsiteX5" fmla="*/ 1405140 w 2088198"/>
              <a:gd name="connsiteY5" fmla="*/ 236544 h 594069"/>
              <a:gd name="connsiteX6" fmla="*/ 776711 w 2088198"/>
              <a:gd name="connsiteY6" fmla="*/ 158873 h 594069"/>
              <a:gd name="connsiteX7" fmla="*/ 896748 w 2088198"/>
              <a:gd name="connsiteY7" fmla="*/ 81202 h 594069"/>
              <a:gd name="connsiteX8" fmla="*/ 1391018 w 2088198"/>
              <a:gd name="connsiteY8" fmla="*/ 56488 h 594069"/>
              <a:gd name="connsiteX9" fmla="*/ 1754660 w 2088198"/>
              <a:gd name="connsiteY9" fmla="*/ 74141 h 594069"/>
              <a:gd name="connsiteX10" fmla="*/ 2044161 w 2088198"/>
              <a:gd name="connsiteY10" fmla="*/ 123568 h 594069"/>
              <a:gd name="connsiteX11" fmla="*/ 2037100 w 2088198"/>
              <a:gd name="connsiteY11" fmla="*/ 208300 h 594069"/>
              <a:gd name="connsiteX12" fmla="*/ 1832331 w 2088198"/>
              <a:gd name="connsiteY12" fmla="*/ 268318 h 594069"/>
              <a:gd name="connsiteX13" fmla="*/ 1451037 w 2088198"/>
              <a:gd name="connsiteY13" fmla="*/ 296562 h 594069"/>
              <a:gd name="connsiteX14" fmla="*/ 917931 w 2088198"/>
              <a:gd name="connsiteY14" fmla="*/ 257727 h 594069"/>
              <a:gd name="connsiteX15" fmla="*/ 751997 w 2088198"/>
              <a:gd name="connsiteY15" fmla="*/ 204769 h 594069"/>
              <a:gd name="connsiteX16" fmla="*/ 1129761 w 2088198"/>
              <a:gd name="connsiteY16" fmla="*/ 137690 h 594069"/>
              <a:gd name="connsiteX17" fmla="*/ 1737007 w 2088198"/>
              <a:gd name="connsiteY17" fmla="*/ 144751 h 594069"/>
              <a:gd name="connsiteX18" fmla="*/ 2082996 w 2088198"/>
              <a:gd name="connsiteY18" fmla="*/ 225952 h 594069"/>
              <a:gd name="connsiteX19" fmla="*/ 1885288 w 2088198"/>
              <a:gd name="connsiteY19" fmla="*/ 321276 h 594069"/>
              <a:gd name="connsiteX20" fmla="*/ 1482811 w 2088198"/>
              <a:gd name="connsiteY20" fmla="*/ 360111 h 594069"/>
              <a:gd name="connsiteX21" fmla="*/ 928522 w 2088198"/>
              <a:gd name="connsiteY21" fmla="*/ 335398 h 594069"/>
              <a:gd name="connsiteX22" fmla="*/ 737875 w 2088198"/>
              <a:gd name="connsiteY22" fmla="*/ 275379 h 594069"/>
              <a:gd name="connsiteX23" fmla="*/ 1023846 w 2088198"/>
              <a:gd name="connsiteY23" fmla="*/ 211830 h 594069"/>
              <a:gd name="connsiteX24" fmla="*/ 1719355 w 2088198"/>
              <a:gd name="connsiteY24" fmla="*/ 204769 h 594069"/>
              <a:gd name="connsiteX25" fmla="*/ 2068874 w 2088198"/>
              <a:gd name="connsiteY25" fmla="*/ 289501 h 594069"/>
              <a:gd name="connsiteX26" fmla="*/ 1938246 w 2088198"/>
              <a:gd name="connsiteY26" fmla="*/ 388355 h 594069"/>
              <a:gd name="connsiteX27" fmla="*/ 1359244 w 2088198"/>
              <a:gd name="connsiteY27" fmla="*/ 427191 h 594069"/>
              <a:gd name="connsiteX28" fmla="*/ 946175 w 2088198"/>
              <a:gd name="connsiteY28" fmla="*/ 402477 h 594069"/>
              <a:gd name="connsiteX29" fmla="*/ 747069 w 2088198"/>
              <a:gd name="connsiteY29" fmla="*/ 343653 h 594069"/>
              <a:gd name="connsiteX30" fmla="*/ 852911 w 2088198"/>
              <a:gd name="connsiteY30" fmla="*/ 298581 h 594069"/>
              <a:gd name="connsiteX31" fmla="*/ 973352 w 2088198"/>
              <a:gd name="connsiteY31" fmla="*/ 280476 h 594069"/>
              <a:gd name="connsiteX32" fmla="*/ 1405140 w 2088198"/>
              <a:gd name="connsiteY32" fmla="*/ 247135 h 594069"/>
              <a:gd name="connsiteX33" fmla="*/ 1737007 w 2088198"/>
              <a:gd name="connsiteY33" fmla="*/ 268318 h 594069"/>
              <a:gd name="connsiteX34" fmla="*/ 1977081 w 2088198"/>
              <a:gd name="connsiteY34" fmla="*/ 317745 h 594069"/>
              <a:gd name="connsiteX35" fmla="*/ 2068874 w 2088198"/>
              <a:gd name="connsiteY35" fmla="*/ 423660 h 594069"/>
              <a:gd name="connsiteX36" fmla="*/ 1857044 w 2088198"/>
              <a:gd name="connsiteY36" fmla="*/ 494270 h 594069"/>
              <a:gd name="connsiteX37" fmla="*/ 1369835 w 2088198"/>
              <a:gd name="connsiteY37" fmla="*/ 522514 h 594069"/>
              <a:gd name="connsiteX38" fmla="*/ 903809 w 2088198"/>
              <a:gd name="connsiteY38" fmla="*/ 476618 h 594069"/>
              <a:gd name="connsiteX39" fmla="*/ 751997 w 2088198"/>
              <a:gd name="connsiteY39" fmla="*/ 427191 h 594069"/>
              <a:gd name="connsiteX40" fmla="*/ 953236 w 2088198"/>
              <a:gd name="connsiteY40" fmla="*/ 370703 h 594069"/>
              <a:gd name="connsiteX41" fmla="*/ 1624031 w 2088198"/>
              <a:gd name="connsiteY41" fmla="*/ 388355 h 594069"/>
              <a:gd name="connsiteX42" fmla="*/ 1973551 w 2088198"/>
              <a:gd name="connsiteY42" fmla="*/ 409538 h 594069"/>
              <a:gd name="connsiteX43" fmla="*/ 2082996 w 2088198"/>
              <a:gd name="connsiteY43" fmla="*/ 480148 h 594069"/>
              <a:gd name="connsiteX44" fmla="*/ 2006309 w 2088198"/>
              <a:gd name="connsiteY44" fmla="*/ 536636 h 594069"/>
              <a:gd name="connsiteX45" fmla="*/ 1554323 w 2088198"/>
              <a:gd name="connsiteY45" fmla="*/ 591810 h 594069"/>
              <a:gd name="connsiteX46" fmla="*/ 1186084 w 2088198"/>
              <a:gd name="connsiteY46" fmla="*/ 578837 h 594069"/>
              <a:gd name="connsiteX47" fmla="*/ 886157 w 2088198"/>
              <a:gd name="connsiteY47" fmla="*/ 536636 h 594069"/>
              <a:gd name="connsiteX48" fmla="*/ 476617 w 2088198"/>
              <a:gd name="connsiteY48" fmla="*/ 427191 h 594069"/>
              <a:gd name="connsiteX49" fmla="*/ 0 w 2088198"/>
              <a:gd name="connsiteY49" fmla="*/ 285971 h 594069"/>
              <a:gd name="connsiteX0" fmla="*/ 540167 w 2088198"/>
              <a:gd name="connsiteY0" fmla="*/ 0 h 594069"/>
              <a:gd name="connsiteX1" fmla="*/ 1468689 w 2088198"/>
              <a:gd name="connsiteY1" fmla="*/ 10592 h 594069"/>
              <a:gd name="connsiteX2" fmla="*/ 1920593 w 2088198"/>
              <a:gd name="connsiteY2" fmla="*/ 49427 h 594069"/>
              <a:gd name="connsiteX3" fmla="*/ 2086527 w 2088198"/>
              <a:gd name="connsiteY3" fmla="*/ 116507 h 594069"/>
              <a:gd name="connsiteX4" fmla="*/ 1835861 w 2088198"/>
              <a:gd name="connsiteY4" fmla="*/ 208300 h 594069"/>
              <a:gd name="connsiteX5" fmla="*/ 1405140 w 2088198"/>
              <a:gd name="connsiteY5" fmla="*/ 236544 h 594069"/>
              <a:gd name="connsiteX6" fmla="*/ 776711 w 2088198"/>
              <a:gd name="connsiteY6" fmla="*/ 158873 h 594069"/>
              <a:gd name="connsiteX7" fmla="*/ 896748 w 2088198"/>
              <a:gd name="connsiteY7" fmla="*/ 81202 h 594069"/>
              <a:gd name="connsiteX8" fmla="*/ 1391018 w 2088198"/>
              <a:gd name="connsiteY8" fmla="*/ 56488 h 594069"/>
              <a:gd name="connsiteX9" fmla="*/ 1754660 w 2088198"/>
              <a:gd name="connsiteY9" fmla="*/ 74141 h 594069"/>
              <a:gd name="connsiteX10" fmla="*/ 2044161 w 2088198"/>
              <a:gd name="connsiteY10" fmla="*/ 123568 h 594069"/>
              <a:gd name="connsiteX11" fmla="*/ 2037100 w 2088198"/>
              <a:gd name="connsiteY11" fmla="*/ 208300 h 594069"/>
              <a:gd name="connsiteX12" fmla="*/ 1832331 w 2088198"/>
              <a:gd name="connsiteY12" fmla="*/ 268318 h 594069"/>
              <a:gd name="connsiteX13" fmla="*/ 1451037 w 2088198"/>
              <a:gd name="connsiteY13" fmla="*/ 296562 h 594069"/>
              <a:gd name="connsiteX14" fmla="*/ 917931 w 2088198"/>
              <a:gd name="connsiteY14" fmla="*/ 257727 h 594069"/>
              <a:gd name="connsiteX15" fmla="*/ 751997 w 2088198"/>
              <a:gd name="connsiteY15" fmla="*/ 204769 h 594069"/>
              <a:gd name="connsiteX16" fmla="*/ 1129761 w 2088198"/>
              <a:gd name="connsiteY16" fmla="*/ 137690 h 594069"/>
              <a:gd name="connsiteX17" fmla="*/ 1737007 w 2088198"/>
              <a:gd name="connsiteY17" fmla="*/ 144751 h 594069"/>
              <a:gd name="connsiteX18" fmla="*/ 2082996 w 2088198"/>
              <a:gd name="connsiteY18" fmla="*/ 225952 h 594069"/>
              <a:gd name="connsiteX19" fmla="*/ 1885288 w 2088198"/>
              <a:gd name="connsiteY19" fmla="*/ 321276 h 594069"/>
              <a:gd name="connsiteX20" fmla="*/ 1482811 w 2088198"/>
              <a:gd name="connsiteY20" fmla="*/ 360111 h 594069"/>
              <a:gd name="connsiteX21" fmla="*/ 928522 w 2088198"/>
              <a:gd name="connsiteY21" fmla="*/ 335398 h 594069"/>
              <a:gd name="connsiteX22" fmla="*/ 737875 w 2088198"/>
              <a:gd name="connsiteY22" fmla="*/ 275379 h 594069"/>
              <a:gd name="connsiteX23" fmla="*/ 1023846 w 2088198"/>
              <a:gd name="connsiteY23" fmla="*/ 211830 h 594069"/>
              <a:gd name="connsiteX24" fmla="*/ 1719355 w 2088198"/>
              <a:gd name="connsiteY24" fmla="*/ 204769 h 594069"/>
              <a:gd name="connsiteX25" fmla="*/ 2068874 w 2088198"/>
              <a:gd name="connsiteY25" fmla="*/ 289501 h 594069"/>
              <a:gd name="connsiteX26" fmla="*/ 1938246 w 2088198"/>
              <a:gd name="connsiteY26" fmla="*/ 388355 h 594069"/>
              <a:gd name="connsiteX27" fmla="*/ 1359244 w 2088198"/>
              <a:gd name="connsiteY27" fmla="*/ 427191 h 594069"/>
              <a:gd name="connsiteX28" fmla="*/ 946175 w 2088198"/>
              <a:gd name="connsiteY28" fmla="*/ 402477 h 594069"/>
              <a:gd name="connsiteX29" fmla="*/ 747069 w 2088198"/>
              <a:gd name="connsiteY29" fmla="*/ 343653 h 594069"/>
              <a:gd name="connsiteX30" fmla="*/ 852911 w 2088198"/>
              <a:gd name="connsiteY30" fmla="*/ 298581 h 594069"/>
              <a:gd name="connsiteX31" fmla="*/ 973352 w 2088198"/>
              <a:gd name="connsiteY31" fmla="*/ 280476 h 594069"/>
              <a:gd name="connsiteX32" fmla="*/ 1405140 w 2088198"/>
              <a:gd name="connsiteY32" fmla="*/ 247135 h 594069"/>
              <a:gd name="connsiteX33" fmla="*/ 1737007 w 2088198"/>
              <a:gd name="connsiteY33" fmla="*/ 268318 h 594069"/>
              <a:gd name="connsiteX34" fmla="*/ 1977081 w 2088198"/>
              <a:gd name="connsiteY34" fmla="*/ 317745 h 594069"/>
              <a:gd name="connsiteX35" fmla="*/ 2068874 w 2088198"/>
              <a:gd name="connsiteY35" fmla="*/ 423660 h 594069"/>
              <a:gd name="connsiteX36" fmla="*/ 1857044 w 2088198"/>
              <a:gd name="connsiteY36" fmla="*/ 494270 h 594069"/>
              <a:gd name="connsiteX37" fmla="*/ 1369835 w 2088198"/>
              <a:gd name="connsiteY37" fmla="*/ 522514 h 594069"/>
              <a:gd name="connsiteX38" fmla="*/ 903809 w 2088198"/>
              <a:gd name="connsiteY38" fmla="*/ 476618 h 594069"/>
              <a:gd name="connsiteX39" fmla="*/ 751997 w 2088198"/>
              <a:gd name="connsiteY39" fmla="*/ 427191 h 594069"/>
              <a:gd name="connsiteX40" fmla="*/ 953236 w 2088198"/>
              <a:gd name="connsiteY40" fmla="*/ 370703 h 594069"/>
              <a:gd name="connsiteX41" fmla="*/ 1624031 w 2088198"/>
              <a:gd name="connsiteY41" fmla="*/ 388355 h 594069"/>
              <a:gd name="connsiteX42" fmla="*/ 1973551 w 2088198"/>
              <a:gd name="connsiteY42" fmla="*/ 409538 h 594069"/>
              <a:gd name="connsiteX43" fmla="*/ 2082996 w 2088198"/>
              <a:gd name="connsiteY43" fmla="*/ 480148 h 594069"/>
              <a:gd name="connsiteX44" fmla="*/ 2006309 w 2088198"/>
              <a:gd name="connsiteY44" fmla="*/ 536636 h 594069"/>
              <a:gd name="connsiteX45" fmla="*/ 1554323 w 2088198"/>
              <a:gd name="connsiteY45" fmla="*/ 591810 h 594069"/>
              <a:gd name="connsiteX46" fmla="*/ 1186084 w 2088198"/>
              <a:gd name="connsiteY46" fmla="*/ 578837 h 594069"/>
              <a:gd name="connsiteX47" fmla="*/ 886157 w 2088198"/>
              <a:gd name="connsiteY47" fmla="*/ 536636 h 594069"/>
              <a:gd name="connsiteX48" fmla="*/ 476617 w 2088198"/>
              <a:gd name="connsiteY48" fmla="*/ 427191 h 594069"/>
              <a:gd name="connsiteX49" fmla="*/ 0 w 2088198"/>
              <a:gd name="connsiteY49" fmla="*/ 285971 h 594069"/>
              <a:gd name="connsiteX0" fmla="*/ 540167 w 2088198"/>
              <a:gd name="connsiteY0" fmla="*/ 0 h 594069"/>
              <a:gd name="connsiteX1" fmla="*/ 1468689 w 2088198"/>
              <a:gd name="connsiteY1" fmla="*/ 10592 h 594069"/>
              <a:gd name="connsiteX2" fmla="*/ 1920593 w 2088198"/>
              <a:gd name="connsiteY2" fmla="*/ 49427 h 594069"/>
              <a:gd name="connsiteX3" fmla="*/ 2086527 w 2088198"/>
              <a:gd name="connsiteY3" fmla="*/ 116507 h 594069"/>
              <a:gd name="connsiteX4" fmla="*/ 1835861 w 2088198"/>
              <a:gd name="connsiteY4" fmla="*/ 208300 h 594069"/>
              <a:gd name="connsiteX5" fmla="*/ 1405140 w 2088198"/>
              <a:gd name="connsiteY5" fmla="*/ 236544 h 594069"/>
              <a:gd name="connsiteX6" fmla="*/ 776711 w 2088198"/>
              <a:gd name="connsiteY6" fmla="*/ 158873 h 594069"/>
              <a:gd name="connsiteX7" fmla="*/ 896748 w 2088198"/>
              <a:gd name="connsiteY7" fmla="*/ 81202 h 594069"/>
              <a:gd name="connsiteX8" fmla="*/ 1391018 w 2088198"/>
              <a:gd name="connsiteY8" fmla="*/ 56488 h 594069"/>
              <a:gd name="connsiteX9" fmla="*/ 1754660 w 2088198"/>
              <a:gd name="connsiteY9" fmla="*/ 74141 h 594069"/>
              <a:gd name="connsiteX10" fmla="*/ 2044161 w 2088198"/>
              <a:gd name="connsiteY10" fmla="*/ 123568 h 594069"/>
              <a:gd name="connsiteX11" fmla="*/ 2037100 w 2088198"/>
              <a:gd name="connsiteY11" fmla="*/ 208300 h 594069"/>
              <a:gd name="connsiteX12" fmla="*/ 1832331 w 2088198"/>
              <a:gd name="connsiteY12" fmla="*/ 268318 h 594069"/>
              <a:gd name="connsiteX13" fmla="*/ 1451037 w 2088198"/>
              <a:gd name="connsiteY13" fmla="*/ 296562 h 594069"/>
              <a:gd name="connsiteX14" fmla="*/ 917931 w 2088198"/>
              <a:gd name="connsiteY14" fmla="*/ 257727 h 594069"/>
              <a:gd name="connsiteX15" fmla="*/ 751997 w 2088198"/>
              <a:gd name="connsiteY15" fmla="*/ 204769 h 594069"/>
              <a:gd name="connsiteX16" fmla="*/ 1129761 w 2088198"/>
              <a:gd name="connsiteY16" fmla="*/ 137690 h 594069"/>
              <a:gd name="connsiteX17" fmla="*/ 1737007 w 2088198"/>
              <a:gd name="connsiteY17" fmla="*/ 144751 h 594069"/>
              <a:gd name="connsiteX18" fmla="*/ 2082996 w 2088198"/>
              <a:gd name="connsiteY18" fmla="*/ 225952 h 594069"/>
              <a:gd name="connsiteX19" fmla="*/ 1885288 w 2088198"/>
              <a:gd name="connsiteY19" fmla="*/ 321276 h 594069"/>
              <a:gd name="connsiteX20" fmla="*/ 1482811 w 2088198"/>
              <a:gd name="connsiteY20" fmla="*/ 360111 h 594069"/>
              <a:gd name="connsiteX21" fmla="*/ 928522 w 2088198"/>
              <a:gd name="connsiteY21" fmla="*/ 335398 h 594069"/>
              <a:gd name="connsiteX22" fmla="*/ 737875 w 2088198"/>
              <a:gd name="connsiteY22" fmla="*/ 275379 h 594069"/>
              <a:gd name="connsiteX23" fmla="*/ 1023846 w 2088198"/>
              <a:gd name="connsiteY23" fmla="*/ 211830 h 594069"/>
              <a:gd name="connsiteX24" fmla="*/ 1719355 w 2088198"/>
              <a:gd name="connsiteY24" fmla="*/ 204769 h 594069"/>
              <a:gd name="connsiteX25" fmla="*/ 2068874 w 2088198"/>
              <a:gd name="connsiteY25" fmla="*/ 289501 h 594069"/>
              <a:gd name="connsiteX26" fmla="*/ 1938246 w 2088198"/>
              <a:gd name="connsiteY26" fmla="*/ 388355 h 594069"/>
              <a:gd name="connsiteX27" fmla="*/ 1359244 w 2088198"/>
              <a:gd name="connsiteY27" fmla="*/ 427191 h 594069"/>
              <a:gd name="connsiteX28" fmla="*/ 946175 w 2088198"/>
              <a:gd name="connsiteY28" fmla="*/ 402477 h 594069"/>
              <a:gd name="connsiteX29" fmla="*/ 747069 w 2088198"/>
              <a:gd name="connsiteY29" fmla="*/ 343653 h 594069"/>
              <a:gd name="connsiteX30" fmla="*/ 852911 w 2088198"/>
              <a:gd name="connsiteY30" fmla="*/ 298581 h 594069"/>
              <a:gd name="connsiteX31" fmla="*/ 999546 w 2088198"/>
              <a:gd name="connsiteY31" fmla="*/ 272646 h 594069"/>
              <a:gd name="connsiteX32" fmla="*/ 1405140 w 2088198"/>
              <a:gd name="connsiteY32" fmla="*/ 247135 h 594069"/>
              <a:gd name="connsiteX33" fmla="*/ 1737007 w 2088198"/>
              <a:gd name="connsiteY33" fmla="*/ 268318 h 594069"/>
              <a:gd name="connsiteX34" fmla="*/ 1977081 w 2088198"/>
              <a:gd name="connsiteY34" fmla="*/ 317745 h 594069"/>
              <a:gd name="connsiteX35" fmla="*/ 2068874 w 2088198"/>
              <a:gd name="connsiteY35" fmla="*/ 423660 h 594069"/>
              <a:gd name="connsiteX36" fmla="*/ 1857044 w 2088198"/>
              <a:gd name="connsiteY36" fmla="*/ 494270 h 594069"/>
              <a:gd name="connsiteX37" fmla="*/ 1369835 w 2088198"/>
              <a:gd name="connsiteY37" fmla="*/ 522514 h 594069"/>
              <a:gd name="connsiteX38" fmla="*/ 903809 w 2088198"/>
              <a:gd name="connsiteY38" fmla="*/ 476618 h 594069"/>
              <a:gd name="connsiteX39" fmla="*/ 751997 w 2088198"/>
              <a:gd name="connsiteY39" fmla="*/ 427191 h 594069"/>
              <a:gd name="connsiteX40" fmla="*/ 953236 w 2088198"/>
              <a:gd name="connsiteY40" fmla="*/ 370703 h 594069"/>
              <a:gd name="connsiteX41" fmla="*/ 1624031 w 2088198"/>
              <a:gd name="connsiteY41" fmla="*/ 388355 h 594069"/>
              <a:gd name="connsiteX42" fmla="*/ 1973551 w 2088198"/>
              <a:gd name="connsiteY42" fmla="*/ 409538 h 594069"/>
              <a:gd name="connsiteX43" fmla="*/ 2082996 w 2088198"/>
              <a:gd name="connsiteY43" fmla="*/ 480148 h 594069"/>
              <a:gd name="connsiteX44" fmla="*/ 2006309 w 2088198"/>
              <a:gd name="connsiteY44" fmla="*/ 536636 h 594069"/>
              <a:gd name="connsiteX45" fmla="*/ 1554323 w 2088198"/>
              <a:gd name="connsiteY45" fmla="*/ 591810 h 594069"/>
              <a:gd name="connsiteX46" fmla="*/ 1186084 w 2088198"/>
              <a:gd name="connsiteY46" fmla="*/ 578837 h 594069"/>
              <a:gd name="connsiteX47" fmla="*/ 886157 w 2088198"/>
              <a:gd name="connsiteY47" fmla="*/ 536636 h 594069"/>
              <a:gd name="connsiteX48" fmla="*/ 476617 w 2088198"/>
              <a:gd name="connsiteY48" fmla="*/ 427191 h 594069"/>
              <a:gd name="connsiteX49" fmla="*/ 0 w 2088198"/>
              <a:gd name="connsiteY49" fmla="*/ 285971 h 594069"/>
              <a:gd name="connsiteX0" fmla="*/ 540167 w 2088198"/>
              <a:gd name="connsiteY0" fmla="*/ 0 h 594069"/>
              <a:gd name="connsiteX1" fmla="*/ 1468689 w 2088198"/>
              <a:gd name="connsiteY1" fmla="*/ 10592 h 594069"/>
              <a:gd name="connsiteX2" fmla="*/ 1920593 w 2088198"/>
              <a:gd name="connsiteY2" fmla="*/ 49427 h 594069"/>
              <a:gd name="connsiteX3" fmla="*/ 2086527 w 2088198"/>
              <a:gd name="connsiteY3" fmla="*/ 116507 h 594069"/>
              <a:gd name="connsiteX4" fmla="*/ 1835861 w 2088198"/>
              <a:gd name="connsiteY4" fmla="*/ 208300 h 594069"/>
              <a:gd name="connsiteX5" fmla="*/ 1405140 w 2088198"/>
              <a:gd name="connsiteY5" fmla="*/ 236544 h 594069"/>
              <a:gd name="connsiteX6" fmla="*/ 776711 w 2088198"/>
              <a:gd name="connsiteY6" fmla="*/ 158873 h 594069"/>
              <a:gd name="connsiteX7" fmla="*/ 896748 w 2088198"/>
              <a:gd name="connsiteY7" fmla="*/ 81202 h 594069"/>
              <a:gd name="connsiteX8" fmla="*/ 1391018 w 2088198"/>
              <a:gd name="connsiteY8" fmla="*/ 56488 h 594069"/>
              <a:gd name="connsiteX9" fmla="*/ 1754660 w 2088198"/>
              <a:gd name="connsiteY9" fmla="*/ 74141 h 594069"/>
              <a:gd name="connsiteX10" fmla="*/ 2044161 w 2088198"/>
              <a:gd name="connsiteY10" fmla="*/ 123568 h 594069"/>
              <a:gd name="connsiteX11" fmla="*/ 2037100 w 2088198"/>
              <a:gd name="connsiteY11" fmla="*/ 208300 h 594069"/>
              <a:gd name="connsiteX12" fmla="*/ 1832331 w 2088198"/>
              <a:gd name="connsiteY12" fmla="*/ 268318 h 594069"/>
              <a:gd name="connsiteX13" fmla="*/ 1451037 w 2088198"/>
              <a:gd name="connsiteY13" fmla="*/ 296562 h 594069"/>
              <a:gd name="connsiteX14" fmla="*/ 917931 w 2088198"/>
              <a:gd name="connsiteY14" fmla="*/ 257727 h 594069"/>
              <a:gd name="connsiteX15" fmla="*/ 751997 w 2088198"/>
              <a:gd name="connsiteY15" fmla="*/ 204769 h 594069"/>
              <a:gd name="connsiteX16" fmla="*/ 1129761 w 2088198"/>
              <a:gd name="connsiteY16" fmla="*/ 137690 h 594069"/>
              <a:gd name="connsiteX17" fmla="*/ 1737007 w 2088198"/>
              <a:gd name="connsiteY17" fmla="*/ 144751 h 594069"/>
              <a:gd name="connsiteX18" fmla="*/ 2082996 w 2088198"/>
              <a:gd name="connsiteY18" fmla="*/ 225952 h 594069"/>
              <a:gd name="connsiteX19" fmla="*/ 1885288 w 2088198"/>
              <a:gd name="connsiteY19" fmla="*/ 321276 h 594069"/>
              <a:gd name="connsiteX20" fmla="*/ 1482811 w 2088198"/>
              <a:gd name="connsiteY20" fmla="*/ 360111 h 594069"/>
              <a:gd name="connsiteX21" fmla="*/ 928522 w 2088198"/>
              <a:gd name="connsiteY21" fmla="*/ 335398 h 594069"/>
              <a:gd name="connsiteX22" fmla="*/ 737875 w 2088198"/>
              <a:gd name="connsiteY22" fmla="*/ 275379 h 594069"/>
              <a:gd name="connsiteX23" fmla="*/ 1023846 w 2088198"/>
              <a:gd name="connsiteY23" fmla="*/ 211830 h 594069"/>
              <a:gd name="connsiteX24" fmla="*/ 1719355 w 2088198"/>
              <a:gd name="connsiteY24" fmla="*/ 204769 h 594069"/>
              <a:gd name="connsiteX25" fmla="*/ 2068874 w 2088198"/>
              <a:gd name="connsiteY25" fmla="*/ 289501 h 594069"/>
              <a:gd name="connsiteX26" fmla="*/ 1938246 w 2088198"/>
              <a:gd name="connsiteY26" fmla="*/ 388355 h 594069"/>
              <a:gd name="connsiteX27" fmla="*/ 1359244 w 2088198"/>
              <a:gd name="connsiteY27" fmla="*/ 427191 h 594069"/>
              <a:gd name="connsiteX28" fmla="*/ 946175 w 2088198"/>
              <a:gd name="connsiteY28" fmla="*/ 402477 h 594069"/>
              <a:gd name="connsiteX29" fmla="*/ 747069 w 2088198"/>
              <a:gd name="connsiteY29" fmla="*/ 343653 h 594069"/>
              <a:gd name="connsiteX30" fmla="*/ 852911 w 2088198"/>
              <a:gd name="connsiteY30" fmla="*/ 298581 h 594069"/>
              <a:gd name="connsiteX31" fmla="*/ 999546 w 2088198"/>
              <a:gd name="connsiteY31" fmla="*/ 272646 h 594069"/>
              <a:gd name="connsiteX32" fmla="*/ 1395615 w 2088198"/>
              <a:gd name="connsiteY32" fmla="*/ 245569 h 594069"/>
              <a:gd name="connsiteX33" fmla="*/ 1737007 w 2088198"/>
              <a:gd name="connsiteY33" fmla="*/ 268318 h 594069"/>
              <a:gd name="connsiteX34" fmla="*/ 1977081 w 2088198"/>
              <a:gd name="connsiteY34" fmla="*/ 317745 h 594069"/>
              <a:gd name="connsiteX35" fmla="*/ 2068874 w 2088198"/>
              <a:gd name="connsiteY35" fmla="*/ 423660 h 594069"/>
              <a:gd name="connsiteX36" fmla="*/ 1857044 w 2088198"/>
              <a:gd name="connsiteY36" fmla="*/ 494270 h 594069"/>
              <a:gd name="connsiteX37" fmla="*/ 1369835 w 2088198"/>
              <a:gd name="connsiteY37" fmla="*/ 522514 h 594069"/>
              <a:gd name="connsiteX38" fmla="*/ 903809 w 2088198"/>
              <a:gd name="connsiteY38" fmla="*/ 476618 h 594069"/>
              <a:gd name="connsiteX39" fmla="*/ 751997 w 2088198"/>
              <a:gd name="connsiteY39" fmla="*/ 427191 h 594069"/>
              <a:gd name="connsiteX40" fmla="*/ 953236 w 2088198"/>
              <a:gd name="connsiteY40" fmla="*/ 370703 h 594069"/>
              <a:gd name="connsiteX41" fmla="*/ 1624031 w 2088198"/>
              <a:gd name="connsiteY41" fmla="*/ 388355 h 594069"/>
              <a:gd name="connsiteX42" fmla="*/ 1973551 w 2088198"/>
              <a:gd name="connsiteY42" fmla="*/ 409538 h 594069"/>
              <a:gd name="connsiteX43" fmla="*/ 2082996 w 2088198"/>
              <a:gd name="connsiteY43" fmla="*/ 480148 h 594069"/>
              <a:gd name="connsiteX44" fmla="*/ 2006309 w 2088198"/>
              <a:gd name="connsiteY44" fmla="*/ 536636 h 594069"/>
              <a:gd name="connsiteX45" fmla="*/ 1554323 w 2088198"/>
              <a:gd name="connsiteY45" fmla="*/ 591810 h 594069"/>
              <a:gd name="connsiteX46" fmla="*/ 1186084 w 2088198"/>
              <a:gd name="connsiteY46" fmla="*/ 578837 h 594069"/>
              <a:gd name="connsiteX47" fmla="*/ 886157 w 2088198"/>
              <a:gd name="connsiteY47" fmla="*/ 536636 h 594069"/>
              <a:gd name="connsiteX48" fmla="*/ 476617 w 2088198"/>
              <a:gd name="connsiteY48" fmla="*/ 427191 h 594069"/>
              <a:gd name="connsiteX49" fmla="*/ 0 w 2088198"/>
              <a:gd name="connsiteY49" fmla="*/ 285971 h 594069"/>
              <a:gd name="connsiteX0" fmla="*/ 540167 w 2088198"/>
              <a:gd name="connsiteY0" fmla="*/ 0 h 594069"/>
              <a:gd name="connsiteX1" fmla="*/ 1468689 w 2088198"/>
              <a:gd name="connsiteY1" fmla="*/ 10592 h 594069"/>
              <a:gd name="connsiteX2" fmla="*/ 1920593 w 2088198"/>
              <a:gd name="connsiteY2" fmla="*/ 49427 h 594069"/>
              <a:gd name="connsiteX3" fmla="*/ 2086527 w 2088198"/>
              <a:gd name="connsiteY3" fmla="*/ 116507 h 594069"/>
              <a:gd name="connsiteX4" fmla="*/ 1835861 w 2088198"/>
              <a:gd name="connsiteY4" fmla="*/ 208300 h 594069"/>
              <a:gd name="connsiteX5" fmla="*/ 1405140 w 2088198"/>
              <a:gd name="connsiteY5" fmla="*/ 236544 h 594069"/>
              <a:gd name="connsiteX6" fmla="*/ 776711 w 2088198"/>
              <a:gd name="connsiteY6" fmla="*/ 158873 h 594069"/>
              <a:gd name="connsiteX7" fmla="*/ 896748 w 2088198"/>
              <a:gd name="connsiteY7" fmla="*/ 81202 h 594069"/>
              <a:gd name="connsiteX8" fmla="*/ 1391018 w 2088198"/>
              <a:gd name="connsiteY8" fmla="*/ 56488 h 594069"/>
              <a:gd name="connsiteX9" fmla="*/ 1754660 w 2088198"/>
              <a:gd name="connsiteY9" fmla="*/ 74141 h 594069"/>
              <a:gd name="connsiteX10" fmla="*/ 2044161 w 2088198"/>
              <a:gd name="connsiteY10" fmla="*/ 123568 h 594069"/>
              <a:gd name="connsiteX11" fmla="*/ 2037100 w 2088198"/>
              <a:gd name="connsiteY11" fmla="*/ 208300 h 594069"/>
              <a:gd name="connsiteX12" fmla="*/ 1832331 w 2088198"/>
              <a:gd name="connsiteY12" fmla="*/ 268318 h 594069"/>
              <a:gd name="connsiteX13" fmla="*/ 1451037 w 2088198"/>
              <a:gd name="connsiteY13" fmla="*/ 296562 h 594069"/>
              <a:gd name="connsiteX14" fmla="*/ 917931 w 2088198"/>
              <a:gd name="connsiteY14" fmla="*/ 257727 h 594069"/>
              <a:gd name="connsiteX15" fmla="*/ 751997 w 2088198"/>
              <a:gd name="connsiteY15" fmla="*/ 204769 h 594069"/>
              <a:gd name="connsiteX16" fmla="*/ 1129761 w 2088198"/>
              <a:gd name="connsiteY16" fmla="*/ 137690 h 594069"/>
              <a:gd name="connsiteX17" fmla="*/ 1737007 w 2088198"/>
              <a:gd name="connsiteY17" fmla="*/ 144751 h 594069"/>
              <a:gd name="connsiteX18" fmla="*/ 2082996 w 2088198"/>
              <a:gd name="connsiteY18" fmla="*/ 225952 h 594069"/>
              <a:gd name="connsiteX19" fmla="*/ 1885288 w 2088198"/>
              <a:gd name="connsiteY19" fmla="*/ 321276 h 594069"/>
              <a:gd name="connsiteX20" fmla="*/ 1482811 w 2088198"/>
              <a:gd name="connsiteY20" fmla="*/ 360111 h 594069"/>
              <a:gd name="connsiteX21" fmla="*/ 928522 w 2088198"/>
              <a:gd name="connsiteY21" fmla="*/ 335398 h 594069"/>
              <a:gd name="connsiteX22" fmla="*/ 737875 w 2088198"/>
              <a:gd name="connsiteY22" fmla="*/ 275379 h 594069"/>
              <a:gd name="connsiteX23" fmla="*/ 1023846 w 2088198"/>
              <a:gd name="connsiteY23" fmla="*/ 211830 h 594069"/>
              <a:gd name="connsiteX24" fmla="*/ 1719355 w 2088198"/>
              <a:gd name="connsiteY24" fmla="*/ 204769 h 594069"/>
              <a:gd name="connsiteX25" fmla="*/ 2068874 w 2088198"/>
              <a:gd name="connsiteY25" fmla="*/ 289501 h 594069"/>
              <a:gd name="connsiteX26" fmla="*/ 1938246 w 2088198"/>
              <a:gd name="connsiteY26" fmla="*/ 388355 h 594069"/>
              <a:gd name="connsiteX27" fmla="*/ 1359244 w 2088198"/>
              <a:gd name="connsiteY27" fmla="*/ 427191 h 594069"/>
              <a:gd name="connsiteX28" fmla="*/ 946175 w 2088198"/>
              <a:gd name="connsiteY28" fmla="*/ 402477 h 594069"/>
              <a:gd name="connsiteX29" fmla="*/ 747069 w 2088198"/>
              <a:gd name="connsiteY29" fmla="*/ 343653 h 594069"/>
              <a:gd name="connsiteX30" fmla="*/ 852911 w 2088198"/>
              <a:gd name="connsiteY30" fmla="*/ 298581 h 594069"/>
              <a:gd name="connsiteX31" fmla="*/ 999546 w 2088198"/>
              <a:gd name="connsiteY31" fmla="*/ 272646 h 594069"/>
              <a:gd name="connsiteX32" fmla="*/ 1393234 w 2088198"/>
              <a:gd name="connsiteY32" fmla="*/ 250267 h 594069"/>
              <a:gd name="connsiteX33" fmla="*/ 1737007 w 2088198"/>
              <a:gd name="connsiteY33" fmla="*/ 268318 h 594069"/>
              <a:gd name="connsiteX34" fmla="*/ 1977081 w 2088198"/>
              <a:gd name="connsiteY34" fmla="*/ 317745 h 594069"/>
              <a:gd name="connsiteX35" fmla="*/ 2068874 w 2088198"/>
              <a:gd name="connsiteY35" fmla="*/ 423660 h 594069"/>
              <a:gd name="connsiteX36" fmla="*/ 1857044 w 2088198"/>
              <a:gd name="connsiteY36" fmla="*/ 494270 h 594069"/>
              <a:gd name="connsiteX37" fmla="*/ 1369835 w 2088198"/>
              <a:gd name="connsiteY37" fmla="*/ 522514 h 594069"/>
              <a:gd name="connsiteX38" fmla="*/ 903809 w 2088198"/>
              <a:gd name="connsiteY38" fmla="*/ 476618 h 594069"/>
              <a:gd name="connsiteX39" fmla="*/ 751997 w 2088198"/>
              <a:gd name="connsiteY39" fmla="*/ 427191 h 594069"/>
              <a:gd name="connsiteX40" fmla="*/ 953236 w 2088198"/>
              <a:gd name="connsiteY40" fmla="*/ 370703 h 594069"/>
              <a:gd name="connsiteX41" fmla="*/ 1624031 w 2088198"/>
              <a:gd name="connsiteY41" fmla="*/ 388355 h 594069"/>
              <a:gd name="connsiteX42" fmla="*/ 1973551 w 2088198"/>
              <a:gd name="connsiteY42" fmla="*/ 409538 h 594069"/>
              <a:gd name="connsiteX43" fmla="*/ 2082996 w 2088198"/>
              <a:gd name="connsiteY43" fmla="*/ 480148 h 594069"/>
              <a:gd name="connsiteX44" fmla="*/ 2006309 w 2088198"/>
              <a:gd name="connsiteY44" fmla="*/ 536636 h 594069"/>
              <a:gd name="connsiteX45" fmla="*/ 1554323 w 2088198"/>
              <a:gd name="connsiteY45" fmla="*/ 591810 h 594069"/>
              <a:gd name="connsiteX46" fmla="*/ 1186084 w 2088198"/>
              <a:gd name="connsiteY46" fmla="*/ 578837 h 594069"/>
              <a:gd name="connsiteX47" fmla="*/ 886157 w 2088198"/>
              <a:gd name="connsiteY47" fmla="*/ 536636 h 594069"/>
              <a:gd name="connsiteX48" fmla="*/ 476617 w 2088198"/>
              <a:gd name="connsiteY48" fmla="*/ 427191 h 594069"/>
              <a:gd name="connsiteX49" fmla="*/ 0 w 2088198"/>
              <a:gd name="connsiteY49" fmla="*/ 285971 h 594069"/>
              <a:gd name="connsiteX0" fmla="*/ 540167 w 2088198"/>
              <a:gd name="connsiteY0" fmla="*/ 0 h 594069"/>
              <a:gd name="connsiteX1" fmla="*/ 1468689 w 2088198"/>
              <a:gd name="connsiteY1" fmla="*/ 10592 h 594069"/>
              <a:gd name="connsiteX2" fmla="*/ 1920593 w 2088198"/>
              <a:gd name="connsiteY2" fmla="*/ 49427 h 594069"/>
              <a:gd name="connsiteX3" fmla="*/ 2086527 w 2088198"/>
              <a:gd name="connsiteY3" fmla="*/ 116507 h 594069"/>
              <a:gd name="connsiteX4" fmla="*/ 1835861 w 2088198"/>
              <a:gd name="connsiteY4" fmla="*/ 208300 h 594069"/>
              <a:gd name="connsiteX5" fmla="*/ 1405140 w 2088198"/>
              <a:gd name="connsiteY5" fmla="*/ 236544 h 594069"/>
              <a:gd name="connsiteX6" fmla="*/ 776711 w 2088198"/>
              <a:gd name="connsiteY6" fmla="*/ 158873 h 594069"/>
              <a:gd name="connsiteX7" fmla="*/ 896748 w 2088198"/>
              <a:gd name="connsiteY7" fmla="*/ 81202 h 594069"/>
              <a:gd name="connsiteX8" fmla="*/ 1391018 w 2088198"/>
              <a:gd name="connsiteY8" fmla="*/ 56488 h 594069"/>
              <a:gd name="connsiteX9" fmla="*/ 1754660 w 2088198"/>
              <a:gd name="connsiteY9" fmla="*/ 74141 h 594069"/>
              <a:gd name="connsiteX10" fmla="*/ 2044161 w 2088198"/>
              <a:gd name="connsiteY10" fmla="*/ 123568 h 594069"/>
              <a:gd name="connsiteX11" fmla="*/ 2037100 w 2088198"/>
              <a:gd name="connsiteY11" fmla="*/ 208300 h 594069"/>
              <a:gd name="connsiteX12" fmla="*/ 1832331 w 2088198"/>
              <a:gd name="connsiteY12" fmla="*/ 268318 h 594069"/>
              <a:gd name="connsiteX13" fmla="*/ 1451037 w 2088198"/>
              <a:gd name="connsiteY13" fmla="*/ 296562 h 594069"/>
              <a:gd name="connsiteX14" fmla="*/ 917931 w 2088198"/>
              <a:gd name="connsiteY14" fmla="*/ 257727 h 594069"/>
              <a:gd name="connsiteX15" fmla="*/ 751997 w 2088198"/>
              <a:gd name="connsiteY15" fmla="*/ 204769 h 594069"/>
              <a:gd name="connsiteX16" fmla="*/ 1129761 w 2088198"/>
              <a:gd name="connsiteY16" fmla="*/ 137690 h 594069"/>
              <a:gd name="connsiteX17" fmla="*/ 1737007 w 2088198"/>
              <a:gd name="connsiteY17" fmla="*/ 144751 h 594069"/>
              <a:gd name="connsiteX18" fmla="*/ 2082996 w 2088198"/>
              <a:gd name="connsiteY18" fmla="*/ 225952 h 594069"/>
              <a:gd name="connsiteX19" fmla="*/ 1885288 w 2088198"/>
              <a:gd name="connsiteY19" fmla="*/ 321276 h 594069"/>
              <a:gd name="connsiteX20" fmla="*/ 1482811 w 2088198"/>
              <a:gd name="connsiteY20" fmla="*/ 360111 h 594069"/>
              <a:gd name="connsiteX21" fmla="*/ 928522 w 2088198"/>
              <a:gd name="connsiteY21" fmla="*/ 335398 h 594069"/>
              <a:gd name="connsiteX22" fmla="*/ 737875 w 2088198"/>
              <a:gd name="connsiteY22" fmla="*/ 275379 h 594069"/>
              <a:gd name="connsiteX23" fmla="*/ 1023846 w 2088198"/>
              <a:gd name="connsiteY23" fmla="*/ 211830 h 594069"/>
              <a:gd name="connsiteX24" fmla="*/ 1719355 w 2088198"/>
              <a:gd name="connsiteY24" fmla="*/ 204769 h 594069"/>
              <a:gd name="connsiteX25" fmla="*/ 2068874 w 2088198"/>
              <a:gd name="connsiteY25" fmla="*/ 289501 h 594069"/>
              <a:gd name="connsiteX26" fmla="*/ 1938246 w 2088198"/>
              <a:gd name="connsiteY26" fmla="*/ 388355 h 594069"/>
              <a:gd name="connsiteX27" fmla="*/ 1359244 w 2088198"/>
              <a:gd name="connsiteY27" fmla="*/ 427191 h 594069"/>
              <a:gd name="connsiteX28" fmla="*/ 946175 w 2088198"/>
              <a:gd name="connsiteY28" fmla="*/ 402477 h 594069"/>
              <a:gd name="connsiteX29" fmla="*/ 747069 w 2088198"/>
              <a:gd name="connsiteY29" fmla="*/ 343653 h 594069"/>
              <a:gd name="connsiteX30" fmla="*/ 852911 w 2088198"/>
              <a:gd name="connsiteY30" fmla="*/ 298581 h 594069"/>
              <a:gd name="connsiteX31" fmla="*/ 999546 w 2088198"/>
              <a:gd name="connsiteY31" fmla="*/ 272646 h 594069"/>
              <a:gd name="connsiteX32" fmla="*/ 1393234 w 2088198"/>
              <a:gd name="connsiteY32" fmla="*/ 250267 h 594069"/>
              <a:gd name="connsiteX33" fmla="*/ 1737007 w 2088198"/>
              <a:gd name="connsiteY33" fmla="*/ 268318 h 594069"/>
              <a:gd name="connsiteX34" fmla="*/ 1977081 w 2088198"/>
              <a:gd name="connsiteY34" fmla="*/ 317745 h 594069"/>
              <a:gd name="connsiteX35" fmla="*/ 2068874 w 2088198"/>
              <a:gd name="connsiteY35" fmla="*/ 423660 h 594069"/>
              <a:gd name="connsiteX36" fmla="*/ 1857044 w 2088198"/>
              <a:gd name="connsiteY36" fmla="*/ 494270 h 594069"/>
              <a:gd name="connsiteX37" fmla="*/ 1372217 w 2088198"/>
              <a:gd name="connsiteY37" fmla="*/ 517816 h 594069"/>
              <a:gd name="connsiteX38" fmla="*/ 903809 w 2088198"/>
              <a:gd name="connsiteY38" fmla="*/ 476618 h 594069"/>
              <a:gd name="connsiteX39" fmla="*/ 751997 w 2088198"/>
              <a:gd name="connsiteY39" fmla="*/ 427191 h 594069"/>
              <a:gd name="connsiteX40" fmla="*/ 953236 w 2088198"/>
              <a:gd name="connsiteY40" fmla="*/ 370703 h 594069"/>
              <a:gd name="connsiteX41" fmla="*/ 1624031 w 2088198"/>
              <a:gd name="connsiteY41" fmla="*/ 388355 h 594069"/>
              <a:gd name="connsiteX42" fmla="*/ 1973551 w 2088198"/>
              <a:gd name="connsiteY42" fmla="*/ 409538 h 594069"/>
              <a:gd name="connsiteX43" fmla="*/ 2082996 w 2088198"/>
              <a:gd name="connsiteY43" fmla="*/ 480148 h 594069"/>
              <a:gd name="connsiteX44" fmla="*/ 2006309 w 2088198"/>
              <a:gd name="connsiteY44" fmla="*/ 536636 h 594069"/>
              <a:gd name="connsiteX45" fmla="*/ 1554323 w 2088198"/>
              <a:gd name="connsiteY45" fmla="*/ 591810 h 594069"/>
              <a:gd name="connsiteX46" fmla="*/ 1186084 w 2088198"/>
              <a:gd name="connsiteY46" fmla="*/ 578837 h 594069"/>
              <a:gd name="connsiteX47" fmla="*/ 886157 w 2088198"/>
              <a:gd name="connsiteY47" fmla="*/ 536636 h 594069"/>
              <a:gd name="connsiteX48" fmla="*/ 476617 w 2088198"/>
              <a:gd name="connsiteY48" fmla="*/ 427191 h 594069"/>
              <a:gd name="connsiteX49" fmla="*/ 0 w 2088198"/>
              <a:gd name="connsiteY49" fmla="*/ 285971 h 594069"/>
              <a:gd name="connsiteX0" fmla="*/ 540167 w 2088198"/>
              <a:gd name="connsiteY0" fmla="*/ 0 h 585330"/>
              <a:gd name="connsiteX1" fmla="*/ 1468689 w 2088198"/>
              <a:gd name="connsiteY1" fmla="*/ 10592 h 585330"/>
              <a:gd name="connsiteX2" fmla="*/ 1920593 w 2088198"/>
              <a:gd name="connsiteY2" fmla="*/ 49427 h 585330"/>
              <a:gd name="connsiteX3" fmla="*/ 2086527 w 2088198"/>
              <a:gd name="connsiteY3" fmla="*/ 116507 h 585330"/>
              <a:gd name="connsiteX4" fmla="*/ 1835861 w 2088198"/>
              <a:gd name="connsiteY4" fmla="*/ 208300 h 585330"/>
              <a:gd name="connsiteX5" fmla="*/ 1405140 w 2088198"/>
              <a:gd name="connsiteY5" fmla="*/ 236544 h 585330"/>
              <a:gd name="connsiteX6" fmla="*/ 776711 w 2088198"/>
              <a:gd name="connsiteY6" fmla="*/ 158873 h 585330"/>
              <a:gd name="connsiteX7" fmla="*/ 896748 w 2088198"/>
              <a:gd name="connsiteY7" fmla="*/ 81202 h 585330"/>
              <a:gd name="connsiteX8" fmla="*/ 1391018 w 2088198"/>
              <a:gd name="connsiteY8" fmla="*/ 56488 h 585330"/>
              <a:gd name="connsiteX9" fmla="*/ 1754660 w 2088198"/>
              <a:gd name="connsiteY9" fmla="*/ 74141 h 585330"/>
              <a:gd name="connsiteX10" fmla="*/ 2044161 w 2088198"/>
              <a:gd name="connsiteY10" fmla="*/ 123568 h 585330"/>
              <a:gd name="connsiteX11" fmla="*/ 2037100 w 2088198"/>
              <a:gd name="connsiteY11" fmla="*/ 208300 h 585330"/>
              <a:gd name="connsiteX12" fmla="*/ 1832331 w 2088198"/>
              <a:gd name="connsiteY12" fmla="*/ 268318 h 585330"/>
              <a:gd name="connsiteX13" fmla="*/ 1451037 w 2088198"/>
              <a:gd name="connsiteY13" fmla="*/ 296562 h 585330"/>
              <a:gd name="connsiteX14" fmla="*/ 917931 w 2088198"/>
              <a:gd name="connsiteY14" fmla="*/ 257727 h 585330"/>
              <a:gd name="connsiteX15" fmla="*/ 751997 w 2088198"/>
              <a:gd name="connsiteY15" fmla="*/ 204769 h 585330"/>
              <a:gd name="connsiteX16" fmla="*/ 1129761 w 2088198"/>
              <a:gd name="connsiteY16" fmla="*/ 137690 h 585330"/>
              <a:gd name="connsiteX17" fmla="*/ 1737007 w 2088198"/>
              <a:gd name="connsiteY17" fmla="*/ 144751 h 585330"/>
              <a:gd name="connsiteX18" fmla="*/ 2082996 w 2088198"/>
              <a:gd name="connsiteY18" fmla="*/ 225952 h 585330"/>
              <a:gd name="connsiteX19" fmla="*/ 1885288 w 2088198"/>
              <a:gd name="connsiteY19" fmla="*/ 321276 h 585330"/>
              <a:gd name="connsiteX20" fmla="*/ 1482811 w 2088198"/>
              <a:gd name="connsiteY20" fmla="*/ 360111 h 585330"/>
              <a:gd name="connsiteX21" fmla="*/ 928522 w 2088198"/>
              <a:gd name="connsiteY21" fmla="*/ 335398 h 585330"/>
              <a:gd name="connsiteX22" fmla="*/ 737875 w 2088198"/>
              <a:gd name="connsiteY22" fmla="*/ 275379 h 585330"/>
              <a:gd name="connsiteX23" fmla="*/ 1023846 w 2088198"/>
              <a:gd name="connsiteY23" fmla="*/ 211830 h 585330"/>
              <a:gd name="connsiteX24" fmla="*/ 1719355 w 2088198"/>
              <a:gd name="connsiteY24" fmla="*/ 204769 h 585330"/>
              <a:gd name="connsiteX25" fmla="*/ 2068874 w 2088198"/>
              <a:gd name="connsiteY25" fmla="*/ 289501 h 585330"/>
              <a:gd name="connsiteX26" fmla="*/ 1938246 w 2088198"/>
              <a:gd name="connsiteY26" fmla="*/ 388355 h 585330"/>
              <a:gd name="connsiteX27" fmla="*/ 1359244 w 2088198"/>
              <a:gd name="connsiteY27" fmla="*/ 427191 h 585330"/>
              <a:gd name="connsiteX28" fmla="*/ 946175 w 2088198"/>
              <a:gd name="connsiteY28" fmla="*/ 402477 h 585330"/>
              <a:gd name="connsiteX29" fmla="*/ 747069 w 2088198"/>
              <a:gd name="connsiteY29" fmla="*/ 343653 h 585330"/>
              <a:gd name="connsiteX30" fmla="*/ 852911 w 2088198"/>
              <a:gd name="connsiteY30" fmla="*/ 298581 h 585330"/>
              <a:gd name="connsiteX31" fmla="*/ 999546 w 2088198"/>
              <a:gd name="connsiteY31" fmla="*/ 272646 h 585330"/>
              <a:gd name="connsiteX32" fmla="*/ 1393234 w 2088198"/>
              <a:gd name="connsiteY32" fmla="*/ 250267 h 585330"/>
              <a:gd name="connsiteX33" fmla="*/ 1737007 w 2088198"/>
              <a:gd name="connsiteY33" fmla="*/ 268318 h 585330"/>
              <a:gd name="connsiteX34" fmla="*/ 1977081 w 2088198"/>
              <a:gd name="connsiteY34" fmla="*/ 317745 h 585330"/>
              <a:gd name="connsiteX35" fmla="*/ 2068874 w 2088198"/>
              <a:gd name="connsiteY35" fmla="*/ 423660 h 585330"/>
              <a:gd name="connsiteX36" fmla="*/ 1857044 w 2088198"/>
              <a:gd name="connsiteY36" fmla="*/ 494270 h 585330"/>
              <a:gd name="connsiteX37" fmla="*/ 1372217 w 2088198"/>
              <a:gd name="connsiteY37" fmla="*/ 517816 h 585330"/>
              <a:gd name="connsiteX38" fmla="*/ 903809 w 2088198"/>
              <a:gd name="connsiteY38" fmla="*/ 476618 h 585330"/>
              <a:gd name="connsiteX39" fmla="*/ 751997 w 2088198"/>
              <a:gd name="connsiteY39" fmla="*/ 427191 h 585330"/>
              <a:gd name="connsiteX40" fmla="*/ 953236 w 2088198"/>
              <a:gd name="connsiteY40" fmla="*/ 370703 h 585330"/>
              <a:gd name="connsiteX41" fmla="*/ 1624031 w 2088198"/>
              <a:gd name="connsiteY41" fmla="*/ 388355 h 585330"/>
              <a:gd name="connsiteX42" fmla="*/ 1973551 w 2088198"/>
              <a:gd name="connsiteY42" fmla="*/ 409538 h 585330"/>
              <a:gd name="connsiteX43" fmla="*/ 2082996 w 2088198"/>
              <a:gd name="connsiteY43" fmla="*/ 480148 h 585330"/>
              <a:gd name="connsiteX44" fmla="*/ 2006309 w 2088198"/>
              <a:gd name="connsiteY44" fmla="*/ 536636 h 585330"/>
              <a:gd name="connsiteX45" fmla="*/ 1540035 w 2088198"/>
              <a:gd name="connsiteY45" fmla="*/ 580848 h 585330"/>
              <a:gd name="connsiteX46" fmla="*/ 1186084 w 2088198"/>
              <a:gd name="connsiteY46" fmla="*/ 578837 h 585330"/>
              <a:gd name="connsiteX47" fmla="*/ 886157 w 2088198"/>
              <a:gd name="connsiteY47" fmla="*/ 536636 h 585330"/>
              <a:gd name="connsiteX48" fmla="*/ 476617 w 2088198"/>
              <a:gd name="connsiteY48" fmla="*/ 427191 h 585330"/>
              <a:gd name="connsiteX49" fmla="*/ 0 w 2088198"/>
              <a:gd name="connsiteY49" fmla="*/ 285971 h 585330"/>
              <a:gd name="connsiteX0" fmla="*/ 540167 w 2088198"/>
              <a:gd name="connsiteY0" fmla="*/ 0 h 585440"/>
              <a:gd name="connsiteX1" fmla="*/ 1468689 w 2088198"/>
              <a:gd name="connsiteY1" fmla="*/ 10592 h 585440"/>
              <a:gd name="connsiteX2" fmla="*/ 1920593 w 2088198"/>
              <a:gd name="connsiteY2" fmla="*/ 49427 h 585440"/>
              <a:gd name="connsiteX3" fmla="*/ 2086527 w 2088198"/>
              <a:gd name="connsiteY3" fmla="*/ 116507 h 585440"/>
              <a:gd name="connsiteX4" fmla="*/ 1835861 w 2088198"/>
              <a:gd name="connsiteY4" fmla="*/ 208300 h 585440"/>
              <a:gd name="connsiteX5" fmla="*/ 1405140 w 2088198"/>
              <a:gd name="connsiteY5" fmla="*/ 236544 h 585440"/>
              <a:gd name="connsiteX6" fmla="*/ 776711 w 2088198"/>
              <a:gd name="connsiteY6" fmla="*/ 158873 h 585440"/>
              <a:gd name="connsiteX7" fmla="*/ 896748 w 2088198"/>
              <a:gd name="connsiteY7" fmla="*/ 81202 h 585440"/>
              <a:gd name="connsiteX8" fmla="*/ 1391018 w 2088198"/>
              <a:gd name="connsiteY8" fmla="*/ 56488 h 585440"/>
              <a:gd name="connsiteX9" fmla="*/ 1754660 w 2088198"/>
              <a:gd name="connsiteY9" fmla="*/ 74141 h 585440"/>
              <a:gd name="connsiteX10" fmla="*/ 2044161 w 2088198"/>
              <a:gd name="connsiteY10" fmla="*/ 123568 h 585440"/>
              <a:gd name="connsiteX11" fmla="*/ 2037100 w 2088198"/>
              <a:gd name="connsiteY11" fmla="*/ 208300 h 585440"/>
              <a:gd name="connsiteX12" fmla="*/ 1832331 w 2088198"/>
              <a:gd name="connsiteY12" fmla="*/ 268318 h 585440"/>
              <a:gd name="connsiteX13" fmla="*/ 1451037 w 2088198"/>
              <a:gd name="connsiteY13" fmla="*/ 296562 h 585440"/>
              <a:gd name="connsiteX14" fmla="*/ 917931 w 2088198"/>
              <a:gd name="connsiteY14" fmla="*/ 257727 h 585440"/>
              <a:gd name="connsiteX15" fmla="*/ 751997 w 2088198"/>
              <a:gd name="connsiteY15" fmla="*/ 204769 h 585440"/>
              <a:gd name="connsiteX16" fmla="*/ 1129761 w 2088198"/>
              <a:gd name="connsiteY16" fmla="*/ 137690 h 585440"/>
              <a:gd name="connsiteX17" fmla="*/ 1737007 w 2088198"/>
              <a:gd name="connsiteY17" fmla="*/ 144751 h 585440"/>
              <a:gd name="connsiteX18" fmla="*/ 2082996 w 2088198"/>
              <a:gd name="connsiteY18" fmla="*/ 225952 h 585440"/>
              <a:gd name="connsiteX19" fmla="*/ 1885288 w 2088198"/>
              <a:gd name="connsiteY19" fmla="*/ 321276 h 585440"/>
              <a:gd name="connsiteX20" fmla="*/ 1482811 w 2088198"/>
              <a:gd name="connsiteY20" fmla="*/ 360111 h 585440"/>
              <a:gd name="connsiteX21" fmla="*/ 928522 w 2088198"/>
              <a:gd name="connsiteY21" fmla="*/ 335398 h 585440"/>
              <a:gd name="connsiteX22" fmla="*/ 737875 w 2088198"/>
              <a:gd name="connsiteY22" fmla="*/ 275379 h 585440"/>
              <a:gd name="connsiteX23" fmla="*/ 1023846 w 2088198"/>
              <a:gd name="connsiteY23" fmla="*/ 211830 h 585440"/>
              <a:gd name="connsiteX24" fmla="*/ 1719355 w 2088198"/>
              <a:gd name="connsiteY24" fmla="*/ 204769 h 585440"/>
              <a:gd name="connsiteX25" fmla="*/ 2068874 w 2088198"/>
              <a:gd name="connsiteY25" fmla="*/ 289501 h 585440"/>
              <a:gd name="connsiteX26" fmla="*/ 1938246 w 2088198"/>
              <a:gd name="connsiteY26" fmla="*/ 388355 h 585440"/>
              <a:gd name="connsiteX27" fmla="*/ 1359244 w 2088198"/>
              <a:gd name="connsiteY27" fmla="*/ 427191 h 585440"/>
              <a:gd name="connsiteX28" fmla="*/ 946175 w 2088198"/>
              <a:gd name="connsiteY28" fmla="*/ 402477 h 585440"/>
              <a:gd name="connsiteX29" fmla="*/ 747069 w 2088198"/>
              <a:gd name="connsiteY29" fmla="*/ 343653 h 585440"/>
              <a:gd name="connsiteX30" fmla="*/ 852911 w 2088198"/>
              <a:gd name="connsiteY30" fmla="*/ 298581 h 585440"/>
              <a:gd name="connsiteX31" fmla="*/ 999546 w 2088198"/>
              <a:gd name="connsiteY31" fmla="*/ 272646 h 585440"/>
              <a:gd name="connsiteX32" fmla="*/ 1393234 w 2088198"/>
              <a:gd name="connsiteY32" fmla="*/ 250267 h 585440"/>
              <a:gd name="connsiteX33" fmla="*/ 1737007 w 2088198"/>
              <a:gd name="connsiteY33" fmla="*/ 268318 h 585440"/>
              <a:gd name="connsiteX34" fmla="*/ 1977081 w 2088198"/>
              <a:gd name="connsiteY34" fmla="*/ 317745 h 585440"/>
              <a:gd name="connsiteX35" fmla="*/ 2068874 w 2088198"/>
              <a:gd name="connsiteY35" fmla="*/ 423660 h 585440"/>
              <a:gd name="connsiteX36" fmla="*/ 1857044 w 2088198"/>
              <a:gd name="connsiteY36" fmla="*/ 494270 h 585440"/>
              <a:gd name="connsiteX37" fmla="*/ 1372217 w 2088198"/>
              <a:gd name="connsiteY37" fmla="*/ 517816 h 585440"/>
              <a:gd name="connsiteX38" fmla="*/ 903809 w 2088198"/>
              <a:gd name="connsiteY38" fmla="*/ 476618 h 585440"/>
              <a:gd name="connsiteX39" fmla="*/ 751997 w 2088198"/>
              <a:gd name="connsiteY39" fmla="*/ 427191 h 585440"/>
              <a:gd name="connsiteX40" fmla="*/ 953236 w 2088198"/>
              <a:gd name="connsiteY40" fmla="*/ 370703 h 585440"/>
              <a:gd name="connsiteX41" fmla="*/ 1624031 w 2088198"/>
              <a:gd name="connsiteY41" fmla="*/ 388355 h 585440"/>
              <a:gd name="connsiteX42" fmla="*/ 1973551 w 2088198"/>
              <a:gd name="connsiteY42" fmla="*/ 409538 h 585440"/>
              <a:gd name="connsiteX43" fmla="*/ 2082996 w 2088198"/>
              <a:gd name="connsiteY43" fmla="*/ 480148 h 585440"/>
              <a:gd name="connsiteX44" fmla="*/ 1977734 w 2088198"/>
              <a:gd name="connsiteY44" fmla="*/ 535070 h 585440"/>
              <a:gd name="connsiteX45" fmla="*/ 1540035 w 2088198"/>
              <a:gd name="connsiteY45" fmla="*/ 580848 h 585440"/>
              <a:gd name="connsiteX46" fmla="*/ 1186084 w 2088198"/>
              <a:gd name="connsiteY46" fmla="*/ 578837 h 585440"/>
              <a:gd name="connsiteX47" fmla="*/ 886157 w 2088198"/>
              <a:gd name="connsiteY47" fmla="*/ 536636 h 585440"/>
              <a:gd name="connsiteX48" fmla="*/ 476617 w 2088198"/>
              <a:gd name="connsiteY48" fmla="*/ 427191 h 585440"/>
              <a:gd name="connsiteX49" fmla="*/ 0 w 2088198"/>
              <a:gd name="connsiteY49" fmla="*/ 285971 h 585440"/>
              <a:gd name="connsiteX0" fmla="*/ 540167 w 2088198"/>
              <a:gd name="connsiteY0" fmla="*/ 0 h 585440"/>
              <a:gd name="connsiteX1" fmla="*/ 1468689 w 2088198"/>
              <a:gd name="connsiteY1" fmla="*/ 10592 h 585440"/>
              <a:gd name="connsiteX2" fmla="*/ 1920593 w 2088198"/>
              <a:gd name="connsiteY2" fmla="*/ 49427 h 585440"/>
              <a:gd name="connsiteX3" fmla="*/ 2086527 w 2088198"/>
              <a:gd name="connsiteY3" fmla="*/ 116507 h 585440"/>
              <a:gd name="connsiteX4" fmla="*/ 1835861 w 2088198"/>
              <a:gd name="connsiteY4" fmla="*/ 208300 h 585440"/>
              <a:gd name="connsiteX5" fmla="*/ 1405140 w 2088198"/>
              <a:gd name="connsiteY5" fmla="*/ 236544 h 585440"/>
              <a:gd name="connsiteX6" fmla="*/ 776711 w 2088198"/>
              <a:gd name="connsiteY6" fmla="*/ 158873 h 585440"/>
              <a:gd name="connsiteX7" fmla="*/ 896748 w 2088198"/>
              <a:gd name="connsiteY7" fmla="*/ 81202 h 585440"/>
              <a:gd name="connsiteX8" fmla="*/ 1391018 w 2088198"/>
              <a:gd name="connsiteY8" fmla="*/ 56488 h 585440"/>
              <a:gd name="connsiteX9" fmla="*/ 1754660 w 2088198"/>
              <a:gd name="connsiteY9" fmla="*/ 74141 h 585440"/>
              <a:gd name="connsiteX10" fmla="*/ 2044161 w 2088198"/>
              <a:gd name="connsiteY10" fmla="*/ 123568 h 585440"/>
              <a:gd name="connsiteX11" fmla="*/ 2037100 w 2088198"/>
              <a:gd name="connsiteY11" fmla="*/ 208300 h 585440"/>
              <a:gd name="connsiteX12" fmla="*/ 1832331 w 2088198"/>
              <a:gd name="connsiteY12" fmla="*/ 268318 h 585440"/>
              <a:gd name="connsiteX13" fmla="*/ 1451037 w 2088198"/>
              <a:gd name="connsiteY13" fmla="*/ 296562 h 585440"/>
              <a:gd name="connsiteX14" fmla="*/ 917931 w 2088198"/>
              <a:gd name="connsiteY14" fmla="*/ 257727 h 585440"/>
              <a:gd name="connsiteX15" fmla="*/ 751997 w 2088198"/>
              <a:gd name="connsiteY15" fmla="*/ 204769 h 585440"/>
              <a:gd name="connsiteX16" fmla="*/ 1129761 w 2088198"/>
              <a:gd name="connsiteY16" fmla="*/ 137690 h 585440"/>
              <a:gd name="connsiteX17" fmla="*/ 1737007 w 2088198"/>
              <a:gd name="connsiteY17" fmla="*/ 144751 h 585440"/>
              <a:gd name="connsiteX18" fmla="*/ 2082996 w 2088198"/>
              <a:gd name="connsiteY18" fmla="*/ 225952 h 585440"/>
              <a:gd name="connsiteX19" fmla="*/ 1885288 w 2088198"/>
              <a:gd name="connsiteY19" fmla="*/ 321276 h 585440"/>
              <a:gd name="connsiteX20" fmla="*/ 1482811 w 2088198"/>
              <a:gd name="connsiteY20" fmla="*/ 360111 h 585440"/>
              <a:gd name="connsiteX21" fmla="*/ 928522 w 2088198"/>
              <a:gd name="connsiteY21" fmla="*/ 335398 h 585440"/>
              <a:gd name="connsiteX22" fmla="*/ 737875 w 2088198"/>
              <a:gd name="connsiteY22" fmla="*/ 275379 h 585440"/>
              <a:gd name="connsiteX23" fmla="*/ 1023846 w 2088198"/>
              <a:gd name="connsiteY23" fmla="*/ 211830 h 585440"/>
              <a:gd name="connsiteX24" fmla="*/ 1719355 w 2088198"/>
              <a:gd name="connsiteY24" fmla="*/ 204769 h 585440"/>
              <a:gd name="connsiteX25" fmla="*/ 2068874 w 2088198"/>
              <a:gd name="connsiteY25" fmla="*/ 289501 h 585440"/>
              <a:gd name="connsiteX26" fmla="*/ 1938246 w 2088198"/>
              <a:gd name="connsiteY26" fmla="*/ 388355 h 585440"/>
              <a:gd name="connsiteX27" fmla="*/ 1359244 w 2088198"/>
              <a:gd name="connsiteY27" fmla="*/ 427191 h 585440"/>
              <a:gd name="connsiteX28" fmla="*/ 946175 w 2088198"/>
              <a:gd name="connsiteY28" fmla="*/ 402477 h 585440"/>
              <a:gd name="connsiteX29" fmla="*/ 747069 w 2088198"/>
              <a:gd name="connsiteY29" fmla="*/ 343653 h 585440"/>
              <a:gd name="connsiteX30" fmla="*/ 852911 w 2088198"/>
              <a:gd name="connsiteY30" fmla="*/ 298581 h 585440"/>
              <a:gd name="connsiteX31" fmla="*/ 999546 w 2088198"/>
              <a:gd name="connsiteY31" fmla="*/ 272646 h 585440"/>
              <a:gd name="connsiteX32" fmla="*/ 1393234 w 2088198"/>
              <a:gd name="connsiteY32" fmla="*/ 250267 h 585440"/>
              <a:gd name="connsiteX33" fmla="*/ 1737007 w 2088198"/>
              <a:gd name="connsiteY33" fmla="*/ 268318 h 585440"/>
              <a:gd name="connsiteX34" fmla="*/ 1977081 w 2088198"/>
              <a:gd name="connsiteY34" fmla="*/ 317745 h 585440"/>
              <a:gd name="connsiteX35" fmla="*/ 2068874 w 2088198"/>
              <a:gd name="connsiteY35" fmla="*/ 423660 h 585440"/>
              <a:gd name="connsiteX36" fmla="*/ 1857044 w 2088198"/>
              <a:gd name="connsiteY36" fmla="*/ 494270 h 585440"/>
              <a:gd name="connsiteX37" fmla="*/ 1372217 w 2088198"/>
              <a:gd name="connsiteY37" fmla="*/ 517816 h 585440"/>
              <a:gd name="connsiteX38" fmla="*/ 903809 w 2088198"/>
              <a:gd name="connsiteY38" fmla="*/ 476618 h 585440"/>
              <a:gd name="connsiteX39" fmla="*/ 751997 w 2088198"/>
              <a:gd name="connsiteY39" fmla="*/ 427191 h 585440"/>
              <a:gd name="connsiteX40" fmla="*/ 953236 w 2088198"/>
              <a:gd name="connsiteY40" fmla="*/ 370703 h 585440"/>
              <a:gd name="connsiteX41" fmla="*/ 1624031 w 2088198"/>
              <a:gd name="connsiteY41" fmla="*/ 388355 h 585440"/>
              <a:gd name="connsiteX42" fmla="*/ 1973551 w 2088198"/>
              <a:gd name="connsiteY42" fmla="*/ 409538 h 585440"/>
              <a:gd name="connsiteX43" fmla="*/ 2082996 w 2088198"/>
              <a:gd name="connsiteY43" fmla="*/ 480148 h 585440"/>
              <a:gd name="connsiteX44" fmla="*/ 1977734 w 2088198"/>
              <a:gd name="connsiteY44" fmla="*/ 535070 h 585440"/>
              <a:gd name="connsiteX45" fmla="*/ 1540035 w 2088198"/>
              <a:gd name="connsiteY45" fmla="*/ 580848 h 585440"/>
              <a:gd name="connsiteX46" fmla="*/ 1186084 w 2088198"/>
              <a:gd name="connsiteY46" fmla="*/ 578837 h 585440"/>
              <a:gd name="connsiteX47" fmla="*/ 886157 w 2088198"/>
              <a:gd name="connsiteY47" fmla="*/ 536636 h 585440"/>
              <a:gd name="connsiteX48" fmla="*/ 476617 w 2088198"/>
              <a:gd name="connsiteY48" fmla="*/ 427191 h 585440"/>
              <a:gd name="connsiteX49" fmla="*/ 0 w 2088198"/>
              <a:gd name="connsiteY49" fmla="*/ 285971 h 585440"/>
              <a:gd name="connsiteX0" fmla="*/ 540167 w 2088198"/>
              <a:gd name="connsiteY0" fmla="*/ 0 h 583663"/>
              <a:gd name="connsiteX1" fmla="*/ 1468689 w 2088198"/>
              <a:gd name="connsiteY1" fmla="*/ 10592 h 583663"/>
              <a:gd name="connsiteX2" fmla="*/ 1920593 w 2088198"/>
              <a:gd name="connsiteY2" fmla="*/ 49427 h 583663"/>
              <a:gd name="connsiteX3" fmla="*/ 2086527 w 2088198"/>
              <a:gd name="connsiteY3" fmla="*/ 116507 h 583663"/>
              <a:gd name="connsiteX4" fmla="*/ 1835861 w 2088198"/>
              <a:gd name="connsiteY4" fmla="*/ 208300 h 583663"/>
              <a:gd name="connsiteX5" fmla="*/ 1405140 w 2088198"/>
              <a:gd name="connsiteY5" fmla="*/ 236544 h 583663"/>
              <a:gd name="connsiteX6" fmla="*/ 776711 w 2088198"/>
              <a:gd name="connsiteY6" fmla="*/ 158873 h 583663"/>
              <a:gd name="connsiteX7" fmla="*/ 896748 w 2088198"/>
              <a:gd name="connsiteY7" fmla="*/ 81202 h 583663"/>
              <a:gd name="connsiteX8" fmla="*/ 1391018 w 2088198"/>
              <a:gd name="connsiteY8" fmla="*/ 56488 h 583663"/>
              <a:gd name="connsiteX9" fmla="*/ 1754660 w 2088198"/>
              <a:gd name="connsiteY9" fmla="*/ 74141 h 583663"/>
              <a:gd name="connsiteX10" fmla="*/ 2044161 w 2088198"/>
              <a:gd name="connsiteY10" fmla="*/ 123568 h 583663"/>
              <a:gd name="connsiteX11" fmla="*/ 2037100 w 2088198"/>
              <a:gd name="connsiteY11" fmla="*/ 208300 h 583663"/>
              <a:gd name="connsiteX12" fmla="*/ 1832331 w 2088198"/>
              <a:gd name="connsiteY12" fmla="*/ 268318 h 583663"/>
              <a:gd name="connsiteX13" fmla="*/ 1451037 w 2088198"/>
              <a:gd name="connsiteY13" fmla="*/ 296562 h 583663"/>
              <a:gd name="connsiteX14" fmla="*/ 917931 w 2088198"/>
              <a:gd name="connsiteY14" fmla="*/ 257727 h 583663"/>
              <a:gd name="connsiteX15" fmla="*/ 751997 w 2088198"/>
              <a:gd name="connsiteY15" fmla="*/ 204769 h 583663"/>
              <a:gd name="connsiteX16" fmla="*/ 1129761 w 2088198"/>
              <a:gd name="connsiteY16" fmla="*/ 137690 h 583663"/>
              <a:gd name="connsiteX17" fmla="*/ 1737007 w 2088198"/>
              <a:gd name="connsiteY17" fmla="*/ 144751 h 583663"/>
              <a:gd name="connsiteX18" fmla="*/ 2082996 w 2088198"/>
              <a:gd name="connsiteY18" fmla="*/ 225952 h 583663"/>
              <a:gd name="connsiteX19" fmla="*/ 1885288 w 2088198"/>
              <a:gd name="connsiteY19" fmla="*/ 321276 h 583663"/>
              <a:gd name="connsiteX20" fmla="*/ 1482811 w 2088198"/>
              <a:gd name="connsiteY20" fmla="*/ 360111 h 583663"/>
              <a:gd name="connsiteX21" fmla="*/ 928522 w 2088198"/>
              <a:gd name="connsiteY21" fmla="*/ 335398 h 583663"/>
              <a:gd name="connsiteX22" fmla="*/ 737875 w 2088198"/>
              <a:gd name="connsiteY22" fmla="*/ 275379 h 583663"/>
              <a:gd name="connsiteX23" fmla="*/ 1023846 w 2088198"/>
              <a:gd name="connsiteY23" fmla="*/ 211830 h 583663"/>
              <a:gd name="connsiteX24" fmla="*/ 1719355 w 2088198"/>
              <a:gd name="connsiteY24" fmla="*/ 204769 h 583663"/>
              <a:gd name="connsiteX25" fmla="*/ 2068874 w 2088198"/>
              <a:gd name="connsiteY25" fmla="*/ 289501 h 583663"/>
              <a:gd name="connsiteX26" fmla="*/ 1938246 w 2088198"/>
              <a:gd name="connsiteY26" fmla="*/ 388355 h 583663"/>
              <a:gd name="connsiteX27" fmla="*/ 1359244 w 2088198"/>
              <a:gd name="connsiteY27" fmla="*/ 427191 h 583663"/>
              <a:gd name="connsiteX28" fmla="*/ 946175 w 2088198"/>
              <a:gd name="connsiteY28" fmla="*/ 402477 h 583663"/>
              <a:gd name="connsiteX29" fmla="*/ 747069 w 2088198"/>
              <a:gd name="connsiteY29" fmla="*/ 343653 h 583663"/>
              <a:gd name="connsiteX30" fmla="*/ 852911 w 2088198"/>
              <a:gd name="connsiteY30" fmla="*/ 298581 h 583663"/>
              <a:gd name="connsiteX31" fmla="*/ 999546 w 2088198"/>
              <a:gd name="connsiteY31" fmla="*/ 272646 h 583663"/>
              <a:gd name="connsiteX32" fmla="*/ 1393234 w 2088198"/>
              <a:gd name="connsiteY32" fmla="*/ 250267 h 583663"/>
              <a:gd name="connsiteX33" fmla="*/ 1737007 w 2088198"/>
              <a:gd name="connsiteY33" fmla="*/ 268318 h 583663"/>
              <a:gd name="connsiteX34" fmla="*/ 1977081 w 2088198"/>
              <a:gd name="connsiteY34" fmla="*/ 317745 h 583663"/>
              <a:gd name="connsiteX35" fmla="*/ 2068874 w 2088198"/>
              <a:gd name="connsiteY35" fmla="*/ 423660 h 583663"/>
              <a:gd name="connsiteX36" fmla="*/ 1857044 w 2088198"/>
              <a:gd name="connsiteY36" fmla="*/ 494270 h 583663"/>
              <a:gd name="connsiteX37" fmla="*/ 1372217 w 2088198"/>
              <a:gd name="connsiteY37" fmla="*/ 517816 h 583663"/>
              <a:gd name="connsiteX38" fmla="*/ 903809 w 2088198"/>
              <a:gd name="connsiteY38" fmla="*/ 476618 h 583663"/>
              <a:gd name="connsiteX39" fmla="*/ 751997 w 2088198"/>
              <a:gd name="connsiteY39" fmla="*/ 427191 h 583663"/>
              <a:gd name="connsiteX40" fmla="*/ 953236 w 2088198"/>
              <a:gd name="connsiteY40" fmla="*/ 370703 h 583663"/>
              <a:gd name="connsiteX41" fmla="*/ 1624031 w 2088198"/>
              <a:gd name="connsiteY41" fmla="*/ 388355 h 583663"/>
              <a:gd name="connsiteX42" fmla="*/ 1973551 w 2088198"/>
              <a:gd name="connsiteY42" fmla="*/ 409538 h 583663"/>
              <a:gd name="connsiteX43" fmla="*/ 2082996 w 2088198"/>
              <a:gd name="connsiteY43" fmla="*/ 480148 h 583663"/>
              <a:gd name="connsiteX44" fmla="*/ 1977734 w 2088198"/>
              <a:gd name="connsiteY44" fmla="*/ 535070 h 583663"/>
              <a:gd name="connsiteX45" fmla="*/ 1540035 w 2088198"/>
              <a:gd name="connsiteY45" fmla="*/ 580848 h 583663"/>
              <a:gd name="connsiteX46" fmla="*/ 1195609 w 2088198"/>
              <a:gd name="connsiteY46" fmla="*/ 574139 h 583663"/>
              <a:gd name="connsiteX47" fmla="*/ 886157 w 2088198"/>
              <a:gd name="connsiteY47" fmla="*/ 536636 h 583663"/>
              <a:gd name="connsiteX48" fmla="*/ 476617 w 2088198"/>
              <a:gd name="connsiteY48" fmla="*/ 427191 h 583663"/>
              <a:gd name="connsiteX49" fmla="*/ 0 w 2088198"/>
              <a:gd name="connsiteY49" fmla="*/ 285971 h 583663"/>
              <a:gd name="connsiteX0" fmla="*/ 540167 w 2088198"/>
              <a:gd name="connsiteY0" fmla="*/ 0 h 584106"/>
              <a:gd name="connsiteX1" fmla="*/ 1468689 w 2088198"/>
              <a:gd name="connsiteY1" fmla="*/ 10592 h 584106"/>
              <a:gd name="connsiteX2" fmla="*/ 1920593 w 2088198"/>
              <a:gd name="connsiteY2" fmla="*/ 49427 h 584106"/>
              <a:gd name="connsiteX3" fmla="*/ 2086527 w 2088198"/>
              <a:gd name="connsiteY3" fmla="*/ 116507 h 584106"/>
              <a:gd name="connsiteX4" fmla="*/ 1835861 w 2088198"/>
              <a:gd name="connsiteY4" fmla="*/ 208300 h 584106"/>
              <a:gd name="connsiteX5" fmla="*/ 1405140 w 2088198"/>
              <a:gd name="connsiteY5" fmla="*/ 236544 h 584106"/>
              <a:gd name="connsiteX6" fmla="*/ 776711 w 2088198"/>
              <a:gd name="connsiteY6" fmla="*/ 158873 h 584106"/>
              <a:gd name="connsiteX7" fmla="*/ 896748 w 2088198"/>
              <a:gd name="connsiteY7" fmla="*/ 81202 h 584106"/>
              <a:gd name="connsiteX8" fmla="*/ 1391018 w 2088198"/>
              <a:gd name="connsiteY8" fmla="*/ 56488 h 584106"/>
              <a:gd name="connsiteX9" fmla="*/ 1754660 w 2088198"/>
              <a:gd name="connsiteY9" fmla="*/ 74141 h 584106"/>
              <a:gd name="connsiteX10" fmla="*/ 2044161 w 2088198"/>
              <a:gd name="connsiteY10" fmla="*/ 123568 h 584106"/>
              <a:gd name="connsiteX11" fmla="*/ 2037100 w 2088198"/>
              <a:gd name="connsiteY11" fmla="*/ 208300 h 584106"/>
              <a:gd name="connsiteX12" fmla="*/ 1832331 w 2088198"/>
              <a:gd name="connsiteY12" fmla="*/ 268318 h 584106"/>
              <a:gd name="connsiteX13" fmla="*/ 1451037 w 2088198"/>
              <a:gd name="connsiteY13" fmla="*/ 296562 h 584106"/>
              <a:gd name="connsiteX14" fmla="*/ 917931 w 2088198"/>
              <a:gd name="connsiteY14" fmla="*/ 257727 h 584106"/>
              <a:gd name="connsiteX15" fmla="*/ 751997 w 2088198"/>
              <a:gd name="connsiteY15" fmla="*/ 204769 h 584106"/>
              <a:gd name="connsiteX16" fmla="*/ 1129761 w 2088198"/>
              <a:gd name="connsiteY16" fmla="*/ 137690 h 584106"/>
              <a:gd name="connsiteX17" fmla="*/ 1737007 w 2088198"/>
              <a:gd name="connsiteY17" fmla="*/ 144751 h 584106"/>
              <a:gd name="connsiteX18" fmla="*/ 2082996 w 2088198"/>
              <a:gd name="connsiteY18" fmla="*/ 225952 h 584106"/>
              <a:gd name="connsiteX19" fmla="*/ 1885288 w 2088198"/>
              <a:gd name="connsiteY19" fmla="*/ 321276 h 584106"/>
              <a:gd name="connsiteX20" fmla="*/ 1482811 w 2088198"/>
              <a:gd name="connsiteY20" fmla="*/ 360111 h 584106"/>
              <a:gd name="connsiteX21" fmla="*/ 928522 w 2088198"/>
              <a:gd name="connsiteY21" fmla="*/ 335398 h 584106"/>
              <a:gd name="connsiteX22" fmla="*/ 737875 w 2088198"/>
              <a:gd name="connsiteY22" fmla="*/ 275379 h 584106"/>
              <a:gd name="connsiteX23" fmla="*/ 1023846 w 2088198"/>
              <a:gd name="connsiteY23" fmla="*/ 211830 h 584106"/>
              <a:gd name="connsiteX24" fmla="*/ 1719355 w 2088198"/>
              <a:gd name="connsiteY24" fmla="*/ 204769 h 584106"/>
              <a:gd name="connsiteX25" fmla="*/ 2068874 w 2088198"/>
              <a:gd name="connsiteY25" fmla="*/ 289501 h 584106"/>
              <a:gd name="connsiteX26" fmla="*/ 1938246 w 2088198"/>
              <a:gd name="connsiteY26" fmla="*/ 388355 h 584106"/>
              <a:gd name="connsiteX27" fmla="*/ 1359244 w 2088198"/>
              <a:gd name="connsiteY27" fmla="*/ 427191 h 584106"/>
              <a:gd name="connsiteX28" fmla="*/ 946175 w 2088198"/>
              <a:gd name="connsiteY28" fmla="*/ 402477 h 584106"/>
              <a:gd name="connsiteX29" fmla="*/ 747069 w 2088198"/>
              <a:gd name="connsiteY29" fmla="*/ 343653 h 584106"/>
              <a:gd name="connsiteX30" fmla="*/ 852911 w 2088198"/>
              <a:gd name="connsiteY30" fmla="*/ 298581 h 584106"/>
              <a:gd name="connsiteX31" fmla="*/ 999546 w 2088198"/>
              <a:gd name="connsiteY31" fmla="*/ 272646 h 584106"/>
              <a:gd name="connsiteX32" fmla="*/ 1393234 w 2088198"/>
              <a:gd name="connsiteY32" fmla="*/ 250267 h 584106"/>
              <a:gd name="connsiteX33" fmla="*/ 1737007 w 2088198"/>
              <a:gd name="connsiteY33" fmla="*/ 268318 h 584106"/>
              <a:gd name="connsiteX34" fmla="*/ 1977081 w 2088198"/>
              <a:gd name="connsiteY34" fmla="*/ 317745 h 584106"/>
              <a:gd name="connsiteX35" fmla="*/ 2068874 w 2088198"/>
              <a:gd name="connsiteY35" fmla="*/ 423660 h 584106"/>
              <a:gd name="connsiteX36" fmla="*/ 1857044 w 2088198"/>
              <a:gd name="connsiteY36" fmla="*/ 494270 h 584106"/>
              <a:gd name="connsiteX37" fmla="*/ 1372217 w 2088198"/>
              <a:gd name="connsiteY37" fmla="*/ 517816 h 584106"/>
              <a:gd name="connsiteX38" fmla="*/ 903809 w 2088198"/>
              <a:gd name="connsiteY38" fmla="*/ 476618 h 584106"/>
              <a:gd name="connsiteX39" fmla="*/ 751997 w 2088198"/>
              <a:gd name="connsiteY39" fmla="*/ 427191 h 584106"/>
              <a:gd name="connsiteX40" fmla="*/ 953236 w 2088198"/>
              <a:gd name="connsiteY40" fmla="*/ 370703 h 584106"/>
              <a:gd name="connsiteX41" fmla="*/ 1624031 w 2088198"/>
              <a:gd name="connsiteY41" fmla="*/ 388355 h 584106"/>
              <a:gd name="connsiteX42" fmla="*/ 1973551 w 2088198"/>
              <a:gd name="connsiteY42" fmla="*/ 409538 h 584106"/>
              <a:gd name="connsiteX43" fmla="*/ 2082996 w 2088198"/>
              <a:gd name="connsiteY43" fmla="*/ 480148 h 584106"/>
              <a:gd name="connsiteX44" fmla="*/ 1977734 w 2088198"/>
              <a:gd name="connsiteY44" fmla="*/ 535070 h 584106"/>
              <a:gd name="connsiteX45" fmla="*/ 1540035 w 2088198"/>
              <a:gd name="connsiteY45" fmla="*/ 580848 h 584106"/>
              <a:gd name="connsiteX46" fmla="*/ 1195609 w 2088198"/>
              <a:gd name="connsiteY46" fmla="*/ 574139 h 584106"/>
              <a:gd name="connsiteX47" fmla="*/ 859963 w 2088198"/>
              <a:gd name="connsiteY47" fmla="*/ 524107 h 584106"/>
              <a:gd name="connsiteX48" fmla="*/ 476617 w 2088198"/>
              <a:gd name="connsiteY48" fmla="*/ 427191 h 584106"/>
              <a:gd name="connsiteX49" fmla="*/ 0 w 2088198"/>
              <a:gd name="connsiteY49" fmla="*/ 285971 h 584106"/>
              <a:gd name="connsiteX0" fmla="*/ 540167 w 2088198"/>
              <a:gd name="connsiteY0" fmla="*/ 0 h 583604"/>
              <a:gd name="connsiteX1" fmla="*/ 1468689 w 2088198"/>
              <a:gd name="connsiteY1" fmla="*/ 10592 h 583604"/>
              <a:gd name="connsiteX2" fmla="*/ 1920593 w 2088198"/>
              <a:gd name="connsiteY2" fmla="*/ 49427 h 583604"/>
              <a:gd name="connsiteX3" fmla="*/ 2086527 w 2088198"/>
              <a:gd name="connsiteY3" fmla="*/ 116507 h 583604"/>
              <a:gd name="connsiteX4" fmla="*/ 1835861 w 2088198"/>
              <a:gd name="connsiteY4" fmla="*/ 208300 h 583604"/>
              <a:gd name="connsiteX5" fmla="*/ 1405140 w 2088198"/>
              <a:gd name="connsiteY5" fmla="*/ 236544 h 583604"/>
              <a:gd name="connsiteX6" fmla="*/ 776711 w 2088198"/>
              <a:gd name="connsiteY6" fmla="*/ 158873 h 583604"/>
              <a:gd name="connsiteX7" fmla="*/ 896748 w 2088198"/>
              <a:gd name="connsiteY7" fmla="*/ 81202 h 583604"/>
              <a:gd name="connsiteX8" fmla="*/ 1391018 w 2088198"/>
              <a:gd name="connsiteY8" fmla="*/ 56488 h 583604"/>
              <a:gd name="connsiteX9" fmla="*/ 1754660 w 2088198"/>
              <a:gd name="connsiteY9" fmla="*/ 74141 h 583604"/>
              <a:gd name="connsiteX10" fmla="*/ 2044161 w 2088198"/>
              <a:gd name="connsiteY10" fmla="*/ 123568 h 583604"/>
              <a:gd name="connsiteX11" fmla="*/ 2037100 w 2088198"/>
              <a:gd name="connsiteY11" fmla="*/ 208300 h 583604"/>
              <a:gd name="connsiteX12" fmla="*/ 1832331 w 2088198"/>
              <a:gd name="connsiteY12" fmla="*/ 268318 h 583604"/>
              <a:gd name="connsiteX13" fmla="*/ 1451037 w 2088198"/>
              <a:gd name="connsiteY13" fmla="*/ 296562 h 583604"/>
              <a:gd name="connsiteX14" fmla="*/ 917931 w 2088198"/>
              <a:gd name="connsiteY14" fmla="*/ 257727 h 583604"/>
              <a:gd name="connsiteX15" fmla="*/ 751997 w 2088198"/>
              <a:gd name="connsiteY15" fmla="*/ 204769 h 583604"/>
              <a:gd name="connsiteX16" fmla="*/ 1129761 w 2088198"/>
              <a:gd name="connsiteY16" fmla="*/ 137690 h 583604"/>
              <a:gd name="connsiteX17" fmla="*/ 1737007 w 2088198"/>
              <a:gd name="connsiteY17" fmla="*/ 144751 h 583604"/>
              <a:gd name="connsiteX18" fmla="*/ 2082996 w 2088198"/>
              <a:gd name="connsiteY18" fmla="*/ 225952 h 583604"/>
              <a:gd name="connsiteX19" fmla="*/ 1885288 w 2088198"/>
              <a:gd name="connsiteY19" fmla="*/ 321276 h 583604"/>
              <a:gd name="connsiteX20" fmla="*/ 1482811 w 2088198"/>
              <a:gd name="connsiteY20" fmla="*/ 360111 h 583604"/>
              <a:gd name="connsiteX21" fmla="*/ 928522 w 2088198"/>
              <a:gd name="connsiteY21" fmla="*/ 335398 h 583604"/>
              <a:gd name="connsiteX22" fmla="*/ 737875 w 2088198"/>
              <a:gd name="connsiteY22" fmla="*/ 275379 h 583604"/>
              <a:gd name="connsiteX23" fmla="*/ 1023846 w 2088198"/>
              <a:gd name="connsiteY23" fmla="*/ 211830 h 583604"/>
              <a:gd name="connsiteX24" fmla="*/ 1719355 w 2088198"/>
              <a:gd name="connsiteY24" fmla="*/ 204769 h 583604"/>
              <a:gd name="connsiteX25" fmla="*/ 2068874 w 2088198"/>
              <a:gd name="connsiteY25" fmla="*/ 289501 h 583604"/>
              <a:gd name="connsiteX26" fmla="*/ 1938246 w 2088198"/>
              <a:gd name="connsiteY26" fmla="*/ 388355 h 583604"/>
              <a:gd name="connsiteX27" fmla="*/ 1359244 w 2088198"/>
              <a:gd name="connsiteY27" fmla="*/ 427191 h 583604"/>
              <a:gd name="connsiteX28" fmla="*/ 946175 w 2088198"/>
              <a:gd name="connsiteY28" fmla="*/ 402477 h 583604"/>
              <a:gd name="connsiteX29" fmla="*/ 747069 w 2088198"/>
              <a:gd name="connsiteY29" fmla="*/ 343653 h 583604"/>
              <a:gd name="connsiteX30" fmla="*/ 852911 w 2088198"/>
              <a:gd name="connsiteY30" fmla="*/ 298581 h 583604"/>
              <a:gd name="connsiteX31" fmla="*/ 999546 w 2088198"/>
              <a:gd name="connsiteY31" fmla="*/ 272646 h 583604"/>
              <a:gd name="connsiteX32" fmla="*/ 1393234 w 2088198"/>
              <a:gd name="connsiteY32" fmla="*/ 250267 h 583604"/>
              <a:gd name="connsiteX33" fmla="*/ 1737007 w 2088198"/>
              <a:gd name="connsiteY33" fmla="*/ 268318 h 583604"/>
              <a:gd name="connsiteX34" fmla="*/ 1977081 w 2088198"/>
              <a:gd name="connsiteY34" fmla="*/ 317745 h 583604"/>
              <a:gd name="connsiteX35" fmla="*/ 2068874 w 2088198"/>
              <a:gd name="connsiteY35" fmla="*/ 423660 h 583604"/>
              <a:gd name="connsiteX36" fmla="*/ 1857044 w 2088198"/>
              <a:gd name="connsiteY36" fmla="*/ 494270 h 583604"/>
              <a:gd name="connsiteX37" fmla="*/ 1372217 w 2088198"/>
              <a:gd name="connsiteY37" fmla="*/ 517816 h 583604"/>
              <a:gd name="connsiteX38" fmla="*/ 903809 w 2088198"/>
              <a:gd name="connsiteY38" fmla="*/ 476618 h 583604"/>
              <a:gd name="connsiteX39" fmla="*/ 751997 w 2088198"/>
              <a:gd name="connsiteY39" fmla="*/ 427191 h 583604"/>
              <a:gd name="connsiteX40" fmla="*/ 953236 w 2088198"/>
              <a:gd name="connsiteY40" fmla="*/ 370703 h 583604"/>
              <a:gd name="connsiteX41" fmla="*/ 1624031 w 2088198"/>
              <a:gd name="connsiteY41" fmla="*/ 388355 h 583604"/>
              <a:gd name="connsiteX42" fmla="*/ 1973551 w 2088198"/>
              <a:gd name="connsiteY42" fmla="*/ 409538 h 583604"/>
              <a:gd name="connsiteX43" fmla="*/ 2082996 w 2088198"/>
              <a:gd name="connsiteY43" fmla="*/ 480148 h 583604"/>
              <a:gd name="connsiteX44" fmla="*/ 1977734 w 2088198"/>
              <a:gd name="connsiteY44" fmla="*/ 535070 h 583604"/>
              <a:gd name="connsiteX45" fmla="*/ 1540035 w 2088198"/>
              <a:gd name="connsiteY45" fmla="*/ 580848 h 583604"/>
              <a:gd name="connsiteX46" fmla="*/ 1188466 w 2088198"/>
              <a:gd name="connsiteY46" fmla="*/ 572573 h 583604"/>
              <a:gd name="connsiteX47" fmla="*/ 859963 w 2088198"/>
              <a:gd name="connsiteY47" fmla="*/ 524107 h 583604"/>
              <a:gd name="connsiteX48" fmla="*/ 476617 w 2088198"/>
              <a:gd name="connsiteY48" fmla="*/ 427191 h 583604"/>
              <a:gd name="connsiteX49" fmla="*/ 0 w 2088198"/>
              <a:gd name="connsiteY49" fmla="*/ 285971 h 583604"/>
              <a:gd name="connsiteX0" fmla="*/ 540167 w 2088198"/>
              <a:gd name="connsiteY0" fmla="*/ 0 h 582364"/>
              <a:gd name="connsiteX1" fmla="*/ 1468689 w 2088198"/>
              <a:gd name="connsiteY1" fmla="*/ 10592 h 582364"/>
              <a:gd name="connsiteX2" fmla="*/ 1920593 w 2088198"/>
              <a:gd name="connsiteY2" fmla="*/ 49427 h 582364"/>
              <a:gd name="connsiteX3" fmla="*/ 2086527 w 2088198"/>
              <a:gd name="connsiteY3" fmla="*/ 116507 h 582364"/>
              <a:gd name="connsiteX4" fmla="*/ 1835861 w 2088198"/>
              <a:gd name="connsiteY4" fmla="*/ 208300 h 582364"/>
              <a:gd name="connsiteX5" fmla="*/ 1405140 w 2088198"/>
              <a:gd name="connsiteY5" fmla="*/ 236544 h 582364"/>
              <a:gd name="connsiteX6" fmla="*/ 776711 w 2088198"/>
              <a:gd name="connsiteY6" fmla="*/ 158873 h 582364"/>
              <a:gd name="connsiteX7" fmla="*/ 896748 w 2088198"/>
              <a:gd name="connsiteY7" fmla="*/ 81202 h 582364"/>
              <a:gd name="connsiteX8" fmla="*/ 1391018 w 2088198"/>
              <a:gd name="connsiteY8" fmla="*/ 56488 h 582364"/>
              <a:gd name="connsiteX9" fmla="*/ 1754660 w 2088198"/>
              <a:gd name="connsiteY9" fmla="*/ 74141 h 582364"/>
              <a:gd name="connsiteX10" fmla="*/ 2044161 w 2088198"/>
              <a:gd name="connsiteY10" fmla="*/ 123568 h 582364"/>
              <a:gd name="connsiteX11" fmla="*/ 2037100 w 2088198"/>
              <a:gd name="connsiteY11" fmla="*/ 208300 h 582364"/>
              <a:gd name="connsiteX12" fmla="*/ 1832331 w 2088198"/>
              <a:gd name="connsiteY12" fmla="*/ 268318 h 582364"/>
              <a:gd name="connsiteX13" fmla="*/ 1451037 w 2088198"/>
              <a:gd name="connsiteY13" fmla="*/ 296562 h 582364"/>
              <a:gd name="connsiteX14" fmla="*/ 917931 w 2088198"/>
              <a:gd name="connsiteY14" fmla="*/ 257727 h 582364"/>
              <a:gd name="connsiteX15" fmla="*/ 751997 w 2088198"/>
              <a:gd name="connsiteY15" fmla="*/ 204769 h 582364"/>
              <a:gd name="connsiteX16" fmla="*/ 1129761 w 2088198"/>
              <a:gd name="connsiteY16" fmla="*/ 137690 h 582364"/>
              <a:gd name="connsiteX17" fmla="*/ 1737007 w 2088198"/>
              <a:gd name="connsiteY17" fmla="*/ 144751 h 582364"/>
              <a:gd name="connsiteX18" fmla="*/ 2082996 w 2088198"/>
              <a:gd name="connsiteY18" fmla="*/ 225952 h 582364"/>
              <a:gd name="connsiteX19" fmla="*/ 1885288 w 2088198"/>
              <a:gd name="connsiteY19" fmla="*/ 321276 h 582364"/>
              <a:gd name="connsiteX20" fmla="*/ 1482811 w 2088198"/>
              <a:gd name="connsiteY20" fmla="*/ 360111 h 582364"/>
              <a:gd name="connsiteX21" fmla="*/ 928522 w 2088198"/>
              <a:gd name="connsiteY21" fmla="*/ 335398 h 582364"/>
              <a:gd name="connsiteX22" fmla="*/ 737875 w 2088198"/>
              <a:gd name="connsiteY22" fmla="*/ 275379 h 582364"/>
              <a:gd name="connsiteX23" fmla="*/ 1023846 w 2088198"/>
              <a:gd name="connsiteY23" fmla="*/ 211830 h 582364"/>
              <a:gd name="connsiteX24" fmla="*/ 1719355 w 2088198"/>
              <a:gd name="connsiteY24" fmla="*/ 204769 h 582364"/>
              <a:gd name="connsiteX25" fmla="*/ 2068874 w 2088198"/>
              <a:gd name="connsiteY25" fmla="*/ 289501 h 582364"/>
              <a:gd name="connsiteX26" fmla="*/ 1938246 w 2088198"/>
              <a:gd name="connsiteY26" fmla="*/ 388355 h 582364"/>
              <a:gd name="connsiteX27" fmla="*/ 1359244 w 2088198"/>
              <a:gd name="connsiteY27" fmla="*/ 427191 h 582364"/>
              <a:gd name="connsiteX28" fmla="*/ 946175 w 2088198"/>
              <a:gd name="connsiteY28" fmla="*/ 402477 h 582364"/>
              <a:gd name="connsiteX29" fmla="*/ 747069 w 2088198"/>
              <a:gd name="connsiteY29" fmla="*/ 343653 h 582364"/>
              <a:gd name="connsiteX30" fmla="*/ 852911 w 2088198"/>
              <a:gd name="connsiteY30" fmla="*/ 298581 h 582364"/>
              <a:gd name="connsiteX31" fmla="*/ 999546 w 2088198"/>
              <a:gd name="connsiteY31" fmla="*/ 272646 h 582364"/>
              <a:gd name="connsiteX32" fmla="*/ 1393234 w 2088198"/>
              <a:gd name="connsiteY32" fmla="*/ 250267 h 582364"/>
              <a:gd name="connsiteX33" fmla="*/ 1737007 w 2088198"/>
              <a:gd name="connsiteY33" fmla="*/ 268318 h 582364"/>
              <a:gd name="connsiteX34" fmla="*/ 1977081 w 2088198"/>
              <a:gd name="connsiteY34" fmla="*/ 317745 h 582364"/>
              <a:gd name="connsiteX35" fmla="*/ 2068874 w 2088198"/>
              <a:gd name="connsiteY35" fmla="*/ 423660 h 582364"/>
              <a:gd name="connsiteX36" fmla="*/ 1857044 w 2088198"/>
              <a:gd name="connsiteY36" fmla="*/ 494270 h 582364"/>
              <a:gd name="connsiteX37" fmla="*/ 1372217 w 2088198"/>
              <a:gd name="connsiteY37" fmla="*/ 517816 h 582364"/>
              <a:gd name="connsiteX38" fmla="*/ 903809 w 2088198"/>
              <a:gd name="connsiteY38" fmla="*/ 476618 h 582364"/>
              <a:gd name="connsiteX39" fmla="*/ 751997 w 2088198"/>
              <a:gd name="connsiteY39" fmla="*/ 427191 h 582364"/>
              <a:gd name="connsiteX40" fmla="*/ 953236 w 2088198"/>
              <a:gd name="connsiteY40" fmla="*/ 370703 h 582364"/>
              <a:gd name="connsiteX41" fmla="*/ 1624031 w 2088198"/>
              <a:gd name="connsiteY41" fmla="*/ 388355 h 582364"/>
              <a:gd name="connsiteX42" fmla="*/ 1973551 w 2088198"/>
              <a:gd name="connsiteY42" fmla="*/ 409538 h 582364"/>
              <a:gd name="connsiteX43" fmla="*/ 2082996 w 2088198"/>
              <a:gd name="connsiteY43" fmla="*/ 480148 h 582364"/>
              <a:gd name="connsiteX44" fmla="*/ 1977734 w 2088198"/>
              <a:gd name="connsiteY44" fmla="*/ 535070 h 582364"/>
              <a:gd name="connsiteX45" fmla="*/ 1566229 w 2088198"/>
              <a:gd name="connsiteY45" fmla="*/ 579282 h 582364"/>
              <a:gd name="connsiteX46" fmla="*/ 1188466 w 2088198"/>
              <a:gd name="connsiteY46" fmla="*/ 572573 h 582364"/>
              <a:gd name="connsiteX47" fmla="*/ 859963 w 2088198"/>
              <a:gd name="connsiteY47" fmla="*/ 524107 h 582364"/>
              <a:gd name="connsiteX48" fmla="*/ 476617 w 2088198"/>
              <a:gd name="connsiteY48" fmla="*/ 427191 h 582364"/>
              <a:gd name="connsiteX49" fmla="*/ 0 w 2088198"/>
              <a:gd name="connsiteY49" fmla="*/ 285971 h 582364"/>
              <a:gd name="connsiteX0" fmla="*/ 540167 w 2088198"/>
              <a:gd name="connsiteY0" fmla="*/ 0 h 584900"/>
              <a:gd name="connsiteX1" fmla="*/ 1468689 w 2088198"/>
              <a:gd name="connsiteY1" fmla="*/ 10592 h 584900"/>
              <a:gd name="connsiteX2" fmla="*/ 1920593 w 2088198"/>
              <a:gd name="connsiteY2" fmla="*/ 49427 h 584900"/>
              <a:gd name="connsiteX3" fmla="*/ 2086527 w 2088198"/>
              <a:gd name="connsiteY3" fmla="*/ 116507 h 584900"/>
              <a:gd name="connsiteX4" fmla="*/ 1835861 w 2088198"/>
              <a:gd name="connsiteY4" fmla="*/ 208300 h 584900"/>
              <a:gd name="connsiteX5" fmla="*/ 1405140 w 2088198"/>
              <a:gd name="connsiteY5" fmla="*/ 236544 h 584900"/>
              <a:gd name="connsiteX6" fmla="*/ 776711 w 2088198"/>
              <a:gd name="connsiteY6" fmla="*/ 158873 h 584900"/>
              <a:gd name="connsiteX7" fmla="*/ 896748 w 2088198"/>
              <a:gd name="connsiteY7" fmla="*/ 81202 h 584900"/>
              <a:gd name="connsiteX8" fmla="*/ 1391018 w 2088198"/>
              <a:gd name="connsiteY8" fmla="*/ 56488 h 584900"/>
              <a:gd name="connsiteX9" fmla="*/ 1754660 w 2088198"/>
              <a:gd name="connsiteY9" fmla="*/ 74141 h 584900"/>
              <a:gd name="connsiteX10" fmla="*/ 2044161 w 2088198"/>
              <a:gd name="connsiteY10" fmla="*/ 123568 h 584900"/>
              <a:gd name="connsiteX11" fmla="*/ 2037100 w 2088198"/>
              <a:gd name="connsiteY11" fmla="*/ 208300 h 584900"/>
              <a:gd name="connsiteX12" fmla="*/ 1832331 w 2088198"/>
              <a:gd name="connsiteY12" fmla="*/ 268318 h 584900"/>
              <a:gd name="connsiteX13" fmla="*/ 1451037 w 2088198"/>
              <a:gd name="connsiteY13" fmla="*/ 296562 h 584900"/>
              <a:gd name="connsiteX14" fmla="*/ 917931 w 2088198"/>
              <a:gd name="connsiteY14" fmla="*/ 257727 h 584900"/>
              <a:gd name="connsiteX15" fmla="*/ 751997 w 2088198"/>
              <a:gd name="connsiteY15" fmla="*/ 204769 h 584900"/>
              <a:gd name="connsiteX16" fmla="*/ 1129761 w 2088198"/>
              <a:gd name="connsiteY16" fmla="*/ 137690 h 584900"/>
              <a:gd name="connsiteX17" fmla="*/ 1737007 w 2088198"/>
              <a:gd name="connsiteY17" fmla="*/ 144751 h 584900"/>
              <a:gd name="connsiteX18" fmla="*/ 2082996 w 2088198"/>
              <a:gd name="connsiteY18" fmla="*/ 225952 h 584900"/>
              <a:gd name="connsiteX19" fmla="*/ 1885288 w 2088198"/>
              <a:gd name="connsiteY19" fmla="*/ 321276 h 584900"/>
              <a:gd name="connsiteX20" fmla="*/ 1482811 w 2088198"/>
              <a:gd name="connsiteY20" fmla="*/ 360111 h 584900"/>
              <a:gd name="connsiteX21" fmla="*/ 928522 w 2088198"/>
              <a:gd name="connsiteY21" fmla="*/ 335398 h 584900"/>
              <a:gd name="connsiteX22" fmla="*/ 737875 w 2088198"/>
              <a:gd name="connsiteY22" fmla="*/ 275379 h 584900"/>
              <a:gd name="connsiteX23" fmla="*/ 1023846 w 2088198"/>
              <a:gd name="connsiteY23" fmla="*/ 211830 h 584900"/>
              <a:gd name="connsiteX24" fmla="*/ 1719355 w 2088198"/>
              <a:gd name="connsiteY24" fmla="*/ 204769 h 584900"/>
              <a:gd name="connsiteX25" fmla="*/ 2068874 w 2088198"/>
              <a:gd name="connsiteY25" fmla="*/ 289501 h 584900"/>
              <a:gd name="connsiteX26" fmla="*/ 1938246 w 2088198"/>
              <a:gd name="connsiteY26" fmla="*/ 388355 h 584900"/>
              <a:gd name="connsiteX27" fmla="*/ 1359244 w 2088198"/>
              <a:gd name="connsiteY27" fmla="*/ 427191 h 584900"/>
              <a:gd name="connsiteX28" fmla="*/ 946175 w 2088198"/>
              <a:gd name="connsiteY28" fmla="*/ 402477 h 584900"/>
              <a:gd name="connsiteX29" fmla="*/ 747069 w 2088198"/>
              <a:gd name="connsiteY29" fmla="*/ 343653 h 584900"/>
              <a:gd name="connsiteX30" fmla="*/ 852911 w 2088198"/>
              <a:gd name="connsiteY30" fmla="*/ 298581 h 584900"/>
              <a:gd name="connsiteX31" fmla="*/ 999546 w 2088198"/>
              <a:gd name="connsiteY31" fmla="*/ 272646 h 584900"/>
              <a:gd name="connsiteX32" fmla="*/ 1393234 w 2088198"/>
              <a:gd name="connsiteY32" fmla="*/ 250267 h 584900"/>
              <a:gd name="connsiteX33" fmla="*/ 1737007 w 2088198"/>
              <a:gd name="connsiteY33" fmla="*/ 268318 h 584900"/>
              <a:gd name="connsiteX34" fmla="*/ 1977081 w 2088198"/>
              <a:gd name="connsiteY34" fmla="*/ 317745 h 584900"/>
              <a:gd name="connsiteX35" fmla="*/ 2068874 w 2088198"/>
              <a:gd name="connsiteY35" fmla="*/ 423660 h 584900"/>
              <a:gd name="connsiteX36" fmla="*/ 1857044 w 2088198"/>
              <a:gd name="connsiteY36" fmla="*/ 494270 h 584900"/>
              <a:gd name="connsiteX37" fmla="*/ 1372217 w 2088198"/>
              <a:gd name="connsiteY37" fmla="*/ 517816 h 584900"/>
              <a:gd name="connsiteX38" fmla="*/ 903809 w 2088198"/>
              <a:gd name="connsiteY38" fmla="*/ 476618 h 584900"/>
              <a:gd name="connsiteX39" fmla="*/ 751997 w 2088198"/>
              <a:gd name="connsiteY39" fmla="*/ 427191 h 584900"/>
              <a:gd name="connsiteX40" fmla="*/ 953236 w 2088198"/>
              <a:gd name="connsiteY40" fmla="*/ 370703 h 584900"/>
              <a:gd name="connsiteX41" fmla="*/ 1624031 w 2088198"/>
              <a:gd name="connsiteY41" fmla="*/ 388355 h 584900"/>
              <a:gd name="connsiteX42" fmla="*/ 1973551 w 2088198"/>
              <a:gd name="connsiteY42" fmla="*/ 409538 h 584900"/>
              <a:gd name="connsiteX43" fmla="*/ 2082996 w 2088198"/>
              <a:gd name="connsiteY43" fmla="*/ 480148 h 584900"/>
              <a:gd name="connsiteX44" fmla="*/ 1977734 w 2088198"/>
              <a:gd name="connsiteY44" fmla="*/ 535070 h 584900"/>
              <a:gd name="connsiteX45" fmla="*/ 1592422 w 2088198"/>
              <a:gd name="connsiteY45" fmla="*/ 582415 h 584900"/>
              <a:gd name="connsiteX46" fmla="*/ 1188466 w 2088198"/>
              <a:gd name="connsiteY46" fmla="*/ 572573 h 584900"/>
              <a:gd name="connsiteX47" fmla="*/ 859963 w 2088198"/>
              <a:gd name="connsiteY47" fmla="*/ 524107 h 584900"/>
              <a:gd name="connsiteX48" fmla="*/ 476617 w 2088198"/>
              <a:gd name="connsiteY48" fmla="*/ 427191 h 584900"/>
              <a:gd name="connsiteX49" fmla="*/ 0 w 2088198"/>
              <a:gd name="connsiteY49" fmla="*/ 285971 h 584900"/>
              <a:gd name="connsiteX0" fmla="*/ 540167 w 2088198"/>
              <a:gd name="connsiteY0" fmla="*/ 0 h 584900"/>
              <a:gd name="connsiteX1" fmla="*/ 1468689 w 2088198"/>
              <a:gd name="connsiteY1" fmla="*/ 10592 h 584900"/>
              <a:gd name="connsiteX2" fmla="*/ 1920593 w 2088198"/>
              <a:gd name="connsiteY2" fmla="*/ 49427 h 584900"/>
              <a:gd name="connsiteX3" fmla="*/ 2086527 w 2088198"/>
              <a:gd name="connsiteY3" fmla="*/ 116507 h 584900"/>
              <a:gd name="connsiteX4" fmla="*/ 1835861 w 2088198"/>
              <a:gd name="connsiteY4" fmla="*/ 208300 h 584900"/>
              <a:gd name="connsiteX5" fmla="*/ 1405140 w 2088198"/>
              <a:gd name="connsiteY5" fmla="*/ 236544 h 584900"/>
              <a:gd name="connsiteX6" fmla="*/ 776711 w 2088198"/>
              <a:gd name="connsiteY6" fmla="*/ 158873 h 584900"/>
              <a:gd name="connsiteX7" fmla="*/ 896748 w 2088198"/>
              <a:gd name="connsiteY7" fmla="*/ 81202 h 584900"/>
              <a:gd name="connsiteX8" fmla="*/ 1391018 w 2088198"/>
              <a:gd name="connsiteY8" fmla="*/ 56488 h 584900"/>
              <a:gd name="connsiteX9" fmla="*/ 1754660 w 2088198"/>
              <a:gd name="connsiteY9" fmla="*/ 74141 h 584900"/>
              <a:gd name="connsiteX10" fmla="*/ 2044161 w 2088198"/>
              <a:gd name="connsiteY10" fmla="*/ 123568 h 584900"/>
              <a:gd name="connsiteX11" fmla="*/ 2037100 w 2088198"/>
              <a:gd name="connsiteY11" fmla="*/ 208300 h 584900"/>
              <a:gd name="connsiteX12" fmla="*/ 1832331 w 2088198"/>
              <a:gd name="connsiteY12" fmla="*/ 268318 h 584900"/>
              <a:gd name="connsiteX13" fmla="*/ 1451037 w 2088198"/>
              <a:gd name="connsiteY13" fmla="*/ 296562 h 584900"/>
              <a:gd name="connsiteX14" fmla="*/ 917931 w 2088198"/>
              <a:gd name="connsiteY14" fmla="*/ 257727 h 584900"/>
              <a:gd name="connsiteX15" fmla="*/ 751997 w 2088198"/>
              <a:gd name="connsiteY15" fmla="*/ 204769 h 584900"/>
              <a:gd name="connsiteX16" fmla="*/ 1129761 w 2088198"/>
              <a:gd name="connsiteY16" fmla="*/ 137690 h 584900"/>
              <a:gd name="connsiteX17" fmla="*/ 1737007 w 2088198"/>
              <a:gd name="connsiteY17" fmla="*/ 144751 h 584900"/>
              <a:gd name="connsiteX18" fmla="*/ 2082996 w 2088198"/>
              <a:gd name="connsiteY18" fmla="*/ 225952 h 584900"/>
              <a:gd name="connsiteX19" fmla="*/ 1885288 w 2088198"/>
              <a:gd name="connsiteY19" fmla="*/ 321276 h 584900"/>
              <a:gd name="connsiteX20" fmla="*/ 1482811 w 2088198"/>
              <a:gd name="connsiteY20" fmla="*/ 360111 h 584900"/>
              <a:gd name="connsiteX21" fmla="*/ 928522 w 2088198"/>
              <a:gd name="connsiteY21" fmla="*/ 335398 h 584900"/>
              <a:gd name="connsiteX22" fmla="*/ 737875 w 2088198"/>
              <a:gd name="connsiteY22" fmla="*/ 275379 h 584900"/>
              <a:gd name="connsiteX23" fmla="*/ 1023846 w 2088198"/>
              <a:gd name="connsiteY23" fmla="*/ 211830 h 584900"/>
              <a:gd name="connsiteX24" fmla="*/ 1719355 w 2088198"/>
              <a:gd name="connsiteY24" fmla="*/ 204769 h 584900"/>
              <a:gd name="connsiteX25" fmla="*/ 2068874 w 2088198"/>
              <a:gd name="connsiteY25" fmla="*/ 289501 h 584900"/>
              <a:gd name="connsiteX26" fmla="*/ 1938246 w 2088198"/>
              <a:gd name="connsiteY26" fmla="*/ 388355 h 584900"/>
              <a:gd name="connsiteX27" fmla="*/ 1359244 w 2088198"/>
              <a:gd name="connsiteY27" fmla="*/ 427191 h 584900"/>
              <a:gd name="connsiteX28" fmla="*/ 946175 w 2088198"/>
              <a:gd name="connsiteY28" fmla="*/ 402477 h 584900"/>
              <a:gd name="connsiteX29" fmla="*/ 747069 w 2088198"/>
              <a:gd name="connsiteY29" fmla="*/ 343653 h 584900"/>
              <a:gd name="connsiteX30" fmla="*/ 852911 w 2088198"/>
              <a:gd name="connsiteY30" fmla="*/ 298581 h 584900"/>
              <a:gd name="connsiteX31" fmla="*/ 999546 w 2088198"/>
              <a:gd name="connsiteY31" fmla="*/ 272646 h 584900"/>
              <a:gd name="connsiteX32" fmla="*/ 1393234 w 2088198"/>
              <a:gd name="connsiteY32" fmla="*/ 250267 h 584900"/>
              <a:gd name="connsiteX33" fmla="*/ 1737007 w 2088198"/>
              <a:gd name="connsiteY33" fmla="*/ 268318 h 584900"/>
              <a:gd name="connsiteX34" fmla="*/ 1977081 w 2088198"/>
              <a:gd name="connsiteY34" fmla="*/ 317745 h 584900"/>
              <a:gd name="connsiteX35" fmla="*/ 2068874 w 2088198"/>
              <a:gd name="connsiteY35" fmla="*/ 423660 h 584900"/>
              <a:gd name="connsiteX36" fmla="*/ 1857044 w 2088198"/>
              <a:gd name="connsiteY36" fmla="*/ 494270 h 584900"/>
              <a:gd name="connsiteX37" fmla="*/ 1372217 w 2088198"/>
              <a:gd name="connsiteY37" fmla="*/ 517816 h 584900"/>
              <a:gd name="connsiteX38" fmla="*/ 903809 w 2088198"/>
              <a:gd name="connsiteY38" fmla="*/ 476618 h 584900"/>
              <a:gd name="connsiteX39" fmla="*/ 751997 w 2088198"/>
              <a:gd name="connsiteY39" fmla="*/ 427191 h 584900"/>
              <a:gd name="connsiteX40" fmla="*/ 953236 w 2088198"/>
              <a:gd name="connsiteY40" fmla="*/ 370703 h 584900"/>
              <a:gd name="connsiteX41" fmla="*/ 1624031 w 2088198"/>
              <a:gd name="connsiteY41" fmla="*/ 388355 h 584900"/>
              <a:gd name="connsiteX42" fmla="*/ 1968788 w 2088198"/>
              <a:gd name="connsiteY42" fmla="*/ 414237 h 584900"/>
              <a:gd name="connsiteX43" fmla="*/ 2082996 w 2088198"/>
              <a:gd name="connsiteY43" fmla="*/ 480148 h 584900"/>
              <a:gd name="connsiteX44" fmla="*/ 1977734 w 2088198"/>
              <a:gd name="connsiteY44" fmla="*/ 535070 h 584900"/>
              <a:gd name="connsiteX45" fmla="*/ 1592422 w 2088198"/>
              <a:gd name="connsiteY45" fmla="*/ 582415 h 584900"/>
              <a:gd name="connsiteX46" fmla="*/ 1188466 w 2088198"/>
              <a:gd name="connsiteY46" fmla="*/ 572573 h 584900"/>
              <a:gd name="connsiteX47" fmla="*/ 859963 w 2088198"/>
              <a:gd name="connsiteY47" fmla="*/ 524107 h 584900"/>
              <a:gd name="connsiteX48" fmla="*/ 476617 w 2088198"/>
              <a:gd name="connsiteY48" fmla="*/ 427191 h 584900"/>
              <a:gd name="connsiteX49" fmla="*/ 0 w 2088198"/>
              <a:gd name="connsiteY49" fmla="*/ 285971 h 584900"/>
              <a:gd name="connsiteX0" fmla="*/ 540167 w 2088198"/>
              <a:gd name="connsiteY0" fmla="*/ 0 h 584900"/>
              <a:gd name="connsiteX1" fmla="*/ 1468689 w 2088198"/>
              <a:gd name="connsiteY1" fmla="*/ 10592 h 584900"/>
              <a:gd name="connsiteX2" fmla="*/ 1920593 w 2088198"/>
              <a:gd name="connsiteY2" fmla="*/ 49427 h 584900"/>
              <a:gd name="connsiteX3" fmla="*/ 2086527 w 2088198"/>
              <a:gd name="connsiteY3" fmla="*/ 116507 h 584900"/>
              <a:gd name="connsiteX4" fmla="*/ 1835861 w 2088198"/>
              <a:gd name="connsiteY4" fmla="*/ 208300 h 584900"/>
              <a:gd name="connsiteX5" fmla="*/ 1405140 w 2088198"/>
              <a:gd name="connsiteY5" fmla="*/ 236544 h 584900"/>
              <a:gd name="connsiteX6" fmla="*/ 776711 w 2088198"/>
              <a:gd name="connsiteY6" fmla="*/ 158873 h 584900"/>
              <a:gd name="connsiteX7" fmla="*/ 896748 w 2088198"/>
              <a:gd name="connsiteY7" fmla="*/ 81202 h 584900"/>
              <a:gd name="connsiteX8" fmla="*/ 1391018 w 2088198"/>
              <a:gd name="connsiteY8" fmla="*/ 56488 h 584900"/>
              <a:gd name="connsiteX9" fmla="*/ 1754660 w 2088198"/>
              <a:gd name="connsiteY9" fmla="*/ 74141 h 584900"/>
              <a:gd name="connsiteX10" fmla="*/ 2044161 w 2088198"/>
              <a:gd name="connsiteY10" fmla="*/ 123568 h 584900"/>
              <a:gd name="connsiteX11" fmla="*/ 2037100 w 2088198"/>
              <a:gd name="connsiteY11" fmla="*/ 208300 h 584900"/>
              <a:gd name="connsiteX12" fmla="*/ 1832331 w 2088198"/>
              <a:gd name="connsiteY12" fmla="*/ 268318 h 584900"/>
              <a:gd name="connsiteX13" fmla="*/ 1451037 w 2088198"/>
              <a:gd name="connsiteY13" fmla="*/ 296562 h 584900"/>
              <a:gd name="connsiteX14" fmla="*/ 917931 w 2088198"/>
              <a:gd name="connsiteY14" fmla="*/ 257727 h 584900"/>
              <a:gd name="connsiteX15" fmla="*/ 751997 w 2088198"/>
              <a:gd name="connsiteY15" fmla="*/ 204769 h 584900"/>
              <a:gd name="connsiteX16" fmla="*/ 1129761 w 2088198"/>
              <a:gd name="connsiteY16" fmla="*/ 137690 h 584900"/>
              <a:gd name="connsiteX17" fmla="*/ 1737007 w 2088198"/>
              <a:gd name="connsiteY17" fmla="*/ 144751 h 584900"/>
              <a:gd name="connsiteX18" fmla="*/ 2082996 w 2088198"/>
              <a:gd name="connsiteY18" fmla="*/ 225952 h 584900"/>
              <a:gd name="connsiteX19" fmla="*/ 1885288 w 2088198"/>
              <a:gd name="connsiteY19" fmla="*/ 321276 h 584900"/>
              <a:gd name="connsiteX20" fmla="*/ 1482811 w 2088198"/>
              <a:gd name="connsiteY20" fmla="*/ 360111 h 584900"/>
              <a:gd name="connsiteX21" fmla="*/ 928522 w 2088198"/>
              <a:gd name="connsiteY21" fmla="*/ 335398 h 584900"/>
              <a:gd name="connsiteX22" fmla="*/ 737875 w 2088198"/>
              <a:gd name="connsiteY22" fmla="*/ 275379 h 584900"/>
              <a:gd name="connsiteX23" fmla="*/ 1023846 w 2088198"/>
              <a:gd name="connsiteY23" fmla="*/ 211830 h 584900"/>
              <a:gd name="connsiteX24" fmla="*/ 1719355 w 2088198"/>
              <a:gd name="connsiteY24" fmla="*/ 204769 h 584900"/>
              <a:gd name="connsiteX25" fmla="*/ 2068874 w 2088198"/>
              <a:gd name="connsiteY25" fmla="*/ 289501 h 584900"/>
              <a:gd name="connsiteX26" fmla="*/ 1938246 w 2088198"/>
              <a:gd name="connsiteY26" fmla="*/ 388355 h 584900"/>
              <a:gd name="connsiteX27" fmla="*/ 1359244 w 2088198"/>
              <a:gd name="connsiteY27" fmla="*/ 427191 h 584900"/>
              <a:gd name="connsiteX28" fmla="*/ 946175 w 2088198"/>
              <a:gd name="connsiteY28" fmla="*/ 402477 h 584900"/>
              <a:gd name="connsiteX29" fmla="*/ 747069 w 2088198"/>
              <a:gd name="connsiteY29" fmla="*/ 343653 h 584900"/>
              <a:gd name="connsiteX30" fmla="*/ 852911 w 2088198"/>
              <a:gd name="connsiteY30" fmla="*/ 298581 h 584900"/>
              <a:gd name="connsiteX31" fmla="*/ 999546 w 2088198"/>
              <a:gd name="connsiteY31" fmla="*/ 272646 h 584900"/>
              <a:gd name="connsiteX32" fmla="*/ 1393234 w 2088198"/>
              <a:gd name="connsiteY32" fmla="*/ 250267 h 584900"/>
              <a:gd name="connsiteX33" fmla="*/ 1737007 w 2088198"/>
              <a:gd name="connsiteY33" fmla="*/ 268318 h 584900"/>
              <a:gd name="connsiteX34" fmla="*/ 1977081 w 2088198"/>
              <a:gd name="connsiteY34" fmla="*/ 317745 h 584900"/>
              <a:gd name="connsiteX35" fmla="*/ 2068874 w 2088198"/>
              <a:gd name="connsiteY35" fmla="*/ 423660 h 584900"/>
              <a:gd name="connsiteX36" fmla="*/ 1857044 w 2088198"/>
              <a:gd name="connsiteY36" fmla="*/ 494270 h 584900"/>
              <a:gd name="connsiteX37" fmla="*/ 1372217 w 2088198"/>
              <a:gd name="connsiteY37" fmla="*/ 517816 h 584900"/>
              <a:gd name="connsiteX38" fmla="*/ 903809 w 2088198"/>
              <a:gd name="connsiteY38" fmla="*/ 476618 h 584900"/>
              <a:gd name="connsiteX39" fmla="*/ 751997 w 2088198"/>
              <a:gd name="connsiteY39" fmla="*/ 427191 h 584900"/>
              <a:gd name="connsiteX40" fmla="*/ 953236 w 2088198"/>
              <a:gd name="connsiteY40" fmla="*/ 370703 h 584900"/>
              <a:gd name="connsiteX41" fmla="*/ 1624031 w 2088198"/>
              <a:gd name="connsiteY41" fmla="*/ 388355 h 584900"/>
              <a:gd name="connsiteX42" fmla="*/ 1961645 w 2088198"/>
              <a:gd name="connsiteY42" fmla="*/ 422067 h 584900"/>
              <a:gd name="connsiteX43" fmla="*/ 2082996 w 2088198"/>
              <a:gd name="connsiteY43" fmla="*/ 480148 h 584900"/>
              <a:gd name="connsiteX44" fmla="*/ 1977734 w 2088198"/>
              <a:gd name="connsiteY44" fmla="*/ 535070 h 584900"/>
              <a:gd name="connsiteX45" fmla="*/ 1592422 w 2088198"/>
              <a:gd name="connsiteY45" fmla="*/ 582415 h 584900"/>
              <a:gd name="connsiteX46" fmla="*/ 1188466 w 2088198"/>
              <a:gd name="connsiteY46" fmla="*/ 572573 h 584900"/>
              <a:gd name="connsiteX47" fmla="*/ 859963 w 2088198"/>
              <a:gd name="connsiteY47" fmla="*/ 524107 h 584900"/>
              <a:gd name="connsiteX48" fmla="*/ 476617 w 2088198"/>
              <a:gd name="connsiteY48" fmla="*/ 427191 h 584900"/>
              <a:gd name="connsiteX49" fmla="*/ 0 w 2088198"/>
              <a:gd name="connsiteY49" fmla="*/ 285971 h 584900"/>
              <a:gd name="connsiteX0" fmla="*/ 540167 w 2088198"/>
              <a:gd name="connsiteY0" fmla="*/ 0 h 584900"/>
              <a:gd name="connsiteX1" fmla="*/ 1468689 w 2088198"/>
              <a:gd name="connsiteY1" fmla="*/ 10592 h 584900"/>
              <a:gd name="connsiteX2" fmla="*/ 1920593 w 2088198"/>
              <a:gd name="connsiteY2" fmla="*/ 49427 h 584900"/>
              <a:gd name="connsiteX3" fmla="*/ 2086527 w 2088198"/>
              <a:gd name="connsiteY3" fmla="*/ 116507 h 584900"/>
              <a:gd name="connsiteX4" fmla="*/ 1835861 w 2088198"/>
              <a:gd name="connsiteY4" fmla="*/ 208300 h 584900"/>
              <a:gd name="connsiteX5" fmla="*/ 1405140 w 2088198"/>
              <a:gd name="connsiteY5" fmla="*/ 236544 h 584900"/>
              <a:gd name="connsiteX6" fmla="*/ 776711 w 2088198"/>
              <a:gd name="connsiteY6" fmla="*/ 158873 h 584900"/>
              <a:gd name="connsiteX7" fmla="*/ 896748 w 2088198"/>
              <a:gd name="connsiteY7" fmla="*/ 81202 h 584900"/>
              <a:gd name="connsiteX8" fmla="*/ 1391018 w 2088198"/>
              <a:gd name="connsiteY8" fmla="*/ 56488 h 584900"/>
              <a:gd name="connsiteX9" fmla="*/ 1754660 w 2088198"/>
              <a:gd name="connsiteY9" fmla="*/ 74141 h 584900"/>
              <a:gd name="connsiteX10" fmla="*/ 2044161 w 2088198"/>
              <a:gd name="connsiteY10" fmla="*/ 123568 h 584900"/>
              <a:gd name="connsiteX11" fmla="*/ 2037100 w 2088198"/>
              <a:gd name="connsiteY11" fmla="*/ 208300 h 584900"/>
              <a:gd name="connsiteX12" fmla="*/ 1832331 w 2088198"/>
              <a:gd name="connsiteY12" fmla="*/ 268318 h 584900"/>
              <a:gd name="connsiteX13" fmla="*/ 1451037 w 2088198"/>
              <a:gd name="connsiteY13" fmla="*/ 296562 h 584900"/>
              <a:gd name="connsiteX14" fmla="*/ 917931 w 2088198"/>
              <a:gd name="connsiteY14" fmla="*/ 257727 h 584900"/>
              <a:gd name="connsiteX15" fmla="*/ 751997 w 2088198"/>
              <a:gd name="connsiteY15" fmla="*/ 204769 h 584900"/>
              <a:gd name="connsiteX16" fmla="*/ 1129761 w 2088198"/>
              <a:gd name="connsiteY16" fmla="*/ 137690 h 584900"/>
              <a:gd name="connsiteX17" fmla="*/ 1737007 w 2088198"/>
              <a:gd name="connsiteY17" fmla="*/ 144751 h 584900"/>
              <a:gd name="connsiteX18" fmla="*/ 2082996 w 2088198"/>
              <a:gd name="connsiteY18" fmla="*/ 225952 h 584900"/>
              <a:gd name="connsiteX19" fmla="*/ 1885288 w 2088198"/>
              <a:gd name="connsiteY19" fmla="*/ 321276 h 584900"/>
              <a:gd name="connsiteX20" fmla="*/ 1482811 w 2088198"/>
              <a:gd name="connsiteY20" fmla="*/ 360111 h 584900"/>
              <a:gd name="connsiteX21" fmla="*/ 928522 w 2088198"/>
              <a:gd name="connsiteY21" fmla="*/ 335398 h 584900"/>
              <a:gd name="connsiteX22" fmla="*/ 737875 w 2088198"/>
              <a:gd name="connsiteY22" fmla="*/ 275379 h 584900"/>
              <a:gd name="connsiteX23" fmla="*/ 1023846 w 2088198"/>
              <a:gd name="connsiteY23" fmla="*/ 211830 h 584900"/>
              <a:gd name="connsiteX24" fmla="*/ 1719355 w 2088198"/>
              <a:gd name="connsiteY24" fmla="*/ 204769 h 584900"/>
              <a:gd name="connsiteX25" fmla="*/ 2068874 w 2088198"/>
              <a:gd name="connsiteY25" fmla="*/ 289501 h 584900"/>
              <a:gd name="connsiteX26" fmla="*/ 1938246 w 2088198"/>
              <a:gd name="connsiteY26" fmla="*/ 388355 h 584900"/>
              <a:gd name="connsiteX27" fmla="*/ 1359244 w 2088198"/>
              <a:gd name="connsiteY27" fmla="*/ 427191 h 584900"/>
              <a:gd name="connsiteX28" fmla="*/ 946175 w 2088198"/>
              <a:gd name="connsiteY28" fmla="*/ 402477 h 584900"/>
              <a:gd name="connsiteX29" fmla="*/ 747069 w 2088198"/>
              <a:gd name="connsiteY29" fmla="*/ 343653 h 584900"/>
              <a:gd name="connsiteX30" fmla="*/ 852911 w 2088198"/>
              <a:gd name="connsiteY30" fmla="*/ 298581 h 584900"/>
              <a:gd name="connsiteX31" fmla="*/ 999546 w 2088198"/>
              <a:gd name="connsiteY31" fmla="*/ 272646 h 584900"/>
              <a:gd name="connsiteX32" fmla="*/ 1393234 w 2088198"/>
              <a:gd name="connsiteY32" fmla="*/ 250267 h 584900"/>
              <a:gd name="connsiteX33" fmla="*/ 1737007 w 2088198"/>
              <a:gd name="connsiteY33" fmla="*/ 268318 h 584900"/>
              <a:gd name="connsiteX34" fmla="*/ 1977081 w 2088198"/>
              <a:gd name="connsiteY34" fmla="*/ 317745 h 584900"/>
              <a:gd name="connsiteX35" fmla="*/ 2068874 w 2088198"/>
              <a:gd name="connsiteY35" fmla="*/ 423660 h 584900"/>
              <a:gd name="connsiteX36" fmla="*/ 1857044 w 2088198"/>
              <a:gd name="connsiteY36" fmla="*/ 494270 h 584900"/>
              <a:gd name="connsiteX37" fmla="*/ 1372217 w 2088198"/>
              <a:gd name="connsiteY37" fmla="*/ 517816 h 584900"/>
              <a:gd name="connsiteX38" fmla="*/ 903809 w 2088198"/>
              <a:gd name="connsiteY38" fmla="*/ 476618 h 584900"/>
              <a:gd name="connsiteX39" fmla="*/ 751997 w 2088198"/>
              <a:gd name="connsiteY39" fmla="*/ 427191 h 584900"/>
              <a:gd name="connsiteX40" fmla="*/ 981811 w 2088198"/>
              <a:gd name="connsiteY40" fmla="*/ 373835 h 584900"/>
              <a:gd name="connsiteX41" fmla="*/ 1624031 w 2088198"/>
              <a:gd name="connsiteY41" fmla="*/ 388355 h 584900"/>
              <a:gd name="connsiteX42" fmla="*/ 1961645 w 2088198"/>
              <a:gd name="connsiteY42" fmla="*/ 422067 h 584900"/>
              <a:gd name="connsiteX43" fmla="*/ 2082996 w 2088198"/>
              <a:gd name="connsiteY43" fmla="*/ 480148 h 584900"/>
              <a:gd name="connsiteX44" fmla="*/ 1977734 w 2088198"/>
              <a:gd name="connsiteY44" fmla="*/ 535070 h 584900"/>
              <a:gd name="connsiteX45" fmla="*/ 1592422 w 2088198"/>
              <a:gd name="connsiteY45" fmla="*/ 582415 h 584900"/>
              <a:gd name="connsiteX46" fmla="*/ 1188466 w 2088198"/>
              <a:gd name="connsiteY46" fmla="*/ 572573 h 584900"/>
              <a:gd name="connsiteX47" fmla="*/ 859963 w 2088198"/>
              <a:gd name="connsiteY47" fmla="*/ 524107 h 584900"/>
              <a:gd name="connsiteX48" fmla="*/ 476617 w 2088198"/>
              <a:gd name="connsiteY48" fmla="*/ 427191 h 584900"/>
              <a:gd name="connsiteX49" fmla="*/ 0 w 2088198"/>
              <a:gd name="connsiteY49" fmla="*/ 285971 h 584900"/>
              <a:gd name="connsiteX0" fmla="*/ 540167 w 2088198"/>
              <a:gd name="connsiteY0" fmla="*/ 0 h 584900"/>
              <a:gd name="connsiteX1" fmla="*/ 1468689 w 2088198"/>
              <a:gd name="connsiteY1" fmla="*/ 10592 h 584900"/>
              <a:gd name="connsiteX2" fmla="*/ 1920593 w 2088198"/>
              <a:gd name="connsiteY2" fmla="*/ 49427 h 584900"/>
              <a:gd name="connsiteX3" fmla="*/ 2086527 w 2088198"/>
              <a:gd name="connsiteY3" fmla="*/ 116507 h 584900"/>
              <a:gd name="connsiteX4" fmla="*/ 1835861 w 2088198"/>
              <a:gd name="connsiteY4" fmla="*/ 208300 h 584900"/>
              <a:gd name="connsiteX5" fmla="*/ 1405140 w 2088198"/>
              <a:gd name="connsiteY5" fmla="*/ 236544 h 584900"/>
              <a:gd name="connsiteX6" fmla="*/ 776711 w 2088198"/>
              <a:gd name="connsiteY6" fmla="*/ 158873 h 584900"/>
              <a:gd name="connsiteX7" fmla="*/ 896748 w 2088198"/>
              <a:gd name="connsiteY7" fmla="*/ 81202 h 584900"/>
              <a:gd name="connsiteX8" fmla="*/ 1391018 w 2088198"/>
              <a:gd name="connsiteY8" fmla="*/ 56488 h 584900"/>
              <a:gd name="connsiteX9" fmla="*/ 1754660 w 2088198"/>
              <a:gd name="connsiteY9" fmla="*/ 74141 h 584900"/>
              <a:gd name="connsiteX10" fmla="*/ 2044161 w 2088198"/>
              <a:gd name="connsiteY10" fmla="*/ 123568 h 584900"/>
              <a:gd name="connsiteX11" fmla="*/ 2037100 w 2088198"/>
              <a:gd name="connsiteY11" fmla="*/ 208300 h 584900"/>
              <a:gd name="connsiteX12" fmla="*/ 1832331 w 2088198"/>
              <a:gd name="connsiteY12" fmla="*/ 268318 h 584900"/>
              <a:gd name="connsiteX13" fmla="*/ 1451037 w 2088198"/>
              <a:gd name="connsiteY13" fmla="*/ 296562 h 584900"/>
              <a:gd name="connsiteX14" fmla="*/ 917931 w 2088198"/>
              <a:gd name="connsiteY14" fmla="*/ 257727 h 584900"/>
              <a:gd name="connsiteX15" fmla="*/ 751997 w 2088198"/>
              <a:gd name="connsiteY15" fmla="*/ 204769 h 584900"/>
              <a:gd name="connsiteX16" fmla="*/ 1129761 w 2088198"/>
              <a:gd name="connsiteY16" fmla="*/ 137690 h 584900"/>
              <a:gd name="connsiteX17" fmla="*/ 1737007 w 2088198"/>
              <a:gd name="connsiteY17" fmla="*/ 144751 h 584900"/>
              <a:gd name="connsiteX18" fmla="*/ 2082996 w 2088198"/>
              <a:gd name="connsiteY18" fmla="*/ 225952 h 584900"/>
              <a:gd name="connsiteX19" fmla="*/ 1885288 w 2088198"/>
              <a:gd name="connsiteY19" fmla="*/ 321276 h 584900"/>
              <a:gd name="connsiteX20" fmla="*/ 1482811 w 2088198"/>
              <a:gd name="connsiteY20" fmla="*/ 360111 h 584900"/>
              <a:gd name="connsiteX21" fmla="*/ 928522 w 2088198"/>
              <a:gd name="connsiteY21" fmla="*/ 335398 h 584900"/>
              <a:gd name="connsiteX22" fmla="*/ 737875 w 2088198"/>
              <a:gd name="connsiteY22" fmla="*/ 275379 h 584900"/>
              <a:gd name="connsiteX23" fmla="*/ 1023846 w 2088198"/>
              <a:gd name="connsiteY23" fmla="*/ 211830 h 584900"/>
              <a:gd name="connsiteX24" fmla="*/ 1719355 w 2088198"/>
              <a:gd name="connsiteY24" fmla="*/ 204769 h 584900"/>
              <a:gd name="connsiteX25" fmla="*/ 2068874 w 2088198"/>
              <a:gd name="connsiteY25" fmla="*/ 289501 h 584900"/>
              <a:gd name="connsiteX26" fmla="*/ 1938246 w 2088198"/>
              <a:gd name="connsiteY26" fmla="*/ 388355 h 584900"/>
              <a:gd name="connsiteX27" fmla="*/ 1359244 w 2088198"/>
              <a:gd name="connsiteY27" fmla="*/ 427191 h 584900"/>
              <a:gd name="connsiteX28" fmla="*/ 946175 w 2088198"/>
              <a:gd name="connsiteY28" fmla="*/ 402477 h 584900"/>
              <a:gd name="connsiteX29" fmla="*/ 747069 w 2088198"/>
              <a:gd name="connsiteY29" fmla="*/ 343653 h 584900"/>
              <a:gd name="connsiteX30" fmla="*/ 852911 w 2088198"/>
              <a:gd name="connsiteY30" fmla="*/ 298581 h 584900"/>
              <a:gd name="connsiteX31" fmla="*/ 999546 w 2088198"/>
              <a:gd name="connsiteY31" fmla="*/ 272646 h 584900"/>
              <a:gd name="connsiteX32" fmla="*/ 1393234 w 2088198"/>
              <a:gd name="connsiteY32" fmla="*/ 250267 h 584900"/>
              <a:gd name="connsiteX33" fmla="*/ 1737007 w 2088198"/>
              <a:gd name="connsiteY33" fmla="*/ 268318 h 584900"/>
              <a:gd name="connsiteX34" fmla="*/ 1977081 w 2088198"/>
              <a:gd name="connsiteY34" fmla="*/ 317745 h 584900"/>
              <a:gd name="connsiteX35" fmla="*/ 2068874 w 2088198"/>
              <a:gd name="connsiteY35" fmla="*/ 423660 h 584900"/>
              <a:gd name="connsiteX36" fmla="*/ 1857044 w 2088198"/>
              <a:gd name="connsiteY36" fmla="*/ 494270 h 584900"/>
              <a:gd name="connsiteX37" fmla="*/ 1372217 w 2088198"/>
              <a:gd name="connsiteY37" fmla="*/ 517816 h 584900"/>
              <a:gd name="connsiteX38" fmla="*/ 903809 w 2088198"/>
              <a:gd name="connsiteY38" fmla="*/ 476618 h 584900"/>
              <a:gd name="connsiteX39" fmla="*/ 751997 w 2088198"/>
              <a:gd name="connsiteY39" fmla="*/ 427191 h 584900"/>
              <a:gd name="connsiteX40" fmla="*/ 981811 w 2088198"/>
              <a:gd name="connsiteY40" fmla="*/ 373835 h 584900"/>
              <a:gd name="connsiteX41" fmla="*/ 1624031 w 2088198"/>
              <a:gd name="connsiteY41" fmla="*/ 388355 h 584900"/>
              <a:gd name="connsiteX42" fmla="*/ 1961645 w 2088198"/>
              <a:gd name="connsiteY42" fmla="*/ 422067 h 584900"/>
              <a:gd name="connsiteX43" fmla="*/ 2082996 w 2088198"/>
              <a:gd name="connsiteY43" fmla="*/ 480148 h 584900"/>
              <a:gd name="connsiteX44" fmla="*/ 1977734 w 2088198"/>
              <a:gd name="connsiteY44" fmla="*/ 535070 h 584900"/>
              <a:gd name="connsiteX45" fmla="*/ 1592422 w 2088198"/>
              <a:gd name="connsiteY45" fmla="*/ 582415 h 584900"/>
              <a:gd name="connsiteX46" fmla="*/ 1188466 w 2088198"/>
              <a:gd name="connsiteY46" fmla="*/ 572573 h 584900"/>
              <a:gd name="connsiteX47" fmla="*/ 859963 w 2088198"/>
              <a:gd name="connsiteY47" fmla="*/ 524107 h 584900"/>
              <a:gd name="connsiteX48" fmla="*/ 476617 w 2088198"/>
              <a:gd name="connsiteY48" fmla="*/ 427191 h 584900"/>
              <a:gd name="connsiteX49" fmla="*/ 0 w 2088198"/>
              <a:gd name="connsiteY49" fmla="*/ 285971 h 584900"/>
              <a:gd name="connsiteX0" fmla="*/ 540167 w 2088198"/>
              <a:gd name="connsiteY0" fmla="*/ 0 h 584900"/>
              <a:gd name="connsiteX1" fmla="*/ 1468689 w 2088198"/>
              <a:gd name="connsiteY1" fmla="*/ 10592 h 584900"/>
              <a:gd name="connsiteX2" fmla="*/ 1920593 w 2088198"/>
              <a:gd name="connsiteY2" fmla="*/ 49427 h 584900"/>
              <a:gd name="connsiteX3" fmla="*/ 2086527 w 2088198"/>
              <a:gd name="connsiteY3" fmla="*/ 116507 h 584900"/>
              <a:gd name="connsiteX4" fmla="*/ 1835861 w 2088198"/>
              <a:gd name="connsiteY4" fmla="*/ 208300 h 584900"/>
              <a:gd name="connsiteX5" fmla="*/ 1405140 w 2088198"/>
              <a:gd name="connsiteY5" fmla="*/ 236544 h 584900"/>
              <a:gd name="connsiteX6" fmla="*/ 776711 w 2088198"/>
              <a:gd name="connsiteY6" fmla="*/ 158873 h 584900"/>
              <a:gd name="connsiteX7" fmla="*/ 896748 w 2088198"/>
              <a:gd name="connsiteY7" fmla="*/ 81202 h 584900"/>
              <a:gd name="connsiteX8" fmla="*/ 1391018 w 2088198"/>
              <a:gd name="connsiteY8" fmla="*/ 56488 h 584900"/>
              <a:gd name="connsiteX9" fmla="*/ 1754660 w 2088198"/>
              <a:gd name="connsiteY9" fmla="*/ 74141 h 584900"/>
              <a:gd name="connsiteX10" fmla="*/ 2044161 w 2088198"/>
              <a:gd name="connsiteY10" fmla="*/ 123568 h 584900"/>
              <a:gd name="connsiteX11" fmla="*/ 2037100 w 2088198"/>
              <a:gd name="connsiteY11" fmla="*/ 208300 h 584900"/>
              <a:gd name="connsiteX12" fmla="*/ 1832331 w 2088198"/>
              <a:gd name="connsiteY12" fmla="*/ 268318 h 584900"/>
              <a:gd name="connsiteX13" fmla="*/ 1451037 w 2088198"/>
              <a:gd name="connsiteY13" fmla="*/ 296562 h 584900"/>
              <a:gd name="connsiteX14" fmla="*/ 917931 w 2088198"/>
              <a:gd name="connsiteY14" fmla="*/ 257727 h 584900"/>
              <a:gd name="connsiteX15" fmla="*/ 751997 w 2088198"/>
              <a:gd name="connsiteY15" fmla="*/ 204769 h 584900"/>
              <a:gd name="connsiteX16" fmla="*/ 1129761 w 2088198"/>
              <a:gd name="connsiteY16" fmla="*/ 137690 h 584900"/>
              <a:gd name="connsiteX17" fmla="*/ 1737007 w 2088198"/>
              <a:gd name="connsiteY17" fmla="*/ 144751 h 584900"/>
              <a:gd name="connsiteX18" fmla="*/ 2082996 w 2088198"/>
              <a:gd name="connsiteY18" fmla="*/ 225952 h 584900"/>
              <a:gd name="connsiteX19" fmla="*/ 1885288 w 2088198"/>
              <a:gd name="connsiteY19" fmla="*/ 321276 h 584900"/>
              <a:gd name="connsiteX20" fmla="*/ 1482811 w 2088198"/>
              <a:gd name="connsiteY20" fmla="*/ 360111 h 584900"/>
              <a:gd name="connsiteX21" fmla="*/ 928522 w 2088198"/>
              <a:gd name="connsiteY21" fmla="*/ 335398 h 584900"/>
              <a:gd name="connsiteX22" fmla="*/ 737875 w 2088198"/>
              <a:gd name="connsiteY22" fmla="*/ 275379 h 584900"/>
              <a:gd name="connsiteX23" fmla="*/ 1023846 w 2088198"/>
              <a:gd name="connsiteY23" fmla="*/ 211830 h 584900"/>
              <a:gd name="connsiteX24" fmla="*/ 1719355 w 2088198"/>
              <a:gd name="connsiteY24" fmla="*/ 204769 h 584900"/>
              <a:gd name="connsiteX25" fmla="*/ 2068874 w 2088198"/>
              <a:gd name="connsiteY25" fmla="*/ 289501 h 584900"/>
              <a:gd name="connsiteX26" fmla="*/ 1938246 w 2088198"/>
              <a:gd name="connsiteY26" fmla="*/ 388355 h 584900"/>
              <a:gd name="connsiteX27" fmla="*/ 1371151 w 2088198"/>
              <a:gd name="connsiteY27" fmla="*/ 436587 h 584900"/>
              <a:gd name="connsiteX28" fmla="*/ 946175 w 2088198"/>
              <a:gd name="connsiteY28" fmla="*/ 402477 h 584900"/>
              <a:gd name="connsiteX29" fmla="*/ 747069 w 2088198"/>
              <a:gd name="connsiteY29" fmla="*/ 343653 h 584900"/>
              <a:gd name="connsiteX30" fmla="*/ 852911 w 2088198"/>
              <a:gd name="connsiteY30" fmla="*/ 298581 h 584900"/>
              <a:gd name="connsiteX31" fmla="*/ 999546 w 2088198"/>
              <a:gd name="connsiteY31" fmla="*/ 272646 h 584900"/>
              <a:gd name="connsiteX32" fmla="*/ 1393234 w 2088198"/>
              <a:gd name="connsiteY32" fmla="*/ 250267 h 584900"/>
              <a:gd name="connsiteX33" fmla="*/ 1737007 w 2088198"/>
              <a:gd name="connsiteY33" fmla="*/ 268318 h 584900"/>
              <a:gd name="connsiteX34" fmla="*/ 1977081 w 2088198"/>
              <a:gd name="connsiteY34" fmla="*/ 317745 h 584900"/>
              <a:gd name="connsiteX35" fmla="*/ 2068874 w 2088198"/>
              <a:gd name="connsiteY35" fmla="*/ 423660 h 584900"/>
              <a:gd name="connsiteX36" fmla="*/ 1857044 w 2088198"/>
              <a:gd name="connsiteY36" fmla="*/ 494270 h 584900"/>
              <a:gd name="connsiteX37" fmla="*/ 1372217 w 2088198"/>
              <a:gd name="connsiteY37" fmla="*/ 517816 h 584900"/>
              <a:gd name="connsiteX38" fmla="*/ 903809 w 2088198"/>
              <a:gd name="connsiteY38" fmla="*/ 476618 h 584900"/>
              <a:gd name="connsiteX39" fmla="*/ 751997 w 2088198"/>
              <a:gd name="connsiteY39" fmla="*/ 427191 h 584900"/>
              <a:gd name="connsiteX40" fmla="*/ 981811 w 2088198"/>
              <a:gd name="connsiteY40" fmla="*/ 373835 h 584900"/>
              <a:gd name="connsiteX41" fmla="*/ 1624031 w 2088198"/>
              <a:gd name="connsiteY41" fmla="*/ 388355 h 584900"/>
              <a:gd name="connsiteX42" fmla="*/ 1961645 w 2088198"/>
              <a:gd name="connsiteY42" fmla="*/ 422067 h 584900"/>
              <a:gd name="connsiteX43" fmla="*/ 2082996 w 2088198"/>
              <a:gd name="connsiteY43" fmla="*/ 480148 h 584900"/>
              <a:gd name="connsiteX44" fmla="*/ 1977734 w 2088198"/>
              <a:gd name="connsiteY44" fmla="*/ 535070 h 584900"/>
              <a:gd name="connsiteX45" fmla="*/ 1592422 w 2088198"/>
              <a:gd name="connsiteY45" fmla="*/ 582415 h 584900"/>
              <a:gd name="connsiteX46" fmla="*/ 1188466 w 2088198"/>
              <a:gd name="connsiteY46" fmla="*/ 572573 h 584900"/>
              <a:gd name="connsiteX47" fmla="*/ 859963 w 2088198"/>
              <a:gd name="connsiteY47" fmla="*/ 524107 h 584900"/>
              <a:gd name="connsiteX48" fmla="*/ 476617 w 2088198"/>
              <a:gd name="connsiteY48" fmla="*/ 427191 h 584900"/>
              <a:gd name="connsiteX49" fmla="*/ 0 w 2088198"/>
              <a:gd name="connsiteY49" fmla="*/ 285971 h 584900"/>
              <a:gd name="connsiteX0" fmla="*/ 540167 w 2088198"/>
              <a:gd name="connsiteY0" fmla="*/ 0 h 584900"/>
              <a:gd name="connsiteX1" fmla="*/ 1468689 w 2088198"/>
              <a:gd name="connsiteY1" fmla="*/ 10592 h 584900"/>
              <a:gd name="connsiteX2" fmla="*/ 1920593 w 2088198"/>
              <a:gd name="connsiteY2" fmla="*/ 49427 h 584900"/>
              <a:gd name="connsiteX3" fmla="*/ 2086527 w 2088198"/>
              <a:gd name="connsiteY3" fmla="*/ 116507 h 584900"/>
              <a:gd name="connsiteX4" fmla="*/ 1835861 w 2088198"/>
              <a:gd name="connsiteY4" fmla="*/ 208300 h 584900"/>
              <a:gd name="connsiteX5" fmla="*/ 1405140 w 2088198"/>
              <a:gd name="connsiteY5" fmla="*/ 236544 h 584900"/>
              <a:gd name="connsiteX6" fmla="*/ 776711 w 2088198"/>
              <a:gd name="connsiteY6" fmla="*/ 158873 h 584900"/>
              <a:gd name="connsiteX7" fmla="*/ 896748 w 2088198"/>
              <a:gd name="connsiteY7" fmla="*/ 81202 h 584900"/>
              <a:gd name="connsiteX8" fmla="*/ 1391018 w 2088198"/>
              <a:gd name="connsiteY8" fmla="*/ 56488 h 584900"/>
              <a:gd name="connsiteX9" fmla="*/ 1754660 w 2088198"/>
              <a:gd name="connsiteY9" fmla="*/ 74141 h 584900"/>
              <a:gd name="connsiteX10" fmla="*/ 2044161 w 2088198"/>
              <a:gd name="connsiteY10" fmla="*/ 123568 h 584900"/>
              <a:gd name="connsiteX11" fmla="*/ 2037100 w 2088198"/>
              <a:gd name="connsiteY11" fmla="*/ 208300 h 584900"/>
              <a:gd name="connsiteX12" fmla="*/ 1832331 w 2088198"/>
              <a:gd name="connsiteY12" fmla="*/ 268318 h 584900"/>
              <a:gd name="connsiteX13" fmla="*/ 1451037 w 2088198"/>
              <a:gd name="connsiteY13" fmla="*/ 296562 h 584900"/>
              <a:gd name="connsiteX14" fmla="*/ 917931 w 2088198"/>
              <a:gd name="connsiteY14" fmla="*/ 257727 h 584900"/>
              <a:gd name="connsiteX15" fmla="*/ 751997 w 2088198"/>
              <a:gd name="connsiteY15" fmla="*/ 204769 h 584900"/>
              <a:gd name="connsiteX16" fmla="*/ 1129761 w 2088198"/>
              <a:gd name="connsiteY16" fmla="*/ 137690 h 584900"/>
              <a:gd name="connsiteX17" fmla="*/ 1737007 w 2088198"/>
              <a:gd name="connsiteY17" fmla="*/ 144751 h 584900"/>
              <a:gd name="connsiteX18" fmla="*/ 2082996 w 2088198"/>
              <a:gd name="connsiteY18" fmla="*/ 225952 h 584900"/>
              <a:gd name="connsiteX19" fmla="*/ 1885288 w 2088198"/>
              <a:gd name="connsiteY19" fmla="*/ 321276 h 584900"/>
              <a:gd name="connsiteX20" fmla="*/ 1482811 w 2088198"/>
              <a:gd name="connsiteY20" fmla="*/ 360111 h 584900"/>
              <a:gd name="connsiteX21" fmla="*/ 928522 w 2088198"/>
              <a:gd name="connsiteY21" fmla="*/ 335398 h 584900"/>
              <a:gd name="connsiteX22" fmla="*/ 737875 w 2088198"/>
              <a:gd name="connsiteY22" fmla="*/ 275379 h 584900"/>
              <a:gd name="connsiteX23" fmla="*/ 1023846 w 2088198"/>
              <a:gd name="connsiteY23" fmla="*/ 211830 h 584900"/>
              <a:gd name="connsiteX24" fmla="*/ 1719355 w 2088198"/>
              <a:gd name="connsiteY24" fmla="*/ 204769 h 584900"/>
              <a:gd name="connsiteX25" fmla="*/ 2068874 w 2088198"/>
              <a:gd name="connsiteY25" fmla="*/ 289501 h 584900"/>
              <a:gd name="connsiteX26" fmla="*/ 1945389 w 2088198"/>
              <a:gd name="connsiteY26" fmla="*/ 402449 h 584900"/>
              <a:gd name="connsiteX27" fmla="*/ 1371151 w 2088198"/>
              <a:gd name="connsiteY27" fmla="*/ 436587 h 584900"/>
              <a:gd name="connsiteX28" fmla="*/ 946175 w 2088198"/>
              <a:gd name="connsiteY28" fmla="*/ 402477 h 584900"/>
              <a:gd name="connsiteX29" fmla="*/ 747069 w 2088198"/>
              <a:gd name="connsiteY29" fmla="*/ 343653 h 584900"/>
              <a:gd name="connsiteX30" fmla="*/ 852911 w 2088198"/>
              <a:gd name="connsiteY30" fmla="*/ 298581 h 584900"/>
              <a:gd name="connsiteX31" fmla="*/ 999546 w 2088198"/>
              <a:gd name="connsiteY31" fmla="*/ 272646 h 584900"/>
              <a:gd name="connsiteX32" fmla="*/ 1393234 w 2088198"/>
              <a:gd name="connsiteY32" fmla="*/ 250267 h 584900"/>
              <a:gd name="connsiteX33" fmla="*/ 1737007 w 2088198"/>
              <a:gd name="connsiteY33" fmla="*/ 268318 h 584900"/>
              <a:gd name="connsiteX34" fmla="*/ 1977081 w 2088198"/>
              <a:gd name="connsiteY34" fmla="*/ 317745 h 584900"/>
              <a:gd name="connsiteX35" fmla="*/ 2068874 w 2088198"/>
              <a:gd name="connsiteY35" fmla="*/ 423660 h 584900"/>
              <a:gd name="connsiteX36" fmla="*/ 1857044 w 2088198"/>
              <a:gd name="connsiteY36" fmla="*/ 494270 h 584900"/>
              <a:gd name="connsiteX37" fmla="*/ 1372217 w 2088198"/>
              <a:gd name="connsiteY37" fmla="*/ 517816 h 584900"/>
              <a:gd name="connsiteX38" fmla="*/ 903809 w 2088198"/>
              <a:gd name="connsiteY38" fmla="*/ 476618 h 584900"/>
              <a:gd name="connsiteX39" fmla="*/ 751997 w 2088198"/>
              <a:gd name="connsiteY39" fmla="*/ 427191 h 584900"/>
              <a:gd name="connsiteX40" fmla="*/ 981811 w 2088198"/>
              <a:gd name="connsiteY40" fmla="*/ 373835 h 584900"/>
              <a:gd name="connsiteX41" fmla="*/ 1624031 w 2088198"/>
              <a:gd name="connsiteY41" fmla="*/ 388355 h 584900"/>
              <a:gd name="connsiteX42" fmla="*/ 1961645 w 2088198"/>
              <a:gd name="connsiteY42" fmla="*/ 422067 h 584900"/>
              <a:gd name="connsiteX43" fmla="*/ 2082996 w 2088198"/>
              <a:gd name="connsiteY43" fmla="*/ 480148 h 584900"/>
              <a:gd name="connsiteX44" fmla="*/ 1977734 w 2088198"/>
              <a:gd name="connsiteY44" fmla="*/ 535070 h 584900"/>
              <a:gd name="connsiteX45" fmla="*/ 1592422 w 2088198"/>
              <a:gd name="connsiteY45" fmla="*/ 582415 h 584900"/>
              <a:gd name="connsiteX46" fmla="*/ 1188466 w 2088198"/>
              <a:gd name="connsiteY46" fmla="*/ 572573 h 584900"/>
              <a:gd name="connsiteX47" fmla="*/ 859963 w 2088198"/>
              <a:gd name="connsiteY47" fmla="*/ 524107 h 584900"/>
              <a:gd name="connsiteX48" fmla="*/ 476617 w 2088198"/>
              <a:gd name="connsiteY48" fmla="*/ 427191 h 584900"/>
              <a:gd name="connsiteX49" fmla="*/ 0 w 2088198"/>
              <a:gd name="connsiteY49" fmla="*/ 285971 h 584900"/>
              <a:gd name="connsiteX0" fmla="*/ 540167 w 2088198"/>
              <a:gd name="connsiteY0" fmla="*/ 0 h 584900"/>
              <a:gd name="connsiteX1" fmla="*/ 1468689 w 2088198"/>
              <a:gd name="connsiteY1" fmla="*/ 10592 h 584900"/>
              <a:gd name="connsiteX2" fmla="*/ 1920593 w 2088198"/>
              <a:gd name="connsiteY2" fmla="*/ 49427 h 584900"/>
              <a:gd name="connsiteX3" fmla="*/ 2086527 w 2088198"/>
              <a:gd name="connsiteY3" fmla="*/ 116507 h 584900"/>
              <a:gd name="connsiteX4" fmla="*/ 1835861 w 2088198"/>
              <a:gd name="connsiteY4" fmla="*/ 208300 h 584900"/>
              <a:gd name="connsiteX5" fmla="*/ 1405140 w 2088198"/>
              <a:gd name="connsiteY5" fmla="*/ 236544 h 584900"/>
              <a:gd name="connsiteX6" fmla="*/ 776711 w 2088198"/>
              <a:gd name="connsiteY6" fmla="*/ 158873 h 584900"/>
              <a:gd name="connsiteX7" fmla="*/ 896748 w 2088198"/>
              <a:gd name="connsiteY7" fmla="*/ 81202 h 584900"/>
              <a:gd name="connsiteX8" fmla="*/ 1391018 w 2088198"/>
              <a:gd name="connsiteY8" fmla="*/ 56488 h 584900"/>
              <a:gd name="connsiteX9" fmla="*/ 1754660 w 2088198"/>
              <a:gd name="connsiteY9" fmla="*/ 74141 h 584900"/>
              <a:gd name="connsiteX10" fmla="*/ 2044161 w 2088198"/>
              <a:gd name="connsiteY10" fmla="*/ 123568 h 584900"/>
              <a:gd name="connsiteX11" fmla="*/ 2037100 w 2088198"/>
              <a:gd name="connsiteY11" fmla="*/ 208300 h 584900"/>
              <a:gd name="connsiteX12" fmla="*/ 1832331 w 2088198"/>
              <a:gd name="connsiteY12" fmla="*/ 268318 h 584900"/>
              <a:gd name="connsiteX13" fmla="*/ 1451037 w 2088198"/>
              <a:gd name="connsiteY13" fmla="*/ 296562 h 584900"/>
              <a:gd name="connsiteX14" fmla="*/ 917931 w 2088198"/>
              <a:gd name="connsiteY14" fmla="*/ 257727 h 584900"/>
              <a:gd name="connsiteX15" fmla="*/ 751997 w 2088198"/>
              <a:gd name="connsiteY15" fmla="*/ 204769 h 584900"/>
              <a:gd name="connsiteX16" fmla="*/ 1129761 w 2088198"/>
              <a:gd name="connsiteY16" fmla="*/ 137690 h 584900"/>
              <a:gd name="connsiteX17" fmla="*/ 1737007 w 2088198"/>
              <a:gd name="connsiteY17" fmla="*/ 144751 h 584900"/>
              <a:gd name="connsiteX18" fmla="*/ 2082996 w 2088198"/>
              <a:gd name="connsiteY18" fmla="*/ 225952 h 584900"/>
              <a:gd name="connsiteX19" fmla="*/ 1885288 w 2088198"/>
              <a:gd name="connsiteY19" fmla="*/ 321276 h 584900"/>
              <a:gd name="connsiteX20" fmla="*/ 1482811 w 2088198"/>
              <a:gd name="connsiteY20" fmla="*/ 360111 h 584900"/>
              <a:gd name="connsiteX21" fmla="*/ 928522 w 2088198"/>
              <a:gd name="connsiteY21" fmla="*/ 335398 h 584900"/>
              <a:gd name="connsiteX22" fmla="*/ 737875 w 2088198"/>
              <a:gd name="connsiteY22" fmla="*/ 275379 h 584900"/>
              <a:gd name="connsiteX23" fmla="*/ 1023846 w 2088198"/>
              <a:gd name="connsiteY23" fmla="*/ 211830 h 584900"/>
              <a:gd name="connsiteX24" fmla="*/ 1719355 w 2088198"/>
              <a:gd name="connsiteY24" fmla="*/ 204769 h 584900"/>
              <a:gd name="connsiteX25" fmla="*/ 2068874 w 2088198"/>
              <a:gd name="connsiteY25" fmla="*/ 289501 h 584900"/>
              <a:gd name="connsiteX26" fmla="*/ 1945389 w 2088198"/>
              <a:gd name="connsiteY26" fmla="*/ 402449 h 584900"/>
              <a:gd name="connsiteX27" fmla="*/ 1371151 w 2088198"/>
              <a:gd name="connsiteY27" fmla="*/ 436587 h 584900"/>
              <a:gd name="connsiteX28" fmla="*/ 946175 w 2088198"/>
              <a:gd name="connsiteY28" fmla="*/ 402477 h 584900"/>
              <a:gd name="connsiteX29" fmla="*/ 747069 w 2088198"/>
              <a:gd name="connsiteY29" fmla="*/ 343653 h 584900"/>
              <a:gd name="connsiteX30" fmla="*/ 852911 w 2088198"/>
              <a:gd name="connsiteY30" fmla="*/ 298581 h 584900"/>
              <a:gd name="connsiteX31" fmla="*/ 999546 w 2088198"/>
              <a:gd name="connsiteY31" fmla="*/ 272646 h 584900"/>
              <a:gd name="connsiteX32" fmla="*/ 1393234 w 2088198"/>
              <a:gd name="connsiteY32" fmla="*/ 250267 h 584900"/>
              <a:gd name="connsiteX33" fmla="*/ 1737007 w 2088198"/>
              <a:gd name="connsiteY33" fmla="*/ 268318 h 584900"/>
              <a:gd name="connsiteX34" fmla="*/ 1984224 w 2088198"/>
              <a:gd name="connsiteY34" fmla="*/ 320878 h 584900"/>
              <a:gd name="connsiteX35" fmla="*/ 2068874 w 2088198"/>
              <a:gd name="connsiteY35" fmla="*/ 423660 h 584900"/>
              <a:gd name="connsiteX36" fmla="*/ 1857044 w 2088198"/>
              <a:gd name="connsiteY36" fmla="*/ 494270 h 584900"/>
              <a:gd name="connsiteX37" fmla="*/ 1372217 w 2088198"/>
              <a:gd name="connsiteY37" fmla="*/ 517816 h 584900"/>
              <a:gd name="connsiteX38" fmla="*/ 903809 w 2088198"/>
              <a:gd name="connsiteY38" fmla="*/ 476618 h 584900"/>
              <a:gd name="connsiteX39" fmla="*/ 751997 w 2088198"/>
              <a:gd name="connsiteY39" fmla="*/ 427191 h 584900"/>
              <a:gd name="connsiteX40" fmla="*/ 981811 w 2088198"/>
              <a:gd name="connsiteY40" fmla="*/ 373835 h 584900"/>
              <a:gd name="connsiteX41" fmla="*/ 1624031 w 2088198"/>
              <a:gd name="connsiteY41" fmla="*/ 388355 h 584900"/>
              <a:gd name="connsiteX42" fmla="*/ 1961645 w 2088198"/>
              <a:gd name="connsiteY42" fmla="*/ 422067 h 584900"/>
              <a:gd name="connsiteX43" fmla="*/ 2082996 w 2088198"/>
              <a:gd name="connsiteY43" fmla="*/ 480148 h 584900"/>
              <a:gd name="connsiteX44" fmla="*/ 1977734 w 2088198"/>
              <a:gd name="connsiteY44" fmla="*/ 535070 h 584900"/>
              <a:gd name="connsiteX45" fmla="*/ 1592422 w 2088198"/>
              <a:gd name="connsiteY45" fmla="*/ 582415 h 584900"/>
              <a:gd name="connsiteX46" fmla="*/ 1188466 w 2088198"/>
              <a:gd name="connsiteY46" fmla="*/ 572573 h 584900"/>
              <a:gd name="connsiteX47" fmla="*/ 859963 w 2088198"/>
              <a:gd name="connsiteY47" fmla="*/ 524107 h 584900"/>
              <a:gd name="connsiteX48" fmla="*/ 476617 w 2088198"/>
              <a:gd name="connsiteY48" fmla="*/ 427191 h 584900"/>
              <a:gd name="connsiteX49" fmla="*/ 0 w 2088198"/>
              <a:gd name="connsiteY49" fmla="*/ 285971 h 584900"/>
              <a:gd name="connsiteX0" fmla="*/ 540167 w 2088198"/>
              <a:gd name="connsiteY0" fmla="*/ 0 h 584900"/>
              <a:gd name="connsiteX1" fmla="*/ 1468689 w 2088198"/>
              <a:gd name="connsiteY1" fmla="*/ 10592 h 584900"/>
              <a:gd name="connsiteX2" fmla="*/ 1920593 w 2088198"/>
              <a:gd name="connsiteY2" fmla="*/ 49427 h 584900"/>
              <a:gd name="connsiteX3" fmla="*/ 2086527 w 2088198"/>
              <a:gd name="connsiteY3" fmla="*/ 116507 h 584900"/>
              <a:gd name="connsiteX4" fmla="*/ 1835861 w 2088198"/>
              <a:gd name="connsiteY4" fmla="*/ 208300 h 584900"/>
              <a:gd name="connsiteX5" fmla="*/ 1405140 w 2088198"/>
              <a:gd name="connsiteY5" fmla="*/ 236544 h 584900"/>
              <a:gd name="connsiteX6" fmla="*/ 776711 w 2088198"/>
              <a:gd name="connsiteY6" fmla="*/ 158873 h 584900"/>
              <a:gd name="connsiteX7" fmla="*/ 896748 w 2088198"/>
              <a:gd name="connsiteY7" fmla="*/ 81202 h 584900"/>
              <a:gd name="connsiteX8" fmla="*/ 1391018 w 2088198"/>
              <a:gd name="connsiteY8" fmla="*/ 56488 h 584900"/>
              <a:gd name="connsiteX9" fmla="*/ 1754660 w 2088198"/>
              <a:gd name="connsiteY9" fmla="*/ 74141 h 584900"/>
              <a:gd name="connsiteX10" fmla="*/ 2044161 w 2088198"/>
              <a:gd name="connsiteY10" fmla="*/ 123568 h 584900"/>
              <a:gd name="connsiteX11" fmla="*/ 2037100 w 2088198"/>
              <a:gd name="connsiteY11" fmla="*/ 208300 h 584900"/>
              <a:gd name="connsiteX12" fmla="*/ 1832331 w 2088198"/>
              <a:gd name="connsiteY12" fmla="*/ 268318 h 584900"/>
              <a:gd name="connsiteX13" fmla="*/ 1451037 w 2088198"/>
              <a:gd name="connsiteY13" fmla="*/ 296562 h 584900"/>
              <a:gd name="connsiteX14" fmla="*/ 917931 w 2088198"/>
              <a:gd name="connsiteY14" fmla="*/ 257727 h 584900"/>
              <a:gd name="connsiteX15" fmla="*/ 751997 w 2088198"/>
              <a:gd name="connsiteY15" fmla="*/ 204769 h 584900"/>
              <a:gd name="connsiteX16" fmla="*/ 1129761 w 2088198"/>
              <a:gd name="connsiteY16" fmla="*/ 137690 h 584900"/>
              <a:gd name="connsiteX17" fmla="*/ 1737007 w 2088198"/>
              <a:gd name="connsiteY17" fmla="*/ 144751 h 584900"/>
              <a:gd name="connsiteX18" fmla="*/ 2082996 w 2088198"/>
              <a:gd name="connsiteY18" fmla="*/ 225952 h 584900"/>
              <a:gd name="connsiteX19" fmla="*/ 1885288 w 2088198"/>
              <a:gd name="connsiteY19" fmla="*/ 321276 h 584900"/>
              <a:gd name="connsiteX20" fmla="*/ 1482811 w 2088198"/>
              <a:gd name="connsiteY20" fmla="*/ 360111 h 584900"/>
              <a:gd name="connsiteX21" fmla="*/ 928522 w 2088198"/>
              <a:gd name="connsiteY21" fmla="*/ 335398 h 584900"/>
              <a:gd name="connsiteX22" fmla="*/ 737875 w 2088198"/>
              <a:gd name="connsiteY22" fmla="*/ 275379 h 584900"/>
              <a:gd name="connsiteX23" fmla="*/ 1023846 w 2088198"/>
              <a:gd name="connsiteY23" fmla="*/ 211830 h 584900"/>
              <a:gd name="connsiteX24" fmla="*/ 1719355 w 2088198"/>
              <a:gd name="connsiteY24" fmla="*/ 204769 h 584900"/>
              <a:gd name="connsiteX25" fmla="*/ 2068874 w 2088198"/>
              <a:gd name="connsiteY25" fmla="*/ 289501 h 584900"/>
              <a:gd name="connsiteX26" fmla="*/ 1945389 w 2088198"/>
              <a:gd name="connsiteY26" fmla="*/ 402449 h 584900"/>
              <a:gd name="connsiteX27" fmla="*/ 1371151 w 2088198"/>
              <a:gd name="connsiteY27" fmla="*/ 436587 h 584900"/>
              <a:gd name="connsiteX28" fmla="*/ 946175 w 2088198"/>
              <a:gd name="connsiteY28" fmla="*/ 402477 h 584900"/>
              <a:gd name="connsiteX29" fmla="*/ 747069 w 2088198"/>
              <a:gd name="connsiteY29" fmla="*/ 343653 h 584900"/>
              <a:gd name="connsiteX30" fmla="*/ 852911 w 2088198"/>
              <a:gd name="connsiteY30" fmla="*/ 298581 h 584900"/>
              <a:gd name="connsiteX31" fmla="*/ 999546 w 2088198"/>
              <a:gd name="connsiteY31" fmla="*/ 272646 h 584900"/>
              <a:gd name="connsiteX32" fmla="*/ 1393234 w 2088198"/>
              <a:gd name="connsiteY32" fmla="*/ 250267 h 584900"/>
              <a:gd name="connsiteX33" fmla="*/ 1737007 w 2088198"/>
              <a:gd name="connsiteY33" fmla="*/ 268318 h 584900"/>
              <a:gd name="connsiteX34" fmla="*/ 1984224 w 2088198"/>
              <a:gd name="connsiteY34" fmla="*/ 320878 h 584900"/>
              <a:gd name="connsiteX35" fmla="*/ 2068874 w 2088198"/>
              <a:gd name="connsiteY35" fmla="*/ 423660 h 584900"/>
              <a:gd name="connsiteX36" fmla="*/ 1857044 w 2088198"/>
              <a:gd name="connsiteY36" fmla="*/ 494270 h 584900"/>
              <a:gd name="connsiteX37" fmla="*/ 1372217 w 2088198"/>
              <a:gd name="connsiteY37" fmla="*/ 517816 h 584900"/>
              <a:gd name="connsiteX38" fmla="*/ 903809 w 2088198"/>
              <a:gd name="connsiteY38" fmla="*/ 476618 h 584900"/>
              <a:gd name="connsiteX39" fmla="*/ 751997 w 2088198"/>
              <a:gd name="connsiteY39" fmla="*/ 427191 h 584900"/>
              <a:gd name="connsiteX40" fmla="*/ 981811 w 2088198"/>
              <a:gd name="connsiteY40" fmla="*/ 373835 h 584900"/>
              <a:gd name="connsiteX41" fmla="*/ 1624031 w 2088198"/>
              <a:gd name="connsiteY41" fmla="*/ 388355 h 584900"/>
              <a:gd name="connsiteX42" fmla="*/ 1961645 w 2088198"/>
              <a:gd name="connsiteY42" fmla="*/ 422067 h 584900"/>
              <a:gd name="connsiteX43" fmla="*/ 2082996 w 2088198"/>
              <a:gd name="connsiteY43" fmla="*/ 480148 h 584900"/>
              <a:gd name="connsiteX44" fmla="*/ 1977734 w 2088198"/>
              <a:gd name="connsiteY44" fmla="*/ 535070 h 584900"/>
              <a:gd name="connsiteX45" fmla="*/ 1592422 w 2088198"/>
              <a:gd name="connsiteY45" fmla="*/ 582415 h 584900"/>
              <a:gd name="connsiteX46" fmla="*/ 1188466 w 2088198"/>
              <a:gd name="connsiteY46" fmla="*/ 572573 h 584900"/>
              <a:gd name="connsiteX47" fmla="*/ 859963 w 2088198"/>
              <a:gd name="connsiteY47" fmla="*/ 524107 h 584900"/>
              <a:gd name="connsiteX48" fmla="*/ 476617 w 2088198"/>
              <a:gd name="connsiteY48" fmla="*/ 427191 h 584900"/>
              <a:gd name="connsiteX49" fmla="*/ 0 w 2088198"/>
              <a:gd name="connsiteY49" fmla="*/ 285971 h 584900"/>
              <a:gd name="connsiteX0" fmla="*/ 540167 w 2088198"/>
              <a:gd name="connsiteY0" fmla="*/ 0 h 584674"/>
              <a:gd name="connsiteX1" fmla="*/ 1468689 w 2088198"/>
              <a:gd name="connsiteY1" fmla="*/ 10592 h 584674"/>
              <a:gd name="connsiteX2" fmla="*/ 1920593 w 2088198"/>
              <a:gd name="connsiteY2" fmla="*/ 49427 h 584674"/>
              <a:gd name="connsiteX3" fmla="*/ 2086527 w 2088198"/>
              <a:gd name="connsiteY3" fmla="*/ 116507 h 584674"/>
              <a:gd name="connsiteX4" fmla="*/ 1835861 w 2088198"/>
              <a:gd name="connsiteY4" fmla="*/ 208300 h 584674"/>
              <a:gd name="connsiteX5" fmla="*/ 1405140 w 2088198"/>
              <a:gd name="connsiteY5" fmla="*/ 236544 h 584674"/>
              <a:gd name="connsiteX6" fmla="*/ 776711 w 2088198"/>
              <a:gd name="connsiteY6" fmla="*/ 158873 h 584674"/>
              <a:gd name="connsiteX7" fmla="*/ 896748 w 2088198"/>
              <a:gd name="connsiteY7" fmla="*/ 81202 h 584674"/>
              <a:gd name="connsiteX8" fmla="*/ 1391018 w 2088198"/>
              <a:gd name="connsiteY8" fmla="*/ 56488 h 584674"/>
              <a:gd name="connsiteX9" fmla="*/ 1754660 w 2088198"/>
              <a:gd name="connsiteY9" fmla="*/ 74141 h 584674"/>
              <a:gd name="connsiteX10" fmla="*/ 2044161 w 2088198"/>
              <a:gd name="connsiteY10" fmla="*/ 123568 h 584674"/>
              <a:gd name="connsiteX11" fmla="*/ 2037100 w 2088198"/>
              <a:gd name="connsiteY11" fmla="*/ 208300 h 584674"/>
              <a:gd name="connsiteX12" fmla="*/ 1832331 w 2088198"/>
              <a:gd name="connsiteY12" fmla="*/ 268318 h 584674"/>
              <a:gd name="connsiteX13" fmla="*/ 1451037 w 2088198"/>
              <a:gd name="connsiteY13" fmla="*/ 296562 h 584674"/>
              <a:gd name="connsiteX14" fmla="*/ 917931 w 2088198"/>
              <a:gd name="connsiteY14" fmla="*/ 257727 h 584674"/>
              <a:gd name="connsiteX15" fmla="*/ 751997 w 2088198"/>
              <a:gd name="connsiteY15" fmla="*/ 204769 h 584674"/>
              <a:gd name="connsiteX16" fmla="*/ 1129761 w 2088198"/>
              <a:gd name="connsiteY16" fmla="*/ 137690 h 584674"/>
              <a:gd name="connsiteX17" fmla="*/ 1737007 w 2088198"/>
              <a:gd name="connsiteY17" fmla="*/ 144751 h 584674"/>
              <a:gd name="connsiteX18" fmla="*/ 2082996 w 2088198"/>
              <a:gd name="connsiteY18" fmla="*/ 225952 h 584674"/>
              <a:gd name="connsiteX19" fmla="*/ 1885288 w 2088198"/>
              <a:gd name="connsiteY19" fmla="*/ 321276 h 584674"/>
              <a:gd name="connsiteX20" fmla="*/ 1482811 w 2088198"/>
              <a:gd name="connsiteY20" fmla="*/ 360111 h 584674"/>
              <a:gd name="connsiteX21" fmla="*/ 928522 w 2088198"/>
              <a:gd name="connsiteY21" fmla="*/ 335398 h 584674"/>
              <a:gd name="connsiteX22" fmla="*/ 737875 w 2088198"/>
              <a:gd name="connsiteY22" fmla="*/ 275379 h 584674"/>
              <a:gd name="connsiteX23" fmla="*/ 1023846 w 2088198"/>
              <a:gd name="connsiteY23" fmla="*/ 211830 h 584674"/>
              <a:gd name="connsiteX24" fmla="*/ 1719355 w 2088198"/>
              <a:gd name="connsiteY24" fmla="*/ 204769 h 584674"/>
              <a:gd name="connsiteX25" fmla="*/ 2068874 w 2088198"/>
              <a:gd name="connsiteY25" fmla="*/ 289501 h 584674"/>
              <a:gd name="connsiteX26" fmla="*/ 1945389 w 2088198"/>
              <a:gd name="connsiteY26" fmla="*/ 402449 h 584674"/>
              <a:gd name="connsiteX27" fmla="*/ 1371151 w 2088198"/>
              <a:gd name="connsiteY27" fmla="*/ 436587 h 584674"/>
              <a:gd name="connsiteX28" fmla="*/ 946175 w 2088198"/>
              <a:gd name="connsiteY28" fmla="*/ 402477 h 584674"/>
              <a:gd name="connsiteX29" fmla="*/ 747069 w 2088198"/>
              <a:gd name="connsiteY29" fmla="*/ 343653 h 584674"/>
              <a:gd name="connsiteX30" fmla="*/ 852911 w 2088198"/>
              <a:gd name="connsiteY30" fmla="*/ 298581 h 584674"/>
              <a:gd name="connsiteX31" fmla="*/ 999546 w 2088198"/>
              <a:gd name="connsiteY31" fmla="*/ 272646 h 584674"/>
              <a:gd name="connsiteX32" fmla="*/ 1393234 w 2088198"/>
              <a:gd name="connsiteY32" fmla="*/ 250267 h 584674"/>
              <a:gd name="connsiteX33" fmla="*/ 1737007 w 2088198"/>
              <a:gd name="connsiteY33" fmla="*/ 268318 h 584674"/>
              <a:gd name="connsiteX34" fmla="*/ 1984224 w 2088198"/>
              <a:gd name="connsiteY34" fmla="*/ 320878 h 584674"/>
              <a:gd name="connsiteX35" fmla="*/ 2068874 w 2088198"/>
              <a:gd name="connsiteY35" fmla="*/ 423660 h 584674"/>
              <a:gd name="connsiteX36" fmla="*/ 1857044 w 2088198"/>
              <a:gd name="connsiteY36" fmla="*/ 494270 h 584674"/>
              <a:gd name="connsiteX37" fmla="*/ 1372217 w 2088198"/>
              <a:gd name="connsiteY37" fmla="*/ 517816 h 584674"/>
              <a:gd name="connsiteX38" fmla="*/ 903809 w 2088198"/>
              <a:gd name="connsiteY38" fmla="*/ 476618 h 584674"/>
              <a:gd name="connsiteX39" fmla="*/ 751997 w 2088198"/>
              <a:gd name="connsiteY39" fmla="*/ 427191 h 584674"/>
              <a:gd name="connsiteX40" fmla="*/ 981811 w 2088198"/>
              <a:gd name="connsiteY40" fmla="*/ 373835 h 584674"/>
              <a:gd name="connsiteX41" fmla="*/ 1624031 w 2088198"/>
              <a:gd name="connsiteY41" fmla="*/ 388355 h 584674"/>
              <a:gd name="connsiteX42" fmla="*/ 1961645 w 2088198"/>
              <a:gd name="connsiteY42" fmla="*/ 422067 h 584674"/>
              <a:gd name="connsiteX43" fmla="*/ 2082996 w 2088198"/>
              <a:gd name="connsiteY43" fmla="*/ 480148 h 584674"/>
              <a:gd name="connsiteX44" fmla="*/ 1982496 w 2088198"/>
              <a:gd name="connsiteY44" fmla="*/ 538202 h 584674"/>
              <a:gd name="connsiteX45" fmla="*/ 1592422 w 2088198"/>
              <a:gd name="connsiteY45" fmla="*/ 582415 h 584674"/>
              <a:gd name="connsiteX46" fmla="*/ 1188466 w 2088198"/>
              <a:gd name="connsiteY46" fmla="*/ 572573 h 584674"/>
              <a:gd name="connsiteX47" fmla="*/ 859963 w 2088198"/>
              <a:gd name="connsiteY47" fmla="*/ 524107 h 584674"/>
              <a:gd name="connsiteX48" fmla="*/ 476617 w 2088198"/>
              <a:gd name="connsiteY48" fmla="*/ 427191 h 584674"/>
              <a:gd name="connsiteX49" fmla="*/ 0 w 2088198"/>
              <a:gd name="connsiteY49" fmla="*/ 285971 h 584674"/>
              <a:gd name="connsiteX0" fmla="*/ 540167 w 2088198"/>
              <a:gd name="connsiteY0" fmla="*/ 0 h 584674"/>
              <a:gd name="connsiteX1" fmla="*/ 1468689 w 2088198"/>
              <a:gd name="connsiteY1" fmla="*/ 10592 h 584674"/>
              <a:gd name="connsiteX2" fmla="*/ 1920593 w 2088198"/>
              <a:gd name="connsiteY2" fmla="*/ 49427 h 584674"/>
              <a:gd name="connsiteX3" fmla="*/ 2086527 w 2088198"/>
              <a:gd name="connsiteY3" fmla="*/ 116507 h 584674"/>
              <a:gd name="connsiteX4" fmla="*/ 1835861 w 2088198"/>
              <a:gd name="connsiteY4" fmla="*/ 208300 h 584674"/>
              <a:gd name="connsiteX5" fmla="*/ 1405140 w 2088198"/>
              <a:gd name="connsiteY5" fmla="*/ 236544 h 584674"/>
              <a:gd name="connsiteX6" fmla="*/ 776711 w 2088198"/>
              <a:gd name="connsiteY6" fmla="*/ 158873 h 584674"/>
              <a:gd name="connsiteX7" fmla="*/ 896748 w 2088198"/>
              <a:gd name="connsiteY7" fmla="*/ 81202 h 584674"/>
              <a:gd name="connsiteX8" fmla="*/ 1391018 w 2088198"/>
              <a:gd name="connsiteY8" fmla="*/ 56488 h 584674"/>
              <a:gd name="connsiteX9" fmla="*/ 1754660 w 2088198"/>
              <a:gd name="connsiteY9" fmla="*/ 74141 h 584674"/>
              <a:gd name="connsiteX10" fmla="*/ 2044161 w 2088198"/>
              <a:gd name="connsiteY10" fmla="*/ 123568 h 584674"/>
              <a:gd name="connsiteX11" fmla="*/ 2037100 w 2088198"/>
              <a:gd name="connsiteY11" fmla="*/ 208300 h 584674"/>
              <a:gd name="connsiteX12" fmla="*/ 1832331 w 2088198"/>
              <a:gd name="connsiteY12" fmla="*/ 268318 h 584674"/>
              <a:gd name="connsiteX13" fmla="*/ 1451037 w 2088198"/>
              <a:gd name="connsiteY13" fmla="*/ 296562 h 584674"/>
              <a:gd name="connsiteX14" fmla="*/ 917931 w 2088198"/>
              <a:gd name="connsiteY14" fmla="*/ 257727 h 584674"/>
              <a:gd name="connsiteX15" fmla="*/ 751997 w 2088198"/>
              <a:gd name="connsiteY15" fmla="*/ 204769 h 584674"/>
              <a:gd name="connsiteX16" fmla="*/ 1129761 w 2088198"/>
              <a:gd name="connsiteY16" fmla="*/ 137690 h 584674"/>
              <a:gd name="connsiteX17" fmla="*/ 1737007 w 2088198"/>
              <a:gd name="connsiteY17" fmla="*/ 144751 h 584674"/>
              <a:gd name="connsiteX18" fmla="*/ 2082996 w 2088198"/>
              <a:gd name="connsiteY18" fmla="*/ 225952 h 584674"/>
              <a:gd name="connsiteX19" fmla="*/ 1885288 w 2088198"/>
              <a:gd name="connsiteY19" fmla="*/ 321276 h 584674"/>
              <a:gd name="connsiteX20" fmla="*/ 1482811 w 2088198"/>
              <a:gd name="connsiteY20" fmla="*/ 360111 h 584674"/>
              <a:gd name="connsiteX21" fmla="*/ 928522 w 2088198"/>
              <a:gd name="connsiteY21" fmla="*/ 335398 h 584674"/>
              <a:gd name="connsiteX22" fmla="*/ 737875 w 2088198"/>
              <a:gd name="connsiteY22" fmla="*/ 275379 h 584674"/>
              <a:gd name="connsiteX23" fmla="*/ 1023846 w 2088198"/>
              <a:gd name="connsiteY23" fmla="*/ 211830 h 584674"/>
              <a:gd name="connsiteX24" fmla="*/ 1719355 w 2088198"/>
              <a:gd name="connsiteY24" fmla="*/ 204769 h 584674"/>
              <a:gd name="connsiteX25" fmla="*/ 2068874 w 2088198"/>
              <a:gd name="connsiteY25" fmla="*/ 289501 h 584674"/>
              <a:gd name="connsiteX26" fmla="*/ 1945389 w 2088198"/>
              <a:gd name="connsiteY26" fmla="*/ 402449 h 584674"/>
              <a:gd name="connsiteX27" fmla="*/ 1371151 w 2088198"/>
              <a:gd name="connsiteY27" fmla="*/ 436587 h 584674"/>
              <a:gd name="connsiteX28" fmla="*/ 946175 w 2088198"/>
              <a:gd name="connsiteY28" fmla="*/ 402477 h 584674"/>
              <a:gd name="connsiteX29" fmla="*/ 747069 w 2088198"/>
              <a:gd name="connsiteY29" fmla="*/ 343653 h 584674"/>
              <a:gd name="connsiteX30" fmla="*/ 852911 w 2088198"/>
              <a:gd name="connsiteY30" fmla="*/ 298581 h 584674"/>
              <a:gd name="connsiteX31" fmla="*/ 999546 w 2088198"/>
              <a:gd name="connsiteY31" fmla="*/ 272646 h 584674"/>
              <a:gd name="connsiteX32" fmla="*/ 1393234 w 2088198"/>
              <a:gd name="connsiteY32" fmla="*/ 250267 h 584674"/>
              <a:gd name="connsiteX33" fmla="*/ 1737007 w 2088198"/>
              <a:gd name="connsiteY33" fmla="*/ 268318 h 584674"/>
              <a:gd name="connsiteX34" fmla="*/ 1979462 w 2088198"/>
              <a:gd name="connsiteY34" fmla="*/ 333407 h 584674"/>
              <a:gd name="connsiteX35" fmla="*/ 2068874 w 2088198"/>
              <a:gd name="connsiteY35" fmla="*/ 423660 h 584674"/>
              <a:gd name="connsiteX36" fmla="*/ 1857044 w 2088198"/>
              <a:gd name="connsiteY36" fmla="*/ 494270 h 584674"/>
              <a:gd name="connsiteX37" fmla="*/ 1372217 w 2088198"/>
              <a:gd name="connsiteY37" fmla="*/ 517816 h 584674"/>
              <a:gd name="connsiteX38" fmla="*/ 903809 w 2088198"/>
              <a:gd name="connsiteY38" fmla="*/ 476618 h 584674"/>
              <a:gd name="connsiteX39" fmla="*/ 751997 w 2088198"/>
              <a:gd name="connsiteY39" fmla="*/ 427191 h 584674"/>
              <a:gd name="connsiteX40" fmla="*/ 981811 w 2088198"/>
              <a:gd name="connsiteY40" fmla="*/ 373835 h 584674"/>
              <a:gd name="connsiteX41" fmla="*/ 1624031 w 2088198"/>
              <a:gd name="connsiteY41" fmla="*/ 388355 h 584674"/>
              <a:gd name="connsiteX42" fmla="*/ 1961645 w 2088198"/>
              <a:gd name="connsiteY42" fmla="*/ 422067 h 584674"/>
              <a:gd name="connsiteX43" fmla="*/ 2082996 w 2088198"/>
              <a:gd name="connsiteY43" fmla="*/ 480148 h 584674"/>
              <a:gd name="connsiteX44" fmla="*/ 1982496 w 2088198"/>
              <a:gd name="connsiteY44" fmla="*/ 538202 h 584674"/>
              <a:gd name="connsiteX45" fmla="*/ 1592422 w 2088198"/>
              <a:gd name="connsiteY45" fmla="*/ 582415 h 584674"/>
              <a:gd name="connsiteX46" fmla="*/ 1188466 w 2088198"/>
              <a:gd name="connsiteY46" fmla="*/ 572573 h 584674"/>
              <a:gd name="connsiteX47" fmla="*/ 859963 w 2088198"/>
              <a:gd name="connsiteY47" fmla="*/ 524107 h 584674"/>
              <a:gd name="connsiteX48" fmla="*/ 476617 w 2088198"/>
              <a:gd name="connsiteY48" fmla="*/ 427191 h 584674"/>
              <a:gd name="connsiteX49" fmla="*/ 0 w 2088198"/>
              <a:gd name="connsiteY49" fmla="*/ 285971 h 584674"/>
              <a:gd name="connsiteX0" fmla="*/ 540167 w 2088198"/>
              <a:gd name="connsiteY0" fmla="*/ 0 h 584674"/>
              <a:gd name="connsiteX1" fmla="*/ 1468689 w 2088198"/>
              <a:gd name="connsiteY1" fmla="*/ 10592 h 584674"/>
              <a:gd name="connsiteX2" fmla="*/ 1920593 w 2088198"/>
              <a:gd name="connsiteY2" fmla="*/ 49427 h 584674"/>
              <a:gd name="connsiteX3" fmla="*/ 2086527 w 2088198"/>
              <a:gd name="connsiteY3" fmla="*/ 116507 h 584674"/>
              <a:gd name="connsiteX4" fmla="*/ 1835861 w 2088198"/>
              <a:gd name="connsiteY4" fmla="*/ 208300 h 584674"/>
              <a:gd name="connsiteX5" fmla="*/ 1405140 w 2088198"/>
              <a:gd name="connsiteY5" fmla="*/ 236544 h 584674"/>
              <a:gd name="connsiteX6" fmla="*/ 776711 w 2088198"/>
              <a:gd name="connsiteY6" fmla="*/ 158873 h 584674"/>
              <a:gd name="connsiteX7" fmla="*/ 896748 w 2088198"/>
              <a:gd name="connsiteY7" fmla="*/ 81202 h 584674"/>
              <a:gd name="connsiteX8" fmla="*/ 1391018 w 2088198"/>
              <a:gd name="connsiteY8" fmla="*/ 56488 h 584674"/>
              <a:gd name="connsiteX9" fmla="*/ 1754660 w 2088198"/>
              <a:gd name="connsiteY9" fmla="*/ 74141 h 584674"/>
              <a:gd name="connsiteX10" fmla="*/ 2044161 w 2088198"/>
              <a:gd name="connsiteY10" fmla="*/ 123568 h 584674"/>
              <a:gd name="connsiteX11" fmla="*/ 2037100 w 2088198"/>
              <a:gd name="connsiteY11" fmla="*/ 208300 h 584674"/>
              <a:gd name="connsiteX12" fmla="*/ 1832331 w 2088198"/>
              <a:gd name="connsiteY12" fmla="*/ 268318 h 584674"/>
              <a:gd name="connsiteX13" fmla="*/ 1451037 w 2088198"/>
              <a:gd name="connsiteY13" fmla="*/ 296562 h 584674"/>
              <a:gd name="connsiteX14" fmla="*/ 917931 w 2088198"/>
              <a:gd name="connsiteY14" fmla="*/ 257727 h 584674"/>
              <a:gd name="connsiteX15" fmla="*/ 751997 w 2088198"/>
              <a:gd name="connsiteY15" fmla="*/ 204769 h 584674"/>
              <a:gd name="connsiteX16" fmla="*/ 1129761 w 2088198"/>
              <a:gd name="connsiteY16" fmla="*/ 137690 h 584674"/>
              <a:gd name="connsiteX17" fmla="*/ 1737007 w 2088198"/>
              <a:gd name="connsiteY17" fmla="*/ 144751 h 584674"/>
              <a:gd name="connsiteX18" fmla="*/ 2082996 w 2088198"/>
              <a:gd name="connsiteY18" fmla="*/ 225952 h 584674"/>
              <a:gd name="connsiteX19" fmla="*/ 1885288 w 2088198"/>
              <a:gd name="connsiteY19" fmla="*/ 321276 h 584674"/>
              <a:gd name="connsiteX20" fmla="*/ 1482811 w 2088198"/>
              <a:gd name="connsiteY20" fmla="*/ 360111 h 584674"/>
              <a:gd name="connsiteX21" fmla="*/ 928522 w 2088198"/>
              <a:gd name="connsiteY21" fmla="*/ 335398 h 584674"/>
              <a:gd name="connsiteX22" fmla="*/ 737875 w 2088198"/>
              <a:gd name="connsiteY22" fmla="*/ 275379 h 584674"/>
              <a:gd name="connsiteX23" fmla="*/ 1023846 w 2088198"/>
              <a:gd name="connsiteY23" fmla="*/ 211830 h 584674"/>
              <a:gd name="connsiteX24" fmla="*/ 1719355 w 2088198"/>
              <a:gd name="connsiteY24" fmla="*/ 204769 h 584674"/>
              <a:gd name="connsiteX25" fmla="*/ 2068874 w 2088198"/>
              <a:gd name="connsiteY25" fmla="*/ 289501 h 584674"/>
              <a:gd name="connsiteX26" fmla="*/ 1945389 w 2088198"/>
              <a:gd name="connsiteY26" fmla="*/ 402449 h 584674"/>
              <a:gd name="connsiteX27" fmla="*/ 1371151 w 2088198"/>
              <a:gd name="connsiteY27" fmla="*/ 436587 h 584674"/>
              <a:gd name="connsiteX28" fmla="*/ 946175 w 2088198"/>
              <a:gd name="connsiteY28" fmla="*/ 402477 h 584674"/>
              <a:gd name="connsiteX29" fmla="*/ 747069 w 2088198"/>
              <a:gd name="connsiteY29" fmla="*/ 343653 h 584674"/>
              <a:gd name="connsiteX30" fmla="*/ 852911 w 2088198"/>
              <a:gd name="connsiteY30" fmla="*/ 298581 h 584674"/>
              <a:gd name="connsiteX31" fmla="*/ 999546 w 2088198"/>
              <a:gd name="connsiteY31" fmla="*/ 272646 h 584674"/>
              <a:gd name="connsiteX32" fmla="*/ 1393234 w 2088198"/>
              <a:gd name="connsiteY32" fmla="*/ 250267 h 584674"/>
              <a:gd name="connsiteX33" fmla="*/ 1737007 w 2088198"/>
              <a:gd name="connsiteY33" fmla="*/ 291809 h 584674"/>
              <a:gd name="connsiteX34" fmla="*/ 1979462 w 2088198"/>
              <a:gd name="connsiteY34" fmla="*/ 333407 h 584674"/>
              <a:gd name="connsiteX35" fmla="*/ 2068874 w 2088198"/>
              <a:gd name="connsiteY35" fmla="*/ 423660 h 584674"/>
              <a:gd name="connsiteX36" fmla="*/ 1857044 w 2088198"/>
              <a:gd name="connsiteY36" fmla="*/ 494270 h 584674"/>
              <a:gd name="connsiteX37" fmla="*/ 1372217 w 2088198"/>
              <a:gd name="connsiteY37" fmla="*/ 517816 h 584674"/>
              <a:gd name="connsiteX38" fmla="*/ 903809 w 2088198"/>
              <a:gd name="connsiteY38" fmla="*/ 476618 h 584674"/>
              <a:gd name="connsiteX39" fmla="*/ 751997 w 2088198"/>
              <a:gd name="connsiteY39" fmla="*/ 427191 h 584674"/>
              <a:gd name="connsiteX40" fmla="*/ 981811 w 2088198"/>
              <a:gd name="connsiteY40" fmla="*/ 373835 h 584674"/>
              <a:gd name="connsiteX41" fmla="*/ 1624031 w 2088198"/>
              <a:gd name="connsiteY41" fmla="*/ 388355 h 584674"/>
              <a:gd name="connsiteX42" fmla="*/ 1961645 w 2088198"/>
              <a:gd name="connsiteY42" fmla="*/ 422067 h 584674"/>
              <a:gd name="connsiteX43" fmla="*/ 2082996 w 2088198"/>
              <a:gd name="connsiteY43" fmla="*/ 480148 h 584674"/>
              <a:gd name="connsiteX44" fmla="*/ 1982496 w 2088198"/>
              <a:gd name="connsiteY44" fmla="*/ 538202 h 584674"/>
              <a:gd name="connsiteX45" fmla="*/ 1592422 w 2088198"/>
              <a:gd name="connsiteY45" fmla="*/ 582415 h 584674"/>
              <a:gd name="connsiteX46" fmla="*/ 1188466 w 2088198"/>
              <a:gd name="connsiteY46" fmla="*/ 572573 h 584674"/>
              <a:gd name="connsiteX47" fmla="*/ 859963 w 2088198"/>
              <a:gd name="connsiteY47" fmla="*/ 524107 h 584674"/>
              <a:gd name="connsiteX48" fmla="*/ 476617 w 2088198"/>
              <a:gd name="connsiteY48" fmla="*/ 427191 h 584674"/>
              <a:gd name="connsiteX49" fmla="*/ 0 w 2088198"/>
              <a:gd name="connsiteY49" fmla="*/ 285971 h 584674"/>
              <a:gd name="connsiteX0" fmla="*/ 540167 w 2088198"/>
              <a:gd name="connsiteY0" fmla="*/ 0 h 584674"/>
              <a:gd name="connsiteX1" fmla="*/ 1468689 w 2088198"/>
              <a:gd name="connsiteY1" fmla="*/ 10592 h 584674"/>
              <a:gd name="connsiteX2" fmla="*/ 1920593 w 2088198"/>
              <a:gd name="connsiteY2" fmla="*/ 49427 h 584674"/>
              <a:gd name="connsiteX3" fmla="*/ 2086527 w 2088198"/>
              <a:gd name="connsiteY3" fmla="*/ 116507 h 584674"/>
              <a:gd name="connsiteX4" fmla="*/ 1835861 w 2088198"/>
              <a:gd name="connsiteY4" fmla="*/ 208300 h 584674"/>
              <a:gd name="connsiteX5" fmla="*/ 1405140 w 2088198"/>
              <a:gd name="connsiteY5" fmla="*/ 236544 h 584674"/>
              <a:gd name="connsiteX6" fmla="*/ 776711 w 2088198"/>
              <a:gd name="connsiteY6" fmla="*/ 158873 h 584674"/>
              <a:gd name="connsiteX7" fmla="*/ 896748 w 2088198"/>
              <a:gd name="connsiteY7" fmla="*/ 81202 h 584674"/>
              <a:gd name="connsiteX8" fmla="*/ 1391018 w 2088198"/>
              <a:gd name="connsiteY8" fmla="*/ 56488 h 584674"/>
              <a:gd name="connsiteX9" fmla="*/ 1754660 w 2088198"/>
              <a:gd name="connsiteY9" fmla="*/ 74141 h 584674"/>
              <a:gd name="connsiteX10" fmla="*/ 2044161 w 2088198"/>
              <a:gd name="connsiteY10" fmla="*/ 123568 h 584674"/>
              <a:gd name="connsiteX11" fmla="*/ 2037100 w 2088198"/>
              <a:gd name="connsiteY11" fmla="*/ 208300 h 584674"/>
              <a:gd name="connsiteX12" fmla="*/ 1832331 w 2088198"/>
              <a:gd name="connsiteY12" fmla="*/ 268318 h 584674"/>
              <a:gd name="connsiteX13" fmla="*/ 1451037 w 2088198"/>
              <a:gd name="connsiteY13" fmla="*/ 296562 h 584674"/>
              <a:gd name="connsiteX14" fmla="*/ 917931 w 2088198"/>
              <a:gd name="connsiteY14" fmla="*/ 257727 h 584674"/>
              <a:gd name="connsiteX15" fmla="*/ 751997 w 2088198"/>
              <a:gd name="connsiteY15" fmla="*/ 204769 h 584674"/>
              <a:gd name="connsiteX16" fmla="*/ 1129761 w 2088198"/>
              <a:gd name="connsiteY16" fmla="*/ 137690 h 584674"/>
              <a:gd name="connsiteX17" fmla="*/ 1737007 w 2088198"/>
              <a:gd name="connsiteY17" fmla="*/ 144751 h 584674"/>
              <a:gd name="connsiteX18" fmla="*/ 2082996 w 2088198"/>
              <a:gd name="connsiteY18" fmla="*/ 225952 h 584674"/>
              <a:gd name="connsiteX19" fmla="*/ 1885288 w 2088198"/>
              <a:gd name="connsiteY19" fmla="*/ 321276 h 584674"/>
              <a:gd name="connsiteX20" fmla="*/ 1482811 w 2088198"/>
              <a:gd name="connsiteY20" fmla="*/ 360111 h 584674"/>
              <a:gd name="connsiteX21" fmla="*/ 928522 w 2088198"/>
              <a:gd name="connsiteY21" fmla="*/ 335398 h 584674"/>
              <a:gd name="connsiteX22" fmla="*/ 737875 w 2088198"/>
              <a:gd name="connsiteY22" fmla="*/ 275379 h 584674"/>
              <a:gd name="connsiteX23" fmla="*/ 1023846 w 2088198"/>
              <a:gd name="connsiteY23" fmla="*/ 211830 h 584674"/>
              <a:gd name="connsiteX24" fmla="*/ 1719355 w 2088198"/>
              <a:gd name="connsiteY24" fmla="*/ 204769 h 584674"/>
              <a:gd name="connsiteX25" fmla="*/ 2068874 w 2088198"/>
              <a:gd name="connsiteY25" fmla="*/ 289501 h 584674"/>
              <a:gd name="connsiteX26" fmla="*/ 1945389 w 2088198"/>
              <a:gd name="connsiteY26" fmla="*/ 402449 h 584674"/>
              <a:gd name="connsiteX27" fmla="*/ 1371151 w 2088198"/>
              <a:gd name="connsiteY27" fmla="*/ 436587 h 584674"/>
              <a:gd name="connsiteX28" fmla="*/ 946175 w 2088198"/>
              <a:gd name="connsiteY28" fmla="*/ 402477 h 584674"/>
              <a:gd name="connsiteX29" fmla="*/ 747069 w 2088198"/>
              <a:gd name="connsiteY29" fmla="*/ 343653 h 584674"/>
              <a:gd name="connsiteX30" fmla="*/ 852911 w 2088198"/>
              <a:gd name="connsiteY30" fmla="*/ 298581 h 584674"/>
              <a:gd name="connsiteX31" fmla="*/ 999546 w 2088198"/>
              <a:gd name="connsiteY31" fmla="*/ 272646 h 584674"/>
              <a:gd name="connsiteX32" fmla="*/ 1393234 w 2088198"/>
              <a:gd name="connsiteY32" fmla="*/ 250267 h 584674"/>
              <a:gd name="connsiteX33" fmla="*/ 1737007 w 2088198"/>
              <a:gd name="connsiteY33" fmla="*/ 291809 h 584674"/>
              <a:gd name="connsiteX34" fmla="*/ 1972319 w 2088198"/>
              <a:gd name="connsiteY34" fmla="*/ 341237 h 584674"/>
              <a:gd name="connsiteX35" fmla="*/ 2068874 w 2088198"/>
              <a:gd name="connsiteY35" fmla="*/ 423660 h 584674"/>
              <a:gd name="connsiteX36" fmla="*/ 1857044 w 2088198"/>
              <a:gd name="connsiteY36" fmla="*/ 494270 h 584674"/>
              <a:gd name="connsiteX37" fmla="*/ 1372217 w 2088198"/>
              <a:gd name="connsiteY37" fmla="*/ 517816 h 584674"/>
              <a:gd name="connsiteX38" fmla="*/ 903809 w 2088198"/>
              <a:gd name="connsiteY38" fmla="*/ 476618 h 584674"/>
              <a:gd name="connsiteX39" fmla="*/ 751997 w 2088198"/>
              <a:gd name="connsiteY39" fmla="*/ 427191 h 584674"/>
              <a:gd name="connsiteX40" fmla="*/ 981811 w 2088198"/>
              <a:gd name="connsiteY40" fmla="*/ 373835 h 584674"/>
              <a:gd name="connsiteX41" fmla="*/ 1624031 w 2088198"/>
              <a:gd name="connsiteY41" fmla="*/ 388355 h 584674"/>
              <a:gd name="connsiteX42" fmla="*/ 1961645 w 2088198"/>
              <a:gd name="connsiteY42" fmla="*/ 422067 h 584674"/>
              <a:gd name="connsiteX43" fmla="*/ 2082996 w 2088198"/>
              <a:gd name="connsiteY43" fmla="*/ 480148 h 584674"/>
              <a:gd name="connsiteX44" fmla="*/ 1982496 w 2088198"/>
              <a:gd name="connsiteY44" fmla="*/ 538202 h 584674"/>
              <a:gd name="connsiteX45" fmla="*/ 1592422 w 2088198"/>
              <a:gd name="connsiteY45" fmla="*/ 582415 h 584674"/>
              <a:gd name="connsiteX46" fmla="*/ 1188466 w 2088198"/>
              <a:gd name="connsiteY46" fmla="*/ 572573 h 584674"/>
              <a:gd name="connsiteX47" fmla="*/ 859963 w 2088198"/>
              <a:gd name="connsiteY47" fmla="*/ 524107 h 584674"/>
              <a:gd name="connsiteX48" fmla="*/ 476617 w 2088198"/>
              <a:gd name="connsiteY48" fmla="*/ 427191 h 584674"/>
              <a:gd name="connsiteX49" fmla="*/ 0 w 2088198"/>
              <a:gd name="connsiteY49" fmla="*/ 285971 h 584674"/>
              <a:gd name="connsiteX0" fmla="*/ 540167 w 2088198"/>
              <a:gd name="connsiteY0" fmla="*/ 0 h 584674"/>
              <a:gd name="connsiteX1" fmla="*/ 1468689 w 2088198"/>
              <a:gd name="connsiteY1" fmla="*/ 10592 h 584674"/>
              <a:gd name="connsiteX2" fmla="*/ 1920593 w 2088198"/>
              <a:gd name="connsiteY2" fmla="*/ 49427 h 584674"/>
              <a:gd name="connsiteX3" fmla="*/ 2086527 w 2088198"/>
              <a:gd name="connsiteY3" fmla="*/ 116507 h 584674"/>
              <a:gd name="connsiteX4" fmla="*/ 1835861 w 2088198"/>
              <a:gd name="connsiteY4" fmla="*/ 208300 h 584674"/>
              <a:gd name="connsiteX5" fmla="*/ 1405140 w 2088198"/>
              <a:gd name="connsiteY5" fmla="*/ 236544 h 584674"/>
              <a:gd name="connsiteX6" fmla="*/ 776711 w 2088198"/>
              <a:gd name="connsiteY6" fmla="*/ 158873 h 584674"/>
              <a:gd name="connsiteX7" fmla="*/ 896748 w 2088198"/>
              <a:gd name="connsiteY7" fmla="*/ 81202 h 584674"/>
              <a:gd name="connsiteX8" fmla="*/ 1391018 w 2088198"/>
              <a:gd name="connsiteY8" fmla="*/ 56488 h 584674"/>
              <a:gd name="connsiteX9" fmla="*/ 1754660 w 2088198"/>
              <a:gd name="connsiteY9" fmla="*/ 74141 h 584674"/>
              <a:gd name="connsiteX10" fmla="*/ 2044161 w 2088198"/>
              <a:gd name="connsiteY10" fmla="*/ 123568 h 584674"/>
              <a:gd name="connsiteX11" fmla="*/ 2037100 w 2088198"/>
              <a:gd name="connsiteY11" fmla="*/ 208300 h 584674"/>
              <a:gd name="connsiteX12" fmla="*/ 1832331 w 2088198"/>
              <a:gd name="connsiteY12" fmla="*/ 268318 h 584674"/>
              <a:gd name="connsiteX13" fmla="*/ 1451037 w 2088198"/>
              <a:gd name="connsiteY13" fmla="*/ 296562 h 584674"/>
              <a:gd name="connsiteX14" fmla="*/ 917931 w 2088198"/>
              <a:gd name="connsiteY14" fmla="*/ 257727 h 584674"/>
              <a:gd name="connsiteX15" fmla="*/ 751997 w 2088198"/>
              <a:gd name="connsiteY15" fmla="*/ 204769 h 584674"/>
              <a:gd name="connsiteX16" fmla="*/ 1129761 w 2088198"/>
              <a:gd name="connsiteY16" fmla="*/ 137690 h 584674"/>
              <a:gd name="connsiteX17" fmla="*/ 1737007 w 2088198"/>
              <a:gd name="connsiteY17" fmla="*/ 144751 h 584674"/>
              <a:gd name="connsiteX18" fmla="*/ 2082996 w 2088198"/>
              <a:gd name="connsiteY18" fmla="*/ 225952 h 584674"/>
              <a:gd name="connsiteX19" fmla="*/ 1885288 w 2088198"/>
              <a:gd name="connsiteY19" fmla="*/ 321276 h 584674"/>
              <a:gd name="connsiteX20" fmla="*/ 1482811 w 2088198"/>
              <a:gd name="connsiteY20" fmla="*/ 360111 h 584674"/>
              <a:gd name="connsiteX21" fmla="*/ 928522 w 2088198"/>
              <a:gd name="connsiteY21" fmla="*/ 335398 h 584674"/>
              <a:gd name="connsiteX22" fmla="*/ 737875 w 2088198"/>
              <a:gd name="connsiteY22" fmla="*/ 275379 h 584674"/>
              <a:gd name="connsiteX23" fmla="*/ 1023846 w 2088198"/>
              <a:gd name="connsiteY23" fmla="*/ 211830 h 584674"/>
              <a:gd name="connsiteX24" fmla="*/ 1719355 w 2088198"/>
              <a:gd name="connsiteY24" fmla="*/ 204769 h 584674"/>
              <a:gd name="connsiteX25" fmla="*/ 2068874 w 2088198"/>
              <a:gd name="connsiteY25" fmla="*/ 289501 h 584674"/>
              <a:gd name="connsiteX26" fmla="*/ 1945389 w 2088198"/>
              <a:gd name="connsiteY26" fmla="*/ 402449 h 584674"/>
              <a:gd name="connsiteX27" fmla="*/ 1371151 w 2088198"/>
              <a:gd name="connsiteY27" fmla="*/ 436587 h 584674"/>
              <a:gd name="connsiteX28" fmla="*/ 946175 w 2088198"/>
              <a:gd name="connsiteY28" fmla="*/ 402477 h 584674"/>
              <a:gd name="connsiteX29" fmla="*/ 747069 w 2088198"/>
              <a:gd name="connsiteY29" fmla="*/ 343653 h 584674"/>
              <a:gd name="connsiteX30" fmla="*/ 852911 w 2088198"/>
              <a:gd name="connsiteY30" fmla="*/ 298581 h 584674"/>
              <a:gd name="connsiteX31" fmla="*/ 999546 w 2088198"/>
              <a:gd name="connsiteY31" fmla="*/ 272646 h 584674"/>
              <a:gd name="connsiteX32" fmla="*/ 1386090 w 2088198"/>
              <a:gd name="connsiteY32" fmla="*/ 270626 h 584674"/>
              <a:gd name="connsiteX33" fmla="*/ 1737007 w 2088198"/>
              <a:gd name="connsiteY33" fmla="*/ 291809 h 584674"/>
              <a:gd name="connsiteX34" fmla="*/ 1972319 w 2088198"/>
              <a:gd name="connsiteY34" fmla="*/ 341237 h 584674"/>
              <a:gd name="connsiteX35" fmla="*/ 2068874 w 2088198"/>
              <a:gd name="connsiteY35" fmla="*/ 423660 h 584674"/>
              <a:gd name="connsiteX36" fmla="*/ 1857044 w 2088198"/>
              <a:gd name="connsiteY36" fmla="*/ 494270 h 584674"/>
              <a:gd name="connsiteX37" fmla="*/ 1372217 w 2088198"/>
              <a:gd name="connsiteY37" fmla="*/ 517816 h 584674"/>
              <a:gd name="connsiteX38" fmla="*/ 903809 w 2088198"/>
              <a:gd name="connsiteY38" fmla="*/ 476618 h 584674"/>
              <a:gd name="connsiteX39" fmla="*/ 751997 w 2088198"/>
              <a:gd name="connsiteY39" fmla="*/ 427191 h 584674"/>
              <a:gd name="connsiteX40" fmla="*/ 981811 w 2088198"/>
              <a:gd name="connsiteY40" fmla="*/ 373835 h 584674"/>
              <a:gd name="connsiteX41" fmla="*/ 1624031 w 2088198"/>
              <a:gd name="connsiteY41" fmla="*/ 388355 h 584674"/>
              <a:gd name="connsiteX42" fmla="*/ 1961645 w 2088198"/>
              <a:gd name="connsiteY42" fmla="*/ 422067 h 584674"/>
              <a:gd name="connsiteX43" fmla="*/ 2082996 w 2088198"/>
              <a:gd name="connsiteY43" fmla="*/ 480148 h 584674"/>
              <a:gd name="connsiteX44" fmla="*/ 1982496 w 2088198"/>
              <a:gd name="connsiteY44" fmla="*/ 538202 h 584674"/>
              <a:gd name="connsiteX45" fmla="*/ 1592422 w 2088198"/>
              <a:gd name="connsiteY45" fmla="*/ 582415 h 584674"/>
              <a:gd name="connsiteX46" fmla="*/ 1188466 w 2088198"/>
              <a:gd name="connsiteY46" fmla="*/ 572573 h 584674"/>
              <a:gd name="connsiteX47" fmla="*/ 859963 w 2088198"/>
              <a:gd name="connsiteY47" fmla="*/ 524107 h 584674"/>
              <a:gd name="connsiteX48" fmla="*/ 476617 w 2088198"/>
              <a:gd name="connsiteY48" fmla="*/ 427191 h 584674"/>
              <a:gd name="connsiteX49" fmla="*/ 0 w 2088198"/>
              <a:gd name="connsiteY49" fmla="*/ 285971 h 584674"/>
              <a:gd name="connsiteX0" fmla="*/ 540167 w 2088198"/>
              <a:gd name="connsiteY0" fmla="*/ 0 h 584674"/>
              <a:gd name="connsiteX1" fmla="*/ 1468689 w 2088198"/>
              <a:gd name="connsiteY1" fmla="*/ 10592 h 584674"/>
              <a:gd name="connsiteX2" fmla="*/ 1920593 w 2088198"/>
              <a:gd name="connsiteY2" fmla="*/ 49427 h 584674"/>
              <a:gd name="connsiteX3" fmla="*/ 2086527 w 2088198"/>
              <a:gd name="connsiteY3" fmla="*/ 116507 h 584674"/>
              <a:gd name="connsiteX4" fmla="*/ 1835861 w 2088198"/>
              <a:gd name="connsiteY4" fmla="*/ 208300 h 584674"/>
              <a:gd name="connsiteX5" fmla="*/ 1405140 w 2088198"/>
              <a:gd name="connsiteY5" fmla="*/ 236544 h 584674"/>
              <a:gd name="connsiteX6" fmla="*/ 776711 w 2088198"/>
              <a:gd name="connsiteY6" fmla="*/ 158873 h 584674"/>
              <a:gd name="connsiteX7" fmla="*/ 896748 w 2088198"/>
              <a:gd name="connsiteY7" fmla="*/ 81202 h 584674"/>
              <a:gd name="connsiteX8" fmla="*/ 1391018 w 2088198"/>
              <a:gd name="connsiteY8" fmla="*/ 56488 h 584674"/>
              <a:gd name="connsiteX9" fmla="*/ 1754660 w 2088198"/>
              <a:gd name="connsiteY9" fmla="*/ 74141 h 584674"/>
              <a:gd name="connsiteX10" fmla="*/ 2044161 w 2088198"/>
              <a:gd name="connsiteY10" fmla="*/ 123568 h 584674"/>
              <a:gd name="connsiteX11" fmla="*/ 2037100 w 2088198"/>
              <a:gd name="connsiteY11" fmla="*/ 208300 h 584674"/>
              <a:gd name="connsiteX12" fmla="*/ 1832331 w 2088198"/>
              <a:gd name="connsiteY12" fmla="*/ 268318 h 584674"/>
              <a:gd name="connsiteX13" fmla="*/ 1451037 w 2088198"/>
              <a:gd name="connsiteY13" fmla="*/ 296562 h 584674"/>
              <a:gd name="connsiteX14" fmla="*/ 917931 w 2088198"/>
              <a:gd name="connsiteY14" fmla="*/ 257727 h 584674"/>
              <a:gd name="connsiteX15" fmla="*/ 751997 w 2088198"/>
              <a:gd name="connsiteY15" fmla="*/ 204769 h 584674"/>
              <a:gd name="connsiteX16" fmla="*/ 1129761 w 2088198"/>
              <a:gd name="connsiteY16" fmla="*/ 137690 h 584674"/>
              <a:gd name="connsiteX17" fmla="*/ 1737007 w 2088198"/>
              <a:gd name="connsiteY17" fmla="*/ 144751 h 584674"/>
              <a:gd name="connsiteX18" fmla="*/ 2082996 w 2088198"/>
              <a:gd name="connsiteY18" fmla="*/ 225952 h 584674"/>
              <a:gd name="connsiteX19" fmla="*/ 1885288 w 2088198"/>
              <a:gd name="connsiteY19" fmla="*/ 321276 h 584674"/>
              <a:gd name="connsiteX20" fmla="*/ 1482811 w 2088198"/>
              <a:gd name="connsiteY20" fmla="*/ 360111 h 584674"/>
              <a:gd name="connsiteX21" fmla="*/ 928522 w 2088198"/>
              <a:gd name="connsiteY21" fmla="*/ 335398 h 584674"/>
              <a:gd name="connsiteX22" fmla="*/ 737875 w 2088198"/>
              <a:gd name="connsiteY22" fmla="*/ 275379 h 584674"/>
              <a:gd name="connsiteX23" fmla="*/ 1023846 w 2088198"/>
              <a:gd name="connsiteY23" fmla="*/ 211830 h 584674"/>
              <a:gd name="connsiteX24" fmla="*/ 1719355 w 2088198"/>
              <a:gd name="connsiteY24" fmla="*/ 204769 h 584674"/>
              <a:gd name="connsiteX25" fmla="*/ 2068874 w 2088198"/>
              <a:gd name="connsiteY25" fmla="*/ 289501 h 584674"/>
              <a:gd name="connsiteX26" fmla="*/ 1945389 w 2088198"/>
              <a:gd name="connsiteY26" fmla="*/ 402449 h 584674"/>
              <a:gd name="connsiteX27" fmla="*/ 1371151 w 2088198"/>
              <a:gd name="connsiteY27" fmla="*/ 436587 h 584674"/>
              <a:gd name="connsiteX28" fmla="*/ 946175 w 2088198"/>
              <a:gd name="connsiteY28" fmla="*/ 402477 h 584674"/>
              <a:gd name="connsiteX29" fmla="*/ 747069 w 2088198"/>
              <a:gd name="connsiteY29" fmla="*/ 343653 h 584674"/>
              <a:gd name="connsiteX30" fmla="*/ 852911 w 2088198"/>
              <a:gd name="connsiteY30" fmla="*/ 298581 h 584674"/>
              <a:gd name="connsiteX31" fmla="*/ 999546 w 2088198"/>
              <a:gd name="connsiteY31" fmla="*/ 272646 h 584674"/>
              <a:gd name="connsiteX32" fmla="*/ 1386090 w 2088198"/>
              <a:gd name="connsiteY32" fmla="*/ 270626 h 584674"/>
              <a:gd name="connsiteX33" fmla="*/ 1737007 w 2088198"/>
              <a:gd name="connsiteY33" fmla="*/ 291809 h 584674"/>
              <a:gd name="connsiteX34" fmla="*/ 1965175 w 2088198"/>
              <a:gd name="connsiteY34" fmla="*/ 350633 h 584674"/>
              <a:gd name="connsiteX35" fmla="*/ 2068874 w 2088198"/>
              <a:gd name="connsiteY35" fmla="*/ 423660 h 584674"/>
              <a:gd name="connsiteX36" fmla="*/ 1857044 w 2088198"/>
              <a:gd name="connsiteY36" fmla="*/ 494270 h 584674"/>
              <a:gd name="connsiteX37" fmla="*/ 1372217 w 2088198"/>
              <a:gd name="connsiteY37" fmla="*/ 517816 h 584674"/>
              <a:gd name="connsiteX38" fmla="*/ 903809 w 2088198"/>
              <a:gd name="connsiteY38" fmla="*/ 476618 h 584674"/>
              <a:gd name="connsiteX39" fmla="*/ 751997 w 2088198"/>
              <a:gd name="connsiteY39" fmla="*/ 427191 h 584674"/>
              <a:gd name="connsiteX40" fmla="*/ 981811 w 2088198"/>
              <a:gd name="connsiteY40" fmla="*/ 373835 h 584674"/>
              <a:gd name="connsiteX41" fmla="*/ 1624031 w 2088198"/>
              <a:gd name="connsiteY41" fmla="*/ 388355 h 584674"/>
              <a:gd name="connsiteX42" fmla="*/ 1961645 w 2088198"/>
              <a:gd name="connsiteY42" fmla="*/ 422067 h 584674"/>
              <a:gd name="connsiteX43" fmla="*/ 2082996 w 2088198"/>
              <a:gd name="connsiteY43" fmla="*/ 480148 h 584674"/>
              <a:gd name="connsiteX44" fmla="*/ 1982496 w 2088198"/>
              <a:gd name="connsiteY44" fmla="*/ 538202 h 584674"/>
              <a:gd name="connsiteX45" fmla="*/ 1592422 w 2088198"/>
              <a:gd name="connsiteY45" fmla="*/ 582415 h 584674"/>
              <a:gd name="connsiteX46" fmla="*/ 1188466 w 2088198"/>
              <a:gd name="connsiteY46" fmla="*/ 572573 h 584674"/>
              <a:gd name="connsiteX47" fmla="*/ 859963 w 2088198"/>
              <a:gd name="connsiteY47" fmla="*/ 524107 h 584674"/>
              <a:gd name="connsiteX48" fmla="*/ 476617 w 2088198"/>
              <a:gd name="connsiteY48" fmla="*/ 427191 h 584674"/>
              <a:gd name="connsiteX49" fmla="*/ 0 w 2088198"/>
              <a:gd name="connsiteY49" fmla="*/ 285971 h 584674"/>
              <a:gd name="connsiteX0" fmla="*/ 540167 w 2088198"/>
              <a:gd name="connsiteY0" fmla="*/ 0 h 584674"/>
              <a:gd name="connsiteX1" fmla="*/ 1468689 w 2088198"/>
              <a:gd name="connsiteY1" fmla="*/ 10592 h 584674"/>
              <a:gd name="connsiteX2" fmla="*/ 1920593 w 2088198"/>
              <a:gd name="connsiteY2" fmla="*/ 49427 h 584674"/>
              <a:gd name="connsiteX3" fmla="*/ 2086527 w 2088198"/>
              <a:gd name="connsiteY3" fmla="*/ 116507 h 584674"/>
              <a:gd name="connsiteX4" fmla="*/ 1835861 w 2088198"/>
              <a:gd name="connsiteY4" fmla="*/ 208300 h 584674"/>
              <a:gd name="connsiteX5" fmla="*/ 1405140 w 2088198"/>
              <a:gd name="connsiteY5" fmla="*/ 236544 h 584674"/>
              <a:gd name="connsiteX6" fmla="*/ 776711 w 2088198"/>
              <a:gd name="connsiteY6" fmla="*/ 158873 h 584674"/>
              <a:gd name="connsiteX7" fmla="*/ 896748 w 2088198"/>
              <a:gd name="connsiteY7" fmla="*/ 81202 h 584674"/>
              <a:gd name="connsiteX8" fmla="*/ 1391018 w 2088198"/>
              <a:gd name="connsiteY8" fmla="*/ 56488 h 584674"/>
              <a:gd name="connsiteX9" fmla="*/ 1754660 w 2088198"/>
              <a:gd name="connsiteY9" fmla="*/ 74141 h 584674"/>
              <a:gd name="connsiteX10" fmla="*/ 2044161 w 2088198"/>
              <a:gd name="connsiteY10" fmla="*/ 123568 h 584674"/>
              <a:gd name="connsiteX11" fmla="*/ 2037100 w 2088198"/>
              <a:gd name="connsiteY11" fmla="*/ 208300 h 584674"/>
              <a:gd name="connsiteX12" fmla="*/ 1832331 w 2088198"/>
              <a:gd name="connsiteY12" fmla="*/ 268318 h 584674"/>
              <a:gd name="connsiteX13" fmla="*/ 1451037 w 2088198"/>
              <a:gd name="connsiteY13" fmla="*/ 296562 h 584674"/>
              <a:gd name="connsiteX14" fmla="*/ 917931 w 2088198"/>
              <a:gd name="connsiteY14" fmla="*/ 257727 h 584674"/>
              <a:gd name="connsiteX15" fmla="*/ 751997 w 2088198"/>
              <a:gd name="connsiteY15" fmla="*/ 204769 h 584674"/>
              <a:gd name="connsiteX16" fmla="*/ 1129761 w 2088198"/>
              <a:gd name="connsiteY16" fmla="*/ 137690 h 584674"/>
              <a:gd name="connsiteX17" fmla="*/ 1737007 w 2088198"/>
              <a:gd name="connsiteY17" fmla="*/ 144751 h 584674"/>
              <a:gd name="connsiteX18" fmla="*/ 2082996 w 2088198"/>
              <a:gd name="connsiteY18" fmla="*/ 225952 h 584674"/>
              <a:gd name="connsiteX19" fmla="*/ 1885288 w 2088198"/>
              <a:gd name="connsiteY19" fmla="*/ 321276 h 584674"/>
              <a:gd name="connsiteX20" fmla="*/ 1482811 w 2088198"/>
              <a:gd name="connsiteY20" fmla="*/ 360111 h 584674"/>
              <a:gd name="connsiteX21" fmla="*/ 928522 w 2088198"/>
              <a:gd name="connsiteY21" fmla="*/ 335398 h 584674"/>
              <a:gd name="connsiteX22" fmla="*/ 737875 w 2088198"/>
              <a:gd name="connsiteY22" fmla="*/ 275379 h 584674"/>
              <a:gd name="connsiteX23" fmla="*/ 1023846 w 2088198"/>
              <a:gd name="connsiteY23" fmla="*/ 211830 h 584674"/>
              <a:gd name="connsiteX24" fmla="*/ 1719355 w 2088198"/>
              <a:gd name="connsiteY24" fmla="*/ 204769 h 584674"/>
              <a:gd name="connsiteX25" fmla="*/ 2068874 w 2088198"/>
              <a:gd name="connsiteY25" fmla="*/ 289501 h 584674"/>
              <a:gd name="connsiteX26" fmla="*/ 1945389 w 2088198"/>
              <a:gd name="connsiteY26" fmla="*/ 402449 h 584674"/>
              <a:gd name="connsiteX27" fmla="*/ 1371151 w 2088198"/>
              <a:gd name="connsiteY27" fmla="*/ 436587 h 584674"/>
              <a:gd name="connsiteX28" fmla="*/ 946175 w 2088198"/>
              <a:gd name="connsiteY28" fmla="*/ 402477 h 584674"/>
              <a:gd name="connsiteX29" fmla="*/ 747069 w 2088198"/>
              <a:gd name="connsiteY29" fmla="*/ 343653 h 584674"/>
              <a:gd name="connsiteX30" fmla="*/ 852911 w 2088198"/>
              <a:gd name="connsiteY30" fmla="*/ 298581 h 584674"/>
              <a:gd name="connsiteX31" fmla="*/ 999546 w 2088198"/>
              <a:gd name="connsiteY31" fmla="*/ 272646 h 584674"/>
              <a:gd name="connsiteX32" fmla="*/ 1386090 w 2088198"/>
              <a:gd name="connsiteY32" fmla="*/ 270626 h 584674"/>
              <a:gd name="connsiteX33" fmla="*/ 1737007 w 2088198"/>
              <a:gd name="connsiteY33" fmla="*/ 291809 h 584674"/>
              <a:gd name="connsiteX34" fmla="*/ 1965175 w 2088198"/>
              <a:gd name="connsiteY34" fmla="*/ 350633 h 584674"/>
              <a:gd name="connsiteX35" fmla="*/ 2073637 w 2088198"/>
              <a:gd name="connsiteY35" fmla="*/ 418962 h 584674"/>
              <a:gd name="connsiteX36" fmla="*/ 1857044 w 2088198"/>
              <a:gd name="connsiteY36" fmla="*/ 494270 h 584674"/>
              <a:gd name="connsiteX37" fmla="*/ 1372217 w 2088198"/>
              <a:gd name="connsiteY37" fmla="*/ 517816 h 584674"/>
              <a:gd name="connsiteX38" fmla="*/ 903809 w 2088198"/>
              <a:gd name="connsiteY38" fmla="*/ 476618 h 584674"/>
              <a:gd name="connsiteX39" fmla="*/ 751997 w 2088198"/>
              <a:gd name="connsiteY39" fmla="*/ 427191 h 584674"/>
              <a:gd name="connsiteX40" fmla="*/ 981811 w 2088198"/>
              <a:gd name="connsiteY40" fmla="*/ 373835 h 584674"/>
              <a:gd name="connsiteX41" fmla="*/ 1624031 w 2088198"/>
              <a:gd name="connsiteY41" fmla="*/ 388355 h 584674"/>
              <a:gd name="connsiteX42" fmla="*/ 1961645 w 2088198"/>
              <a:gd name="connsiteY42" fmla="*/ 422067 h 584674"/>
              <a:gd name="connsiteX43" fmla="*/ 2082996 w 2088198"/>
              <a:gd name="connsiteY43" fmla="*/ 480148 h 584674"/>
              <a:gd name="connsiteX44" fmla="*/ 1982496 w 2088198"/>
              <a:gd name="connsiteY44" fmla="*/ 538202 h 584674"/>
              <a:gd name="connsiteX45" fmla="*/ 1592422 w 2088198"/>
              <a:gd name="connsiteY45" fmla="*/ 582415 h 584674"/>
              <a:gd name="connsiteX46" fmla="*/ 1188466 w 2088198"/>
              <a:gd name="connsiteY46" fmla="*/ 572573 h 584674"/>
              <a:gd name="connsiteX47" fmla="*/ 859963 w 2088198"/>
              <a:gd name="connsiteY47" fmla="*/ 524107 h 584674"/>
              <a:gd name="connsiteX48" fmla="*/ 476617 w 2088198"/>
              <a:gd name="connsiteY48" fmla="*/ 427191 h 584674"/>
              <a:gd name="connsiteX49" fmla="*/ 0 w 2088198"/>
              <a:gd name="connsiteY49" fmla="*/ 285971 h 584674"/>
              <a:gd name="connsiteX0" fmla="*/ 540167 w 2088198"/>
              <a:gd name="connsiteY0" fmla="*/ 0 h 584674"/>
              <a:gd name="connsiteX1" fmla="*/ 1468689 w 2088198"/>
              <a:gd name="connsiteY1" fmla="*/ 10592 h 584674"/>
              <a:gd name="connsiteX2" fmla="*/ 1920593 w 2088198"/>
              <a:gd name="connsiteY2" fmla="*/ 49427 h 584674"/>
              <a:gd name="connsiteX3" fmla="*/ 2086527 w 2088198"/>
              <a:gd name="connsiteY3" fmla="*/ 116507 h 584674"/>
              <a:gd name="connsiteX4" fmla="*/ 1835861 w 2088198"/>
              <a:gd name="connsiteY4" fmla="*/ 208300 h 584674"/>
              <a:gd name="connsiteX5" fmla="*/ 1405140 w 2088198"/>
              <a:gd name="connsiteY5" fmla="*/ 236544 h 584674"/>
              <a:gd name="connsiteX6" fmla="*/ 776711 w 2088198"/>
              <a:gd name="connsiteY6" fmla="*/ 158873 h 584674"/>
              <a:gd name="connsiteX7" fmla="*/ 896748 w 2088198"/>
              <a:gd name="connsiteY7" fmla="*/ 81202 h 584674"/>
              <a:gd name="connsiteX8" fmla="*/ 1391018 w 2088198"/>
              <a:gd name="connsiteY8" fmla="*/ 56488 h 584674"/>
              <a:gd name="connsiteX9" fmla="*/ 1754660 w 2088198"/>
              <a:gd name="connsiteY9" fmla="*/ 74141 h 584674"/>
              <a:gd name="connsiteX10" fmla="*/ 2044161 w 2088198"/>
              <a:gd name="connsiteY10" fmla="*/ 123568 h 584674"/>
              <a:gd name="connsiteX11" fmla="*/ 2037100 w 2088198"/>
              <a:gd name="connsiteY11" fmla="*/ 208300 h 584674"/>
              <a:gd name="connsiteX12" fmla="*/ 1832331 w 2088198"/>
              <a:gd name="connsiteY12" fmla="*/ 268318 h 584674"/>
              <a:gd name="connsiteX13" fmla="*/ 1451037 w 2088198"/>
              <a:gd name="connsiteY13" fmla="*/ 296562 h 584674"/>
              <a:gd name="connsiteX14" fmla="*/ 917931 w 2088198"/>
              <a:gd name="connsiteY14" fmla="*/ 257727 h 584674"/>
              <a:gd name="connsiteX15" fmla="*/ 751997 w 2088198"/>
              <a:gd name="connsiteY15" fmla="*/ 204769 h 584674"/>
              <a:gd name="connsiteX16" fmla="*/ 1129761 w 2088198"/>
              <a:gd name="connsiteY16" fmla="*/ 137690 h 584674"/>
              <a:gd name="connsiteX17" fmla="*/ 1737007 w 2088198"/>
              <a:gd name="connsiteY17" fmla="*/ 144751 h 584674"/>
              <a:gd name="connsiteX18" fmla="*/ 2082996 w 2088198"/>
              <a:gd name="connsiteY18" fmla="*/ 225952 h 584674"/>
              <a:gd name="connsiteX19" fmla="*/ 1885288 w 2088198"/>
              <a:gd name="connsiteY19" fmla="*/ 321276 h 584674"/>
              <a:gd name="connsiteX20" fmla="*/ 1482811 w 2088198"/>
              <a:gd name="connsiteY20" fmla="*/ 360111 h 584674"/>
              <a:gd name="connsiteX21" fmla="*/ 928522 w 2088198"/>
              <a:gd name="connsiteY21" fmla="*/ 335398 h 584674"/>
              <a:gd name="connsiteX22" fmla="*/ 737875 w 2088198"/>
              <a:gd name="connsiteY22" fmla="*/ 275379 h 584674"/>
              <a:gd name="connsiteX23" fmla="*/ 1023846 w 2088198"/>
              <a:gd name="connsiteY23" fmla="*/ 211830 h 584674"/>
              <a:gd name="connsiteX24" fmla="*/ 1719355 w 2088198"/>
              <a:gd name="connsiteY24" fmla="*/ 204769 h 584674"/>
              <a:gd name="connsiteX25" fmla="*/ 2068874 w 2088198"/>
              <a:gd name="connsiteY25" fmla="*/ 289501 h 584674"/>
              <a:gd name="connsiteX26" fmla="*/ 1945389 w 2088198"/>
              <a:gd name="connsiteY26" fmla="*/ 402449 h 584674"/>
              <a:gd name="connsiteX27" fmla="*/ 1371151 w 2088198"/>
              <a:gd name="connsiteY27" fmla="*/ 436587 h 584674"/>
              <a:gd name="connsiteX28" fmla="*/ 946175 w 2088198"/>
              <a:gd name="connsiteY28" fmla="*/ 402477 h 584674"/>
              <a:gd name="connsiteX29" fmla="*/ 747069 w 2088198"/>
              <a:gd name="connsiteY29" fmla="*/ 343653 h 584674"/>
              <a:gd name="connsiteX30" fmla="*/ 852911 w 2088198"/>
              <a:gd name="connsiteY30" fmla="*/ 298581 h 584674"/>
              <a:gd name="connsiteX31" fmla="*/ 999546 w 2088198"/>
              <a:gd name="connsiteY31" fmla="*/ 272646 h 584674"/>
              <a:gd name="connsiteX32" fmla="*/ 1386090 w 2088198"/>
              <a:gd name="connsiteY32" fmla="*/ 270626 h 584674"/>
              <a:gd name="connsiteX33" fmla="*/ 1737007 w 2088198"/>
              <a:gd name="connsiteY33" fmla="*/ 291809 h 584674"/>
              <a:gd name="connsiteX34" fmla="*/ 1965175 w 2088198"/>
              <a:gd name="connsiteY34" fmla="*/ 350633 h 584674"/>
              <a:gd name="connsiteX35" fmla="*/ 2073637 w 2088198"/>
              <a:gd name="connsiteY35" fmla="*/ 418962 h 584674"/>
              <a:gd name="connsiteX36" fmla="*/ 1857044 w 2088198"/>
              <a:gd name="connsiteY36" fmla="*/ 494270 h 584674"/>
              <a:gd name="connsiteX37" fmla="*/ 1372217 w 2088198"/>
              <a:gd name="connsiteY37" fmla="*/ 517816 h 584674"/>
              <a:gd name="connsiteX38" fmla="*/ 903809 w 2088198"/>
              <a:gd name="connsiteY38" fmla="*/ 476618 h 584674"/>
              <a:gd name="connsiteX39" fmla="*/ 751997 w 2088198"/>
              <a:gd name="connsiteY39" fmla="*/ 427191 h 584674"/>
              <a:gd name="connsiteX40" fmla="*/ 981811 w 2088198"/>
              <a:gd name="connsiteY40" fmla="*/ 373835 h 584674"/>
              <a:gd name="connsiteX41" fmla="*/ 1624031 w 2088198"/>
              <a:gd name="connsiteY41" fmla="*/ 388355 h 584674"/>
              <a:gd name="connsiteX42" fmla="*/ 1961645 w 2088198"/>
              <a:gd name="connsiteY42" fmla="*/ 422067 h 584674"/>
              <a:gd name="connsiteX43" fmla="*/ 2082996 w 2088198"/>
              <a:gd name="connsiteY43" fmla="*/ 480148 h 584674"/>
              <a:gd name="connsiteX44" fmla="*/ 1982496 w 2088198"/>
              <a:gd name="connsiteY44" fmla="*/ 538202 h 584674"/>
              <a:gd name="connsiteX45" fmla="*/ 1592422 w 2088198"/>
              <a:gd name="connsiteY45" fmla="*/ 582415 h 584674"/>
              <a:gd name="connsiteX46" fmla="*/ 1188466 w 2088198"/>
              <a:gd name="connsiteY46" fmla="*/ 572573 h 584674"/>
              <a:gd name="connsiteX47" fmla="*/ 859963 w 2088198"/>
              <a:gd name="connsiteY47" fmla="*/ 524107 h 584674"/>
              <a:gd name="connsiteX48" fmla="*/ 476617 w 2088198"/>
              <a:gd name="connsiteY48" fmla="*/ 427191 h 584674"/>
              <a:gd name="connsiteX49" fmla="*/ 0 w 2088198"/>
              <a:gd name="connsiteY49" fmla="*/ 285971 h 584674"/>
              <a:gd name="connsiteX0" fmla="*/ 540167 w 2088198"/>
              <a:gd name="connsiteY0" fmla="*/ 0 h 584674"/>
              <a:gd name="connsiteX1" fmla="*/ 1468689 w 2088198"/>
              <a:gd name="connsiteY1" fmla="*/ 10592 h 584674"/>
              <a:gd name="connsiteX2" fmla="*/ 1920593 w 2088198"/>
              <a:gd name="connsiteY2" fmla="*/ 49427 h 584674"/>
              <a:gd name="connsiteX3" fmla="*/ 2086527 w 2088198"/>
              <a:gd name="connsiteY3" fmla="*/ 116507 h 584674"/>
              <a:gd name="connsiteX4" fmla="*/ 1835861 w 2088198"/>
              <a:gd name="connsiteY4" fmla="*/ 208300 h 584674"/>
              <a:gd name="connsiteX5" fmla="*/ 1405140 w 2088198"/>
              <a:gd name="connsiteY5" fmla="*/ 236544 h 584674"/>
              <a:gd name="connsiteX6" fmla="*/ 776711 w 2088198"/>
              <a:gd name="connsiteY6" fmla="*/ 158873 h 584674"/>
              <a:gd name="connsiteX7" fmla="*/ 896748 w 2088198"/>
              <a:gd name="connsiteY7" fmla="*/ 81202 h 584674"/>
              <a:gd name="connsiteX8" fmla="*/ 1391018 w 2088198"/>
              <a:gd name="connsiteY8" fmla="*/ 56488 h 584674"/>
              <a:gd name="connsiteX9" fmla="*/ 1754660 w 2088198"/>
              <a:gd name="connsiteY9" fmla="*/ 74141 h 584674"/>
              <a:gd name="connsiteX10" fmla="*/ 2044161 w 2088198"/>
              <a:gd name="connsiteY10" fmla="*/ 123568 h 584674"/>
              <a:gd name="connsiteX11" fmla="*/ 2037100 w 2088198"/>
              <a:gd name="connsiteY11" fmla="*/ 208300 h 584674"/>
              <a:gd name="connsiteX12" fmla="*/ 1832331 w 2088198"/>
              <a:gd name="connsiteY12" fmla="*/ 268318 h 584674"/>
              <a:gd name="connsiteX13" fmla="*/ 1451037 w 2088198"/>
              <a:gd name="connsiteY13" fmla="*/ 296562 h 584674"/>
              <a:gd name="connsiteX14" fmla="*/ 917931 w 2088198"/>
              <a:gd name="connsiteY14" fmla="*/ 257727 h 584674"/>
              <a:gd name="connsiteX15" fmla="*/ 751997 w 2088198"/>
              <a:gd name="connsiteY15" fmla="*/ 204769 h 584674"/>
              <a:gd name="connsiteX16" fmla="*/ 1129761 w 2088198"/>
              <a:gd name="connsiteY16" fmla="*/ 137690 h 584674"/>
              <a:gd name="connsiteX17" fmla="*/ 1737007 w 2088198"/>
              <a:gd name="connsiteY17" fmla="*/ 144751 h 584674"/>
              <a:gd name="connsiteX18" fmla="*/ 2082996 w 2088198"/>
              <a:gd name="connsiteY18" fmla="*/ 225952 h 584674"/>
              <a:gd name="connsiteX19" fmla="*/ 1885288 w 2088198"/>
              <a:gd name="connsiteY19" fmla="*/ 321276 h 584674"/>
              <a:gd name="connsiteX20" fmla="*/ 1482811 w 2088198"/>
              <a:gd name="connsiteY20" fmla="*/ 360111 h 584674"/>
              <a:gd name="connsiteX21" fmla="*/ 928522 w 2088198"/>
              <a:gd name="connsiteY21" fmla="*/ 335398 h 584674"/>
              <a:gd name="connsiteX22" fmla="*/ 737875 w 2088198"/>
              <a:gd name="connsiteY22" fmla="*/ 275379 h 584674"/>
              <a:gd name="connsiteX23" fmla="*/ 1023846 w 2088198"/>
              <a:gd name="connsiteY23" fmla="*/ 211830 h 584674"/>
              <a:gd name="connsiteX24" fmla="*/ 1719355 w 2088198"/>
              <a:gd name="connsiteY24" fmla="*/ 204769 h 584674"/>
              <a:gd name="connsiteX25" fmla="*/ 2068874 w 2088198"/>
              <a:gd name="connsiteY25" fmla="*/ 289501 h 584674"/>
              <a:gd name="connsiteX26" fmla="*/ 1945389 w 2088198"/>
              <a:gd name="connsiteY26" fmla="*/ 402449 h 584674"/>
              <a:gd name="connsiteX27" fmla="*/ 1371151 w 2088198"/>
              <a:gd name="connsiteY27" fmla="*/ 436587 h 584674"/>
              <a:gd name="connsiteX28" fmla="*/ 946175 w 2088198"/>
              <a:gd name="connsiteY28" fmla="*/ 402477 h 584674"/>
              <a:gd name="connsiteX29" fmla="*/ 747069 w 2088198"/>
              <a:gd name="connsiteY29" fmla="*/ 343653 h 584674"/>
              <a:gd name="connsiteX30" fmla="*/ 852911 w 2088198"/>
              <a:gd name="connsiteY30" fmla="*/ 298581 h 584674"/>
              <a:gd name="connsiteX31" fmla="*/ 999546 w 2088198"/>
              <a:gd name="connsiteY31" fmla="*/ 272646 h 584674"/>
              <a:gd name="connsiteX32" fmla="*/ 1386090 w 2088198"/>
              <a:gd name="connsiteY32" fmla="*/ 270626 h 584674"/>
              <a:gd name="connsiteX33" fmla="*/ 1722719 w 2088198"/>
              <a:gd name="connsiteY33" fmla="*/ 324697 h 584674"/>
              <a:gd name="connsiteX34" fmla="*/ 1965175 w 2088198"/>
              <a:gd name="connsiteY34" fmla="*/ 350633 h 584674"/>
              <a:gd name="connsiteX35" fmla="*/ 2073637 w 2088198"/>
              <a:gd name="connsiteY35" fmla="*/ 418962 h 584674"/>
              <a:gd name="connsiteX36" fmla="*/ 1857044 w 2088198"/>
              <a:gd name="connsiteY36" fmla="*/ 494270 h 584674"/>
              <a:gd name="connsiteX37" fmla="*/ 1372217 w 2088198"/>
              <a:gd name="connsiteY37" fmla="*/ 517816 h 584674"/>
              <a:gd name="connsiteX38" fmla="*/ 903809 w 2088198"/>
              <a:gd name="connsiteY38" fmla="*/ 476618 h 584674"/>
              <a:gd name="connsiteX39" fmla="*/ 751997 w 2088198"/>
              <a:gd name="connsiteY39" fmla="*/ 427191 h 584674"/>
              <a:gd name="connsiteX40" fmla="*/ 981811 w 2088198"/>
              <a:gd name="connsiteY40" fmla="*/ 373835 h 584674"/>
              <a:gd name="connsiteX41" fmla="*/ 1624031 w 2088198"/>
              <a:gd name="connsiteY41" fmla="*/ 388355 h 584674"/>
              <a:gd name="connsiteX42" fmla="*/ 1961645 w 2088198"/>
              <a:gd name="connsiteY42" fmla="*/ 422067 h 584674"/>
              <a:gd name="connsiteX43" fmla="*/ 2082996 w 2088198"/>
              <a:gd name="connsiteY43" fmla="*/ 480148 h 584674"/>
              <a:gd name="connsiteX44" fmla="*/ 1982496 w 2088198"/>
              <a:gd name="connsiteY44" fmla="*/ 538202 h 584674"/>
              <a:gd name="connsiteX45" fmla="*/ 1592422 w 2088198"/>
              <a:gd name="connsiteY45" fmla="*/ 582415 h 584674"/>
              <a:gd name="connsiteX46" fmla="*/ 1188466 w 2088198"/>
              <a:gd name="connsiteY46" fmla="*/ 572573 h 584674"/>
              <a:gd name="connsiteX47" fmla="*/ 859963 w 2088198"/>
              <a:gd name="connsiteY47" fmla="*/ 524107 h 584674"/>
              <a:gd name="connsiteX48" fmla="*/ 476617 w 2088198"/>
              <a:gd name="connsiteY48" fmla="*/ 427191 h 584674"/>
              <a:gd name="connsiteX49" fmla="*/ 0 w 2088198"/>
              <a:gd name="connsiteY49" fmla="*/ 285971 h 584674"/>
              <a:gd name="connsiteX0" fmla="*/ 540167 w 2088198"/>
              <a:gd name="connsiteY0" fmla="*/ 0 h 584674"/>
              <a:gd name="connsiteX1" fmla="*/ 1468689 w 2088198"/>
              <a:gd name="connsiteY1" fmla="*/ 10592 h 584674"/>
              <a:gd name="connsiteX2" fmla="*/ 1920593 w 2088198"/>
              <a:gd name="connsiteY2" fmla="*/ 49427 h 584674"/>
              <a:gd name="connsiteX3" fmla="*/ 2086527 w 2088198"/>
              <a:gd name="connsiteY3" fmla="*/ 116507 h 584674"/>
              <a:gd name="connsiteX4" fmla="*/ 1835861 w 2088198"/>
              <a:gd name="connsiteY4" fmla="*/ 208300 h 584674"/>
              <a:gd name="connsiteX5" fmla="*/ 1405140 w 2088198"/>
              <a:gd name="connsiteY5" fmla="*/ 236544 h 584674"/>
              <a:gd name="connsiteX6" fmla="*/ 776711 w 2088198"/>
              <a:gd name="connsiteY6" fmla="*/ 158873 h 584674"/>
              <a:gd name="connsiteX7" fmla="*/ 896748 w 2088198"/>
              <a:gd name="connsiteY7" fmla="*/ 81202 h 584674"/>
              <a:gd name="connsiteX8" fmla="*/ 1391018 w 2088198"/>
              <a:gd name="connsiteY8" fmla="*/ 56488 h 584674"/>
              <a:gd name="connsiteX9" fmla="*/ 1754660 w 2088198"/>
              <a:gd name="connsiteY9" fmla="*/ 74141 h 584674"/>
              <a:gd name="connsiteX10" fmla="*/ 2044161 w 2088198"/>
              <a:gd name="connsiteY10" fmla="*/ 123568 h 584674"/>
              <a:gd name="connsiteX11" fmla="*/ 2037100 w 2088198"/>
              <a:gd name="connsiteY11" fmla="*/ 208300 h 584674"/>
              <a:gd name="connsiteX12" fmla="*/ 1832331 w 2088198"/>
              <a:gd name="connsiteY12" fmla="*/ 268318 h 584674"/>
              <a:gd name="connsiteX13" fmla="*/ 1451037 w 2088198"/>
              <a:gd name="connsiteY13" fmla="*/ 296562 h 584674"/>
              <a:gd name="connsiteX14" fmla="*/ 917931 w 2088198"/>
              <a:gd name="connsiteY14" fmla="*/ 257727 h 584674"/>
              <a:gd name="connsiteX15" fmla="*/ 751997 w 2088198"/>
              <a:gd name="connsiteY15" fmla="*/ 204769 h 584674"/>
              <a:gd name="connsiteX16" fmla="*/ 1129761 w 2088198"/>
              <a:gd name="connsiteY16" fmla="*/ 137690 h 584674"/>
              <a:gd name="connsiteX17" fmla="*/ 1737007 w 2088198"/>
              <a:gd name="connsiteY17" fmla="*/ 144751 h 584674"/>
              <a:gd name="connsiteX18" fmla="*/ 2082996 w 2088198"/>
              <a:gd name="connsiteY18" fmla="*/ 225952 h 584674"/>
              <a:gd name="connsiteX19" fmla="*/ 1885288 w 2088198"/>
              <a:gd name="connsiteY19" fmla="*/ 321276 h 584674"/>
              <a:gd name="connsiteX20" fmla="*/ 1482811 w 2088198"/>
              <a:gd name="connsiteY20" fmla="*/ 360111 h 584674"/>
              <a:gd name="connsiteX21" fmla="*/ 928522 w 2088198"/>
              <a:gd name="connsiteY21" fmla="*/ 335398 h 584674"/>
              <a:gd name="connsiteX22" fmla="*/ 737875 w 2088198"/>
              <a:gd name="connsiteY22" fmla="*/ 275379 h 584674"/>
              <a:gd name="connsiteX23" fmla="*/ 1023846 w 2088198"/>
              <a:gd name="connsiteY23" fmla="*/ 211830 h 584674"/>
              <a:gd name="connsiteX24" fmla="*/ 1719355 w 2088198"/>
              <a:gd name="connsiteY24" fmla="*/ 204769 h 584674"/>
              <a:gd name="connsiteX25" fmla="*/ 2068874 w 2088198"/>
              <a:gd name="connsiteY25" fmla="*/ 289501 h 584674"/>
              <a:gd name="connsiteX26" fmla="*/ 1945389 w 2088198"/>
              <a:gd name="connsiteY26" fmla="*/ 402449 h 584674"/>
              <a:gd name="connsiteX27" fmla="*/ 1371151 w 2088198"/>
              <a:gd name="connsiteY27" fmla="*/ 436587 h 584674"/>
              <a:gd name="connsiteX28" fmla="*/ 946175 w 2088198"/>
              <a:gd name="connsiteY28" fmla="*/ 402477 h 584674"/>
              <a:gd name="connsiteX29" fmla="*/ 747069 w 2088198"/>
              <a:gd name="connsiteY29" fmla="*/ 343653 h 584674"/>
              <a:gd name="connsiteX30" fmla="*/ 852911 w 2088198"/>
              <a:gd name="connsiteY30" fmla="*/ 298581 h 584674"/>
              <a:gd name="connsiteX31" fmla="*/ 999546 w 2088198"/>
              <a:gd name="connsiteY31" fmla="*/ 272646 h 584674"/>
              <a:gd name="connsiteX32" fmla="*/ 1386090 w 2088198"/>
              <a:gd name="connsiteY32" fmla="*/ 270626 h 584674"/>
              <a:gd name="connsiteX33" fmla="*/ 1722719 w 2088198"/>
              <a:gd name="connsiteY33" fmla="*/ 324697 h 584674"/>
              <a:gd name="connsiteX34" fmla="*/ 1958031 w 2088198"/>
              <a:gd name="connsiteY34" fmla="*/ 363161 h 584674"/>
              <a:gd name="connsiteX35" fmla="*/ 2073637 w 2088198"/>
              <a:gd name="connsiteY35" fmla="*/ 418962 h 584674"/>
              <a:gd name="connsiteX36" fmla="*/ 1857044 w 2088198"/>
              <a:gd name="connsiteY36" fmla="*/ 494270 h 584674"/>
              <a:gd name="connsiteX37" fmla="*/ 1372217 w 2088198"/>
              <a:gd name="connsiteY37" fmla="*/ 517816 h 584674"/>
              <a:gd name="connsiteX38" fmla="*/ 903809 w 2088198"/>
              <a:gd name="connsiteY38" fmla="*/ 476618 h 584674"/>
              <a:gd name="connsiteX39" fmla="*/ 751997 w 2088198"/>
              <a:gd name="connsiteY39" fmla="*/ 427191 h 584674"/>
              <a:gd name="connsiteX40" fmla="*/ 981811 w 2088198"/>
              <a:gd name="connsiteY40" fmla="*/ 373835 h 584674"/>
              <a:gd name="connsiteX41" fmla="*/ 1624031 w 2088198"/>
              <a:gd name="connsiteY41" fmla="*/ 388355 h 584674"/>
              <a:gd name="connsiteX42" fmla="*/ 1961645 w 2088198"/>
              <a:gd name="connsiteY42" fmla="*/ 422067 h 584674"/>
              <a:gd name="connsiteX43" fmla="*/ 2082996 w 2088198"/>
              <a:gd name="connsiteY43" fmla="*/ 480148 h 584674"/>
              <a:gd name="connsiteX44" fmla="*/ 1982496 w 2088198"/>
              <a:gd name="connsiteY44" fmla="*/ 538202 h 584674"/>
              <a:gd name="connsiteX45" fmla="*/ 1592422 w 2088198"/>
              <a:gd name="connsiteY45" fmla="*/ 582415 h 584674"/>
              <a:gd name="connsiteX46" fmla="*/ 1188466 w 2088198"/>
              <a:gd name="connsiteY46" fmla="*/ 572573 h 584674"/>
              <a:gd name="connsiteX47" fmla="*/ 859963 w 2088198"/>
              <a:gd name="connsiteY47" fmla="*/ 524107 h 584674"/>
              <a:gd name="connsiteX48" fmla="*/ 476617 w 2088198"/>
              <a:gd name="connsiteY48" fmla="*/ 427191 h 584674"/>
              <a:gd name="connsiteX49" fmla="*/ 0 w 2088198"/>
              <a:gd name="connsiteY49" fmla="*/ 285971 h 584674"/>
              <a:gd name="connsiteX0" fmla="*/ 540167 w 2088198"/>
              <a:gd name="connsiteY0" fmla="*/ 0 h 584674"/>
              <a:gd name="connsiteX1" fmla="*/ 1468689 w 2088198"/>
              <a:gd name="connsiteY1" fmla="*/ 10592 h 584674"/>
              <a:gd name="connsiteX2" fmla="*/ 1920593 w 2088198"/>
              <a:gd name="connsiteY2" fmla="*/ 49427 h 584674"/>
              <a:gd name="connsiteX3" fmla="*/ 2086527 w 2088198"/>
              <a:gd name="connsiteY3" fmla="*/ 116507 h 584674"/>
              <a:gd name="connsiteX4" fmla="*/ 1835861 w 2088198"/>
              <a:gd name="connsiteY4" fmla="*/ 208300 h 584674"/>
              <a:gd name="connsiteX5" fmla="*/ 1405140 w 2088198"/>
              <a:gd name="connsiteY5" fmla="*/ 236544 h 584674"/>
              <a:gd name="connsiteX6" fmla="*/ 776711 w 2088198"/>
              <a:gd name="connsiteY6" fmla="*/ 158873 h 584674"/>
              <a:gd name="connsiteX7" fmla="*/ 896748 w 2088198"/>
              <a:gd name="connsiteY7" fmla="*/ 81202 h 584674"/>
              <a:gd name="connsiteX8" fmla="*/ 1391018 w 2088198"/>
              <a:gd name="connsiteY8" fmla="*/ 56488 h 584674"/>
              <a:gd name="connsiteX9" fmla="*/ 1754660 w 2088198"/>
              <a:gd name="connsiteY9" fmla="*/ 74141 h 584674"/>
              <a:gd name="connsiteX10" fmla="*/ 2044161 w 2088198"/>
              <a:gd name="connsiteY10" fmla="*/ 123568 h 584674"/>
              <a:gd name="connsiteX11" fmla="*/ 2037100 w 2088198"/>
              <a:gd name="connsiteY11" fmla="*/ 208300 h 584674"/>
              <a:gd name="connsiteX12" fmla="*/ 1832331 w 2088198"/>
              <a:gd name="connsiteY12" fmla="*/ 268318 h 584674"/>
              <a:gd name="connsiteX13" fmla="*/ 1451037 w 2088198"/>
              <a:gd name="connsiteY13" fmla="*/ 296562 h 584674"/>
              <a:gd name="connsiteX14" fmla="*/ 917931 w 2088198"/>
              <a:gd name="connsiteY14" fmla="*/ 257727 h 584674"/>
              <a:gd name="connsiteX15" fmla="*/ 751997 w 2088198"/>
              <a:gd name="connsiteY15" fmla="*/ 204769 h 584674"/>
              <a:gd name="connsiteX16" fmla="*/ 1129761 w 2088198"/>
              <a:gd name="connsiteY16" fmla="*/ 137690 h 584674"/>
              <a:gd name="connsiteX17" fmla="*/ 1737007 w 2088198"/>
              <a:gd name="connsiteY17" fmla="*/ 144751 h 584674"/>
              <a:gd name="connsiteX18" fmla="*/ 2082996 w 2088198"/>
              <a:gd name="connsiteY18" fmla="*/ 225952 h 584674"/>
              <a:gd name="connsiteX19" fmla="*/ 1885288 w 2088198"/>
              <a:gd name="connsiteY19" fmla="*/ 321276 h 584674"/>
              <a:gd name="connsiteX20" fmla="*/ 1482811 w 2088198"/>
              <a:gd name="connsiteY20" fmla="*/ 360111 h 584674"/>
              <a:gd name="connsiteX21" fmla="*/ 928522 w 2088198"/>
              <a:gd name="connsiteY21" fmla="*/ 335398 h 584674"/>
              <a:gd name="connsiteX22" fmla="*/ 737875 w 2088198"/>
              <a:gd name="connsiteY22" fmla="*/ 275379 h 584674"/>
              <a:gd name="connsiteX23" fmla="*/ 1023846 w 2088198"/>
              <a:gd name="connsiteY23" fmla="*/ 211830 h 584674"/>
              <a:gd name="connsiteX24" fmla="*/ 1719355 w 2088198"/>
              <a:gd name="connsiteY24" fmla="*/ 204769 h 584674"/>
              <a:gd name="connsiteX25" fmla="*/ 2068874 w 2088198"/>
              <a:gd name="connsiteY25" fmla="*/ 289501 h 584674"/>
              <a:gd name="connsiteX26" fmla="*/ 1945389 w 2088198"/>
              <a:gd name="connsiteY26" fmla="*/ 402449 h 584674"/>
              <a:gd name="connsiteX27" fmla="*/ 1371151 w 2088198"/>
              <a:gd name="connsiteY27" fmla="*/ 436587 h 584674"/>
              <a:gd name="connsiteX28" fmla="*/ 946175 w 2088198"/>
              <a:gd name="connsiteY28" fmla="*/ 402477 h 584674"/>
              <a:gd name="connsiteX29" fmla="*/ 747069 w 2088198"/>
              <a:gd name="connsiteY29" fmla="*/ 343653 h 584674"/>
              <a:gd name="connsiteX30" fmla="*/ 852911 w 2088198"/>
              <a:gd name="connsiteY30" fmla="*/ 298581 h 584674"/>
              <a:gd name="connsiteX31" fmla="*/ 999546 w 2088198"/>
              <a:gd name="connsiteY31" fmla="*/ 272646 h 584674"/>
              <a:gd name="connsiteX32" fmla="*/ 1378946 w 2088198"/>
              <a:gd name="connsiteY32" fmla="*/ 300382 h 584674"/>
              <a:gd name="connsiteX33" fmla="*/ 1722719 w 2088198"/>
              <a:gd name="connsiteY33" fmla="*/ 324697 h 584674"/>
              <a:gd name="connsiteX34" fmla="*/ 1958031 w 2088198"/>
              <a:gd name="connsiteY34" fmla="*/ 363161 h 584674"/>
              <a:gd name="connsiteX35" fmla="*/ 2073637 w 2088198"/>
              <a:gd name="connsiteY35" fmla="*/ 418962 h 584674"/>
              <a:gd name="connsiteX36" fmla="*/ 1857044 w 2088198"/>
              <a:gd name="connsiteY36" fmla="*/ 494270 h 584674"/>
              <a:gd name="connsiteX37" fmla="*/ 1372217 w 2088198"/>
              <a:gd name="connsiteY37" fmla="*/ 517816 h 584674"/>
              <a:gd name="connsiteX38" fmla="*/ 903809 w 2088198"/>
              <a:gd name="connsiteY38" fmla="*/ 476618 h 584674"/>
              <a:gd name="connsiteX39" fmla="*/ 751997 w 2088198"/>
              <a:gd name="connsiteY39" fmla="*/ 427191 h 584674"/>
              <a:gd name="connsiteX40" fmla="*/ 981811 w 2088198"/>
              <a:gd name="connsiteY40" fmla="*/ 373835 h 584674"/>
              <a:gd name="connsiteX41" fmla="*/ 1624031 w 2088198"/>
              <a:gd name="connsiteY41" fmla="*/ 388355 h 584674"/>
              <a:gd name="connsiteX42" fmla="*/ 1961645 w 2088198"/>
              <a:gd name="connsiteY42" fmla="*/ 422067 h 584674"/>
              <a:gd name="connsiteX43" fmla="*/ 2082996 w 2088198"/>
              <a:gd name="connsiteY43" fmla="*/ 480148 h 584674"/>
              <a:gd name="connsiteX44" fmla="*/ 1982496 w 2088198"/>
              <a:gd name="connsiteY44" fmla="*/ 538202 h 584674"/>
              <a:gd name="connsiteX45" fmla="*/ 1592422 w 2088198"/>
              <a:gd name="connsiteY45" fmla="*/ 582415 h 584674"/>
              <a:gd name="connsiteX46" fmla="*/ 1188466 w 2088198"/>
              <a:gd name="connsiteY46" fmla="*/ 572573 h 584674"/>
              <a:gd name="connsiteX47" fmla="*/ 859963 w 2088198"/>
              <a:gd name="connsiteY47" fmla="*/ 524107 h 584674"/>
              <a:gd name="connsiteX48" fmla="*/ 476617 w 2088198"/>
              <a:gd name="connsiteY48" fmla="*/ 427191 h 584674"/>
              <a:gd name="connsiteX49" fmla="*/ 0 w 2088198"/>
              <a:gd name="connsiteY49" fmla="*/ 285971 h 584674"/>
              <a:gd name="connsiteX0" fmla="*/ 540167 w 2088198"/>
              <a:gd name="connsiteY0" fmla="*/ 0 h 584674"/>
              <a:gd name="connsiteX1" fmla="*/ 1468689 w 2088198"/>
              <a:gd name="connsiteY1" fmla="*/ 10592 h 584674"/>
              <a:gd name="connsiteX2" fmla="*/ 1920593 w 2088198"/>
              <a:gd name="connsiteY2" fmla="*/ 49427 h 584674"/>
              <a:gd name="connsiteX3" fmla="*/ 2086527 w 2088198"/>
              <a:gd name="connsiteY3" fmla="*/ 116507 h 584674"/>
              <a:gd name="connsiteX4" fmla="*/ 1835861 w 2088198"/>
              <a:gd name="connsiteY4" fmla="*/ 208300 h 584674"/>
              <a:gd name="connsiteX5" fmla="*/ 1405140 w 2088198"/>
              <a:gd name="connsiteY5" fmla="*/ 236544 h 584674"/>
              <a:gd name="connsiteX6" fmla="*/ 776711 w 2088198"/>
              <a:gd name="connsiteY6" fmla="*/ 158873 h 584674"/>
              <a:gd name="connsiteX7" fmla="*/ 896748 w 2088198"/>
              <a:gd name="connsiteY7" fmla="*/ 81202 h 584674"/>
              <a:gd name="connsiteX8" fmla="*/ 1391018 w 2088198"/>
              <a:gd name="connsiteY8" fmla="*/ 56488 h 584674"/>
              <a:gd name="connsiteX9" fmla="*/ 1754660 w 2088198"/>
              <a:gd name="connsiteY9" fmla="*/ 74141 h 584674"/>
              <a:gd name="connsiteX10" fmla="*/ 2044161 w 2088198"/>
              <a:gd name="connsiteY10" fmla="*/ 123568 h 584674"/>
              <a:gd name="connsiteX11" fmla="*/ 2037100 w 2088198"/>
              <a:gd name="connsiteY11" fmla="*/ 208300 h 584674"/>
              <a:gd name="connsiteX12" fmla="*/ 1832331 w 2088198"/>
              <a:gd name="connsiteY12" fmla="*/ 268318 h 584674"/>
              <a:gd name="connsiteX13" fmla="*/ 1451037 w 2088198"/>
              <a:gd name="connsiteY13" fmla="*/ 296562 h 584674"/>
              <a:gd name="connsiteX14" fmla="*/ 917931 w 2088198"/>
              <a:gd name="connsiteY14" fmla="*/ 257727 h 584674"/>
              <a:gd name="connsiteX15" fmla="*/ 751997 w 2088198"/>
              <a:gd name="connsiteY15" fmla="*/ 204769 h 584674"/>
              <a:gd name="connsiteX16" fmla="*/ 1129761 w 2088198"/>
              <a:gd name="connsiteY16" fmla="*/ 137690 h 584674"/>
              <a:gd name="connsiteX17" fmla="*/ 1737007 w 2088198"/>
              <a:gd name="connsiteY17" fmla="*/ 144751 h 584674"/>
              <a:gd name="connsiteX18" fmla="*/ 2082996 w 2088198"/>
              <a:gd name="connsiteY18" fmla="*/ 225952 h 584674"/>
              <a:gd name="connsiteX19" fmla="*/ 1885288 w 2088198"/>
              <a:gd name="connsiteY19" fmla="*/ 321276 h 584674"/>
              <a:gd name="connsiteX20" fmla="*/ 1482811 w 2088198"/>
              <a:gd name="connsiteY20" fmla="*/ 360111 h 584674"/>
              <a:gd name="connsiteX21" fmla="*/ 928522 w 2088198"/>
              <a:gd name="connsiteY21" fmla="*/ 335398 h 584674"/>
              <a:gd name="connsiteX22" fmla="*/ 737875 w 2088198"/>
              <a:gd name="connsiteY22" fmla="*/ 275379 h 584674"/>
              <a:gd name="connsiteX23" fmla="*/ 1023846 w 2088198"/>
              <a:gd name="connsiteY23" fmla="*/ 211830 h 584674"/>
              <a:gd name="connsiteX24" fmla="*/ 1719355 w 2088198"/>
              <a:gd name="connsiteY24" fmla="*/ 204769 h 584674"/>
              <a:gd name="connsiteX25" fmla="*/ 2068874 w 2088198"/>
              <a:gd name="connsiteY25" fmla="*/ 289501 h 584674"/>
              <a:gd name="connsiteX26" fmla="*/ 1945389 w 2088198"/>
              <a:gd name="connsiteY26" fmla="*/ 402449 h 584674"/>
              <a:gd name="connsiteX27" fmla="*/ 1371151 w 2088198"/>
              <a:gd name="connsiteY27" fmla="*/ 436587 h 584674"/>
              <a:gd name="connsiteX28" fmla="*/ 946175 w 2088198"/>
              <a:gd name="connsiteY28" fmla="*/ 402477 h 584674"/>
              <a:gd name="connsiteX29" fmla="*/ 747069 w 2088198"/>
              <a:gd name="connsiteY29" fmla="*/ 343653 h 584674"/>
              <a:gd name="connsiteX30" fmla="*/ 852911 w 2088198"/>
              <a:gd name="connsiteY30" fmla="*/ 298581 h 584674"/>
              <a:gd name="connsiteX31" fmla="*/ 1006690 w 2088198"/>
              <a:gd name="connsiteY31" fmla="*/ 297703 h 584674"/>
              <a:gd name="connsiteX32" fmla="*/ 1378946 w 2088198"/>
              <a:gd name="connsiteY32" fmla="*/ 300382 h 584674"/>
              <a:gd name="connsiteX33" fmla="*/ 1722719 w 2088198"/>
              <a:gd name="connsiteY33" fmla="*/ 324697 h 584674"/>
              <a:gd name="connsiteX34" fmla="*/ 1958031 w 2088198"/>
              <a:gd name="connsiteY34" fmla="*/ 363161 h 584674"/>
              <a:gd name="connsiteX35" fmla="*/ 2073637 w 2088198"/>
              <a:gd name="connsiteY35" fmla="*/ 418962 h 584674"/>
              <a:gd name="connsiteX36" fmla="*/ 1857044 w 2088198"/>
              <a:gd name="connsiteY36" fmla="*/ 494270 h 584674"/>
              <a:gd name="connsiteX37" fmla="*/ 1372217 w 2088198"/>
              <a:gd name="connsiteY37" fmla="*/ 517816 h 584674"/>
              <a:gd name="connsiteX38" fmla="*/ 903809 w 2088198"/>
              <a:gd name="connsiteY38" fmla="*/ 476618 h 584674"/>
              <a:gd name="connsiteX39" fmla="*/ 751997 w 2088198"/>
              <a:gd name="connsiteY39" fmla="*/ 427191 h 584674"/>
              <a:gd name="connsiteX40" fmla="*/ 981811 w 2088198"/>
              <a:gd name="connsiteY40" fmla="*/ 373835 h 584674"/>
              <a:gd name="connsiteX41" fmla="*/ 1624031 w 2088198"/>
              <a:gd name="connsiteY41" fmla="*/ 388355 h 584674"/>
              <a:gd name="connsiteX42" fmla="*/ 1961645 w 2088198"/>
              <a:gd name="connsiteY42" fmla="*/ 422067 h 584674"/>
              <a:gd name="connsiteX43" fmla="*/ 2082996 w 2088198"/>
              <a:gd name="connsiteY43" fmla="*/ 480148 h 584674"/>
              <a:gd name="connsiteX44" fmla="*/ 1982496 w 2088198"/>
              <a:gd name="connsiteY44" fmla="*/ 538202 h 584674"/>
              <a:gd name="connsiteX45" fmla="*/ 1592422 w 2088198"/>
              <a:gd name="connsiteY45" fmla="*/ 582415 h 584674"/>
              <a:gd name="connsiteX46" fmla="*/ 1188466 w 2088198"/>
              <a:gd name="connsiteY46" fmla="*/ 572573 h 584674"/>
              <a:gd name="connsiteX47" fmla="*/ 859963 w 2088198"/>
              <a:gd name="connsiteY47" fmla="*/ 524107 h 584674"/>
              <a:gd name="connsiteX48" fmla="*/ 476617 w 2088198"/>
              <a:gd name="connsiteY48" fmla="*/ 427191 h 584674"/>
              <a:gd name="connsiteX49" fmla="*/ 0 w 2088198"/>
              <a:gd name="connsiteY49" fmla="*/ 285971 h 584674"/>
              <a:gd name="connsiteX0" fmla="*/ 540167 w 2088198"/>
              <a:gd name="connsiteY0" fmla="*/ 0 h 584674"/>
              <a:gd name="connsiteX1" fmla="*/ 1468689 w 2088198"/>
              <a:gd name="connsiteY1" fmla="*/ 10592 h 584674"/>
              <a:gd name="connsiteX2" fmla="*/ 1920593 w 2088198"/>
              <a:gd name="connsiteY2" fmla="*/ 49427 h 584674"/>
              <a:gd name="connsiteX3" fmla="*/ 2086527 w 2088198"/>
              <a:gd name="connsiteY3" fmla="*/ 116507 h 584674"/>
              <a:gd name="connsiteX4" fmla="*/ 1835861 w 2088198"/>
              <a:gd name="connsiteY4" fmla="*/ 208300 h 584674"/>
              <a:gd name="connsiteX5" fmla="*/ 1405140 w 2088198"/>
              <a:gd name="connsiteY5" fmla="*/ 236544 h 584674"/>
              <a:gd name="connsiteX6" fmla="*/ 776711 w 2088198"/>
              <a:gd name="connsiteY6" fmla="*/ 158873 h 584674"/>
              <a:gd name="connsiteX7" fmla="*/ 896748 w 2088198"/>
              <a:gd name="connsiteY7" fmla="*/ 81202 h 584674"/>
              <a:gd name="connsiteX8" fmla="*/ 1391018 w 2088198"/>
              <a:gd name="connsiteY8" fmla="*/ 56488 h 584674"/>
              <a:gd name="connsiteX9" fmla="*/ 1754660 w 2088198"/>
              <a:gd name="connsiteY9" fmla="*/ 74141 h 584674"/>
              <a:gd name="connsiteX10" fmla="*/ 2044161 w 2088198"/>
              <a:gd name="connsiteY10" fmla="*/ 123568 h 584674"/>
              <a:gd name="connsiteX11" fmla="*/ 2037100 w 2088198"/>
              <a:gd name="connsiteY11" fmla="*/ 208300 h 584674"/>
              <a:gd name="connsiteX12" fmla="*/ 1832331 w 2088198"/>
              <a:gd name="connsiteY12" fmla="*/ 268318 h 584674"/>
              <a:gd name="connsiteX13" fmla="*/ 1451037 w 2088198"/>
              <a:gd name="connsiteY13" fmla="*/ 296562 h 584674"/>
              <a:gd name="connsiteX14" fmla="*/ 917931 w 2088198"/>
              <a:gd name="connsiteY14" fmla="*/ 257727 h 584674"/>
              <a:gd name="connsiteX15" fmla="*/ 751997 w 2088198"/>
              <a:gd name="connsiteY15" fmla="*/ 204769 h 584674"/>
              <a:gd name="connsiteX16" fmla="*/ 1129761 w 2088198"/>
              <a:gd name="connsiteY16" fmla="*/ 137690 h 584674"/>
              <a:gd name="connsiteX17" fmla="*/ 1737007 w 2088198"/>
              <a:gd name="connsiteY17" fmla="*/ 144751 h 584674"/>
              <a:gd name="connsiteX18" fmla="*/ 2082996 w 2088198"/>
              <a:gd name="connsiteY18" fmla="*/ 225952 h 584674"/>
              <a:gd name="connsiteX19" fmla="*/ 1885288 w 2088198"/>
              <a:gd name="connsiteY19" fmla="*/ 321276 h 584674"/>
              <a:gd name="connsiteX20" fmla="*/ 1482811 w 2088198"/>
              <a:gd name="connsiteY20" fmla="*/ 360111 h 584674"/>
              <a:gd name="connsiteX21" fmla="*/ 928522 w 2088198"/>
              <a:gd name="connsiteY21" fmla="*/ 335398 h 584674"/>
              <a:gd name="connsiteX22" fmla="*/ 737875 w 2088198"/>
              <a:gd name="connsiteY22" fmla="*/ 275379 h 584674"/>
              <a:gd name="connsiteX23" fmla="*/ 1023846 w 2088198"/>
              <a:gd name="connsiteY23" fmla="*/ 211830 h 584674"/>
              <a:gd name="connsiteX24" fmla="*/ 1719355 w 2088198"/>
              <a:gd name="connsiteY24" fmla="*/ 204769 h 584674"/>
              <a:gd name="connsiteX25" fmla="*/ 2068874 w 2088198"/>
              <a:gd name="connsiteY25" fmla="*/ 289501 h 584674"/>
              <a:gd name="connsiteX26" fmla="*/ 1945389 w 2088198"/>
              <a:gd name="connsiteY26" fmla="*/ 402449 h 584674"/>
              <a:gd name="connsiteX27" fmla="*/ 1371151 w 2088198"/>
              <a:gd name="connsiteY27" fmla="*/ 436587 h 584674"/>
              <a:gd name="connsiteX28" fmla="*/ 946175 w 2088198"/>
              <a:gd name="connsiteY28" fmla="*/ 402477 h 584674"/>
              <a:gd name="connsiteX29" fmla="*/ 747069 w 2088198"/>
              <a:gd name="connsiteY29" fmla="*/ 343653 h 584674"/>
              <a:gd name="connsiteX30" fmla="*/ 838624 w 2088198"/>
              <a:gd name="connsiteY30" fmla="*/ 301713 h 584674"/>
              <a:gd name="connsiteX31" fmla="*/ 1006690 w 2088198"/>
              <a:gd name="connsiteY31" fmla="*/ 297703 h 584674"/>
              <a:gd name="connsiteX32" fmla="*/ 1378946 w 2088198"/>
              <a:gd name="connsiteY32" fmla="*/ 300382 h 584674"/>
              <a:gd name="connsiteX33" fmla="*/ 1722719 w 2088198"/>
              <a:gd name="connsiteY33" fmla="*/ 324697 h 584674"/>
              <a:gd name="connsiteX34" fmla="*/ 1958031 w 2088198"/>
              <a:gd name="connsiteY34" fmla="*/ 363161 h 584674"/>
              <a:gd name="connsiteX35" fmla="*/ 2073637 w 2088198"/>
              <a:gd name="connsiteY35" fmla="*/ 418962 h 584674"/>
              <a:gd name="connsiteX36" fmla="*/ 1857044 w 2088198"/>
              <a:gd name="connsiteY36" fmla="*/ 494270 h 584674"/>
              <a:gd name="connsiteX37" fmla="*/ 1372217 w 2088198"/>
              <a:gd name="connsiteY37" fmla="*/ 517816 h 584674"/>
              <a:gd name="connsiteX38" fmla="*/ 903809 w 2088198"/>
              <a:gd name="connsiteY38" fmla="*/ 476618 h 584674"/>
              <a:gd name="connsiteX39" fmla="*/ 751997 w 2088198"/>
              <a:gd name="connsiteY39" fmla="*/ 427191 h 584674"/>
              <a:gd name="connsiteX40" fmla="*/ 981811 w 2088198"/>
              <a:gd name="connsiteY40" fmla="*/ 373835 h 584674"/>
              <a:gd name="connsiteX41" fmla="*/ 1624031 w 2088198"/>
              <a:gd name="connsiteY41" fmla="*/ 388355 h 584674"/>
              <a:gd name="connsiteX42" fmla="*/ 1961645 w 2088198"/>
              <a:gd name="connsiteY42" fmla="*/ 422067 h 584674"/>
              <a:gd name="connsiteX43" fmla="*/ 2082996 w 2088198"/>
              <a:gd name="connsiteY43" fmla="*/ 480148 h 584674"/>
              <a:gd name="connsiteX44" fmla="*/ 1982496 w 2088198"/>
              <a:gd name="connsiteY44" fmla="*/ 538202 h 584674"/>
              <a:gd name="connsiteX45" fmla="*/ 1592422 w 2088198"/>
              <a:gd name="connsiteY45" fmla="*/ 582415 h 584674"/>
              <a:gd name="connsiteX46" fmla="*/ 1188466 w 2088198"/>
              <a:gd name="connsiteY46" fmla="*/ 572573 h 584674"/>
              <a:gd name="connsiteX47" fmla="*/ 859963 w 2088198"/>
              <a:gd name="connsiteY47" fmla="*/ 524107 h 584674"/>
              <a:gd name="connsiteX48" fmla="*/ 476617 w 2088198"/>
              <a:gd name="connsiteY48" fmla="*/ 427191 h 584674"/>
              <a:gd name="connsiteX49" fmla="*/ 0 w 2088198"/>
              <a:gd name="connsiteY49" fmla="*/ 285971 h 584674"/>
              <a:gd name="connsiteX0" fmla="*/ 540167 w 2088198"/>
              <a:gd name="connsiteY0" fmla="*/ 0 h 584674"/>
              <a:gd name="connsiteX1" fmla="*/ 1468689 w 2088198"/>
              <a:gd name="connsiteY1" fmla="*/ 10592 h 584674"/>
              <a:gd name="connsiteX2" fmla="*/ 1920593 w 2088198"/>
              <a:gd name="connsiteY2" fmla="*/ 49427 h 584674"/>
              <a:gd name="connsiteX3" fmla="*/ 2086527 w 2088198"/>
              <a:gd name="connsiteY3" fmla="*/ 116507 h 584674"/>
              <a:gd name="connsiteX4" fmla="*/ 1835861 w 2088198"/>
              <a:gd name="connsiteY4" fmla="*/ 208300 h 584674"/>
              <a:gd name="connsiteX5" fmla="*/ 1405140 w 2088198"/>
              <a:gd name="connsiteY5" fmla="*/ 236544 h 584674"/>
              <a:gd name="connsiteX6" fmla="*/ 776711 w 2088198"/>
              <a:gd name="connsiteY6" fmla="*/ 158873 h 584674"/>
              <a:gd name="connsiteX7" fmla="*/ 896748 w 2088198"/>
              <a:gd name="connsiteY7" fmla="*/ 81202 h 584674"/>
              <a:gd name="connsiteX8" fmla="*/ 1391018 w 2088198"/>
              <a:gd name="connsiteY8" fmla="*/ 56488 h 584674"/>
              <a:gd name="connsiteX9" fmla="*/ 1754660 w 2088198"/>
              <a:gd name="connsiteY9" fmla="*/ 74141 h 584674"/>
              <a:gd name="connsiteX10" fmla="*/ 2044161 w 2088198"/>
              <a:gd name="connsiteY10" fmla="*/ 123568 h 584674"/>
              <a:gd name="connsiteX11" fmla="*/ 2037100 w 2088198"/>
              <a:gd name="connsiteY11" fmla="*/ 208300 h 584674"/>
              <a:gd name="connsiteX12" fmla="*/ 1832331 w 2088198"/>
              <a:gd name="connsiteY12" fmla="*/ 268318 h 584674"/>
              <a:gd name="connsiteX13" fmla="*/ 1451037 w 2088198"/>
              <a:gd name="connsiteY13" fmla="*/ 296562 h 584674"/>
              <a:gd name="connsiteX14" fmla="*/ 917931 w 2088198"/>
              <a:gd name="connsiteY14" fmla="*/ 257727 h 584674"/>
              <a:gd name="connsiteX15" fmla="*/ 751997 w 2088198"/>
              <a:gd name="connsiteY15" fmla="*/ 204769 h 584674"/>
              <a:gd name="connsiteX16" fmla="*/ 1129761 w 2088198"/>
              <a:gd name="connsiteY16" fmla="*/ 137690 h 584674"/>
              <a:gd name="connsiteX17" fmla="*/ 1737007 w 2088198"/>
              <a:gd name="connsiteY17" fmla="*/ 144751 h 584674"/>
              <a:gd name="connsiteX18" fmla="*/ 2082996 w 2088198"/>
              <a:gd name="connsiteY18" fmla="*/ 225952 h 584674"/>
              <a:gd name="connsiteX19" fmla="*/ 1885288 w 2088198"/>
              <a:gd name="connsiteY19" fmla="*/ 321276 h 584674"/>
              <a:gd name="connsiteX20" fmla="*/ 1482811 w 2088198"/>
              <a:gd name="connsiteY20" fmla="*/ 360111 h 584674"/>
              <a:gd name="connsiteX21" fmla="*/ 928522 w 2088198"/>
              <a:gd name="connsiteY21" fmla="*/ 335398 h 584674"/>
              <a:gd name="connsiteX22" fmla="*/ 737875 w 2088198"/>
              <a:gd name="connsiteY22" fmla="*/ 275379 h 584674"/>
              <a:gd name="connsiteX23" fmla="*/ 1023846 w 2088198"/>
              <a:gd name="connsiteY23" fmla="*/ 211830 h 584674"/>
              <a:gd name="connsiteX24" fmla="*/ 1719355 w 2088198"/>
              <a:gd name="connsiteY24" fmla="*/ 204769 h 584674"/>
              <a:gd name="connsiteX25" fmla="*/ 2068874 w 2088198"/>
              <a:gd name="connsiteY25" fmla="*/ 289501 h 584674"/>
              <a:gd name="connsiteX26" fmla="*/ 1945389 w 2088198"/>
              <a:gd name="connsiteY26" fmla="*/ 402449 h 584674"/>
              <a:gd name="connsiteX27" fmla="*/ 1371151 w 2088198"/>
              <a:gd name="connsiteY27" fmla="*/ 436587 h 584674"/>
              <a:gd name="connsiteX28" fmla="*/ 946175 w 2088198"/>
              <a:gd name="connsiteY28" fmla="*/ 402477 h 584674"/>
              <a:gd name="connsiteX29" fmla="*/ 747069 w 2088198"/>
              <a:gd name="connsiteY29" fmla="*/ 343653 h 584674"/>
              <a:gd name="connsiteX30" fmla="*/ 838624 w 2088198"/>
              <a:gd name="connsiteY30" fmla="*/ 301713 h 584674"/>
              <a:gd name="connsiteX31" fmla="*/ 1006690 w 2088198"/>
              <a:gd name="connsiteY31" fmla="*/ 297703 h 584674"/>
              <a:gd name="connsiteX32" fmla="*/ 1378946 w 2088198"/>
              <a:gd name="connsiteY32" fmla="*/ 300382 h 584674"/>
              <a:gd name="connsiteX33" fmla="*/ 1722719 w 2088198"/>
              <a:gd name="connsiteY33" fmla="*/ 324697 h 584674"/>
              <a:gd name="connsiteX34" fmla="*/ 1958031 w 2088198"/>
              <a:gd name="connsiteY34" fmla="*/ 363161 h 584674"/>
              <a:gd name="connsiteX35" fmla="*/ 2073637 w 2088198"/>
              <a:gd name="connsiteY35" fmla="*/ 418962 h 584674"/>
              <a:gd name="connsiteX36" fmla="*/ 1857044 w 2088198"/>
              <a:gd name="connsiteY36" fmla="*/ 494270 h 584674"/>
              <a:gd name="connsiteX37" fmla="*/ 1372217 w 2088198"/>
              <a:gd name="connsiteY37" fmla="*/ 517816 h 584674"/>
              <a:gd name="connsiteX38" fmla="*/ 903809 w 2088198"/>
              <a:gd name="connsiteY38" fmla="*/ 476618 h 584674"/>
              <a:gd name="connsiteX39" fmla="*/ 751997 w 2088198"/>
              <a:gd name="connsiteY39" fmla="*/ 427191 h 584674"/>
              <a:gd name="connsiteX40" fmla="*/ 981811 w 2088198"/>
              <a:gd name="connsiteY40" fmla="*/ 373835 h 584674"/>
              <a:gd name="connsiteX41" fmla="*/ 1624031 w 2088198"/>
              <a:gd name="connsiteY41" fmla="*/ 388355 h 584674"/>
              <a:gd name="connsiteX42" fmla="*/ 1961645 w 2088198"/>
              <a:gd name="connsiteY42" fmla="*/ 422067 h 584674"/>
              <a:gd name="connsiteX43" fmla="*/ 2082996 w 2088198"/>
              <a:gd name="connsiteY43" fmla="*/ 480148 h 584674"/>
              <a:gd name="connsiteX44" fmla="*/ 1982496 w 2088198"/>
              <a:gd name="connsiteY44" fmla="*/ 538202 h 584674"/>
              <a:gd name="connsiteX45" fmla="*/ 1592422 w 2088198"/>
              <a:gd name="connsiteY45" fmla="*/ 582415 h 584674"/>
              <a:gd name="connsiteX46" fmla="*/ 1188466 w 2088198"/>
              <a:gd name="connsiteY46" fmla="*/ 572573 h 584674"/>
              <a:gd name="connsiteX47" fmla="*/ 859963 w 2088198"/>
              <a:gd name="connsiteY47" fmla="*/ 524107 h 584674"/>
              <a:gd name="connsiteX48" fmla="*/ 476617 w 2088198"/>
              <a:gd name="connsiteY48" fmla="*/ 427191 h 584674"/>
              <a:gd name="connsiteX49" fmla="*/ 0 w 2088198"/>
              <a:gd name="connsiteY49" fmla="*/ 285971 h 584674"/>
              <a:gd name="connsiteX0" fmla="*/ 540167 w 2088198"/>
              <a:gd name="connsiteY0" fmla="*/ 0 h 584674"/>
              <a:gd name="connsiteX1" fmla="*/ 1468689 w 2088198"/>
              <a:gd name="connsiteY1" fmla="*/ 10592 h 584674"/>
              <a:gd name="connsiteX2" fmla="*/ 1920593 w 2088198"/>
              <a:gd name="connsiteY2" fmla="*/ 49427 h 584674"/>
              <a:gd name="connsiteX3" fmla="*/ 2086527 w 2088198"/>
              <a:gd name="connsiteY3" fmla="*/ 116507 h 584674"/>
              <a:gd name="connsiteX4" fmla="*/ 1835861 w 2088198"/>
              <a:gd name="connsiteY4" fmla="*/ 208300 h 584674"/>
              <a:gd name="connsiteX5" fmla="*/ 1405140 w 2088198"/>
              <a:gd name="connsiteY5" fmla="*/ 236544 h 584674"/>
              <a:gd name="connsiteX6" fmla="*/ 776711 w 2088198"/>
              <a:gd name="connsiteY6" fmla="*/ 158873 h 584674"/>
              <a:gd name="connsiteX7" fmla="*/ 896748 w 2088198"/>
              <a:gd name="connsiteY7" fmla="*/ 81202 h 584674"/>
              <a:gd name="connsiteX8" fmla="*/ 1391018 w 2088198"/>
              <a:gd name="connsiteY8" fmla="*/ 56488 h 584674"/>
              <a:gd name="connsiteX9" fmla="*/ 1754660 w 2088198"/>
              <a:gd name="connsiteY9" fmla="*/ 74141 h 584674"/>
              <a:gd name="connsiteX10" fmla="*/ 2044161 w 2088198"/>
              <a:gd name="connsiteY10" fmla="*/ 123568 h 584674"/>
              <a:gd name="connsiteX11" fmla="*/ 2037100 w 2088198"/>
              <a:gd name="connsiteY11" fmla="*/ 208300 h 584674"/>
              <a:gd name="connsiteX12" fmla="*/ 1832331 w 2088198"/>
              <a:gd name="connsiteY12" fmla="*/ 268318 h 584674"/>
              <a:gd name="connsiteX13" fmla="*/ 1451037 w 2088198"/>
              <a:gd name="connsiteY13" fmla="*/ 296562 h 584674"/>
              <a:gd name="connsiteX14" fmla="*/ 917931 w 2088198"/>
              <a:gd name="connsiteY14" fmla="*/ 257727 h 584674"/>
              <a:gd name="connsiteX15" fmla="*/ 751997 w 2088198"/>
              <a:gd name="connsiteY15" fmla="*/ 204769 h 584674"/>
              <a:gd name="connsiteX16" fmla="*/ 1129761 w 2088198"/>
              <a:gd name="connsiteY16" fmla="*/ 137690 h 584674"/>
              <a:gd name="connsiteX17" fmla="*/ 1737007 w 2088198"/>
              <a:gd name="connsiteY17" fmla="*/ 144751 h 584674"/>
              <a:gd name="connsiteX18" fmla="*/ 2082996 w 2088198"/>
              <a:gd name="connsiteY18" fmla="*/ 225952 h 584674"/>
              <a:gd name="connsiteX19" fmla="*/ 1885288 w 2088198"/>
              <a:gd name="connsiteY19" fmla="*/ 321276 h 584674"/>
              <a:gd name="connsiteX20" fmla="*/ 1482811 w 2088198"/>
              <a:gd name="connsiteY20" fmla="*/ 360111 h 584674"/>
              <a:gd name="connsiteX21" fmla="*/ 928522 w 2088198"/>
              <a:gd name="connsiteY21" fmla="*/ 335398 h 584674"/>
              <a:gd name="connsiteX22" fmla="*/ 737875 w 2088198"/>
              <a:gd name="connsiteY22" fmla="*/ 275379 h 584674"/>
              <a:gd name="connsiteX23" fmla="*/ 1023846 w 2088198"/>
              <a:gd name="connsiteY23" fmla="*/ 211830 h 584674"/>
              <a:gd name="connsiteX24" fmla="*/ 1719355 w 2088198"/>
              <a:gd name="connsiteY24" fmla="*/ 204769 h 584674"/>
              <a:gd name="connsiteX25" fmla="*/ 2068874 w 2088198"/>
              <a:gd name="connsiteY25" fmla="*/ 289501 h 584674"/>
              <a:gd name="connsiteX26" fmla="*/ 1945389 w 2088198"/>
              <a:gd name="connsiteY26" fmla="*/ 402449 h 584674"/>
              <a:gd name="connsiteX27" fmla="*/ 1371151 w 2088198"/>
              <a:gd name="connsiteY27" fmla="*/ 436587 h 584674"/>
              <a:gd name="connsiteX28" fmla="*/ 946175 w 2088198"/>
              <a:gd name="connsiteY28" fmla="*/ 402477 h 584674"/>
              <a:gd name="connsiteX29" fmla="*/ 747069 w 2088198"/>
              <a:gd name="connsiteY29" fmla="*/ 343653 h 584674"/>
              <a:gd name="connsiteX30" fmla="*/ 831480 w 2088198"/>
              <a:gd name="connsiteY30" fmla="*/ 306412 h 584674"/>
              <a:gd name="connsiteX31" fmla="*/ 1006690 w 2088198"/>
              <a:gd name="connsiteY31" fmla="*/ 297703 h 584674"/>
              <a:gd name="connsiteX32" fmla="*/ 1378946 w 2088198"/>
              <a:gd name="connsiteY32" fmla="*/ 300382 h 584674"/>
              <a:gd name="connsiteX33" fmla="*/ 1722719 w 2088198"/>
              <a:gd name="connsiteY33" fmla="*/ 324697 h 584674"/>
              <a:gd name="connsiteX34" fmla="*/ 1958031 w 2088198"/>
              <a:gd name="connsiteY34" fmla="*/ 363161 h 584674"/>
              <a:gd name="connsiteX35" fmla="*/ 2073637 w 2088198"/>
              <a:gd name="connsiteY35" fmla="*/ 418962 h 584674"/>
              <a:gd name="connsiteX36" fmla="*/ 1857044 w 2088198"/>
              <a:gd name="connsiteY36" fmla="*/ 494270 h 584674"/>
              <a:gd name="connsiteX37" fmla="*/ 1372217 w 2088198"/>
              <a:gd name="connsiteY37" fmla="*/ 517816 h 584674"/>
              <a:gd name="connsiteX38" fmla="*/ 903809 w 2088198"/>
              <a:gd name="connsiteY38" fmla="*/ 476618 h 584674"/>
              <a:gd name="connsiteX39" fmla="*/ 751997 w 2088198"/>
              <a:gd name="connsiteY39" fmla="*/ 427191 h 584674"/>
              <a:gd name="connsiteX40" fmla="*/ 981811 w 2088198"/>
              <a:gd name="connsiteY40" fmla="*/ 373835 h 584674"/>
              <a:gd name="connsiteX41" fmla="*/ 1624031 w 2088198"/>
              <a:gd name="connsiteY41" fmla="*/ 388355 h 584674"/>
              <a:gd name="connsiteX42" fmla="*/ 1961645 w 2088198"/>
              <a:gd name="connsiteY42" fmla="*/ 422067 h 584674"/>
              <a:gd name="connsiteX43" fmla="*/ 2082996 w 2088198"/>
              <a:gd name="connsiteY43" fmla="*/ 480148 h 584674"/>
              <a:gd name="connsiteX44" fmla="*/ 1982496 w 2088198"/>
              <a:gd name="connsiteY44" fmla="*/ 538202 h 584674"/>
              <a:gd name="connsiteX45" fmla="*/ 1592422 w 2088198"/>
              <a:gd name="connsiteY45" fmla="*/ 582415 h 584674"/>
              <a:gd name="connsiteX46" fmla="*/ 1188466 w 2088198"/>
              <a:gd name="connsiteY46" fmla="*/ 572573 h 584674"/>
              <a:gd name="connsiteX47" fmla="*/ 859963 w 2088198"/>
              <a:gd name="connsiteY47" fmla="*/ 524107 h 584674"/>
              <a:gd name="connsiteX48" fmla="*/ 476617 w 2088198"/>
              <a:gd name="connsiteY48" fmla="*/ 427191 h 584674"/>
              <a:gd name="connsiteX49" fmla="*/ 0 w 2088198"/>
              <a:gd name="connsiteY49" fmla="*/ 285971 h 584674"/>
              <a:gd name="connsiteX0" fmla="*/ 540167 w 2088198"/>
              <a:gd name="connsiteY0" fmla="*/ 0 h 584674"/>
              <a:gd name="connsiteX1" fmla="*/ 1468689 w 2088198"/>
              <a:gd name="connsiteY1" fmla="*/ 10592 h 584674"/>
              <a:gd name="connsiteX2" fmla="*/ 1920593 w 2088198"/>
              <a:gd name="connsiteY2" fmla="*/ 49427 h 584674"/>
              <a:gd name="connsiteX3" fmla="*/ 2086527 w 2088198"/>
              <a:gd name="connsiteY3" fmla="*/ 116507 h 584674"/>
              <a:gd name="connsiteX4" fmla="*/ 1835861 w 2088198"/>
              <a:gd name="connsiteY4" fmla="*/ 208300 h 584674"/>
              <a:gd name="connsiteX5" fmla="*/ 1405140 w 2088198"/>
              <a:gd name="connsiteY5" fmla="*/ 236544 h 584674"/>
              <a:gd name="connsiteX6" fmla="*/ 776711 w 2088198"/>
              <a:gd name="connsiteY6" fmla="*/ 158873 h 584674"/>
              <a:gd name="connsiteX7" fmla="*/ 896748 w 2088198"/>
              <a:gd name="connsiteY7" fmla="*/ 81202 h 584674"/>
              <a:gd name="connsiteX8" fmla="*/ 1391018 w 2088198"/>
              <a:gd name="connsiteY8" fmla="*/ 56488 h 584674"/>
              <a:gd name="connsiteX9" fmla="*/ 1754660 w 2088198"/>
              <a:gd name="connsiteY9" fmla="*/ 74141 h 584674"/>
              <a:gd name="connsiteX10" fmla="*/ 2044161 w 2088198"/>
              <a:gd name="connsiteY10" fmla="*/ 123568 h 584674"/>
              <a:gd name="connsiteX11" fmla="*/ 2037100 w 2088198"/>
              <a:gd name="connsiteY11" fmla="*/ 208300 h 584674"/>
              <a:gd name="connsiteX12" fmla="*/ 1832331 w 2088198"/>
              <a:gd name="connsiteY12" fmla="*/ 268318 h 584674"/>
              <a:gd name="connsiteX13" fmla="*/ 1451037 w 2088198"/>
              <a:gd name="connsiteY13" fmla="*/ 296562 h 584674"/>
              <a:gd name="connsiteX14" fmla="*/ 917931 w 2088198"/>
              <a:gd name="connsiteY14" fmla="*/ 257727 h 584674"/>
              <a:gd name="connsiteX15" fmla="*/ 751997 w 2088198"/>
              <a:gd name="connsiteY15" fmla="*/ 204769 h 584674"/>
              <a:gd name="connsiteX16" fmla="*/ 1129761 w 2088198"/>
              <a:gd name="connsiteY16" fmla="*/ 137690 h 584674"/>
              <a:gd name="connsiteX17" fmla="*/ 1737007 w 2088198"/>
              <a:gd name="connsiteY17" fmla="*/ 144751 h 584674"/>
              <a:gd name="connsiteX18" fmla="*/ 2082996 w 2088198"/>
              <a:gd name="connsiteY18" fmla="*/ 225952 h 584674"/>
              <a:gd name="connsiteX19" fmla="*/ 1885288 w 2088198"/>
              <a:gd name="connsiteY19" fmla="*/ 321276 h 584674"/>
              <a:gd name="connsiteX20" fmla="*/ 1482811 w 2088198"/>
              <a:gd name="connsiteY20" fmla="*/ 360111 h 584674"/>
              <a:gd name="connsiteX21" fmla="*/ 928522 w 2088198"/>
              <a:gd name="connsiteY21" fmla="*/ 335398 h 584674"/>
              <a:gd name="connsiteX22" fmla="*/ 737875 w 2088198"/>
              <a:gd name="connsiteY22" fmla="*/ 275379 h 584674"/>
              <a:gd name="connsiteX23" fmla="*/ 1023846 w 2088198"/>
              <a:gd name="connsiteY23" fmla="*/ 211830 h 584674"/>
              <a:gd name="connsiteX24" fmla="*/ 1719355 w 2088198"/>
              <a:gd name="connsiteY24" fmla="*/ 204769 h 584674"/>
              <a:gd name="connsiteX25" fmla="*/ 2068874 w 2088198"/>
              <a:gd name="connsiteY25" fmla="*/ 289501 h 584674"/>
              <a:gd name="connsiteX26" fmla="*/ 1945389 w 2088198"/>
              <a:gd name="connsiteY26" fmla="*/ 402449 h 584674"/>
              <a:gd name="connsiteX27" fmla="*/ 1371151 w 2088198"/>
              <a:gd name="connsiteY27" fmla="*/ 436587 h 584674"/>
              <a:gd name="connsiteX28" fmla="*/ 946175 w 2088198"/>
              <a:gd name="connsiteY28" fmla="*/ 402477 h 584674"/>
              <a:gd name="connsiteX29" fmla="*/ 747069 w 2088198"/>
              <a:gd name="connsiteY29" fmla="*/ 348351 h 584674"/>
              <a:gd name="connsiteX30" fmla="*/ 831480 w 2088198"/>
              <a:gd name="connsiteY30" fmla="*/ 306412 h 584674"/>
              <a:gd name="connsiteX31" fmla="*/ 1006690 w 2088198"/>
              <a:gd name="connsiteY31" fmla="*/ 297703 h 584674"/>
              <a:gd name="connsiteX32" fmla="*/ 1378946 w 2088198"/>
              <a:gd name="connsiteY32" fmla="*/ 300382 h 584674"/>
              <a:gd name="connsiteX33" fmla="*/ 1722719 w 2088198"/>
              <a:gd name="connsiteY33" fmla="*/ 324697 h 584674"/>
              <a:gd name="connsiteX34" fmla="*/ 1958031 w 2088198"/>
              <a:gd name="connsiteY34" fmla="*/ 363161 h 584674"/>
              <a:gd name="connsiteX35" fmla="*/ 2073637 w 2088198"/>
              <a:gd name="connsiteY35" fmla="*/ 418962 h 584674"/>
              <a:gd name="connsiteX36" fmla="*/ 1857044 w 2088198"/>
              <a:gd name="connsiteY36" fmla="*/ 494270 h 584674"/>
              <a:gd name="connsiteX37" fmla="*/ 1372217 w 2088198"/>
              <a:gd name="connsiteY37" fmla="*/ 517816 h 584674"/>
              <a:gd name="connsiteX38" fmla="*/ 903809 w 2088198"/>
              <a:gd name="connsiteY38" fmla="*/ 476618 h 584674"/>
              <a:gd name="connsiteX39" fmla="*/ 751997 w 2088198"/>
              <a:gd name="connsiteY39" fmla="*/ 427191 h 584674"/>
              <a:gd name="connsiteX40" fmla="*/ 981811 w 2088198"/>
              <a:gd name="connsiteY40" fmla="*/ 373835 h 584674"/>
              <a:gd name="connsiteX41" fmla="*/ 1624031 w 2088198"/>
              <a:gd name="connsiteY41" fmla="*/ 388355 h 584674"/>
              <a:gd name="connsiteX42" fmla="*/ 1961645 w 2088198"/>
              <a:gd name="connsiteY42" fmla="*/ 422067 h 584674"/>
              <a:gd name="connsiteX43" fmla="*/ 2082996 w 2088198"/>
              <a:gd name="connsiteY43" fmla="*/ 480148 h 584674"/>
              <a:gd name="connsiteX44" fmla="*/ 1982496 w 2088198"/>
              <a:gd name="connsiteY44" fmla="*/ 538202 h 584674"/>
              <a:gd name="connsiteX45" fmla="*/ 1592422 w 2088198"/>
              <a:gd name="connsiteY45" fmla="*/ 582415 h 584674"/>
              <a:gd name="connsiteX46" fmla="*/ 1188466 w 2088198"/>
              <a:gd name="connsiteY46" fmla="*/ 572573 h 584674"/>
              <a:gd name="connsiteX47" fmla="*/ 859963 w 2088198"/>
              <a:gd name="connsiteY47" fmla="*/ 524107 h 584674"/>
              <a:gd name="connsiteX48" fmla="*/ 476617 w 2088198"/>
              <a:gd name="connsiteY48" fmla="*/ 427191 h 584674"/>
              <a:gd name="connsiteX49" fmla="*/ 0 w 2088198"/>
              <a:gd name="connsiteY49" fmla="*/ 285971 h 584674"/>
              <a:gd name="connsiteX0" fmla="*/ 540167 w 2088198"/>
              <a:gd name="connsiteY0" fmla="*/ 0 h 584674"/>
              <a:gd name="connsiteX1" fmla="*/ 1468689 w 2088198"/>
              <a:gd name="connsiteY1" fmla="*/ 10592 h 584674"/>
              <a:gd name="connsiteX2" fmla="*/ 1920593 w 2088198"/>
              <a:gd name="connsiteY2" fmla="*/ 49427 h 584674"/>
              <a:gd name="connsiteX3" fmla="*/ 2086527 w 2088198"/>
              <a:gd name="connsiteY3" fmla="*/ 116507 h 584674"/>
              <a:gd name="connsiteX4" fmla="*/ 1835861 w 2088198"/>
              <a:gd name="connsiteY4" fmla="*/ 208300 h 584674"/>
              <a:gd name="connsiteX5" fmla="*/ 1405140 w 2088198"/>
              <a:gd name="connsiteY5" fmla="*/ 236544 h 584674"/>
              <a:gd name="connsiteX6" fmla="*/ 776711 w 2088198"/>
              <a:gd name="connsiteY6" fmla="*/ 158873 h 584674"/>
              <a:gd name="connsiteX7" fmla="*/ 896748 w 2088198"/>
              <a:gd name="connsiteY7" fmla="*/ 81202 h 584674"/>
              <a:gd name="connsiteX8" fmla="*/ 1391018 w 2088198"/>
              <a:gd name="connsiteY8" fmla="*/ 56488 h 584674"/>
              <a:gd name="connsiteX9" fmla="*/ 1754660 w 2088198"/>
              <a:gd name="connsiteY9" fmla="*/ 74141 h 584674"/>
              <a:gd name="connsiteX10" fmla="*/ 2044161 w 2088198"/>
              <a:gd name="connsiteY10" fmla="*/ 123568 h 584674"/>
              <a:gd name="connsiteX11" fmla="*/ 2037100 w 2088198"/>
              <a:gd name="connsiteY11" fmla="*/ 208300 h 584674"/>
              <a:gd name="connsiteX12" fmla="*/ 1832331 w 2088198"/>
              <a:gd name="connsiteY12" fmla="*/ 268318 h 584674"/>
              <a:gd name="connsiteX13" fmla="*/ 1451037 w 2088198"/>
              <a:gd name="connsiteY13" fmla="*/ 296562 h 584674"/>
              <a:gd name="connsiteX14" fmla="*/ 917931 w 2088198"/>
              <a:gd name="connsiteY14" fmla="*/ 257727 h 584674"/>
              <a:gd name="connsiteX15" fmla="*/ 751997 w 2088198"/>
              <a:gd name="connsiteY15" fmla="*/ 204769 h 584674"/>
              <a:gd name="connsiteX16" fmla="*/ 1129761 w 2088198"/>
              <a:gd name="connsiteY16" fmla="*/ 137690 h 584674"/>
              <a:gd name="connsiteX17" fmla="*/ 1737007 w 2088198"/>
              <a:gd name="connsiteY17" fmla="*/ 144751 h 584674"/>
              <a:gd name="connsiteX18" fmla="*/ 2082996 w 2088198"/>
              <a:gd name="connsiteY18" fmla="*/ 225952 h 584674"/>
              <a:gd name="connsiteX19" fmla="*/ 1885288 w 2088198"/>
              <a:gd name="connsiteY19" fmla="*/ 321276 h 584674"/>
              <a:gd name="connsiteX20" fmla="*/ 1482811 w 2088198"/>
              <a:gd name="connsiteY20" fmla="*/ 360111 h 584674"/>
              <a:gd name="connsiteX21" fmla="*/ 928522 w 2088198"/>
              <a:gd name="connsiteY21" fmla="*/ 335398 h 584674"/>
              <a:gd name="connsiteX22" fmla="*/ 737875 w 2088198"/>
              <a:gd name="connsiteY22" fmla="*/ 275379 h 584674"/>
              <a:gd name="connsiteX23" fmla="*/ 1023846 w 2088198"/>
              <a:gd name="connsiteY23" fmla="*/ 211830 h 584674"/>
              <a:gd name="connsiteX24" fmla="*/ 1719355 w 2088198"/>
              <a:gd name="connsiteY24" fmla="*/ 204769 h 584674"/>
              <a:gd name="connsiteX25" fmla="*/ 2068874 w 2088198"/>
              <a:gd name="connsiteY25" fmla="*/ 289501 h 584674"/>
              <a:gd name="connsiteX26" fmla="*/ 1945389 w 2088198"/>
              <a:gd name="connsiteY26" fmla="*/ 402449 h 584674"/>
              <a:gd name="connsiteX27" fmla="*/ 1371151 w 2088198"/>
              <a:gd name="connsiteY27" fmla="*/ 436587 h 584674"/>
              <a:gd name="connsiteX28" fmla="*/ 946175 w 2088198"/>
              <a:gd name="connsiteY28" fmla="*/ 402477 h 584674"/>
              <a:gd name="connsiteX29" fmla="*/ 747069 w 2088198"/>
              <a:gd name="connsiteY29" fmla="*/ 348351 h 584674"/>
              <a:gd name="connsiteX30" fmla="*/ 831480 w 2088198"/>
              <a:gd name="connsiteY30" fmla="*/ 306412 h 584674"/>
              <a:gd name="connsiteX31" fmla="*/ 1006690 w 2088198"/>
              <a:gd name="connsiteY31" fmla="*/ 297703 h 584674"/>
              <a:gd name="connsiteX32" fmla="*/ 1378946 w 2088198"/>
              <a:gd name="connsiteY32" fmla="*/ 300382 h 584674"/>
              <a:gd name="connsiteX33" fmla="*/ 1722719 w 2088198"/>
              <a:gd name="connsiteY33" fmla="*/ 324697 h 584674"/>
              <a:gd name="connsiteX34" fmla="*/ 1958031 w 2088198"/>
              <a:gd name="connsiteY34" fmla="*/ 363161 h 584674"/>
              <a:gd name="connsiteX35" fmla="*/ 2073637 w 2088198"/>
              <a:gd name="connsiteY35" fmla="*/ 418962 h 584674"/>
              <a:gd name="connsiteX36" fmla="*/ 1857044 w 2088198"/>
              <a:gd name="connsiteY36" fmla="*/ 494270 h 584674"/>
              <a:gd name="connsiteX37" fmla="*/ 1372217 w 2088198"/>
              <a:gd name="connsiteY37" fmla="*/ 517816 h 584674"/>
              <a:gd name="connsiteX38" fmla="*/ 903809 w 2088198"/>
              <a:gd name="connsiteY38" fmla="*/ 476618 h 584674"/>
              <a:gd name="connsiteX39" fmla="*/ 751997 w 2088198"/>
              <a:gd name="connsiteY39" fmla="*/ 427191 h 584674"/>
              <a:gd name="connsiteX40" fmla="*/ 981811 w 2088198"/>
              <a:gd name="connsiteY40" fmla="*/ 373835 h 584674"/>
              <a:gd name="connsiteX41" fmla="*/ 1624031 w 2088198"/>
              <a:gd name="connsiteY41" fmla="*/ 388355 h 584674"/>
              <a:gd name="connsiteX42" fmla="*/ 1961645 w 2088198"/>
              <a:gd name="connsiteY42" fmla="*/ 422067 h 584674"/>
              <a:gd name="connsiteX43" fmla="*/ 2082996 w 2088198"/>
              <a:gd name="connsiteY43" fmla="*/ 480148 h 584674"/>
              <a:gd name="connsiteX44" fmla="*/ 1982496 w 2088198"/>
              <a:gd name="connsiteY44" fmla="*/ 538202 h 584674"/>
              <a:gd name="connsiteX45" fmla="*/ 1592422 w 2088198"/>
              <a:gd name="connsiteY45" fmla="*/ 582415 h 584674"/>
              <a:gd name="connsiteX46" fmla="*/ 1188466 w 2088198"/>
              <a:gd name="connsiteY46" fmla="*/ 572573 h 584674"/>
              <a:gd name="connsiteX47" fmla="*/ 859963 w 2088198"/>
              <a:gd name="connsiteY47" fmla="*/ 524107 h 584674"/>
              <a:gd name="connsiteX48" fmla="*/ 476617 w 2088198"/>
              <a:gd name="connsiteY48" fmla="*/ 427191 h 584674"/>
              <a:gd name="connsiteX49" fmla="*/ 0 w 2088198"/>
              <a:gd name="connsiteY49" fmla="*/ 285971 h 584674"/>
              <a:gd name="connsiteX0" fmla="*/ 540167 w 2088198"/>
              <a:gd name="connsiteY0" fmla="*/ 0 h 584674"/>
              <a:gd name="connsiteX1" fmla="*/ 1468689 w 2088198"/>
              <a:gd name="connsiteY1" fmla="*/ 10592 h 584674"/>
              <a:gd name="connsiteX2" fmla="*/ 1920593 w 2088198"/>
              <a:gd name="connsiteY2" fmla="*/ 49427 h 584674"/>
              <a:gd name="connsiteX3" fmla="*/ 2086527 w 2088198"/>
              <a:gd name="connsiteY3" fmla="*/ 116507 h 584674"/>
              <a:gd name="connsiteX4" fmla="*/ 1835861 w 2088198"/>
              <a:gd name="connsiteY4" fmla="*/ 208300 h 584674"/>
              <a:gd name="connsiteX5" fmla="*/ 1405140 w 2088198"/>
              <a:gd name="connsiteY5" fmla="*/ 236544 h 584674"/>
              <a:gd name="connsiteX6" fmla="*/ 776711 w 2088198"/>
              <a:gd name="connsiteY6" fmla="*/ 158873 h 584674"/>
              <a:gd name="connsiteX7" fmla="*/ 896748 w 2088198"/>
              <a:gd name="connsiteY7" fmla="*/ 81202 h 584674"/>
              <a:gd name="connsiteX8" fmla="*/ 1391018 w 2088198"/>
              <a:gd name="connsiteY8" fmla="*/ 56488 h 584674"/>
              <a:gd name="connsiteX9" fmla="*/ 1754660 w 2088198"/>
              <a:gd name="connsiteY9" fmla="*/ 74141 h 584674"/>
              <a:gd name="connsiteX10" fmla="*/ 2044161 w 2088198"/>
              <a:gd name="connsiteY10" fmla="*/ 123568 h 584674"/>
              <a:gd name="connsiteX11" fmla="*/ 2037100 w 2088198"/>
              <a:gd name="connsiteY11" fmla="*/ 208300 h 584674"/>
              <a:gd name="connsiteX12" fmla="*/ 1832331 w 2088198"/>
              <a:gd name="connsiteY12" fmla="*/ 268318 h 584674"/>
              <a:gd name="connsiteX13" fmla="*/ 1451037 w 2088198"/>
              <a:gd name="connsiteY13" fmla="*/ 296562 h 584674"/>
              <a:gd name="connsiteX14" fmla="*/ 917931 w 2088198"/>
              <a:gd name="connsiteY14" fmla="*/ 257727 h 584674"/>
              <a:gd name="connsiteX15" fmla="*/ 751997 w 2088198"/>
              <a:gd name="connsiteY15" fmla="*/ 204769 h 584674"/>
              <a:gd name="connsiteX16" fmla="*/ 1129761 w 2088198"/>
              <a:gd name="connsiteY16" fmla="*/ 137690 h 584674"/>
              <a:gd name="connsiteX17" fmla="*/ 1737007 w 2088198"/>
              <a:gd name="connsiteY17" fmla="*/ 144751 h 584674"/>
              <a:gd name="connsiteX18" fmla="*/ 2082996 w 2088198"/>
              <a:gd name="connsiteY18" fmla="*/ 225952 h 584674"/>
              <a:gd name="connsiteX19" fmla="*/ 1885288 w 2088198"/>
              <a:gd name="connsiteY19" fmla="*/ 321276 h 584674"/>
              <a:gd name="connsiteX20" fmla="*/ 1482811 w 2088198"/>
              <a:gd name="connsiteY20" fmla="*/ 360111 h 584674"/>
              <a:gd name="connsiteX21" fmla="*/ 928522 w 2088198"/>
              <a:gd name="connsiteY21" fmla="*/ 335398 h 584674"/>
              <a:gd name="connsiteX22" fmla="*/ 737875 w 2088198"/>
              <a:gd name="connsiteY22" fmla="*/ 275379 h 584674"/>
              <a:gd name="connsiteX23" fmla="*/ 1023846 w 2088198"/>
              <a:gd name="connsiteY23" fmla="*/ 211830 h 584674"/>
              <a:gd name="connsiteX24" fmla="*/ 1719355 w 2088198"/>
              <a:gd name="connsiteY24" fmla="*/ 204769 h 584674"/>
              <a:gd name="connsiteX25" fmla="*/ 2068874 w 2088198"/>
              <a:gd name="connsiteY25" fmla="*/ 289501 h 584674"/>
              <a:gd name="connsiteX26" fmla="*/ 1945389 w 2088198"/>
              <a:gd name="connsiteY26" fmla="*/ 402449 h 584674"/>
              <a:gd name="connsiteX27" fmla="*/ 1371151 w 2088198"/>
              <a:gd name="connsiteY27" fmla="*/ 436587 h 584674"/>
              <a:gd name="connsiteX28" fmla="*/ 946175 w 2088198"/>
              <a:gd name="connsiteY28" fmla="*/ 402477 h 584674"/>
              <a:gd name="connsiteX29" fmla="*/ 747069 w 2088198"/>
              <a:gd name="connsiteY29" fmla="*/ 348351 h 584674"/>
              <a:gd name="connsiteX30" fmla="*/ 829098 w 2088198"/>
              <a:gd name="connsiteY30" fmla="*/ 312677 h 584674"/>
              <a:gd name="connsiteX31" fmla="*/ 1006690 w 2088198"/>
              <a:gd name="connsiteY31" fmla="*/ 297703 h 584674"/>
              <a:gd name="connsiteX32" fmla="*/ 1378946 w 2088198"/>
              <a:gd name="connsiteY32" fmla="*/ 300382 h 584674"/>
              <a:gd name="connsiteX33" fmla="*/ 1722719 w 2088198"/>
              <a:gd name="connsiteY33" fmla="*/ 324697 h 584674"/>
              <a:gd name="connsiteX34" fmla="*/ 1958031 w 2088198"/>
              <a:gd name="connsiteY34" fmla="*/ 363161 h 584674"/>
              <a:gd name="connsiteX35" fmla="*/ 2073637 w 2088198"/>
              <a:gd name="connsiteY35" fmla="*/ 418962 h 584674"/>
              <a:gd name="connsiteX36" fmla="*/ 1857044 w 2088198"/>
              <a:gd name="connsiteY36" fmla="*/ 494270 h 584674"/>
              <a:gd name="connsiteX37" fmla="*/ 1372217 w 2088198"/>
              <a:gd name="connsiteY37" fmla="*/ 517816 h 584674"/>
              <a:gd name="connsiteX38" fmla="*/ 903809 w 2088198"/>
              <a:gd name="connsiteY38" fmla="*/ 476618 h 584674"/>
              <a:gd name="connsiteX39" fmla="*/ 751997 w 2088198"/>
              <a:gd name="connsiteY39" fmla="*/ 427191 h 584674"/>
              <a:gd name="connsiteX40" fmla="*/ 981811 w 2088198"/>
              <a:gd name="connsiteY40" fmla="*/ 373835 h 584674"/>
              <a:gd name="connsiteX41" fmla="*/ 1624031 w 2088198"/>
              <a:gd name="connsiteY41" fmla="*/ 388355 h 584674"/>
              <a:gd name="connsiteX42" fmla="*/ 1961645 w 2088198"/>
              <a:gd name="connsiteY42" fmla="*/ 422067 h 584674"/>
              <a:gd name="connsiteX43" fmla="*/ 2082996 w 2088198"/>
              <a:gd name="connsiteY43" fmla="*/ 480148 h 584674"/>
              <a:gd name="connsiteX44" fmla="*/ 1982496 w 2088198"/>
              <a:gd name="connsiteY44" fmla="*/ 538202 h 584674"/>
              <a:gd name="connsiteX45" fmla="*/ 1592422 w 2088198"/>
              <a:gd name="connsiteY45" fmla="*/ 582415 h 584674"/>
              <a:gd name="connsiteX46" fmla="*/ 1188466 w 2088198"/>
              <a:gd name="connsiteY46" fmla="*/ 572573 h 584674"/>
              <a:gd name="connsiteX47" fmla="*/ 859963 w 2088198"/>
              <a:gd name="connsiteY47" fmla="*/ 524107 h 584674"/>
              <a:gd name="connsiteX48" fmla="*/ 476617 w 2088198"/>
              <a:gd name="connsiteY48" fmla="*/ 427191 h 584674"/>
              <a:gd name="connsiteX49" fmla="*/ 0 w 2088198"/>
              <a:gd name="connsiteY49" fmla="*/ 285971 h 584674"/>
              <a:gd name="connsiteX0" fmla="*/ 540167 w 2088198"/>
              <a:gd name="connsiteY0" fmla="*/ 0 h 584674"/>
              <a:gd name="connsiteX1" fmla="*/ 1468689 w 2088198"/>
              <a:gd name="connsiteY1" fmla="*/ 10592 h 584674"/>
              <a:gd name="connsiteX2" fmla="*/ 1920593 w 2088198"/>
              <a:gd name="connsiteY2" fmla="*/ 49427 h 584674"/>
              <a:gd name="connsiteX3" fmla="*/ 2086527 w 2088198"/>
              <a:gd name="connsiteY3" fmla="*/ 116507 h 584674"/>
              <a:gd name="connsiteX4" fmla="*/ 1835861 w 2088198"/>
              <a:gd name="connsiteY4" fmla="*/ 208300 h 584674"/>
              <a:gd name="connsiteX5" fmla="*/ 1405140 w 2088198"/>
              <a:gd name="connsiteY5" fmla="*/ 236544 h 584674"/>
              <a:gd name="connsiteX6" fmla="*/ 776711 w 2088198"/>
              <a:gd name="connsiteY6" fmla="*/ 158873 h 584674"/>
              <a:gd name="connsiteX7" fmla="*/ 896748 w 2088198"/>
              <a:gd name="connsiteY7" fmla="*/ 81202 h 584674"/>
              <a:gd name="connsiteX8" fmla="*/ 1391018 w 2088198"/>
              <a:gd name="connsiteY8" fmla="*/ 56488 h 584674"/>
              <a:gd name="connsiteX9" fmla="*/ 1754660 w 2088198"/>
              <a:gd name="connsiteY9" fmla="*/ 74141 h 584674"/>
              <a:gd name="connsiteX10" fmla="*/ 2044161 w 2088198"/>
              <a:gd name="connsiteY10" fmla="*/ 123568 h 584674"/>
              <a:gd name="connsiteX11" fmla="*/ 2037100 w 2088198"/>
              <a:gd name="connsiteY11" fmla="*/ 208300 h 584674"/>
              <a:gd name="connsiteX12" fmla="*/ 1832331 w 2088198"/>
              <a:gd name="connsiteY12" fmla="*/ 268318 h 584674"/>
              <a:gd name="connsiteX13" fmla="*/ 1451037 w 2088198"/>
              <a:gd name="connsiteY13" fmla="*/ 296562 h 584674"/>
              <a:gd name="connsiteX14" fmla="*/ 917931 w 2088198"/>
              <a:gd name="connsiteY14" fmla="*/ 257727 h 584674"/>
              <a:gd name="connsiteX15" fmla="*/ 751997 w 2088198"/>
              <a:gd name="connsiteY15" fmla="*/ 204769 h 584674"/>
              <a:gd name="connsiteX16" fmla="*/ 1129761 w 2088198"/>
              <a:gd name="connsiteY16" fmla="*/ 137690 h 584674"/>
              <a:gd name="connsiteX17" fmla="*/ 1737007 w 2088198"/>
              <a:gd name="connsiteY17" fmla="*/ 144751 h 584674"/>
              <a:gd name="connsiteX18" fmla="*/ 2082996 w 2088198"/>
              <a:gd name="connsiteY18" fmla="*/ 225952 h 584674"/>
              <a:gd name="connsiteX19" fmla="*/ 1885288 w 2088198"/>
              <a:gd name="connsiteY19" fmla="*/ 321276 h 584674"/>
              <a:gd name="connsiteX20" fmla="*/ 1482811 w 2088198"/>
              <a:gd name="connsiteY20" fmla="*/ 360111 h 584674"/>
              <a:gd name="connsiteX21" fmla="*/ 928522 w 2088198"/>
              <a:gd name="connsiteY21" fmla="*/ 335398 h 584674"/>
              <a:gd name="connsiteX22" fmla="*/ 737875 w 2088198"/>
              <a:gd name="connsiteY22" fmla="*/ 275379 h 584674"/>
              <a:gd name="connsiteX23" fmla="*/ 1023846 w 2088198"/>
              <a:gd name="connsiteY23" fmla="*/ 211830 h 584674"/>
              <a:gd name="connsiteX24" fmla="*/ 1719355 w 2088198"/>
              <a:gd name="connsiteY24" fmla="*/ 204769 h 584674"/>
              <a:gd name="connsiteX25" fmla="*/ 2068874 w 2088198"/>
              <a:gd name="connsiteY25" fmla="*/ 289501 h 584674"/>
              <a:gd name="connsiteX26" fmla="*/ 1945389 w 2088198"/>
              <a:gd name="connsiteY26" fmla="*/ 402449 h 584674"/>
              <a:gd name="connsiteX27" fmla="*/ 1371151 w 2088198"/>
              <a:gd name="connsiteY27" fmla="*/ 436587 h 584674"/>
              <a:gd name="connsiteX28" fmla="*/ 946175 w 2088198"/>
              <a:gd name="connsiteY28" fmla="*/ 402477 h 584674"/>
              <a:gd name="connsiteX29" fmla="*/ 747069 w 2088198"/>
              <a:gd name="connsiteY29" fmla="*/ 348351 h 584674"/>
              <a:gd name="connsiteX30" fmla="*/ 829098 w 2088198"/>
              <a:gd name="connsiteY30" fmla="*/ 312677 h 584674"/>
              <a:gd name="connsiteX31" fmla="*/ 1006690 w 2088198"/>
              <a:gd name="connsiteY31" fmla="*/ 297703 h 584674"/>
              <a:gd name="connsiteX32" fmla="*/ 1378946 w 2088198"/>
              <a:gd name="connsiteY32" fmla="*/ 300382 h 584674"/>
              <a:gd name="connsiteX33" fmla="*/ 1722719 w 2088198"/>
              <a:gd name="connsiteY33" fmla="*/ 324697 h 584674"/>
              <a:gd name="connsiteX34" fmla="*/ 1958031 w 2088198"/>
              <a:gd name="connsiteY34" fmla="*/ 363161 h 584674"/>
              <a:gd name="connsiteX35" fmla="*/ 2073637 w 2088198"/>
              <a:gd name="connsiteY35" fmla="*/ 418962 h 584674"/>
              <a:gd name="connsiteX36" fmla="*/ 1857044 w 2088198"/>
              <a:gd name="connsiteY36" fmla="*/ 494270 h 584674"/>
              <a:gd name="connsiteX37" fmla="*/ 1372217 w 2088198"/>
              <a:gd name="connsiteY37" fmla="*/ 517816 h 584674"/>
              <a:gd name="connsiteX38" fmla="*/ 903809 w 2088198"/>
              <a:gd name="connsiteY38" fmla="*/ 476618 h 584674"/>
              <a:gd name="connsiteX39" fmla="*/ 751997 w 2088198"/>
              <a:gd name="connsiteY39" fmla="*/ 427191 h 584674"/>
              <a:gd name="connsiteX40" fmla="*/ 981811 w 2088198"/>
              <a:gd name="connsiteY40" fmla="*/ 373835 h 584674"/>
              <a:gd name="connsiteX41" fmla="*/ 1624031 w 2088198"/>
              <a:gd name="connsiteY41" fmla="*/ 388355 h 584674"/>
              <a:gd name="connsiteX42" fmla="*/ 1961645 w 2088198"/>
              <a:gd name="connsiteY42" fmla="*/ 422067 h 584674"/>
              <a:gd name="connsiteX43" fmla="*/ 2082996 w 2088198"/>
              <a:gd name="connsiteY43" fmla="*/ 480148 h 584674"/>
              <a:gd name="connsiteX44" fmla="*/ 1982496 w 2088198"/>
              <a:gd name="connsiteY44" fmla="*/ 538202 h 584674"/>
              <a:gd name="connsiteX45" fmla="*/ 1592422 w 2088198"/>
              <a:gd name="connsiteY45" fmla="*/ 582415 h 584674"/>
              <a:gd name="connsiteX46" fmla="*/ 1188466 w 2088198"/>
              <a:gd name="connsiteY46" fmla="*/ 572573 h 584674"/>
              <a:gd name="connsiteX47" fmla="*/ 859963 w 2088198"/>
              <a:gd name="connsiteY47" fmla="*/ 524107 h 584674"/>
              <a:gd name="connsiteX48" fmla="*/ 476617 w 2088198"/>
              <a:gd name="connsiteY48" fmla="*/ 427191 h 584674"/>
              <a:gd name="connsiteX49" fmla="*/ 0 w 2088198"/>
              <a:gd name="connsiteY49" fmla="*/ 285971 h 584674"/>
              <a:gd name="connsiteX0" fmla="*/ 540167 w 2088198"/>
              <a:gd name="connsiteY0" fmla="*/ 0 h 584674"/>
              <a:gd name="connsiteX1" fmla="*/ 1468689 w 2088198"/>
              <a:gd name="connsiteY1" fmla="*/ 10592 h 584674"/>
              <a:gd name="connsiteX2" fmla="*/ 1920593 w 2088198"/>
              <a:gd name="connsiteY2" fmla="*/ 49427 h 584674"/>
              <a:gd name="connsiteX3" fmla="*/ 2086527 w 2088198"/>
              <a:gd name="connsiteY3" fmla="*/ 116507 h 584674"/>
              <a:gd name="connsiteX4" fmla="*/ 1835861 w 2088198"/>
              <a:gd name="connsiteY4" fmla="*/ 208300 h 584674"/>
              <a:gd name="connsiteX5" fmla="*/ 1405140 w 2088198"/>
              <a:gd name="connsiteY5" fmla="*/ 236544 h 584674"/>
              <a:gd name="connsiteX6" fmla="*/ 776711 w 2088198"/>
              <a:gd name="connsiteY6" fmla="*/ 158873 h 584674"/>
              <a:gd name="connsiteX7" fmla="*/ 896748 w 2088198"/>
              <a:gd name="connsiteY7" fmla="*/ 81202 h 584674"/>
              <a:gd name="connsiteX8" fmla="*/ 1391018 w 2088198"/>
              <a:gd name="connsiteY8" fmla="*/ 56488 h 584674"/>
              <a:gd name="connsiteX9" fmla="*/ 1754660 w 2088198"/>
              <a:gd name="connsiteY9" fmla="*/ 74141 h 584674"/>
              <a:gd name="connsiteX10" fmla="*/ 2044161 w 2088198"/>
              <a:gd name="connsiteY10" fmla="*/ 123568 h 584674"/>
              <a:gd name="connsiteX11" fmla="*/ 2037100 w 2088198"/>
              <a:gd name="connsiteY11" fmla="*/ 208300 h 584674"/>
              <a:gd name="connsiteX12" fmla="*/ 1832331 w 2088198"/>
              <a:gd name="connsiteY12" fmla="*/ 268318 h 584674"/>
              <a:gd name="connsiteX13" fmla="*/ 1451037 w 2088198"/>
              <a:gd name="connsiteY13" fmla="*/ 296562 h 584674"/>
              <a:gd name="connsiteX14" fmla="*/ 917931 w 2088198"/>
              <a:gd name="connsiteY14" fmla="*/ 257727 h 584674"/>
              <a:gd name="connsiteX15" fmla="*/ 751997 w 2088198"/>
              <a:gd name="connsiteY15" fmla="*/ 204769 h 584674"/>
              <a:gd name="connsiteX16" fmla="*/ 1129761 w 2088198"/>
              <a:gd name="connsiteY16" fmla="*/ 137690 h 584674"/>
              <a:gd name="connsiteX17" fmla="*/ 1737007 w 2088198"/>
              <a:gd name="connsiteY17" fmla="*/ 144751 h 584674"/>
              <a:gd name="connsiteX18" fmla="*/ 2082996 w 2088198"/>
              <a:gd name="connsiteY18" fmla="*/ 225952 h 584674"/>
              <a:gd name="connsiteX19" fmla="*/ 1885288 w 2088198"/>
              <a:gd name="connsiteY19" fmla="*/ 321276 h 584674"/>
              <a:gd name="connsiteX20" fmla="*/ 1482811 w 2088198"/>
              <a:gd name="connsiteY20" fmla="*/ 360111 h 584674"/>
              <a:gd name="connsiteX21" fmla="*/ 928522 w 2088198"/>
              <a:gd name="connsiteY21" fmla="*/ 335398 h 584674"/>
              <a:gd name="connsiteX22" fmla="*/ 737875 w 2088198"/>
              <a:gd name="connsiteY22" fmla="*/ 275379 h 584674"/>
              <a:gd name="connsiteX23" fmla="*/ 1023846 w 2088198"/>
              <a:gd name="connsiteY23" fmla="*/ 211830 h 584674"/>
              <a:gd name="connsiteX24" fmla="*/ 1719355 w 2088198"/>
              <a:gd name="connsiteY24" fmla="*/ 204769 h 584674"/>
              <a:gd name="connsiteX25" fmla="*/ 2068874 w 2088198"/>
              <a:gd name="connsiteY25" fmla="*/ 289501 h 584674"/>
              <a:gd name="connsiteX26" fmla="*/ 1945389 w 2088198"/>
              <a:gd name="connsiteY26" fmla="*/ 402449 h 584674"/>
              <a:gd name="connsiteX27" fmla="*/ 1371151 w 2088198"/>
              <a:gd name="connsiteY27" fmla="*/ 436587 h 584674"/>
              <a:gd name="connsiteX28" fmla="*/ 946175 w 2088198"/>
              <a:gd name="connsiteY28" fmla="*/ 402477 h 584674"/>
              <a:gd name="connsiteX29" fmla="*/ 747069 w 2088198"/>
              <a:gd name="connsiteY29" fmla="*/ 348351 h 584674"/>
              <a:gd name="connsiteX30" fmla="*/ 829098 w 2088198"/>
              <a:gd name="connsiteY30" fmla="*/ 312677 h 584674"/>
              <a:gd name="connsiteX31" fmla="*/ 1006690 w 2088198"/>
              <a:gd name="connsiteY31" fmla="*/ 297703 h 584674"/>
              <a:gd name="connsiteX32" fmla="*/ 1378946 w 2088198"/>
              <a:gd name="connsiteY32" fmla="*/ 300382 h 584674"/>
              <a:gd name="connsiteX33" fmla="*/ 1722719 w 2088198"/>
              <a:gd name="connsiteY33" fmla="*/ 324697 h 584674"/>
              <a:gd name="connsiteX34" fmla="*/ 1958031 w 2088198"/>
              <a:gd name="connsiteY34" fmla="*/ 363161 h 584674"/>
              <a:gd name="connsiteX35" fmla="*/ 2073637 w 2088198"/>
              <a:gd name="connsiteY35" fmla="*/ 418962 h 584674"/>
              <a:gd name="connsiteX36" fmla="*/ 1857044 w 2088198"/>
              <a:gd name="connsiteY36" fmla="*/ 494270 h 584674"/>
              <a:gd name="connsiteX37" fmla="*/ 1372217 w 2088198"/>
              <a:gd name="connsiteY37" fmla="*/ 517816 h 584674"/>
              <a:gd name="connsiteX38" fmla="*/ 903809 w 2088198"/>
              <a:gd name="connsiteY38" fmla="*/ 476618 h 584674"/>
              <a:gd name="connsiteX39" fmla="*/ 751997 w 2088198"/>
              <a:gd name="connsiteY39" fmla="*/ 427191 h 584674"/>
              <a:gd name="connsiteX40" fmla="*/ 981811 w 2088198"/>
              <a:gd name="connsiteY40" fmla="*/ 373835 h 584674"/>
              <a:gd name="connsiteX41" fmla="*/ 1624031 w 2088198"/>
              <a:gd name="connsiteY41" fmla="*/ 388355 h 584674"/>
              <a:gd name="connsiteX42" fmla="*/ 1961645 w 2088198"/>
              <a:gd name="connsiteY42" fmla="*/ 422067 h 584674"/>
              <a:gd name="connsiteX43" fmla="*/ 2082996 w 2088198"/>
              <a:gd name="connsiteY43" fmla="*/ 480148 h 584674"/>
              <a:gd name="connsiteX44" fmla="*/ 1982496 w 2088198"/>
              <a:gd name="connsiteY44" fmla="*/ 538202 h 584674"/>
              <a:gd name="connsiteX45" fmla="*/ 1592422 w 2088198"/>
              <a:gd name="connsiteY45" fmla="*/ 582415 h 584674"/>
              <a:gd name="connsiteX46" fmla="*/ 1188466 w 2088198"/>
              <a:gd name="connsiteY46" fmla="*/ 572573 h 584674"/>
              <a:gd name="connsiteX47" fmla="*/ 859963 w 2088198"/>
              <a:gd name="connsiteY47" fmla="*/ 524107 h 584674"/>
              <a:gd name="connsiteX48" fmla="*/ 476617 w 2088198"/>
              <a:gd name="connsiteY48" fmla="*/ 427191 h 584674"/>
              <a:gd name="connsiteX49" fmla="*/ 0 w 2088198"/>
              <a:gd name="connsiteY49" fmla="*/ 285971 h 584674"/>
              <a:gd name="connsiteX0" fmla="*/ 540167 w 2088264"/>
              <a:gd name="connsiteY0" fmla="*/ 0 h 584674"/>
              <a:gd name="connsiteX1" fmla="*/ 1468689 w 2088264"/>
              <a:gd name="connsiteY1" fmla="*/ 10592 h 584674"/>
              <a:gd name="connsiteX2" fmla="*/ 1920593 w 2088264"/>
              <a:gd name="connsiteY2" fmla="*/ 49427 h 584674"/>
              <a:gd name="connsiteX3" fmla="*/ 2086527 w 2088264"/>
              <a:gd name="connsiteY3" fmla="*/ 116507 h 584674"/>
              <a:gd name="connsiteX4" fmla="*/ 1835861 w 2088264"/>
              <a:gd name="connsiteY4" fmla="*/ 208300 h 584674"/>
              <a:gd name="connsiteX5" fmla="*/ 1405140 w 2088264"/>
              <a:gd name="connsiteY5" fmla="*/ 236544 h 584674"/>
              <a:gd name="connsiteX6" fmla="*/ 776711 w 2088264"/>
              <a:gd name="connsiteY6" fmla="*/ 158873 h 584674"/>
              <a:gd name="connsiteX7" fmla="*/ 896748 w 2088264"/>
              <a:gd name="connsiteY7" fmla="*/ 81202 h 584674"/>
              <a:gd name="connsiteX8" fmla="*/ 1391018 w 2088264"/>
              <a:gd name="connsiteY8" fmla="*/ 56488 h 584674"/>
              <a:gd name="connsiteX9" fmla="*/ 1754660 w 2088264"/>
              <a:gd name="connsiteY9" fmla="*/ 74141 h 584674"/>
              <a:gd name="connsiteX10" fmla="*/ 2044161 w 2088264"/>
              <a:gd name="connsiteY10" fmla="*/ 123568 h 584674"/>
              <a:gd name="connsiteX11" fmla="*/ 2037100 w 2088264"/>
              <a:gd name="connsiteY11" fmla="*/ 208300 h 584674"/>
              <a:gd name="connsiteX12" fmla="*/ 1832331 w 2088264"/>
              <a:gd name="connsiteY12" fmla="*/ 268318 h 584674"/>
              <a:gd name="connsiteX13" fmla="*/ 1451037 w 2088264"/>
              <a:gd name="connsiteY13" fmla="*/ 296562 h 584674"/>
              <a:gd name="connsiteX14" fmla="*/ 917931 w 2088264"/>
              <a:gd name="connsiteY14" fmla="*/ 257727 h 584674"/>
              <a:gd name="connsiteX15" fmla="*/ 751997 w 2088264"/>
              <a:gd name="connsiteY15" fmla="*/ 204769 h 584674"/>
              <a:gd name="connsiteX16" fmla="*/ 1129761 w 2088264"/>
              <a:gd name="connsiteY16" fmla="*/ 137690 h 584674"/>
              <a:gd name="connsiteX17" fmla="*/ 1737007 w 2088264"/>
              <a:gd name="connsiteY17" fmla="*/ 144751 h 584674"/>
              <a:gd name="connsiteX18" fmla="*/ 2082996 w 2088264"/>
              <a:gd name="connsiteY18" fmla="*/ 225952 h 584674"/>
              <a:gd name="connsiteX19" fmla="*/ 1885288 w 2088264"/>
              <a:gd name="connsiteY19" fmla="*/ 321276 h 584674"/>
              <a:gd name="connsiteX20" fmla="*/ 1482811 w 2088264"/>
              <a:gd name="connsiteY20" fmla="*/ 360111 h 584674"/>
              <a:gd name="connsiteX21" fmla="*/ 928522 w 2088264"/>
              <a:gd name="connsiteY21" fmla="*/ 335398 h 584674"/>
              <a:gd name="connsiteX22" fmla="*/ 737875 w 2088264"/>
              <a:gd name="connsiteY22" fmla="*/ 275379 h 584674"/>
              <a:gd name="connsiteX23" fmla="*/ 1023846 w 2088264"/>
              <a:gd name="connsiteY23" fmla="*/ 211830 h 584674"/>
              <a:gd name="connsiteX24" fmla="*/ 1719355 w 2088264"/>
              <a:gd name="connsiteY24" fmla="*/ 204769 h 584674"/>
              <a:gd name="connsiteX25" fmla="*/ 2076018 w 2088264"/>
              <a:gd name="connsiteY25" fmla="*/ 287935 h 584674"/>
              <a:gd name="connsiteX26" fmla="*/ 1945389 w 2088264"/>
              <a:gd name="connsiteY26" fmla="*/ 402449 h 584674"/>
              <a:gd name="connsiteX27" fmla="*/ 1371151 w 2088264"/>
              <a:gd name="connsiteY27" fmla="*/ 436587 h 584674"/>
              <a:gd name="connsiteX28" fmla="*/ 946175 w 2088264"/>
              <a:gd name="connsiteY28" fmla="*/ 402477 h 584674"/>
              <a:gd name="connsiteX29" fmla="*/ 747069 w 2088264"/>
              <a:gd name="connsiteY29" fmla="*/ 348351 h 584674"/>
              <a:gd name="connsiteX30" fmla="*/ 829098 w 2088264"/>
              <a:gd name="connsiteY30" fmla="*/ 312677 h 584674"/>
              <a:gd name="connsiteX31" fmla="*/ 1006690 w 2088264"/>
              <a:gd name="connsiteY31" fmla="*/ 297703 h 584674"/>
              <a:gd name="connsiteX32" fmla="*/ 1378946 w 2088264"/>
              <a:gd name="connsiteY32" fmla="*/ 300382 h 584674"/>
              <a:gd name="connsiteX33" fmla="*/ 1722719 w 2088264"/>
              <a:gd name="connsiteY33" fmla="*/ 324697 h 584674"/>
              <a:gd name="connsiteX34" fmla="*/ 1958031 w 2088264"/>
              <a:gd name="connsiteY34" fmla="*/ 363161 h 584674"/>
              <a:gd name="connsiteX35" fmla="*/ 2073637 w 2088264"/>
              <a:gd name="connsiteY35" fmla="*/ 418962 h 584674"/>
              <a:gd name="connsiteX36" fmla="*/ 1857044 w 2088264"/>
              <a:gd name="connsiteY36" fmla="*/ 494270 h 584674"/>
              <a:gd name="connsiteX37" fmla="*/ 1372217 w 2088264"/>
              <a:gd name="connsiteY37" fmla="*/ 517816 h 584674"/>
              <a:gd name="connsiteX38" fmla="*/ 903809 w 2088264"/>
              <a:gd name="connsiteY38" fmla="*/ 476618 h 584674"/>
              <a:gd name="connsiteX39" fmla="*/ 751997 w 2088264"/>
              <a:gd name="connsiteY39" fmla="*/ 427191 h 584674"/>
              <a:gd name="connsiteX40" fmla="*/ 981811 w 2088264"/>
              <a:gd name="connsiteY40" fmla="*/ 373835 h 584674"/>
              <a:gd name="connsiteX41" fmla="*/ 1624031 w 2088264"/>
              <a:gd name="connsiteY41" fmla="*/ 388355 h 584674"/>
              <a:gd name="connsiteX42" fmla="*/ 1961645 w 2088264"/>
              <a:gd name="connsiteY42" fmla="*/ 422067 h 584674"/>
              <a:gd name="connsiteX43" fmla="*/ 2082996 w 2088264"/>
              <a:gd name="connsiteY43" fmla="*/ 480148 h 584674"/>
              <a:gd name="connsiteX44" fmla="*/ 1982496 w 2088264"/>
              <a:gd name="connsiteY44" fmla="*/ 538202 h 584674"/>
              <a:gd name="connsiteX45" fmla="*/ 1592422 w 2088264"/>
              <a:gd name="connsiteY45" fmla="*/ 582415 h 584674"/>
              <a:gd name="connsiteX46" fmla="*/ 1188466 w 2088264"/>
              <a:gd name="connsiteY46" fmla="*/ 572573 h 584674"/>
              <a:gd name="connsiteX47" fmla="*/ 859963 w 2088264"/>
              <a:gd name="connsiteY47" fmla="*/ 524107 h 584674"/>
              <a:gd name="connsiteX48" fmla="*/ 476617 w 2088264"/>
              <a:gd name="connsiteY48" fmla="*/ 427191 h 584674"/>
              <a:gd name="connsiteX49" fmla="*/ 0 w 2088264"/>
              <a:gd name="connsiteY49" fmla="*/ 285971 h 584674"/>
              <a:gd name="connsiteX0" fmla="*/ 540167 w 2088198"/>
              <a:gd name="connsiteY0" fmla="*/ 0 h 584674"/>
              <a:gd name="connsiteX1" fmla="*/ 1468689 w 2088198"/>
              <a:gd name="connsiteY1" fmla="*/ 10592 h 584674"/>
              <a:gd name="connsiteX2" fmla="*/ 1920593 w 2088198"/>
              <a:gd name="connsiteY2" fmla="*/ 49427 h 584674"/>
              <a:gd name="connsiteX3" fmla="*/ 2086527 w 2088198"/>
              <a:gd name="connsiteY3" fmla="*/ 116507 h 584674"/>
              <a:gd name="connsiteX4" fmla="*/ 1835861 w 2088198"/>
              <a:gd name="connsiteY4" fmla="*/ 208300 h 584674"/>
              <a:gd name="connsiteX5" fmla="*/ 1405140 w 2088198"/>
              <a:gd name="connsiteY5" fmla="*/ 236544 h 584674"/>
              <a:gd name="connsiteX6" fmla="*/ 776711 w 2088198"/>
              <a:gd name="connsiteY6" fmla="*/ 158873 h 584674"/>
              <a:gd name="connsiteX7" fmla="*/ 896748 w 2088198"/>
              <a:gd name="connsiteY7" fmla="*/ 81202 h 584674"/>
              <a:gd name="connsiteX8" fmla="*/ 1391018 w 2088198"/>
              <a:gd name="connsiteY8" fmla="*/ 56488 h 584674"/>
              <a:gd name="connsiteX9" fmla="*/ 1754660 w 2088198"/>
              <a:gd name="connsiteY9" fmla="*/ 74141 h 584674"/>
              <a:gd name="connsiteX10" fmla="*/ 2044161 w 2088198"/>
              <a:gd name="connsiteY10" fmla="*/ 123568 h 584674"/>
              <a:gd name="connsiteX11" fmla="*/ 2037100 w 2088198"/>
              <a:gd name="connsiteY11" fmla="*/ 208300 h 584674"/>
              <a:gd name="connsiteX12" fmla="*/ 1832331 w 2088198"/>
              <a:gd name="connsiteY12" fmla="*/ 268318 h 584674"/>
              <a:gd name="connsiteX13" fmla="*/ 1451037 w 2088198"/>
              <a:gd name="connsiteY13" fmla="*/ 296562 h 584674"/>
              <a:gd name="connsiteX14" fmla="*/ 917931 w 2088198"/>
              <a:gd name="connsiteY14" fmla="*/ 257727 h 584674"/>
              <a:gd name="connsiteX15" fmla="*/ 751997 w 2088198"/>
              <a:gd name="connsiteY15" fmla="*/ 204769 h 584674"/>
              <a:gd name="connsiteX16" fmla="*/ 1129761 w 2088198"/>
              <a:gd name="connsiteY16" fmla="*/ 137690 h 584674"/>
              <a:gd name="connsiteX17" fmla="*/ 1737007 w 2088198"/>
              <a:gd name="connsiteY17" fmla="*/ 144751 h 584674"/>
              <a:gd name="connsiteX18" fmla="*/ 2082996 w 2088198"/>
              <a:gd name="connsiteY18" fmla="*/ 225952 h 584674"/>
              <a:gd name="connsiteX19" fmla="*/ 1885288 w 2088198"/>
              <a:gd name="connsiteY19" fmla="*/ 321276 h 584674"/>
              <a:gd name="connsiteX20" fmla="*/ 1482811 w 2088198"/>
              <a:gd name="connsiteY20" fmla="*/ 360111 h 584674"/>
              <a:gd name="connsiteX21" fmla="*/ 928522 w 2088198"/>
              <a:gd name="connsiteY21" fmla="*/ 335398 h 584674"/>
              <a:gd name="connsiteX22" fmla="*/ 737875 w 2088198"/>
              <a:gd name="connsiteY22" fmla="*/ 275379 h 584674"/>
              <a:gd name="connsiteX23" fmla="*/ 1023846 w 2088198"/>
              <a:gd name="connsiteY23" fmla="*/ 211830 h 584674"/>
              <a:gd name="connsiteX24" fmla="*/ 1719355 w 2088198"/>
              <a:gd name="connsiteY24" fmla="*/ 204769 h 584674"/>
              <a:gd name="connsiteX25" fmla="*/ 2076018 w 2088198"/>
              <a:gd name="connsiteY25" fmla="*/ 287935 h 584674"/>
              <a:gd name="connsiteX26" fmla="*/ 1945389 w 2088198"/>
              <a:gd name="connsiteY26" fmla="*/ 402449 h 584674"/>
              <a:gd name="connsiteX27" fmla="*/ 1371151 w 2088198"/>
              <a:gd name="connsiteY27" fmla="*/ 436587 h 584674"/>
              <a:gd name="connsiteX28" fmla="*/ 946175 w 2088198"/>
              <a:gd name="connsiteY28" fmla="*/ 402477 h 584674"/>
              <a:gd name="connsiteX29" fmla="*/ 747069 w 2088198"/>
              <a:gd name="connsiteY29" fmla="*/ 348351 h 584674"/>
              <a:gd name="connsiteX30" fmla="*/ 829098 w 2088198"/>
              <a:gd name="connsiteY30" fmla="*/ 312677 h 584674"/>
              <a:gd name="connsiteX31" fmla="*/ 1006690 w 2088198"/>
              <a:gd name="connsiteY31" fmla="*/ 297703 h 584674"/>
              <a:gd name="connsiteX32" fmla="*/ 1378946 w 2088198"/>
              <a:gd name="connsiteY32" fmla="*/ 300382 h 584674"/>
              <a:gd name="connsiteX33" fmla="*/ 1722719 w 2088198"/>
              <a:gd name="connsiteY33" fmla="*/ 324697 h 584674"/>
              <a:gd name="connsiteX34" fmla="*/ 1958031 w 2088198"/>
              <a:gd name="connsiteY34" fmla="*/ 363161 h 584674"/>
              <a:gd name="connsiteX35" fmla="*/ 2073637 w 2088198"/>
              <a:gd name="connsiteY35" fmla="*/ 418962 h 584674"/>
              <a:gd name="connsiteX36" fmla="*/ 1857044 w 2088198"/>
              <a:gd name="connsiteY36" fmla="*/ 494270 h 584674"/>
              <a:gd name="connsiteX37" fmla="*/ 1372217 w 2088198"/>
              <a:gd name="connsiteY37" fmla="*/ 517816 h 584674"/>
              <a:gd name="connsiteX38" fmla="*/ 903809 w 2088198"/>
              <a:gd name="connsiteY38" fmla="*/ 476618 h 584674"/>
              <a:gd name="connsiteX39" fmla="*/ 751997 w 2088198"/>
              <a:gd name="connsiteY39" fmla="*/ 427191 h 584674"/>
              <a:gd name="connsiteX40" fmla="*/ 981811 w 2088198"/>
              <a:gd name="connsiteY40" fmla="*/ 373835 h 584674"/>
              <a:gd name="connsiteX41" fmla="*/ 1624031 w 2088198"/>
              <a:gd name="connsiteY41" fmla="*/ 388355 h 584674"/>
              <a:gd name="connsiteX42" fmla="*/ 1961645 w 2088198"/>
              <a:gd name="connsiteY42" fmla="*/ 422067 h 584674"/>
              <a:gd name="connsiteX43" fmla="*/ 2082996 w 2088198"/>
              <a:gd name="connsiteY43" fmla="*/ 480148 h 584674"/>
              <a:gd name="connsiteX44" fmla="*/ 1982496 w 2088198"/>
              <a:gd name="connsiteY44" fmla="*/ 538202 h 584674"/>
              <a:gd name="connsiteX45" fmla="*/ 1592422 w 2088198"/>
              <a:gd name="connsiteY45" fmla="*/ 582415 h 584674"/>
              <a:gd name="connsiteX46" fmla="*/ 1188466 w 2088198"/>
              <a:gd name="connsiteY46" fmla="*/ 572573 h 584674"/>
              <a:gd name="connsiteX47" fmla="*/ 859963 w 2088198"/>
              <a:gd name="connsiteY47" fmla="*/ 524107 h 584674"/>
              <a:gd name="connsiteX48" fmla="*/ 476617 w 2088198"/>
              <a:gd name="connsiteY48" fmla="*/ 427191 h 584674"/>
              <a:gd name="connsiteX49" fmla="*/ 0 w 2088198"/>
              <a:gd name="connsiteY49" fmla="*/ 285971 h 584674"/>
              <a:gd name="connsiteX0" fmla="*/ 540167 w 2094148"/>
              <a:gd name="connsiteY0" fmla="*/ 0 h 584674"/>
              <a:gd name="connsiteX1" fmla="*/ 1468689 w 2094148"/>
              <a:gd name="connsiteY1" fmla="*/ 10592 h 584674"/>
              <a:gd name="connsiteX2" fmla="*/ 1920593 w 2094148"/>
              <a:gd name="connsiteY2" fmla="*/ 49427 h 584674"/>
              <a:gd name="connsiteX3" fmla="*/ 2086527 w 2094148"/>
              <a:gd name="connsiteY3" fmla="*/ 116507 h 584674"/>
              <a:gd name="connsiteX4" fmla="*/ 1835861 w 2094148"/>
              <a:gd name="connsiteY4" fmla="*/ 208300 h 584674"/>
              <a:gd name="connsiteX5" fmla="*/ 1405140 w 2094148"/>
              <a:gd name="connsiteY5" fmla="*/ 236544 h 584674"/>
              <a:gd name="connsiteX6" fmla="*/ 776711 w 2094148"/>
              <a:gd name="connsiteY6" fmla="*/ 158873 h 584674"/>
              <a:gd name="connsiteX7" fmla="*/ 896748 w 2094148"/>
              <a:gd name="connsiteY7" fmla="*/ 81202 h 584674"/>
              <a:gd name="connsiteX8" fmla="*/ 1391018 w 2094148"/>
              <a:gd name="connsiteY8" fmla="*/ 56488 h 584674"/>
              <a:gd name="connsiteX9" fmla="*/ 1754660 w 2094148"/>
              <a:gd name="connsiteY9" fmla="*/ 74141 h 584674"/>
              <a:gd name="connsiteX10" fmla="*/ 2044161 w 2094148"/>
              <a:gd name="connsiteY10" fmla="*/ 123568 h 584674"/>
              <a:gd name="connsiteX11" fmla="*/ 2037100 w 2094148"/>
              <a:gd name="connsiteY11" fmla="*/ 208300 h 584674"/>
              <a:gd name="connsiteX12" fmla="*/ 1832331 w 2094148"/>
              <a:gd name="connsiteY12" fmla="*/ 268318 h 584674"/>
              <a:gd name="connsiteX13" fmla="*/ 1451037 w 2094148"/>
              <a:gd name="connsiteY13" fmla="*/ 296562 h 584674"/>
              <a:gd name="connsiteX14" fmla="*/ 917931 w 2094148"/>
              <a:gd name="connsiteY14" fmla="*/ 257727 h 584674"/>
              <a:gd name="connsiteX15" fmla="*/ 751997 w 2094148"/>
              <a:gd name="connsiteY15" fmla="*/ 204769 h 584674"/>
              <a:gd name="connsiteX16" fmla="*/ 1129761 w 2094148"/>
              <a:gd name="connsiteY16" fmla="*/ 137690 h 584674"/>
              <a:gd name="connsiteX17" fmla="*/ 1737007 w 2094148"/>
              <a:gd name="connsiteY17" fmla="*/ 144751 h 584674"/>
              <a:gd name="connsiteX18" fmla="*/ 2082996 w 2094148"/>
              <a:gd name="connsiteY18" fmla="*/ 225952 h 584674"/>
              <a:gd name="connsiteX19" fmla="*/ 1885288 w 2094148"/>
              <a:gd name="connsiteY19" fmla="*/ 321276 h 584674"/>
              <a:gd name="connsiteX20" fmla="*/ 1482811 w 2094148"/>
              <a:gd name="connsiteY20" fmla="*/ 360111 h 584674"/>
              <a:gd name="connsiteX21" fmla="*/ 928522 w 2094148"/>
              <a:gd name="connsiteY21" fmla="*/ 335398 h 584674"/>
              <a:gd name="connsiteX22" fmla="*/ 737875 w 2094148"/>
              <a:gd name="connsiteY22" fmla="*/ 275379 h 584674"/>
              <a:gd name="connsiteX23" fmla="*/ 1023846 w 2094148"/>
              <a:gd name="connsiteY23" fmla="*/ 211830 h 584674"/>
              <a:gd name="connsiteX24" fmla="*/ 1719355 w 2094148"/>
              <a:gd name="connsiteY24" fmla="*/ 204769 h 584674"/>
              <a:gd name="connsiteX25" fmla="*/ 2085543 w 2094148"/>
              <a:gd name="connsiteY25" fmla="*/ 308294 h 584674"/>
              <a:gd name="connsiteX26" fmla="*/ 1945389 w 2094148"/>
              <a:gd name="connsiteY26" fmla="*/ 402449 h 584674"/>
              <a:gd name="connsiteX27" fmla="*/ 1371151 w 2094148"/>
              <a:gd name="connsiteY27" fmla="*/ 436587 h 584674"/>
              <a:gd name="connsiteX28" fmla="*/ 946175 w 2094148"/>
              <a:gd name="connsiteY28" fmla="*/ 402477 h 584674"/>
              <a:gd name="connsiteX29" fmla="*/ 747069 w 2094148"/>
              <a:gd name="connsiteY29" fmla="*/ 348351 h 584674"/>
              <a:gd name="connsiteX30" fmla="*/ 829098 w 2094148"/>
              <a:gd name="connsiteY30" fmla="*/ 312677 h 584674"/>
              <a:gd name="connsiteX31" fmla="*/ 1006690 w 2094148"/>
              <a:gd name="connsiteY31" fmla="*/ 297703 h 584674"/>
              <a:gd name="connsiteX32" fmla="*/ 1378946 w 2094148"/>
              <a:gd name="connsiteY32" fmla="*/ 300382 h 584674"/>
              <a:gd name="connsiteX33" fmla="*/ 1722719 w 2094148"/>
              <a:gd name="connsiteY33" fmla="*/ 324697 h 584674"/>
              <a:gd name="connsiteX34" fmla="*/ 1958031 w 2094148"/>
              <a:gd name="connsiteY34" fmla="*/ 363161 h 584674"/>
              <a:gd name="connsiteX35" fmla="*/ 2073637 w 2094148"/>
              <a:gd name="connsiteY35" fmla="*/ 418962 h 584674"/>
              <a:gd name="connsiteX36" fmla="*/ 1857044 w 2094148"/>
              <a:gd name="connsiteY36" fmla="*/ 494270 h 584674"/>
              <a:gd name="connsiteX37" fmla="*/ 1372217 w 2094148"/>
              <a:gd name="connsiteY37" fmla="*/ 517816 h 584674"/>
              <a:gd name="connsiteX38" fmla="*/ 903809 w 2094148"/>
              <a:gd name="connsiteY38" fmla="*/ 476618 h 584674"/>
              <a:gd name="connsiteX39" fmla="*/ 751997 w 2094148"/>
              <a:gd name="connsiteY39" fmla="*/ 427191 h 584674"/>
              <a:gd name="connsiteX40" fmla="*/ 981811 w 2094148"/>
              <a:gd name="connsiteY40" fmla="*/ 373835 h 584674"/>
              <a:gd name="connsiteX41" fmla="*/ 1624031 w 2094148"/>
              <a:gd name="connsiteY41" fmla="*/ 388355 h 584674"/>
              <a:gd name="connsiteX42" fmla="*/ 1961645 w 2094148"/>
              <a:gd name="connsiteY42" fmla="*/ 422067 h 584674"/>
              <a:gd name="connsiteX43" fmla="*/ 2082996 w 2094148"/>
              <a:gd name="connsiteY43" fmla="*/ 480148 h 584674"/>
              <a:gd name="connsiteX44" fmla="*/ 1982496 w 2094148"/>
              <a:gd name="connsiteY44" fmla="*/ 538202 h 584674"/>
              <a:gd name="connsiteX45" fmla="*/ 1592422 w 2094148"/>
              <a:gd name="connsiteY45" fmla="*/ 582415 h 584674"/>
              <a:gd name="connsiteX46" fmla="*/ 1188466 w 2094148"/>
              <a:gd name="connsiteY46" fmla="*/ 572573 h 584674"/>
              <a:gd name="connsiteX47" fmla="*/ 859963 w 2094148"/>
              <a:gd name="connsiteY47" fmla="*/ 524107 h 584674"/>
              <a:gd name="connsiteX48" fmla="*/ 476617 w 2094148"/>
              <a:gd name="connsiteY48" fmla="*/ 427191 h 584674"/>
              <a:gd name="connsiteX49" fmla="*/ 0 w 2094148"/>
              <a:gd name="connsiteY49" fmla="*/ 285971 h 584674"/>
              <a:gd name="connsiteX0" fmla="*/ 540167 w 2088400"/>
              <a:gd name="connsiteY0" fmla="*/ 0 h 584674"/>
              <a:gd name="connsiteX1" fmla="*/ 1468689 w 2088400"/>
              <a:gd name="connsiteY1" fmla="*/ 10592 h 584674"/>
              <a:gd name="connsiteX2" fmla="*/ 1920593 w 2088400"/>
              <a:gd name="connsiteY2" fmla="*/ 49427 h 584674"/>
              <a:gd name="connsiteX3" fmla="*/ 2086527 w 2088400"/>
              <a:gd name="connsiteY3" fmla="*/ 116507 h 584674"/>
              <a:gd name="connsiteX4" fmla="*/ 1835861 w 2088400"/>
              <a:gd name="connsiteY4" fmla="*/ 208300 h 584674"/>
              <a:gd name="connsiteX5" fmla="*/ 1405140 w 2088400"/>
              <a:gd name="connsiteY5" fmla="*/ 236544 h 584674"/>
              <a:gd name="connsiteX6" fmla="*/ 776711 w 2088400"/>
              <a:gd name="connsiteY6" fmla="*/ 158873 h 584674"/>
              <a:gd name="connsiteX7" fmla="*/ 896748 w 2088400"/>
              <a:gd name="connsiteY7" fmla="*/ 81202 h 584674"/>
              <a:gd name="connsiteX8" fmla="*/ 1391018 w 2088400"/>
              <a:gd name="connsiteY8" fmla="*/ 56488 h 584674"/>
              <a:gd name="connsiteX9" fmla="*/ 1754660 w 2088400"/>
              <a:gd name="connsiteY9" fmla="*/ 74141 h 584674"/>
              <a:gd name="connsiteX10" fmla="*/ 2044161 w 2088400"/>
              <a:gd name="connsiteY10" fmla="*/ 123568 h 584674"/>
              <a:gd name="connsiteX11" fmla="*/ 2037100 w 2088400"/>
              <a:gd name="connsiteY11" fmla="*/ 208300 h 584674"/>
              <a:gd name="connsiteX12" fmla="*/ 1832331 w 2088400"/>
              <a:gd name="connsiteY12" fmla="*/ 268318 h 584674"/>
              <a:gd name="connsiteX13" fmla="*/ 1451037 w 2088400"/>
              <a:gd name="connsiteY13" fmla="*/ 296562 h 584674"/>
              <a:gd name="connsiteX14" fmla="*/ 917931 w 2088400"/>
              <a:gd name="connsiteY14" fmla="*/ 257727 h 584674"/>
              <a:gd name="connsiteX15" fmla="*/ 751997 w 2088400"/>
              <a:gd name="connsiteY15" fmla="*/ 204769 h 584674"/>
              <a:gd name="connsiteX16" fmla="*/ 1129761 w 2088400"/>
              <a:gd name="connsiteY16" fmla="*/ 137690 h 584674"/>
              <a:gd name="connsiteX17" fmla="*/ 1737007 w 2088400"/>
              <a:gd name="connsiteY17" fmla="*/ 144751 h 584674"/>
              <a:gd name="connsiteX18" fmla="*/ 2082996 w 2088400"/>
              <a:gd name="connsiteY18" fmla="*/ 225952 h 584674"/>
              <a:gd name="connsiteX19" fmla="*/ 1885288 w 2088400"/>
              <a:gd name="connsiteY19" fmla="*/ 321276 h 584674"/>
              <a:gd name="connsiteX20" fmla="*/ 1482811 w 2088400"/>
              <a:gd name="connsiteY20" fmla="*/ 360111 h 584674"/>
              <a:gd name="connsiteX21" fmla="*/ 928522 w 2088400"/>
              <a:gd name="connsiteY21" fmla="*/ 335398 h 584674"/>
              <a:gd name="connsiteX22" fmla="*/ 737875 w 2088400"/>
              <a:gd name="connsiteY22" fmla="*/ 275379 h 584674"/>
              <a:gd name="connsiteX23" fmla="*/ 1023846 w 2088400"/>
              <a:gd name="connsiteY23" fmla="*/ 211830 h 584674"/>
              <a:gd name="connsiteX24" fmla="*/ 1719355 w 2088400"/>
              <a:gd name="connsiteY24" fmla="*/ 204769 h 584674"/>
              <a:gd name="connsiteX25" fmla="*/ 2085543 w 2088400"/>
              <a:gd name="connsiteY25" fmla="*/ 308294 h 584674"/>
              <a:gd name="connsiteX26" fmla="*/ 1945389 w 2088400"/>
              <a:gd name="connsiteY26" fmla="*/ 402449 h 584674"/>
              <a:gd name="connsiteX27" fmla="*/ 1371151 w 2088400"/>
              <a:gd name="connsiteY27" fmla="*/ 436587 h 584674"/>
              <a:gd name="connsiteX28" fmla="*/ 946175 w 2088400"/>
              <a:gd name="connsiteY28" fmla="*/ 402477 h 584674"/>
              <a:gd name="connsiteX29" fmla="*/ 747069 w 2088400"/>
              <a:gd name="connsiteY29" fmla="*/ 348351 h 584674"/>
              <a:gd name="connsiteX30" fmla="*/ 829098 w 2088400"/>
              <a:gd name="connsiteY30" fmla="*/ 312677 h 584674"/>
              <a:gd name="connsiteX31" fmla="*/ 1006690 w 2088400"/>
              <a:gd name="connsiteY31" fmla="*/ 297703 h 584674"/>
              <a:gd name="connsiteX32" fmla="*/ 1378946 w 2088400"/>
              <a:gd name="connsiteY32" fmla="*/ 300382 h 584674"/>
              <a:gd name="connsiteX33" fmla="*/ 1722719 w 2088400"/>
              <a:gd name="connsiteY33" fmla="*/ 324697 h 584674"/>
              <a:gd name="connsiteX34" fmla="*/ 1958031 w 2088400"/>
              <a:gd name="connsiteY34" fmla="*/ 363161 h 584674"/>
              <a:gd name="connsiteX35" fmla="*/ 2073637 w 2088400"/>
              <a:gd name="connsiteY35" fmla="*/ 418962 h 584674"/>
              <a:gd name="connsiteX36" fmla="*/ 1857044 w 2088400"/>
              <a:gd name="connsiteY36" fmla="*/ 494270 h 584674"/>
              <a:gd name="connsiteX37" fmla="*/ 1372217 w 2088400"/>
              <a:gd name="connsiteY37" fmla="*/ 517816 h 584674"/>
              <a:gd name="connsiteX38" fmla="*/ 903809 w 2088400"/>
              <a:gd name="connsiteY38" fmla="*/ 476618 h 584674"/>
              <a:gd name="connsiteX39" fmla="*/ 751997 w 2088400"/>
              <a:gd name="connsiteY39" fmla="*/ 427191 h 584674"/>
              <a:gd name="connsiteX40" fmla="*/ 981811 w 2088400"/>
              <a:gd name="connsiteY40" fmla="*/ 373835 h 584674"/>
              <a:gd name="connsiteX41" fmla="*/ 1624031 w 2088400"/>
              <a:gd name="connsiteY41" fmla="*/ 388355 h 584674"/>
              <a:gd name="connsiteX42" fmla="*/ 1961645 w 2088400"/>
              <a:gd name="connsiteY42" fmla="*/ 422067 h 584674"/>
              <a:gd name="connsiteX43" fmla="*/ 2082996 w 2088400"/>
              <a:gd name="connsiteY43" fmla="*/ 480148 h 584674"/>
              <a:gd name="connsiteX44" fmla="*/ 1982496 w 2088400"/>
              <a:gd name="connsiteY44" fmla="*/ 538202 h 584674"/>
              <a:gd name="connsiteX45" fmla="*/ 1592422 w 2088400"/>
              <a:gd name="connsiteY45" fmla="*/ 582415 h 584674"/>
              <a:gd name="connsiteX46" fmla="*/ 1188466 w 2088400"/>
              <a:gd name="connsiteY46" fmla="*/ 572573 h 584674"/>
              <a:gd name="connsiteX47" fmla="*/ 859963 w 2088400"/>
              <a:gd name="connsiteY47" fmla="*/ 524107 h 584674"/>
              <a:gd name="connsiteX48" fmla="*/ 476617 w 2088400"/>
              <a:gd name="connsiteY48" fmla="*/ 427191 h 584674"/>
              <a:gd name="connsiteX49" fmla="*/ 0 w 2088400"/>
              <a:gd name="connsiteY49" fmla="*/ 285971 h 584674"/>
              <a:gd name="connsiteX0" fmla="*/ 540167 w 2088198"/>
              <a:gd name="connsiteY0" fmla="*/ 0 h 584674"/>
              <a:gd name="connsiteX1" fmla="*/ 1468689 w 2088198"/>
              <a:gd name="connsiteY1" fmla="*/ 10592 h 584674"/>
              <a:gd name="connsiteX2" fmla="*/ 1920593 w 2088198"/>
              <a:gd name="connsiteY2" fmla="*/ 49427 h 584674"/>
              <a:gd name="connsiteX3" fmla="*/ 2086527 w 2088198"/>
              <a:gd name="connsiteY3" fmla="*/ 116507 h 584674"/>
              <a:gd name="connsiteX4" fmla="*/ 1835861 w 2088198"/>
              <a:gd name="connsiteY4" fmla="*/ 208300 h 584674"/>
              <a:gd name="connsiteX5" fmla="*/ 1405140 w 2088198"/>
              <a:gd name="connsiteY5" fmla="*/ 236544 h 584674"/>
              <a:gd name="connsiteX6" fmla="*/ 776711 w 2088198"/>
              <a:gd name="connsiteY6" fmla="*/ 158873 h 584674"/>
              <a:gd name="connsiteX7" fmla="*/ 896748 w 2088198"/>
              <a:gd name="connsiteY7" fmla="*/ 81202 h 584674"/>
              <a:gd name="connsiteX8" fmla="*/ 1391018 w 2088198"/>
              <a:gd name="connsiteY8" fmla="*/ 56488 h 584674"/>
              <a:gd name="connsiteX9" fmla="*/ 1754660 w 2088198"/>
              <a:gd name="connsiteY9" fmla="*/ 74141 h 584674"/>
              <a:gd name="connsiteX10" fmla="*/ 2044161 w 2088198"/>
              <a:gd name="connsiteY10" fmla="*/ 123568 h 584674"/>
              <a:gd name="connsiteX11" fmla="*/ 2037100 w 2088198"/>
              <a:gd name="connsiteY11" fmla="*/ 208300 h 584674"/>
              <a:gd name="connsiteX12" fmla="*/ 1832331 w 2088198"/>
              <a:gd name="connsiteY12" fmla="*/ 268318 h 584674"/>
              <a:gd name="connsiteX13" fmla="*/ 1451037 w 2088198"/>
              <a:gd name="connsiteY13" fmla="*/ 296562 h 584674"/>
              <a:gd name="connsiteX14" fmla="*/ 917931 w 2088198"/>
              <a:gd name="connsiteY14" fmla="*/ 257727 h 584674"/>
              <a:gd name="connsiteX15" fmla="*/ 751997 w 2088198"/>
              <a:gd name="connsiteY15" fmla="*/ 204769 h 584674"/>
              <a:gd name="connsiteX16" fmla="*/ 1129761 w 2088198"/>
              <a:gd name="connsiteY16" fmla="*/ 137690 h 584674"/>
              <a:gd name="connsiteX17" fmla="*/ 1737007 w 2088198"/>
              <a:gd name="connsiteY17" fmla="*/ 144751 h 584674"/>
              <a:gd name="connsiteX18" fmla="*/ 2082996 w 2088198"/>
              <a:gd name="connsiteY18" fmla="*/ 225952 h 584674"/>
              <a:gd name="connsiteX19" fmla="*/ 1885288 w 2088198"/>
              <a:gd name="connsiteY19" fmla="*/ 321276 h 584674"/>
              <a:gd name="connsiteX20" fmla="*/ 1482811 w 2088198"/>
              <a:gd name="connsiteY20" fmla="*/ 360111 h 584674"/>
              <a:gd name="connsiteX21" fmla="*/ 928522 w 2088198"/>
              <a:gd name="connsiteY21" fmla="*/ 335398 h 584674"/>
              <a:gd name="connsiteX22" fmla="*/ 737875 w 2088198"/>
              <a:gd name="connsiteY22" fmla="*/ 275379 h 584674"/>
              <a:gd name="connsiteX23" fmla="*/ 1023846 w 2088198"/>
              <a:gd name="connsiteY23" fmla="*/ 211830 h 584674"/>
              <a:gd name="connsiteX24" fmla="*/ 1719355 w 2088198"/>
              <a:gd name="connsiteY24" fmla="*/ 204769 h 584674"/>
              <a:gd name="connsiteX25" fmla="*/ 2078399 w 2088198"/>
              <a:gd name="connsiteY25" fmla="*/ 314558 h 584674"/>
              <a:gd name="connsiteX26" fmla="*/ 1945389 w 2088198"/>
              <a:gd name="connsiteY26" fmla="*/ 402449 h 584674"/>
              <a:gd name="connsiteX27" fmla="*/ 1371151 w 2088198"/>
              <a:gd name="connsiteY27" fmla="*/ 436587 h 584674"/>
              <a:gd name="connsiteX28" fmla="*/ 946175 w 2088198"/>
              <a:gd name="connsiteY28" fmla="*/ 402477 h 584674"/>
              <a:gd name="connsiteX29" fmla="*/ 747069 w 2088198"/>
              <a:gd name="connsiteY29" fmla="*/ 348351 h 584674"/>
              <a:gd name="connsiteX30" fmla="*/ 829098 w 2088198"/>
              <a:gd name="connsiteY30" fmla="*/ 312677 h 584674"/>
              <a:gd name="connsiteX31" fmla="*/ 1006690 w 2088198"/>
              <a:gd name="connsiteY31" fmla="*/ 297703 h 584674"/>
              <a:gd name="connsiteX32" fmla="*/ 1378946 w 2088198"/>
              <a:gd name="connsiteY32" fmla="*/ 300382 h 584674"/>
              <a:gd name="connsiteX33" fmla="*/ 1722719 w 2088198"/>
              <a:gd name="connsiteY33" fmla="*/ 324697 h 584674"/>
              <a:gd name="connsiteX34" fmla="*/ 1958031 w 2088198"/>
              <a:gd name="connsiteY34" fmla="*/ 363161 h 584674"/>
              <a:gd name="connsiteX35" fmla="*/ 2073637 w 2088198"/>
              <a:gd name="connsiteY35" fmla="*/ 418962 h 584674"/>
              <a:gd name="connsiteX36" fmla="*/ 1857044 w 2088198"/>
              <a:gd name="connsiteY36" fmla="*/ 494270 h 584674"/>
              <a:gd name="connsiteX37" fmla="*/ 1372217 w 2088198"/>
              <a:gd name="connsiteY37" fmla="*/ 517816 h 584674"/>
              <a:gd name="connsiteX38" fmla="*/ 903809 w 2088198"/>
              <a:gd name="connsiteY38" fmla="*/ 476618 h 584674"/>
              <a:gd name="connsiteX39" fmla="*/ 751997 w 2088198"/>
              <a:gd name="connsiteY39" fmla="*/ 427191 h 584674"/>
              <a:gd name="connsiteX40" fmla="*/ 981811 w 2088198"/>
              <a:gd name="connsiteY40" fmla="*/ 373835 h 584674"/>
              <a:gd name="connsiteX41" fmla="*/ 1624031 w 2088198"/>
              <a:gd name="connsiteY41" fmla="*/ 388355 h 584674"/>
              <a:gd name="connsiteX42" fmla="*/ 1961645 w 2088198"/>
              <a:gd name="connsiteY42" fmla="*/ 422067 h 584674"/>
              <a:gd name="connsiteX43" fmla="*/ 2082996 w 2088198"/>
              <a:gd name="connsiteY43" fmla="*/ 480148 h 584674"/>
              <a:gd name="connsiteX44" fmla="*/ 1982496 w 2088198"/>
              <a:gd name="connsiteY44" fmla="*/ 538202 h 584674"/>
              <a:gd name="connsiteX45" fmla="*/ 1592422 w 2088198"/>
              <a:gd name="connsiteY45" fmla="*/ 582415 h 584674"/>
              <a:gd name="connsiteX46" fmla="*/ 1188466 w 2088198"/>
              <a:gd name="connsiteY46" fmla="*/ 572573 h 584674"/>
              <a:gd name="connsiteX47" fmla="*/ 859963 w 2088198"/>
              <a:gd name="connsiteY47" fmla="*/ 524107 h 584674"/>
              <a:gd name="connsiteX48" fmla="*/ 476617 w 2088198"/>
              <a:gd name="connsiteY48" fmla="*/ 427191 h 584674"/>
              <a:gd name="connsiteX49" fmla="*/ 0 w 2088198"/>
              <a:gd name="connsiteY49" fmla="*/ 285971 h 584674"/>
              <a:gd name="connsiteX0" fmla="*/ 540167 w 2088198"/>
              <a:gd name="connsiteY0" fmla="*/ 0 h 584674"/>
              <a:gd name="connsiteX1" fmla="*/ 1468689 w 2088198"/>
              <a:gd name="connsiteY1" fmla="*/ 10592 h 584674"/>
              <a:gd name="connsiteX2" fmla="*/ 1920593 w 2088198"/>
              <a:gd name="connsiteY2" fmla="*/ 49427 h 584674"/>
              <a:gd name="connsiteX3" fmla="*/ 2086527 w 2088198"/>
              <a:gd name="connsiteY3" fmla="*/ 116507 h 584674"/>
              <a:gd name="connsiteX4" fmla="*/ 1835861 w 2088198"/>
              <a:gd name="connsiteY4" fmla="*/ 208300 h 584674"/>
              <a:gd name="connsiteX5" fmla="*/ 1405140 w 2088198"/>
              <a:gd name="connsiteY5" fmla="*/ 236544 h 584674"/>
              <a:gd name="connsiteX6" fmla="*/ 776711 w 2088198"/>
              <a:gd name="connsiteY6" fmla="*/ 158873 h 584674"/>
              <a:gd name="connsiteX7" fmla="*/ 896748 w 2088198"/>
              <a:gd name="connsiteY7" fmla="*/ 81202 h 584674"/>
              <a:gd name="connsiteX8" fmla="*/ 1391018 w 2088198"/>
              <a:gd name="connsiteY8" fmla="*/ 56488 h 584674"/>
              <a:gd name="connsiteX9" fmla="*/ 1754660 w 2088198"/>
              <a:gd name="connsiteY9" fmla="*/ 74141 h 584674"/>
              <a:gd name="connsiteX10" fmla="*/ 2044161 w 2088198"/>
              <a:gd name="connsiteY10" fmla="*/ 123568 h 584674"/>
              <a:gd name="connsiteX11" fmla="*/ 2037100 w 2088198"/>
              <a:gd name="connsiteY11" fmla="*/ 208300 h 584674"/>
              <a:gd name="connsiteX12" fmla="*/ 1832331 w 2088198"/>
              <a:gd name="connsiteY12" fmla="*/ 268318 h 584674"/>
              <a:gd name="connsiteX13" fmla="*/ 1451037 w 2088198"/>
              <a:gd name="connsiteY13" fmla="*/ 296562 h 584674"/>
              <a:gd name="connsiteX14" fmla="*/ 917931 w 2088198"/>
              <a:gd name="connsiteY14" fmla="*/ 257727 h 584674"/>
              <a:gd name="connsiteX15" fmla="*/ 751997 w 2088198"/>
              <a:gd name="connsiteY15" fmla="*/ 204769 h 584674"/>
              <a:gd name="connsiteX16" fmla="*/ 1129761 w 2088198"/>
              <a:gd name="connsiteY16" fmla="*/ 137690 h 584674"/>
              <a:gd name="connsiteX17" fmla="*/ 1737007 w 2088198"/>
              <a:gd name="connsiteY17" fmla="*/ 144751 h 584674"/>
              <a:gd name="connsiteX18" fmla="*/ 2082996 w 2088198"/>
              <a:gd name="connsiteY18" fmla="*/ 225952 h 584674"/>
              <a:gd name="connsiteX19" fmla="*/ 1885288 w 2088198"/>
              <a:gd name="connsiteY19" fmla="*/ 321276 h 584674"/>
              <a:gd name="connsiteX20" fmla="*/ 1482811 w 2088198"/>
              <a:gd name="connsiteY20" fmla="*/ 360111 h 584674"/>
              <a:gd name="connsiteX21" fmla="*/ 928522 w 2088198"/>
              <a:gd name="connsiteY21" fmla="*/ 335398 h 584674"/>
              <a:gd name="connsiteX22" fmla="*/ 737875 w 2088198"/>
              <a:gd name="connsiteY22" fmla="*/ 275379 h 584674"/>
              <a:gd name="connsiteX23" fmla="*/ 1023846 w 2088198"/>
              <a:gd name="connsiteY23" fmla="*/ 211830 h 584674"/>
              <a:gd name="connsiteX24" fmla="*/ 1719355 w 2088198"/>
              <a:gd name="connsiteY24" fmla="*/ 204769 h 584674"/>
              <a:gd name="connsiteX25" fmla="*/ 2078399 w 2088198"/>
              <a:gd name="connsiteY25" fmla="*/ 314558 h 584674"/>
              <a:gd name="connsiteX26" fmla="*/ 1945389 w 2088198"/>
              <a:gd name="connsiteY26" fmla="*/ 402449 h 584674"/>
              <a:gd name="connsiteX27" fmla="*/ 1371151 w 2088198"/>
              <a:gd name="connsiteY27" fmla="*/ 436587 h 584674"/>
              <a:gd name="connsiteX28" fmla="*/ 946175 w 2088198"/>
              <a:gd name="connsiteY28" fmla="*/ 402477 h 584674"/>
              <a:gd name="connsiteX29" fmla="*/ 747069 w 2088198"/>
              <a:gd name="connsiteY29" fmla="*/ 348351 h 584674"/>
              <a:gd name="connsiteX30" fmla="*/ 829098 w 2088198"/>
              <a:gd name="connsiteY30" fmla="*/ 312677 h 584674"/>
              <a:gd name="connsiteX31" fmla="*/ 1006690 w 2088198"/>
              <a:gd name="connsiteY31" fmla="*/ 297703 h 584674"/>
              <a:gd name="connsiteX32" fmla="*/ 1378946 w 2088198"/>
              <a:gd name="connsiteY32" fmla="*/ 300382 h 584674"/>
              <a:gd name="connsiteX33" fmla="*/ 1722719 w 2088198"/>
              <a:gd name="connsiteY33" fmla="*/ 324697 h 584674"/>
              <a:gd name="connsiteX34" fmla="*/ 1958031 w 2088198"/>
              <a:gd name="connsiteY34" fmla="*/ 363161 h 584674"/>
              <a:gd name="connsiteX35" fmla="*/ 2073637 w 2088198"/>
              <a:gd name="connsiteY35" fmla="*/ 418962 h 584674"/>
              <a:gd name="connsiteX36" fmla="*/ 1857044 w 2088198"/>
              <a:gd name="connsiteY36" fmla="*/ 494270 h 584674"/>
              <a:gd name="connsiteX37" fmla="*/ 1372217 w 2088198"/>
              <a:gd name="connsiteY37" fmla="*/ 517816 h 584674"/>
              <a:gd name="connsiteX38" fmla="*/ 903809 w 2088198"/>
              <a:gd name="connsiteY38" fmla="*/ 476618 h 584674"/>
              <a:gd name="connsiteX39" fmla="*/ 751997 w 2088198"/>
              <a:gd name="connsiteY39" fmla="*/ 427191 h 584674"/>
              <a:gd name="connsiteX40" fmla="*/ 981811 w 2088198"/>
              <a:gd name="connsiteY40" fmla="*/ 373835 h 584674"/>
              <a:gd name="connsiteX41" fmla="*/ 1624031 w 2088198"/>
              <a:gd name="connsiteY41" fmla="*/ 388355 h 584674"/>
              <a:gd name="connsiteX42" fmla="*/ 1961645 w 2088198"/>
              <a:gd name="connsiteY42" fmla="*/ 422067 h 584674"/>
              <a:gd name="connsiteX43" fmla="*/ 2082996 w 2088198"/>
              <a:gd name="connsiteY43" fmla="*/ 480148 h 584674"/>
              <a:gd name="connsiteX44" fmla="*/ 1982496 w 2088198"/>
              <a:gd name="connsiteY44" fmla="*/ 538202 h 584674"/>
              <a:gd name="connsiteX45" fmla="*/ 1592422 w 2088198"/>
              <a:gd name="connsiteY45" fmla="*/ 582415 h 584674"/>
              <a:gd name="connsiteX46" fmla="*/ 1188466 w 2088198"/>
              <a:gd name="connsiteY46" fmla="*/ 572573 h 584674"/>
              <a:gd name="connsiteX47" fmla="*/ 859963 w 2088198"/>
              <a:gd name="connsiteY47" fmla="*/ 524107 h 584674"/>
              <a:gd name="connsiteX48" fmla="*/ 476617 w 2088198"/>
              <a:gd name="connsiteY48" fmla="*/ 427191 h 584674"/>
              <a:gd name="connsiteX49" fmla="*/ 0 w 2088198"/>
              <a:gd name="connsiteY49" fmla="*/ 285971 h 584674"/>
              <a:gd name="connsiteX0" fmla="*/ 540167 w 2088198"/>
              <a:gd name="connsiteY0" fmla="*/ 0 h 584674"/>
              <a:gd name="connsiteX1" fmla="*/ 1468689 w 2088198"/>
              <a:gd name="connsiteY1" fmla="*/ 10592 h 584674"/>
              <a:gd name="connsiteX2" fmla="*/ 1920593 w 2088198"/>
              <a:gd name="connsiteY2" fmla="*/ 49427 h 584674"/>
              <a:gd name="connsiteX3" fmla="*/ 2086527 w 2088198"/>
              <a:gd name="connsiteY3" fmla="*/ 116507 h 584674"/>
              <a:gd name="connsiteX4" fmla="*/ 1835861 w 2088198"/>
              <a:gd name="connsiteY4" fmla="*/ 208300 h 584674"/>
              <a:gd name="connsiteX5" fmla="*/ 1405140 w 2088198"/>
              <a:gd name="connsiteY5" fmla="*/ 236544 h 584674"/>
              <a:gd name="connsiteX6" fmla="*/ 776711 w 2088198"/>
              <a:gd name="connsiteY6" fmla="*/ 158873 h 584674"/>
              <a:gd name="connsiteX7" fmla="*/ 896748 w 2088198"/>
              <a:gd name="connsiteY7" fmla="*/ 81202 h 584674"/>
              <a:gd name="connsiteX8" fmla="*/ 1391018 w 2088198"/>
              <a:gd name="connsiteY8" fmla="*/ 56488 h 584674"/>
              <a:gd name="connsiteX9" fmla="*/ 1754660 w 2088198"/>
              <a:gd name="connsiteY9" fmla="*/ 74141 h 584674"/>
              <a:gd name="connsiteX10" fmla="*/ 2044161 w 2088198"/>
              <a:gd name="connsiteY10" fmla="*/ 123568 h 584674"/>
              <a:gd name="connsiteX11" fmla="*/ 2037100 w 2088198"/>
              <a:gd name="connsiteY11" fmla="*/ 208300 h 584674"/>
              <a:gd name="connsiteX12" fmla="*/ 1832331 w 2088198"/>
              <a:gd name="connsiteY12" fmla="*/ 268318 h 584674"/>
              <a:gd name="connsiteX13" fmla="*/ 1451037 w 2088198"/>
              <a:gd name="connsiteY13" fmla="*/ 296562 h 584674"/>
              <a:gd name="connsiteX14" fmla="*/ 917931 w 2088198"/>
              <a:gd name="connsiteY14" fmla="*/ 257727 h 584674"/>
              <a:gd name="connsiteX15" fmla="*/ 751997 w 2088198"/>
              <a:gd name="connsiteY15" fmla="*/ 204769 h 584674"/>
              <a:gd name="connsiteX16" fmla="*/ 1129761 w 2088198"/>
              <a:gd name="connsiteY16" fmla="*/ 137690 h 584674"/>
              <a:gd name="connsiteX17" fmla="*/ 1737007 w 2088198"/>
              <a:gd name="connsiteY17" fmla="*/ 144751 h 584674"/>
              <a:gd name="connsiteX18" fmla="*/ 2082996 w 2088198"/>
              <a:gd name="connsiteY18" fmla="*/ 225952 h 584674"/>
              <a:gd name="connsiteX19" fmla="*/ 1885288 w 2088198"/>
              <a:gd name="connsiteY19" fmla="*/ 321276 h 584674"/>
              <a:gd name="connsiteX20" fmla="*/ 1482811 w 2088198"/>
              <a:gd name="connsiteY20" fmla="*/ 360111 h 584674"/>
              <a:gd name="connsiteX21" fmla="*/ 928522 w 2088198"/>
              <a:gd name="connsiteY21" fmla="*/ 335398 h 584674"/>
              <a:gd name="connsiteX22" fmla="*/ 737875 w 2088198"/>
              <a:gd name="connsiteY22" fmla="*/ 275379 h 584674"/>
              <a:gd name="connsiteX23" fmla="*/ 1023846 w 2088198"/>
              <a:gd name="connsiteY23" fmla="*/ 211830 h 584674"/>
              <a:gd name="connsiteX24" fmla="*/ 1719355 w 2088198"/>
              <a:gd name="connsiteY24" fmla="*/ 204769 h 584674"/>
              <a:gd name="connsiteX25" fmla="*/ 2080780 w 2088198"/>
              <a:gd name="connsiteY25" fmla="*/ 323955 h 584674"/>
              <a:gd name="connsiteX26" fmla="*/ 1945389 w 2088198"/>
              <a:gd name="connsiteY26" fmla="*/ 402449 h 584674"/>
              <a:gd name="connsiteX27" fmla="*/ 1371151 w 2088198"/>
              <a:gd name="connsiteY27" fmla="*/ 436587 h 584674"/>
              <a:gd name="connsiteX28" fmla="*/ 946175 w 2088198"/>
              <a:gd name="connsiteY28" fmla="*/ 402477 h 584674"/>
              <a:gd name="connsiteX29" fmla="*/ 747069 w 2088198"/>
              <a:gd name="connsiteY29" fmla="*/ 348351 h 584674"/>
              <a:gd name="connsiteX30" fmla="*/ 829098 w 2088198"/>
              <a:gd name="connsiteY30" fmla="*/ 312677 h 584674"/>
              <a:gd name="connsiteX31" fmla="*/ 1006690 w 2088198"/>
              <a:gd name="connsiteY31" fmla="*/ 297703 h 584674"/>
              <a:gd name="connsiteX32" fmla="*/ 1378946 w 2088198"/>
              <a:gd name="connsiteY32" fmla="*/ 300382 h 584674"/>
              <a:gd name="connsiteX33" fmla="*/ 1722719 w 2088198"/>
              <a:gd name="connsiteY33" fmla="*/ 324697 h 584674"/>
              <a:gd name="connsiteX34" fmla="*/ 1958031 w 2088198"/>
              <a:gd name="connsiteY34" fmla="*/ 363161 h 584674"/>
              <a:gd name="connsiteX35" fmla="*/ 2073637 w 2088198"/>
              <a:gd name="connsiteY35" fmla="*/ 418962 h 584674"/>
              <a:gd name="connsiteX36" fmla="*/ 1857044 w 2088198"/>
              <a:gd name="connsiteY36" fmla="*/ 494270 h 584674"/>
              <a:gd name="connsiteX37" fmla="*/ 1372217 w 2088198"/>
              <a:gd name="connsiteY37" fmla="*/ 517816 h 584674"/>
              <a:gd name="connsiteX38" fmla="*/ 903809 w 2088198"/>
              <a:gd name="connsiteY38" fmla="*/ 476618 h 584674"/>
              <a:gd name="connsiteX39" fmla="*/ 751997 w 2088198"/>
              <a:gd name="connsiteY39" fmla="*/ 427191 h 584674"/>
              <a:gd name="connsiteX40" fmla="*/ 981811 w 2088198"/>
              <a:gd name="connsiteY40" fmla="*/ 373835 h 584674"/>
              <a:gd name="connsiteX41" fmla="*/ 1624031 w 2088198"/>
              <a:gd name="connsiteY41" fmla="*/ 388355 h 584674"/>
              <a:gd name="connsiteX42" fmla="*/ 1961645 w 2088198"/>
              <a:gd name="connsiteY42" fmla="*/ 422067 h 584674"/>
              <a:gd name="connsiteX43" fmla="*/ 2082996 w 2088198"/>
              <a:gd name="connsiteY43" fmla="*/ 480148 h 584674"/>
              <a:gd name="connsiteX44" fmla="*/ 1982496 w 2088198"/>
              <a:gd name="connsiteY44" fmla="*/ 538202 h 584674"/>
              <a:gd name="connsiteX45" fmla="*/ 1592422 w 2088198"/>
              <a:gd name="connsiteY45" fmla="*/ 582415 h 584674"/>
              <a:gd name="connsiteX46" fmla="*/ 1188466 w 2088198"/>
              <a:gd name="connsiteY46" fmla="*/ 572573 h 584674"/>
              <a:gd name="connsiteX47" fmla="*/ 859963 w 2088198"/>
              <a:gd name="connsiteY47" fmla="*/ 524107 h 584674"/>
              <a:gd name="connsiteX48" fmla="*/ 476617 w 2088198"/>
              <a:gd name="connsiteY48" fmla="*/ 427191 h 584674"/>
              <a:gd name="connsiteX49" fmla="*/ 0 w 2088198"/>
              <a:gd name="connsiteY49" fmla="*/ 285971 h 584674"/>
              <a:gd name="connsiteX0" fmla="*/ 540167 w 2088198"/>
              <a:gd name="connsiteY0" fmla="*/ 0 h 584674"/>
              <a:gd name="connsiteX1" fmla="*/ 1468689 w 2088198"/>
              <a:gd name="connsiteY1" fmla="*/ 10592 h 584674"/>
              <a:gd name="connsiteX2" fmla="*/ 1920593 w 2088198"/>
              <a:gd name="connsiteY2" fmla="*/ 49427 h 584674"/>
              <a:gd name="connsiteX3" fmla="*/ 2086527 w 2088198"/>
              <a:gd name="connsiteY3" fmla="*/ 116507 h 584674"/>
              <a:gd name="connsiteX4" fmla="*/ 1835861 w 2088198"/>
              <a:gd name="connsiteY4" fmla="*/ 208300 h 584674"/>
              <a:gd name="connsiteX5" fmla="*/ 1405140 w 2088198"/>
              <a:gd name="connsiteY5" fmla="*/ 236544 h 584674"/>
              <a:gd name="connsiteX6" fmla="*/ 776711 w 2088198"/>
              <a:gd name="connsiteY6" fmla="*/ 158873 h 584674"/>
              <a:gd name="connsiteX7" fmla="*/ 896748 w 2088198"/>
              <a:gd name="connsiteY7" fmla="*/ 81202 h 584674"/>
              <a:gd name="connsiteX8" fmla="*/ 1391018 w 2088198"/>
              <a:gd name="connsiteY8" fmla="*/ 56488 h 584674"/>
              <a:gd name="connsiteX9" fmla="*/ 1754660 w 2088198"/>
              <a:gd name="connsiteY9" fmla="*/ 74141 h 584674"/>
              <a:gd name="connsiteX10" fmla="*/ 2044161 w 2088198"/>
              <a:gd name="connsiteY10" fmla="*/ 123568 h 584674"/>
              <a:gd name="connsiteX11" fmla="*/ 2037100 w 2088198"/>
              <a:gd name="connsiteY11" fmla="*/ 208300 h 584674"/>
              <a:gd name="connsiteX12" fmla="*/ 1832331 w 2088198"/>
              <a:gd name="connsiteY12" fmla="*/ 268318 h 584674"/>
              <a:gd name="connsiteX13" fmla="*/ 1451037 w 2088198"/>
              <a:gd name="connsiteY13" fmla="*/ 296562 h 584674"/>
              <a:gd name="connsiteX14" fmla="*/ 917931 w 2088198"/>
              <a:gd name="connsiteY14" fmla="*/ 257727 h 584674"/>
              <a:gd name="connsiteX15" fmla="*/ 751997 w 2088198"/>
              <a:gd name="connsiteY15" fmla="*/ 204769 h 584674"/>
              <a:gd name="connsiteX16" fmla="*/ 1129761 w 2088198"/>
              <a:gd name="connsiteY16" fmla="*/ 137690 h 584674"/>
              <a:gd name="connsiteX17" fmla="*/ 1737007 w 2088198"/>
              <a:gd name="connsiteY17" fmla="*/ 144751 h 584674"/>
              <a:gd name="connsiteX18" fmla="*/ 2082996 w 2088198"/>
              <a:gd name="connsiteY18" fmla="*/ 225952 h 584674"/>
              <a:gd name="connsiteX19" fmla="*/ 1885288 w 2088198"/>
              <a:gd name="connsiteY19" fmla="*/ 321276 h 584674"/>
              <a:gd name="connsiteX20" fmla="*/ 1482811 w 2088198"/>
              <a:gd name="connsiteY20" fmla="*/ 360111 h 584674"/>
              <a:gd name="connsiteX21" fmla="*/ 928522 w 2088198"/>
              <a:gd name="connsiteY21" fmla="*/ 335398 h 584674"/>
              <a:gd name="connsiteX22" fmla="*/ 737875 w 2088198"/>
              <a:gd name="connsiteY22" fmla="*/ 275379 h 584674"/>
              <a:gd name="connsiteX23" fmla="*/ 1023846 w 2088198"/>
              <a:gd name="connsiteY23" fmla="*/ 211830 h 584674"/>
              <a:gd name="connsiteX24" fmla="*/ 1719355 w 2088198"/>
              <a:gd name="connsiteY24" fmla="*/ 204769 h 584674"/>
              <a:gd name="connsiteX25" fmla="*/ 2080780 w 2088198"/>
              <a:gd name="connsiteY25" fmla="*/ 323955 h 584674"/>
              <a:gd name="connsiteX26" fmla="*/ 1945389 w 2088198"/>
              <a:gd name="connsiteY26" fmla="*/ 402449 h 584674"/>
              <a:gd name="connsiteX27" fmla="*/ 1371151 w 2088198"/>
              <a:gd name="connsiteY27" fmla="*/ 436587 h 584674"/>
              <a:gd name="connsiteX28" fmla="*/ 946175 w 2088198"/>
              <a:gd name="connsiteY28" fmla="*/ 402477 h 584674"/>
              <a:gd name="connsiteX29" fmla="*/ 747069 w 2088198"/>
              <a:gd name="connsiteY29" fmla="*/ 348351 h 584674"/>
              <a:gd name="connsiteX30" fmla="*/ 829098 w 2088198"/>
              <a:gd name="connsiteY30" fmla="*/ 312677 h 584674"/>
              <a:gd name="connsiteX31" fmla="*/ 1006690 w 2088198"/>
              <a:gd name="connsiteY31" fmla="*/ 297703 h 584674"/>
              <a:gd name="connsiteX32" fmla="*/ 1378946 w 2088198"/>
              <a:gd name="connsiteY32" fmla="*/ 300382 h 584674"/>
              <a:gd name="connsiteX33" fmla="*/ 1722719 w 2088198"/>
              <a:gd name="connsiteY33" fmla="*/ 324697 h 584674"/>
              <a:gd name="connsiteX34" fmla="*/ 1958031 w 2088198"/>
              <a:gd name="connsiteY34" fmla="*/ 363161 h 584674"/>
              <a:gd name="connsiteX35" fmla="*/ 2073637 w 2088198"/>
              <a:gd name="connsiteY35" fmla="*/ 418962 h 584674"/>
              <a:gd name="connsiteX36" fmla="*/ 1857044 w 2088198"/>
              <a:gd name="connsiteY36" fmla="*/ 494270 h 584674"/>
              <a:gd name="connsiteX37" fmla="*/ 1372217 w 2088198"/>
              <a:gd name="connsiteY37" fmla="*/ 517816 h 584674"/>
              <a:gd name="connsiteX38" fmla="*/ 903809 w 2088198"/>
              <a:gd name="connsiteY38" fmla="*/ 476618 h 584674"/>
              <a:gd name="connsiteX39" fmla="*/ 751997 w 2088198"/>
              <a:gd name="connsiteY39" fmla="*/ 427191 h 584674"/>
              <a:gd name="connsiteX40" fmla="*/ 981811 w 2088198"/>
              <a:gd name="connsiteY40" fmla="*/ 373835 h 584674"/>
              <a:gd name="connsiteX41" fmla="*/ 1624031 w 2088198"/>
              <a:gd name="connsiteY41" fmla="*/ 388355 h 584674"/>
              <a:gd name="connsiteX42" fmla="*/ 1961645 w 2088198"/>
              <a:gd name="connsiteY42" fmla="*/ 422067 h 584674"/>
              <a:gd name="connsiteX43" fmla="*/ 2082996 w 2088198"/>
              <a:gd name="connsiteY43" fmla="*/ 480148 h 584674"/>
              <a:gd name="connsiteX44" fmla="*/ 1982496 w 2088198"/>
              <a:gd name="connsiteY44" fmla="*/ 538202 h 584674"/>
              <a:gd name="connsiteX45" fmla="*/ 1592422 w 2088198"/>
              <a:gd name="connsiteY45" fmla="*/ 582415 h 584674"/>
              <a:gd name="connsiteX46" fmla="*/ 1188466 w 2088198"/>
              <a:gd name="connsiteY46" fmla="*/ 572573 h 584674"/>
              <a:gd name="connsiteX47" fmla="*/ 859963 w 2088198"/>
              <a:gd name="connsiteY47" fmla="*/ 524107 h 584674"/>
              <a:gd name="connsiteX48" fmla="*/ 476617 w 2088198"/>
              <a:gd name="connsiteY48" fmla="*/ 427191 h 584674"/>
              <a:gd name="connsiteX49" fmla="*/ 0 w 2088198"/>
              <a:gd name="connsiteY49" fmla="*/ 285971 h 584674"/>
              <a:gd name="connsiteX0" fmla="*/ 540167 w 2088198"/>
              <a:gd name="connsiteY0" fmla="*/ 0 h 584674"/>
              <a:gd name="connsiteX1" fmla="*/ 1468689 w 2088198"/>
              <a:gd name="connsiteY1" fmla="*/ 10592 h 584674"/>
              <a:gd name="connsiteX2" fmla="*/ 1920593 w 2088198"/>
              <a:gd name="connsiteY2" fmla="*/ 49427 h 584674"/>
              <a:gd name="connsiteX3" fmla="*/ 2086527 w 2088198"/>
              <a:gd name="connsiteY3" fmla="*/ 116507 h 584674"/>
              <a:gd name="connsiteX4" fmla="*/ 1835861 w 2088198"/>
              <a:gd name="connsiteY4" fmla="*/ 208300 h 584674"/>
              <a:gd name="connsiteX5" fmla="*/ 1405140 w 2088198"/>
              <a:gd name="connsiteY5" fmla="*/ 236544 h 584674"/>
              <a:gd name="connsiteX6" fmla="*/ 776711 w 2088198"/>
              <a:gd name="connsiteY6" fmla="*/ 158873 h 584674"/>
              <a:gd name="connsiteX7" fmla="*/ 896748 w 2088198"/>
              <a:gd name="connsiteY7" fmla="*/ 81202 h 584674"/>
              <a:gd name="connsiteX8" fmla="*/ 1391018 w 2088198"/>
              <a:gd name="connsiteY8" fmla="*/ 56488 h 584674"/>
              <a:gd name="connsiteX9" fmla="*/ 1754660 w 2088198"/>
              <a:gd name="connsiteY9" fmla="*/ 74141 h 584674"/>
              <a:gd name="connsiteX10" fmla="*/ 2044161 w 2088198"/>
              <a:gd name="connsiteY10" fmla="*/ 123568 h 584674"/>
              <a:gd name="connsiteX11" fmla="*/ 2037100 w 2088198"/>
              <a:gd name="connsiteY11" fmla="*/ 208300 h 584674"/>
              <a:gd name="connsiteX12" fmla="*/ 1832331 w 2088198"/>
              <a:gd name="connsiteY12" fmla="*/ 268318 h 584674"/>
              <a:gd name="connsiteX13" fmla="*/ 1451037 w 2088198"/>
              <a:gd name="connsiteY13" fmla="*/ 296562 h 584674"/>
              <a:gd name="connsiteX14" fmla="*/ 917931 w 2088198"/>
              <a:gd name="connsiteY14" fmla="*/ 257727 h 584674"/>
              <a:gd name="connsiteX15" fmla="*/ 751997 w 2088198"/>
              <a:gd name="connsiteY15" fmla="*/ 204769 h 584674"/>
              <a:gd name="connsiteX16" fmla="*/ 1129761 w 2088198"/>
              <a:gd name="connsiteY16" fmla="*/ 137690 h 584674"/>
              <a:gd name="connsiteX17" fmla="*/ 1737007 w 2088198"/>
              <a:gd name="connsiteY17" fmla="*/ 144751 h 584674"/>
              <a:gd name="connsiteX18" fmla="*/ 2082996 w 2088198"/>
              <a:gd name="connsiteY18" fmla="*/ 225952 h 584674"/>
              <a:gd name="connsiteX19" fmla="*/ 1885288 w 2088198"/>
              <a:gd name="connsiteY19" fmla="*/ 321276 h 584674"/>
              <a:gd name="connsiteX20" fmla="*/ 1482811 w 2088198"/>
              <a:gd name="connsiteY20" fmla="*/ 360111 h 584674"/>
              <a:gd name="connsiteX21" fmla="*/ 928522 w 2088198"/>
              <a:gd name="connsiteY21" fmla="*/ 335398 h 584674"/>
              <a:gd name="connsiteX22" fmla="*/ 737875 w 2088198"/>
              <a:gd name="connsiteY22" fmla="*/ 275379 h 584674"/>
              <a:gd name="connsiteX23" fmla="*/ 1023846 w 2088198"/>
              <a:gd name="connsiteY23" fmla="*/ 211830 h 584674"/>
              <a:gd name="connsiteX24" fmla="*/ 1719355 w 2088198"/>
              <a:gd name="connsiteY24" fmla="*/ 204769 h 584674"/>
              <a:gd name="connsiteX25" fmla="*/ 2080780 w 2088198"/>
              <a:gd name="connsiteY25" fmla="*/ 323955 h 584674"/>
              <a:gd name="connsiteX26" fmla="*/ 1945389 w 2088198"/>
              <a:gd name="connsiteY26" fmla="*/ 402449 h 584674"/>
              <a:gd name="connsiteX27" fmla="*/ 1371151 w 2088198"/>
              <a:gd name="connsiteY27" fmla="*/ 436587 h 584674"/>
              <a:gd name="connsiteX28" fmla="*/ 946175 w 2088198"/>
              <a:gd name="connsiteY28" fmla="*/ 402477 h 584674"/>
              <a:gd name="connsiteX29" fmla="*/ 747069 w 2088198"/>
              <a:gd name="connsiteY29" fmla="*/ 348351 h 584674"/>
              <a:gd name="connsiteX30" fmla="*/ 829098 w 2088198"/>
              <a:gd name="connsiteY30" fmla="*/ 312677 h 584674"/>
              <a:gd name="connsiteX31" fmla="*/ 1006690 w 2088198"/>
              <a:gd name="connsiteY31" fmla="*/ 297703 h 584674"/>
              <a:gd name="connsiteX32" fmla="*/ 1378946 w 2088198"/>
              <a:gd name="connsiteY32" fmla="*/ 300382 h 584674"/>
              <a:gd name="connsiteX33" fmla="*/ 1722719 w 2088198"/>
              <a:gd name="connsiteY33" fmla="*/ 324697 h 584674"/>
              <a:gd name="connsiteX34" fmla="*/ 1943744 w 2088198"/>
              <a:gd name="connsiteY34" fmla="*/ 361595 h 584674"/>
              <a:gd name="connsiteX35" fmla="*/ 2073637 w 2088198"/>
              <a:gd name="connsiteY35" fmla="*/ 418962 h 584674"/>
              <a:gd name="connsiteX36" fmla="*/ 1857044 w 2088198"/>
              <a:gd name="connsiteY36" fmla="*/ 494270 h 584674"/>
              <a:gd name="connsiteX37" fmla="*/ 1372217 w 2088198"/>
              <a:gd name="connsiteY37" fmla="*/ 517816 h 584674"/>
              <a:gd name="connsiteX38" fmla="*/ 903809 w 2088198"/>
              <a:gd name="connsiteY38" fmla="*/ 476618 h 584674"/>
              <a:gd name="connsiteX39" fmla="*/ 751997 w 2088198"/>
              <a:gd name="connsiteY39" fmla="*/ 427191 h 584674"/>
              <a:gd name="connsiteX40" fmla="*/ 981811 w 2088198"/>
              <a:gd name="connsiteY40" fmla="*/ 373835 h 584674"/>
              <a:gd name="connsiteX41" fmla="*/ 1624031 w 2088198"/>
              <a:gd name="connsiteY41" fmla="*/ 388355 h 584674"/>
              <a:gd name="connsiteX42" fmla="*/ 1961645 w 2088198"/>
              <a:gd name="connsiteY42" fmla="*/ 422067 h 584674"/>
              <a:gd name="connsiteX43" fmla="*/ 2082996 w 2088198"/>
              <a:gd name="connsiteY43" fmla="*/ 480148 h 584674"/>
              <a:gd name="connsiteX44" fmla="*/ 1982496 w 2088198"/>
              <a:gd name="connsiteY44" fmla="*/ 538202 h 584674"/>
              <a:gd name="connsiteX45" fmla="*/ 1592422 w 2088198"/>
              <a:gd name="connsiteY45" fmla="*/ 582415 h 584674"/>
              <a:gd name="connsiteX46" fmla="*/ 1188466 w 2088198"/>
              <a:gd name="connsiteY46" fmla="*/ 572573 h 584674"/>
              <a:gd name="connsiteX47" fmla="*/ 859963 w 2088198"/>
              <a:gd name="connsiteY47" fmla="*/ 524107 h 584674"/>
              <a:gd name="connsiteX48" fmla="*/ 476617 w 2088198"/>
              <a:gd name="connsiteY48" fmla="*/ 427191 h 584674"/>
              <a:gd name="connsiteX49" fmla="*/ 0 w 2088198"/>
              <a:gd name="connsiteY49" fmla="*/ 285971 h 584674"/>
              <a:gd name="connsiteX0" fmla="*/ 540167 w 2088198"/>
              <a:gd name="connsiteY0" fmla="*/ 0 h 584674"/>
              <a:gd name="connsiteX1" fmla="*/ 1468689 w 2088198"/>
              <a:gd name="connsiteY1" fmla="*/ 10592 h 584674"/>
              <a:gd name="connsiteX2" fmla="*/ 1920593 w 2088198"/>
              <a:gd name="connsiteY2" fmla="*/ 49427 h 584674"/>
              <a:gd name="connsiteX3" fmla="*/ 2086527 w 2088198"/>
              <a:gd name="connsiteY3" fmla="*/ 116507 h 584674"/>
              <a:gd name="connsiteX4" fmla="*/ 1835861 w 2088198"/>
              <a:gd name="connsiteY4" fmla="*/ 208300 h 584674"/>
              <a:gd name="connsiteX5" fmla="*/ 1405140 w 2088198"/>
              <a:gd name="connsiteY5" fmla="*/ 236544 h 584674"/>
              <a:gd name="connsiteX6" fmla="*/ 776711 w 2088198"/>
              <a:gd name="connsiteY6" fmla="*/ 158873 h 584674"/>
              <a:gd name="connsiteX7" fmla="*/ 896748 w 2088198"/>
              <a:gd name="connsiteY7" fmla="*/ 81202 h 584674"/>
              <a:gd name="connsiteX8" fmla="*/ 1391018 w 2088198"/>
              <a:gd name="connsiteY8" fmla="*/ 56488 h 584674"/>
              <a:gd name="connsiteX9" fmla="*/ 1754660 w 2088198"/>
              <a:gd name="connsiteY9" fmla="*/ 74141 h 584674"/>
              <a:gd name="connsiteX10" fmla="*/ 2044161 w 2088198"/>
              <a:gd name="connsiteY10" fmla="*/ 123568 h 584674"/>
              <a:gd name="connsiteX11" fmla="*/ 2037100 w 2088198"/>
              <a:gd name="connsiteY11" fmla="*/ 208300 h 584674"/>
              <a:gd name="connsiteX12" fmla="*/ 1832331 w 2088198"/>
              <a:gd name="connsiteY12" fmla="*/ 268318 h 584674"/>
              <a:gd name="connsiteX13" fmla="*/ 1451037 w 2088198"/>
              <a:gd name="connsiteY13" fmla="*/ 296562 h 584674"/>
              <a:gd name="connsiteX14" fmla="*/ 917931 w 2088198"/>
              <a:gd name="connsiteY14" fmla="*/ 257727 h 584674"/>
              <a:gd name="connsiteX15" fmla="*/ 751997 w 2088198"/>
              <a:gd name="connsiteY15" fmla="*/ 204769 h 584674"/>
              <a:gd name="connsiteX16" fmla="*/ 1129761 w 2088198"/>
              <a:gd name="connsiteY16" fmla="*/ 137690 h 584674"/>
              <a:gd name="connsiteX17" fmla="*/ 1737007 w 2088198"/>
              <a:gd name="connsiteY17" fmla="*/ 144751 h 584674"/>
              <a:gd name="connsiteX18" fmla="*/ 2082996 w 2088198"/>
              <a:gd name="connsiteY18" fmla="*/ 225952 h 584674"/>
              <a:gd name="connsiteX19" fmla="*/ 1885288 w 2088198"/>
              <a:gd name="connsiteY19" fmla="*/ 321276 h 584674"/>
              <a:gd name="connsiteX20" fmla="*/ 1482811 w 2088198"/>
              <a:gd name="connsiteY20" fmla="*/ 360111 h 584674"/>
              <a:gd name="connsiteX21" fmla="*/ 928522 w 2088198"/>
              <a:gd name="connsiteY21" fmla="*/ 335398 h 584674"/>
              <a:gd name="connsiteX22" fmla="*/ 737875 w 2088198"/>
              <a:gd name="connsiteY22" fmla="*/ 275379 h 584674"/>
              <a:gd name="connsiteX23" fmla="*/ 1023846 w 2088198"/>
              <a:gd name="connsiteY23" fmla="*/ 211830 h 584674"/>
              <a:gd name="connsiteX24" fmla="*/ 1719355 w 2088198"/>
              <a:gd name="connsiteY24" fmla="*/ 204769 h 584674"/>
              <a:gd name="connsiteX25" fmla="*/ 2080780 w 2088198"/>
              <a:gd name="connsiteY25" fmla="*/ 323955 h 584674"/>
              <a:gd name="connsiteX26" fmla="*/ 1945389 w 2088198"/>
              <a:gd name="connsiteY26" fmla="*/ 402449 h 584674"/>
              <a:gd name="connsiteX27" fmla="*/ 1371151 w 2088198"/>
              <a:gd name="connsiteY27" fmla="*/ 436587 h 584674"/>
              <a:gd name="connsiteX28" fmla="*/ 946175 w 2088198"/>
              <a:gd name="connsiteY28" fmla="*/ 402477 h 584674"/>
              <a:gd name="connsiteX29" fmla="*/ 747069 w 2088198"/>
              <a:gd name="connsiteY29" fmla="*/ 348351 h 584674"/>
              <a:gd name="connsiteX30" fmla="*/ 829098 w 2088198"/>
              <a:gd name="connsiteY30" fmla="*/ 312677 h 584674"/>
              <a:gd name="connsiteX31" fmla="*/ 1006690 w 2088198"/>
              <a:gd name="connsiteY31" fmla="*/ 297703 h 584674"/>
              <a:gd name="connsiteX32" fmla="*/ 1378946 w 2088198"/>
              <a:gd name="connsiteY32" fmla="*/ 300382 h 584674"/>
              <a:gd name="connsiteX33" fmla="*/ 1722719 w 2088198"/>
              <a:gd name="connsiteY33" fmla="*/ 324697 h 584674"/>
              <a:gd name="connsiteX34" fmla="*/ 1943744 w 2088198"/>
              <a:gd name="connsiteY34" fmla="*/ 361595 h 584674"/>
              <a:gd name="connsiteX35" fmla="*/ 2073637 w 2088198"/>
              <a:gd name="connsiteY35" fmla="*/ 422095 h 584674"/>
              <a:gd name="connsiteX36" fmla="*/ 1857044 w 2088198"/>
              <a:gd name="connsiteY36" fmla="*/ 494270 h 584674"/>
              <a:gd name="connsiteX37" fmla="*/ 1372217 w 2088198"/>
              <a:gd name="connsiteY37" fmla="*/ 517816 h 584674"/>
              <a:gd name="connsiteX38" fmla="*/ 903809 w 2088198"/>
              <a:gd name="connsiteY38" fmla="*/ 476618 h 584674"/>
              <a:gd name="connsiteX39" fmla="*/ 751997 w 2088198"/>
              <a:gd name="connsiteY39" fmla="*/ 427191 h 584674"/>
              <a:gd name="connsiteX40" fmla="*/ 981811 w 2088198"/>
              <a:gd name="connsiteY40" fmla="*/ 373835 h 584674"/>
              <a:gd name="connsiteX41" fmla="*/ 1624031 w 2088198"/>
              <a:gd name="connsiteY41" fmla="*/ 388355 h 584674"/>
              <a:gd name="connsiteX42" fmla="*/ 1961645 w 2088198"/>
              <a:gd name="connsiteY42" fmla="*/ 422067 h 584674"/>
              <a:gd name="connsiteX43" fmla="*/ 2082996 w 2088198"/>
              <a:gd name="connsiteY43" fmla="*/ 480148 h 584674"/>
              <a:gd name="connsiteX44" fmla="*/ 1982496 w 2088198"/>
              <a:gd name="connsiteY44" fmla="*/ 538202 h 584674"/>
              <a:gd name="connsiteX45" fmla="*/ 1592422 w 2088198"/>
              <a:gd name="connsiteY45" fmla="*/ 582415 h 584674"/>
              <a:gd name="connsiteX46" fmla="*/ 1188466 w 2088198"/>
              <a:gd name="connsiteY46" fmla="*/ 572573 h 584674"/>
              <a:gd name="connsiteX47" fmla="*/ 859963 w 2088198"/>
              <a:gd name="connsiteY47" fmla="*/ 524107 h 584674"/>
              <a:gd name="connsiteX48" fmla="*/ 476617 w 2088198"/>
              <a:gd name="connsiteY48" fmla="*/ 427191 h 584674"/>
              <a:gd name="connsiteX49" fmla="*/ 0 w 2088198"/>
              <a:gd name="connsiteY49" fmla="*/ 285971 h 584674"/>
              <a:gd name="connsiteX0" fmla="*/ 540167 w 2088198"/>
              <a:gd name="connsiteY0" fmla="*/ 0 h 584674"/>
              <a:gd name="connsiteX1" fmla="*/ 1468689 w 2088198"/>
              <a:gd name="connsiteY1" fmla="*/ 10592 h 584674"/>
              <a:gd name="connsiteX2" fmla="*/ 1920593 w 2088198"/>
              <a:gd name="connsiteY2" fmla="*/ 49427 h 584674"/>
              <a:gd name="connsiteX3" fmla="*/ 2086527 w 2088198"/>
              <a:gd name="connsiteY3" fmla="*/ 116507 h 584674"/>
              <a:gd name="connsiteX4" fmla="*/ 1835861 w 2088198"/>
              <a:gd name="connsiteY4" fmla="*/ 208300 h 584674"/>
              <a:gd name="connsiteX5" fmla="*/ 1405140 w 2088198"/>
              <a:gd name="connsiteY5" fmla="*/ 236544 h 584674"/>
              <a:gd name="connsiteX6" fmla="*/ 776711 w 2088198"/>
              <a:gd name="connsiteY6" fmla="*/ 158873 h 584674"/>
              <a:gd name="connsiteX7" fmla="*/ 896748 w 2088198"/>
              <a:gd name="connsiteY7" fmla="*/ 81202 h 584674"/>
              <a:gd name="connsiteX8" fmla="*/ 1391018 w 2088198"/>
              <a:gd name="connsiteY8" fmla="*/ 56488 h 584674"/>
              <a:gd name="connsiteX9" fmla="*/ 1754660 w 2088198"/>
              <a:gd name="connsiteY9" fmla="*/ 74141 h 584674"/>
              <a:gd name="connsiteX10" fmla="*/ 2044161 w 2088198"/>
              <a:gd name="connsiteY10" fmla="*/ 123568 h 584674"/>
              <a:gd name="connsiteX11" fmla="*/ 2037100 w 2088198"/>
              <a:gd name="connsiteY11" fmla="*/ 208300 h 584674"/>
              <a:gd name="connsiteX12" fmla="*/ 1832331 w 2088198"/>
              <a:gd name="connsiteY12" fmla="*/ 268318 h 584674"/>
              <a:gd name="connsiteX13" fmla="*/ 1451037 w 2088198"/>
              <a:gd name="connsiteY13" fmla="*/ 296562 h 584674"/>
              <a:gd name="connsiteX14" fmla="*/ 917931 w 2088198"/>
              <a:gd name="connsiteY14" fmla="*/ 257727 h 584674"/>
              <a:gd name="connsiteX15" fmla="*/ 751997 w 2088198"/>
              <a:gd name="connsiteY15" fmla="*/ 204769 h 584674"/>
              <a:gd name="connsiteX16" fmla="*/ 1129761 w 2088198"/>
              <a:gd name="connsiteY16" fmla="*/ 137690 h 584674"/>
              <a:gd name="connsiteX17" fmla="*/ 1737007 w 2088198"/>
              <a:gd name="connsiteY17" fmla="*/ 144751 h 584674"/>
              <a:gd name="connsiteX18" fmla="*/ 2082996 w 2088198"/>
              <a:gd name="connsiteY18" fmla="*/ 225952 h 584674"/>
              <a:gd name="connsiteX19" fmla="*/ 1885288 w 2088198"/>
              <a:gd name="connsiteY19" fmla="*/ 321276 h 584674"/>
              <a:gd name="connsiteX20" fmla="*/ 1482811 w 2088198"/>
              <a:gd name="connsiteY20" fmla="*/ 360111 h 584674"/>
              <a:gd name="connsiteX21" fmla="*/ 928522 w 2088198"/>
              <a:gd name="connsiteY21" fmla="*/ 335398 h 584674"/>
              <a:gd name="connsiteX22" fmla="*/ 737875 w 2088198"/>
              <a:gd name="connsiteY22" fmla="*/ 275379 h 584674"/>
              <a:gd name="connsiteX23" fmla="*/ 1023846 w 2088198"/>
              <a:gd name="connsiteY23" fmla="*/ 211830 h 584674"/>
              <a:gd name="connsiteX24" fmla="*/ 1719355 w 2088198"/>
              <a:gd name="connsiteY24" fmla="*/ 204769 h 584674"/>
              <a:gd name="connsiteX25" fmla="*/ 2080780 w 2088198"/>
              <a:gd name="connsiteY25" fmla="*/ 323955 h 584674"/>
              <a:gd name="connsiteX26" fmla="*/ 1945389 w 2088198"/>
              <a:gd name="connsiteY26" fmla="*/ 402449 h 584674"/>
              <a:gd name="connsiteX27" fmla="*/ 1371151 w 2088198"/>
              <a:gd name="connsiteY27" fmla="*/ 436587 h 584674"/>
              <a:gd name="connsiteX28" fmla="*/ 946175 w 2088198"/>
              <a:gd name="connsiteY28" fmla="*/ 402477 h 584674"/>
              <a:gd name="connsiteX29" fmla="*/ 747069 w 2088198"/>
              <a:gd name="connsiteY29" fmla="*/ 348351 h 584674"/>
              <a:gd name="connsiteX30" fmla="*/ 829098 w 2088198"/>
              <a:gd name="connsiteY30" fmla="*/ 312677 h 584674"/>
              <a:gd name="connsiteX31" fmla="*/ 1006690 w 2088198"/>
              <a:gd name="connsiteY31" fmla="*/ 297703 h 584674"/>
              <a:gd name="connsiteX32" fmla="*/ 1378946 w 2088198"/>
              <a:gd name="connsiteY32" fmla="*/ 300382 h 584674"/>
              <a:gd name="connsiteX33" fmla="*/ 1722719 w 2088198"/>
              <a:gd name="connsiteY33" fmla="*/ 324697 h 584674"/>
              <a:gd name="connsiteX34" fmla="*/ 1943744 w 2088198"/>
              <a:gd name="connsiteY34" fmla="*/ 361595 h 584674"/>
              <a:gd name="connsiteX35" fmla="*/ 2073637 w 2088198"/>
              <a:gd name="connsiteY35" fmla="*/ 422095 h 584674"/>
              <a:gd name="connsiteX36" fmla="*/ 1857044 w 2088198"/>
              <a:gd name="connsiteY36" fmla="*/ 494270 h 584674"/>
              <a:gd name="connsiteX37" fmla="*/ 1372217 w 2088198"/>
              <a:gd name="connsiteY37" fmla="*/ 517816 h 584674"/>
              <a:gd name="connsiteX38" fmla="*/ 903809 w 2088198"/>
              <a:gd name="connsiteY38" fmla="*/ 476618 h 584674"/>
              <a:gd name="connsiteX39" fmla="*/ 751997 w 2088198"/>
              <a:gd name="connsiteY39" fmla="*/ 427191 h 584674"/>
              <a:gd name="connsiteX40" fmla="*/ 981811 w 2088198"/>
              <a:gd name="connsiteY40" fmla="*/ 373835 h 584674"/>
              <a:gd name="connsiteX41" fmla="*/ 1624031 w 2088198"/>
              <a:gd name="connsiteY41" fmla="*/ 388355 h 584674"/>
              <a:gd name="connsiteX42" fmla="*/ 1961645 w 2088198"/>
              <a:gd name="connsiteY42" fmla="*/ 422067 h 584674"/>
              <a:gd name="connsiteX43" fmla="*/ 2082996 w 2088198"/>
              <a:gd name="connsiteY43" fmla="*/ 480148 h 584674"/>
              <a:gd name="connsiteX44" fmla="*/ 1982496 w 2088198"/>
              <a:gd name="connsiteY44" fmla="*/ 538202 h 584674"/>
              <a:gd name="connsiteX45" fmla="*/ 1592422 w 2088198"/>
              <a:gd name="connsiteY45" fmla="*/ 582415 h 584674"/>
              <a:gd name="connsiteX46" fmla="*/ 1188466 w 2088198"/>
              <a:gd name="connsiteY46" fmla="*/ 572573 h 584674"/>
              <a:gd name="connsiteX47" fmla="*/ 859963 w 2088198"/>
              <a:gd name="connsiteY47" fmla="*/ 524107 h 584674"/>
              <a:gd name="connsiteX48" fmla="*/ 476617 w 2088198"/>
              <a:gd name="connsiteY48" fmla="*/ 427191 h 584674"/>
              <a:gd name="connsiteX49" fmla="*/ 0 w 2088198"/>
              <a:gd name="connsiteY49" fmla="*/ 285971 h 584674"/>
              <a:gd name="connsiteX0" fmla="*/ 540167 w 2088198"/>
              <a:gd name="connsiteY0" fmla="*/ 0 h 584674"/>
              <a:gd name="connsiteX1" fmla="*/ 1468689 w 2088198"/>
              <a:gd name="connsiteY1" fmla="*/ 10592 h 584674"/>
              <a:gd name="connsiteX2" fmla="*/ 1920593 w 2088198"/>
              <a:gd name="connsiteY2" fmla="*/ 49427 h 584674"/>
              <a:gd name="connsiteX3" fmla="*/ 2086527 w 2088198"/>
              <a:gd name="connsiteY3" fmla="*/ 116507 h 584674"/>
              <a:gd name="connsiteX4" fmla="*/ 1835861 w 2088198"/>
              <a:gd name="connsiteY4" fmla="*/ 208300 h 584674"/>
              <a:gd name="connsiteX5" fmla="*/ 1405140 w 2088198"/>
              <a:gd name="connsiteY5" fmla="*/ 236544 h 584674"/>
              <a:gd name="connsiteX6" fmla="*/ 776711 w 2088198"/>
              <a:gd name="connsiteY6" fmla="*/ 158873 h 584674"/>
              <a:gd name="connsiteX7" fmla="*/ 896748 w 2088198"/>
              <a:gd name="connsiteY7" fmla="*/ 81202 h 584674"/>
              <a:gd name="connsiteX8" fmla="*/ 1391018 w 2088198"/>
              <a:gd name="connsiteY8" fmla="*/ 56488 h 584674"/>
              <a:gd name="connsiteX9" fmla="*/ 1754660 w 2088198"/>
              <a:gd name="connsiteY9" fmla="*/ 74141 h 584674"/>
              <a:gd name="connsiteX10" fmla="*/ 2044161 w 2088198"/>
              <a:gd name="connsiteY10" fmla="*/ 123568 h 584674"/>
              <a:gd name="connsiteX11" fmla="*/ 2037100 w 2088198"/>
              <a:gd name="connsiteY11" fmla="*/ 208300 h 584674"/>
              <a:gd name="connsiteX12" fmla="*/ 1832331 w 2088198"/>
              <a:gd name="connsiteY12" fmla="*/ 268318 h 584674"/>
              <a:gd name="connsiteX13" fmla="*/ 1451037 w 2088198"/>
              <a:gd name="connsiteY13" fmla="*/ 296562 h 584674"/>
              <a:gd name="connsiteX14" fmla="*/ 917931 w 2088198"/>
              <a:gd name="connsiteY14" fmla="*/ 257727 h 584674"/>
              <a:gd name="connsiteX15" fmla="*/ 751997 w 2088198"/>
              <a:gd name="connsiteY15" fmla="*/ 204769 h 584674"/>
              <a:gd name="connsiteX16" fmla="*/ 1129761 w 2088198"/>
              <a:gd name="connsiteY16" fmla="*/ 137690 h 584674"/>
              <a:gd name="connsiteX17" fmla="*/ 1737007 w 2088198"/>
              <a:gd name="connsiteY17" fmla="*/ 144751 h 584674"/>
              <a:gd name="connsiteX18" fmla="*/ 2082996 w 2088198"/>
              <a:gd name="connsiteY18" fmla="*/ 225952 h 584674"/>
              <a:gd name="connsiteX19" fmla="*/ 1885288 w 2088198"/>
              <a:gd name="connsiteY19" fmla="*/ 321276 h 584674"/>
              <a:gd name="connsiteX20" fmla="*/ 1482811 w 2088198"/>
              <a:gd name="connsiteY20" fmla="*/ 360111 h 584674"/>
              <a:gd name="connsiteX21" fmla="*/ 928522 w 2088198"/>
              <a:gd name="connsiteY21" fmla="*/ 335398 h 584674"/>
              <a:gd name="connsiteX22" fmla="*/ 737875 w 2088198"/>
              <a:gd name="connsiteY22" fmla="*/ 275379 h 584674"/>
              <a:gd name="connsiteX23" fmla="*/ 1023846 w 2088198"/>
              <a:gd name="connsiteY23" fmla="*/ 211830 h 584674"/>
              <a:gd name="connsiteX24" fmla="*/ 1719355 w 2088198"/>
              <a:gd name="connsiteY24" fmla="*/ 204769 h 584674"/>
              <a:gd name="connsiteX25" fmla="*/ 2080780 w 2088198"/>
              <a:gd name="connsiteY25" fmla="*/ 323955 h 584674"/>
              <a:gd name="connsiteX26" fmla="*/ 1945389 w 2088198"/>
              <a:gd name="connsiteY26" fmla="*/ 402449 h 584674"/>
              <a:gd name="connsiteX27" fmla="*/ 1371151 w 2088198"/>
              <a:gd name="connsiteY27" fmla="*/ 436587 h 584674"/>
              <a:gd name="connsiteX28" fmla="*/ 946175 w 2088198"/>
              <a:gd name="connsiteY28" fmla="*/ 402477 h 584674"/>
              <a:gd name="connsiteX29" fmla="*/ 747069 w 2088198"/>
              <a:gd name="connsiteY29" fmla="*/ 348351 h 584674"/>
              <a:gd name="connsiteX30" fmla="*/ 829098 w 2088198"/>
              <a:gd name="connsiteY30" fmla="*/ 312677 h 584674"/>
              <a:gd name="connsiteX31" fmla="*/ 1006690 w 2088198"/>
              <a:gd name="connsiteY31" fmla="*/ 297703 h 584674"/>
              <a:gd name="connsiteX32" fmla="*/ 1378946 w 2088198"/>
              <a:gd name="connsiteY32" fmla="*/ 300382 h 584674"/>
              <a:gd name="connsiteX33" fmla="*/ 1722719 w 2088198"/>
              <a:gd name="connsiteY33" fmla="*/ 324697 h 584674"/>
              <a:gd name="connsiteX34" fmla="*/ 1943744 w 2088198"/>
              <a:gd name="connsiteY34" fmla="*/ 361595 h 584674"/>
              <a:gd name="connsiteX35" fmla="*/ 2073637 w 2088198"/>
              <a:gd name="connsiteY35" fmla="*/ 415830 h 584674"/>
              <a:gd name="connsiteX36" fmla="*/ 1857044 w 2088198"/>
              <a:gd name="connsiteY36" fmla="*/ 494270 h 584674"/>
              <a:gd name="connsiteX37" fmla="*/ 1372217 w 2088198"/>
              <a:gd name="connsiteY37" fmla="*/ 517816 h 584674"/>
              <a:gd name="connsiteX38" fmla="*/ 903809 w 2088198"/>
              <a:gd name="connsiteY38" fmla="*/ 476618 h 584674"/>
              <a:gd name="connsiteX39" fmla="*/ 751997 w 2088198"/>
              <a:gd name="connsiteY39" fmla="*/ 427191 h 584674"/>
              <a:gd name="connsiteX40" fmla="*/ 981811 w 2088198"/>
              <a:gd name="connsiteY40" fmla="*/ 373835 h 584674"/>
              <a:gd name="connsiteX41" fmla="*/ 1624031 w 2088198"/>
              <a:gd name="connsiteY41" fmla="*/ 388355 h 584674"/>
              <a:gd name="connsiteX42" fmla="*/ 1961645 w 2088198"/>
              <a:gd name="connsiteY42" fmla="*/ 422067 h 584674"/>
              <a:gd name="connsiteX43" fmla="*/ 2082996 w 2088198"/>
              <a:gd name="connsiteY43" fmla="*/ 480148 h 584674"/>
              <a:gd name="connsiteX44" fmla="*/ 1982496 w 2088198"/>
              <a:gd name="connsiteY44" fmla="*/ 538202 h 584674"/>
              <a:gd name="connsiteX45" fmla="*/ 1592422 w 2088198"/>
              <a:gd name="connsiteY45" fmla="*/ 582415 h 584674"/>
              <a:gd name="connsiteX46" fmla="*/ 1188466 w 2088198"/>
              <a:gd name="connsiteY46" fmla="*/ 572573 h 584674"/>
              <a:gd name="connsiteX47" fmla="*/ 859963 w 2088198"/>
              <a:gd name="connsiteY47" fmla="*/ 524107 h 584674"/>
              <a:gd name="connsiteX48" fmla="*/ 476617 w 2088198"/>
              <a:gd name="connsiteY48" fmla="*/ 427191 h 584674"/>
              <a:gd name="connsiteX49" fmla="*/ 0 w 2088198"/>
              <a:gd name="connsiteY49" fmla="*/ 285971 h 584674"/>
              <a:gd name="connsiteX0" fmla="*/ 540167 w 2094757"/>
              <a:gd name="connsiteY0" fmla="*/ 0 h 584674"/>
              <a:gd name="connsiteX1" fmla="*/ 1468689 w 2094757"/>
              <a:gd name="connsiteY1" fmla="*/ 10592 h 584674"/>
              <a:gd name="connsiteX2" fmla="*/ 1920593 w 2094757"/>
              <a:gd name="connsiteY2" fmla="*/ 49427 h 584674"/>
              <a:gd name="connsiteX3" fmla="*/ 2086527 w 2094757"/>
              <a:gd name="connsiteY3" fmla="*/ 116507 h 584674"/>
              <a:gd name="connsiteX4" fmla="*/ 1835861 w 2094757"/>
              <a:gd name="connsiteY4" fmla="*/ 208300 h 584674"/>
              <a:gd name="connsiteX5" fmla="*/ 1405140 w 2094757"/>
              <a:gd name="connsiteY5" fmla="*/ 236544 h 584674"/>
              <a:gd name="connsiteX6" fmla="*/ 776711 w 2094757"/>
              <a:gd name="connsiteY6" fmla="*/ 158873 h 584674"/>
              <a:gd name="connsiteX7" fmla="*/ 896748 w 2094757"/>
              <a:gd name="connsiteY7" fmla="*/ 81202 h 584674"/>
              <a:gd name="connsiteX8" fmla="*/ 1391018 w 2094757"/>
              <a:gd name="connsiteY8" fmla="*/ 56488 h 584674"/>
              <a:gd name="connsiteX9" fmla="*/ 1754660 w 2094757"/>
              <a:gd name="connsiteY9" fmla="*/ 74141 h 584674"/>
              <a:gd name="connsiteX10" fmla="*/ 2044161 w 2094757"/>
              <a:gd name="connsiteY10" fmla="*/ 123568 h 584674"/>
              <a:gd name="connsiteX11" fmla="*/ 2037100 w 2094757"/>
              <a:gd name="connsiteY11" fmla="*/ 208300 h 584674"/>
              <a:gd name="connsiteX12" fmla="*/ 1832331 w 2094757"/>
              <a:gd name="connsiteY12" fmla="*/ 268318 h 584674"/>
              <a:gd name="connsiteX13" fmla="*/ 1451037 w 2094757"/>
              <a:gd name="connsiteY13" fmla="*/ 296562 h 584674"/>
              <a:gd name="connsiteX14" fmla="*/ 917931 w 2094757"/>
              <a:gd name="connsiteY14" fmla="*/ 257727 h 584674"/>
              <a:gd name="connsiteX15" fmla="*/ 751997 w 2094757"/>
              <a:gd name="connsiteY15" fmla="*/ 204769 h 584674"/>
              <a:gd name="connsiteX16" fmla="*/ 1129761 w 2094757"/>
              <a:gd name="connsiteY16" fmla="*/ 137690 h 584674"/>
              <a:gd name="connsiteX17" fmla="*/ 1737007 w 2094757"/>
              <a:gd name="connsiteY17" fmla="*/ 144751 h 584674"/>
              <a:gd name="connsiteX18" fmla="*/ 2082996 w 2094757"/>
              <a:gd name="connsiteY18" fmla="*/ 225952 h 584674"/>
              <a:gd name="connsiteX19" fmla="*/ 1885288 w 2094757"/>
              <a:gd name="connsiteY19" fmla="*/ 321276 h 584674"/>
              <a:gd name="connsiteX20" fmla="*/ 1482811 w 2094757"/>
              <a:gd name="connsiteY20" fmla="*/ 360111 h 584674"/>
              <a:gd name="connsiteX21" fmla="*/ 928522 w 2094757"/>
              <a:gd name="connsiteY21" fmla="*/ 335398 h 584674"/>
              <a:gd name="connsiteX22" fmla="*/ 737875 w 2094757"/>
              <a:gd name="connsiteY22" fmla="*/ 275379 h 584674"/>
              <a:gd name="connsiteX23" fmla="*/ 1023846 w 2094757"/>
              <a:gd name="connsiteY23" fmla="*/ 211830 h 584674"/>
              <a:gd name="connsiteX24" fmla="*/ 1686018 w 2094757"/>
              <a:gd name="connsiteY24" fmla="*/ 247053 h 584674"/>
              <a:gd name="connsiteX25" fmla="*/ 2080780 w 2094757"/>
              <a:gd name="connsiteY25" fmla="*/ 323955 h 584674"/>
              <a:gd name="connsiteX26" fmla="*/ 1945389 w 2094757"/>
              <a:gd name="connsiteY26" fmla="*/ 402449 h 584674"/>
              <a:gd name="connsiteX27" fmla="*/ 1371151 w 2094757"/>
              <a:gd name="connsiteY27" fmla="*/ 436587 h 584674"/>
              <a:gd name="connsiteX28" fmla="*/ 946175 w 2094757"/>
              <a:gd name="connsiteY28" fmla="*/ 402477 h 584674"/>
              <a:gd name="connsiteX29" fmla="*/ 747069 w 2094757"/>
              <a:gd name="connsiteY29" fmla="*/ 348351 h 584674"/>
              <a:gd name="connsiteX30" fmla="*/ 829098 w 2094757"/>
              <a:gd name="connsiteY30" fmla="*/ 312677 h 584674"/>
              <a:gd name="connsiteX31" fmla="*/ 1006690 w 2094757"/>
              <a:gd name="connsiteY31" fmla="*/ 297703 h 584674"/>
              <a:gd name="connsiteX32" fmla="*/ 1378946 w 2094757"/>
              <a:gd name="connsiteY32" fmla="*/ 300382 h 584674"/>
              <a:gd name="connsiteX33" fmla="*/ 1722719 w 2094757"/>
              <a:gd name="connsiteY33" fmla="*/ 324697 h 584674"/>
              <a:gd name="connsiteX34" fmla="*/ 1943744 w 2094757"/>
              <a:gd name="connsiteY34" fmla="*/ 361595 h 584674"/>
              <a:gd name="connsiteX35" fmla="*/ 2073637 w 2094757"/>
              <a:gd name="connsiteY35" fmla="*/ 415830 h 584674"/>
              <a:gd name="connsiteX36" fmla="*/ 1857044 w 2094757"/>
              <a:gd name="connsiteY36" fmla="*/ 494270 h 584674"/>
              <a:gd name="connsiteX37" fmla="*/ 1372217 w 2094757"/>
              <a:gd name="connsiteY37" fmla="*/ 517816 h 584674"/>
              <a:gd name="connsiteX38" fmla="*/ 903809 w 2094757"/>
              <a:gd name="connsiteY38" fmla="*/ 476618 h 584674"/>
              <a:gd name="connsiteX39" fmla="*/ 751997 w 2094757"/>
              <a:gd name="connsiteY39" fmla="*/ 427191 h 584674"/>
              <a:gd name="connsiteX40" fmla="*/ 981811 w 2094757"/>
              <a:gd name="connsiteY40" fmla="*/ 373835 h 584674"/>
              <a:gd name="connsiteX41" fmla="*/ 1624031 w 2094757"/>
              <a:gd name="connsiteY41" fmla="*/ 388355 h 584674"/>
              <a:gd name="connsiteX42" fmla="*/ 1961645 w 2094757"/>
              <a:gd name="connsiteY42" fmla="*/ 422067 h 584674"/>
              <a:gd name="connsiteX43" fmla="*/ 2082996 w 2094757"/>
              <a:gd name="connsiteY43" fmla="*/ 480148 h 584674"/>
              <a:gd name="connsiteX44" fmla="*/ 1982496 w 2094757"/>
              <a:gd name="connsiteY44" fmla="*/ 538202 h 584674"/>
              <a:gd name="connsiteX45" fmla="*/ 1592422 w 2094757"/>
              <a:gd name="connsiteY45" fmla="*/ 582415 h 584674"/>
              <a:gd name="connsiteX46" fmla="*/ 1188466 w 2094757"/>
              <a:gd name="connsiteY46" fmla="*/ 572573 h 584674"/>
              <a:gd name="connsiteX47" fmla="*/ 859963 w 2094757"/>
              <a:gd name="connsiteY47" fmla="*/ 524107 h 584674"/>
              <a:gd name="connsiteX48" fmla="*/ 476617 w 2094757"/>
              <a:gd name="connsiteY48" fmla="*/ 427191 h 584674"/>
              <a:gd name="connsiteX49" fmla="*/ 0 w 2094757"/>
              <a:gd name="connsiteY49" fmla="*/ 285971 h 584674"/>
              <a:gd name="connsiteX0" fmla="*/ 540167 w 2094757"/>
              <a:gd name="connsiteY0" fmla="*/ 0 h 584674"/>
              <a:gd name="connsiteX1" fmla="*/ 1468689 w 2094757"/>
              <a:gd name="connsiteY1" fmla="*/ 10592 h 584674"/>
              <a:gd name="connsiteX2" fmla="*/ 1920593 w 2094757"/>
              <a:gd name="connsiteY2" fmla="*/ 49427 h 584674"/>
              <a:gd name="connsiteX3" fmla="*/ 2086527 w 2094757"/>
              <a:gd name="connsiteY3" fmla="*/ 116507 h 584674"/>
              <a:gd name="connsiteX4" fmla="*/ 1835861 w 2094757"/>
              <a:gd name="connsiteY4" fmla="*/ 208300 h 584674"/>
              <a:gd name="connsiteX5" fmla="*/ 1405140 w 2094757"/>
              <a:gd name="connsiteY5" fmla="*/ 236544 h 584674"/>
              <a:gd name="connsiteX6" fmla="*/ 776711 w 2094757"/>
              <a:gd name="connsiteY6" fmla="*/ 158873 h 584674"/>
              <a:gd name="connsiteX7" fmla="*/ 896748 w 2094757"/>
              <a:gd name="connsiteY7" fmla="*/ 81202 h 584674"/>
              <a:gd name="connsiteX8" fmla="*/ 1391018 w 2094757"/>
              <a:gd name="connsiteY8" fmla="*/ 56488 h 584674"/>
              <a:gd name="connsiteX9" fmla="*/ 1754660 w 2094757"/>
              <a:gd name="connsiteY9" fmla="*/ 74141 h 584674"/>
              <a:gd name="connsiteX10" fmla="*/ 2044161 w 2094757"/>
              <a:gd name="connsiteY10" fmla="*/ 123568 h 584674"/>
              <a:gd name="connsiteX11" fmla="*/ 2037100 w 2094757"/>
              <a:gd name="connsiteY11" fmla="*/ 208300 h 584674"/>
              <a:gd name="connsiteX12" fmla="*/ 1832331 w 2094757"/>
              <a:gd name="connsiteY12" fmla="*/ 268318 h 584674"/>
              <a:gd name="connsiteX13" fmla="*/ 1451037 w 2094757"/>
              <a:gd name="connsiteY13" fmla="*/ 296562 h 584674"/>
              <a:gd name="connsiteX14" fmla="*/ 917931 w 2094757"/>
              <a:gd name="connsiteY14" fmla="*/ 257727 h 584674"/>
              <a:gd name="connsiteX15" fmla="*/ 751997 w 2094757"/>
              <a:gd name="connsiteY15" fmla="*/ 204769 h 584674"/>
              <a:gd name="connsiteX16" fmla="*/ 1129761 w 2094757"/>
              <a:gd name="connsiteY16" fmla="*/ 137690 h 584674"/>
              <a:gd name="connsiteX17" fmla="*/ 1737007 w 2094757"/>
              <a:gd name="connsiteY17" fmla="*/ 144751 h 584674"/>
              <a:gd name="connsiteX18" fmla="*/ 2085377 w 2094757"/>
              <a:gd name="connsiteY18" fmla="*/ 240047 h 584674"/>
              <a:gd name="connsiteX19" fmla="*/ 1885288 w 2094757"/>
              <a:gd name="connsiteY19" fmla="*/ 321276 h 584674"/>
              <a:gd name="connsiteX20" fmla="*/ 1482811 w 2094757"/>
              <a:gd name="connsiteY20" fmla="*/ 360111 h 584674"/>
              <a:gd name="connsiteX21" fmla="*/ 928522 w 2094757"/>
              <a:gd name="connsiteY21" fmla="*/ 335398 h 584674"/>
              <a:gd name="connsiteX22" fmla="*/ 737875 w 2094757"/>
              <a:gd name="connsiteY22" fmla="*/ 275379 h 584674"/>
              <a:gd name="connsiteX23" fmla="*/ 1023846 w 2094757"/>
              <a:gd name="connsiteY23" fmla="*/ 211830 h 584674"/>
              <a:gd name="connsiteX24" fmla="*/ 1686018 w 2094757"/>
              <a:gd name="connsiteY24" fmla="*/ 247053 h 584674"/>
              <a:gd name="connsiteX25" fmla="*/ 2080780 w 2094757"/>
              <a:gd name="connsiteY25" fmla="*/ 323955 h 584674"/>
              <a:gd name="connsiteX26" fmla="*/ 1945389 w 2094757"/>
              <a:gd name="connsiteY26" fmla="*/ 402449 h 584674"/>
              <a:gd name="connsiteX27" fmla="*/ 1371151 w 2094757"/>
              <a:gd name="connsiteY27" fmla="*/ 436587 h 584674"/>
              <a:gd name="connsiteX28" fmla="*/ 946175 w 2094757"/>
              <a:gd name="connsiteY28" fmla="*/ 402477 h 584674"/>
              <a:gd name="connsiteX29" fmla="*/ 747069 w 2094757"/>
              <a:gd name="connsiteY29" fmla="*/ 348351 h 584674"/>
              <a:gd name="connsiteX30" fmla="*/ 829098 w 2094757"/>
              <a:gd name="connsiteY30" fmla="*/ 312677 h 584674"/>
              <a:gd name="connsiteX31" fmla="*/ 1006690 w 2094757"/>
              <a:gd name="connsiteY31" fmla="*/ 297703 h 584674"/>
              <a:gd name="connsiteX32" fmla="*/ 1378946 w 2094757"/>
              <a:gd name="connsiteY32" fmla="*/ 300382 h 584674"/>
              <a:gd name="connsiteX33" fmla="*/ 1722719 w 2094757"/>
              <a:gd name="connsiteY33" fmla="*/ 324697 h 584674"/>
              <a:gd name="connsiteX34" fmla="*/ 1943744 w 2094757"/>
              <a:gd name="connsiteY34" fmla="*/ 361595 h 584674"/>
              <a:gd name="connsiteX35" fmla="*/ 2073637 w 2094757"/>
              <a:gd name="connsiteY35" fmla="*/ 415830 h 584674"/>
              <a:gd name="connsiteX36" fmla="*/ 1857044 w 2094757"/>
              <a:gd name="connsiteY36" fmla="*/ 494270 h 584674"/>
              <a:gd name="connsiteX37" fmla="*/ 1372217 w 2094757"/>
              <a:gd name="connsiteY37" fmla="*/ 517816 h 584674"/>
              <a:gd name="connsiteX38" fmla="*/ 903809 w 2094757"/>
              <a:gd name="connsiteY38" fmla="*/ 476618 h 584674"/>
              <a:gd name="connsiteX39" fmla="*/ 751997 w 2094757"/>
              <a:gd name="connsiteY39" fmla="*/ 427191 h 584674"/>
              <a:gd name="connsiteX40" fmla="*/ 981811 w 2094757"/>
              <a:gd name="connsiteY40" fmla="*/ 373835 h 584674"/>
              <a:gd name="connsiteX41" fmla="*/ 1624031 w 2094757"/>
              <a:gd name="connsiteY41" fmla="*/ 388355 h 584674"/>
              <a:gd name="connsiteX42" fmla="*/ 1961645 w 2094757"/>
              <a:gd name="connsiteY42" fmla="*/ 422067 h 584674"/>
              <a:gd name="connsiteX43" fmla="*/ 2082996 w 2094757"/>
              <a:gd name="connsiteY43" fmla="*/ 480148 h 584674"/>
              <a:gd name="connsiteX44" fmla="*/ 1982496 w 2094757"/>
              <a:gd name="connsiteY44" fmla="*/ 538202 h 584674"/>
              <a:gd name="connsiteX45" fmla="*/ 1592422 w 2094757"/>
              <a:gd name="connsiteY45" fmla="*/ 582415 h 584674"/>
              <a:gd name="connsiteX46" fmla="*/ 1188466 w 2094757"/>
              <a:gd name="connsiteY46" fmla="*/ 572573 h 584674"/>
              <a:gd name="connsiteX47" fmla="*/ 859963 w 2094757"/>
              <a:gd name="connsiteY47" fmla="*/ 524107 h 584674"/>
              <a:gd name="connsiteX48" fmla="*/ 476617 w 2094757"/>
              <a:gd name="connsiteY48" fmla="*/ 427191 h 584674"/>
              <a:gd name="connsiteX49" fmla="*/ 0 w 2094757"/>
              <a:gd name="connsiteY49" fmla="*/ 285971 h 584674"/>
              <a:gd name="connsiteX0" fmla="*/ 540167 w 2094757"/>
              <a:gd name="connsiteY0" fmla="*/ 0 h 584674"/>
              <a:gd name="connsiteX1" fmla="*/ 1468689 w 2094757"/>
              <a:gd name="connsiteY1" fmla="*/ 10592 h 584674"/>
              <a:gd name="connsiteX2" fmla="*/ 1920593 w 2094757"/>
              <a:gd name="connsiteY2" fmla="*/ 49427 h 584674"/>
              <a:gd name="connsiteX3" fmla="*/ 2086527 w 2094757"/>
              <a:gd name="connsiteY3" fmla="*/ 116507 h 584674"/>
              <a:gd name="connsiteX4" fmla="*/ 1835861 w 2094757"/>
              <a:gd name="connsiteY4" fmla="*/ 208300 h 584674"/>
              <a:gd name="connsiteX5" fmla="*/ 1405140 w 2094757"/>
              <a:gd name="connsiteY5" fmla="*/ 236544 h 584674"/>
              <a:gd name="connsiteX6" fmla="*/ 776711 w 2094757"/>
              <a:gd name="connsiteY6" fmla="*/ 158873 h 584674"/>
              <a:gd name="connsiteX7" fmla="*/ 896748 w 2094757"/>
              <a:gd name="connsiteY7" fmla="*/ 81202 h 584674"/>
              <a:gd name="connsiteX8" fmla="*/ 1391018 w 2094757"/>
              <a:gd name="connsiteY8" fmla="*/ 56488 h 584674"/>
              <a:gd name="connsiteX9" fmla="*/ 1754660 w 2094757"/>
              <a:gd name="connsiteY9" fmla="*/ 74141 h 584674"/>
              <a:gd name="connsiteX10" fmla="*/ 2044161 w 2094757"/>
              <a:gd name="connsiteY10" fmla="*/ 123568 h 584674"/>
              <a:gd name="connsiteX11" fmla="*/ 2037100 w 2094757"/>
              <a:gd name="connsiteY11" fmla="*/ 208300 h 584674"/>
              <a:gd name="connsiteX12" fmla="*/ 1832331 w 2094757"/>
              <a:gd name="connsiteY12" fmla="*/ 268318 h 584674"/>
              <a:gd name="connsiteX13" fmla="*/ 1451037 w 2094757"/>
              <a:gd name="connsiteY13" fmla="*/ 296562 h 584674"/>
              <a:gd name="connsiteX14" fmla="*/ 917931 w 2094757"/>
              <a:gd name="connsiteY14" fmla="*/ 257727 h 584674"/>
              <a:gd name="connsiteX15" fmla="*/ 751997 w 2094757"/>
              <a:gd name="connsiteY15" fmla="*/ 204769 h 584674"/>
              <a:gd name="connsiteX16" fmla="*/ 1129761 w 2094757"/>
              <a:gd name="connsiteY16" fmla="*/ 137690 h 584674"/>
              <a:gd name="connsiteX17" fmla="*/ 1737007 w 2094757"/>
              <a:gd name="connsiteY17" fmla="*/ 144751 h 584674"/>
              <a:gd name="connsiteX18" fmla="*/ 2085377 w 2094757"/>
              <a:gd name="connsiteY18" fmla="*/ 240047 h 584674"/>
              <a:gd name="connsiteX19" fmla="*/ 1892432 w 2094757"/>
              <a:gd name="connsiteY19" fmla="*/ 330672 h 584674"/>
              <a:gd name="connsiteX20" fmla="*/ 1482811 w 2094757"/>
              <a:gd name="connsiteY20" fmla="*/ 360111 h 584674"/>
              <a:gd name="connsiteX21" fmla="*/ 928522 w 2094757"/>
              <a:gd name="connsiteY21" fmla="*/ 335398 h 584674"/>
              <a:gd name="connsiteX22" fmla="*/ 737875 w 2094757"/>
              <a:gd name="connsiteY22" fmla="*/ 275379 h 584674"/>
              <a:gd name="connsiteX23" fmla="*/ 1023846 w 2094757"/>
              <a:gd name="connsiteY23" fmla="*/ 211830 h 584674"/>
              <a:gd name="connsiteX24" fmla="*/ 1686018 w 2094757"/>
              <a:gd name="connsiteY24" fmla="*/ 247053 h 584674"/>
              <a:gd name="connsiteX25" fmla="*/ 2080780 w 2094757"/>
              <a:gd name="connsiteY25" fmla="*/ 323955 h 584674"/>
              <a:gd name="connsiteX26" fmla="*/ 1945389 w 2094757"/>
              <a:gd name="connsiteY26" fmla="*/ 402449 h 584674"/>
              <a:gd name="connsiteX27" fmla="*/ 1371151 w 2094757"/>
              <a:gd name="connsiteY27" fmla="*/ 436587 h 584674"/>
              <a:gd name="connsiteX28" fmla="*/ 946175 w 2094757"/>
              <a:gd name="connsiteY28" fmla="*/ 402477 h 584674"/>
              <a:gd name="connsiteX29" fmla="*/ 747069 w 2094757"/>
              <a:gd name="connsiteY29" fmla="*/ 348351 h 584674"/>
              <a:gd name="connsiteX30" fmla="*/ 829098 w 2094757"/>
              <a:gd name="connsiteY30" fmla="*/ 312677 h 584674"/>
              <a:gd name="connsiteX31" fmla="*/ 1006690 w 2094757"/>
              <a:gd name="connsiteY31" fmla="*/ 297703 h 584674"/>
              <a:gd name="connsiteX32" fmla="*/ 1378946 w 2094757"/>
              <a:gd name="connsiteY32" fmla="*/ 300382 h 584674"/>
              <a:gd name="connsiteX33" fmla="*/ 1722719 w 2094757"/>
              <a:gd name="connsiteY33" fmla="*/ 324697 h 584674"/>
              <a:gd name="connsiteX34" fmla="*/ 1943744 w 2094757"/>
              <a:gd name="connsiteY34" fmla="*/ 361595 h 584674"/>
              <a:gd name="connsiteX35" fmla="*/ 2073637 w 2094757"/>
              <a:gd name="connsiteY35" fmla="*/ 415830 h 584674"/>
              <a:gd name="connsiteX36" fmla="*/ 1857044 w 2094757"/>
              <a:gd name="connsiteY36" fmla="*/ 494270 h 584674"/>
              <a:gd name="connsiteX37" fmla="*/ 1372217 w 2094757"/>
              <a:gd name="connsiteY37" fmla="*/ 517816 h 584674"/>
              <a:gd name="connsiteX38" fmla="*/ 903809 w 2094757"/>
              <a:gd name="connsiteY38" fmla="*/ 476618 h 584674"/>
              <a:gd name="connsiteX39" fmla="*/ 751997 w 2094757"/>
              <a:gd name="connsiteY39" fmla="*/ 427191 h 584674"/>
              <a:gd name="connsiteX40" fmla="*/ 981811 w 2094757"/>
              <a:gd name="connsiteY40" fmla="*/ 373835 h 584674"/>
              <a:gd name="connsiteX41" fmla="*/ 1624031 w 2094757"/>
              <a:gd name="connsiteY41" fmla="*/ 388355 h 584674"/>
              <a:gd name="connsiteX42" fmla="*/ 1961645 w 2094757"/>
              <a:gd name="connsiteY42" fmla="*/ 422067 h 584674"/>
              <a:gd name="connsiteX43" fmla="*/ 2082996 w 2094757"/>
              <a:gd name="connsiteY43" fmla="*/ 480148 h 584674"/>
              <a:gd name="connsiteX44" fmla="*/ 1982496 w 2094757"/>
              <a:gd name="connsiteY44" fmla="*/ 538202 h 584674"/>
              <a:gd name="connsiteX45" fmla="*/ 1592422 w 2094757"/>
              <a:gd name="connsiteY45" fmla="*/ 582415 h 584674"/>
              <a:gd name="connsiteX46" fmla="*/ 1188466 w 2094757"/>
              <a:gd name="connsiteY46" fmla="*/ 572573 h 584674"/>
              <a:gd name="connsiteX47" fmla="*/ 859963 w 2094757"/>
              <a:gd name="connsiteY47" fmla="*/ 524107 h 584674"/>
              <a:gd name="connsiteX48" fmla="*/ 476617 w 2094757"/>
              <a:gd name="connsiteY48" fmla="*/ 427191 h 584674"/>
              <a:gd name="connsiteX49" fmla="*/ 0 w 2094757"/>
              <a:gd name="connsiteY49" fmla="*/ 285971 h 584674"/>
              <a:gd name="connsiteX0" fmla="*/ 540167 w 2094757"/>
              <a:gd name="connsiteY0" fmla="*/ 0 h 584674"/>
              <a:gd name="connsiteX1" fmla="*/ 1468689 w 2094757"/>
              <a:gd name="connsiteY1" fmla="*/ 10592 h 584674"/>
              <a:gd name="connsiteX2" fmla="*/ 1920593 w 2094757"/>
              <a:gd name="connsiteY2" fmla="*/ 49427 h 584674"/>
              <a:gd name="connsiteX3" fmla="*/ 2086527 w 2094757"/>
              <a:gd name="connsiteY3" fmla="*/ 116507 h 584674"/>
              <a:gd name="connsiteX4" fmla="*/ 1835861 w 2094757"/>
              <a:gd name="connsiteY4" fmla="*/ 208300 h 584674"/>
              <a:gd name="connsiteX5" fmla="*/ 1405140 w 2094757"/>
              <a:gd name="connsiteY5" fmla="*/ 236544 h 584674"/>
              <a:gd name="connsiteX6" fmla="*/ 776711 w 2094757"/>
              <a:gd name="connsiteY6" fmla="*/ 158873 h 584674"/>
              <a:gd name="connsiteX7" fmla="*/ 896748 w 2094757"/>
              <a:gd name="connsiteY7" fmla="*/ 81202 h 584674"/>
              <a:gd name="connsiteX8" fmla="*/ 1391018 w 2094757"/>
              <a:gd name="connsiteY8" fmla="*/ 56488 h 584674"/>
              <a:gd name="connsiteX9" fmla="*/ 1754660 w 2094757"/>
              <a:gd name="connsiteY9" fmla="*/ 74141 h 584674"/>
              <a:gd name="connsiteX10" fmla="*/ 2044161 w 2094757"/>
              <a:gd name="connsiteY10" fmla="*/ 123568 h 584674"/>
              <a:gd name="connsiteX11" fmla="*/ 2037100 w 2094757"/>
              <a:gd name="connsiteY11" fmla="*/ 208300 h 584674"/>
              <a:gd name="connsiteX12" fmla="*/ 1832331 w 2094757"/>
              <a:gd name="connsiteY12" fmla="*/ 268318 h 584674"/>
              <a:gd name="connsiteX13" fmla="*/ 1451037 w 2094757"/>
              <a:gd name="connsiteY13" fmla="*/ 296562 h 584674"/>
              <a:gd name="connsiteX14" fmla="*/ 917931 w 2094757"/>
              <a:gd name="connsiteY14" fmla="*/ 257727 h 584674"/>
              <a:gd name="connsiteX15" fmla="*/ 751997 w 2094757"/>
              <a:gd name="connsiteY15" fmla="*/ 204769 h 584674"/>
              <a:gd name="connsiteX16" fmla="*/ 1129761 w 2094757"/>
              <a:gd name="connsiteY16" fmla="*/ 137690 h 584674"/>
              <a:gd name="connsiteX17" fmla="*/ 1737007 w 2094757"/>
              <a:gd name="connsiteY17" fmla="*/ 144751 h 584674"/>
              <a:gd name="connsiteX18" fmla="*/ 2090140 w 2094757"/>
              <a:gd name="connsiteY18" fmla="*/ 246311 h 584674"/>
              <a:gd name="connsiteX19" fmla="*/ 1892432 w 2094757"/>
              <a:gd name="connsiteY19" fmla="*/ 330672 h 584674"/>
              <a:gd name="connsiteX20" fmla="*/ 1482811 w 2094757"/>
              <a:gd name="connsiteY20" fmla="*/ 360111 h 584674"/>
              <a:gd name="connsiteX21" fmla="*/ 928522 w 2094757"/>
              <a:gd name="connsiteY21" fmla="*/ 335398 h 584674"/>
              <a:gd name="connsiteX22" fmla="*/ 737875 w 2094757"/>
              <a:gd name="connsiteY22" fmla="*/ 275379 h 584674"/>
              <a:gd name="connsiteX23" fmla="*/ 1023846 w 2094757"/>
              <a:gd name="connsiteY23" fmla="*/ 211830 h 584674"/>
              <a:gd name="connsiteX24" fmla="*/ 1686018 w 2094757"/>
              <a:gd name="connsiteY24" fmla="*/ 247053 h 584674"/>
              <a:gd name="connsiteX25" fmla="*/ 2080780 w 2094757"/>
              <a:gd name="connsiteY25" fmla="*/ 323955 h 584674"/>
              <a:gd name="connsiteX26" fmla="*/ 1945389 w 2094757"/>
              <a:gd name="connsiteY26" fmla="*/ 402449 h 584674"/>
              <a:gd name="connsiteX27" fmla="*/ 1371151 w 2094757"/>
              <a:gd name="connsiteY27" fmla="*/ 436587 h 584674"/>
              <a:gd name="connsiteX28" fmla="*/ 946175 w 2094757"/>
              <a:gd name="connsiteY28" fmla="*/ 402477 h 584674"/>
              <a:gd name="connsiteX29" fmla="*/ 747069 w 2094757"/>
              <a:gd name="connsiteY29" fmla="*/ 348351 h 584674"/>
              <a:gd name="connsiteX30" fmla="*/ 829098 w 2094757"/>
              <a:gd name="connsiteY30" fmla="*/ 312677 h 584674"/>
              <a:gd name="connsiteX31" fmla="*/ 1006690 w 2094757"/>
              <a:gd name="connsiteY31" fmla="*/ 297703 h 584674"/>
              <a:gd name="connsiteX32" fmla="*/ 1378946 w 2094757"/>
              <a:gd name="connsiteY32" fmla="*/ 300382 h 584674"/>
              <a:gd name="connsiteX33" fmla="*/ 1722719 w 2094757"/>
              <a:gd name="connsiteY33" fmla="*/ 324697 h 584674"/>
              <a:gd name="connsiteX34" fmla="*/ 1943744 w 2094757"/>
              <a:gd name="connsiteY34" fmla="*/ 361595 h 584674"/>
              <a:gd name="connsiteX35" fmla="*/ 2073637 w 2094757"/>
              <a:gd name="connsiteY35" fmla="*/ 415830 h 584674"/>
              <a:gd name="connsiteX36" fmla="*/ 1857044 w 2094757"/>
              <a:gd name="connsiteY36" fmla="*/ 494270 h 584674"/>
              <a:gd name="connsiteX37" fmla="*/ 1372217 w 2094757"/>
              <a:gd name="connsiteY37" fmla="*/ 517816 h 584674"/>
              <a:gd name="connsiteX38" fmla="*/ 903809 w 2094757"/>
              <a:gd name="connsiteY38" fmla="*/ 476618 h 584674"/>
              <a:gd name="connsiteX39" fmla="*/ 751997 w 2094757"/>
              <a:gd name="connsiteY39" fmla="*/ 427191 h 584674"/>
              <a:gd name="connsiteX40" fmla="*/ 981811 w 2094757"/>
              <a:gd name="connsiteY40" fmla="*/ 373835 h 584674"/>
              <a:gd name="connsiteX41" fmla="*/ 1624031 w 2094757"/>
              <a:gd name="connsiteY41" fmla="*/ 388355 h 584674"/>
              <a:gd name="connsiteX42" fmla="*/ 1961645 w 2094757"/>
              <a:gd name="connsiteY42" fmla="*/ 422067 h 584674"/>
              <a:gd name="connsiteX43" fmla="*/ 2082996 w 2094757"/>
              <a:gd name="connsiteY43" fmla="*/ 480148 h 584674"/>
              <a:gd name="connsiteX44" fmla="*/ 1982496 w 2094757"/>
              <a:gd name="connsiteY44" fmla="*/ 538202 h 584674"/>
              <a:gd name="connsiteX45" fmla="*/ 1592422 w 2094757"/>
              <a:gd name="connsiteY45" fmla="*/ 582415 h 584674"/>
              <a:gd name="connsiteX46" fmla="*/ 1188466 w 2094757"/>
              <a:gd name="connsiteY46" fmla="*/ 572573 h 584674"/>
              <a:gd name="connsiteX47" fmla="*/ 859963 w 2094757"/>
              <a:gd name="connsiteY47" fmla="*/ 524107 h 584674"/>
              <a:gd name="connsiteX48" fmla="*/ 476617 w 2094757"/>
              <a:gd name="connsiteY48" fmla="*/ 427191 h 584674"/>
              <a:gd name="connsiteX49" fmla="*/ 0 w 2094757"/>
              <a:gd name="connsiteY49" fmla="*/ 285971 h 584674"/>
              <a:gd name="connsiteX0" fmla="*/ 540167 w 2094757"/>
              <a:gd name="connsiteY0" fmla="*/ 0 h 584674"/>
              <a:gd name="connsiteX1" fmla="*/ 1468689 w 2094757"/>
              <a:gd name="connsiteY1" fmla="*/ 10592 h 584674"/>
              <a:gd name="connsiteX2" fmla="*/ 1920593 w 2094757"/>
              <a:gd name="connsiteY2" fmla="*/ 49427 h 584674"/>
              <a:gd name="connsiteX3" fmla="*/ 2086527 w 2094757"/>
              <a:gd name="connsiteY3" fmla="*/ 116507 h 584674"/>
              <a:gd name="connsiteX4" fmla="*/ 1835861 w 2094757"/>
              <a:gd name="connsiteY4" fmla="*/ 208300 h 584674"/>
              <a:gd name="connsiteX5" fmla="*/ 1405140 w 2094757"/>
              <a:gd name="connsiteY5" fmla="*/ 236544 h 584674"/>
              <a:gd name="connsiteX6" fmla="*/ 776711 w 2094757"/>
              <a:gd name="connsiteY6" fmla="*/ 158873 h 584674"/>
              <a:gd name="connsiteX7" fmla="*/ 896748 w 2094757"/>
              <a:gd name="connsiteY7" fmla="*/ 81202 h 584674"/>
              <a:gd name="connsiteX8" fmla="*/ 1391018 w 2094757"/>
              <a:gd name="connsiteY8" fmla="*/ 56488 h 584674"/>
              <a:gd name="connsiteX9" fmla="*/ 1754660 w 2094757"/>
              <a:gd name="connsiteY9" fmla="*/ 74141 h 584674"/>
              <a:gd name="connsiteX10" fmla="*/ 2044161 w 2094757"/>
              <a:gd name="connsiteY10" fmla="*/ 123568 h 584674"/>
              <a:gd name="connsiteX11" fmla="*/ 2037100 w 2094757"/>
              <a:gd name="connsiteY11" fmla="*/ 208300 h 584674"/>
              <a:gd name="connsiteX12" fmla="*/ 1832331 w 2094757"/>
              <a:gd name="connsiteY12" fmla="*/ 268318 h 584674"/>
              <a:gd name="connsiteX13" fmla="*/ 1451037 w 2094757"/>
              <a:gd name="connsiteY13" fmla="*/ 296562 h 584674"/>
              <a:gd name="connsiteX14" fmla="*/ 917931 w 2094757"/>
              <a:gd name="connsiteY14" fmla="*/ 257727 h 584674"/>
              <a:gd name="connsiteX15" fmla="*/ 751997 w 2094757"/>
              <a:gd name="connsiteY15" fmla="*/ 204769 h 584674"/>
              <a:gd name="connsiteX16" fmla="*/ 1129761 w 2094757"/>
              <a:gd name="connsiteY16" fmla="*/ 137690 h 584674"/>
              <a:gd name="connsiteX17" fmla="*/ 1737007 w 2094757"/>
              <a:gd name="connsiteY17" fmla="*/ 144751 h 584674"/>
              <a:gd name="connsiteX18" fmla="*/ 2090140 w 2094757"/>
              <a:gd name="connsiteY18" fmla="*/ 246311 h 584674"/>
              <a:gd name="connsiteX19" fmla="*/ 1892432 w 2094757"/>
              <a:gd name="connsiteY19" fmla="*/ 330672 h 584674"/>
              <a:gd name="connsiteX20" fmla="*/ 1482811 w 2094757"/>
              <a:gd name="connsiteY20" fmla="*/ 360111 h 584674"/>
              <a:gd name="connsiteX21" fmla="*/ 928522 w 2094757"/>
              <a:gd name="connsiteY21" fmla="*/ 335398 h 584674"/>
              <a:gd name="connsiteX22" fmla="*/ 737875 w 2094757"/>
              <a:gd name="connsiteY22" fmla="*/ 275379 h 584674"/>
              <a:gd name="connsiteX23" fmla="*/ 1023846 w 2094757"/>
              <a:gd name="connsiteY23" fmla="*/ 211830 h 584674"/>
              <a:gd name="connsiteX24" fmla="*/ 1686018 w 2094757"/>
              <a:gd name="connsiteY24" fmla="*/ 247053 h 584674"/>
              <a:gd name="connsiteX25" fmla="*/ 2080780 w 2094757"/>
              <a:gd name="connsiteY25" fmla="*/ 323955 h 584674"/>
              <a:gd name="connsiteX26" fmla="*/ 1945389 w 2094757"/>
              <a:gd name="connsiteY26" fmla="*/ 402449 h 584674"/>
              <a:gd name="connsiteX27" fmla="*/ 1371151 w 2094757"/>
              <a:gd name="connsiteY27" fmla="*/ 436587 h 584674"/>
              <a:gd name="connsiteX28" fmla="*/ 946175 w 2094757"/>
              <a:gd name="connsiteY28" fmla="*/ 402477 h 584674"/>
              <a:gd name="connsiteX29" fmla="*/ 747069 w 2094757"/>
              <a:gd name="connsiteY29" fmla="*/ 348351 h 584674"/>
              <a:gd name="connsiteX30" fmla="*/ 829098 w 2094757"/>
              <a:gd name="connsiteY30" fmla="*/ 312677 h 584674"/>
              <a:gd name="connsiteX31" fmla="*/ 1006690 w 2094757"/>
              <a:gd name="connsiteY31" fmla="*/ 297703 h 584674"/>
              <a:gd name="connsiteX32" fmla="*/ 1378946 w 2094757"/>
              <a:gd name="connsiteY32" fmla="*/ 300382 h 584674"/>
              <a:gd name="connsiteX33" fmla="*/ 1722719 w 2094757"/>
              <a:gd name="connsiteY33" fmla="*/ 324697 h 584674"/>
              <a:gd name="connsiteX34" fmla="*/ 1943744 w 2094757"/>
              <a:gd name="connsiteY34" fmla="*/ 361595 h 584674"/>
              <a:gd name="connsiteX35" fmla="*/ 2073637 w 2094757"/>
              <a:gd name="connsiteY35" fmla="*/ 415830 h 584674"/>
              <a:gd name="connsiteX36" fmla="*/ 1857044 w 2094757"/>
              <a:gd name="connsiteY36" fmla="*/ 494270 h 584674"/>
              <a:gd name="connsiteX37" fmla="*/ 1372217 w 2094757"/>
              <a:gd name="connsiteY37" fmla="*/ 517816 h 584674"/>
              <a:gd name="connsiteX38" fmla="*/ 903809 w 2094757"/>
              <a:gd name="connsiteY38" fmla="*/ 476618 h 584674"/>
              <a:gd name="connsiteX39" fmla="*/ 751997 w 2094757"/>
              <a:gd name="connsiteY39" fmla="*/ 427191 h 584674"/>
              <a:gd name="connsiteX40" fmla="*/ 981811 w 2094757"/>
              <a:gd name="connsiteY40" fmla="*/ 373835 h 584674"/>
              <a:gd name="connsiteX41" fmla="*/ 1624031 w 2094757"/>
              <a:gd name="connsiteY41" fmla="*/ 388355 h 584674"/>
              <a:gd name="connsiteX42" fmla="*/ 1961645 w 2094757"/>
              <a:gd name="connsiteY42" fmla="*/ 422067 h 584674"/>
              <a:gd name="connsiteX43" fmla="*/ 2082996 w 2094757"/>
              <a:gd name="connsiteY43" fmla="*/ 480148 h 584674"/>
              <a:gd name="connsiteX44" fmla="*/ 1982496 w 2094757"/>
              <a:gd name="connsiteY44" fmla="*/ 538202 h 584674"/>
              <a:gd name="connsiteX45" fmla="*/ 1592422 w 2094757"/>
              <a:gd name="connsiteY45" fmla="*/ 582415 h 584674"/>
              <a:gd name="connsiteX46" fmla="*/ 1188466 w 2094757"/>
              <a:gd name="connsiteY46" fmla="*/ 572573 h 584674"/>
              <a:gd name="connsiteX47" fmla="*/ 859963 w 2094757"/>
              <a:gd name="connsiteY47" fmla="*/ 524107 h 584674"/>
              <a:gd name="connsiteX48" fmla="*/ 476617 w 2094757"/>
              <a:gd name="connsiteY48" fmla="*/ 427191 h 584674"/>
              <a:gd name="connsiteX49" fmla="*/ 0 w 2094757"/>
              <a:gd name="connsiteY49" fmla="*/ 285971 h 584674"/>
              <a:gd name="connsiteX0" fmla="*/ 540167 w 2094757"/>
              <a:gd name="connsiteY0" fmla="*/ 0 h 584674"/>
              <a:gd name="connsiteX1" fmla="*/ 1468689 w 2094757"/>
              <a:gd name="connsiteY1" fmla="*/ 10592 h 584674"/>
              <a:gd name="connsiteX2" fmla="*/ 1920593 w 2094757"/>
              <a:gd name="connsiteY2" fmla="*/ 49427 h 584674"/>
              <a:gd name="connsiteX3" fmla="*/ 2086527 w 2094757"/>
              <a:gd name="connsiteY3" fmla="*/ 116507 h 584674"/>
              <a:gd name="connsiteX4" fmla="*/ 1835861 w 2094757"/>
              <a:gd name="connsiteY4" fmla="*/ 208300 h 584674"/>
              <a:gd name="connsiteX5" fmla="*/ 1405140 w 2094757"/>
              <a:gd name="connsiteY5" fmla="*/ 236544 h 584674"/>
              <a:gd name="connsiteX6" fmla="*/ 776711 w 2094757"/>
              <a:gd name="connsiteY6" fmla="*/ 158873 h 584674"/>
              <a:gd name="connsiteX7" fmla="*/ 896748 w 2094757"/>
              <a:gd name="connsiteY7" fmla="*/ 81202 h 584674"/>
              <a:gd name="connsiteX8" fmla="*/ 1391018 w 2094757"/>
              <a:gd name="connsiteY8" fmla="*/ 56488 h 584674"/>
              <a:gd name="connsiteX9" fmla="*/ 1754660 w 2094757"/>
              <a:gd name="connsiteY9" fmla="*/ 74141 h 584674"/>
              <a:gd name="connsiteX10" fmla="*/ 2044161 w 2094757"/>
              <a:gd name="connsiteY10" fmla="*/ 123568 h 584674"/>
              <a:gd name="connsiteX11" fmla="*/ 2039481 w 2094757"/>
              <a:gd name="connsiteY11" fmla="*/ 208300 h 584674"/>
              <a:gd name="connsiteX12" fmla="*/ 1832331 w 2094757"/>
              <a:gd name="connsiteY12" fmla="*/ 268318 h 584674"/>
              <a:gd name="connsiteX13" fmla="*/ 1451037 w 2094757"/>
              <a:gd name="connsiteY13" fmla="*/ 296562 h 584674"/>
              <a:gd name="connsiteX14" fmla="*/ 917931 w 2094757"/>
              <a:gd name="connsiteY14" fmla="*/ 257727 h 584674"/>
              <a:gd name="connsiteX15" fmla="*/ 751997 w 2094757"/>
              <a:gd name="connsiteY15" fmla="*/ 204769 h 584674"/>
              <a:gd name="connsiteX16" fmla="*/ 1129761 w 2094757"/>
              <a:gd name="connsiteY16" fmla="*/ 137690 h 584674"/>
              <a:gd name="connsiteX17" fmla="*/ 1737007 w 2094757"/>
              <a:gd name="connsiteY17" fmla="*/ 144751 h 584674"/>
              <a:gd name="connsiteX18" fmla="*/ 2090140 w 2094757"/>
              <a:gd name="connsiteY18" fmla="*/ 246311 h 584674"/>
              <a:gd name="connsiteX19" fmla="*/ 1892432 w 2094757"/>
              <a:gd name="connsiteY19" fmla="*/ 330672 h 584674"/>
              <a:gd name="connsiteX20" fmla="*/ 1482811 w 2094757"/>
              <a:gd name="connsiteY20" fmla="*/ 360111 h 584674"/>
              <a:gd name="connsiteX21" fmla="*/ 928522 w 2094757"/>
              <a:gd name="connsiteY21" fmla="*/ 335398 h 584674"/>
              <a:gd name="connsiteX22" fmla="*/ 737875 w 2094757"/>
              <a:gd name="connsiteY22" fmla="*/ 275379 h 584674"/>
              <a:gd name="connsiteX23" fmla="*/ 1023846 w 2094757"/>
              <a:gd name="connsiteY23" fmla="*/ 211830 h 584674"/>
              <a:gd name="connsiteX24" fmla="*/ 1686018 w 2094757"/>
              <a:gd name="connsiteY24" fmla="*/ 247053 h 584674"/>
              <a:gd name="connsiteX25" fmla="*/ 2080780 w 2094757"/>
              <a:gd name="connsiteY25" fmla="*/ 323955 h 584674"/>
              <a:gd name="connsiteX26" fmla="*/ 1945389 w 2094757"/>
              <a:gd name="connsiteY26" fmla="*/ 402449 h 584674"/>
              <a:gd name="connsiteX27" fmla="*/ 1371151 w 2094757"/>
              <a:gd name="connsiteY27" fmla="*/ 436587 h 584674"/>
              <a:gd name="connsiteX28" fmla="*/ 946175 w 2094757"/>
              <a:gd name="connsiteY28" fmla="*/ 402477 h 584674"/>
              <a:gd name="connsiteX29" fmla="*/ 747069 w 2094757"/>
              <a:gd name="connsiteY29" fmla="*/ 348351 h 584674"/>
              <a:gd name="connsiteX30" fmla="*/ 829098 w 2094757"/>
              <a:gd name="connsiteY30" fmla="*/ 312677 h 584674"/>
              <a:gd name="connsiteX31" fmla="*/ 1006690 w 2094757"/>
              <a:gd name="connsiteY31" fmla="*/ 297703 h 584674"/>
              <a:gd name="connsiteX32" fmla="*/ 1378946 w 2094757"/>
              <a:gd name="connsiteY32" fmla="*/ 300382 h 584674"/>
              <a:gd name="connsiteX33" fmla="*/ 1722719 w 2094757"/>
              <a:gd name="connsiteY33" fmla="*/ 324697 h 584674"/>
              <a:gd name="connsiteX34" fmla="*/ 1943744 w 2094757"/>
              <a:gd name="connsiteY34" fmla="*/ 361595 h 584674"/>
              <a:gd name="connsiteX35" fmla="*/ 2073637 w 2094757"/>
              <a:gd name="connsiteY35" fmla="*/ 415830 h 584674"/>
              <a:gd name="connsiteX36" fmla="*/ 1857044 w 2094757"/>
              <a:gd name="connsiteY36" fmla="*/ 494270 h 584674"/>
              <a:gd name="connsiteX37" fmla="*/ 1372217 w 2094757"/>
              <a:gd name="connsiteY37" fmla="*/ 517816 h 584674"/>
              <a:gd name="connsiteX38" fmla="*/ 903809 w 2094757"/>
              <a:gd name="connsiteY38" fmla="*/ 476618 h 584674"/>
              <a:gd name="connsiteX39" fmla="*/ 751997 w 2094757"/>
              <a:gd name="connsiteY39" fmla="*/ 427191 h 584674"/>
              <a:gd name="connsiteX40" fmla="*/ 981811 w 2094757"/>
              <a:gd name="connsiteY40" fmla="*/ 373835 h 584674"/>
              <a:gd name="connsiteX41" fmla="*/ 1624031 w 2094757"/>
              <a:gd name="connsiteY41" fmla="*/ 388355 h 584674"/>
              <a:gd name="connsiteX42" fmla="*/ 1961645 w 2094757"/>
              <a:gd name="connsiteY42" fmla="*/ 422067 h 584674"/>
              <a:gd name="connsiteX43" fmla="*/ 2082996 w 2094757"/>
              <a:gd name="connsiteY43" fmla="*/ 480148 h 584674"/>
              <a:gd name="connsiteX44" fmla="*/ 1982496 w 2094757"/>
              <a:gd name="connsiteY44" fmla="*/ 538202 h 584674"/>
              <a:gd name="connsiteX45" fmla="*/ 1592422 w 2094757"/>
              <a:gd name="connsiteY45" fmla="*/ 582415 h 584674"/>
              <a:gd name="connsiteX46" fmla="*/ 1188466 w 2094757"/>
              <a:gd name="connsiteY46" fmla="*/ 572573 h 584674"/>
              <a:gd name="connsiteX47" fmla="*/ 859963 w 2094757"/>
              <a:gd name="connsiteY47" fmla="*/ 524107 h 584674"/>
              <a:gd name="connsiteX48" fmla="*/ 476617 w 2094757"/>
              <a:gd name="connsiteY48" fmla="*/ 427191 h 584674"/>
              <a:gd name="connsiteX49" fmla="*/ 0 w 2094757"/>
              <a:gd name="connsiteY49" fmla="*/ 285971 h 584674"/>
              <a:gd name="connsiteX0" fmla="*/ 540167 w 2094757"/>
              <a:gd name="connsiteY0" fmla="*/ 0 h 584674"/>
              <a:gd name="connsiteX1" fmla="*/ 1468689 w 2094757"/>
              <a:gd name="connsiteY1" fmla="*/ 10592 h 584674"/>
              <a:gd name="connsiteX2" fmla="*/ 1920593 w 2094757"/>
              <a:gd name="connsiteY2" fmla="*/ 49427 h 584674"/>
              <a:gd name="connsiteX3" fmla="*/ 2086527 w 2094757"/>
              <a:gd name="connsiteY3" fmla="*/ 116507 h 584674"/>
              <a:gd name="connsiteX4" fmla="*/ 1835861 w 2094757"/>
              <a:gd name="connsiteY4" fmla="*/ 208300 h 584674"/>
              <a:gd name="connsiteX5" fmla="*/ 1405140 w 2094757"/>
              <a:gd name="connsiteY5" fmla="*/ 236544 h 584674"/>
              <a:gd name="connsiteX6" fmla="*/ 776711 w 2094757"/>
              <a:gd name="connsiteY6" fmla="*/ 158873 h 584674"/>
              <a:gd name="connsiteX7" fmla="*/ 896748 w 2094757"/>
              <a:gd name="connsiteY7" fmla="*/ 81202 h 584674"/>
              <a:gd name="connsiteX8" fmla="*/ 1391018 w 2094757"/>
              <a:gd name="connsiteY8" fmla="*/ 56488 h 584674"/>
              <a:gd name="connsiteX9" fmla="*/ 1754660 w 2094757"/>
              <a:gd name="connsiteY9" fmla="*/ 74141 h 584674"/>
              <a:gd name="connsiteX10" fmla="*/ 2044161 w 2094757"/>
              <a:gd name="connsiteY10" fmla="*/ 123568 h 584674"/>
              <a:gd name="connsiteX11" fmla="*/ 2051387 w 2094757"/>
              <a:gd name="connsiteY11" fmla="*/ 219263 h 584674"/>
              <a:gd name="connsiteX12" fmla="*/ 1832331 w 2094757"/>
              <a:gd name="connsiteY12" fmla="*/ 268318 h 584674"/>
              <a:gd name="connsiteX13" fmla="*/ 1451037 w 2094757"/>
              <a:gd name="connsiteY13" fmla="*/ 296562 h 584674"/>
              <a:gd name="connsiteX14" fmla="*/ 917931 w 2094757"/>
              <a:gd name="connsiteY14" fmla="*/ 257727 h 584674"/>
              <a:gd name="connsiteX15" fmla="*/ 751997 w 2094757"/>
              <a:gd name="connsiteY15" fmla="*/ 204769 h 584674"/>
              <a:gd name="connsiteX16" fmla="*/ 1129761 w 2094757"/>
              <a:gd name="connsiteY16" fmla="*/ 137690 h 584674"/>
              <a:gd name="connsiteX17" fmla="*/ 1737007 w 2094757"/>
              <a:gd name="connsiteY17" fmla="*/ 144751 h 584674"/>
              <a:gd name="connsiteX18" fmla="*/ 2090140 w 2094757"/>
              <a:gd name="connsiteY18" fmla="*/ 246311 h 584674"/>
              <a:gd name="connsiteX19" fmla="*/ 1892432 w 2094757"/>
              <a:gd name="connsiteY19" fmla="*/ 330672 h 584674"/>
              <a:gd name="connsiteX20" fmla="*/ 1482811 w 2094757"/>
              <a:gd name="connsiteY20" fmla="*/ 360111 h 584674"/>
              <a:gd name="connsiteX21" fmla="*/ 928522 w 2094757"/>
              <a:gd name="connsiteY21" fmla="*/ 335398 h 584674"/>
              <a:gd name="connsiteX22" fmla="*/ 737875 w 2094757"/>
              <a:gd name="connsiteY22" fmla="*/ 275379 h 584674"/>
              <a:gd name="connsiteX23" fmla="*/ 1023846 w 2094757"/>
              <a:gd name="connsiteY23" fmla="*/ 211830 h 584674"/>
              <a:gd name="connsiteX24" fmla="*/ 1686018 w 2094757"/>
              <a:gd name="connsiteY24" fmla="*/ 247053 h 584674"/>
              <a:gd name="connsiteX25" fmla="*/ 2080780 w 2094757"/>
              <a:gd name="connsiteY25" fmla="*/ 323955 h 584674"/>
              <a:gd name="connsiteX26" fmla="*/ 1945389 w 2094757"/>
              <a:gd name="connsiteY26" fmla="*/ 402449 h 584674"/>
              <a:gd name="connsiteX27" fmla="*/ 1371151 w 2094757"/>
              <a:gd name="connsiteY27" fmla="*/ 436587 h 584674"/>
              <a:gd name="connsiteX28" fmla="*/ 946175 w 2094757"/>
              <a:gd name="connsiteY28" fmla="*/ 402477 h 584674"/>
              <a:gd name="connsiteX29" fmla="*/ 747069 w 2094757"/>
              <a:gd name="connsiteY29" fmla="*/ 348351 h 584674"/>
              <a:gd name="connsiteX30" fmla="*/ 829098 w 2094757"/>
              <a:gd name="connsiteY30" fmla="*/ 312677 h 584674"/>
              <a:gd name="connsiteX31" fmla="*/ 1006690 w 2094757"/>
              <a:gd name="connsiteY31" fmla="*/ 297703 h 584674"/>
              <a:gd name="connsiteX32" fmla="*/ 1378946 w 2094757"/>
              <a:gd name="connsiteY32" fmla="*/ 300382 h 584674"/>
              <a:gd name="connsiteX33" fmla="*/ 1722719 w 2094757"/>
              <a:gd name="connsiteY33" fmla="*/ 324697 h 584674"/>
              <a:gd name="connsiteX34" fmla="*/ 1943744 w 2094757"/>
              <a:gd name="connsiteY34" fmla="*/ 361595 h 584674"/>
              <a:gd name="connsiteX35" fmla="*/ 2073637 w 2094757"/>
              <a:gd name="connsiteY35" fmla="*/ 415830 h 584674"/>
              <a:gd name="connsiteX36" fmla="*/ 1857044 w 2094757"/>
              <a:gd name="connsiteY36" fmla="*/ 494270 h 584674"/>
              <a:gd name="connsiteX37" fmla="*/ 1372217 w 2094757"/>
              <a:gd name="connsiteY37" fmla="*/ 517816 h 584674"/>
              <a:gd name="connsiteX38" fmla="*/ 903809 w 2094757"/>
              <a:gd name="connsiteY38" fmla="*/ 476618 h 584674"/>
              <a:gd name="connsiteX39" fmla="*/ 751997 w 2094757"/>
              <a:gd name="connsiteY39" fmla="*/ 427191 h 584674"/>
              <a:gd name="connsiteX40" fmla="*/ 981811 w 2094757"/>
              <a:gd name="connsiteY40" fmla="*/ 373835 h 584674"/>
              <a:gd name="connsiteX41" fmla="*/ 1624031 w 2094757"/>
              <a:gd name="connsiteY41" fmla="*/ 388355 h 584674"/>
              <a:gd name="connsiteX42" fmla="*/ 1961645 w 2094757"/>
              <a:gd name="connsiteY42" fmla="*/ 422067 h 584674"/>
              <a:gd name="connsiteX43" fmla="*/ 2082996 w 2094757"/>
              <a:gd name="connsiteY43" fmla="*/ 480148 h 584674"/>
              <a:gd name="connsiteX44" fmla="*/ 1982496 w 2094757"/>
              <a:gd name="connsiteY44" fmla="*/ 538202 h 584674"/>
              <a:gd name="connsiteX45" fmla="*/ 1592422 w 2094757"/>
              <a:gd name="connsiteY45" fmla="*/ 582415 h 584674"/>
              <a:gd name="connsiteX46" fmla="*/ 1188466 w 2094757"/>
              <a:gd name="connsiteY46" fmla="*/ 572573 h 584674"/>
              <a:gd name="connsiteX47" fmla="*/ 859963 w 2094757"/>
              <a:gd name="connsiteY47" fmla="*/ 524107 h 584674"/>
              <a:gd name="connsiteX48" fmla="*/ 476617 w 2094757"/>
              <a:gd name="connsiteY48" fmla="*/ 427191 h 584674"/>
              <a:gd name="connsiteX49" fmla="*/ 0 w 2094757"/>
              <a:gd name="connsiteY49" fmla="*/ 285971 h 584674"/>
              <a:gd name="connsiteX0" fmla="*/ 540167 w 2094757"/>
              <a:gd name="connsiteY0" fmla="*/ 0 h 584674"/>
              <a:gd name="connsiteX1" fmla="*/ 1468689 w 2094757"/>
              <a:gd name="connsiteY1" fmla="*/ 10592 h 584674"/>
              <a:gd name="connsiteX2" fmla="*/ 1920593 w 2094757"/>
              <a:gd name="connsiteY2" fmla="*/ 49427 h 584674"/>
              <a:gd name="connsiteX3" fmla="*/ 2086527 w 2094757"/>
              <a:gd name="connsiteY3" fmla="*/ 116507 h 584674"/>
              <a:gd name="connsiteX4" fmla="*/ 1835861 w 2094757"/>
              <a:gd name="connsiteY4" fmla="*/ 208300 h 584674"/>
              <a:gd name="connsiteX5" fmla="*/ 1405140 w 2094757"/>
              <a:gd name="connsiteY5" fmla="*/ 236544 h 584674"/>
              <a:gd name="connsiteX6" fmla="*/ 776711 w 2094757"/>
              <a:gd name="connsiteY6" fmla="*/ 158873 h 584674"/>
              <a:gd name="connsiteX7" fmla="*/ 896748 w 2094757"/>
              <a:gd name="connsiteY7" fmla="*/ 81202 h 584674"/>
              <a:gd name="connsiteX8" fmla="*/ 1391018 w 2094757"/>
              <a:gd name="connsiteY8" fmla="*/ 56488 h 584674"/>
              <a:gd name="connsiteX9" fmla="*/ 1754660 w 2094757"/>
              <a:gd name="connsiteY9" fmla="*/ 74141 h 584674"/>
              <a:gd name="connsiteX10" fmla="*/ 2027492 w 2094757"/>
              <a:gd name="connsiteY10" fmla="*/ 132964 h 584674"/>
              <a:gd name="connsiteX11" fmla="*/ 2051387 w 2094757"/>
              <a:gd name="connsiteY11" fmla="*/ 219263 h 584674"/>
              <a:gd name="connsiteX12" fmla="*/ 1832331 w 2094757"/>
              <a:gd name="connsiteY12" fmla="*/ 268318 h 584674"/>
              <a:gd name="connsiteX13" fmla="*/ 1451037 w 2094757"/>
              <a:gd name="connsiteY13" fmla="*/ 296562 h 584674"/>
              <a:gd name="connsiteX14" fmla="*/ 917931 w 2094757"/>
              <a:gd name="connsiteY14" fmla="*/ 257727 h 584674"/>
              <a:gd name="connsiteX15" fmla="*/ 751997 w 2094757"/>
              <a:gd name="connsiteY15" fmla="*/ 204769 h 584674"/>
              <a:gd name="connsiteX16" fmla="*/ 1129761 w 2094757"/>
              <a:gd name="connsiteY16" fmla="*/ 137690 h 584674"/>
              <a:gd name="connsiteX17" fmla="*/ 1737007 w 2094757"/>
              <a:gd name="connsiteY17" fmla="*/ 144751 h 584674"/>
              <a:gd name="connsiteX18" fmla="*/ 2090140 w 2094757"/>
              <a:gd name="connsiteY18" fmla="*/ 246311 h 584674"/>
              <a:gd name="connsiteX19" fmla="*/ 1892432 w 2094757"/>
              <a:gd name="connsiteY19" fmla="*/ 330672 h 584674"/>
              <a:gd name="connsiteX20" fmla="*/ 1482811 w 2094757"/>
              <a:gd name="connsiteY20" fmla="*/ 360111 h 584674"/>
              <a:gd name="connsiteX21" fmla="*/ 928522 w 2094757"/>
              <a:gd name="connsiteY21" fmla="*/ 335398 h 584674"/>
              <a:gd name="connsiteX22" fmla="*/ 737875 w 2094757"/>
              <a:gd name="connsiteY22" fmla="*/ 275379 h 584674"/>
              <a:gd name="connsiteX23" fmla="*/ 1023846 w 2094757"/>
              <a:gd name="connsiteY23" fmla="*/ 211830 h 584674"/>
              <a:gd name="connsiteX24" fmla="*/ 1686018 w 2094757"/>
              <a:gd name="connsiteY24" fmla="*/ 247053 h 584674"/>
              <a:gd name="connsiteX25" fmla="*/ 2080780 w 2094757"/>
              <a:gd name="connsiteY25" fmla="*/ 323955 h 584674"/>
              <a:gd name="connsiteX26" fmla="*/ 1945389 w 2094757"/>
              <a:gd name="connsiteY26" fmla="*/ 402449 h 584674"/>
              <a:gd name="connsiteX27" fmla="*/ 1371151 w 2094757"/>
              <a:gd name="connsiteY27" fmla="*/ 436587 h 584674"/>
              <a:gd name="connsiteX28" fmla="*/ 946175 w 2094757"/>
              <a:gd name="connsiteY28" fmla="*/ 402477 h 584674"/>
              <a:gd name="connsiteX29" fmla="*/ 747069 w 2094757"/>
              <a:gd name="connsiteY29" fmla="*/ 348351 h 584674"/>
              <a:gd name="connsiteX30" fmla="*/ 829098 w 2094757"/>
              <a:gd name="connsiteY30" fmla="*/ 312677 h 584674"/>
              <a:gd name="connsiteX31" fmla="*/ 1006690 w 2094757"/>
              <a:gd name="connsiteY31" fmla="*/ 297703 h 584674"/>
              <a:gd name="connsiteX32" fmla="*/ 1378946 w 2094757"/>
              <a:gd name="connsiteY32" fmla="*/ 300382 h 584674"/>
              <a:gd name="connsiteX33" fmla="*/ 1722719 w 2094757"/>
              <a:gd name="connsiteY33" fmla="*/ 324697 h 584674"/>
              <a:gd name="connsiteX34" fmla="*/ 1943744 w 2094757"/>
              <a:gd name="connsiteY34" fmla="*/ 361595 h 584674"/>
              <a:gd name="connsiteX35" fmla="*/ 2073637 w 2094757"/>
              <a:gd name="connsiteY35" fmla="*/ 415830 h 584674"/>
              <a:gd name="connsiteX36" fmla="*/ 1857044 w 2094757"/>
              <a:gd name="connsiteY36" fmla="*/ 494270 h 584674"/>
              <a:gd name="connsiteX37" fmla="*/ 1372217 w 2094757"/>
              <a:gd name="connsiteY37" fmla="*/ 517816 h 584674"/>
              <a:gd name="connsiteX38" fmla="*/ 903809 w 2094757"/>
              <a:gd name="connsiteY38" fmla="*/ 476618 h 584674"/>
              <a:gd name="connsiteX39" fmla="*/ 751997 w 2094757"/>
              <a:gd name="connsiteY39" fmla="*/ 427191 h 584674"/>
              <a:gd name="connsiteX40" fmla="*/ 981811 w 2094757"/>
              <a:gd name="connsiteY40" fmla="*/ 373835 h 584674"/>
              <a:gd name="connsiteX41" fmla="*/ 1624031 w 2094757"/>
              <a:gd name="connsiteY41" fmla="*/ 388355 h 584674"/>
              <a:gd name="connsiteX42" fmla="*/ 1961645 w 2094757"/>
              <a:gd name="connsiteY42" fmla="*/ 422067 h 584674"/>
              <a:gd name="connsiteX43" fmla="*/ 2082996 w 2094757"/>
              <a:gd name="connsiteY43" fmla="*/ 480148 h 584674"/>
              <a:gd name="connsiteX44" fmla="*/ 1982496 w 2094757"/>
              <a:gd name="connsiteY44" fmla="*/ 538202 h 584674"/>
              <a:gd name="connsiteX45" fmla="*/ 1592422 w 2094757"/>
              <a:gd name="connsiteY45" fmla="*/ 582415 h 584674"/>
              <a:gd name="connsiteX46" fmla="*/ 1188466 w 2094757"/>
              <a:gd name="connsiteY46" fmla="*/ 572573 h 584674"/>
              <a:gd name="connsiteX47" fmla="*/ 859963 w 2094757"/>
              <a:gd name="connsiteY47" fmla="*/ 524107 h 584674"/>
              <a:gd name="connsiteX48" fmla="*/ 476617 w 2094757"/>
              <a:gd name="connsiteY48" fmla="*/ 427191 h 584674"/>
              <a:gd name="connsiteX49" fmla="*/ 0 w 2094757"/>
              <a:gd name="connsiteY49" fmla="*/ 285971 h 584674"/>
              <a:gd name="connsiteX0" fmla="*/ 540167 w 2094757"/>
              <a:gd name="connsiteY0" fmla="*/ 0 h 584674"/>
              <a:gd name="connsiteX1" fmla="*/ 1468689 w 2094757"/>
              <a:gd name="connsiteY1" fmla="*/ 10592 h 584674"/>
              <a:gd name="connsiteX2" fmla="*/ 1920593 w 2094757"/>
              <a:gd name="connsiteY2" fmla="*/ 49427 h 584674"/>
              <a:gd name="connsiteX3" fmla="*/ 2086527 w 2094757"/>
              <a:gd name="connsiteY3" fmla="*/ 116507 h 584674"/>
              <a:gd name="connsiteX4" fmla="*/ 1835861 w 2094757"/>
              <a:gd name="connsiteY4" fmla="*/ 208300 h 584674"/>
              <a:gd name="connsiteX5" fmla="*/ 1405140 w 2094757"/>
              <a:gd name="connsiteY5" fmla="*/ 236544 h 584674"/>
              <a:gd name="connsiteX6" fmla="*/ 776711 w 2094757"/>
              <a:gd name="connsiteY6" fmla="*/ 158873 h 584674"/>
              <a:gd name="connsiteX7" fmla="*/ 896748 w 2094757"/>
              <a:gd name="connsiteY7" fmla="*/ 81202 h 584674"/>
              <a:gd name="connsiteX8" fmla="*/ 1391018 w 2094757"/>
              <a:gd name="connsiteY8" fmla="*/ 56488 h 584674"/>
              <a:gd name="connsiteX9" fmla="*/ 1754660 w 2094757"/>
              <a:gd name="connsiteY9" fmla="*/ 74141 h 584674"/>
              <a:gd name="connsiteX10" fmla="*/ 2027492 w 2094757"/>
              <a:gd name="connsiteY10" fmla="*/ 132964 h 584674"/>
              <a:gd name="connsiteX11" fmla="*/ 2068056 w 2094757"/>
              <a:gd name="connsiteY11" fmla="*/ 214564 h 584674"/>
              <a:gd name="connsiteX12" fmla="*/ 1832331 w 2094757"/>
              <a:gd name="connsiteY12" fmla="*/ 268318 h 584674"/>
              <a:gd name="connsiteX13" fmla="*/ 1451037 w 2094757"/>
              <a:gd name="connsiteY13" fmla="*/ 296562 h 584674"/>
              <a:gd name="connsiteX14" fmla="*/ 917931 w 2094757"/>
              <a:gd name="connsiteY14" fmla="*/ 257727 h 584674"/>
              <a:gd name="connsiteX15" fmla="*/ 751997 w 2094757"/>
              <a:gd name="connsiteY15" fmla="*/ 204769 h 584674"/>
              <a:gd name="connsiteX16" fmla="*/ 1129761 w 2094757"/>
              <a:gd name="connsiteY16" fmla="*/ 137690 h 584674"/>
              <a:gd name="connsiteX17" fmla="*/ 1737007 w 2094757"/>
              <a:gd name="connsiteY17" fmla="*/ 144751 h 584674"/>
              <a:gd name="connsiteX18" fmla="*/ 2090140 w 2094757"/>
              <a:gd name="connsiteY18" fmla="*/ 246311 h 584674"/>
              <a:gd name="connsiteX19" fmla="*/ 1892432 w 2094757"/>
              <a:gd name="connsiteY19" fmla="*/ 330672 h 584674"/>
              <a:gd name="connsiteX20" fmla="*/ 1482811 w 2094757"/>
              <a:gd name="connsiteY20" fmla="*/ 360111 h 584674"/>
              <a:gd name="connsiteX21" fmla="*/ 928522 w 2094757"/>
              <a:gd name="connsiteY21" fmla="*/ 335398 h 584674"/>
              <a:gd name="connsiteX22" fmla="*/ 737875 w 2094757"/>
              <a:gd name="connsiteY22" fmla="*/ 275379 h 584674"/>
              <a:gd name="connsiteX23" fmla="*/ 1023846 w 2094757"/>
              <a:gd name="connsiteY23" fmla="*/ 211830 h 584674"/>
              <a:gd name="connsiteX24" fmla="*/ 1686018 w 2094757"/>
              <a:gd name="connsiteY24" fmla="*/ 247053 h 584674"/>
              <a:gd name="connsiteX25" fmla="*/ 2080780 w 2094757"/>
              <a:gd name="connsiteY25" fmla="*/ 323955 h 584674"/>
              <a:gd name="connsiteX26" fmla="*/ 1945389 w 2094757"/>
              <a:gd name="connsiteY26" fmla="*/ 402449 h 584674"/>
              <a:gd name="connsiteX27" fmla="*/ 1371151 w 2094757"/>
              <a:gd name="connsiteY27" fmla="*/ 436587 h 584674"/>
              <a:gd name="connsiteX28" fmla="*/ 946175 w 2094757"/>
              <a:gd name="connsiteY28" fmla="*/ 402477 h 584674"/>
              <a:gd name="connsiteX29" fmla="*/ 747069 w 2094757"/>
              <a:gd name="connsiteY29" fmla="*/ 348351 h 584674"/>
              <a:gd name="connsiteX30" fmla="*/ 829098 w 2094757"/>
              <a:gd name="connsiteY30" fmla="*/ 312677 h 584674"/>
              <a:gd name="connsiteX31" fmla="*/ 1006690 w 2094757"/>
              <a:gd name="connsiteY31" fmla="*/ 297703 h 584674"/>
              <a:gd name="connsiteX32" fmla="*/ 1378946 w 2094757"/>
              <a:gd name="connsiteY32" fmla="*/ 300382 h 584674"/>
              <a:gd name="connsiteX33" fmla="*/ 1722719 w 2094757"/>
              <a:gd name="connsiteY33" fmla="*/ 324697 h 584674"/>
              <a:gd name="connsiteX34" fmla="*/ 1943744 w 2094757"/>
              <a:gd name="connsiteY34" fmla="*/ 361595 h 584674"/>
              <a:gd name="connsiteX35" fmla="*/ 2073637 w 2094757"/>
              <a:gd name="connsiteY35" fmla="*/ 415830 h 584674"/>
              <a:gd name="connsiteX36" fmla="*/ 1857044 w 2094757"/>
              <a:gd name="connsiteY36" fmla="*/ 494270 h 584674"/>
              <a:gd name="connsiteX37" fmla="*/ 1372217 w 2094757"/>
              <a:gd name="connsiteY37" fmla="*/ 517816 h 584674"/>
              <a:gd name="connsiteX38" fmla="*/ 903809 w 2094757"/>
              <a:gd name="connsiteY38" fmla="*/ 476618 h 584674"/>
              <a:gd name="connsiteX39" fmla="*/ 751997 w 2094757"/>
              <a:gd name="connsiteY39" fmla="*/ 427191 h 584674"/>
              <a:gd name="connsiteX40" fmla="*/ 981811 w 2094757"/>
              <a:gd name="connsiteY40" fmla="*/ 373835 h 584674"/>
              <a:gd name="connsiteX41" fmla="*/ 1624031 w 2094757"/>
              <a:gd name="connsiteY41" fmla="*/ 388355 h 584674"/>
              <a:gd name="connsiteX42" fmla="*/ 1961645 w 2094757"/>
              <a:gd name="connsiteY42" fmla="*/ 422067 h 584674"/>
              <a:gd name="connsiteX43" fmla="*/ 2082996 w 2094757"/>
              <a:gd name="connsiteY43" fmla="*/ 480148 h 584674"/>
              <a:gd name="connsiteX44" fmla="*/ 1982496 w 2094757"/>
              <a:gd name="connsiteY44" fmla="*/ 538202 h 584674"/>
              <a:gd name="connsiteX45" fmla="*/ 1592422 w 2094757"/>
              <a:gd name="connsiteY45" fmla="*/ 582415 h 584674"/>
              <a:gd name="connsiteX46" fmla="*/ 1188466 w 2094757"/>
              <a:gd name="connsiteY46" fmla="*/ 572573 h 584674"/>
              <a:gd name="connsiteX47" fmla="*/ 859963 w 2094757"/>
              <a:gd name="connsiteY47" fmla="*/ 524107 h 584674"/>
              <a:gd name="connsiteX48" fmla="*/ 476617 w 2094757"/>
              <a:gd name="connsiteY48" fmla="*/ 427191 h 584674"/>
              <a:gd name="connsiteX49" fmla="*/ 0 w 2094757"/>
              <a:gd name="connsiteY49" fmla="*/ 285971 h 584674"/>
              <a:gd name="connsiteX0" fmla="*/ 540167 w 2094757"/>
              <a:gd name="connsiteY0" fmla="*/ 0 h 584674"/>
              <a:gd name="connsiteX1" fmla="*/ 1468689 w 2094757"/>
              <a:gd name="connsiteY1" fmla="*/ 10592 h 584674"/>
              <a:gd name="connsiteX2" fmla="*/ 1920593 w 2094757"/>
              <a:gd name="connsiteY2" fmla="*/ 49427 h 584674"/>
              <a:gd name="connsiteX3" fmla="*/ 2084146 w 2094757"/>
              <a:gd name="connsiteY3" fmla="*/ 129036 h 584674"/>
              <a:gd name="connsiteX4" fmla="*/ 1835861 w 2094757"/>
              <a:gd name="connsiteY4" fmla="*/ 208300 h 584674"/>
              <a:gd name="connsiteX5" fmla="*/ 1405140 w 2094757"/>
              <a:gd name="connsiteY5" fmla="*/ 236544 h 584674"/>
              <a:gd name="connsiteX6" fmla="*/ 776711 w 2094757"/>
              <a:gd name="connsiteY6" fmla="*/ 158873 h 584674"/>
              <a:gd name="connsiteX7" fmla="*/ 896748 w 2094757"/>
              <a:gd name="connsiteY7" fmla="*/ 81202 h 584674"/>
              <a:gd name="connsiteX8" fmla="*/ 1391018 w 2094757"/>
              <a:gd name="connsiteY8" fmla="*/ 56488 h 584674"/>
              <a:gd name="connsiteX9" fmla="*/ 1754660 w 2094757"/>
              <a:gd name="connsiteY9" fmla="*/ 74141 h 584674"/>
              <a:gd name="connsiteX10" fmla="*/ 2027492 w 2094757"/>
              <a:gd name="connsiteY10" fmla="*/ 132964 h 584674"/>
              <a:gd name="connsiteX11" fmla="*/ 2068056 w 2094757"/>
              <a:gd name="connsiteY11" fmla="*/ 214564 h 584674"/>
              <a:gd name="connsiteX12" fmla="*/ 1832331 w 2094757"/>
              <a:gd name="connsiteY12" fmla="*/ 268318 h 584674"/>
              <a:gd name="connsiteX13" fmla="*/ 1451037 w 2094757"/>
              <a:gd name="connsiteY13" fmla="*/ 296562 h 584674"/>
              <a:gd name="connsiteX14" fmla="*/ 917931 w 2094757"/>
              <a:gd name="connsiteY14" fmla="*/ 257727 h 584674"/>
              <a:gd name="connsiteX15" fmla="*/ 751997 w 2094757"/>
              <a:gd name="connsiteY15" fmla="*/ 204769 h 584674"/>
              <a:gd name="connsiteX16" fmla="*/ 1129761 w 2094757"/>
              <a:gd name="connsiteY16" fmla="*/ 137690 h 584674"/>
              <a:gd name="connsiteX17" fmla="*/ 1737007 w 2094757"/>
              <a:gd name="connsiteY17" fmla="*/ 144751 h 584674"/>
              <a:gd name="connsiteX18" fmla="*/ 2090140 w 2094757"/>
              <a:gd name="connsiteY18" fmla="*/ 246311 h 584674"/>
              <a:gd name="connsiteX19" fmla="*/ 1892432 w 2094757"/>
              <a:gd name="connsiteY19" fmla="*/ 330672 h 584674"/>
              <a:gd name="connsiteX20" fmla="*/ 1482811 w 2094757"/>
              <a:gd name="connsiteY20" fmla="*/ 360111 h 584674"/>
              <a:gd name="connsiteX21" fmla="*/ 928522 w 2094757"/>
              <a:gd name="connsiteY21" fmla="*/ 335398 h 584674"/>
              <a:gd name="connsiteX22" fmla="*/ 737875 w 2094757"/>
              <a:gd name="connsiteY22" fmla="*/ 275379 h 584674"/>
              <a:gd name="connsiteX23" fmla="*/ 1023846 w 2094757"/>
              <a:gd name="connsiteY23" fmla="*/ 211830 h 584674"/>
              <a:gd name="connsiteX24" fmla="*/ 1686018 w 2094757"/>
              <a:gd name="connsiteY24" fmla="*/ 247053 h 584674"/>
              <a:gd name="connsiteX25" fmla="*/ 2080780 w 2094757"/>
              <a:gd name="connsiteY25" fmla="*/ 323955 h 584674"/>
              <a:gd name="connsiteX26" fmla="*/ 1945389 w 2094757"/>
              <a:gd name="connsiteY26" fmla="*/ 402449 h 584674"/>
              <a:gd name="connsiteX27" fmla="*/ 1371151 w 2094757"/>
              <a:gd name="connsiteY27" fmla="*/ 436587 h 584674"/>
              <a:gd name="connsiteX28" fmla="*/ 946175 w 2094757"/>
              <a:gd name="connsiteY28" fmla="*/ 402477 h 584674"/>
              <a:gd name="connsiteX29" fmla="*/ 747069 w 2094757"/>
              <a:gd name="connsiteY29" fmla="*/ 348351 h 584674"/>
              <a:gd name="connsiteX30" fmla="*/ 829098 w 2094757"/>
              <a:gd name="connsiteY30" fmla="*/ 312677 h 584674"/>
              <a:gd name="connsiteX31" fmla="*/ 1006690 w 2094757"/>
              <a:gd name="connsiteY31" fmla="*/ 297703 h 584674"/>
              <a:gd name="connsiteX32" fmla="*/ 1378946 w 2094757"/>
              <a:gd name="connsiteY32" fmla="*/ 300382 h 584674"/>
              <a:gd name="connsiteX33" fmla="*/ 1722719 w 2094757"/>
              <a:gd name="connsiteY33" fmla="*/ 324697 h 584674"/>
              <a:gd name="connsiteX34" fmla="*/ 1943744 w 2094757"/>
              <a:gd name="connsiteY34" fmla="*/ 361595 h 584674"/>
              <a:gd name="connsiteX35" fmla="*/ 2073637 w 2094757"/>
              <a:gd name="connsiteY35" fmla="*/ 415830 h 584674"/>
              <a:gd name="connsiteX36" fmla="*/ 1857044 w 2094757"/>
              <a:gd name="connsiteY36" fmla="*/ 494270 h 584674"/>
              <a:gd name="connsiteX37" fmla="*/ 1372217 w 2094757"/>
              <a:gd name="connsiteY37" fmla="*/ 517816 h 584674"/>
              <a:gd name="connsiteX38" fmla="*/ 903809 w 2094757"/>
              <a:gd name="connsiteY38" fmla="*/ 476618 h 584674"/>
              <a:gd name="connsiteX39" fmla="*/ 751997 w 2094757"/>
              <a:gd name="connsiteY39" fmla="*/ 427191 h 584674"/>
              <a:gd name="connsiteX40" fmla="*/ 981811 w 2094757"/>
              <a:gd name="connsiteY40" fmla="*/ 373835 h 584674"/>
              <a:gd name="connsiteX41" fmla="*/ 1624031 w 2094757"/>
              <a:gd name="connsiteY41" fmla="*/ 388355 h 584674"/>
              <a:gd name="connsiteX42" fmla="*/ 1961645 w 2094757"/>
              <a:gd name="connsiteY42" fmla="*/ 422067 h 584674"/>
              <a:gd name="connsiteX43" fmla="*/ 2082996 w 2094757"/>
              <a:gd name="connsiteY43" fmla="*/ 480148 h 584674"/>
              <a:gd name="connsiteX44" fmla="*/ 1982496 w 2094757"/>
              <a:gd name="connsiteY44" fmla="*/ 538202 h 584674"/>
              <a:gd name="connsiteX45" fmla="*/ 1592422 w 2094757"/>
              <a:gd name="connsiteY45" fmla="*/ 582415 h 584674"/>
              <a:gd name="connsiteX46" fmla="*/ 1188466 w 2094757"/>
              <a:gd name="connsiteY46" fmla="*/ 572573 h 584674"/>
              <a:gd name="connsiteX47" fmla="*/ 859963 w 2094757"/>
              <a:gd name="connsiteY47" fmla="*/ 524107 h 584674"/>
              <a:gd name="connsiteX48" fmla="*/ 476617 w 2094757"/>
              <a:gd name="connsiteY48" fmla="*/ 427191 h 584674"/>
              <a:gd name="connsiteX49" fmla="*/ 0 w 2094757"/>
              <a:gd name="connsiteY49" fmla="*/ 285971 h 584674"/>
              <a:gd name="connsiteX0" fmla="*/ 540167 w 2094757"/>
              <a:gd name="connsiteY0" fmla="*/ 0 h 584674"/>
              <a:gd name="connsiteX1" fmla="*/ 1468689 w 2094757"/>
              <a:gd name="connsiteY1" fmla="*/ 10592 h 584674"/>
              <a:gd name="connsiteX2" fmla="*/ 1920593 w 2094757"/>
              <a:gd name="connsiteY2" fmla="*/ 49427 h 584674"/>
              <a:gd name="connsiteX3" fmla="*/ 2084146 w 2094757"/>
              <a:gd name="connsiteY3" fmla="*/ 129036 h 584674"/>
              <a:gd name="connsiteX4" fmla="*/ 1835861 w 2094757"/>
              <a:gd name="connsiteY4" fmla="*/ 208300 h 584674"/>
              <a:gd name="connsiteX5" fmla="*/ 1405140 w 2094757"/>
              <a:gd name="connsiteY5" fmla="*/ 236544 h 584674"/>
              <a:gd name="connsiteX6" fmla="*/ 776711 w 2094757"/>
              <a:gd name="connsiteY6" fmla="*/ 158873 h 584674"/>
              <a:gd name="connsiteX7" fmla="*/ 896748 w 2094757"/>
              <a:gd name="connsiteY7" fmla="*/ 81202 h 584674"/>
              <a:gd name="connsiteX8" fmla="*/ 1391018 w 2094757"/>
              <a:gd name="connsiteY8" fmla="*/ 56488 h 584674"/>
              <a:gd name="connsiteX9" fmla="*/ 1754660 w 2094757"/>
              <a:gd name="connsiteY9" fmla="*/ 74141 h 584674"/>
              <a:gd name="connsiteX10" fmla="*/ 2017967 w 2094757"/>
              <a:gd name="connsiteY10" fmla="*/ 136096 h 584674"/>
              <a:gd name="connsiteX11" fmla="*/ 2068056 w 2094757"/>
              <a:gd name="connsiteY11" fmla="*/ 214564 h 584674"/>
              <a:gd name="connsiteX12" fmla="*/ 1832331 w 2094757"/>
              <a:gd name="connsiteY12" fmla="*/ 268318 h 584674"/>
              <a:gd name="connsiteX13" fmla="*/ 1451037 w 2094757"/>
              <a:gd name="connsiteY13" fmla="*/ 296562 h 584674"/>
              <a:gd name="connsiteX14" fmla="*/ 917931 w 2094757"/>
              <a:gd name="connsiteY14" fmla="*/ 257727 h 584674"/>
              <a:gd name="connsiteX15" fmla="*/ 751997 w 2094757"/>
              <a:gd name="connsiteY15" fmla="*/ 204769 h 584674"/>
              <a:gd name="connsiteX16" fmla="*/ 1129761 w 2094757"/>
              <a:gd name="connsiteY16" fmla="*/ 137690 h 584674"/>
              <a:gd name="connsiteX17" fmla="*/ 1737007 w 2094757"/>
              <a:gd name="connsiteY17" fmla="*/ 144751 h 584674"/>
              <a:gd name="connsiteX18" fmla="*/ 2090140 w 2094757"/>
              <a:gd name="connsiteY18" fmla="*/ 246311 h 584674"/>
              <a:gd name="connsiteX19" fmla="*/ 1892432 w 2094757"/>
              <a:gd name="connsiteY19" fmla="*/ 330672 h 584674"/>
              <a:gd name="connsiteX20" fmla="*/ 1482811 w 2094757"/>
              <a:gd name="connsiteY20" fmla="*/ 360111 h 584674"/>
              <a:gd name="connsiteX21" fmla="*/ 928522 w 2094757"/>
              <a:gd name="connsiteY21" fmla="*/ 335398 h 584674"/>
              <a:gd name="connsiteX22" fmla="*/ 737875 w 2094757"/>
              <a:gd name="connsiteY22" fmla="*/ 275379 h 584674"/>
              <a:gd name="connsiteX23" fmla="*/ 1023846 w 2094757"/>
              <a:gd name="connsiteY23" fmla="*/ 211830 h 584674"/>
              <a:gd name="connsiteX24" fmla="*/ 1686018 w 2094757"/>
              <a:gd name="connsiteY24" fmla="*/ 247053 h 584674"/>
              <a:gd name="connsiteX25" fmla="*/ 2080780 w 2094757"/>
              <a:gd name="connsiteY25" fmla="*/ 323955 h 584674"/>
              <a:gd name="connsiteX26" fmla="*/ 1945389 w 2094757"/>
              <a:gd name="connsiteY26" fmla="*/ 402449 h 584674"/>
              <a:gd name="connsiteX27" fmla="*/ 1371151 w 2094757"/>
              <a:gd name="connsiteY27" fmla="*/ 436587 h 584674"/>
              <a:gd name="connsiteX28" fmla="*/ 946175 w 2094757"/>
              <a:gd name="connsiteY28" fmla="*/ 402477 h 584674"/>
              <a:gd name="connsiteX29" fmla="*/ 747069 w 2094757"/>
              <a:gd name="connsiteY29" fmla="*/ 348351 h 584674"/>
              <a:gd name="connsiteX30" fmla="*/ 829098 w 2094757"/>
              <a:gd name="connsiteY30" fmla="*/ 312677 h 584674"/>
              <a:gd name="connsiteX31" fmla="*/ 1006690 w 2094757"/>
              <a:gd name="connsiteY31" fmla="*/ 297703 h 584674"/>
              <a:gd name="connsiteX32" fmla="*/ 1378946 w 2094757"/>
              <a:gd name="connsiteY32" fmla="*/ 300382 h 584674"/>
              <a:gd name="connsiteX33" fmla="*/ 1722719 w 2094757"/>
              <a:gd name="connsiteY33" fmla="*/ 324697 h 584674"/>
              <a:gd name="connsiteX34" fmla="*/ 1943744 w 2094757"/>
              <a:gd name="connsiteY34" fmla="*/ 361595 h 584674"/>
              <a:gd name="connsiteX35" fmla="*/ 2073637 w 2094757"/>
              <a:gd name="connsiteY35" fmla="*/ 415830 h 584674"/>
              <a:gd name="connsiteX36" fmla="*/ 1857044 w 2094757"/>
              <a:gd name="connsiteY36" fmla="*/ 494270 h 584674"/>
              <a:gd name="connsiteX37" fmla="*/ 1372217 w 2094757"/>
              <a:gd name="connsiteY37" fmla="*/ 517816 h 584674"/>
              <a:gd name="connsiteX38" fmla="*/ 903809 w 2094757"/>
              <a:gd name="connsiteY38" fmla="*/ 476618 h 584674"/>
              <a:gd name="connsiteX39" fmla="*/ 751997 w 2094757"/>
              <a:gd name="connsiteY39" fmla="*/ 427191 h 584674"/>
              <a:gd name="connsiteX40" fmla="*/ 981811 w 2094757"/>
              <a:gd name="connsiteY40" fmla="*/ 373835 h 584674"/>
              <a:gd name="connsiteX41" fmla="*/ 1624031 w 2094757"/>
              <a:gd name="connsiteY41" fmla="*/ 388355 h 584674"/>
              <a:gd name="connsiteX42" fmla="*/ 1961645 w 2094757"/>
              <a:gd name="connsiteY42" fmla="*/ 422067 h 584674"/>
              <a:gd name="connsiteX43" fmla="*/ 2082996 w 2094757"/>
              <a:gd name="connsiteY43" fmla="*/ 480148 h 584674"/>
              <a:gd name="connsiteX44" fmla="*/ 1982496 w 2094757"/>
              <a:gd name="connsiteY44" fmla="*/ 538202 h 584674"/>
              <a:gd name="connsiteX45" fmla="*/ 1592422 w 2094757"/>
              <a:gd name="connsiteY45" fmla="*/ 582415 h 584674"/>
              <a:gd name="connsiteX46" fmla="*/ 1188466 w 2094757"/>
              <a:gd name="connsiteY46" fmla="*/ 572573 h 584674"/>
              <a:gd name="connsiteX47" fmla="*/ 859963 w 2094757"/>
              <a:gd name="connsiteY47" fmla="*/ 524107 h 584674"/>
              <a:gd name="connsiteX48" fmla="*/ 476617 w 2094757"/>
              <a:gd name="connsiteY48" fmla="*/ 427191 h 584674"/>
              <a:gd name="connsiteX49" fmla="*/ 0 w 2094757"/>
              <a:gd name="connsiteY49" fmla="*/ 285971 h 584674"/>
              <a:gd name="connsiteX0" fmla="*/ 540167 w 2094757"/>
              <a:gd name="connsiteY0" fmla="*/ 0 h 584674"/>
              <a:gd name="connsiteX1" fmla="*/ 1468689 w 2094757"/>
              <a:gd name="connsiteY1" fmla="*/ 10592 h 584674"/>
              <a:gd name="connsiteX2" fmla="*/ 1920593 w 2094757"/>
              <a:gd name="connsiteY2" fmla="*/ 49427 h 584674"/>
              <a:gd name="connsiteX3" fmla="*/ 2084146 w 2094757"/>
              <a:gd name="connsiteY3" fmla="*/ 129036 h 584674"/>
              <a:gd name="connsiteX4" fmla="*/ 1835861 w 2094757"/>
              <a:gd name="connsiteY4" fmla="*/ 208300 h 584674"/>
              <a:gd name="connsiteX5" fmla="*/ 1405140 w 2094757"/>
              <a:gd name="connsiteY5" fmla="*/ 236544 h 584674"/>
              <a:gd name="connsiteX6" fmla="*/ 776711 w 2094757"/>
              <a:gd name="connsiteY6" fmla="*/ 158873 h 584674"/>
              <a:gd name="connsiteX7" fmla="*/ 896748 w 2094757"/>
              <a:gd name="connsiteY7" fmla="*/ 81202 h 584674"/>
              <a:gd name="connsiteX8" fmla="*/ 1391018 w 2094757"/>
              <a:gd name="connsiteY8" fmla="*/ 56488 h 584674"/>
              <a:gd name="connsiteX9" fmla="*/ 1754660 w 2094757"/>
              <a:gd name="connsiteY9" fmla="*/ 74141 h 584674"/>
              <a:gd name="connsiteX10" fmla="*/ 2017967 w 2094757"/>
              <a:gd name="connsiteY10" fmla="*/ 136096 h 584674"/>
              <a:gd name="connsiteX11" fmla="*/ 2075199 w 2094757"/>
              <a:gd name="connsiteY11" fmla="*/ 209866 h 584674"/>
              <a:gd name="connsiteX12" fmla="*/ 1832331 w 2094757"/>
              <a:gd name="connsiteY12" fmla="*/ 268318 h 584674"/>
              <a:gd name="connsiteX13" fmla="*/ 1451037 w 2094757"/>
              <a:gd name="connsiteY13" fmla="*/ 296562 h 584674"/>
              <a:gd name="connsiteX14" fmla="*/ 917931 w 2094757"/>
              <a:gd name="connsiteY14" fmla="*/ 257727 h 584674"/>
              <a:gd name="connsiteX15" fmla="*/ 751997 w 2094757"/>
              <a:gd name="connsiteY15" fmla="*/ 204769 h 584674"/>
              <a:gd name="connsiteX16" fmla="*/ 1129761 w 2094757"/>
              <a:gd name="connsiteY16" fmla="*/ 137690 h 584674"/>
              <a:gd name="connsiteX17" fmla="*/ 1737007 w 2094757"/>
              <a:gd name="connsiteY17" fmla="*/ 144751 h 584674"/>
              <a:gd name="connsiteX18" fmla="*/ 2090140 w 2094757"/>
              <a:gd name="connsiteY18" fmla="*/ 246311 h 584674"/>
              <a:gd name="connsiteX19" fmla="*/ 1892432 w 2094757"/>
              <a:gd name="connsiteY19" fmla="*/ 330672 h 584674"/>
              <a:gd name="connsiteX20" fmla="*/ 1482811 w 2094757"/>
              <a:gd name="connsiteY20" fmla="*/ 360111 h 584674"/>
              <a:gd name="connsiteX21" fmla="*/ 928522 w 2094757"/>
              <a:gd name="connsiteY21" fmla="*/ 335398 h 584674"/>
              <a:gd name="connsiteX22" fmla="*/ 737875 w 2094757"/>
              <a:gd name="connsiteY22" fmla="*/ 275379 h 584674"/>
              <a:gd name="connsiteX23" fmla="*/ 1023846 w 2094757"/>
              <a:gd name="connsiteY23" fmla="*/ 211830 h 584674"/>
              <a:gd name="connsiteX24" fmla="*/ 1686018 w 2094757"/>
              <a:gd name="connsiteY24" fmla="*/ 247053 h 584674"/>
              <a:gd name="connsiteX25" fmla="*/ 2080780 w 2094757"/>
              <a:gd name="connsiteY25" fmla="*/ 323955 h 584674"/>
              <a:gd name="connsiteX26" fmla="*/ 1945389 w 2094757"/>
              <a:gd name="connsiteY26" fmla="*/ 402449 h 584674"/>
              <a:gd name="connsiteX27" fmla="*/ 1371151 w 2094757"/>
              <a:gd name="connsiteY27" fmla="*/ 436587 h 584674"/>
              <a:gd name="connsiteX28" fmla="*/ 946175 w 2094757"/>
              <a:gd name="connsiteY28" fmla="*/ 402477 h 584674"/>
              <a:gd name="connsiteX29" fmla="*/ 747069 w 2094757"/>
              <a:gd name="connsiteY29" fmla="*/ 348351 h 584674"/>
              <a:gd name="connsiteX30" fmla="*/ 829098 w 2094757"/>
              <a:gd name="connsiteY30" fmla="*/ 312677 h 584674"/>
              <a:gd name="connsiteX31" fmla="*/ 1006690 w 2094757"/>
              <a:gd name="connsiteY31" fmla="*/ 297703 h 584674"/>
              <a:gd name="connsiteX32" fmla="*/ 1378946 w 2094757"/>
              <a:gd name="connsiteY32" fmla="*/ 300382 h 584674"/>
              <a:gd name="connsiteX33" fmla="*/ 1722719 w 2094757"/>
              <a:gd name="connsiteY33" fmla="*/ 324697 h 584674"/>
              <a:gd name="connsiteX34" fmla="*/ 1943744 w 2094757"/>
              <a:gd name="connsiteY34" fmla="*/ 361595 h 584674"/>
              <a:gd name="connsiteX35" fmla="*/ 2073637 w 2094757"/>
              <a:gd name="connsiteY35" fmla="*/ 415830 h 584674"/>
              <a:gd name="connsiteX36" fmla="*/ 1857044 w 2094757"/>
              <a:gd name="connsiteY36" fmla="*/ 494270 h 584674"/>
              <a:gd name="connsiteX37" fmla="*/ 1372217 w 2094757"/>
              <a:gd name="connsiteY37" fmla="*/ 517816 h 584674"/>
              <a:gd name="connsiteX38" fmla="*/ 903809 w 2094757"/>
              <a:gd name="connsiteY38" fmla="*/ 476618 h 584674"/>
              <a:gd name="connsiteX39" fmla="*/ 751997 w 2094757"/>
              <a:gd name="connsiteY39" fmla="*/ 427191 h 584674"/>
              <a:gd name="connsiteX40" fmla="*/ 981811 w 2094757"/>
              <a:gd name="connsiteY40" fmla="*/ 373835 h 584674"/>
              <a:gd name="connsiteX41" fmla="*/ 1624031 w 2094757"/>
              <a:gd name="connsiteY41" fmla="*/ 388355 h 584674"/>
              <a:gd name="connsiteX42" fmla="*/ 1961645 w 2094757"/>
              <a:gd name="connsiteY42" fmla="*/ 422067 h 584674"/>
              <a:gd name="connsiteX43" fmla="*/ 2082996 w 2094757"/>
              <a:gd name="connsiteY43" fmla="*/ 480148 h 584674"/>
              <a:gd name="connsiteX44" fmla="*/ 1982496 w 2094757"/>
              <a:gd name="connsiteY44" fmla="*/ 538202 h 584674"/>
              <a:gd name="connsiteX45" fmla="*/ 1592422 w 2094757"/>
              <a:gd name="connsiteY45" fmla="*/ 582415 h 584674"/>
              <a:gd name="connsiteX46" fmla="*/ 1188466 w 2094757"/>
              <a:gd name="connsiteY46" fmla="*/ 572573 h 584674"/>
              <a:gd name="connsiteX47" fmla="*/ 859963 w 2094757"/>
              <a:gd name="connsiteY47" fmla="*/ 524107 h 584674"/>
              <a:gd name="connsiteX48" fmla="*/ 476617 w 2094757"/>
              <a:gd name="connsiteY48" fmla="*/ 427191 h 584674"/>
              <a:gd name="connsiteX49" fmla="*/ 0 w 2094757"/>
              <a:gd name="connsiteY49" fmla="*/ 285971 h 584674"/>
              <a:gd name="connsiteX0" fmla="*/ 540167 w 2094757"/>
              <a:gd name="connsiteY0" fmla="*/ 0 h 584674"/>
              <a:gd name="connsiteX1" fmla="*/ 1468689 w 2094757"/>
              <a:gd name="connsiteY1" fmla="*/ 10592 h 584674"/>
              <a:gd name="connsiteX2" fmla="*/ 1920593 w 2094757"/>
              <a:gd name="connsiteY2" fmla="*/ 49427 h 584674"/>
              <a:gd name="connsiteX3" fmla="*/ 2084146 w 2094757"/>
              <a:gd name="connsiteY3" fmla="*/ 129036 h 584674"/>
              <a:gd name="connsiteX4" fmla="*/ 1835861 w 2094757"/>
              <a:gd name="connsiteY4" fmla="*/ 208300 h 584674"/>
              <a:gd name="connsiteX5" fmla="*/ 1405140 w 2094757"/>
              <a:gd name="connsiteY5" fmla="*/ 236544 h 584674"/>
              <a:gd name="connsiteX6" fmla="*/ 776711 w 2094757"/>
              <a:gd name="connsiteY6" fmla="*/ 158873 h 584674"/>
              <a:gd name="connsiteX7" fmla="*/ 896748 w 2094757"/>
              <a:gd name="connsiteY7" fmla="*/ 81202 h 584674"/>
              <a:gd name="connsiteX8" fmla="*/ 1391018 w 2094757"/>
              <a:gd name="connsiteY8" fmla="*/ 56488 h 584674"/>
              <a:gd name="connsiteX9" fmla="*/ 1747516 w 2094757"/>
              <a:gd name="connsiteY9" fmla="*/ 80405 h 584674"/>
              <a:gd name="connsiteX10" fmla="*/ 2017967 w 2094757"/>
              <a:gd name="connsiteY10" fmla="*/ 136096 h 584674"/>
              <a:gd name="connsiteX11" fmla="*/ 2075199 w 2094757"/>
              <a:gd name="connsiteY11" fmla="*/ 209866 h 584674"/>
              <a:gd name="connsiteX12" fmla="*/ 1832331 w 2094757"/>
              <a:gd name="connsiteY12" fmla="*/ 268318 h 584674"/>
              <a:gd name="connsiteX13" fmla="*/ 1451037 w 2094757"/>
              <a:gd name="connsiteY13" fmla="*/ 296562 h 584674"/>
              <a:gd name="connsiteX14" fmla="*/ 917931 w 2094757"/>
              <a:gd name="connsiteY14" fmla="*/ 257727 h 584674"/>
              <a:gd name="connsiteX15" fmla="*/ 751997 w 2094757"/>
              <a:gd name="connsiteY15" fmla="*/ 204769 h 584674"/>
              <a:gd name="connsiteX16" fmla="*/ 1129761 w 2094757"/>
              <a:gd name="connsiteY16" fmla="*/ 137690 h 584674"/>
              <a:gd name="connsiteX17" fmla="*/ 1737007 w 2094757"/>
              <a:gd name="connsiteY17" fmla="*/ 144751 h 584674"/>
              <a:gd name="connsiteX18" fmla="*/ 2090140 w 2094757"/>
              <a:gd name="connsiteY18" fmla="*/ 246311 h 584674"/>
              <a:gd name="connsiteX19" fmla="*/ 1892432 w 2094757"/>
              <a:gd name="connsiteY19" fmla="*/ 330672 h 584674"/>
              <a:gd name="connsiteX20" fmla="*/ 1482811 w 2094757"/>
              <a:gd name="connsiteY20" fmla="*/ 360111 h 584674"/>
              <a:gd name="connsiteX21" fmla="*/ 928522 w 2094757"/>
              <a:gd name="connsiteY21" fmla="*/ 335398 h 584674"/>
              <a:gd name="connsiteX22" fmla="*/ 737875 w 2094757"/>
              <a:gd name="connsiteY22" fmla="*/ 275379 h 584674"/>
              <a:gd name="connsiteX23" fmla="*/ 1023846 w 2094757"/>
              <a:gd name="connsiteY23" fmla="*/ 211830 h 584674"/>
              <a:gd name="connsiteX24" fmla="*/ 1686018 w 2094757"/>
              <a:gd name="connsiteY24" fmla="*/ 247053 h 584674"/>
              <a:gd name="connsiteX25" fmla="*/ 2080780 w 2094757"/>
              <a:gd name="connsiteY25" fmla="*/ 323955 h 584674"/>
              <a:gd name="connsiteX26" fmla="*/ 1945389 w 2094757"/>
              <a:gd name="connsiteY26" fmla="*/ 402449 h 584674"/>
              <a:gd name="connsiteX27" fmla="*/ 1371151 w 2094757"/>
              <a:gd name="connsiteY27" fmla="*/ 436587 h 584674"/>
              <a:gd name="connsiteX28" fmla="*/ 946175 w 2094757"/>
              <a:gd name="connsiteY28" fmla="*/ 402477 h 584674"/>
              <a:gd name="connsiteX29" fmla="*/ 747069 w 2094757"/>
              <a:gd name="connsiteY29" fmla="*/ 348351 h 584674"/>
              <a:gd name="connsiteX30" fmla="*/ 829098 w 2094757"/>
              <a:gd name="connsiteY30" fmla="*/ 312677 h 584674"/>
              <a:gd name="connsiteX31" fmla="*/ 1006690 w 2094757"/>
              <a:gd name="connsiteY31" fmla="*/ 297703 h 584674"/>
              <a:gd name="connsiteX32" fmla="*/ 1378946 w 2094757"/>
              <a:gd name="connsiteY32" fmla="*/ 300382 h 584674"/>
              <a:gd name="connsiteX33" fmla="*/ 1722719 w 2094757"/>
              <a:gd name="connsiteY33" fmla="*/ 324697 h 584674"/>
              <a:gd name="connsiteX34" fmla="*/ 1943744 w 2094757"/>
              <a:gd name="connsiteY34" fmla="*/ 361595 h 584674"/>
              <a:gd name="connsiteX35" fmla="*/ 2073637 w 2094757"/>
              <a:gd name="connsiteY35" fmla="*/ 415830 h 584674"/>
              <a:gd name="connsiteX36" fmla="*/ 1857044 w 2094757"/>
              <a:gd name="connsiteY36" fmla="*/ 494270 h 584674"/>
              <a:gd name="connsiteX37" fmla="*/ 1372217 w 2094757"/>
              <a:gd name="connsiteY37" fmla="*/ 517816 h 584674"/>
              <a:gd name="connsiteX38" fmla="*/ 903809 w 2094757"/>
              <a:gd name="connsiteY38" fmla="*/ 476618 h 584674"/>
              <a:gd name="connsiteX39" fmla="*/ 751997 w 2094757"/>
              <a:gd name="connsiteY39" fmla="*/ 427191 h 584674"/>
              <a:gd name="connsiteX40" fmla="*/ 981811 w 2094757"/>
              <a:gd name="connsiteY40" fmla="*/ 373835 h 584674"/>
              <a:gd name="connsiteX41" fmla="*/ 1624031 w 2094757"/>
              <a:gd name="connsiteY41" fmla="*/ 388355 h 584674"/>
              <a:gd name="connsiteX42" fmla="*/ 1961645 w 2094757"/>
              <a:gd name="connsiteY42" fmla="*/ 422067 h 584674"/>
              <a:gd name="connsiteX43" fmla="*/ 2082996 w 2094757"/>
              <a:gd name="connsiteY43" fmla="*/ 480148 h 584674"/>
              <a:gd name="connsiteX44" fmla="*/ 1982496 w 2094757"/>
              <a:gd name="connsiteY44" fmla="*/ 538202 h 584674"/>
              <a:gd name="connsiteX45" fmla="*/ 1592422 w 2094757"/>
              <a:gd name="connsiteY45" fmla="*/ 582415 h 584674"/>
              <a:gd name="connsiteX46" fmla="*/ 1188466 w 2094757"/>
              <a:gd name="connsiteY46" fmla="*/ 572573 h 584674"/>
              <a:gd name="connsiteX47" fmla="*/ 859963 w 2094757"/>
              <a:gd name="connsiteY47" fmla="*/ 524107 h 584674"/>
              <a:gd name="connsiteX48" fmla="*/ 476617 w 2094757"/>
              <a:gd name="connsiteY48" fmla="*/ 427191 h 584674"/>
              <a:gd name="connsiteX49" fmla="*/ 0 w 2094757"/>
              <a:gd name="connsiteY49" fmla="*/ 285971 h 584674"/>
              <a:gd name="connsiteX0" fmla="*/ 540167 w 2094757"/>
              <a:gd name="connsiteY0" fmla="*/ 0 h 584674"/>
              <a:gd name="connsiteX1" fmla="*/ 1468689 w 2094757"/>
              <a:gd name="connsiteY1" fmla="*/ 10592 h 584674"/>
              <a:gd name="connsiteX2" fmla="*/ 1920593 w 2094757"/>
              <a:gd name="connsiteY2" fmla="*/ 49427 h 584674"/>
              <a:gd name="connsiteX3" fmla="*/ 2084146 w 2094757"/>
              <a:gd name="connsiteY3" fmla="*/ 129036 h 584674"/>
              <a:gd name="connsiteX4" fmla="*/ 1835861 w 2094757"/>
              <a:gd name="connsiteY4" fmla="*/ 208300 h 584674"/>
              <a:gd name="connsiteX5" fmla="*/ 1405140 w 2094757"/>
              <a:gd name="connsiteY5" fmla="*/ 236544 h 584674"/>
              <a:gd name="connsiteX6" fmla="*/ 776711 w 2094757"/>
              <a:gd name="connsiteY6" fmla="*/ 158873 h 584674"/>
              <a:gd name="connsiteX7" fmla="*/ 896748 w 2094757"/>
              <a:gd name="connsiteY7" fmla="*/ 81202 h 584674"/>
              <a:gd name="connsiteX8" fmla="*/ 1391018 w 2094757"/>
              <a:gd name="connsiteY8" fmla="*/ 56488 h 584674"/>
              <a:gd name="connsiteX9" fmla="*/ 1747516 w 2094757"/>
              <a:gd name="connsiteY9" fmla="*/ 80405 h 584674"/>
              <a:gd name="connsiteX10" fmla="*/ 2008442 w 2094757"/>
              <a:gd name="connsiteY10" fmla="*/ 136096 h 584674"/>
              <a:gd name="connsiteX11" fmla="*/ 2075199 w 2094757"/>
              <a:gd name="connsiteY11" fmla="*/ 209866 h 584674"/>
              <a:gd name="connsiteX12" fmla="*/ 1832331 w 2094757"/>
              <a:gd name="connsiteY12" fmla="*/ 268318 h 584674"/>
              <a:gd name="connsiteX13" fmla="*/ 1451037 w 2094757"/>
              <a:gd name="connsiteY13" fmla="*/ 296562 h 584674"/>
              <a:gd name="connsiteX14" fmla="*/ 917931 w 2094757"/>
              <a:gd name="connsiteY14" fmla="*/ 257727 h 584674"/>
              <a:gd name="connsiteX15" fmla="*/ 751997 w 2094757"/>
              <a:gd name="connsiteY15" fmla="*/ 204769 h 584674"/>
              <a:gd name="connsiteX16" fmla="*/ 1129761 w 2094757"/>
              <a:gd name="connsiteY16" fmla="*/ 137690 h 584674"/>
              <a:gd name="connsiteX17" fmla="*/ 1737007 w 2094757"/>
              <a:gd name="connsiteY17" fmla="*/ 144751 h 584674"/>
              <a:gd name="connsiteX18" fmla="*/ 2090140 w 2094757"/>
              <a:gd name="connsiteY18" fmla="*/ 246311 h 584674"/>
              <a:gd name="connsiteX19" fmla="*/ 1892432 w 2094757"/>
              <a:gd name="connsiteY19" fmla="*/ 330672 h 584674"/>
              <a:gd name="connsiteX20" fmla="*/ 1482811 w 2094757"/>
              <a:gd name="connsiteY20" fmla="*/ 360111 h 584674"/>
              <a:gd name="connsiteX21" fmla="*/ 928522 w 2094757"/>
              <a:gd name="connsiteY21" fmla="*/ 335398 h 584674"/>
              <a:gd name="connsiteX22" fmla="*/ 737875 w 2094757"/>
              <a:gd name="connsiteY22" fmla="*/ 275379 h 584674"/>
              <a:gd name="connsiteX23" fmla="*/ 1023846 w 2094757"/>
              <a:gd name="connsiteY23" fmla="*/ 211830 h 584674"/>
              <a:gd name="connsiteX24" fmla="*/ 1686018 w 2094757"/>
              <a:gd name="connsiteY24" fmla="*/ 247053 h 584674"/>
              <a:gd name="connsiteX25" fmla="*/ 2080780 w 2094757"/>
              <a:gd name="connsiteY25" fmla="*/ 323955 h 584674"/>
              <a:gd name="connsiteX26" fmla="*/ 1945389 w 2094757"/>
              <a:gd name="connsiteY26" fmla="*/ 402449 h 584674"/>
              <a:gd name="connsiteX27" fmla="*/ 1371151 w 2094757"/>
              <a:gd name="connsiteY27" fmla="*/ 436587 h 584674"/>
              <a:gd name="connsiteX28" fmla="*/ 946175 w 2094757"/>
              <a:gd name="connsiteY28" fmla="*/ 402477 h 584674"/>
              <a:gd name="connsiteX29" fmla="*/ 747069 w 2094757"/>
              <a:gd name="connsiteY29" fmla="*/ 348351 h 584674"/>
              <a:gd name="connsiteX30" fmla="*/ 829098 w 2094757"/>
              <a:gd name="connsiteY30" fmla="*/ 312677 h 584674"/>
              <a:gd name="connsiteX31" fmla="*/ 1006690 w 2094757"/>
              <a:gd name="connsiteY31" fmla="*/ 297703 h 584674"/>
              <a:gd name="connsiteX32" fmla="*/ 1378946 w 2094757"/>
              <a:gd name="connsiteY32" fmla="*/ 300382 h 584674"/>
              <a:gd name="connsiteX33" fmla="*/ 1722719 w 2094757"/>
              <a:gd name="connsiteY33" fmla="*/ 324697 h 584674"/>
              <a:gd name="connsiteX34" fmla="*/ 1943744 w 2094757"/>
              <a:gd name="connsiteY34" fmla="*/ 361595 h 584674"/>
              <a:gd name="connsiteX35" fmla="*/ 2073637 w 2094757"/>
              <a:gd name="connsiteY35" fmla="*/ 415830 h 584674"/>
              <a:gd name="connsiteX36" fmla="*/ 1857044 w 2094757"/>
              <a:gd name="connsiteY36" fmla="*/ 494270 h 584674"/>
              <a:gd name="connsiteX37" fmla="*/ 1372217 w 2094757"/>
              <a:gd name="connsiteY37" fmla="*/ 517816 h 584674"/>
              <a:gd name="connsiteX38" fmla="*/ 903809 w 2094757"/>
              <a:gd name="connsiteY38" fmla="*/ 476618 h 584674"/>
              <a:gd name="connsiteX39" fmla="*/ 751997 w 2094757"/>
              <a:gd name="connsiteY39" fmla="*/ 427191 h 584674"/>
              <a:gd name="connsiteX40" fmla="*/ 981811 w 2094757"/>
              <a:gd name="connsiteY40" fmla="*/ 373835 h 584674"/>
              <a:gd name="connsiteX41" fmla="*/ 1624031 w 2094757"/>
              <a:gd name="connsiteY41" fmla="*/ 388355 h 584674"/>
              <a:gd name="connsiteX42" fmla="*/ 1961645 w 2094757"/>
              <a:gd name="connsiteY42" fmla="*/ 422067 h 584674"/>
              <a:gd name="connsiteX43" fmla="*/ 2082996 w 2094757"/>
              <a:gd name="connsiteY43" fmla="*/ 480148 h 584674"/>
              <a:gd name="connsiteX44" fmla="*/ 1982496 w 2094757"/>
              <a:gd name="connsiteY44" fmla="*/ 538202 h 584674"/>
              <a:gd name="connsiteX45" fmla="*/ 1592422 w 2094757"/>
              <a:gd name="connsiteY45" fmla="*/ 582415 h 584674"/>
              <a:gd name="connsiteX46" fmla="*/ 1188466 w 2094757"/>
              <a:gd name="connsiteY46" fmla="*/ 572573 h 584674"/>
              <a:gd name="connsiteX47" fmla="*/ 859963 w 2094757"/>
              <a:gd name="connsiteY47" fmla="*/ 524107 h 584674"/>
              <a:gd name="connsiteX48" fmla="*/ 476617 w 2094757"/>
              <a:gd name="connsiteY48" fmla="*/ 427191 h 584674"/>
              <a:gd name="connsiteX49" fmla="*/ 0 w 2094757"/>
              <a:gd name="connsiteY49" fmla="*/ 285971 h 584674"/>
              <a:gd name="connsiteX0" fmla="*/ 540167 w 2094757"/>
              <a:gd name="connsiteY0" fmla="*/ 0 h 584674"/>
              <a:gd name="connsiteX1" fmla="*/ 1468689 w 2094757"/>
              <a:gd name="connsiteY1" fmla="*/ 10592 h 584674"/>
              <a:gd name="connsiteX2" fmla="*/ 1920593 w 2094757"/>
              <a:gd name="connsiteY2" fmla="*/ 49427 h 584674"/>
              <a:gd name="connsiteX3" fmla="*/ 2084146 w 2094757"/>
              <a:gd name="connsiteY3" fmla="*/ 129036 h 584674"/>
              <a:gd name="connsiteX4" fmla="*/ 1835861 w 2094757"/>
              <a:gd name="connsiteY4" fmla="*/ 208300 h 584674"/>
              <a:gd name="connsiteX5" fmla="*/ 1405140 w 2094757"/>
              <a:gd name="connsiteY5" fmla="*/ 236544 h 584674"/>
              <a:gd name="connsiteX6" fmla="*/ 776711 w 2094757"/>
              <a:gd name="connsiteY6" fmla="*/ 158873 h 584674"/>
              <a:gd name="connsiteX7" fmla="*/ 896748 w 2094757"/>
              <a:gd name="connsiteY7" fmla="*/ 81202 h 584674"/>
              <a:gd name="connsiteX8" fmla="*/ 1386255 w 2094757"/>
              <a:gd name="connsiteY8" fmla="*/ 62752 h 584674"/>
              <a:gd name="connsiteX9" fmla="*/ 1747516 w 2094757"/>
              <a:gd name="connsiteY9" fmla="*/ 80405 h 584674"/>
              <a:gd name="connsiteX10" fmla="*/ 2008442 w 2094757"/>
              <a:gd name="connsiteY10" fmla="*/ 136096 h 584674"/>
              <a:gd name="connsiteX11" fmla="*/ 2075199 w 2094757"/>
              <a:gd name="connsiteY11" fmla="*/ 209866 h 584674"/>
              <a:gd name="connsiteX12" fmla="*/ 1832331 w 2094757"/>
              <a:gd name="connsiteY12" fmla="*/ 268318 h 584674"/>
              <a:gd name="connsiteX13" fmla="*/ 1451037 w 2094757"/>
              <a:gd name="connsiteY13" fmla="*/ 296562 h 584674"/>
              <a:gd name="connsiteX14" fmla="*/ 917931 w 2094757"/>
              <a:gd name="connsiteY14" fmla="*/ 257727 h 584674"/>
              <a:gd name="connsiteX15" fmla="*/ 751997 w 2094757"/>
              <a:gd name="connsiteY15" fmla="*/ 204769 h 584674"/>
              <a:gd name="connsiteX16" fmla="*/ 1129761 w 2094757"/>
              <a:gd name="connsiteY16" fmla="*/ 137690 h 584674"/>
              <a:gd name="connsiteX17" fmla="*/ 1737007 w 2094757"/>
              <a:gd name="connsiteY17" fmla="*/ 144751 h 584674"/>
              <a:gd name="connsiteX18" fmla="*/ 2090140 w 2094757"/>
              <a:gd name="connsiteY18" fmla="*/ 246311 h 584674"/>
              <a:gd name="connsiteX19" fmla="*/ 1892432 w 2094757"/>
              <a:gd name="connsiteY19" fmla="*/ 330672 h 584674"/>
              <a:gd name="connsiteX20" fmla="*/ 1482811 w 2094757"/>
              <a:gd name="connsiteY20" fmla="*/ 360111 h 584674"/>
              <a:gd name="connsiteX21" fmla="*/ 928522 w 2094757"/>
              <a:gd name="connsiteY21" fmla="*/ 335398 h 584674"/>
              <a:gd name="connsiteX22" fmla="*/ 737875 w 2094757"/>
              <a:gd name="connsiteY22" fmla="*/ 275379 h 584674"/>
              <a:gd name="connsiteX23" fmla="*/ 1023846 w 2094757"/>
              <a:gd name="connsiteY23" fmla="*/ 211830 h 584674"/>
              <a:gd name="connsiteX24" fmla="*/ 1686018 w 2094757"/>
              <a:gd name="connsiteY24" fmla="*/ 247053 h 584674"/>
              <a:gd name="connsiteX25" fmla="*/ 2080780 w 2094757"/>
              <a:gd name="connsiteY25" fmla="*/ 323955 h 584674"/>
              <a:gd name="connsiteX26" fmla="*/ 1945389 w 2094757"/>
              <a:gd name="connsiteY26" fmla="*/ 402449 h 584674"/>
              <a:gd name="connsiteX27" fmla="*/ 1371151 w 2094757"/>
              <a:gd name="connsiteY27" fmla="*/ 436587 h 584674"/>
              <a:gd name="connsiteX28" fmla="*/ 946175 w 2094757"/>
              <a:gd name="connsiteY28" fmla="*/ 402477 h 584674"/>
              <a:gd name="connsiteX29" fmla="*/ 747069 w 2094757"/>
              <a:gd name="connsiteY29" fmla="*/ 348351 h 584674"/>
              <a:gd name="connsiteX30" fmla="*/ 829098 w 2094757"/>
              <a:gd name="connsiteY30" fmla="*/ 312677 h 584674"/>
              <a:gd name="connsiteX31" fmla="*/ 1006690 w 2094757"/>
              <a:gd name="connsiteY31" fmla="*/ 297703 h 584674"/>
              <a:gd name="connsiteX32" fmla="*/ 1378946 w 2094757"/>
              <a:gd name="connsiteY32" fmla="*/ 300382 h 584674"/>
              <a:gd name="connsiteX33" fmla="*/ 1722719 w 2094757"/>
              <a:gd name="connsiteY33" fmla="*/ 324697 h 584674"/>
              <a:gd name="connsiteX34" fmla="*/ 1943744 w 2094757"/>
              <a:gd name="connsiteY34" fmla="*/ 361595 h 584674"/>
              <a:gd name="connsiteX35" fmla="*/ 2073637 w 2094757"/>
              <a:gd name="connsiteY35" fmla="*/ 415830 h 584674"/>
              <a:gd name="connsiteX36" fmla="*/ 1857044 w 2094757"/>
              <a:gd name="connsiteY36" fmla="*/ 494270 h 584674"/>
              <a:gd name="connsiteX37" fmla="*/ 1372217 w 2094757"/>
              <a:gd name="connsiteY37" fmla="*/ 517816 h 584674"/>
              <a:gd name="connsiteX38" fmla="*/ 903809 w 2094757"/>
              <a:gd name="connsiteY38" fmla="*/ 476618 h 584674"/>
              <a:gd name="connsiteX39" fmla="*/ 751997 w 2094757"/>
              <a:gd name="connsiteY39" fmla="*/ 427191 h 584674"/>
              <a:gd name="connsiteX40" fmla="*/ 981811 w 2094757"/>
              <a:gd name="connsiteY40" fmla="*/ 373835 h 584674"/>
              <a:gd name="connsiteX41" fmla="*/ 1624031 w 2094757"/>
              <a:gd name="connsiteY41" fmla="*/ 388355 h 584674"/>
              <a:gd name="connsiteX42" fmla="*/ 1961645 w 2094757"/>
              <a:gd name="connsiteY42" fmla="*/ 422067 h 584674"/>
              <a:gd name="connsiteX43" fmla="*/ 2082996 w 2094757"/>
              <a:gd name="connsiteY43" fmla="*/ 480148 h 584674"/>
              <a:gd name="connsiteX44" fmla="*/ 1982496 w 2094757"/>
              <a:gd name="connsiteY44" fmla="*/ 538202 h 584674"/>
              <a:gd name="connsiteX45" fmla="*/ 1592422 w 2094757"/>
              <a:gd name="connsiteY45" fmla="*/ 582415 h 584674"/>
              <a:gd name="connsiteX46" fmla="*/ 1188466 w 2094757"/>
              <a:gd name="connsiteY46" fmla="*/ 572573 h 584674"/>
              <a:gd name="connsiteX47" fmla="*/ 859963 w 2094757"/>
              <a:gd name="connsiteY47" fmla="*/ 524107 h 584674"/>
              <a:gd name="connsiteX48" fmla="*/ 476617 w 2094757"/>
              <a:gd name="connsiteY48" fmla="*/ 427191 h 584674"/>
              <a:gd name="connsiteX49" fmla="*/ 0 w 2094757"/>
              <a:gd name="connsiteY49" fmla="*/ 285971 h 584674"/>
              <a:gd name="connsiteX0" fmla="*/ 540167 w 2094757"/>
              <a:gd name="connsiteY0" fmla="*/ 0 h 584674"/>
              <a:gd name="connsiteX1" fmla="*/ 1468689 w 2094757"/>
              <a:gd name="connsiteY1" fmla="*/ 10592 h 584674"/>
              <a:gd name="connsiteX2" fmla="*/ 1920593 w 2094757"/>
              <a:gd name="connsiteY2" fmla="*/ 49427 h 584674"/>
              <a:gd name="connsiteX3" fmla="*/ 2084146 w 2094757"/>
              <a:gd name="connsiteY3" fmla="*/ 129036 h 584674"/>
              <a:gd name="connsiteX4" fmla="*/ 1835861 w 2094757"/>
              <a:gd name="connsiteY4" fmla="*/ 208300 h 584674"/>
              <a:gd name="connsiteX5" fmla="*/ 1405140 w 2094757"/>
              <a:gd name="connsiteY5" fmla="*/ 236544 h 584674"/>
              <a:gd name="connsiteX6" fmla="*/ 776711 w 2094757"/>
              <a:gd name="connsiteY6" fmla="*/ 158873 h 584674"/>
              <a:gd name="connsiteX7" fmla="*/ 896748 w 2094757"/>
              <a:gd name="connsiteY7" fmla="*/ 87466 h 584674"/>
              <a:gd name="connsiteX8" fmla="*/ 1386255 w 2094757"/>
              <a:gd name="connsiteY8" fmla="*/ 62752 h 584674"/>
              <a:gd name="connsiteX9" fmla="*/ 1747516 w 2094757"/>
              <a:gd name="connsiteY9" fmla="*/ 80405 h 584674"/>
              <a:gd name="connsiteX10" fmla="*/ 2008442 w 2094757"/>
              <a:gd name="connsiteY10" fmla="*/ 136096 h 584674"/>
              <a:gd name="connsiteX11" fmla="*/ 2075199 w 2094757"/>
              <a:gd name="connsiteY11" fmla="*/ 209866 h 584674"/>
              <a:gd name="connsiteX12" fmla="*/ 1832331 w 2094757"/>
              <a:gd name="connsiteY12" fmla="*/ 268318 h 584674"/>
              <a:gd name="connsiteX13" fmla="*/ 1451037 w 2094757"/>
              <a:gd name="connsiteY13" fmla="*/ 296562 h 584674"/>
              <a:gd name="connsiteX14" fmla="*/ 917931 w 2094757"/>
              <a:gd name="connsiteY14" fmla="*/ 257727 h 584674"/>
              <a:gd name="connsiteX15" fmla="*/ 751997 w 2094757"/>
              <a:gd name="connsiteY15" fmla="*/ 204769 h 584674"/>
              <a:gd name="connsiteX16" fmla="*/ 1129761 w 2094757"/>
              <a:gd name="connsiteY16" fmla="*/ 137690 h 584674"/>
              <a:gd name="connsiteX17" fmla="*/ 1737007 w 2094757"/>
              <a:gd name="connsiteY17" fmla="*/ 144751 h 584674"/>
              <a:gd name="connsiteX18" fmla="*/ 2090140 w 2094757"/>
              <a:gd name="connsiteY18" fmla="*/ 246311 h 584674"/>
              <a:gd name="connsiteX19" fmla="*/ 1892432 w 2094757"/>
              <a:gd name="connsiteY19" fmla="*/ 330672 h 584674"/>
              <a:gd name="connsiteX20" fmla="*/ 1482811 w 2094757"/>
              <a:gd name="connsiteY20" fmla="*/ 360111 h 584674"/>
              <a:gd name="connsiteX21" fmla="*/ 928522 w 2094757"/>
              <a:gd name="connsiteY21" fmla="*/ 335398 h 584674"/>
              <a:gd name="connsiteX22" fmla="*/ 737875 w 2094757"/>
              <a:gd name="connsiteY22" fmla="*/ 275379 h 584674"/>
              <a:gd name="connsiteX23" fmla="*/ 1023846 w 2094757"/>
              <a:gd name="connsiteY23" fmla="*/ 211830 h 584674"/>
              <a:gd name="connsiteX24" fmla="*/ 1686018 w 2094757"/>
              <a:gd name="connsiteY24" fmla="*/ 247053 h 584674"/>
              <a:gd name="connsiteX25" fmla="*/ 2080780 w 2094757"/>
              <a:gd name="connsiteY25" fmla="*/ 323955 h 584674"/>
              <a:gd name="connsiteX26" fmla="*/ 1945389 w 2094757"/>
              <a:gd name="connsiteY26" fmla="*/ 402449 h 584674"/>
              <a:gd name="connsiteX27" fmla="*/ 1371151 w 2094757"/>
              <a:gd name="connsiteY27" fmla="*/ 436587 h 584674"/>
              <a:gd name="connsiteX28" fmla="*/ 946175 w 2094757"/>
              <a:gd name="connsiteY28" fmla="*/ 402477 h 584674"/>
              <a:gd name="connsiteX29" fmla="*/ 747069 w 2094757"/>
              <a:gd name="connsiteY29" fmla="*/ 348351 h 584674"/>
              <a:gd name="connsiteX30" fmla="*/ 829098 w 2094757"/>
              <a:gd name="connsiteY30" fmla="*/ 312677 h 584674"/>
              <a:gd name="connsiteX31" fmla="*/ 1006690 w 2094757"/>
              <a:gd name="connsiteY31" fmla="*/ 297703 h 584674"/>
              <a:gd name="connsiteX32" fmla="*/ 1378946 w 2094757"/>
              <a:gd name="connsiteY32" fmla="*/ 300382 h 584674"/>
              <a:gd name="connsiteX33" fmla="*/ 1722719 w 2094757"/>
              <a:gd name="connsiteY33" fmla="*/ 324697 h 584674"/>
              <a:gd name="connsiteX34" fmla="*/ 1943744 w 2094757"/>
              <a:gd name="connsiteY34" fmla="*/ 361595 h 584674"/>
              <a:gd name="connsiteX35" fmla="*/ 2073637 w 2094757"/>
              <a:gd name="connsiteY35" fmla="*/ 415830 h 584674"/>
              <a:gd name="connsiteX36" fmla="*/ 1857044 w 2094757"/>
              <a:gd name="connsiteY36" fmla="*/ 494270 h 584674"/>
              <a:gd name="connsiteX37" fmla="*/ 1372217 w 2094757"/>
              <a:gd name="connsiteY37" fmla="*/ 517816 h 584674"/>
              <a:gd name="connsiteX38" fmla="*/ 903809 w 2094757"/>
              <a:gd name="connsiteY38" fmla="*/ 476618 h 584674"/>
              <a:gd name="connsiteX39" fmla="*/ 751997 w 2094757"/>
              <a:gd name="connsiteY39" fmla="*/ 427191 h 584674"/>
              <a:gd name="connsiteX40" fmla="*/ 981811 w 2094757"/>
              <a:gd name="connsiteY40" fmla="*/ 373835 h 584674"/>
              <a:gd name="connsiteX41" fmla="*/ 1624031 w 2094757"/>
              <a:gd name="connsiteY41" fmla="*/ 388355 h 584674"/>
              <a:gd name="connsiteX42" fmla="*/ 1961645 w 2094757"/>
              <a:gd name="connsiteY42" fmla="*/ 422067 h 584674"/>
              <a:gd name="connsiteX43" fmla="*/ 2082996 w 2094757"/>
              <a:gd name="connsiteY43" fmla="*/ 480148 h 584674"/>
              <a:gd name="connsiteX44" fmla="*/ 1982496 w 2094757"/>
              <a:gd name="connsiteY44" fmla="*/ 538202 h 584674"/>
              <a:gd name="connsiteX45" fmla="*/ 1592422 w 2094757"/>
              <a:gd name="connsiteY45" fmla="*/ 582415 h 584674"/>
              <a:gd name="connsiteX46" fmla="*/ 1188466 w 2094757"/>
              <a:gd name="connsiteY46" fmla="*/ 572573 h 584674"/>
              <a:gd name="connsiteX47" fmla="*/ 859963 w 2094757"/>
              <a:gd name="connsiteY47" fmla="*/ 524107 h 584674"/>
              <a:gd name="connsiteX48" fmla="*/ 476617 w 2094757"/>
              <a:gd name="connsiteY48" fmla="*/ 427191 h 584674"/>
              <a:gd name="connsiteX49" fmla="*/ 0 w 2094757"/>
              <a:gd name="connsiteY49" fmla="*/ 285971 h 584674"/>
              <a:gd name="connsiteX0" fmla="*/ 540167 w 2094757"/>
              <a:gd name="connsiteY0" fmla="*/ 0 h 584674"/>
              <a:gd name="connsiteX1" fmla="*/ 1468689 w 2094757"/>
              <a:gd name="connsiteY1" fmla="*/ 10592 h 584674"/>
              <a:gd name="connsiteX2" fmla="*/ 1920593 w 2094757"/>
              <a:gd name="connsiteY2" fmla="*/ 49427 h 584674"/>
              <a:gd name="connsiteX3" fmla="*/ 2084146 w 2094757"/>
              <a:gd name="connsiteY3" fmla="*/ 129036 h 584674"/>
              <a:gd name="connsiteX4" fmla="*/ 1835861 w 2094757"/>
              <a:gd name="connsiteY4" fmla="*/ 208300 h 584674"/>
              <a:gd name="connsiteX5" fmla="*/ 1397997 w 2094757"/>
              <a:gd name="connsiteY5" fmla="*/ 219317 h 584674"/>
              <a:gd name="connsiteX6" fmla="*/ 776711 w 2094757"/>
              <a:gd name="connsiteY6" fmla="*/ 158873 h 584674"/>
              <a:gd name="connsiteX7" fmla="*/ 896748 w 2094757"/>
              <a:gd name="connsiteY7" fmla="*/ 87466 h 584674"/>
              <a:gd name="connsiteX8" fmla="*/ 1386255 w 2094757"/>
              <a:gd name="connsiteY8" fmla="*/ 62752 h 584674"/>
              <a:gd name="connsiteX9" fmla="*/ 1747516 w 2094757"/>
              <a:gd name="connsiteY9" fmla="*/ 80405 h 584674"/>
              <a:gd name="connsiteX10" fmla="*/ 2008442 w 2094757"/>
              <a:gd name="connsiteY10" fmla="*/ 136096 h 584674"/>
              <a:gd name="connsiteX11" fmla="*/ 2075199 w 2094757"/>
              <a:gd name="connsiteY11" fmla="*/ 209866 h 584674"/>
              <a:gd name="connsiteX12" fmla="*/ 1832331 w 2094757"/>
              <a:gd name="connsiteY12" fmla="*/ 268318 h 584674"/>
              <a:gd name="connsiteX13" fmla="*/ 1451037 w 2094757"/>
              <a:gd name="connsiteY13" fmla="*/ 296562 h 584674"/>
              <a:gd name="connsiteX14" fmla="*/ 917931 w 2094757"/>
              <a:gd name="connsiteY14" fmla="*/ 257727 h 584674"/>
              <a:gd name="connsiteX15" fmla="*/ 751997 w 2094757"/>
              <a:gd name="connsiteY15" fmla="*/ 204769 h 584674"/>
              <a:gd name="connsiteX16" fmla="*/ 1129761 w 2094757"/>
              <a:gd name="connsiteY16" fmla="*/ 137690 h 584674"/>
              <a:gd name="connsiteX17" fmla="*/ 1737007 w 2094757"/>
              <a:gd name="connsiteY17" fmla="*/ 144751 h 584674"/>
              <a:gd name="connsiteX18" fmla="*/ 2090140 w 2094757"/>
              <a:gd name="connsiteY18" fmla="*/ 246311 h 584674"/>
              <a:gd name="connsiteX19" fmla="*/ 1892432 w 2094757"/>
              <a:gd name="connsiteY19" fmla="*/ 330672 h 584674"/>
              <a:gd name="connsiteX20" fmla="*/ 1482811 w 2094757"/>
              <a:gd name="connsiteY20" fmla="*/ 360111 h 584674"/>
              <a:gd name="connsiteX21" fmla="*/ 928522 w 2094757"/>
              <a:gd name="connsiteY21" fmla="*/ 335398 h 584674"/>
              <a:gd name="connsiteX22" fmla="*/ 737875 w 2094757"/>
              <a:gd name="connsiteY22" fmla="*/ 275379 h 584674"/>
              <a:gd name="connsiteX23" fmla="*/ 1023846 w 2094757"/>
              <a:gd name="connsiteY23" fmla="*/ 211830 h 584674"/>
              <a:gd name="connsiteX24" fmla="*/ 1686018 w 2094757"/>
              <a:gd name="connsiteY24" fmla="*/ 247053 h 584674"/>
              <a:gd name="connsiteX25" fmla="*/ 2080780 w 2094757"/>
              <a:gd name="connsiteY25" fmla="*/ 323955 h 584674"/>
              <a:gd name="connsiteX26" fmla="*/ 1945389 w 2094757"/>
              <a:gd name="connsiteY26" fmla="*/ 402449 h 584674"/>
              <a:gd name="connsiteX27" fmla="*/ 1371151 w 2094757"/>
              <a:gd name="connsiteY27" fmla="*/ 436587 h 584674"/>
              <a:gd name="connsiteX28" fmla="*/ 946175 w 2094757"/>
              <a:gd name="connsiteY28" fmla="*/ 402477 h 584674"/>
              <a:gd name="connsiteX29" fmla="*/ 747069 w 2094757"/>
              <a:gd name="connsiteY29" fmla="*/ 348351 h 584674"/>
              <a:gd name="connsiteX30" fmla="*/ 829098 w 2094757"/>
              <a:gd name="connsiteY30" fmla="*/ 312677 h 584674"/>
              <a:gd name="connsiteX31" fmla="*/ 1006690 w 2094757"/>
              <a:gd name="connsiteY31" fmla="*/ 297703 h 584674"/>
              <a:gd name="connsiteX32" fmla="*/ 1378946 w 2094757"/>
              <a:gd name="connsiteY32" fmla="*/ 300382 h 584674"/>
              <a:gd name="connsiteX33" fmla="*/ 1722719 w 2094757"/>
              <a:gd name="connsiteY33" fmla="*/ 324697 h 584674"/>
              <a:gd name="connsiteX34" fmla="*/ 1943744 w 2094757"/>
              <a:gd name="connsiteY34" fmla="*/ 361595 h 584674"/>
              <a:gd name="connsiteX35" fmla="*/ 2073637 w 2094757"/>
              <a:gd name="connsiteY35" fmla="*/ 415830 h 584674"/>
              <a:gd name="connsiteX36" fmla="*/ 1857044 w 2094757"/>
              <a:gd name="connsiteY36" fmla="*/ 494270 h 584674"/>
              <a:gd name="connsiteX37" fmla="*/ 1372217 w 2094757"/>
              <a:gd name="connsiteY37" fmla="*/ 517816 h 584674"/>
              <a:gd name="connsiteX38" fmla="*/ 903809 w 2094757"/>
              <a:gd name="connsiteY38" fmla="*/ 476618 h 584674"/>
              <a:gd name="connsiteX39" fmla="*/ 751997 w 2094757"/>
              <a:gd name="connsiteY39" fmla="*/ 427191 h 584674"/>
              <a:gd name="connsiteX40" fmla="*/ 981811 w 2094757"/>
              <a:gd name="connsiteY40" fmla="*/ 373835 h 584674"/>
              <a:gd name="connsiteX41" fmla="*/ 1624031 w 2094757"/>
              <a:gd name="connsiteY41" fmla="*/ 388355 h 584674"/>
              <a:gd name="connsiteX42" fmla="*/ 1961645 w 2094757"/>
              <a:gd name="connsiteY42" fmla="*/ 422067 h 584674"/>
              <a:gd name="connsiteX43" fmla="*/ 2082996 w 2094757"/>
              <a:gd name="connsiteY43" fmla="*/ 480148 h 584674"/>
              <a:gd name="connsiteX44" fmla="*/ 1982496 w 2094757"/>
              <a:gd name="connsiteY44" fmla="*/ 538202 h 584674"/>
              <a:gd name="connsiteX45" fmla="*/ 1592422 w 2094757"/>
              <a:gd name="connsiteY45" fmla="*/ 582415 h 584674"/>
              <a:gd name="connsiteX46" fmla="*/ 1188466 w 2094757"/>
              <a:gd name="connsiteY46" fmla="*/ 572573 h 584674"/>
              <a:gd name="connsiteX47" fmla="*/ 859963 w 2094757"/>
              <a:gd name="connsiteY47" fmla="*/ 524107 h 584674"/>
              <a:gd name="connsiteX48" fmla="*/ 476617 w 2094757"/>
              <a:gd name="connsiteY48" fmla="*/ 427191 h 584674"/>
              <a:gd name="connsiteX49" fmla="*/ 0 w 2094757"/>
              <a:gd name="connsiteY49" fmla="*/ 285971 h 584674"/>
              <a:gd name="connsiteX0" fmla="*/ 540167 w 2094757"/>
              <a:gd name="connsiteY0" fmla="*/ 0 h 584674"/>
              <a:gd name="connsiteX1" fmla="*/ 1468689 w 2094757"/>
              <a:gd name="connsiteY1" fmla="*/ 10592 h 584674"/>
              <a:gd name="connsiteX2" fmla="*/ 1920593 w 2094757"/>
              <a:gd name="connsiteY2" fmla="*/ 49427 h 584674"/>
              <a:gd name="connsiteX3" fmla="*/ 2084146 w 2094757"/>
              <a:gd name="connsiteY3" fmla="*/ 129036 h 584674"/>
              <a:gd name="connsiteX4" fmla="*/ 1835861 w 2094757"/>
              <a:gd name="connsiteY4" fmla="*/ 208300 h 584674"/>
              <a:gd name="connsiteX5" fmla="*/ 1397997 w 2094757"/>
              <a:gd name="connsiteY5" fmla="*/ 219317 h 584674"/>
              <a:gd name="connsiteX6" fmla="*/ 776711 w 2094757"/>
              <a:gd name="connsiteY6" fmla="*/ 158873 h 584674"/>
              <a:gd name="connsiteX7" fmla="*/ 896748 w 2094757"/>
              <a:gd name="connsiteY7" fmla="*/ 87466 h 584674"/>
              <a:gd name="connsiteX8" fmla="*/ 1386255 w 2094757"/>
              <a:gd name="connsiteY8" fmla="*/ 62752 h 584674"/>
              <a:gd name="connsiteX9" fmla="*/ 1766566 w 2094757"/>
              <a:gd name="connsiteY9" fmla="*/ 86669 h 584674"/>
              <a:gd name="connsiteX10" fmla="*/ 2008442 w 2094757"/>
              <a:gd name="connsiteY10" fmla="*/ 136096 h 584674"/>
              <a:gd name="connsiteX11" fmla="*/ 2075199 w 2094757"/>
              <a:gd name="connsiteY11" fmla="*/ 209866 h 584674"/>
              <a:gd name="connsiteX12" fmla="*/ 1832331 w 2094757"/>
              <a:gd name="connsiteY12" fmla="*/ 268318 h 584674"/>
              <a:gd name="connsiteX13" fmla="*/ 1451037 w 2094757"/>
              <a:gd name="connsiteY13" fmla="*/ 296562 h 584674"/>
              <a:gd name="connsiteX14" fmla="*/ 917931 w 2094757"/>
              <a:gd name="connsiteY14" fmla="*/ 257727 h 584674"/>
              <a:gd name="connsiteX15" fmla="*/ 751997 w 2094757"/>
              <a:gd name="connsiteY15" fmla="*/ 204769 h 584674"/>
              <a:gd name="connsiteX16" fmla="*/ 1129761 w 2094757"/>
              <a:gd name="connsiteY16" fmla="*/ 137690 h 584674"/>
              <a:gd name="connsiteX17" fmla="*/ 1737007 w 2094757"/>
              <a:gd name="connsiteY17" fmla="*/ 144751 h 584674"/>
              <a:gd name="connsiteX18" fmla="*/ 2090140 w 2094757"/>
              <a:gd name="connsiteY18" fmla="*/ 246311 h 584674"/>
              <a:gd name="connsiteX19" fmla="*/ 1892432 w 2094757"/>
              <a:gd name="connsiteY19" fmla="*/ 330672 h 584674"/>
              <a:gd name="connsiteX20" fmla="*/ 1482811 w 2094757"/>
              <a:gd name="connsiteY20" fmla="*/ 360111 h 584674"/>
              <a:gd name="connsiteX21" fmla="*/ 928522 w 2094757"/>
              <a:gd name="connsiteY21" fmla="*/ 335398 h 584674"/>
              <a:gd name="connsiteX22" fmla="*/ 737875 w 2094757"/>
              <a:gd name="connsiteY22" fmla="*/ 275379 h 584674"/>
              <a:gd name="connsiteX23" fmla="*/ 1023846 w 2094757"/>
              <a:gd name="connsiteY23" fmla="*/ 211830 h 584674"/>
              <a:gd name="connsiteX24" fmla="*/ 1686018 w 2094757"/>
              <a:gd name="connsiteY24" fmla="*/ 247053 h 584674"/>
              <a:gd name="connsiteX25" fmla="*/ 2080780 w 2094757"/>
              <a:gd name="connsiteY25" fmla="*/ 323955 h 584674"/>
              <a:gd name="connsiteX26" fmla="*/ 1945389 w 2094757"/>
              <a:gd name="connsiteY26" fmla="*/ 402449 h 584674"/>
              <a:gd name="connsiteX27" fmla="*/ 1371151 w 2094757"/>
              <a:gd name="connsiteY27" fmla="*/ 436587 h 584674"/>
              <a:gd name="connsiteX28" fmla="*/ 946175 w 2094757"/>
              <a:gd name="connsiteY28" fmla="*/ 402477 h 584674"/>
              <a:gd name="connsiteX29" fmla="*/ 747069 w 2094757"/>
              <a:gd name="connsiteY29" fmla="*/ 348351 h 584674"/>
              <a:gd name="connsiteX30" fmla="*/ 829098 w 2094757"/>
              <a:gd name="connsiteY30" fmla="*/ 312677 h 584674"/>
              <a:gd name="connsiteX31" fmla="*/ 1006690 w 2094757"/>
              <a:gd name="connsiteY31" fmla="*/ 297703 h 584674"/>
              <a:gd name="connsiteX32" fmla="*/ 1378946 w 2094757"/>
              <a:gd name="connsiteY32" fmla="*/ 300382 h 584674"/>
              <a:gd name="connsiteX33" fmla="*/ 1722719 w 2094757"/>
              <a:gd name="connsiteY33" fmla="*/ 324697 h 584674"/>
              <a:gd name="connsiteX34" fmla="*/ 1943744 w 2094757"/>
              <a:gd name="connsiteY34" fmla="*/ 361595 h 584674"/>
              <a:gd name="connsiteX35" fmla="*/ 2073637 w 2094757"/>
              <a:gd name="connsiteY35" fmla="*/ 415830 h 584674"/>
              <a:gd name="connsiteX36" fmla="*/ 1857044 w 2094757"/>
              <a:gd name="connsiteY36" fmla="*/ 494270 h 584674"/>
              <a:gd name="connsiteX37" fmla="*/ 1372217 w 2094757"/>
              <a:gd name="connsiteY37" fmla="*/ 517816 h 584674"/>
              <a:gd name="connsiteX38" fmla="*/ 903809 w 2094757"/>
              <a:gd name="connsiteY38" fmla="*/ 476618 h 584674"/>
              <a:gd name="connsiteX39" fmla="*/ 751997 w 2094757"/>
              <a:gd name="connsiteY39" fmla="*/ 427191 h 584674"/>
              <a:gd name="connsiteX40" fmla="*/ 981811 w 2094757"/>
              <a:gd name="connsiteY40" fmla="*/ 373835 h 584674"/>
              <a:gd name="connsiteX41" fmla="*/ 1624031 w 2094757"/>
              <a:gd name="connsiteY41" fmla="*/ 388355 h 584674"/>
              <a:gd name="connsiteX42" fmla="*/ 1961645 w 2094757"/>
              <a:gd name="connsiteY42" fmla="*/ 422067 h 584674"/>
              <a:gd name="connsiteX43" fmla="*/ 2082996 w 2094757"/>
              <a:gd name="connsiteY43" fmla="*/ 480148 h 584674"/>
              <a:gd name="connsiteX44" fmla="*/ 1982496 w 2094757"/>
              <a:gd name="connsiteY44" fmla="*/ 538202 h 584674"/>
              <a:gd name="connsiteX45" fmla="*/ 1592422 w 2094757"/>
              <a:gd name="connsiteY45" fmla="*/ 582415 h 584674"/>
              <a:gd name="connsiteX46" fmla="*/ 1188466 w 2094757"/>
              <a:gd name="connsiteY46" fmla="*/ 572573 h 584674"/>
              <a:gd name="connsiteX47" fmla="*/ 859963 w 2094757"/>
              <a:gd name="connsiteY47" fmla="*/ 524107 h 584674"/>
              <a:gd name="connsiteX48" fmla="*/ 476617 w 2094757"/>
              <a:gd name="connsiteY48" fmla="*/ 427191 h 584674"/>
              <a:gd name="connsiteX49" fmla="*/ 0 w 2094757"/>
              <a:gd name="connsiteY49" fmla="*/ 285971 h 584674"/>
              <a:gd name="connsiteX0" fmla="*/ 540167 w 2094757"/>
              <a:gd name="connsiteY0" fmla="*/ 0 h 584674"/>
              <a:gd name="connsiteX1" fmla="*/ 1468689 w 2094757"/>
              <a:gd name="connsiteY1" fmla="*/ 10592 h 584674"/>
              <a:gd name="connsiteX2" fmla="*/ 1920593 w 2094757"/>
              <a:gd name="connsiteY2" fmla="*/ 49427 h 584674"/>
              <a:gd name="connsiteX3" fmla="*/ 2084146 w 2094757"/>
              <a:gd name="connsiteY3" fmla="*/ 129036 h 584674"/>
              <a:gd name="connsiteX4" fmla="*/ 1835861 w 2094757"/>
              <a:gd name="connsiteY4" fmla="*/ 208300 h 584674"/>
              <a:gd name="connsiteX5" fmla="*/ 1397997 w 2094757"/>
              <a:gd name="connsiteY5" fmla="*/ 219317 h 584674"/>
              <a:gd name="connsiteX6" fmla="*/ 776711 w 2094757"/>
              <a:gd name="connsiteY6" fmla="*/ 158873 h 584674"/>
              <a:gd name="connsiteX7" fmla="*/ 896748 w 2094757"/>
              <a:gd name="connsiteY7" fmla="*/ 87466 h 584674"/>
              <a:gd name="connsiteX8" fmla="*/ 1386255 w 2094757"/>
              <a:gd name="connsiteY8" fmla="*/ 62752 h 584674"/>
              <a:gd name="connsiteX9" fmla="*/ 1766566 w 2094757"/>
              <a:gd name="connsiteY9" fmla="*/ 86669 h 584674"/>
              <a:gd name="connsiteX10" fmla="*/ 2008442 w 2094757"/>
              <a:gd name="connsiteY10" fmla="*/ 136096 h 584674"/>
              <a:gd name="connsiteX11" fmla="*/ 2075199 w 2094757"/>
              <a:gd name="connsiteY11" fmla="*/ 209866 h 584674"/>
              <a:gd name="connsiteX12" fmla="*/ 1832331 w 2094757"/>
              <a:gd name="connsiteY12" fmla="*/ 268318 h 584674"/>
              <a:gd name="connsiteX13" fmla="*/ 1451037 w 2094757"/>
              <a:gd name="connsiteY13" fmla="*/ 296562 h 584674"/>
              <a:gd name="connsiteX14" fmla="*/ 917931 w 2094757"/>
              <a:gd name="connsiteY14" fmla="*/ 257727 h 584674"/>
              <a:gd name="connsiteX15" fmla="*/ 751997 w 2094757"/>
              <a:gd name="connsiteY15" fmla="*/ 204769 h 584674"/>
              <a:gd name="connsiteX16" fmla="*/ 1129761 w 2094757"/>
              <a:gd name="connsiteY16" fmla="*/ 137690 h 584674"/>
              <a:gd name="connsiteX17" fmla="*/ 1737007 w 2094757"/>
              <a:gd name="connsiteY17" fmla="*/ 144751 h 584674"/>
              <a:gd name="connsiteX18" fmla="*/ 2090140 w 2094757"/>
              <a:gd name="connsiteY18" fmla="*/ 246311 h 584674"/>
              <a:gd name="connsiteX19" fmla="*/ 1892432 w 2094757"/>
              <a:gd name="connsiteY19" fmla="*/ 330672 h 584674"/>
              <a:gd name="connsiteX20" fmla="*/ 1482811 w 2094757"/>
              <a:gd name="connsiteY20" fmla="*/ 360111 h 584674"/>
              <a:gd name="connsiteX21" fmla="*/ 928522 w 2094757"/>
              <a:gd name="connsiteY21" fmla="*/ 335398 h 584674"/>
              <a:gd name="connsiteX22" fmla="*/ 737875 w 2094757"/>
              <a:gd name="connsiteY22" fmla="*/ 275379 h 584674"/>
              <a:gd name="connsiteX23" fmla="*/ 1019084 w 2094757"/>
              <a:gd name="connsiteY23" fmla="*/ 221226 h 584674"/>
              <a:gd name="connsiteX24" fmla="*/ 1686018 w 2094757"/>
              <a:gd name="connsiteY24" fmla="*/ 247053 h 584674"/>
              <a:gd name="connsiteX25" fmla="*/ 2080780 w 2094757"/>
              <a:gd name="connsiteY25" fmla="*/ 323955 h 584674"/>
              <a:gd name="connsiteX26" fmla="*/ 1945389 w 2094757"/>
              <a:gd name="connsiteY26" fmla="*/ 402449 h 584674"/>
              <a:gd name="connsiteX27" fmla="*/ 1371151 w 2094757"/>
              <a:gd name="connsiteY27" fmla="*/ 436587 h 584674"/>
              <a:gd name="connsiteX28" fmla="*/ 946175 w 2094757"/>
              <a:gd name="connsiteY28" fmla="*/ 402477 h 584674"/>
              <a:gd name="connsiteX29" fmla="*/ 747069 w 2094757"/>
              <a:gd name="connsiteY29" fmla="*/ 348351 h 584674"/>
              <a:gd name="connsiteX30" fmla="*/ 829098 w 2094757"/>
              <a:gd name="connsiteY30" fmla="*/ 312677 h 584674"/>
              <a:gd name="connsiteX31" fmla="*/ 1006690 w 2094757"/>
              <a:gd name="connsiteY31" fmla="*/ 297703 h 584674"/>
              <a:gd name="connsiteX32" fmla="*/ 1378946 w 2094757"/>
              <a:gd name="connsiteY32" fmla="*/ 300382 h 584674"/>
              <a:gd name="connsiteX33" fmla="*/ 1722719 w 2094757"/>
              <a:gd name="connsiteY33" fmla="*/ 324697 h 584674"/>
              <a:gd name="connsiteX34" fmla="*/ 1943744 w 2094757"/>
              <a:gd name="connsiteY34" fmla="*/ 361595 h 584674"/>
              <a:gd name="connsiteX35" fmla="*/ 2073637 w 2094757"/>
              <a:gd name="connsiteY35" fmla="*/ 415830 h 584674"/>
              <a:gd name="connsiteX36" fmla="*/ 1857044 w 2094757"/>
              <a:gd name="connsiteY36" fmla="*/ 494270 h 584674"/>
              <a:gd name="connsiteX37" fmla="*/ 1372217 w 2094757"/>
              <a:gd name="connsiteY37" fmla="*/ 517816 h 584674"/>
              <a:gd name="connsiteX38" fmla="*/ 903809 w 2094757"/>
              <a:gd name="connsiteY38" fmla="*/ 476618 h 584674"/>
              <a:gd name="connsiteX39" fmla="*/ 751997 w 2094757"/>
              <a:gd name="connsiteY39" fmla="*/ 427191 h 584674"/>
              <a:gd name="connsiteX40" fmla="*/ 981811 w 2094757"/>
              <a:gd name="connsiteY40" fmla="*/ 373835 h 584674"/>
              <a:gd name="connsiteX41" fmla="*/ 1624031 w 2094757"/>
              <a:gd name="connsiteY41" fmla="*/ 388355 h 584674"/>
              <a:gd name="connsiteX42" fmla="*/ 1961645 w 2094757"/>
              <a:gd name="connsiteY42" fmla="*/ 422067 h 584674"/>
              <a:gd name="connsiteX43" fmla="*/ 2082996 w 2094757"/>
              <a:gd name="connsiteY43" fmla="*/ 480148 h 584674"/>
              <a:gd name="connsiteX44" fmla="*/ 1982496 w 2094757"/>
              <a:gd name="connsiteY44" fmla="*/ 538202 h 584674"/>
              <a:gd name="connsiteX45" fmla="*/ 1592422 w 2094757"/>
              <a:gd name="connsiteY45" fmla="*/ 582415 h 584674"/>
              <a:gd name="connsiteX46" fmla="*/ 1188466 w 2094757"/>
              <a:gd name="connsiteY46" fmla="*/ 572573 h 584674"/>
              <a:gd name="connsiteX47" fmla="*/ 859963 w 2094757"/>
              <a:gd name="connsiteY47" fmla="*/ 524107 h 584674"/>
              <a:gd name="connsiteX48" fmla="*/ 476617 w 2094757"/>
              <a:gd name="connsiteY48" fmla="*/ 427191 h 584674"/>
              <a:gd name="connsiteX49" fmla="*/ 0 w 2094757"/>
              <a:gd name="connsiteY49" fmla="*/ 285971 h 584674"/>
              <a:gd name="connsiteX0" fmla="*/ 540167 w 2094757"/>
              <a:gd name="connsiteY0" fmla="*/ 0 h 584674"/>
              <a:gd name="connsiteX1" fmla="*/ 1468689 w 2094757"/>
              <a:gd name="connsiteY1" fmla="*/ 10592 h 584674"/>
              <a:gd name="connsiteX2" fmla="*/ 1920593 w 2094757"/>
              <a:gd name="connsiteY2" fmla="*/ 49427 h 584674"/>
              <a:gd name="connsiteX3" fmla="*/ 2084146 w 2094757"/>
              <a:gd name="connsiteY3" fmla="*/ 129036 h 584674"/>
              <a:gd name="connsiteX4" fmla="*/ 1835861 w 2094757"/>
              <a:gd name="connsiteY4" fmla="*/ 208300 h 584674"/>
              <a:gd name="connsiteX5" fmla="*/ 1397997 w 2094757"/>
              <a:gd name="connsiteY5" fmla="*/ 219317 h 584674"/>
              <a:gd name="connsiteX6" fmla="*/ 776711 w 2094757"/>
              <a:gd name="connsiteY6" fmla="*/ 158873 h 584674"/>
              <a:gd name="connsiteX7" fmla="*/ 896748 w 2094757"/>
              <a:gd name="connsiteY7" fmla="*/ 87466 h 584674"/>
              <a:gd name="connsiteX8" fmla="*/ 1386255 w 2094757"/>
              <a:gd name="connsiteY8" fmla="*/ 62752 h 584674"/>
              <a:gd name="connsiteX9" fmla="*/ 1766566 w 2094757"/>
              <a:gd name="connsiteY9" fmla="*/ 86669 h 584674"/>
              <a:gd name="connsiteX10" fmla="*/ 2008442 w 2094757"/>
              <a:gd name="connsiteY10" fmla="*/ 136096 h 584674"/>
              <a:gd name="connsiteX11" fmla="*/ 2075199 w 2094757"/>
              <a:gd name="connsiteY11" fmla="*/ 209866 h 584674"/>
              <a:gd name="connsiteX12" fmla="*/ 1832331 w 2094757"/>
              <a:gd name="connsiteY12" fmla="*/ 268318 h 584674"/>
              <a:gd name="connsiteX13" fmla="*/ 1451037 w 2094757"/>
              <a:gd name="connsiteY13" fmla="*/ 296562 h 584674"/>
              <a:gd name="connsiteX14" fmla="*/ 917931 w 2094757"/>
              <a:gd name="connsiteY14" fmla="*/ 257727 h 584674"/>
              <a:gd name="connsiteX15" fmla="*/ 751997 w 2094757"/>
              <a:gd name="connsiteY15" fmla="*/ 204769 h 584674"/>
              <a:gd name="connsiteX16" fmla="*/ 1129761 w 2094757"/>
              <a:gd name="connsiteY16" fmla="*/ 137690 h 584674"/>
              <a:gd name="connsiteX17" fmla="*/ 1737007 w 2094757"/>
              <a:gd name="connsiteY17" fmla="*/ 144751 h 584674"/>
              <a:gd name="connsiteX18" fmla="*/ 2090140 w 2094757"/>
              <a:gd name="connsiteY18" fmla="*/ 246311 h 584674"/>
              <a:gd name="connsiteX19" fmla="*/ 1892432 w 2094757"/>
              <a:gd name="connsiteY19" fmla="*/ 330672 h 584674"/>
              <a:gd name="connsiteX20" fmla="*/ 1482811 w 2094757"/>
              <a:gd name="connsiteY20" fmla="*/ 360111 h 584674"/>
              <a:gd name="connsiteX21" fmla="*/ 928522 w 2094757"/>
              <a:gd name="connsiteY21" fmla="*/ 335398 h 584674"/>
              <a:gd name="connsiteX22" fmla="*/ 737875 w 2094757"/>
              <a:gd name="connsiteY22" fmla="*/ 275379 h 584674"/>
              <a:gd name="connsiteX23" fmla="*/ 1023846 w 2094757"/>
              <a:gd name="connsiteY23" fmla="*/ 224358 h 584674"/>
              <a:gd name="connsiteX24" fmla="*/ 1686018 w 2094757"/>
              <a:gd name="connsiteY24" fmla="*/ 247053 h 584674"/>
              <a:gd name="connsiteX25" fmla="*/ 2080780 w 2094757"/>
              <a:gd name="connsiteY25" fmla="*/ 323955 h 584674"/>
              <a:gd name="connsiteX26" fmla="*/ 1945389 w 2094757"/>
              <a:gd name="connsiteY26" fmla="*/ 402449 h 584674"/>
              <a:gd name="connsiteX27" fmla="*/ 1371151 w 2094757"/>
              <a:gd name="connsiteY27" fmla="*/ 436587 h 584674"/>
              <a:gd name="connsiteX28" fmla="*/ 946175 w 2094757"/>
              <a:gd name="connsiteY28" fmla="*/ 402477 h 584674"/>
              <a:gd name="connsiteX29" fmla="*/ 747069 w 2094757"/>
              <a:gd name="connsiteY29" fmla="*/ 348351 h 584674"/>
              <a:gd name="connsiteX30" fmla="*/ 829098 w 2094757"/>
              <a:gd name="connsiteY30" fmla="*/ 312677 h 584674"/>
              <a:gd name="connsiteX31" fmla="*/ 1006690 w 2094757"/>
              <a:gd name="connsiteY31" fmla="*/ 297703 h 584674"/>
              <a:gd name="connsiteX32" fmla="*/ 1378946 w 2094757"/>
              <a:gd name="connsiteY32" fmla="*/ 300382 h 584674"/>
              <a:gd name="connsiteX33" fmla="*/ 1722719 w 2094757"/>
              <a:gd name="connsiteY33" fmla="*/ 324697 h 584674"/>
              <a:gd name="connsiteX34" fmla="*/ 1943744 w 2094757"/>
              <a:gd name="connsiteY34" fmla="*/ 361595 h 584674"/>
              <a:gd name="connsiteX35" fmla="*/ 2073637 w 2094757"/>
              <a:gd name="connsiteY35" fmla="*/ 415830 h 584674"/>
              <a:gd name="connsiteX36" fmla="*/ 1857044 w 2094757"/>
              <a:gd name="connsiteY36" fmla="*/ 494270 h 584674"/>
              <a:gd name="connsiteX37" fmla="*/ 1372217 w 2094757"/>
              <a:gd name="connsiteY37" fmla="*/ 517816 h 584674"/>
              <a:gd name="connsiteX38" fmla="*/ 903809 w 2094757"/>
              <a:gd name="connsiteY38" fmla="*/ 476618 h 584674"/>
              <a:gd name="connsiteX39" fmla="*/ 751997 w 2094757"/>
              <a:gd name="connsiteY39" fmla="*/ 427191 h 584674"/>
              <a:gd name="connsiteX40" fmla="*/ 981811 w 2094757"/>
              <a:gd name="connsiteY40" fmla="*/ 373835 h 584674"/>
              <a:gd name="connsiteX41" fmla="*/ 1624031 w 2094757"/>
              <a:gd name="connsiteY41" fmla="*/ 388355 h 584674"/>
              <a:gd name="connsiteX42" fmla="*/ 1961645 w 2094757"/>
              <a:gd name="connsiteY42" fmla="*/ 422067 h 584674"/>
              <a:gd name="connsiteX43" fmla="*/ 2082996 w 2094757"/>
              <a:gd name="connsiteY43" fmla="*/ 480148 h 584674"/>
              <a:gd name="connsiteX44" fmla="*/ 1982496 w 2094757"/>
              <a:gd name="connsiteY44" fmla="*/ 538202 h 584674"/>
              <a:gd name="connsiteX45" fmla="*/ 1592422 w 2094757"/>
              <a:gd name="connsiteY45" fmla="*/ 582415 h 584674"/>
              <a:gd name="connsiteX46" fmla="*/ 1188466 w 2094757"/>
              <a:gd name="connsiteY46" fmla="*/ 572573 h 584674"/>
              <a:gd name="connsiteX47" fmla="*/ 859963 w 2094757"/>
              <a:gd name="connsiteY47" fmla="*/ 524107 h 584674"/>
              <a:gd name="connsiteX48" fmla="*/ 476617 w 2094757"/>
              <a:gd name="connsiteY48" fmla="*/ 427191 h 584674"/>
              <a:gd name="connsiteX49" fmla="*/ 0 w 2094757"/>
              <a:gd name="connsiteY49" fmla="*/ 285971 h 584674"/>
              <a:gd name="connsiteX0" fmla="*/ 540167 w 2094916"/>
              <a:gd name="connsiteY0" fmla="*/ 0 h 584674"/>
              <a:gd name="connsiteX1" fmla="*/ 1468689 w 2094916"/>
              <a:gd name="connsiteY1" fmla="*/ 10592 h 584674"/>
              <a:gd name="connsiteX2" fmla="*/ 1920593 w 2094916"/>
              <a:gd name="connsiteY2" fmla="*/ 49427 h 584674"/>
              <a:gd name="connsiteX3" fmla="*/ 2084146 w 2094916"/>
              <a:gd name="connsiteY3" fmla="*/ 129036 h 584674"/>
              <a:gd name="connsiteX4" fmla="*/ 1835861 w 2094916"/>
              <a:gd name="connsiteY4" fmla="*/ 208300 h 584674"/>
              <a:gd name="connsiteX5" fmla="*/ 1397997 w 2094916"/>
              <a:gd name="connsiteY5" fmla="*/ 219317 h 584674"/>
              <a:gd name="connsiteX6" fmla="*/ 776711 w 2094916"/>
              <a:gd name="connsiteY6" fmla="*/ 158873 h 584674"/>
              <a:gd name="connsiteX7" fmla="*/ 896748 w 2094916"/>
              <a:gd name="connsiteY7" fmla="*/ 87466 h 584674"/>
              <a:gd name="connsiteX8" fmla="*/ 1386255 w 2094916"/>
              <a:gd name="connsiteY8" fmla="*/ 62752 h 584674"/>
              <a:gd name="connsiteX9" fmla="*/ 1766566 w 2094916"/>
              <a:gd name="connsiteY9" fmla="*/ 86669 h 584674"/>
              <a:gd name="connsiteX10" fmla="*/ 2008442 w 2094916"/>
              <a:gd name="connsiteY10" fmla="*/ 136096 h 584674"/>
              <a:gd name="connsiteX11" fmla="*/ 2075199 w 2094916"/>
              <a:gd name="connsiteY11" fmla="*/ 209866 h 584674"/>
              <a:gd name="connsiteX12" fmla="*/ 1832331 w 2094916"/>
              <a:gd name="connsiteY12" fmla="*/ 268318 h 584674"/>
              <a:gd name="connsiteX13" fmla="*/ 1451037 w 2094916"/>
              <a:gd name="connsiteY13" fmla="*/ 296562 h 584674"/>
              <a:gd name="connsiteX14" fmla="*/ 917931 w 2094916"/>
              <a:gd name="connsiteY14" fmla="*/ 257727 h 584674"/>
              <a:gd name="connsiteX15" fmla="*/ 751997 w 2094916"/>
              <a:gd name="connsiteY15" fmla="*/ 204769 h 584674"/>
              <a:gd name="connsiteX16" fmla="*/ 1129761 w 2094916"/>
              <a:gd name="connsiteY16" fmla="*/ 137690 h 584674"/>
              <a:gd name="connsiteX17" fmla="*/ 1737007 w 2094916"/>
              <a:gd name="connsiteY17" fmla="*/ 144751 h 584674"/>
              <a:gd name="connsiteX18" fmla="*/ 2090140 w 2094916"/>
              <a:gd name="connsiteY18" fmla="*/ 246311 h 584674"/>
              <a:gd name="connsiteX19" fmla="*/ 1892432 w 2094916"/>
              <a:gd name="connsiteY19" fmla="*/ 330672 h 584674"/>
              <a:gd name="connsiteX20" fmla="*/ 1482811 w 2094916"/>
              <a:gd name="connsiteY20" fmla="*/ 360111 h 584674"/>
              <a:gd name="connsiteX21" fmla="*/ 928522 w 2094916"/>
              <a:gd name="connsiteY21" fmla="*/ 335398 h 584674"/>
              <a:gd name="connsiteX22" fmla="*/ 737875 w 2094916"/>
              <a:gd name="connsiteY22" fmla="*/ 275379 h 584674"/>
              <a:gd name="connsiteX23" fmla="*/ 1023846 w 2094916"/>
              <a:gd name="connsiteY23" fmla="*/ 224358 h 584674"/>
              <a:gd name="connsiteX24" fmla="*/ 1683637 w 2094916"/>
              <a:gd name="connsiteY24" fmla="*/ 253318 h 584674"/>
              <a:gd name="connsiteX25" fmla="*/ 2080780 w 2094916"/>
              <a:gd name="connsiteY25" fmla="*/ 323955 h 584674"/>
              <a:gd name="connsiteX26" fmla="*/ 1945389 w 2094916"/>
              <a:gd name="connsiteY26" fmla="*/ 402449 h 584674"/>
              <a:gd name="connsiteX27" fmla="*/ 1371151 w 2094916"/>
              <a:gd name="connsiteY27" fmla="*/ 436587 h 584674"/>
              <a:gd name="connsiteX28" fmla="*/ 946175 w 2094916"/>
              <a:gd name="connsiteY28" fmla="*/ 402477 h 584674"/>
              <a:gd name="connsiteX29" fmla="*/ 747069 w 2094916"/>
              <a:gd name="connsiteY29" fmla="*/ 348351 h 584674"/>
              <a:gd name="connsiteX30" fmla="*/ 829098 w 2094916"/>
              <a:gd name="connsiteY30" fmla="*/ 312677 h 584674"/>
              <a:gd name="connsiteX31" fmla="*/ 1006690 w 2094916"/>
              <a:gd name="connsiteY31" fmla="*/ 297703 h 584674"/>
              <a:gd name="connsiteX32" fmla="*/ 1378946 w 2094916"/>
              <a:gd name="connsiteY32" fmla="*/ 300382 h 584674"/>
              <a:gd name="connsiteX33" fmla="*/ 1722719 w 2094916"/>
              <a:gd name="connsiteY33" fmla="*/ 324697 h 584674"/>
              <a:gd name="connsiteX34" fmla="*/ 1943744 w 2094916"/>
              <a:gd name="connsiteY34" fmla="*/ 361595 h 584674"/>
              <a:gd name="connsiteX35" fmla="*/ 2073637 w 2094916"/>
              <a:gd name="connsiteY35" fmla="*/ 415830 h 584674"/>
              <a:gd name="connsiteX36" fmla="*/ 1857044 w 2094916"/>
              <a:gd name="connsiteY36" fmla="*/ 494270 h 584674"/>
              <a:gd name="connsiteX37" fmla="*/ 1372217 w 2094916"/>
              <a:gd name="connsiteY37" fmla="*/ 517816 h 584674"/>
              <a:gd name="connsiteX38" fmla="*/ 903809 w 2094916"/>
              <a:gd name="connsiteY38" fmla="*/ 476618 h 584674"/>
              <a:gd name="connsiteX39" fmla="*/ 751997 w 2094916"/>
              <a:gd name="connsiteY39" fmla="*/ 427191 h 584674"/>
              <a:gd name="connsiteX40" fmla="*/ 981811 w 2094916"/>
              <a:gd name="connsiteY40" fmla="*/ 373835 h 584674"/>
              <a:gd name="connsiteX41" fmla="*/ 1624031 w 2094916"/>
              <a:gd name="connsiteY41" fmla="*/ 388355 h 584674"/>
              <a:gd name="connsiteX42" fmla="*/ 1961645 w 2094916"/>
              <a:gd name="connsiteY42" fmla="*/ 422067 h 584674"/>
              <a:gd name="connsiteX43" fmla="*/ 2082996 w 2094916"/>
              <a:gd name="connsiteY43" fmla="*/ 480148 h 584674"/>
              <a:gd name="connsiteX44" fmla="*/ 1982496 w 2094916"/>
              <a:gd name="connsiteY44" fmla="*/ 538202 h 584674"/>
              <a:gd name="connsiteX45" fmla="*/ 1592422 w 2094916"/>
              <a:gd name="connsiteY45" fmla="*/ 582415 h 584674"/>
              <a:gd name="connsiteX46" fmla="*/ 1188466 w 2094916"/>
              <a:gd name="connsiteY46" fmla="*/ 572573 h 584674"/>
              <a:gd name="connsiteX47" fmla="*/ 859963 w 2094916"/>
              <a:gd name="connsiteY47" fmla="*/ 524107 h 584674"/>
              <a:gd name="connsiteX48" fmla="*/ 476617 w 2094916"/>
              <a:gd name="connsiteY48" fmla="*/ 427191 h 584674"/>
              <a:gd name="connsiteX49" fmla="*/ 0 w 2094916"/>
              <a:gd name="connsiteY49" fmla="*/ 285971 h 584674"/>
              <a:gd name="connsiteX0" fmla="*/ 540167 w 2094916"/>
              <a:gd name="connsiteY0" fmla="*/ 0 h 584674"/>
              <a:gd name="connsiteX1" fmla="*/ 1468689 w 2094916"/>
              <a:gd name="connsiteY1" fmla="*/ 10592 h 584674"/>
              <a:gd name="connsiteX2" fmla="*/ 1920593 w 2094916"/>
              <a:gd name="connsiteY2" fmla="*/ 49427 h 584674"/>
              <a:gd name="connsiteX3" fmla="*/ 2084146 w 2094916"/>
              <a:gd name="connsiteY3" fmla="*/ 129036 h 584674"/>
              <a:gd name="connsiteX4" fmla="*/ 1835861 w 2094916"/>
              <a:gd name="connsiteY4" fmla="*/ 208300 h 584674"/>
              <a:gd name="connsiteX5" fmla="*/ 1397997 w 2094916"/>
              <a:gd name="connsiteY5" fmla="*/ 219317 h 584674"/>
              <a:gd name="connsiteX6" fmla="*/ 776711 w 2094916"/>
              <a:gd name="connsiteY6" fmla="*/ 158873 h 584674"/>
              <a:gd name="connsiteX7" fmla="*/ 896748 w 2094916"/>
              <a:gd name="connsiteY7" fmla="*/ 87466 h 584674"/>
              <a:gd name="connsiteX8" fmla="*/ 1386255 w 2094916"/>
              <a:gd name="connsiteY8" fmla="*/ 62752 h 584674"/>
              <a:gd name="connsiteX9" fmla="*/ 1766566 w 2094916"/>
              <a:gd name="connsiteY9" fmla="*/ 86669 h 584674"/>
              <a:gd name="connsiteX10" fmla="*/ 2008442 w 2094916"/>
              <a:gd name="connsiteY10" fmla="*/ 136096 h 584674"/>
              <a:gd name="connsiteX11" fmla="*/ 2075199 w 2094916"/>
              <a:gd name="connsiteY11" fmla="*/ 209866 h 584674"/>
              <a:gd name="connsiteX12" fmla="*/ 1832331 w 2094916"/>
              <a:gd name="connsiteY12" fmla="*/ 268318 h 584674"/>
              <a:gd name="connsiteX13" fmla="*/ 1451037 w 2094916"/>
              <a:gd name="connsiteY13" fmla="*/ 296562 h 584674"/>
              <a:gd name="connsiteX14" fmla="*/ 917931 w 2094916"/>
              <a:gd name="connsiteY14" fmla="*/ 257727 h 584674"/>
              <a:gd name="connsiteX15" fmla="*/ 751997 w 2094916"/>
              <a:gd name="connsiteY15" fmla="*/ 204769 h 584674"/>
              <a:gd name="connsiteX16" fmla="*/ 1129761 w 2094916"/>
              <a:gd name="connsiteY16" fmla="*/ 137690 h 584674"/>
              <a:gd name="connsiteX17" fmla="*/ 1737007 w 2094916"/>
              <a:gd name="connsiteY17" fmla="*/ 144751 h 584674"/>
              <a:gd name="connsiteX18" fmla="*/ 2090140 w 2094916"/>
              <a:gd name="connsiteY18" fmla="*/ 246311 h 584674"/>
              <a:gd name="connsiteX19" fmla="*/ 1892432 w 2094916"/>
              <a:gd name="connsiteY19" fmla="*/ 330672 h 584674"/>
              <a:gd name="connsiteX20" fmla="*/ 1482811 w 2094916"/>
              <a:gd name="connsiteY20" fmla="*/ 360111 h 584674"/>
              <a:gd name="connsiteX21" fmla="*/ 928522 w 2094916"/>
              <a:gd name="connsiteY21" fmla="*/ 335398 h 584674"/>
              <a:gd name="connsiteX22" fmla="*/ 737875 w 2094916"/>
              <a:gd name="connsiteY22" fmla="*/ 275379 h 584674"/>
              <a:gd name="connsiteX23" fmla="*/ 1030990 w 2094916"/>
              <a:gd name="connsiteY23" fmla="*/ 235320 h 584674"/>
              <a:gd name="connsiteX24" fmla="*/ 1683637 w 2094916"/>
              <a:gd name="connsiteY24" fmla="*/ 253318 h 584674"/>
              <a:gd name="connsiteX25" fmla="*/ 2080780 w 2094916"/>
              <a:gd name="connsiteY25" fmla="*/ 323955 h 584674"/>
              <a:gd name="connsiteX26" fmla="*/ 1945389 w 2094916"/>
              <a:gd name="connsiteY26" fmla="*/ 402449 h 584674"/>
              <a:gd name="connsiteX27" fmla="*/ 1371151 w 2094916"/>
              <a:gd name="connsiteY27" fmla="*/ 436587 h 584674"/>
              <a:gd name="connsiteX28" fmla="*/ 946175 w 2094916"/>
              <a:gd name="connsiteY28" fmla="*/ 402477 h 584674"/>
              <a:gd name="connsiteX29" fmla="*/ 747069 w 2094916"/>
              <a:gd name="connsiteY29" fmla="*/ 348351 h 584674"/>
              <a:gd name="connsiteX30" fmla="*/ 829098 w 2094916"/>
              <a:gd name="connsiteY30" fmla="*/ 312677 h 584674"/>
              <a:gd name="connsiteX31" fmla="*/ 1006690 w 2094916"/>
              <a:gd name="connsiteY31" fmla="*/ 297703 h 584674"/>
              <a:gd name="connsiteX32" fmla="*/ 1378946 w 2094916"/>
              <a:gd name="connsiteY32" fmla="*/ 300382 h 584674"/>
              <a:gd name="connsiteX33" fmla="*/ 1722719 w 2094916"/>
              <a:gd name="connsiteY33" fmla="*/ 324697 h 584674"/>
              <a:gd name="connsiteX34" fmla="*/ 1943744 w 2094916"/>
              <a:gd name="connsiteY34" fmla="*/ 361595 h 584674"/>
              <a:gd name="connsiteX35" fmla="*/ 2073637 w 2094916"/>
              <a:gd name="connsiteY35" fmla="*/ 415830 h 584674"/>
              <a:gd name="connsiteX36" fmla="*/ 1857044 w 2094916"/>
              <a:gd name="connsiteY36" fmla="*/ 494270 h 584674"/>
              <a:gd name="connsiteX37" fmla="*/ 1372217 w 2094916"/>
              <a:gd name="connsiteY37" fmla="*/ 517816 h 584674"/>
              <a:gd name="connsiteX38" fmla="*/ 903809 w 2094916"/>
              <a:gd name="connsiteY38" fmla="*/ 476618 h 584674"/>
              <a:gd name="connsiteX39" fmla="*/ 751997 w 2094916"/>
              <a:gd name="connsiteY39" fmla="*/ 427191 h 584674"/>
              <a:gd name="connsiteX40" fmla="*/ 981811 w 2094916"/>
              <a:gd name="connsiteY40" fmla="*/ 373835 h 584674"/>
              <a:gd name="connsiteX41" fmla="*/ 1624031 w 2094916"/>
              <a:gd name="connsiteY41" fmla="*/ 388355 h 584674"/>
              <a:gd name="connsiteX42" fmla="*/ 1961645 w 2094916"/>
              <a:gd name="connsiteY42" fmla="*/ 422067 h 584674"/>
              <a:gd name="connsiteX43" fmla="*/ 2082996 w 2094916"/>
              <a:gd name="connsiteY43" fmla="*/ 480148 h 584674"/>
              <a:gd name="connsiteX44" fmla="*/ 1982496 w 2094916"/>
              <a:gd name="connsiteY44" fmla="*/ 538202 h 584674"/>
              <a:gd name="connsiteX45" fmla="*/ 1592422 w 2094916"/>
              <a:gd name="connsiteY45" fmla="*/ 582415 h 584674"/>
              <a:gd name="connsiteX46" fmla="*/ 1188466 w 2094916"/>
              <a:gd name="connsiteY46" fmla="*/ 572573 h 584674"/>
              <a:gd name="connsiteX47" fmla="*/ 859963 w 2094916"/>
              <a:gd name="connsiteY47" fmla="*/ 524107 h 584674"/>
              <a:gd name="connsiteX48" fmla="*/ 476617 w 2094916"/>
              <a:gd name="connsiteY48" fmla="*/ 427191 h 584674"/>
              <a:gd name="connsiteX49" fmla="*/ 0 w 2094916"/>
              <a:gd name="connsiteY49" fmla="*/ 285971 h 584674"/>
              <a:gd name="connsiteX0" fmla="*/ 540167 w 2094916"/>
              <a:gd name="connsiteY0" fmla="*/ 0 h 584674"/>
              <a:gd name="connsiteX1" fmla="*/ 1468689 w 2094916"/>
              <a:gd name="connsiteY1" fmla="*/ 10592 h 584674"/>
              <a:gd name="connsiteX2" fmla="*/ 1920593 w 2094916"/>
              <a:gd name="connsiteY2" fmla="*/ 49427 h 584674"/>
              <a:gd name="connsiteX3" fmla="*/ 2084146 w 2094916"/>
              <a:gd name="connsiteY3" fmla="*/ 129036 h 584674"/>
              <a:gd name="connsiteX4" fmla="*/ 1835861 w 2094916"/>
              <a:gd name="connsiteY4" fmla="*/ 208300 h 584674"/>
              <a:gd name="connsiteX5" fmla="*/ 1397997 w 2094916"/>
              <a:gd name="connsiteY5" fmla="*/ 219317 h 584674"/>
              <a:gd name="connsiteX6" fmla="*/ 776711 w 2094916"/>
              <a:gd name="connsiteY6" fmla="*/ 158873 h 584674"/>
              <a:gd name="connsiteX7" fmla="*/ 896748 w 2094916"/>
              <a:gd name="connsiteY7" fmla="*/ 87466 h 584674"/>
              <a:gd name="connsiteX8" fmla="*/ 1386255 w 2094916"/>
              <a:gd name="connsiteY8" fmla="*/ 62752 h 584674"/>
              <a:gd name="connsiteX9" fmla="*/ 1766566 w 2094916"/>
              <a:gd name="connsiteY9" fmla="*/ 86669 h 584674"/>
              <a:gd name="connsiteX10" fmla="*/ 2008442 w 2094916"/>
              <a:gd name="connsiteY10" fmla="*/ 136096 h 584674"/>
              <a:gd name="connsiteX11" fmla="*/ 2075199 w 2094916"/>
              <a:gd name="connsiteY11" fmla="*/ 209866 h 584674"/>
              <a:gd name="connsiteX12" fmla="*/ 1832331 w 2094916"/>
              <a:gd name="connsiteY12" fmla="*/ 268318 h 584674"/>
              <a:gd name="connsiteX13" fmla="*/ 1446275 w 2094916"/>
              <a:gd name="connsiteY13" fmla="*/ 290298 h 584674"/>
              <a:gd name="connsiteX14" fmla="*/ 917931 w 2094916"/>
              <a:gd name="connsiteY14" fmla="*/ 257727 h 584674"/>
              <a:gd name="connsiteX15" fmla="*/ 751997 w 2094916"/>
              <a:gd name="connsiteY15" fmla="*/ 204769 h 584674"/>
              <a:gd name="connsiteX16" fmla="*/ 1129761 w 2094916"/>
              <a:gd name="connsiteY16" fmla="*/ 137690 h 584674"/>
              <a:gd name="connsiteX17" fmla="*/ 1737007 w 2094916"/>
              <a:gd name="connsiteY17" fmla="*/ 144751 h 584674"/>
              <a:gd name="connsiteX18" fmla="*/ 2090140 w 2094916"/>
              <a:gd name="connsiteY18" fmla="*/ 246311 h 584674"/>
              <a:gd name="connsiteX19" fmla="*/ 1892432 w 2094916"/>
              <a:gd name="connsiteY19" fmla="*/ 330672 h 584674"/>
              <a:gd name="connsiteX20" fmla="*/ 1482811 w 2094916"/>
              <a:gd name="connsiteY20" fmla="*/ 360111 h 584674"/>
              <a:gd name="connsiteX21" fmla="*/ 928522 w 2094916"/>
              <a:gd name="connsiteY21" fmla="*/ 335398 h 584674"/>
              <a:gd name="connsiteX22" fmla="*/ 737875 w 2094916"/>
              <a:gd name="connsiteY22" fmla="*/ 275379 h 584674"/>
              <a:gd name="connsiteX23" fmla="*/ 1030990 w 2094916"/>
              <a:gd name="connsiteY23" fmla="*/ 235320 h 584674"/>
              <a:gd name="connsiteX24" fmla="*/ 1683637 w 2094916"/>
              <a:gd name="connsiteY24" fmla="*/ 253318 h 584674"/>
              <a:gd name="connsiteX25" fmla="*/ 2080780 w 2094916"/>
              <a:gd name="connsiteY25" fmla="*/ 323955 h 584674"/>
              <a:gd name="connsiteX26" fmla="*/ 1945389 w 2094916"/>
              <a:gd name="connsiteY26" fmla="*/ 402449 h 584674"/>
              <a:gd name="connsiteX27" fmla="*/ 1371151 w 2094916"/>
              <a:gd name="connsiteY27" fmla="*/ 436587 h 584674"/>
              <a:gd name="connsiteX28" fmla="*/ 946175 w 2094916"/>
              <a:gd name="connsiteY28" fmla="*/ 402477 h 584674"/>
              <a:gd name="connsiteX29" fmla="*/ 747069 w 2094916"/>
              <a:gd name="connsiteY29" fmla="*/ 348351 h 584674"/>
              <a:gd name="connsiteX30" fmla="*/ 829098 w 2094916"/>
              <a:gd name="connsiteY30" fmla="*/ 312677 h 584674"/>
              <a:gd name="connsiteX31" fmla="*/ 1006690 w 2094916"/>
              <a:gd name="connsiteY31" fmla="*/ 297703 h 584674"/>
              <a:gd name="connsiteX32" fmla="*/ 1378946 w 2094916"/>
              <a:gd name="connsiteY32" fmla="*/ 300382 h 584674"/>
              <a:gd name="connsiteX33" fmla="*/ 1722719 w 2094916"/>
              <a:gd name="connsiteY33" fmla="*/ 324697 h 584674"/>
              <a:gd name="connsiteX34" fmla="*/ 1943744 w 2094916"/>
              <a:gd name="connsiteY34" fmla="*/ 361595 h 584674"/>
              <a:gd name="connsiteX35" fmla="*/ 2073637 w 2094916"/>
              <a:gd name="connsiteY35" fmla="*/ 415830 h 584674"/>
              <a:gd name="connsiteX36" fmla="*/ 1857044 w 2094916"/>
              <a:gd name="connsiteY36" fmla="*/ 494270 h 584674"/>
              <a:gd name="connsiteX37" fmla="*/ 1372217 w 2094916"/>
              <a:gd name="connsiteY37" fmla="*/ 517816 h 584674"/>
              <a:gd name="connsiteX38" fmla="*/ 903809 w 2094916"/>
              <a:gd name="connsiteY38" fmla="*/ 476618 h 584674"/>
              <a:gd name="connsiteX39" fmla="*/ 751997 w 2094916"/>
              <a:gd name="connsiteY39" fmla="*/ 427191 h 584674"/>
              <a:gd name="connsiteX40" fmla="*/ 981811 w 2094916"/>
              <a:gd name="connsiteY40" fmla="*/ 373835 h 584674"/>
              <a:gd name="connsiteX41" fmla="*/ 1624031 w 2094916"/>
              <a:gd name="connsiteY41" fmla="*/ 388355 h 584674"/>
              <a:gd name="connsiteX42" fmla="*/ 1961645 w 2094916"/>
              <a:gd name="connsiteY42" fmla="*/ 422067 h 584674"/>
              <a:gd name="connsiteX43" fmla="*/ 2082996 w 2094916"/>
              <a:gd name="connsiteY43" fmla="*/ 480148 h 584674"/>
              <a:gd name="connsiteX44" fmla="*/ 1982496 w 2094916"/>
              <a:gd name="connsiteY44" fmla="*/ 538202 h 584674"/>
              <a:gd name="connsiteX45" fmla="*/ 1592422 w 2094916"/>
              <a:gd name="connsiteY45" fmla="*/ 582415 h 584674"/>
              <a:gd name="connsiteX46" fmla="*/ 1188466 w 2094916"/>
              <a:gd name="connsiteY46" fmla="*/ 572573 h 584674"/>
              <a:gd name="connsiteX47" fmla="*/ 859963 w 2094916"/>
              <a:gd name="connsiteY47" fmla="*/ 524107 h 584674"/>
              <a:gd name="connsiteX48" fmla="*/ 476617 w 2094916"/>
              <a:gd name="connsiteY48" fmla="*/ 427191 h 584674"/>
              <a:gd name="connsiteX49" fmla="*/ 0 w 2094916"/>
              <a:gd name="connsiteY49" fmla="*/ 285971 h 584674"/>
              <a:gd name="connsiteX0" fmla="*/ 540167 w 2094916"/>
              <a:gd name="connsiteY0" fmla="*/ 0 h 584674"/>
              <a:gd name="connsiteX1" fmla="*/ 1468689 w 2094916"/>
              <a:gd name="connsiteY1" fmla="*/ 10592 h 584674"/>
              <a:gd name="connsiteX2" fmla="*/ 1920593 w 2094916"/>
              <a:gd name="connsiteY2" fmla="*/ 49427 h 584674"/>
              <a:gd name="connsiteX3" fmla="*/ 2084146 w 2094916"/>
              <a:gd name="connsiteY3" fmla="*/ 129036 h 584674"/>
              <a:gd name="connsiteX4" fmla="*/ 1835861 w 2094916"/>
              <a:gd name="connsiteY4" fmla="*/ 208300 h 584674"/>
              <a:gd name="connsiteX5" fmla="*/ 1397997 w 2094916"/>
              <a:gd name="connsiteY5" fmla="*/ 219317 h 584674"/>
              <a:gd name="connsiteX6" fmla="*/ 776711 w 2094916"/>
              <a:gd name="connsiteY6" fmla="*/ 158873 h 584674"/>
              <a:gd name="connsiteX7" fmla="*/ 896748 w 2094916"/>
              <a:gd name="connsiteY7" fmla="*/ 87466 h 584674"/>
              <a:gd name="connsiteX8" fmla="*/ 1386255 w 2094916"/>
              <a:gd name="connsiteY8" fmla="*/ 62752 h 584674"/>
              <a:gd name="connsiteX9" fmla="*/ 1766566 w 2094916"/>
              <a:gd name="connsiteY9" fmla="*/ 86669 h 584674"/>
              <a:gd name="connsiteX10" fmla="*/ 2008442 w 2094916"/>
              <a:gd name="connsiteY10" fmla="*/ 136096 h 584674"/>
              <a:gd name="connsiteX11" fmla="*/ 2075199 w 2094916"/>
              <a:gd name="connsiteY11" fmla="*/ 209866 h 584674"/>
              <a:gd name="connsiteX12" fmla="*/ 1832331 w 2094916"/>
              <a:gd name="connsiteY12" fmla="*/ 268318 h 584674"/>
              <a:gd name="connsiteX13" fmla="*/ 1446275 w 2094916"/>
              <a:gd name="connsiteY13" fmla="*/ 290298 h 584674"/>
              <a:gd name="connsiteX14" fmla="*/ 917931 w 2094916"/>
              <a:gd name="connsiteY14" fmla="*/ 251463 h 584674"/>
              <a:gd name="connsiteX15" fmla="*/ 751997 w 2094916"/>
              <a:gd name="connsiteY15" fmla="*/ 204769 h 584674"/>
              <a:gd name="connsiteX16" fmla="*/ 1129761 w 2094916"/>
              <a:gd name="connsiteY16" fmla="*/ 137690 h 584674"/>
              <a:gd name="connsiteX17" fmla="*/ 1737007 w 2094916"/>
              <a:gd name="connsiteY17" fmla="*/ 144751 h 584674"/>
              <a:gd name="connsiteX18" fmla="*/ 2090140 w 2094916"/>
              <a:gd name="connsiteY18" fmla="*/ 246311 h 584674"/>
              <a:gd name="connsiteX19" fmla="*/ 1892432 w 2094916"/>
              <a:gd name="connsiteY19" fmla="*/ 330672 h 584674"/>
              <a:gd name="connsiteX20" fmla="*/ 1482811 w 2094916"/>
              <a:gd name="connsiteY20" fmla="*/ 360111 h 584674"/>
              <a:gd name="connsiteX21" fmla="*/ 928522 w 2094916"/>
              <a:gd name="connsiteY21" fmla="*/ 335398 h 584674"/>
              <a:gd name="connsiteX22" fmla="*/ 737875 w 2094916"/>
              <a:gd name="connsiteY22" fmla="*/ 275379 h 584674"/>
              <a:gd name="connsiteX23" fmla="*/ 1030990 w 2094916"/>
              <a:gd name="connsiteY23" fmla="*/ 235320 h 584674"/>
              <a:gd name="connsiteX24" fmla="*/ 1683637 w 2094916"/>
              <a:gd name="connsiteY24" fmla="*/ 253318 h 584674"/>
              <a:gd name="connsiteX25" fmla="*/ 2080780 w 2094916"/>
              <a:gd name="connsiteY25" fmla="*/ 323955 h 584674"/>
              <a:gd name="connsiteX26" fmla="*/ 1945389 w 2094916"/>
              <a:gd name="connsiteY26" fmla="*/ 402449 h 584674"/>
              <a:gd name="connsiteX27" fmla="*/ 1371151 w 2094916"/>
              <a:gd name="connsiteY27" fmla="*/ 436587 h 584674"/>
              <a:gd name="connsiteX28" fmla="*/ 946175 w 2094916"/>
              <a:gd name="connsiteY28" fmla="*/ 402477 h 584674"/>
              <a:gd name="connsiteX29" fmla="*/ 747069 w 2094916"/>
              <a:gd name="connsiteY29" fmla="*/ 348351 h 584674"/>
              <a:gd name="connsiteX30" fmla="*/ 829098 w 2094916"/>
              <a:gd name="connsiteY30" fmla="*/ 312677 h 584674"/>
              <a:gd name="connsiteX31" fmla="*/ 1006690 w 2094916"/>
              <a:gd name="connsiteY31" fmla="*/ 297703 h 584674"/>
              <a:gd name="connsiteX32" fmla="*/ 1378946 w 2094916"/>
              <a:gd name="connsiteY32" fmla="*/ 300382 h 584674"/>
              <a:gd name="connsiteX33" fmla="*/ 1722719 w 2094916"/>
              <a:gd name="connsiteY33" fmla="*/ 324697 h 584674"/>
              <a:gd name="connsiteX34" fmla="*/ 1943744 w 2094916"/>
              <a:gd name="connsiteY34" fmla="*/ 361595 h 584674"/>
              <a:gd name="connsiteX35" fmla="*/ 2073637 w 2094916"/>
              <a:gd name="connsiteY35" fmla="*/ 415830 h 584674"/>
              <a:gd name="connsiteX36" fmla="*/ 1857044 w 2094916"/>
              <a:gd name="connsiteY36" fmla="*/ 494270 h 584674"/>
              <a:gd name="connsiteX37" fmla="*/ 1372217 w 2094916"/>
              <a:gd name="connsiteY37" fmla="*/ 517816 h 584674"/>
              <a:gd name="connsiteX38" fmla="*/ 903809 w 2094916"/>
              <a:gd name="connsiteY38" fmla="*/ 476618 h 584674"/>
              <a:gd name="connsiteX39" fmla="*/ 751997 w 2094916"/>
              <a:gd name="connsiteY39" fmla="*/ 427191 h 584674"/>
              <a:gd name="connsiteX40" fmla="*/ 981811 w 2094916"/>
              <a:gd name="connsiteY40" fmla="*/ 373835 h 584674"/>
              <a:gd name="connsiteX41" fmla="*/ 1624031 w 2094916"/>
              <a:gd name="connsiteY41" fmla="*/ 388355 h 584674"/>
              <a:gd name="connsiteX42" fmla="*/ 1961645 w 2094916"/>
              <a:gd name="connsiteY42" fmla="*/ 422067 h 584674"/>
              <a:gd name="connsiteX43" fmla="*/ 2082996 w 2094916"/>
              <a:gd name="connsiteY43" fmla="*/ 480148 h 584674"/>
              <a:gd name="connsiteX44" fmla="*/ 1982496 w 2094916"/>
              <a:gd name="connsiteY44" fmla="*/ 538202 h 584674"/>
              <a:gd name="connsiteX45" fmla="*/ 1592422 w 2094916"/>
              <a:gd name="connsiteY45" fmla="*/ 582415 h 584674"/>
              <a:gd name="connsiteX46" fmla="*/ 1188466 w 2094916"/>
              <a:gd name="connsiteY46" fmla="*/ 572573 h 584674"/>
              <a:gd name="connsiteX47" fmla="*/ 859963 w 2094916"/>
              <a:gd name="connsiteY47" fmla="*/ 524107 h 584674"/>
              <a:gd name="connsiteX48" fmla="*/ 476617 w 2094916"/>
              <a:gd name="connsiteY48" fmla="*/ 427191 h 584674"/>
              <a:gd name="connsiteX49" fmla="*/ 0 w 2094916"/>
              <a:gd name="connsiteY49" fmla="*/ 285971 h 584674"/>
              <a:gd name="connsiteX0" fmla="*/ 540167 w 2094916"/>
              <a:gd name="connsiteY0" fmla="*/ 0 h 584674"/>
              <a:gd name="connsiteX1" fmla="*/ 1468689 w 2094916"/>
              <a:gd name="connsiteY1" fmla="*/ 10592 h 584674"/>
              <a:gd name="connsiteX2" fmla="*/ 1920593 w 2094916"/>
              <a:gd name="connsiteY2" fmla="*/ 49427 h 584674"/>
              <a:gd name="connsiteX3" fmla="*/ 2084146 w 2094916"/>
              <a:gd name="connsiteY3" fmla="*/ 129036 h 584674"/>
              <a:gd name="connsiteX4" fmla="*/ 1835861 w 2094916"/>
              <a:gd name="connsiteY4" fmla="*/ 208300 h 584674"/>
              <a:gd name="connsiteX5" fmla="*/ 1397997 w 2094916"/>
              <a:gd name="connsiteY5" fmla="*/ 219317 h 584674"/>
              <a:gd name="connsiteX6" fmla="*/ 776711 w 2094916"/>
              <a:gd name="connsiteY6" fmla="*/ 158873 h 584674"/>
              <a:gd name="connsiteX7" fmla="*/ 896748 w 2094916"/>
              <a:gd name="connsiteY7" fmla="*/ 87466 h 584674"/>
              <a:gd name="connsiteX8" fmla="*/ 1386255 w 2094916"/>
              <a:gd name="connsiteY8" fmla="*/ 62752 h 584674"/>
              <a:gd name="connsiteX9" fmla="*/ 1766566 w 2094916"/>
              <a:gd name="connsiteY9" fmla="*/ 86669 h 584674"/>
              <a:gd name="connsiteX10" fmla="*/ 2008442 w 2094916"/>
              <a:gd name="connsiteY10" fmla="*/ 136096 h 584674"/>
              <a:gd name="connsiteX11" fmla="*/ 2075199 w 2094916"/>
              <a:gd name="connsiteY11" fmla="*/ 209866 h 584674"/>
              <a:gd name="connsiteX12" fmla="*/ 1832331 w 2094916"/>
              <a:gd name="connsiteY12" fmla="*/ 268318 h 584674"/>
              <a:gd name="connsiteX13" fmla="*/ 1443894 w 2094916"/>
              <a:gd name="connsiteY13" fmla="*/ 284034 h 584674"/>
              <a:gd name="connsiteX14" fmla="*/ 917931 w 2094916"/>
              <a:gd name="connsiteY14" fmla="*/ 251463 h 584674"/>
              <a:gd name="connsiteX15" fmla="*/ 751997 w 2094916"/>
              <a:gd name="connsiteY15" fmla="*/ 204769 h 584674"/>
              <a:gd name="connsiteX16" fmla="*/ 1129761 w 2094916"/>
              <a:gd name="connsiteY16" fmla="*/ 137690 h 584674"/>
              <a:gd name="connsiteX17" fmla="*/ 1737007 w 2094916"/>
              <a:gd name="connsiteY17" fmla="*/ 144751 h 584674"/>
              <a:gd name="connsiteX18" fmla="*/ 2090140 w 2094916"/>
              <a:gd name="connsiteY18" fmla="*/ 246311 h 584674"/>
              <a:gd name="connsiteX19" fmla="*/ 1892432 w 2094916"/>
              <a:gd name="connsiteY19" fmla="*/ 330672 h 584674"/>
              <a:gd name="connsiteX20" fmla="*/ 1482811 w 2094916"/>
              <a:gd name="connsiteY20" fmla="*/ 360111 h 584674"/>
              <a:gd name="connsiteX21" fmla="*/ 928522 w 2094916"/>
              <a:gd name="connsiteY21" fmla="*/ 335398 h 584674"/>
              <a:gd name="connsiteX22" fmla="*/ 737875 w 2094916"/>
              <a:gd name="connsiteY22" fmla="*/ 275379 h 584674"/>
              <a:gd name="connsiteX23" fmla="*/ 1030990 w 2094916"/>
              <a:gd name="connsiteY23" fmla="*/ 235320 h 584674"/>
              <a:gd name="connsiteX24" fmla="*/ 1683637 w 2094916"/>
              <a:gd name="connsiteY24" fmla="*/ 253318 h 584674"/>
              <a:gd name="connsiteX25" fmla="*/ 2080780 w 2094916"/>
              <a:gd name="connsiteY25" fmla="*/ 323955 h 584674"/>
              <a:gd name="connsiteX26" fmla="*/ 1945389 w 2094916"/>
              <a:gd name="connsiteY26" fmla="*/ 402449 h 584674"/>
              <a:gd name="connsiteX27" fmla="*/ 1371151 w 2094916"/>
              <a:gd name="connsiteY27" fmla="*/ 436587 h 584674"/>
              <a:gd name="connsiteX28" fmla="*/ 946175 w 2094916"/>
              <a:gd name="connsiteY28" fmla="*/ 402477 h 584674"/>
              <a:gd name="connsiteX29" fmla="*/ 747069 w 2094916"/>
              <a:gd name="connsiteY29" fmla="*/ 348351 h 584674"/>
              <a:gd name="connsiteX30" fmla="*/ 829098 w 2094916"/>
              <a:gd name="connsiteY30" fmla="*/ 312677 h 584674"/>
              <a:gd name="connsiteX31" fmla="*/ 1006690 w 2094916"/>
              <a:gd name="connsiteY31" fmla="*/ 297703 h 584674"/>
              <a:gd name="connsiteX32" fmla="*/ 1378946 w 2094916"/>
              <a:gd name="connsiteY32" fmla="*/ 300382 h 584674"/>
              <a:gd name="connsiteX33" fmla="*/ 1722719 w 2094916"/>
              <a:gd name="connsiteY33" fmla="*/ 324697 h 584674"/>
              <a:gd name="connsiteX34" fmla="*/ 1943744 w 2094916"/>
              <a:gd name="connsiteY34" fmla="*/ 361595 h 584674"/>
              <a:gd name="connsiteX35" fmla="*/ 2073637 w 2094916"/>
              <a:gd name="connsiteY35" fmla="*/ 415830 h 584674"/>
              <a:gd name="connsiteX36" fmla="*/ 1857044 w 2094916"/>
              <a:gd name="connsiteY36" fmla="*/ 494270 h 584674"/>
              <a:gd name="connsiteX37" fmla="*/ 1372217 w 2094916"/>
              <a:gd name="connsiteY37" fmla="*/ 517816 h 584674"/>
              <a:gd name="connsiteX38" fmla="*/ 903809 w 2094916"/>
              <a:gd name="connsiteY38" fmla="*/ 476618 h 584674"/>
              <a:gd name="connsiteX39" fmla="*/ 751997 w 2094916"/>
              <a:gd name="connsiteY39" fmla="*/ 427191 h 584674"/>
              <a:gd name="connsiteX40" fmla="*/ 981811 w 2094916"/>
              <a:gd name="connsiteY40" fmla="*/ 373835 h 584674"/>
              <a:gd name="connsiteX41" fmla="*/ 1624031 w 2094916"/>
              <a:gd name="connsiteY41" fmla="*/ 388355 h 584674"/>
              <a:gd name="connsiteX42" fmla="*/ 1961645 w 2094916"/>
              <a:gd name="connsiteY42" fmla="*/ 422067 h 584674"/>
              <a:gd name="connsiteX43" fmla="*/ 2082996 w 2094916"/>
              <a:gd name="connsiteY43" fmla="*/ 480148 h 584674"/>
              <a:gd name="connsiteX44" fmla="*/ 1982496 w 2094916"/>
              <a:gd name="connsiteY44" fmla="*/ 538202 h 584674"/>
              <a:gd name="connsiteX45" fmla="*/ 1592422 w 2094916"/>
              <a:gd name="connsiteY45" fmla="*/ 582415 h 584674"/>
              <a:gd name="connsiteX46" fmla="*/ 1188466 w 2094916"/>
              <a:gd name="connsiteY46" fmla="*/ 572573 h 584674"/>
              <a:gd name="connsiteX47" fmla="*/ 859963 w 2094916"/>
              <a:gd name="connsiteY47" fmla="*/ 524107 h 584674"/>
              <a:gd name="connsiteX48" fmla="*/ 476617 w 2094916"/>
              <a:gd name="connsiteY48" fmla="*/ 427191 h 584674"/>
              <a:gd name="connsiteX49" fmla="*/ 0 w 2094916"/>
              <a:gd name="connsiteY49" fmla="*/ 285971 h 584674"/>
              <a:gd name="connsiteX0" fmla="*/ 540167 w 2094916"/>
              <a:gd name="connsiteY0" fmla="*/ 0 h 584674"/>
              <a:gd name="connsiteX1" fmla="*/ 1468689 w 2094916"/>
              <a:gd name="connsiteY1" fmla="*/ 10592 h 584674"/>
              <a:gd name="connsiteX2" fmla="*/ 1920593 w 2094916"/>
              <a:gd name="connsiteY2" fmla="*/ 49427 h 584674"/>
              <a:gd name="connsiteX3" fmla="*/ 2084146 w 2094916"/>
              <a:gd name="connsiteY3" fmla="*/ 129036 h 584674"/>
              <a:gd name="connsiteX4" fmla="*/ 1831098 w 2094916"/>
              <a:gd name="connsiteY4" fmla="*/ 203602 h 584674"/>
              <a:gd name="connsiteX5" fmla="*/ 1397997 w 2094916"/>
              <a:gd name="connsiteY5" fmla="*/ 219317 h 584674"/>
              <a:gd name="connsiteX6" fmla="*/ 776711 w 2094916"/>
              <a:gd name="connsiteY6" fmla="*/ 158873 h 584674"/>
              <a:gd name="connsiteX7" fmla="*/ 896748 w 2094916"/>
              <a:gd name="connsiteY7" fmla="*/ 87466 h 584674"/>
              <a:gd name="connsiteX8" fmla="*/ 1386255 w 2094916"/>
              <a:gd name="connsiteY8" fmla="*/ 62752 h 584674"/>
              <a:gd name="connsiteX9" fmla="*/ 1766566 w 2094916"/>
              <a:gd name="connsiteY9" fmla="*/ 86669 h 584674"/>
              <a:gd name="connsiteX10" fmla="*/ 2008442 w 2094916"/>
              <a:gd name="connsiteY10" fmla="*/ 136096 h 584674"/>
              <a:gd name="connsiteX11" fmla="*/ 2075199 w 2094916"/>
              <a:gd name="connsiteY11" fmla="*/ 209866 h 584674"/>
              <a:gd name="connsiteX12" fmla="*/ 1832331 w 2094916"/>
              <a:gd name="connsiteY12" fmla="*/ 268318 h 584674"/>
              <a:gd name="connsiteX13" fmla="*/ 1443894 w 2094916"/>
              <a:gd name="connsiteY13" fmla="*/ 284034 h 584674"/>
              <a:gd name="connsiteX14" fmla="*/ 917931 w 2094916"/>
              <a:gd name="connsiteY14" fmla="*/ 251463 h 584674"/>
              <a:gd name="connsiteX15" fmla="*/ 751997 w 2094916"/>
              <a:gd name="connsiteY15" fmla="*/ 204769 h 584674"/>
              <a:gd name="connsiteX16" fmla="*/ 1129761 w 2094916"/>
              <a:gd name="connsiteY16" fmla="*/ 137690 h 584674"/>
              <a:gd name="connsiteX17" fmla="*/ 1737007 w 2094916"/>
              <a:gd name="connsiteY17" fmla="*/ 144751 h 584674"/>
              <a:gd name="connsiteX18" fmla="*/ 2090140 w 2094916"/>
              <a:gd name="connsiteY18" fmla="*/ 246311 h 584674"/>
              <a:gd name="connsiteX19" fmla="*/ 1892432 w 2094916"/>
              <a:gd name="connsiteY19" fmla="*/ 330672 h 584674"/>
              <a:gd name="connsiteX20" fmla="*/ 1482811 w 2094916"/>
              <a:gd name="connsiteY20" fmla="*/ 360111 h 584674"/>
              <a:gd name="connsiteX21" fmla="*/ 928522 w 2094916"/>
              <a:gd name="connsiteY21" fmla="*/ 335398 h 584674"/>
              <a:gd name="connsiteX22" fmla="*/ 737875 w 2094916"/>
              <a:gd name="connsiteY22" fmla="*/ 275379 h 584674"/>
              <a:gd name="connsiteX23" fmla="*/ 1030990 w 2094916"/>
              <a:gd name="connsiteY23" fmla="*/ 235320 h 584674"/>
              <a:gd name="connsiteX24" fmla="*/ 1683637 w 2094916"/>
              <a:gd name="connsiteY24" fmla="*/ 253318 h 584674"/>
              <a:gd name="connsiteX25" fmla="*/ 2080780 w 2094916"/>
              <a:gd name="connsiteY25" fmla="*/ 323955 h 584674"/>
              <a:gd name="connsiteX26" fmla="*/ 1945389 w 2094916"/>
              <a:gd name="connsiteY26" fmla="*/ 402449 h 584674"/>
              <a:gd name="connsiteX27" fmla="*/ 1371151 w 2094916"/>
              <a:gd name="connsiteY27" fmla="*/ 436587 h 584674"/>
              <a:gd name="connsiteX28" fmla="*/ 946175 w 2094916"/>
              <a:gd name="connsiteY28" fmla="*/ 402477 h 584674"/>
              <a:gd name="connsiteX29" fmla="*/ 747069 w 2094916"/>
              <a:gd name="connsiteY29" fmla="*/ 348351 h 584674"/>
              <a:gd name="connsiteX30" fmla="*/ 829098 w 2094916"/>
              <a:gd name="connsiteY30" fmla="*/ 312677 h 584674"/>
              <a:gd name="connsiteX31" fmla="*/ 1006690 w 2094916"/>
              <a:gd name="connsiteY31" fmla="*/ 297703 h 584674"/>
              <a:gd name="connsiteX32" fmla="*/ 1378946 w 2094916"/>
              <a:gd name="connsiteY32" fmla="*/ 300382 h 584674"/>
              <a:gd name="connsiteX33" fmla="*/ 1722719 w 2094916"/>
              <a:gd name="connsiteY33" fmla="*/ 324697 h 584674"/>
              <a:gd name="connsiteX34" fmla="*/ 1943744 w 2094916"/>
              <a:gd name="connsiteY34" fmla="*/ 361595 h 584674"/>
              <a:gd name="connsiteX35" fmla="*/ 2073637 w 2094916"/>
              <a:gd name="connsiteY35" fmla="*/ 415830 h 584674"/>
              <a:gd name="connsiteX36" fmla="*/ 1857044 w 2094916"/>
              <a:gd name="connsiteY36" fmla="*/ 494270 h 584674"/>
              <a:gd name="connsiteX37" fmla="*/ 1372217 w 2094916"/>
              <a:gd name="connsiteY37" fmla="*/ 517816 h 584674"/>
              <a:gd name="connsiteX38" fmla="*/ 903809 w 2094916"/>
              <a:gd name="connsiteY38" fmla="*/ 476618 h 584674"/>
              <a:gd name="connsiteX39" fmla="*/ 751997 w 2094916"/>
              <a:gd name="connsiteY39" fmla="*/ 427191 h 584674"/>
              <a:gd name="connsiteX40" fmla="*/ 981811 w 2094916"/>
              <a:gd name="connsiteY40" fmla="*/ 373835 h 584674"/>
              <a:gd name="connsiteX41" fmla="*/ 1624031 w 2094916"/>
              <a:gd name="connsiteY41" fmla="*/ 388355 h 584674"/>
              <a:gd name="connsiteX42" fmla="*/ 1961645 w 2094916"/>
              <a:gd name="connsiteY42" fmla="*/ 422067 h 584674"/>
              <a:gd name="connsiteX43" fmla="*/ 2082996 w 2094916"/>
              <a:gd name="connsiteY43" fmla="*/ 480148 h 584674"/>
              <a:gd name="connsiteX44" fmla="*/ 1982496 w 2094916"/>
              <a:gd name="connsiteY44" fmla="*/ 538202 h 584674"/>
              <a:gd name="connsiteX45" fmla="*/ 1592422 w 2094916"/>
              <a:gd name="connsiteY45" fmla="*/ 582415 h 584674"/>
              <a:gd name="connsiteX46" fmla="*/ 1188466 w 2094916"/>
              <a:gd name="connsiteY46" fmla="*/ 572573 h 584674"/>
              <a:gd name="connsiteX47" fmla="*/ 859963 w 2094916"/>
              <a:gd name="connsiteY47" fmla="*/ 524107 h 584674"/>
              <a:gd name="connsiteX48" fmla="*/ 476617 w 2094916"/>
              <a:gd name="connsiteY48" fmla="*/ 427191 h 584674"/>
              <a:gd name="connsiteX49" fmla="*/ 0 w 2094916"/>
              <a:gd name="connsiteY49" fmla="*/ 285971 h 584674"/>
              <a:gd name="connsiteX0" fmla="*/ 540167 w 2094916"/>
              <a:gd name="connsiteY0" fmla="*/ 0 h 584674"/>
              <a:gd name="connsiteX1" fmla="*/ 1468689 w 2094916"/>
              <a:gd name="connsiteY1" fmla="*/ 10592 h 584674"/>
              <a:gd name="connsiteX2" fmla="*/ 1920593 w 2094916"/>
              <a:gd name="connsiteY2" fmla="*/ 49427 h 584674"/>
              <a:gd name="connsiteX3" fmla="*/ 2084146 w 2094916"/>
              <a:gd name="connsiteY3" fmla="*/ 129036 h 584674"/>
              <a:gd name="connsiteX4" fmla="*/ 1831098 w 2094916"/>
              <a:gd name="connsiteY4" fmla="*/ 203602 h 584674"/>
              <a:gd name="connsiteX5" fmla="*/ 1397997 w 2094916"/>
              <a:gd name="connsiteY5" fmla="*/ 219317 h 584674"/>
              <a:gd name="connsiteX6" fmla="*/ 776711 w 2094916"/>
              <a:gd name="connsiteY6" fmla="*/ 158873 h 584674"/>
              <a:gd name="connsiteX7" fmla="*/ 896748 w 2094916"/>
              <a:gd name="connsiteY7" fmla="*/ 87466 h 584674"/>
              <a:gd name="connsiteX8" fmla="*/ 1386255 w 2094916"/>
              <a:gd name="connsiteY8" fmla="*/ 62752 h 584674"/>
              <a:gd name="connsiteX9" fmla="*/ 1766566 w 2094916"/>
              <a:gd name="connsiteY9" fmla="*/ 86669 h 584674"/>
              <a:gd name="connsiteX10" fmla="*/ 2008442 w 2094916"/>
              <a:gd name="connsiteY10" fmla="*/ 136096 h 584674"/>
              <a:gd name="connsiteX11" fmla="*/ 2075199 w 2094916"/>
              <a:gd name="connsiteY11" fmla="*/ 209866 h 584674"/>
              <a:gd name="connsiteX12" fmla="*/ 1832331 w 2094916"/>
              <a:gd name="connsiteY12" fmla="*/ 268318 h 584674"/>
              <a:gd name="connsiteX13" fmla="*/ 1443894 w 2094916"/>
              <a:gd name="connsiteY13" fmla="*/ 284034 h 584674"/>
              <a:gd name="connsiteX14" fmla="*/ 917931 w 2094916"/>
              <a:gd name="connsiteY14" fmla="*/ 251463 h 584674"/>
              <a:gd name="connsiteX15" fmla="*/ 751997 w 2094916"/>
              <a:gd name="connsiteY15" fmla="*/ 204769 h 584674"/>
              <a:gd name="connsiteX16" fmla="*/ 1129761 w 2094916"/>
              <a:gd name="connsiteY16" fmla="*/ 137690 h 584674"/>
              <a:gd name="connsiteX17" fmla="*/ 1737007 w 2094916"/>
              <a:gd name="connsiteY17" fmla="*/ 144751 h 584674"/>
              <a:gd name="connsiteX18" fmla="*/ 2090140 w 2094916"/>
              <a:gd name="connsiteY18" fmla="*/ 246311 h 584674"/>
              <a:gd name="connsiteX19" fmla="*/ 1892432 w 2094916"/>
              <a:gd name="connsiteY19" fmla="*/ 330672 h 584674"/>
              <a:gd name="connsiteX20" fmla="*/ 1482811 w 2094916"/>
              <a:gd name="connsiteY20" fmla="*/ 360111 h 584674"/>
              <a:gd name="connsiteX21" fmla="*/ 928522 w 2094916"/>
              <a:gd name="connsiteY21" fmla="*/ 335398 h 584674"/>
              <a:gd name="connsiteX22" fmla="*/ 737875 w 2094916"/>
              <a:gd name="connsiteY22" fmla="*/ 275379 h 584674"/>
              <a:gd name="connsiteX23" fmla="*/ 1030990 w 2094916"/>
              <a:gd name="connsiteY23" fmla="*/ 235320 h 584674"/>
              <a:gd name="connsiteX24" fmla="*/ 1683637 w 2094916"/>
              <a:gd name="connsiteY24" fmla="*/ 253318 h 584674"/>
              <a:gd name="connsiteX25" fmla="*/ 2080780 w 2094916"/>
              <a:gd name="connsiteY25" fmla="*/ 323955 h 584674"/>
              <a:gd name="connsiteX26" fmla="*/ 1945389 w 2094916"/>
              <a:gd name="connsiteY26" fmla="*/ 402449 h 584674"/>
              <a:gd name="connsiteX27" fmla="*/ 1371151 w 2094916"/>
              <a:gd name="connsiteY27" fmla="*/ 436587 h 584674"/>
              <a:gd name="connsiteX28" fmla="*/ 946175 w 2094916"/>
              <a:gd name="connsiteY28" fmla="*/ 402477 h 584674"/>
              <a:gd name="connsiteX29" fmla="*/ 747069 w 2094916"/>
              <a:gd name="connsiteY29" fmla="*/ 348351 h 584674"/>
              <a:gd name="connsiteX30" fmla="*/ 829098 w 2094916"/>
              <a:gd name="connsiteY30" fmla="*/ 312677 h 584674"/>
              <a:gd name="connsiteX31" fmla="*/ 1006690 w 2094916"/>
              <a:gd name="connsiteY31" fmla="*/ 297703 h 584674"/>
              <a:gd name="connsiteX32" fmla="*/ 1378946 w 2094916"/>
              <a:gd name="connsiteY32" fmla="*/ 300382 h 584674"/>
              <a:gd name="connsiteX33" fmla="*/ 1722719 w 2094916"/>
              <a:gd name="connsiteY33" fmla="*/ 324697 h 584674"/>
              <a:gd name="connsiteX34" fmla="*/ 1943744 w 2094916"/>
              <a:gd name="connsiteY34" fmla="*/ 361595 h 584674"/>
              <a:gd name="connsiteX35" fmla="*/ 2073637 w 2094916"/>
              <a:gd name="connsiteY35" fmla="*/ 415830 h 584674"/>
              <a:gd name="connsiteX36" fmla="*/ 1857044 w 2094916"/>
              <a:gd name="connsiteY36" fmla="*/ 494270 h 584674"/>
              <a:gd name="connsiteX37" fmla="*/ 1372217 w 2094916"/>
              <a:gd name="connsiteY37" fmla="*/ 517816 h 584674"/>
              <a:gd name="connsiteX38" fmla="*/ 903809 w 2094916"/>
              <a:gd name="connsiteY38" fmla="*/ 476618 h 584674"/>
              <a:gd name="connsiteX39" fmla="*/ 751997 w 2094916"/>
              <a:gd name="connsiteY39" fmla="*/ 427191 h 584674"/>
              <a:gd name="connsiteX40" fmla="*/ 981811 w 2094916"/>
              <a:gd name="connsiteY40" fmla="*/ 373835 h 584674"/>
              <a:gd name="connsiteX41" fmla="*/ 1624031 w 2094916"/>
              <a:gd name="connsiteY41" fmla="*/ 388355 h 584674"/>
              <a:gd name="connsiteX42" fmla="*/ 1961645 w 2094916"/>
              <a:gd name="connsiteY42" fmla="*/ 422067 h 584674"/>
              <a:gd name="connsiteX43" fmla="*/ 2082996 w 2094916"/>
              <a:gd name="connsiteY43" fmla="*/ 480148 h 584674"/>
              <a:gd name="connsiteX44" fmla="*/ 1982496 w 2094916"/>
              <a:gd name="connsiteY44" fmla="*/ 538202 h 584674"/>
              <a:gd name="connsiteX45" fmla="*/ 1592422 w 2094916"/>
              <a:gd name="connsiteY45" fmla="*/ 582415 h 584674"/>
              <a:gd name="connsiteX46" fmla="*/ 1188466 w 2094916"/>
              <a:gd name="connsiteY46" fmla="*/ 572573 h 584674"/>
              <a:gd name="connsiteX47" fmla="*/ 859963 w 2094916"/>
              <a:gd name="connsiteY47" fmla="*/ 524107 h 584674"/>
              <a:gd name="connsiteX48" fmla="*/ 476617 w 2094916"/>
              <a:gd name="connsiteY48" fmla="*/ 427191 h 584674"/>
              <a:gd name="connsiteX49" fmla="*/ 0 w 2094916"/>
              <a:gd name="connsiteY49" fmla="*/ 285971 h 584674"/>
              <a:gd name="connsiteX0" fmla="*/ 540167 w 2094916"/>
              <a:gd name="connsiteY0" fmla="*/ 0 h 584674"/>
              <a:gd name="connsiteX1" fmla="*/ 1466308 w 2094916"/>
              <a:gd name="connsiteY1" fmla="*/ 2762 h 584674"/>
              <a:gd name="connsiteX2" fmla="*/ 1920593 w 2094916"/>
              <a:gd name="connsiteY2" fmla="*/ 49427 h 584674"/>
              <a:gd name="connsiteX3" fmla="*/ 2084146 w 2094916"/>
              <a:gd name="connsiteY3" fmla="*/ 129036 h 584674"/>
              <a:gd name="connsiteX4" fmla="*/ 1831098 w 2094916"/>
              <a:gd name="connsiteY4" fmla="*/ 203602 h 584674"/>
              <a:gd name="connsiteX5" fmla="*/ 1397997 w 2094916"/>
              <a:gd name="connsiteY5" fmla="*/ 219317 h 584674"/>
              <a:gd name="connsiteX6" fmla="*/ 776711 w 2094916"/>
              <a:gd name="connsiteY6" fmla="*/ 158873 h 584674"/>
              <a:gd name="connsiteX7" fmla="*/ 896748 w 2094916"/>
              <a:gd name="connsiteY7" fmla="*/ 87466 h 584674"/>
              <a:gd name="connsiteX8" fmla="*/ 1386255 w 2094916"/>
              <a:gd name="connsiteY8" fmla="*/ 62752 h 584674"/>
              <a:gd name="connsiteX9" fmla="*/ 1766566 w 2094916"/>
              <a:gd name="connsiteY9" fmla="*/ 86669 h 584674"/>
              <a:gd name="connsiteX10" fmla="*/ 2008442 w 2094916"/>
              <a:gd name="connsiteY10" fmla="*/ 136096 h 584674"/>
              <a:gd name="connsiteX11" fmla="*/ 2075199 w 2094916"/>
              <a:gd name="connsiteY11" fmla="*/ 209866 h 584674"/>
              <a:gd name="connsiteX12" fmla="*/ 1832331 w 2094916"/>
              <a:gd name="connsiteY12" fmla="*/ 268318 h 584674"/>
              <a:gd name="connsiteX13" fmla="*/ 1443894 w 2094916"/>
              <a:gd name="connsiteY13" fmla="*/ 284034 h 584674"/>
              <a:gd name="connsiteX14" fmla="*/ 917931 w 2094916"/>
              <a:gd name="connsiteY14" fmla="*/ 251463 h 584674"/>
              <a:gd name="connsiteX15" fmla="*/ 751997 w 2094916"/>
              <a:gd name="connsiteY15" fmla="*/ 204769 h 584674"/>
              <a:gd name="connsiteX16" fmla="*/ 1129761 w 2094916"/>
              <a:gd name="connsiteY16" fmla="*/ 137690 h 584674"/>
              <a:gd name="connsiteX17" fmla="*/ 1737007 w 2094916"/>
              <a:gd name="connsiteY17" fmla="*/ 144751 h 584674"/>
              <a:gd name="connsiteX18" fmla="*/ 2090140 w 2094916"/>
              <a:gd name="connsiteY18" fmla="*/ 246311 h 584674"/>
              <a:gd name="connsiteX19" fmla="*/ 1892432 w 2094916"/>
              <a:gd name="connsiteY19" fmla="*/ 330672 h 584674"/>
              <a:gd name="connsiteX20" fmla="*/ 1482811 w 2094916"/>
              <a:gd name="connsiteY20" fmla="*/ 360111 h 584674"/>
              <a:gd name="connsiteX21" fmla="*/ 928522 w 2094916"/>
              <a:gd name="connsiteY21" fmla="*/ 335398 h 584674"/>
              <a:gd name="connsiteX22" fmla="*/ 737875 w 2094916"/>
              <a:gd name="connsiteY22" fmla="*/ 275379 h 584674"/>
              <a:gd name="connsiteX23" fmla="*/ 1030990 w 2094916"/>
              <a:gd name="connsiteY23" fmla="*/ 235320 h 584674"/>
              <a:gd name="connsiteX24" fmla="*/ 1683637 w 2094916"/>
              <a:gd name="connsiteY24" fmla="*/ 253318 h 584674"/>
              <a:gd name="connsiteX25" fmla="*/ 2080780 w 2094916"/>
              <a:gd name="connsiteY25" fmla="*/ 323955 h 584674"/>
              <a:gd name="connsiteX26" fmla="*/ 1945389 w 2094916"/>
              <a:gd name="connsiteY26" fmla="*/ 402449 h 584674"/>
              <a:gd name="connsiteX27" fmla="*/ 1371151 w 2094916"/>
              <a:gd name="connsiteY27" fmla="*/ 436587 h 584674"/>
              <a:gd name="connsiteX28" fmla="*/ 946175 w 2094916"/>
              <a:gd name="connsiteY28" fmla="*/ 402477 h 584674"/>
              <a:gd name="connsiteX29" fmla="*/ 747069 w 2094916"/>
              <a:gd name="connsiteY29" fmla="*/ 348351 h 584674"/>
              <a:gd name="connsiteX30" fmla="*/ 829098 w 2094916"/>
              <a:gd name="connsiteY30" fmla="*/ 312677 h 584674"/>
              <a:gd name="connsiteX31" fmla="*/ 1006690 w 2094916"/>
              <a:gd name="connsiteY31" fmla="*/ 297703 h 584674"/>
              <a:gd name="connsiteX32" fmla="*/ 1378946 w 2094916"/>
              <a:gd name="connsiteY32" fmla="*/ 300382 h 584674"/>
              <a:gd name="connsiteX33" fmla="*/ 1722719 w 2094916"/>
              <a:gd name="connsiteY33" fmla="*/ 324697 h 584674"/>
              <a:gd name="connsiteX34" fmla="*/ 1943744 w 2094916"/>
              <a:gd name="connsiteY34" fmla="*/ 361595 h 584674"/>
              <a:gd name="connsiteX35" fmla="*/ 2073637 w 2094916"/>
              <a:gd name="connsiteY35" fmla="*/ 415830 h 584674"/>
              <a:gd name="connsiteX36" fmla="*/ 1857044 w 2094916"/>
              <a:gd name="connsiteY36" fmla="*/ 494270 h 584674"/>
              <a:gd name="connsiteX37" fmla="*/ 1372217 w 2094916"/>
              <a:gd name="connsiteY37" fmla="*/ 517816 h 584674"/>
              <a:gd name="connsiteX38" fmla="*/ 903809 w 2094916"/>
              <a:gd name="connsiteY38" fmla="*/ 476618 h 584674"/>
              <a:gd name="connsiteX39" fmla="*/ 751997 w 2094916"/>
              <a:gd name="connsiteY39" fmla="*/ 427191 h 584674"/>
              <a:gd name="connsiteX40" fmla="*/ 981811 w 2094916"/>
              <a:gd name="connsiteY40" fmla="*/ 373835 h 584674"/>
              <a:gd name="connsiteX41" fmla="*/ 1624031 w 2094916"/>
              <a:gd name="connsiteY41" fmla="*/ 388355 h 584674"/>
              <a:gd name="connsiteX42" fmla="*/ 1961645 w 2094916"/>
              <a:gd name="connsiteY42" fmla="*/ 422067 h 584674"/>
              <a:gd name="connsiteX43" fmla="*/ 2082996 w 2094916"/>
              <a:gd name="connsiteY43" fmla="*/ 480148 h 584674"/>
              <a:gd name="connsiteX44" fmla="*/ 1982496 w 2094916"/>
              <a:gd name="connsiteY44" fmla="*/ 538202 h 584674"/>
              <a:gd name="connsiteX45" fmla="*/ 1592422 w 2094916"/>
              <a:gd name="connsiteY45" fmla="*/ 582415 h 584674"/>
              <a:gd name="connsiteX46" fmla="*/ 1188466 w 2094916"/>
              <a:gd name="connsiteY46" fmla="*/ 572573 h 584674"/>
              <a:gd name="connsiteX47" fmla="*/ 859963 w 2094916"/>
              <a:gd name="connsiteY47" fmla="*/ 524107 h 584674"/>
              <a:gd name="connsiteX48" fmla="*/ 476617 w 2094916"/>
              <a:gd name="connsiteY48" fmla="*/ 427191 h 584674"/>
              <a:gd name="connsiteX49" fmla="*/ 0 w 2094916"/>
              <a:gd name="connsiteY49" fmla="*/ 285971 h 584674"/>
              <a:gd name="connsiteX0" fmla="*/ 540167 w 2094916"/>
              <a:gd name="connsiteY0" fmla="*/ 8201 h 592875"/>
              <a:gd name="connsiteX1" fmla="*/ 1461546 w 2094916"/>
              <a:gd name="connsiteY1" fmla="*/ 0 h 592875"/>
              <a:gd name="connsiteX2" fmla="*/ 1920593 w 2094916"/>
              <a:gd name="connsiteY2" fmla="*/ 57628 h 592875"/>
              <a:gd name="connsiteX3" fmla="*/ 2084146 w 2094916"/>
              <a:gd name="connsiteY3" fmla="*/ 137237 h 592875"/>
              <a:gd name="connsiteX4" fmla="*/ 1831098 w 2094916"/>
              <a:gd name="connsiteY4" fmla="*/ 211803 h 592875"/>
              <a:gd name="connsiteX5" fmla="*/ 1397997 w 2094916"/>
              <a:gd name="connsiteY5" fmla="*/ 227518 h 592875"/>
              <a:gd name="connsiteX6" fmla="*/ 776711 w 2094916"/>
              <a:gd name="connsiteY6" fmla="*/ 167074 h 592875"/>
              <a:gd name="connsiteX7" fmla="*/ 896748 w 2094916"/>
              <a:gd name="connsiteY7" fmla="*/ 95667 h 592875"/>
              <a:gd name="connsiteX8" fmla="*/ 1386255 w 2094916"/>
              <a:gd name="connsiteY8" fmla="*/ 70953 h 592875"/>
              <a:gd name="connsiteX9" fmla="*/ 1766566 w 2094916"/>
              <a:gd name="connsiteY9" fmla="*/ 94870 h 592875"/>
              <a:gd name="connsiteX10" fmla="*/ 2008442 w 2094916"/>
              <a:gd name="connsiteY10" fmla="*/ 144297 h 592875"/>
              <a:gd name="connsiteX11" fmla="*/ 2075199 w 2094916"/>
              <a:gd name="connsiteY11" fmla="*/ 218067 h 592875"/>
              <a:gd name="connsiteX12" fmla="*/ 1832331 w 2094916"/>
              <a:gd name="connsiteY12" fmla="*/ 276519 h 592875"/>
              <a:gd name="connsiteX13" fmla="*/ 1443894 w 2094916"/>
              <a:gd name="connsiteY13" fmla="*/ 292235 h 592875"/>
              <a:gd name="connsiteX14" fmla="*/ 917931 w 2094916"/>
              <a:gd name="connsiteY14" fmla="*/ 259664 h 592875"/>
              <a:gd name="connsiteX15" fmla="*/ 751997 w 2094916"/>
              <a:gd name="connsiteY15" fmla="*/ 212970 h 592875"/>
              <a:gd name="connsiteX16" fmla="*/ 1129761 w 2094916"/>
              <a:gd name="connsiteY16" fmla="*/ 145891 h 592875"/>
              <a:gd name="connsiteX17" fmla="*/ 1737007 w 2094916"/>
              <a:gd name="connsiteY17" fmla="*/ 152952 h 592875"/>
              <a:gd name="connsiteX18" fmla="*/ 2090140 w 2094916"/>
              <a:gd name="connsiteY18" fmla="*/ 254512 h 592875"/>
              <a:gd name="connsiteX19" fmla="*/ 1892432 w 2094916"/>
              <a:gd name="connsiteY19" fmla="*/ 338873 h 592875"/>
              <a:gd name="connsiteX20" fmla="*/ 1482811 w 2094916"/>
              <a:gd name="connsiteY20" fmla="*/ 368312 h 592875"/>
              <a:gd name="connsiteX21" fmla="*/ 928522 w 2094916"/>
              <a:gd name="connsiteY21" fmla="*/ 343599 h 592875"/>
              <a:gd name="connsiteX22" fmla="*/ 737875 w 2094916"/>
              <a:gd name="connsiteY22" fmla="*/ 283580 h 592875"/>
              <a:gd name="connsiteX23" fmla="*/ 1030990 w 2094916"/>
              <a:gd name="connsiteY23" fmla="*/ 243521 h 592875"/>
              <a:gd name="connsiteX24" fmla="*/ 1683637 w 2094916"/>
              <a:gd name="connsiteY24" fmla="*/ 261519 h 592875"/>
              <a:gd name="connsiteX25" fmla="*/ 2080780 w 2094916"/>
              <a:gd name="connsiteY25" fmla="*/ 332156 h 592875"/>
              <a:gd name="connsiteX26" fmla="*/ 1945389 w 2094916"/>
              <a:gd name="connsiteY26" fmla="*/ 410650 h 592875"/>
              <a:gd name="connsiteX27" fmla="*/ 1371151 w 2094916"/>
              <a:gd name="connsiteY27" fmla="*/ 444788 h 592875"/>
              <a:gd name="connsiteX28" fmla="*/ 946175 w 2094916"/>
              <a:gd name="connsiteY28" fmla="*/ 410678 h 592875"/>
              <a:gd name="connsiteX29" fmla="*/ 747069 w 2094916"/>
              <a:gd name="connsiteY29" fmla="*/ 356552 h 592875"/>
              <a:gd name="connsiteX30" fmla="*/ 829098 w 2094916"/>
              <a:gd name="connsiteY30" fmla="*/ 320878 h 592875"/>
              <a:gd name="connsiteX31" fmla="*/ 1006690 w 2094916"/>
              <a:gd name="connsiteY31" fmla="*/ 305904 h 592875"/>
              <a:gd name="connsiteX32" fmla="*/ 1378946 w 2094916"/>
              <a:gd name="connsiteY32" fmla="*/ 308583 h 592875"/>
              <a:gd name="connsiteX33" fmla="*/ 1722719 w 2094916"/>
              <a:gd name="connsiteY33" fmla="*/ 332898 h 592875"/>
              <a:gd name="connsiteX34" fmla="*/ 1943744 w 2094916"/>
              <a:gd name="connsiteY34" fmla="*/ 369796 h 592875"/>
              <a:gd name="connsiteX35" fmla="*/ 2073637 w 2094916"/>
              <a:gd name="connsiteY35" fmla="*/ 424031 h 592875"/>
              <a:gd name="connsiteX36" fmla="*/ 1857044 w 2094916"/>
              <a:gd name="connsiteY36" fmla="*/ 502471 h 592875"/>
              <a:gd name="connsiteX37" fmla="*/ 1372217 w 2094916"/>
              <a:gd name="connsiteY37" fmla="*/ 526017 h 592875"/>
              <a:gd name="connsiteX38" fmla="*/ 903809 w 2094916"/>
              <a:gd name="connsiteY38" fmla="*/ 484819 h 592875"/>
              <a:gd name="connsiteX39" fmla="*/ 751997 w 2094916"/>
              <a:gd name="connsiteY39" fmla="*/ 435392 h 592875"/>
              <a:gd name="connsiteX40" fmla="*/ 981811 w 2094916"/>
              <a:gd name="connsiteY40" fmla="*/ 382036 h 592875"/>
              <a:gd name="connsiteX41" fmla="*/ 1624031 w 2094916"/>
              <a:gd name="connsiteY41" fmla="*/ 396556 h 592875"/>
              <a:gd name="connsiteX42" fmla="*/ 1961645 w 2094916"/>
              <a:gd name="connsiteY42" fmla="*/ 430268 h 592875"/>
              <a:gd name="connsiteX43" fmla="*/ 2082996 w 2094916"/>
              <a:gd name="connsiteY43" fmla="*/ 488349 h 592875"/>
              <a:gd name="connsiteX44" fmla="*/ 1982496 w 2094916"/>
              <a:gd name="connsiteY44" fmla="*/ 546403 h 592875"/>
              <a:gd name="connsiteX45" fmla="*/ 1592422 w 2094916"/>
              <a:gd name="connsiteY45" fmla="*/ 590616 h 592875"/>
              <a:gd name="connsiteX46" fmla="*/ 1188466 w 2094916"/>
              <a:gd name="connsiteY46" fmla="*/ 580774 h 592875"/>
              <a:gd name="connsiteX47" fmla="*/ 859963 w 2094916"/>
              <a:gd name="connsiteY47" fmla="*/ 532308 h 592875"/>
              <a:gd name="connsiteX48" fmla="*/ 476617 w 2094916"/>
              <a:gd name="connsiteY48" fmla="*/ 435392 h 592875"/>
              <a:gd name="connsiteX49" fmla="*/ 0 w 2094916"/>
              <a:gd name="connsiteY49" fmla="*/ 294172 h 592875"/>
              <a:gd name="connsiteX0" fmla="*/ 540167 w 2094916"/>
              <a:gd name="connsiteY0" fmla="*/ 8201 h 592875"/>
              <a:gd name="connsiteX1" fmla="*/ 1421065 w 2094916"/>
              <a:gd name="connsiteY1" fmla="*/ 0 h 592875"/>
              <a:gd name="connsiteX2" fmla="*/ 1920593 w 2094916"/>
              <a:gd name="connsiteY2" fmla="*/ 57628 h 592875"/>
              <a:gd name="connsiteX3" fmla="*/ 2084146 w 2094916"/>
              <a:gd name="connsiteY3" fmla="*/ 137237 h 592875"/>
              <a:gd name="connsiteX4" fmla="*/ 1831098 w 2094916"/>
              <a:gd name="connsiteY4" fmla="*/ 211803 h 592875"/>
              <a:gd name="connsiteX5" fmla="*/ 1397997 w 2094916"/>
              <a:gd name="connsiteY5" fmla="*/ 227518 h 592875"/>
              <a:gd name="connsiteX6" fmla="*/ 776711 w 2094916"/>
              <a:gd name="connsiteY6" fmla="*/ 167074 h 592875"/>
              <a:gd name="connsiteX7" fmla="*/ 896748 w 2094916"/>
              <a:gd name="connsiteY7" fmla="*/ 95667 h 592875"/>
              <a:gd name="connsiteX8" fmla="*/ 1386255 w 2094916"/>
              <a:gd name="connsiteY8" fmla="*/ 70953 h 592875"/>
              <a:gd name="connsiteX9" fmla="*/ 1766566 w 2094916"/>
              <a:gd name="connsiteY9" fmla="*/ 94870 h 592875"/>
              <a:gd name="connsiteX10" fmla="*/ 2008442 w 2094916"/>
              <a:gd name="connsiteY10" fmla="*/ 144297 h 592875"/>
              <a:gd name="connsiteX11" fmla="*/ 2075199 w 2094916"/>
              <a:gd name="connsiteY11" fmla="*/ 218067 h 592875"/>
              <a:gd name="connsiteX12" fmla="*/ 1832331 w 2094916"/>
              <a:gd name="connsiteY12" fmla="*/ 276519 h 592875"/>
              <a:gd name="connsiteX13" fmla="*/ 1443894 w 2094916"/>
              <a:gd name="connsiteY13" fmla="*/ 292235 h 592875"/>
              <a:gd name="connsiteX14" fmla="*/ 917931 w 2094916"/>
              <a:gd name="connsiteY14" fmla="*/ 259664 h 592875"/>
              <a:gd name="connsiteX15" fmla="*/ 751997 w 2094916"/>
              <a:gd name="connsiteY15" fmla="*/ 212970 h 592875"/>
              <a:gd name="connsiteX16" fmla="*/ 1129761 w 2094916"/>
              <a:gd name="connsiteY16" fmla="*/ 145891 h 592875"/>
              <a:gd name="connsiteX17" fmla="*/ 1737007 w 2094916"/>
              <a:gd name="connsiteY17" fmla="*/ 152952 h 592875"/>
              <a:gd name="connsiteX18" fmla="*/ 2090140 w 2094916"/>
              <a:gd name="connsiteY18" fmla="*/ 254512 h 592875"/>
              <a:gd name="connsiteX19" fmla="*/ 1892432 w 2094916"/>
              <a:gd name="connsiteY19" fmla="*/ 338873 h 592875"/>
              <a:gd name="connsiteX20" fmla="*/ 1482811 w 2094916"/>
              <a:gd name="connsiteY20" fmla="*/ 368312 h 592875"/>
              <a:gd name="connsiteX21" fmla="*/ 928522 w 2094916"/>
              <a:gd name="connsiteY21" fmla="*/ 343599 h 592875"/>
              <a:gd name="connsiteX22" fmla="*/ 737875 w 2094916"/>
              <a:gd name="connsiteY22" fmla="*/ 283580 h 592875"/>
              <a:gd name="connsiteX23" fmla="*/ 1030990 w 2094916"/>
              <a:gd name="connsiteY23" fmla="*/ 243521 h 592875"/>
              <a:gd name="connsiteX24" fmla="*/ 1683637 w 2094916"/>
              <a:gd name="connsiteY24" fmla="*/ 261519 h 592875"/>
              <a:gd name="connsiteX25" fmla="*/ 2080780 w 2094916"/>
              <a:gd name="connsiteY25" fmla="*/ 332156 h 592875"/>
              <a:gd name="connsiteX26" fmla="*/ 1945389 w 2094916"/>
              <a:gd name="connsiteY26" fmla="*/ 410650 h 592875"/>
              <a:gd name="connsiteX27" fmla="*/ 1371151 w 2094916"/>
              <a:gd name="connsiteY27" fmla="*/ 444788 h 592875"/>
              <a:gd name="connsiteX28" fmla="*/ 946175 w 2094916"/>
              <a:gd name="connsiteY28" fmla="*/ 410678 h 592875"/>
              <a:gd name="connsiteX29" fmla="*/ 747069 w 2094916"/>
              <a:gd name="connsiteY29" fmla="*/ 356552 h 592875"/>
              <a:gd name="connsiteX30" fmla="*/ 829098 w 2094916"/>
              <a:gd name="connsiteY30" fmla="*/ 320878 h 592875"/>
              <a:gd name="connsiteX31" fmla="*/ 1006690 w 2094916"/>
              <a:gd name="connsiteY31" fmla="*/ 305904 h 592875"/>
              <a:gd name="connsiteX32" fmla="*/ 1378946 w 2094916"/>
              <a:gd name="connsiteY32" fmla="*/ 308583 h 592875"/>
              <a:gd name="connsiteX33" fmla="*/ 1722719 w 2094916"/>
              <a:gd name="connsiteY33" fmla="*/ 332898 h 592875"/>
              <a:gd name="connsiteX34" fmla="*/ 1943744 w 2094916"/>
              <a:gd name="connsiteY34" fmla="*/ 369796 h 592875"/>
              <a:gd name="connsiteX35" fmla="*/ 2073637 w 2094916"/>
              <a:gd name="connsiteY35" fmla="*/ 424031 h 592875"/>
              <a:gd name="connsiteX36" fmla="*/ 1857044 w 2094916"/>
              <a:gd name="connsiteY36" fmla="*/ 502471 h 592875"/>
              <a:gd name="connsiteX37" fmla="*/ 1372217 w 2094916"/>
              <a:gd name="connsiteY37" fmla="*/ 526017 h 592875"/>
              <a:gd name="connsiteX38" fmla="*/ 903809 w 2094916"/>
              <a:gd name="connsiteY38" fmla="*/ 484819 h 592875"/>
              <a:gd name="connsiteX39" fmla="*/ 751997 w 2094916"/>
              <a:gd name="connsiteY39" fmla="*/ 435392 h 592875"/>
              <a:gd name="connsiteX40" fmla="*/ 981811 w 2094916"/>
              <a:gd name="connsiteY40" fmla="*/ 382036 h 592875"/>
              <a:gd name="connsiteX41" fmla="*/ 1624031 w 2094916"/>
              <a:gd name="connsiteY41" fmla="*/ 396556 h 592875"/>
              <a:gd name="connsiteX42" fmla="*/ 1961645 w 2094916"/>
              <a:gd name="connsiteY42" fmla="*/ 430268 h 592875"/>
              <a:gd name="connsiteX43" fmla="*/ 2082996 w 2094916"/>
              <a:gd name="connsiteY43" fmla="*/ 488349 h 592875"/>
              <a:gd name="connsiteX44" fmla="*/ 1982496 w 2094916"/>
              <a:gd name="connsiteY44" fmla="*/ 546403 h 592875"/>
              <a:gd name="connsiteX45" fmla="*/ 1592422 w 2094916"/>
              <a:gd name="connsiteY45" fmla="*/ 590616 h 592875"/>
              <a:gd name="connsiteX46" fmla="*/ 1188466 w 2094916"/>
              <a:gd name="connsiteY46" fmla="*/ 580774 h 592875"/>
              <a:gd name="connsiteX47" fmla="*/ 859963 w 2094916"/>
              <a:gd name="connsiteY47" fmla="*/ 532308 h 592875"/>
              <a:gd name="connsiteX48" fmla="*/ 476617 w 2094916"/>
              <a:gd name="connsiteY48" fmla="*/ 435392 h 592875"/>
              <a:gd name="connsiteX49" fmla="*/ 0 w 2094916"/>
              <a:gd name="connsiteY49" fmla="*/ 294172 h 592875"/>
              <a:gd name="connsiteX0" fmla="*/ 540167 w 2094916"/>
              <a:gd name="connsiteY0" fmla="*/ 12899 h 597573"/>
              <a:gd name="connsiteX1" fmla="*/ 1463928 w 2094916"/>
              <a:gd name="connsiteY1" fmla="*/ 0 h 597573"/>
              <a:gd name="connsiteX2" fmla="*/ 1920593 w 2094916"/>
              <a:gd name="connsiteY2" fmla="*/ 62326 h 597573"/>
              <a:gd name="connsiteX3" fmla="*/ 2084146 w 2094916"/>
              <a:gd name="connsiteY3" fmla="*/ 141935 h 597573"/>
              <a:gd name="connsiteX4" fmla="*/ 1831098 w 2094916"/>
              <a:gd name="connsiteY4" fmla="*/ 216501 h 597573"/>
              <a:gd name="connsiteX5" fmla="*/ 1397997 w 2094916"/>
              <a:gd name="connsiteY5" fmla="*/ 232216 h 597573"/>
              <a:gd name="connsiteX6" fmla="*/ 776711 w 2094916"/>
              <a:gd name="connsiteY6" fmla="*/ 171772 h 597573"/>
              <a:gd name="connsiteX7" fmla="*/ 896748 w 2094916"/>
              <a:gd name="connsiteY7" fmla="*/ 100365 h 597573"/>
              <a:gd name="connsiteX8" fmla="*/ 1386255 w 2094916"/>
              <a:gd name="connsiteY8" fmla="*/ 75651 h 597573"/>
              <a:gd name="connsiteX9" fmla="*/ 1766566 w 2094916"/>
              <a:gd name="connsiteY9" fmla="*/ 99568 h 597573"/>
              <a:gd name="connsiteX10" fmla="*/ 2008442 w 2094916"/>
              <a:gd name="connsiteY10" fmla="*/ 148995 h 597573"/>
              <a:gd name="connsiteX11" fmla="*/ 2075199 w 2094916"/>
              <a:gd name="connsiteY11" fmla="*/ 222765 h 597573"/>
              <a:gd name="connsiteX12" fmla="*/ 1832331 w 2094916"/>
              <a:gd name="connsiteY12" fmla="*/ 281217 h 597573"/>
              <a:gd name="connsiteX13" fmla="*/ 1443894 w 2094916"/>
              <a:gd name="connsiteY13" fmla="*/ 296933 h 597573"/>
              <a:gd name="connsiteX14" fmla="*/ 917931 w 2094916"/>
              <a:gd name="connsiteY14" fmla="*/ 264362 h 597573"/>
              <a:gd name="connsiteX15" fmla="*/ 751997 w 2094916"/>
              <a:gd name="connsiteY15" fmla="*/ 217668 h 597573"/>
              <a:gd name="connsiteX16" fmla="*/ 1129761 w 2094916"/>
              <a:gd name="connsiteY16" fmla="*/ 150589 h 597573"/>
              <a:gd name="connsiteX17" fmla="*/ 1737007 w 2094916"/>
              <a:gd name="connsiteY17" fmla="*/ 157650 h 597573"/>
              <a:gd name="connsiteX18" fmla="*/ 2090140 w 2094916"/>
              <a:gd name="connsiteY18" fmla="*/ 259210 h 597573"/>
              <a:gd name="connsiteX19" fmla="*/ 1892432 w 2094916"/>
              <a:gd name="connsiteY19" fmla="*/ 343571 h 597573"/>
              <a:gd name="connsiteX20" fmla="*/ 1482811 w 2094916"/>
              <a:gd name="connsiteY20" fmla="*/ 373010 h 597573"/>
              <a:gd name="connsiteX21" fmla="*/ 928522 w 2094916"/>
              <a:gd name="connsiteY21" fmla="*/ 348297 h 597573"/>
              <a:gd name="connsiteX22" fmla="*/ 737875 w 2094916"/>
              <a:gd name="connsiteY22" fmla="*/ 288278 h 597573"/>
              <a:gd name="connsiteX23" fmla="*/ 1030990 w 2094916"/>
              <a:gd name="connsiteY23" fmla="*/ 248219 h 597573"/>
              <a:gd name="connsiteX24" fmla="*/ 1683637 w 2094916"/>
              <a:gd name="connsiteY24" fmla="*/ 266217 h 597573"/>
              <a:gd name="connsiteX25" fmla="*/ 2080780 w 2094916"/>
              <a:gd name="connsiteY25" fmla="*/ 336854 h 597573"/>
              <a:gd name="connsiteX26" fmla="*/ 1945389 w 2094916"/>
              <a:gd name="connsiteY26" fmla="*/ 415348 h 597573"/>
              <a:gd name="connsiteX27" fmla="*/ 1371151 w 2094916"/>
              <a:gd name="connsiteY27" fmla="*/ 449486 h 597573"/>
              <a:gd name="connsiteX28" fmla="*/ 946175 w 2094916"/>
              <a:gd name="connsiteY28" fmla="*/ 415376 h 597573"/>
              <a:gd name="connsiteX29" fmla="*/ 747069 w 2094916"/>
              <a:gd name="connsiteY29" fmla="*/ 361250 h 597573"/>
              <a:gd name="connsiteX30" fmla="*/ 829098 w 2094916"/>
              <a:gd name="connsiteY30" fmla="*/ 325576 h 597573"/>
              <a:gd name="connsiteX31" fmla="*/ 1006690 w 2094916"/>
              <a:gd name="connsiteY31" fmla="*/ 310602 h 597573"/>
              <a:gd name="connsiteX32" fmla="*/ 1378946 w 2094916"/>
              <a:gd name="connsiteY32" fmla="*/ 313281 h 597573"/>
              <a:gd name="connsiteX33" fmla="*/ 1722719 w 2094916"/>
              <a:gd name="connsiteY33" fmla="*/ 337596 h 597573"/>
              <a:gd name="connsiteX34" fmla="*/ 1943744 w 2094916"/>
              <a:gd name="connsiteY34" fmla="*/ 374494 h 597573"/>
              <a:gd name="connsiteX35" fmla="*/ 2073637 w 2094916"/>
              <a:gd name="connsiteY35" fmla="*/ 428729 h 597573"/>
              <a:gd name="connsiteX36" fmla="*/ 1857044 w 2094916"/>
              <a:gd name="connsiteY36" fmla="*/ 507169 h 597573"/>
              <a:gd name="connsiteX37" fmla="*/ 1372217 w 2094916"/>
              <a:gd name="connsiteY37" fmla="*/ 530715 h 597573"/>
              <a:gd name="connsiteX38" fmla="*/ 903809 w 2094916"/>
              <a:gd name="connsiteY38" fmla="*/ 489517 h 597573"/>
              <a:gd name="connsiteX39" fmla="*/ 751997 w 2094916"/>
              <a:gd name="connsiteY39" fmla="*/ 440090 h 597573"/>
              <a:gd name="connsiteX40" fmla="*/ 981811 w 2094916"/>
              <a:gd name="connsiteY40" fmla="*/ 386734 h 597573"/>
              <a:gd name="connsiteX41" fmla="*/ 1624031 w 2094916"/>
              <a:gd name="connsiteY41" fmla="*/ 401254 h 597573"/>
              <a:gd name="connsiteX42" fmla="*/ 1961645 w 2094916"/>
              <a:gd name="connsiteY42" fmla="*/ 434966 h 597573"/>
              <a:gd name="connsiteX43" fmla="*/ 2082996 w 2094916"/>
              <a:gd name="connsiteY43" fmla="*/ 493047 h 597573"/>
              <a:gd name="connsiteX44" fmla="*/ 1982496 w 2094916"/>
              <a:gd name="connsiteY44" fmla="*/ 551101 h 597573"/>
              <a:gd name="connsiteX45" fmla="*/ 1592422 w 2094916"/>
              <a:gd name="connsiteY45" fmla="*/ 595314 h 597573"/>
              <a:gd name="connsiteX46" fmla="*/ 1188466 w 2094916"/>
              <a:gd name="connsiteY46" fmla="*/ 585472 h 597573"/>
              <a:gd name="connsiteX47" fmla="*/ 859963 w 2094916"/>
              <a:gd name="connsiteY47" fmla="*/ 537006 h 597573"/>
              <a:gd name="connsiteX48" fmla="*/ 476617 w 2094916"/>
              <a:gd name="connsiteY48" fmla="*/ 440090 h 597573"/>
              <a:gd name="connsiteX49" fmla="*/ 0 w 2094916"/>
              <a:gd name="connsiteY49" fmla="*/ 298870 h 597573"/>
              <a:gd name="connsiteX0" fmla="*/ 540167 w 2094916"/>
              <a:gd name="connsiteY0" fmla="*/ 14558 h 599232"/>
              <a:gd name="connsiteX1" fmla="*/ 1463928 w 2094916"/>
              <a:gd name="connsiteY1" fmla="*/ 1659 h 599232"/>
              <a:gd name="connsiteX2" fmla="*/ 1920593 w 2094916"/>
              <a:gd name="connsiteY2" fmla="*/ 63985 h 599232"/>
              <a:gd name="connsiteX3" fmla="*/ 2084146 w 2094916"/>
              <a:gd name="connsiteY3" fmla="*/ 143594 h 599232"/>
              <a:gd name="connsiteX4" fmla="*/ 1831098 w 2094916"/>
              <a:gd name="connsiteY4" fmla="*/ 218160 h 599232"/>
              <a:gd name="connsiteX5" fmla="*/ 1397997 w 2094916"/>
              <a:gd name="connsiteY5" fmla="*/ 233875 h 599232"/>
              <a:gd name="connsiteX6" fmla="*/ 776711 w 2094916"/>
              <a:gd name="connsiteY6" fmla="*/ 173431 h 599232"/>
              <a:gd name="connsiteX7" fmla="*/ 896748 w 2094916"/>
              <a:gd name="connsiteY7" fmla="*/ 102024 h 599232"/>
              <a:gd name="connsiteX8" fmla="*/ 1386255 w 2094916"/>
              <a:gd name="connsiteY8" fmla="*/ 77310 h 599232"/>
              <a:gd name="connsiteX9" fmla="*/ 1766566 w 2094916"/>
              <a:gd name="connsiteY9" fmla="*/ 101227 h 599232"/>
              <a:gd name="connsiteX10" fmla="*/ 2008442 w 2094916"/>
              <a:gd name="connsiteY10" fmla="*/ 150654 h 599232"/>
              <a:gd name="connsiteX11" fmla="*/ 2075199 w 2094916"/>
              <a:gd name="connsiteY11" fmla="*/ 224424 h 599232"/>
              <a:gd name="connsiteX12" fmla="*/ 1832331 w 2094916"/>
              <a:gd name="connsiteY12" fmla="*/ 282876 h 599232"/>
              <a:gd name="connsiteX13" fmla="*/ 1443894 w 2094916"/>
              <a:gd name="connsiteY13" fmla="*/ 298592 h 599232"/>
              <a:gd name="connsiteX14" fmla="*/ 917931 w 2094916"/>
              <a:gd name="connsiteY14" fmla="*/ 266021 h 599232"/>
              <a:gd name="connsiteX15" fmla="*/ 751997 w 2094916"/>
              <a:gd name="connsiteY15" fmla="*/ 219327 h 599232"/>
              <a:gd name="connsiteX16" fmla="*/ 1129761 w 2094916"/>
              <a:gd name="connsiteY16" fmla="*/ 152248 h 599232"/>
              <a:gd name="connsiteX17" fmla="*/ 1737007 w 2094916"/>
              <a:gd name="connsiteY17" fmla="*/ 159309 h 599232"/>
              <a:gd name="connsiteX18" fmla="*/ 2090140 w 2094916"/>
              <a:gd name="connsiteY18" fmla="*/ 260869 h 599232"/>
              <a:gd name="connsiteX19" fmla="*/ 1892432 w 2094916"/>
              <a:gd name="connsiteY19" fmla="*/ 345230 h 599232"/>
              <a:gd name="connsiteX20" fmla="*/ 1482811 w 2094916"/>
              <a:gd name="connsiteY20" fmla="*/ 374669 h 599232"/>
              <a:gd name="connsiteX21" fmla="*/ 928522 w 2094916"/>
              <a:gd name="connsiteY21" fmla="*/ 349956 h 599232"/>
              <a:gd name="connsiteX22" fmla="*/ 737875 w 2094916"/>
              <a:gd name="connsiteY22" fmla="*/ 289937 h 599232"/>
              <a:gd name="connsiteX23" fmla="*/ 1030990 w 2094916"/>
              <a:gd name="connsiteY23" fmla="*/ 249878 h 599232"/>
              <a:gd name="connsiteX24" fmla="*/ 1683637 w 2094916"/>
              <a:gd name="connsiteY24" fmla="*/ 267876 h 599232"/>
              <a:gd name="connsiteX25" fmla="*/ 2080780 w 2094916"/>
              <a:gd name="connsiteY25" fmla="*/ 338513 h 599232"/>
              <a:gd name="connsiteX26" fmla="*/ 1945389 w 2094916"/>
              <a:gd name="connsiteY26" fmla="*/ 417007 h 599232"/>
              <a:gd name="connsiteX27" fmla="*/ 1371151 w 2094916"/>
              <a:gd name="connsiteY27" fmla="*/ 451145 h 599232"/>
              <a:gd name="connsiteX28" fmla="*/ 946175 w 2094916"/>
              <a:gd name="connsiteY28" fmla="*/ 417035 h 599232"/>
              <a:gd name="connsiteX29" fmla="*/ 747069 w 2094916"/>
              <a:gd name="connsiteY29" fmla="*/ 362909 h 599232"/>
              <a:gd name="connsiteX30" fmla="*/ 829098 w 2094916"/>
              <a:gd name="connsiteY30" fmla="*/ 327235 h 599232"/>
              <a:gd name="connsiteX31" fmla="*/ 1006690 w 2094916"/>
              <a:gd name="connsiteY31" fmla="*/ 312261 h 599232"/>
              <a:gd name="connsiteX32" fmla="*/ 1378946 w 2094916"/>
              <a:gd name="connsiteY32" fmla="*/ 314940 h 599232"/>
              <a:gd name="connsiteX33" fmla="*/ 1722719 w 2094916"/>
              <a:gd name="connsiteY33" fmla="*/ 339255 h 599232"/>
              <a:gd name="connsiteX34" fmla="*/ 1943744 w 2094916"/>
              <a:gd name="connsiteY34" fmla="*/ 376153 h 599232"/>
              <a:gd name="connsiteX35" fmla="*/ 2073637 w 2094916"/>
              <a:gd name="connsiteY35" fmla="*/ 430388 h 599232"/>
              <a:gd name="connsiteX36" fmla="*/ 1857044 w 2094916"/>
              <a:gd name="connsiteY36" fmla="*/ 508828 h 599232"/>
              <a:gd name="connsiteX37" fmla="*/ 1372217 w 2094916"/>
              <a:gd name="connsiteY37" fmla="*/ 532374 h 599232"/>
              <a:gd name="connsiteX38" fmla="*/ 903809 w 2094916"/>
              <a:gd name="connsiteY38" fmla="*/ 491176 h 599232"/>
              <a:gd name="connsiteX39" fmla="*/ 751997 w 2094916"/>
              <a:gd name="connsiteY39" fmla="*/ 441749 h 599232"/>
              <a:gd name="connsiteX40" fmla="*/ 981811 w 2094916"/>
              <a:gd name="connsiteY40" fmla="*/ 388393 h 599232"/>
              <a:gd name="connsiteX41" fmla="*/ 1624031 w 2094916"/>
              <a:gd name="connsiteY41" fmla="*/ 402913 h 599232"/>
              <a:gd name="connsiteX42" fmla="*/ 1961645 w 2094916"/>
              <a:gd name="connsiteY42" fmla="*/ 436625 h 599232"/>
              <a:gd name="connsiteX43" fmla="*/ 2082996 w 2094916"/>
              <a:gd name="connsiteY43" fmla="*/ 494706 h 599232"/>
              <a:gd name="connsiteX44" fmla="*/ 1982496 w 2094916"/>
              <a:gd name="connsiteY44" fmla="*/ 552760 h 599232"/>
              <a:gd name="connsiteX45" fmla="*/ 1592422 w 2094916"/>
              <a:gd name="connsiteY45" fmla="*/ 596973 h 599232"/>
              <a:gd name="connsiteX46" fmla="*/ 1188466 w 2094916"/>
              <a:gd name="connsiteY46" fmla="*/ 587131 h 599232"/>
              <a:gd name="connsiteX47" fmla="*/ 859963 w 2094916"/>
              <a:gd name="connsiteY47" fmla="*/ 538665 h 599232"/>
              <a:gd name="connsiteX48" fmla="*/ 476617 w 2094916"/>
              <a:gd name="connsiteY48" fmla="*/ 441749 h 599232"/>
              <a:gd name="connsiteX49" fmla="*/ 0 w 2094916"/>
              <a:gd name="connsiteY49" fmla="*/ 300529 h 599232"/>
              <a:gd name="connsiteX0" fmla="*/ 540167 w 2094916"/>
              <a:gd name="connsiteY0" fmla="*/ 6513 h 591187"/>
              <a:gd name="connsiteX1" fmla="*/ 1452022 w 2094916"/>
              <a:gd name="connsiteY1" fmla="*/ 3011 h 591187"/>
              <a:gd name="connsiteX2" fmla="*/ 1920593 w 2094916"/>
              <a:gd name="connsiteY2" fmla="*/ 55940 h 591187"/>
              <a:gd name="connsiteX3" fmla="*/ 2084146 w 2094916"/>
              <a:gd name="connsiteY3" fmla="*/ 135549 h 591187"/>
              <a:gd name="connsiteX4" fmla="*/ 1831098 w 2094916"/>
              <a:gd name="connsiteY4" fmla="*/ 210115 h 591187"/>
              <a:gd name="connsiteX5" fmla="*/ 1397997 w 2094916"/>
              <a:gd name="connsiteY5" fmla="*/ 225830 h 591187"/>
              <a:gd name="connsiteX6" fmla="*/ 776711 w 2094916"/>
              <a:gd name="connsiteY6" fmla="*/ 165386 h 591187"/>
              <a:gd name="connsiteX7" fmla="*/ 896748 w 2094916"/>
              <a:gd name="connsiteY7" fmla="*/ 93979 h 591187"/>
              <a:gd name="connsiteX8" fmla="*/ 1386255 w 2094916"/>
              <a:gd name="connsiteY8" fmla="*/ 69265 h 591187"/>
              <a:gd name="connsiteX9" fmla="*/ 1766566 w 2094916"/>
              <a:gd name="connsiteY9" fmla="*/ 93182 h 591187"/>
              <a:gd name="connsiteX10" fmla="*/ 2008442 w 2094916"/>
              <a:gd name="connsiteY10" fmla="*/ 142609 h 591187"/>
              <a:gd name="connsiteX11" fmla="*/ 2075199 w 2094916"/>
              <a:gd name="connsiteY11" fmla="*/ 216379 h 591187"/>
              <a:gd name="connsiteX12" fmla="*/ 1832331 w 2094916"/>
              <a:gd name="connsiteY12" fmla="*/ 274831 h 591187"/>
              <a:gd name="connsiteX13" fmla="*/ 1443894 w 2094916"/>
              <a:gd name="connsiteY13" fmla="*/ 290547 h 591187"/>
              <a:gd name="connsiteX14" fmla="*/ 917931 w 2094916"/>
              <a:gd name="connsiteY14" fmla="*/ 257976 h 591187"/>
              <a:gd name="connsiteX15" fmla="*/ 751997 w 2094916"/>
              <a:gd name="connsiteY15" fmla="*/ 211282 h 591187"/>
              <a:gd name="connsiteX16" fmla="*/ 1129761 w 2094916"/>
              <a:gd name="connsiteY16" fmla="*/ 144203 h 591187"/>
              <a:gd name="connsiteX17" fmla="*/ 1737007 w 2094916"/>
              <a:gd name="connsiteY17" fmla="*/ 151264 h 591187"/>
              <a:gd name="connsiteX18" fmla="*/ 2090140 w 2094916"/>
              <a:gd name="connsiteY18" fmla="*/ 252824 h 591187"/>
              <a:gd name="connsiteX19" fmla="*/ 1892432 w 2094916"/>
              <a:gd name="connsiteY19" fmla="*/ 337185 h 591187"/>
              <a:gd name="connsiteX20" fmla="*/ 1482811 w 2094916"/>
              <a:gd name="connsiteY20" fmla="*/ 366624 h 591187"/>
              <a:gd name="connsiteX21" fmla="*/ 928522 w 2094916"/>
              <a:gd name="connsiteY21" fmla="*/ 341911 h 591187"/>
              <a:gd name="connsiteX22" fmla="*/ 737875 w 2094916"/>
              <a:gd name="connsiteY22" fmla="*/ 281892 h 591187"/>
              <a:gd name="connsiteX23" fmla="*/ 1030990 w 2094916"/>
              <a:gd name="connsiteY23" fmla="*/ 241833 h 591187"/>
              <a:gd name="connsiteX24" fmla="*/ 1683637 w 2094916"/>
              <a:gd name="connsiteY24" fmla="*/ 259831 h 591187"/>
              <a:gd name="connsiteX25" fmla="*/ 2080780 w 2094916"/>
              <a:gd name="connsiteY25" fmla="*/ 330468 h 591187"/>
              <a:gd name="connsiteX26" fmla="*/ 1945389 w 2094916"/>
              <a:gd name="connsiteY26" fmla="*/ 408962 h 591187"/>
              <a:gd name="connsiteX27" fmla="*/ 1371151 w 2094916"/>
              <a:gd name="connsiteY27" fmla="*/ 443100 h 591187"/>
              <a:gd name="connsiteX28" fmla="*/ 946175 w 2094916"/>
              <a:gd name="connsiteY28" fmla="*/ 408990 h 591187"/>
              <a:gd name="connsiteX29" fmla="*/ 747069 w 2094916"/>
              <a:gd name="connsiteY29" fmla="*/ 354864 h 591187"/>
              <a:gd name="connsiteX30" fmla="*/ 829098 w 2094916"/>
              <a:gd name="connsiteY30" fmla="*/ 319190 h 591187"/>
              <a:gd name="connsiteX31" fmla="*/ 1006690 w 2094916"/>
              <a:gd name="connsiteY31" fmla="*/ 304216 h 591187"/>
              <a:gd name="connsiteX32" fmla="*/ 1378946 w 2094916"/>
              <a:gd name="connsiteY32" fmla="*/ 306895 h 591187"/>
              <a:gd name="connsiteX33" fmla="*/ 1722719 w 2094916"/>
              <a:gd name="connsiteY33" fmla="*/ 331210 h 591187"/>
              <a:gd name="connsiteX34" fmla="*/ 1943744 w 2094916"/>
              <a:gd name="connsiteY34" fmla="*/ 368108 h 591187"/>
              <a:gd name="connsiteX35" fmla="*/ 2073637 w 2094916"/>
              <a:gd name="connsiteY35" fmla="*/ 422343 h 591187"/>
              <a:gd name="connsiteX36" fmla="*/ 1857044 w 2094916"/>
              <a:gd name="connsiteY36" fmla="*/ 500783 h 591187"/>
              <a:gd name="connsiteX37" fmla="*/ 1372217 w 2094916"/>
              <a:gd name="connsiteY37" fmla="*/ 524329 h 591187"/>
              <a:gd name="connsiteX38" fmla="*/ 903809 w 2094916"/>
              <a:gd name="connsiteY38" fmla="*/ 483131 h 591187"/>
              <a:gd name="connsiteX39" fmla="*/ 751997 w 2094916"/>
              <a:gd name="connsiteY39" fmla="*/ 433704 h 591187"/>
              <a:gd name="connsiteX40" fmla="*/ 981811 w 2094916"/>
              <a:gd name="connsiteY40" fmla="*/ 380348 h 591187"/>
              <a:gd name="connsiteX41" fmla="*/ 1624031 w 2094916"/>
              <a:gd name="connsiteY41" fmla="*/ 394868 h 591187"/>
              <a:gd name="connsiteX42" fmla="*/ 1961645 w 2094916"/>
              <a:gd name="connsiteY42" fmla="*/ 428580 h 591187"/>
              <a:gd name="connsiteX43" fmla="*/ 2082996 w 2094916"/>
              <a:gd name="connsiteY43" fmla="*/ 486661 h 591187"/>
              <a:gd name="connsiteX44" fmla="*/ 1982496 w 2094916"/>
              <a:gd name="connsiteY44" fmla="*/ 544715 h 591187"/>
              <a:gd name="connsiteX45" fmla="*/ 1592422 w 2094916"/>
              <a:gd name="connsiteY45" fmla="*/ 588928 h 591187"/>
              <a:gd name="connsiteX46" fmla="*/ 1188466 w 2094916"/>
              <a:gd name="connsiteY46" fmla="*/ 579086 h 591187"/>
              <a:gd name="connsiteX47" fmla="*/ 859963 w 2094916"/>
              <a:gd name="connsiteY47" fmla="*/ 530620 h 591187"/>
              <a:gd name="connsiteX48" fmla="*/ 476617 w 2094916"/>
              <a:gd name="connsiteY48" fmla="*/ 433704 h 591187"/>
              <a:gd name="connsiteX49" fmla="*/ 0 w 2094916"/>
              <a:gd name="connsiteY49" fmla="*/ 292484 h 591187"/>
              <a:gd name="connsiteX0" fmla="*/ 540167 w 2094916"/>
              <a:gd name="connsiteY0" fmla="*/ 6516 h 591190"/>
              <a:gd name="connsiteX1" fmla="*/ 1452022 w 2094916"/>
              <a:gd name="connsiteY1" fmla="*/ 3014 h 591190"/>
              <a:gd name="connsiteX2" fmla="*/ 1925355 w 2094916"/>
              <a:gd name="connsiteY2" fmla="*/ 46547 h 591190"/>
              <a:gd name="connsiteX3" fmla="*/ 2084146 w 2094916"/>
              <a:gd name="connsiteY3" fmla="*/ 135552 h 591190"/>
              <a:gd name="connsiteX4" fmla="*/ 1831098 w 2094916"/>
              <a:gd name="connsiteY4" fmla="*/ 210118 h 591190"/>
              <a:gd name="connsiteX5" fmla="*/ 1397997 w 2094916"/>
              <a:gd name="connsiteY5" fmla="*/ 225833 h 591190"/>
              <a:gd name="connsiteX6" fmla="*/ 776711 w 2094916"/>
              <a:gd name="connsiteY6" fmla="*/ 165389 h 591190"/>
              <a:gd name="connsiteX7" fmla="*/ 896748 w 2094916"/>
              <a:gd name="connsiteY7" fmla="*/ 93982 h 591190"/>
              <a:gd name="connsiteX8" fmla="*/ 1386255 w 2094916"/>
              <a:gd name="connsiteY8" fmla="*/ 69268 h 591190"/>
              <a:gd name="connsiteX9" fmla="*/ 1766566 w 2094916"/>
              <a:gd name="connsiteY9" fmla="*/ 93185 h 591190"/>
              <a:gd name="connsiteX10" fmla="*/ 2008442 w 2094916"/>
              <a:gd name="connsiteY10" fmla="*/ 142612 h 591190"/>
              <a:gd name="connsiteX11" fmla="*/ 2075199 w 2094916"/>
              <a:gd name="connsiteY11" fmla="*/ 216382 h 591190"/>
              <a:gd name="connsiteX12" fmla="*/ 1832331 w 2094916"/>
              <a:gd name="connsiteY12" fmla="*/ 274834 h 591190"/>
              <a:gd name="connsiteX13" fmla="*/ 1443894 w 2094916"/>
              <a:gd name="connsiteY13" fmla="*/ 290550 h 591190"/>
              <a:gd name="connsiteX14" fmla="*/ 917931 w 2094916"/>
              <a:gd name="connsiteY14" fmla="*/ 257979 h 591190"/>
              <a:gd name="connsiteX15" fmla="*/ 751997 w 2094916"/>
              <a:gd name="connsiteY15" fmla="*/ 211285 h 591190"/>
              <a:gd name="connsiteX16" fmla="*/ 1129761 w 2094916"/>
              <a:gd name="connsiteY16" fmla="*/ 144206 h 591190"/>
              <a:gd name="connsiteX17" fmla="*/ 1737007 w 2094916"/>
              <a:gd name="connsiteY17" fmla="*/ 151267 h 591190"/>
              <a:gd name="connsiteX18" fmla="*/ 2090140 w 2094916"/>
              <a:gd name="connsiteY18" fmla="*/ 252827 h 591190"/>
              <a:gd name="connsiteX19" fmla="*/ 1892432 w 2094916"/>
              <a:gd name="connsiteY19" fmla="*/ 337188 h 591190"/>
              <a:gd name="connsiteX20" fmla="*/ 1482811 w 2094916"/>
              <a:gd name="connsiteY20" fmla="*/ 366627 h 591190"/>
              <a:gd name="connsiteX21" fmla="*/ 928522 w 2094916"/>
              <a:gd name="connsiteY21" fmla="*/ 341914 h 591190"/>
              <a:gd name="connsiteX22" fmla="*/ 737875 w 2094916"/>
              <a:gd name="connsiteY22" fmla="*/ 281895 h 591190"/>
              <a:gd name="connsiteX23" fmla="*/ 1030990 w 2094916"/>
              <a:gd name="connsiteY23" fmla="*/ 241836 h 591190"/>
              <a:gd name="connsiteX24" fmla="*/ 1683637 w 2094916"/>
              <a:gd name="connsiteY24" fmla="*/ 259834 h 591190"/>
              <a:gd name="connsiteX25" fmla="*/ 2080780 w 2094916"/>
              <a:gd name="connsiteY25" fmla="*/ 330471 h 591190"/>
              <a:gd name="connsiteX26" fmla="*/ 1945389 w 2094916"/>
              <a:gd name="connsiteY26" fmla="*/ 408965 h 591190"/>
              <a:gd name="connsiteX27" fmla="*/ 1371151 w 2094916"/>
              <a:gd name="connsiteY27" fmla="*/ 443103 h 591190"/>
              <a:gd name="connsiteX28" fmla="*/ 946175 w 2094916"/>
              <a:gd name="connsiteY28" fmla="*/ 408993 h 591190"/>
              <a:gd name="connsiteX29" fmla="*/ 747069 w 2094916"/>
              <a:gd name="connsiteY29" fmla="*/ 354867 h 591190"/>
              <a:gd name="connsiteX30" fmla="*/ 829098 w 2094916"/>
              <a:gd name="connsiteY30" fmla="*/ 319193 h 591190"/>
              <a:gd name="connsiteX31" fmla="*/ 1006690 w 2094916"/>
              <a:gd name="connsiteY31" fmla="*/ 304219 h 591190"/>
              <a:gd name="connsiteX32" fmla="*/ 1378946 w 2094916"/>
              <a:gd name="connsiteY32" fmla="*/ 306898 h 591190"/>
              <a:gd name="connsiteX33" fmla="*/ 1722719 w 2094916"/>
              <a:gd name="connsiteY33" fmla="*/ 331213 h 591190"/>
              <a:gd name="connsiteX34" fmla="*/ 1943744 w 2094916"/>
              <a:gd name="connsiteY34" fmla="*/ 368111 h 591190"/>
              <a:gd name="connsiteX35" fmla="*/ 2073637 w 2094916"/>
              <a:gd name="connsiteY35" fmla="*/ 422346 h 591190"/>
              <a:gd name="connsiteX36" fmla="*/ 1857044 w 2094916"/>
              <a:gd name="connsiteY36" fmla="*/ 500786 h 591190"/>
              <a:gd name="connsiteX37" fmla="*/ 1372217 w 2094916"/>
              <a:gd name="connsiteY37" fmla="*/ 524332 h 591190"/>
              <a:gd name="connsiteX38" fmla="*/ 903809 w 2094916"/>
              <a:gd name="connsiteY38" fmla="*/ 483134 h 591190"/>
              <a:gd name="connsiteX39" fmla="*/ 751997 w 2094916"/>
              <a:gd name="connsiteY39" fmla="*/ 433707 h 591190"/>
              <a:gd name="connsiteX40" fmla="*/ 981811 w 2094916"/>
              <a:gd name="connsiteY40" fmla="*/ 380351 h 591190"/>
              <a:gd name="connsiteX41" fmla="*/ 1624031 w 2094916"/>
              <a:gd name="connsiteY41" fmla="*/ 394871 h 591190"/>
              <a:gd name="connsiteX42" fmla="*/ 1961645 w 2094916"/>
              <a:gd name="connsiteY42" fmla="*/ 428583 h 591190"/>
              <a:gd name="connsiteX43" fmla="*/ 2082996 w 2094916"/>
              <a:gd name="connsiteY43" fmla="*/ 486664 h 591190"/>
              <a:gd name="connsiteX44" fmla="*/ 1982496 w 2094916"/>
              <a:gd name="connsiteY44" fmla="*/ 544718 h 591190"/>
              <a:gd name="connsiteX45" fmla="*/ 1592422 w 2094916"/>
              <a:gd name="connsiteY45" fmla="*/ 588931 h 591190"/>
              <a:gd name="connsiteX46" fmla="*/ 1188466 w 2094916"/>
              <a:gd name="connsiteY46" fmla="*/ 579089 h 591190"/>
              <a:gd name="connsiteX47" fmla="*/ 859963 w 2094916"/>
              <a:gd name="connsiteY47" fmla="*/ 530623 h 591190"/>
              <a:gd name="connsiteX48" fmla="*/ 476617 w 2094916"/>
              <a:gd name="connsiteY48" fmla="*/ 433707 h 591190"/>
              <a:gd name="connsiteX49" fmla="*/ 0 w 2094916"/>
              <a:gd name="connsiteY49" fmla="*/ 292487 h 591190"/>
              <a:gd name="connsiteX0" fmla="*/ 82274 w 1637023"/>
              <a:gd name="connsiteY0" fmla="*/ 6516 h 1221608"/>
              <a:gd name="connsiteX1" fmla="*/ 994129 w 1637023"/>
              <a:gd name="connsiteY1" fmla="*/ 3014 h 1221608"/>
              <a:gd name="connsiteX2" fmla="*/ 1467462 w 1637023"/>
              <a:gd name="connsiteY2" fmla="*/ 46547 h 1221608"/>
              <a:gd name="connsiteX3" fmla="*/ 1626253 w 1637023"/>
              <a:gd name="connsiteY3" fmla="*/ 135552 h 1221608"/>
              <a:gd name="connsiteX4" fmla="*/ 1373205 w 1637023"/>
              <a:gd name="connsiteY4" fmla="*/ 210118 h 1221608"/>
              <a:gd name="connsiteX5" fmla="*/ 940104 w 1637023"/>
              <a:gd name="connsiteY5" fmla="*/ 225833 h 1221608"/>
              <a:gd name="connsiteX6" fmla="*/ 318818 w 1637023"/>
              <a:gd name="connsiteY6" fmla="*/ 165389 h 1221608"/>
              <a:gd name="connsiteX7" fmla="*/ 438855 w 1637023"/>
              <a:gd name="connsiteY7" fmla="*/ 93982 h 1221608"/>
              <a:gd name="connsiteX8" fmla="*/ 928362 w 1637023"/>
              <a:gd name="connsiteY8" fmla="*/ 69268 h 1221608"/>
              <a:gd name="connsiteX9" fmla="*/ 1308673 w 1637023"/>
              <a:gd name="connsiteY9" fmla="*/ 93185 h 1221608"/>
              <a:gd name="connsiteX10" fmla="*/ 1550549 w 1637023"/>
              <a:gd name="connsiteY10" fmla="*/ 142612 h 1221608"/>
              <a:gd name="connsiteX11" fmla="*/ 1617306 w 1637023"/>
              <a:gd name="connsiteY11" fmla="*/ 216382 h 1221608"/>
              <a:gd name="connsiteX12" fmla="*/ 1374438 w 1637023"/>
              <a:gd name="connsiteY12" fmla="*/ 274834 h 1221608"/>
              <a:gd name="connsiteX13" fmla="*/ 986001 w 1637023"/>
              <a:gd name="connsiteY13" fmla="*/ 290550 h 1221608"/>
              <a:gd name="connsiteX14" fmla="*/ 460038 w 1637023"/>
              <a:gd name="connsiteY14" fmla="*/ 257979 h 1221608"/>
              <a:gd name="connsiteX15" fmla="*/ 294104 w 1637023"/>
              <a:gd name="connsiteY15" fmla="*/ 211285 h 1221608"/>
              <a:gd name="connsiteX16" fmla="*/ 671868 w 1637023"/>
              <a:gd name="connsiteY16" fmla="*/ 144206 h 1221608"/>
              <a:gd name="connsiteX17" fmla="*/ 1279114 w 1637023"/>
              <a:gd name="connsiteY17" fmla="*/ 151267 h 1221608"/>
              <a:gd name="connsiteX18" fmla="*/ 1632247 w 1637023"/>
              <a:gd name="connsiteY18" fmla="*/ 252827 h 1221608"/>
              <a:gd name="connsiteX19" fmla="*/ 1434539 w 1637023"/>
              <a:gd name="connsiteY19" fmla="*/ 337188 h 1221608"/>
              <a:gd name="connsiteX20" fmla="*/ 1024918 w 1637023"/>
              <a:gd name="connsiteY20" fmla="*/ 366627 h 1221608"/>
              <a:gd name="connsiteX21" fmla="*/ 470629 w 1637023"/>
              <a:gd name="connsiteY21" fmla="*/ 341914 h 1221608"/>
              <a:gd name="connsiteX22" fmla="*/ 279982 w 1637023"/>
              <a:gd name="connsiteY22" fmla="*/ 281895 h 1221608"/>
              <a:gd name="connsiteX23" fmla="*/ 573097 w 1637023"/>
              <a:gd name="connsiteY23" fmla="*/ 241836 h 1221608"/>
              <a:gd name="connsiteX24" fmla="*/ 1225744 w 1637023"/>
              <a:gd name="connsiteY24" fmla="*/ 259834 h 1221608"/>
              <a:gd name="connsiteX25" fmla="*/ 1622887 w 1637023"/>
              <a:gd name="connsiteY25" fmla="*/ 330471 h 1221608"/>
              <a:gd name="connsiteX26" fmla="*/ 1487496 w 1637023"/>
              <a:gd name="connsiteY26" fmla="*/ 408965 h 1221608"/>
              <a:gd name="connsiteX27" fmla="*/ 913258 w 1637023"/>
              <a:gd name="connsiteY27" fmla="*/ 443103 h 1221608"/>
              <a:gd name="connsiteX28" fmla="*/ 488282 w 1637023"/>
              <a:gd name="connsiteY28" fmla="*/ 408993 h 1221608"/>
              <a:gd name="connsiteX29" fmla="*/ 289176 w 1637023"/>
              <a:gd name="connsiteY29" fmla="*/ 354867 h 1221608"/>
              <a:gd name="connsiteX30" fmla="*/ 371205 w 1637023"/>
              <a:gd name="connsiteY30" fmla="*/ 319193 h 1221608"/>
              <a:gd name="connsiteX31" fmla="*/ 548797 w 1637023"/>
              <a:gd name="connsiteY31" fmla="*/ 304219 h 1221608"/>
              <a:gd name="connsiteX32" fmla="*/ 921053 w 1637023"/>
              <a:gd name="connsiteY32" fmla="*/ 306898 h 1221608"/>
              <a:gd name="connsiteX33" fmla="*/ 1264826 w 1637023"/>
              <a:gd name="connsiteY33" fmla="*/ 331213 h 1221608"/>
              <a:gd name="connsiteX34" fmla="*/ 1485851 w 1637023"/>
              <a:gd name="connsiteY34" fmla="*/ 368111 h 1221608"/>
              <a:gd name="connsiteX35" fmla="*/ 1615744 w 1637023"/>
              <a:gd name="connsiteY35" fmla="*/ 422346 h 1221608"/>
              <a:gd name="connsiteX36" fmla="*/ 1399151 w 1637023"/>
              <a:gd name="connsiteY36" fmla="*/ 500786 h 1221608"/>
              <a:gd name="connsiteX37" fmla="*/ 914324 w 1637023"/>
              <a:gd name="connsiteY37" fmla="*/ 524332 h 1221608"/>
              <a:gd name="connsiteX38" fmla="*/ 445916 w 1637023"/>
              <a:gd name="connsiteY38" fmla="*/ 483134 h 1221608"/>
              <a:gd name="connsiteX39" fmla="*/ 294104 w 1637023"/>
              <a:gd name="connsiteY39" fmla="*/ 433707 h 1221608"/>
              <a:gd name="connsiteX40" fmla="*/ 523918 w 1637023"/>
              <a:gd name="connsiteY40" fmla="*/ 380351 h 1221608"/>
              <a:gd name="connsiteX41" fmla="*/ 1166138 w 1637023"/>
              <a:gd name="connsiteY41" fmla="*/ 394871 h 1221608"/>
              <a:gd name="connsiteX42" fmla="*/ 1503752 w 1637023"/>
              <a:gd name="connsiteY42" fmla="*/ 428583 h 1221608"/>
              <a:gd name="connsiteX43" fmla="*/ 1625103 w 1637023"/>
              <a:gd name="connsiteY43" fmla="*/ 486664 h 1221608"/>
              <a:gd name="connsiteX44" fmla="*/ 1524603 w 1637023"/>
              <a:gd name="connsiteY44" fmla="*/ 544718 h 1221608"/>
              <a:gd name="connsiteX45" fmla="*/ 1134529 w 1637023"/>
              <a:gd name="connsiteY45" fmla="*/ 588931 h 1221608"/>
              <a:gd name="connsiteX46" fmla="*/ 730573 w 1637023"/>
              <a:gd name="connsiteY46" fmla="*/ 579089 h 1221608"/>
              <a:gd name="connsiteX47" fmla="*/ 402070 w 1637023"/>
              <a:gd name="connsiteY47" fmla="*/ 530623 h 1221608"/>
              <a:gd name="connsiteX48" fmla="*/ 18724 w 1637023"/>
              <a:gd name="connsiteY48" fmla="*/ 433707 h 1221608"/>
              <a:gd name="connsiteX49" fmla="*/ 367297 w 1637023"/>
              <a:gd name="connsiteY49" fmla="*/ 1216443 h 1221608"/>
              <a:gd name="connsiteX0" fmla="*/ 87491 w 1642240"/>
              <a:gd name="connsiteY0" fmla="*/ 6516 h 1222329"/>
              <a:gd name="connsiteX1" fmla="*/ 999346 w 1642240"/>
              <a:gd name="connsiteY1" fmla="*/ 3014 h 1222329"/>
              <a:gd name="connsiteX2" fmla="*/ 1472679 w 1642240"/>
              <a:gd name="connsiteY2" fmla="*/ 46547 h 1222329"/>
              <a:gd name="connsiteX3" fmla="*/ 1631470 w 1642240"/>
              <a:gd name="connsiteY3" fmla="*/ 135552 h 1222329"/>
              <a:gd name="connsiteX4" fmla="*/ 1378422 w 1642240"/>
              <a:gd name="connsiteY4" fmla="*/ 210118 h 1222329"/>
              <a:gd name="connsiteX5" fmla="*/ 945321 w 1642240"/>
              <a:gd name="connsiteY5" fmla="*/ 225833 h 1222329"/>
              <a:gd name="connsiteX6" fmla="*/ 324035 w 1642240"/>
              <a:gd name="connsiteY6" fmla="*/ 165389 h 1222329"/>
              <a:gd name="connsiteX7" fmla="*/ 444072 w 1642240"/>
              <a:gd name="connsiteY7" fmla="*/ 93982 h 1222329"/>
              <a:gd name="connsiteX8" fmla="*/ 933579 w 1642240"/>
              <a:gd name="connsiteY8" fmla="*/ 69268 h 1222329"/>
              <a:gd name="connsiteX9" fmla="*/ 1313890 w 1642240"/>
              <a:gd name="connsiteY9" fmla="*/ 93185 h 1222329"/>
              <a:gd name="connsiteX10" fmla="*/ 1555766 w 1642240"/>
              <a:gd name="connsiteY10" fmla="*/ 142612 h 1222329"/>
              <a:gd name="connsiteX11" fmla="*/ 1622523 w 1642240"/>
              <a:gd name="connsiteY11" fmla="*/ 216382 h 1222329"/>
              <a:gd name="connsiteX12" fmla="*/ 1379655 w 1642240"/>
              <a:gd name="connsiteY12" fmla="*/ 274834 h 1222329"/>
              <a:gd name="connsiteX13" fmla="*/ 991218 w 1642240"/>
              <a:gd name="connsiteY13" fmla="*/ 290550 h 1222329"/>
              <a:gd name="connsiteX14" fmla="*/ 465255 w 1642240"/>
              <a:gd name="connsiteY14" fmla="*/ 257979 h 1222329"/>
              <a:gd name="connsiteX15" fmla="*/ 299321 w 1642240"/>
              <a:gd name="connsiteY15" fmla="*/ 211285 h 1222329"/>
              <a:gd name="connsiteX16" fmla="*/ 677085 w 1642240"/>
              <a:gd name="connsiteY16" fmla="*/ 144206 h 1222329"/>
              <a:gd name="connsiteX17" fmla="*/ 1284331 w 1642240"/>
              <a:gd name="connsiteY17" fmla="*/ 151267 h 1222329"/>
              <a:gd name="connsiteX18" fmla="*/ 1637464 w 1642240"/>
              <a:gd name="connsiteY18" fmla="*/ 252827 h 1222329"/>
              <a:gd name="connsiteX19" fmla="*/ 1439756 w 1642240"/>
              <a:gd name="connsiteY19" fmla="*/ 337188 h 1222329"/>
              <a:gd name="connsiteX20" fmla="*/ 1030135 w 1642240"/>
              <a:gd name="connsiteY20" fmla="*/ 366627 h 1222329"/>
              <a:gd name="connsiteX21" fmla="*/ 475846 w 1642240"/>
              <a:gd name="connsiteY21" fmla="*/ 341914 h 1222329"/>
              <a:gd name="connsiteX22" fmla="*/ 285199 w 1642240"/>
              <a:gd name="connsiteY22" fmla="*/ 281895 h 1222329"/>
              <a:gd name="connsiteX23" fmla="*/ 578314 w 1642240"/>
              <a:gd name="connsiteY23" fmla="*/ 241836 h 1222329"/>
              <a:gd name="connsiteX24" fmla="*/ 1230961 w 1642240"/>
              <a:gd name="connsiteY24" fmla="*/ 259834 h 1222329"/>
              <a:gd name="connsiteX25" fmla="*/ 1628104 w 1642240"/>
              <a:gd name="connsiteY25" fmla="*/ 330471 h 1222329"/>
              <a:gd name="connsiteX26" fmla="*/ 1492713 w 1642240"/>
              <a:gd name="connsiteY26" fmla="*/ 408965 h 1222329"/>
              <a:gd name="connsiteX27" fmla="*/ 918475 w 1642240"/>
              <a:gd name="connsiteY27" fmla="*/ 443103 h 1222329"/>
              <a:gd name="connsiteX28" fmla="*/ 493499 w 1642240"/>
              <a:gd name="connsiteY28" fmla="*/ 408993 h 1222329"/>
              <a:gd name="connsiteX29" fmla="*/ 294393 w 1642240"/>
              <a:gd name="connsiteY29" fmla="*/ 354867 h 1222329"/>
              <a:gd name="connsiteX30" fmla="*/ 376422 w 1642240"/>
              <a:gd name="connsiteY30" fmla="*/ 319193 h 1222329"/>
              <a:gd name="connsiteX31" fmla="*/ 554014 w 1642240"/>
              <a:gd name="connsiteY31" fmla="*/ 304219 h 1222329"/>
              <a:gd name="connsiteX32" fmla="*/ 926270 w 1642240"/>
              <a:gd name="connsiteY32" fmla="*/ 306898 h 1222329"/>
              <a:gd name="connsiteX33" fmla="*/ 1270043 w 1642240"/>
              <a:gd name="connsiteY33" fmla="*/ 331213 h 1222329"/>
              <a:gd name="connsiteX34" fmla="*/ 1491068 w 1642240"/>
              <a:gd name="connsiteY34" fmla="*/ 368111 h 1222329"/>
              <a:gd name="connsiteX35" fmla="*/ 1620961 w 1642240"/>
              <a:gd name="connsiteY35" fmla="*/ 422346 h 1222329"/>
              <a:gd name="connsiteX36" fmla="*/ 1404368 w 1642240"/>
              <a:gd name="connsiteY36" fmla="*/ 500786 h 1222329"/>
              <a:gd name="connsiteX37" fmla="*/ 919541 w 1642240"/>
              <a:gd name="connsiteY37" fmla="*/ 524332 h 1222329"/>
              <a:gd name="connsiteX38" fmla="*/ 451133 w 1642240"/>
              <a:gd name="connsiteY38" fmla="*/ 483134 h 1222329"/>
              <a:gd name="connsiteX39" fmla="*/ 299321 w 1642240"/>
              <a:gd name="connsiteY39" fmla="*/ 433707 h 1222329"/>
              <a:gd name="connsiteX40" fmla="*/ 529135 w 1642240"/>
              <a:gd name="connsiteY40" fmla="*/ 380351 h 1222329"/>
              <a:gd name="connsiteX41" fmla="*/ 1171355 w 1642240"/>
              <a:gd name="connsiteY41" fmla="*/ 394871 h 1222329"/>
              <a:gd name="connsiteX42" fmla="*/ 1508969 w 1642240"/>
              <a:gd name="connsiteY42" fmla="*/ 428583 h 1222329"/>
              <a:gd name="connsiteX43" fmla="*/ 1630320 w 1642240"/>
              <a:gd name="connsiteY43" fmla="*/ 486664 h 1222329"/>
              <a:gd name="connsiteX44" fmla="*/ 1529820 w 1642240"/>
              <a:gd name="connsiteY44" fmla="*/ 544718 h 1222329"/>
              <a:gd name="connsiteX45" fmla="*/ 1139746 w 1642240"/>
              <a:gd name="connsiteY45" fmla="*/ 588931 h 1222329"/>
              <a:gd name="connsiteX46" fmla="*/ 735790 w 1642240"/>
              <a:gd name="connsiteY46" fmla="*/ 579089 h 1222329"/>
              <a:gd name="connsiteX47" fmla="*/ 407287 w 1642240"/>
              <a:gd name="connsiteY47" fmla="*/ 530623 h 1222329"/>
              <a:gd name="connsiteX48" fmla="*/ 23941 w 1642240"/>
              <a:gd name="connsiteY48" fmla="*/ 433707 h 1222329"/>
              <a:gd name="connsiteX49" fmla="*/ 372514 w 1642240"/>
              <a:gd name="connsiteY49" fmla="*/ 1216443 h 1222329"/>
              <a:gd name="connsiteX0" fmla="*/ 87491 w 1642240"/>
              <a:gd name="connsiteY0" fmla="*/ 6516 h 1222329"/>
              <a:gd name="connsiteX1" fmla="*/ 999346 w 1642240"/>
              <a:gd name="connsiteY1" fmla="*/ 3014 h 1222329"/>
              <a:gd name="connsiteX2" fmla="*/ 1472679 w 1642240"/>
              <a:gd name="connsiteY2" fmla="*/ 46547 h 1222329"/>
              <a:gd name="connsiteX3" fmla="*/ 1631470 w 1642240"/>
              <a:gd name="connsiteY3" fmla="*/ 135552 h 1222329"/>
              <a:gd name="connsiteX4" fmla="*/ 1378422 w 1642240"/>
              <a:gd name="connsiteY4" fmla="*/ 210118 h 1222329"/>
              <a:gd name="connsiteX5" fmla="*/ 945321 w 1642240"/>
              <a:gd name="connsiteY5" fmla="*/ 225833 h 1222329"/>
              <a:gd name="connsiteX6" fmla="*/ 324035 w 1642240"/>
              <a:gd name="connsiteY6" fmla="*/ 165389 h 1222329"/>
              <a:gd name="connsiteX7" fmla="*/ 444072 w 1642240"/>
              <a:gd name="connsiteY7" fmla="*/ 93982 h 1222329"/>
              <a:gd name="connsiteX8" fmla="*/ 933579 w 1642240"/>
              <a:gd name="connsiteY8" fmla="*/ 69268 h 1222329"/>
              <a:gd name="connsiteX9" fmla="*/ 1313890 w 1642240"/>
              <a:gd name="connsiteY9" fmla="*/ 93185 h 1222329"/>
              <a:gd name="connsiteX10" fmla="*/ 1555766 w 1642240"/>
              <a:gd name="connsiteY10" fmla="*/ 142612 h 1222329"/>
              <a:gd name="connsiteX11" fmla="*/ 1622523 w 1642240"/>
              <a:gd name="connsiteY11" fmla="*/ 216382 h 1222329"/>
              <a:gd name="connsiteX12" fmla="*/ 1379655 w 1642240"/>
              <a:gd name="connsiteY12" fmla="*/ 274834 h 1222329"/>
              <a:gd name="connsiteX13" fmla="*/ 991218 w 1642240"/>
              <a:gd name="connsiteY13" fmla="*/ 290550 h 1222329"/>
              <a:gd name="connsiteX14" fmla="*/ 465255 w 1642240"/>
              <a:gd name="connsiteY14" fmla="*/ 257979 h 1222329"/>
              <a:gd name="connsiteX15" fmla="*/ 299321 w 1642240"/>
              <a:gd name="connsiteY15" fmla="*/ 211285 h 1222329"/>
              <a:gd name="connsiteX16" fmla="*/ 677085 w 1642240"/>
              <a:gd name="connsiteY16" fmla="*/ 144206 h 1222329"/>
              <a:gd name="connsiteX17" fmla="*/ 1284331 w 1642240"/>
              <a:gd name="connsiteY17" fmla="*/ 151267 h 1222329"/>
              <a:gd name="connsiteX18" fmla="*/ 1637464 w 1642240"/>
              <a:gd name="connsiteY18" fmla="*/ 252827 h 1222329"/>
              <a:gd name="connsiteX19" fmla="*/ 1439756 w 1642240"/>
              <a:gd name="connsiteY19" fmla="*/ 337188 h 1222329"/>
              <a:gd name="connsiteX20" fmla="*/ 1030135 w 1642240"/>
              <a:gd name="connsiteY20" fmla="*/ 366627 h 1222329"/>
              <a:gd name="connsiteX21" fmla="*/ 475846 w 1642240"/>
              <a:gd name="connsiteY21" fmla="*/ 341914 h 1222329"/>
              <a:gd name="connsiteX22" fmla="*/ 285199 w 1642240"/>
              <a:gd name="connsiteY22" fmla="*/ 281895 h 1222329"/>
              <a:gd name="connsiteX23" fmla="*/ 578314 w 1642240"/>
              <a:gd name="connsiteY23" fmla="*/ 241836 h 1222329"/>
              <a:gd name="connsiteX24" fmla="*/ 1230961 w 1642240"/>
              <a:gd name="connsiteY24" fmla="*/ 259834 h 1222329"/>
              <a:gd name="connsiteX25" fmla="*/ 1628104 w 1642240"/>
              <a:gd name="connsiteY25" fmla="*/ 330471 h 1222329"/>
              <a:gd name="connsiteX26" fmla="*/ 1492713 w 1642240"/>
              <a:gd name="connsiteY26" fmla="*/ 408965 h 1222329"/>
              <a:gd name="connsiteX27" fmla="*/ 918475 w 1642240"/>
              <a:gd name="connsiteY27" fmla="*/ 443103 h 1222329"/>
              <a:gd name="connsiteX28" fmla="*/ 493499 w 1642240"/>
              <a:gd name="connsiteY28" fmla="*/ 408993 h 1222329"/>
              <a:gd name="connsiteX29" fmla="*/ 294393 w 1642240"/>
              <a:gd name="connsiteY29" fmla="*/ 354867 h 1222329"/>
              <a:gd name="connsiteX30" fmla="*/ 376422 w 1642240"/>
              <a:gd name="connsiteY30" fmla="*/ 319193 h 1222329"/>
              <a:gd name="connsiteX31" fmla="*/ 554014 w 1642240"/>
              <a:gd name="connsiteY31" fmla="*/ 304219 h 1222329"/>
              <a:gd name="connsiteX32" fmla="*/ 926270 w 1642240"/>
              <a:gd name="connsiteY32" fmla="*/ 306898 h 1222329"/>
              <a:gd name="connsiteX33" fmla="*/ 1270043 w 1642240"/>
              <a:gd name="connsiteY33" fmla="*/ 331213 h 1222329"/>
              <a:gd name="connsiteX34" fmla="*/ 1491068 w 1642240"/>
              <a:gd name="connsiteY34" fmla="*/ 368111 h 1222329"/>
              <a:gd name="connsiteX35" fmla="*/ 1620961 w 1642240"/>
              <a:gd name="connsiteY35" fmla="*/ 422346 h 1222329"/>
              <a:gd name="connsiteX36" fmla="*/ 1404368 w 1642240"/>
              <a:gd name="connsiteY36" fmla="*/ 500786 h 1222329"/>
              <a:gd name="connsiteX37" fmla="*/ 919541 w 1642240"/>
              <a:gd name="connsiteY37" fmla="*/ 524332 h 1222329"/>
              <a:gd name="connsiteX38" fmla="*/ 451133 w 1642240"/>
              <a:gd name="connsiteY38" fmla="*/ 483134 h 1222329"/>
              <a:gd name="connsiteX39" fmla="*/ 299321 w 1642240"/>
              <a:gd name="connsiteY39" fmla="*/ 433707 h 1222329"/>
              <a:gd name="connsiteX40" fmla="*/ 529135 w 1642240"/>
              <a:gd name="connsiteY40" fmla="*/ 380351 h 1222329"/>
              <a:gd name="connsiteX41" fmla="*/ 1171355 w 1642240"/>
              <a:gd name="connsiteY41" fmla="*/ 394871 h 1222329"/>
              <a:gd name="connsiteX42" fmla="*/ 1508969 w 1642240"/>
              <a:gd name="connsiteY42" fmla="*/ 428583 h 1222329"/>
              <a:gd name="connsiteX43" fmla="*/ 1630320 w 1642240"/>
              <a:gd name="connsiteY43" fmla="*/ 486664 h 1222329"/>
              <a:gd name="connsiteX44" fmla="*/ 1529820 w 1642240"/>
              <a:gd name="connsiteY44" fmla="*/ 544718 h 1222329"/>
              <a:gd name="connsiteX45" fmla="*/ 1139746 w 1642240"/>
              <a:gd name="connsiteY45" fmla="*/ 588931 h 1222329"/>
              <a:gd name="connsiteX46" fmla="*/ 735790 w 1642240"/>
              <a:gd name="connsiteY46" fmla="*/ 579089 h 1222329"/>
              <a:gd name="connsiteX47" fmla="*/ 407287 w 1642240"/>
              <a:gd name="connsiteY47" fmla="*/ 530623 h 1222329"/>
              <a:gd name="connsiteX48" fmla="*/ 23941 w 1642240"/>
              <a:gd name="connsiteY48" fmla="*/ 433707 h 1222329"/>
              <a:gd name="connsiteX49" fmla="*/ 372514 w 1642240"/>
              <a:gd name="connsiteY49" fmla="*/ 1216443 h 1222329"/>
              <a:gd name="connsiteX0" fmla="*/ 73293 w 1628042"/>
              <a:gd name="connsiteY0" fmla="*/ 6516 h 1223938"/>
              <a:gd name="connsiteX1" fmla="*/ 985148 w 1628042"/>
              <a:gd name="connsiteY1" fmla="*/ 3014 h 1223938"/>
              <a:gd name="connsiteX2" fmla="*/ 1458481 w 1628042"/>
              <a:gd name="connsiteY2" fmla="*/ 46547 h 1223938"/>
              <a:gd name="connsiteX3" fmla="*/ 1617272 w 1628042"/>
              <a:gd name="connsiteY3" fmla="*/ 135552 h 1223938"/>
              <a:gd name="connsiteX4" fmla="*/ 1364224 w 1628042"/>
              <a:gd name="connsiteY4" fmla="*/ 210118 h 1223938"/>
              <a:gd name="connsiteX5" fmla="*/ 931123 w 1628042"/>
              <a:gd name="connsiteY5" fmla="*/ 225833 h 1223938"/>
              <a:gd name="connsiteX6" fmla="*/ 309837 w 1628042"/>
              <a:gd name="connsiteY6" fmla="*/ 165389 h 1223938"/>
              <a:gd name="connsiteX7" fmla="*/ 429874 w 1628042"/>
              <a:gd name="connsiteY7" fmla="*/ 93982 h 1223938"/>
              <a:gd name="connsiteX8" fmla="*/ 919381 w 1628042"/>
              <a:gd name="connsiteY8" fmla="*/ 69268 h 1223938"/>
              <a:gd name="connsiteX9" fmla="*/ 1299692 w 1628042"/>
              <a:gd name="connsiteY9" fmla="*/ 93185 h 1223938"/>
              <a:gd name="connsiteX10" fmla="*/ 1541568 w 1628042"/>
              <a:gd name="connsiteY10" fmla="*/ 142612 h 1223938"/>
              <a:gd name="connsiteX11" fmla="*/ 1608325 w 1628042"/>
              <a:gd name="connsiteY11" fmla="*/ 216382 h 1223938"/>
              <a:gd name="connsiteX12" fmla="*/ 1365457 w 1628042"/>
              <a:gd name="connsiteY12" fmla="*/ 274834 h 1223938"/>
              <a:gd name="connsiteX13" fmla="*/ 977020 w 1628042"/>
              <a:gd name="connsiteY13" fmla="*/ 290550 h 1223938"/>
              <a:gd name="connsiteX14" fmla="*/ 451057 w 1628042"/>
              <a:gd name="connsiteY14" fmla="*/ 257979 h 1223938"/>
              <a:gd name="connsiteX15" fmla="*/ 285123 w 1628042"/>
              <a:gd name="connsiteY15" fmla="*/ 211285 h 1223938"/>
              <a:gd name="connsiteX16" fmla="*/ 662887 w 1628042"/>
              <a:gd name="connsiteY16" fmla="*/ 144206 h 1223938"/>
              <a:gd name="connsiteX17" fmla="*/ 1270133 w 1628042"/>
              <a:gd name="connsiteY17" fmla="*/ 151267 h 1223938"/>
              <a:gd name="connsiteX18" fmla="*/ 1623266 w 1628042"/>
              <a:gd name="connsiteY18" fmla="*/ 252827 h 1223938"/>
              <a:gd name="connsiteX19" fmla="*/ 1425558 w 1628042"/>
              <a:gd name="connsiteY19" fmla="*/ 337188 h 1223938"/>
              <a:gd name="connsiteX20" fmla="*/ 1015937 w 1628042"/>
              <a:gd name="connsiteY20" fmla="*/ 366627 h 1223938"/>
              <a:gd name="connsiteX21" fmla="*/ 461648 w 1628042"/>
              <a:gd name="connsiteY21" fmla="*/ 341914 h 1223938"/>
              <a:gd name="connsiteX22" fmla="*/ 271001 w 1628042"/>
              <a:gd name="connsiteY22" fmla="*/ 281895 h 1223938"/>
              <a:gd name="connsiteX23" fmla="*/ 564116 w 1628042"/>
              <a:gd name="connsiteY23" fmla="*/ 241836 h 1223938"/>
              <a:gd name="connsiteX24" fmla="*/ 1216763 w 1628042"/>
              <a:gd name="connsiteY24" fmla="*/ 259834 h 1223938"/>
              <a:gd name="connsiteX25" fmla="*/ 1613906 w 1628042"/>
              <a:gd name="connsiteY25" fmla="*/ 330471 h 1223938"/>
              <a:gd name="connsiteX26" fmla="*/ 1478515 w 1628042"/>
              <a:gd name="connsiteY26" fmla="*/ 408965 h 1223938"/>
              <a:gd name="connsiteX27" fmla="*/ 904277 w 1628042"/>
              <a:gd name="connsiteY27" fmla="*/ 443103 h 1223938"/>
              <a:gd name="connsiteX28" fmla="*/ 479301 w 1628042"/>
              <a:gd name="connsiteY28" fmla="*/ 408993 h 1223938"/>
              <a:gd name="connsiteX29" fmla="*/ 280195 w 1628042"/>
              <a:gd name="connsiteY29" fmla="*/ 354867 h 1223938"/>
              <a:gd name="connsiteX30" fmla="*/ 362224 w 1628042"/>
              <a:gd name="connsiteY30" fmla="*/ 319193 h 1223938"/>
              <a:gd name="connsiteX31" fmla="*/ 539816 w 1628042"/>
              <a:gd name="connsiteY31" fmla="*/ 304219 h 1223938"/>
              <a:gd name="connsiteX32" fmla="*/ 912072 w 1628042"/>
              <a:gd name="connsiteY32" fmla="*/ 306898 h 1223938"/>
              <a:gd name="connsiteX33" fmla="*/ 1255845 w 1628042"/>
              <a:gd name="connsiteY33" fmla="*/ 331213 h 1223938"/>
              <a:gd name="connsiteX34" fmla="*/ 1476870 w 1628042"/>
              <a:gd name="connsiteY34" fmla="*/ 368111 h 1223938"/>
              <a:gd name="connsiteX35" fmla="*/ 1606763 w 1628042"/>
              <a:gd name="connsiteY35" fmla="*/ 422346 h 1223938"/>
              <a:gd name="connsiteX36" fmla="*/ 1390170 w 1628042"/>
              <a:gd name="connsiteY36" fmla="*/ 500786 h 1223938"/>
              <a:gd name="connsiteX37" fmla="*/ 905343 w 1628042"/>
              <a:gd name="connsiteY37" fmla="*/ 524332 h 1223938"/>
              <a:gd name="connsiteX38" fmla="*/ 436935 w 1628042"/>
              <a:gd name="connsiteY38" fmla="*/ 483134 h 1223938"/>
              <a:gd name="connsiteX39" fmla="*/ 285123 w 1628042"/>
              <a:gd name="connsiteY39" fmla="*/ 433707 h 1223938"/>
              <a:gd name="connsiteX40" fmla="*/ 514937 w 1628042"/>
              <a:gd name="connsiteY40" fmla="*/ 380351 h 1223938"/>
              <a:gd name="connsiteX41" fmla="*/ 1157157 w 1628042"/>
              <a:gd name="connsiteY41" fmla="*/ 394871 h 1223938"/>
              <a:gd name="connsiteX42" fmla="*/ 1494771 w 1628042"/>
              <a:gd name="connsiteY42" fmla="*/ 428583 h 1223938"/>
              <a:gd name="connsiteX43" fmla="*/ 1616122 w 1628042"/>
              <a:gd name="connsiteY43" fmla="*/ 486664 h 1223938"/>
              <a:gd name="connsiteX44" fmla="*/ 1515622 w 1628042"/>
              <a:gd name="connsiteY44" fmla="*/ 544718 h 1223938"/>
              <a:gd name="connsiteX45" fmla="*/ 1125548 w 1628042"/>
              <a:gd name="connsiteY45" fmla="*/ 588931 h 1223938"/>
              <a:gd name="connsiteX46" fmla="*/ 721592 w 1628042"/>
              <a:gd name="connsiteY46" fmla="*/ 579089 h 1223938"/>
              <a:gd name="connsiteX47" fmla="*/ 393089 w 1628042"/>
              <a:gd name="connsiteY47" fmla="*/ 530623 h 1223938"/>
              <a:gd name="connsiteX48" fmla="*/ 9743 w 1628042"/>
              <a:gd name="connsiteY48" fmla="*/ 433707 h 1223938"/>
              <a:gd name="connsiteX49" fmla="*/ 358316 w 1628042"/>
              <a:gd name="connsiteY49" fmla="*/ 1216443 h 1223938"/>
              <a:gd name="connsiteX0" fmla="*/ 68945 w 1623694"/>
              <a:gd name="connsiteY0" fmla="*/ 6516 h 1330195"/>
              <a:gd name="connsiteX1" fmla="*/ 980800 w 1623694"/>
              <a:gd name="connsiteY1" fmla="*/ 3014 h 1330195"/>
              <a:gd name="connsiteX2" fmla="*/ 1454133 w 1623694"/>
              <a:gd name="connsiteY2" fmla="*/ 46547 h 1330195"/>
              <a:gd name="connsiteX3" fmla="*/ 1612924 w 1623694"/>
              <a:gd name="connsiteY3" fmla="*/ 135552 h 1330195"/>
              <a:gd name="connsiteX4" fmla="*/ 1359876 w 1623694"/>
              <a:gd name="connsiteY4" fmla="*/ 210118 h 1330195"/>
              <a:gd name="connsiteX5" fmla="*/ 926775 w 1623694"/>
              <a:gd name="connsiteY5" fmla="*/ 225833 h 1330195"/>
              <a:gd name="connsiteX6" fmla="*/ 305489 w 1623694"/>
              <a:gd name="connsiteY6" fmla="*/ 165389 h 1330195"/>
              <a:gd name="connsiteX7" fmla="*/ 425526 w 1623694"/>
              <a:gd name="connsiteY7" fmla="*/ 93982 h 1330195"/>
              <a:gd name="connsiteX8" fmla="*/ 915033 w 1623694"/>
              <a:gd name="connsiteY8" fmla="*/ 69268 h 1330195"/>
              <a:gd name="connsiteX9" fmla="*/ 1295344 w 1623694"/>
              <a:gd name="connsiteY9" fmla="*/ 93185 h 1330195"/>
              <a:gd name="connsiteX10" fmla="*/ 1537220 w 1623694"/>
              <a:gd name="connsiteY10" fmla="*/ 142612 h 1330195"/>
              <a:gd name="connsiteX11" fmla="*/ 1603977 w 1623694"/>
              <a:gd name="connsiteY11" fmla="*/ 216382 h 1330195"/>
              <a:gd name="connsiteX12" fmla="*/ 1361109 w 1623694"/>
              <a:gd name="connsiteY12" fmla="*/ 274834 h 1330195"/>
              <a:gd name="connsiteX13" fmla="*/ 972672 w 1623694"/>
              <a:gd name="connsiteY13" fmla="*/ 290550 h 1330195"/>
              <a:gd name="connsiteX14" fmla="*/ 446709 w 1623694"/>
              <a:gd name="connsiteY14" fmla="*/ 257979 h 1330195"/>
              <a:gd name="connsiteX15" fmla="*/ 280775 w 1623694"/>
              <a:gd name="connsiteY15" fmla="*/ 211285 h 1330195"/>
              <a:gd name="connsiteX16" fmla="*/ 658539 w 1623694"/>
              <a:gd name="connsiteY16" fmla="*/ 144206 h 1330195"/>
              <a:gd name="connsiteX17" fmla="*/ 1265785 w 1623694"/>
              <a:gd name="connsiteY17" fmla="*/ 151267 h 1330195"/>
              <a:gd name="connsiteX18" fmla="*/ 1618918 w 1623694"/>
              <a:gd name="connsiteY18" fmla="*/ 252827 h 1330195"/>
              <a:gd name="connsiteX19" fmla="*/ 1421210 w 1623694"/>
              <a:gd name="connsiteY19" fmla="*/ 337188 h 1330195"/>
              <a:gd name="connsiteX20" fmla="*/ 1011589 w 1623694"/>
              <a:gd name="connsiteY20" fmla="*/ 366627 h 1330195"/>
              <a:gd name="connsiteX21" fmla="*/ 457300 w 1623694"/>
              <a:gd name="connsiteY21" fmla="*/ 341914 h 1330195"/>
              <a:gd name="connsiteX22" fmla="*/ 266653 w 1623694"/>
              <a:gd name="connsiteY22" fmla="*/ 281895 h 1330195"/>
              <a:gd name="connsiteX23" fmla="*/ 559768 w 1623694"/>
              <a:gd name="connsiteY23" fmla="*/ 241836 h 1330195"/>
              <a:gd name="connsiteX24" fmla="*/ 1212415 w 1623694"/>
              <a:gd name="connsiteY24" fmla="*/ 259834 h 1330195"/>
              <a:gd name="connsiteX25" fmla="*/ 1609558 w 1623694"/>
              <a:gd name="connsiteY25" fmla="*/ 330471 h 1330195"/>
              <a:gd name="connsiteX26" fmla="*/ 1474167 w 1623694"/>
              <a:gd name="connsiteY26" fmla="*/ 408965 h 1330195"/>
              <a:gd name="connsiteX27" fmla="*/ 899929 w 1623694"/>
              <a:gd name="connsiteY27" fmla="*/ 443103 h 1330195"/>
              <a:gd name="connsiteX28" fmla="*/ 474953 w 1623694"/>
              <a:gd name="connsiteY28" fmla="*/ 408993 h 1330195"/>
              <a:gd name="connsiteX29" fmla="*/ 275847 w 1623694"/>
              <a:gd name="connsiteY29" fmla="*/ 354867 h 1330195"/>
              <a:gd name="connsiteX30" fmla="*/ 357876 w 1623694"/>
              <a:gd name="connsiteY30" fmla="*/ 319193 h 1330195"/>
              <a:gd name="connsiteX31" fmla="*/ 535468 w 1623694"/>
              <a:gd name="connsiteY31" fmla="*/ 304219 h 1330195"/>
              <a:gd name="connsiteX32" fmla="*/ 907724 w 1623694"/>
              <a:gd name="connsiteY32" fmla="*/ 306898 h 1330195"/>
              <a:gd name="connsiteX33" fmla="*/ 1251497 w 1623694"/>
              <a:gd name="connsiteY33" fmla="*/ 331213 h 1330195"/>
              <a:gd name="connsiteX34" fmla="*/ 1472522 w 1623694"/>
              <a:gd name="connsiteY34" fmla="*/ 368111 h 1330195"/>
              <a:gd name="connsiteX35" fmla="*/ 1602415 w 1623694"/>
              <a:gd name="connsiteY35" fmla="*/ 422346 h 1330195"/>
              <a:gd name="connsiteX36" fmla="*/ 1385822 w 1623694"/>
              <a:gd name="connsiteY36" fmla="*/ 500786 h 1330195"/>
              <a:gd name="connsiteX37" fmla="*/ 900995 w 1623694"/>
              <a:gd name="connsiteY37" fmla="*/ 524332 h 1330195"/>
              <a:gd name="connsiteX38" fmla="*/ 432587 w 1623694"/>
              <a:gd name="connsiteY38" fmla="*/ 483134 h 1330195"/>
              <a:gd name="connsiteX39" fmla="*/ 280775 w 1623694"/>
              <a:gd name="connsiteY39" fmla="*/ 433707 h 1330195"/>
              <a:gd name="connsiteX40" fmla="*/ 510589 w 1623694"/>
              <a:gd name="connsiteY40" fmla="*/ 380351 h 1330195"/>
              <a:gd name="connsiteX41" fmla="*/ 1152809 w 1623694"/>
              <a:gd name="connsiteY41" fmla="*/ 394871 h 1330195"/>
              <a:gd name="connsiteX42" fmla="*/ 1490423 w 1623694"/>
              <a:gd name="connsiteY42" fmla="*/ 428583 h 1330195"/>
              <a:gd name="connsiteX43" fmla="*/ 1611774 w 1623694"/>
              <a:gd name="connsiteY43" fmla="*/ 486664 h 1330195"/>
              <a:gd name="connsiteX44" fmla="*/ 1511274 w 1623694"/>
              <a:gd name="connsiteY44" fmla="*/ 544718 h 1330195"/>
              <a:gd name="connsiteX45" fmla="*/ 1121200 w 1623694"/>
              <a:gd name="connsiteY45" fmla="*/ 588931 h 1330195"/>
              <a:gd name="connsiteX46" fmla="*/ 717244 w 1623694"/>
              <a:gd name="connsiteY46" fmla="*/ 579089 h 1330195"/>
              <a:gd name="connsiteX47" fmla="*/ 388741 w 1623694"/>
              <a:gd name="connsiteY47" fmla="*/ 530623 h 1330195"/>
              <a:gd name="connsiteX48" fmla="*/ 5395 w 1623694"/>
              <a:gd name="connsiteY48" fmla="*/ 433707 h 1330195"/>
              <a:gd name="connsiteX49" fmla="*/ 956136 w 1623694"/>
              <a:gd name="connsiteY49" fmla="*/ 1323741 h 1330195"/>
              <a:gd name="connsiteX0" fmla="*/ 69637 w 1624386"/>
              <a:gd name="connsiteY0" fmla="*/ 6516 h 1323741"/>
              <a:gd name="connsiteX1" fmla="*/ 981492 w 1624386"/>
              <a:gd name="connsiteY1" fmla="*/ 3014 h 1323741"/>
              <a:gd name="connsiteX2" fmla="*/ 1454825 w 1624386"/>
              <a:gd name="connsiteY2" fmla="*/ 46547 h 1323741"/>
              <a:gd name="connsiteX3" fmla="*/ 1613616 w 1624386"/>
              <a:gd name="connsiteY3" fmla="*/ 135552 h 1323741"/>
              <a:gd name="connsiteX4" fmla="*/ 1360568 w 1624386"/>
              <a:gd name="connsiteY4" fmla="*/ 210118 h 1323741"/>
              <a:gd name="connsiteX5" fmla="*/ 927467 w 1624386"/>
              <a:gd name="connsiteY5" fmla="*/ 225833 h 1323741"/>
              <a:gd name="connsiteX6" fmla="*/ 306181 w 1624386"/>
              <a:gd name="connsiteY6" fmla="*/ 165389 h 1323741"/>
              <a:gd name="connsiteX7" fmla="*/ 426218 w 1624386"/>
              <a:gd name="connsiteY7" fmla="*/ 93982 h 1323741"/>
              <a:gd name="connsiteX8" fmla="*/ 915725 w 1624386"/>
              <a:gd name="connsiteY8" fmla="*/ 69268 h 1323741"/>
              <a:gd name="connsiteX9" fmla="*/ 1296036 w 1624386"/>
              <a:gd name="connsiteY9" fmla="*/ 93185 h 1323741"/>
              <a:gd name="connsiteX10" fmla="*/ 1537912 w 1624386"/>
              <a:gd name="connsiteY10" fmla="*/ 142612 h 1323741"/>
              <a:gd name="connsiteX11" fmla="*/ 1604669 w 1624386"/>
              <a:gd name="connsiteY11" fmla="*/ 216382 h 1323741"/>
              <a:gd name="connsiteX12" fmla="*/ 1361801 w 1624386"/>
              <a:gd name="connsiteY12" fmla="*/ 274834 h 1323741"/>
              <a:gd name="connsiteX13" fmla="*/ 973364 w 1624386"/>
              <a:gd name="connsiteY13" fmla="*/ 290550 h 1323741"/>
              <a:gd name="connsiteX14" fmla="*/ 447401 w 1624386"/>
              <a:gd name="connsiteY14" fmla="*/ 257979 h 1323741"/>
              <a:gd name="connsiteX15" fmla="*/ 281467 w 1624386"/>
              <a:gd name="connsiteY15" fmla="*/ 211285 h 1323741"/>
              <a:gd name="connsiteX16" fmla="*/ 659231 w 1624386"/>
              <a:gd name="connsiteY16" fmla="*/ 144206 h 1323741"/>
              <a:gd name="connsiteX17" fmla="*/ 1266477 w 1624386"/>
              <a:gd name="connsiteY17" fmla="*/ 151267 h 1323741"/>
              <a:gd name="connsiteX18" fmla="*/ 1619610 w 1624386"/>
              <a:gd name="connsiteY18" fmla="*/ 252827 h 1323741"/>
              <a:gd name="connsiteX19" fmla="*/ 1421902 w 1624386"/>
              <a:gd name="connsiteY19" fmla="*/ 337188 h 1323741"/>
              <a:gd name="connsiteX20" fmla="*/ 1012281 w 1624386"/>
              <a:gd name="connsiteY20" fmla="*/ 366627 h 1323741"/>
              <a:gd name="connsiteX21" fmla="*/ 457992 w 1624386"/>
              <a:gd name="connsiteY21" fmla="*/ 341914 h 1323741"/>
              <a:gd name="connsiteX22" fmla="*/ 267345 w 1624386"/>
              <a:gd name="connsiteY22" fmla="*/ 281895 h 1323741"/>
              <a:gd name="connsiteX23" fmla="*/ 560460 w 1624386"/>
              <a:gd name="connsiteY23" fmla="*/ 241836 h 1323741"/>
              <a:gd name="connsiteX24" fmla="*/ 1213107 w 1624386"/>
              <a:gd name="connsiteY24" fmla="*/ 259834 h 1323741"/>
              <a:gd name="connsiteX25" fmla="*/ 1610250 w 1624386"/>
              <a:gd name="connsiteY25" fmla="*/ 330471 h 1323741"/>
              <a:gd name="connsiteX26" fmla="*/ 1474859 w 1624386"/>
              <a:gd name="connsiteY26" fmla="*/ 408965 h 1323741"/>
              <a:gd name="connsiteX27" fmla="*/ 900621 w 1624386"/>
              <a:gd name="connsiteY27" fmla="*/ 443103 h 1323741"/>
              <a:gd name="connsiteX28" fmla="*/ 475645 w 1624386"/>
              <a:gd name="connsiteY28" fmla="*/ 408993 h 1323741"/>
              <a:gd name="connsiteX29" fmla="*/ 276539 w 1624386"/>
              <a:gd name="connsiteY29" fmla="*/ 354867 h 1323741"/>
              <a:gd name="connsiteX30" fmla="*/ 358568 w 1624386"/>
              <a:gd name="connsiteY30" fmla="*/ 319193 h 1323741"/>
              <a:gd name="connsiteX31" fmla="*/ 536160 w 1624386"/>
              <a:gd name="connsiteY31" fmla="*/ 304219 h 1323741"/>
              <a:gd name="connsiteX32" fmla="*/ 908416 w 1624386"/>
              <a:gd name="connsiteY32" fmla="*/ 306898 h 1323741"/>
              <a:gd name="connsiteX33" fmla="*/ 1252189 w 1624386"/>
              <a:gd name="connsiteY33" fmla="*/ 331213 h 1323741"/>
              <a:gd name="connsiteX34" fmla="*/ 1473214 w 1624386"/>
              <a:gd name="connsiteY34" fmla="*/ 368111 h 1323741"/>
              <a:gd name="connsiteX35" fmla="*/ 1603107 w 1624386"/>
              <a:gd name="connsiteY35" fmla="*/ 422346 h 1323741"/>
              <a:gd name="connsiteX36" fmla="*/ 1386514 w 1624386"/>
              <a:gd name="connsiteY36" fmla="*/ 500786 h 1323741"/>
              <a:gd name="connsiteX37" fmla="*/ 901687 w 1624386"/>
              <a:gd name="connsiteY37" fmla="*/ 524332 h 1323741"/>
              <a:gd name="connsiteX38" fmla="*/ 433279 w 1624386"/>
              <a:gd name="connsiteY38" fmla="*/ 483134 h 1323741"/>
              <a:gd name="connsiteX39" fmla="*/ 281467 w 1624386"/>
              <a:gd name="connsiteY39" fmla="*/ 433707 h 1323741"/>
              <a:gd name="connsiteX40" fmla="*/ 511281 w 1624386"/>
              <a:gd name="connsiteY40" fmla="*/ 380351 h 1323741"/>
              <a:gd name="connsiteX41" fmla="*/ 1153501 w 1624386"/>
              <a:gd name="connsiteY41" fmla="*/ 394871 h 1323741"/>
              <a:gd name="connsiteX42" fmla="*/ 1491115 w 1624386"/>
              <a:gd name="connsiteY42" fmla="*/ 428583 h 1323741"/>
              <a:gd name="connsiteX43" fmla="*/ 1612466 w 1624386"/>
              <a:gd name="connsiteY43" fmla="*/ 486664 h 1323741"/>
              <a:gd name="connsiteX44" fmla="*/ 1511966 w 1624386"/>
              <a:gd name="connsiteY44" fmla="*/ 544718 h 1323741"/>
              <a:gd name="connsiteX45" fmla="*/ 1121892 w 1624386"/>
              <a:gd name="connsiteY45" fmla="*/ 588931 h 1323741"/>
              <a:gd name="connsiteX46" fmla="*/ 717936 w 1624386"/>
              <a:gd name="connsiteY46" fmla="*/ 579089 h 1323741"/>
              <a:gd name="connsiteX47" fmla="*/ 389433 w 1624386"/>
              <a:gd name="connsiteY47" fmla="*/ 530623 h 1323741"/>
              <a:gd name="connsiteX48" fmla="*/ 6087 w 1624386"/>
              <a:gd name="connsiteY48" fmla="*/ 433707 h 1323741"/>
              <a:gd name="connsiteX49" fmla="*/ 956828 w 1624386"/>
              <a:gd name="connsiteY49" fmla="*/ 1323741 h 1323741"/>
              <a:gd name="connsiteX0" fmla="*/ 100537 w 1655286"/>
              <a:gd name="connsiteY0" fmla="*/ 4464 h 1321689"/>
              <a:gd name="connsiteX1" fmla="*/ 59531 w 1655286"/>
              <a:gd name="connsiteY1" fmla="*/ 13591 h 1321689"/>
              <a:gd name="connsiteX2" fmla="*/ 1012392 w 1655286"/>
              <a:gd name="connsiteY2" fmla="*/ 962 h 1321689"/>
              <a:gd name="connsiteX3" fmla="*/ 1485725 w 1655286"/>
              <a:gd name="connsiteY3" fmla="*/ 44495 h 1321689"/>
              <a:gd name="connsiteX4" fmla="*/ 1644516 w 1655286"/>
              <a:gd name="connsiteY4" fmla="*/ 133500 h 1321689"/>
              <a:gd name="connsiteX5" fmla="*/ 1391468 w 1655286"/>
              <a:gd name="connsiteY5" fmla="*/ 208066 h 1321689"/>
              <a:gd name="connsiteX6" fmla="*/ 958367 w 1655286"/>
              <a:gd name="connsiteY6" fmla="*/ 223781 h 1321689"/>
              <a:gd name="connsiteX7" fmla="*/ 337081 w 1655286"/>
              <a:gd name="connsiteY7" fmla="*/ 163337 h 1321689"/>
              <a:gd name="connsiteX8" fmla="*/ 457118 w 1655286"/>
              <a:gd name="connsiteY8" fmla="*/ 91930 h 1321689"/>
              <a:gd name="connsiteX9" fmla="*/ 946625 w 1655286"/>
              <a:gd name="connsiteY9" fmla="*/ 67216 h 1321689"/>
              <a:gd name="connsiteX10" fmla="*/ 1326936 w 1655286"/>
              <a:gd name="connsiteY10" fmla="*/ 91133 h 1321689"/>
              <a:gd name="connsiteX11" fmla="*/ 1568812 w 1655286"/>
              <a:gd name="connsiteY11" fmla="*/ 140560 h 1321689"/>
              <a:gd name="connsiteX12" fmla="*/ 1635569 w 1655286"/>
              <a:gd name="connsiteY12" fmla="*/ 214330 h 1321689"/>
              <a:gd name="connsiteX13" fmla="*/ 1392701 w 1655286"/>
              <a:gd name="connsiteY13" fmla="*/ 272782 h 1321689"/>
              <a:gd name="connsiteX14" fmla="*/ 1004264 w 1655286"/>
              <a:gd name="connsiteY14" fmla="*/ 288498 h 1321689"/>
              <a:gd name="connsiteX15" fmla="*/ 478301 w 1655286"/>
              <a:gd name="connsiteY15" fmla="*/ 255927 h 1321689"/>
              <a:gd name="connsiteX16" fmla="*/ 312367 w 1655286"/>
              <a:gd name="connsiteY16" fmla="*/ 209233 h 1321689"/>
              <a:gd name="connsiteX17" fmla="*/ 690131 w 1655286"/>
              <a:gd name="connsiteY17" fmla="*/ 142154 h 1321689"/>
              <a:gd name="connsiteX18" fmla="*/ 1297377 w 1655286"/>
              <a:gd name="connsiteY18" fmla="*/ 149215 h 1321689"/>
              <a:gd name="connsiteX19" fmla="*/ 1650510 w 1655286"/>
              <a:gd name="connsiteY19" fmla="*/ 250775 h 1321689"/>
              <a:gd name="connsiteX20" fmla="*/ 1452802 w 1655286"/>
              <a:gd name="connsiteY20" fmla="*/ 335136 h 1321689"/>
              <a:gd name="connsiteX21" fmla="*/ 1043181 w 1655286"/>
              <a:gd name="connsiteY21" fmla="*/ 364575 h 1321689"/>
              <a:gd name="connsiteX22" fmla="*/ 488892 w 1655286"/>
              <a:gd name="connsiteY22" fmla="*/ 339862 h 1321689"/>
              <a:gd name="connsiteX23" fmla="*/ 298245 w 1655286"/>
              <a:gd name="connsiteY23" fmla="*/ 279843 h 1321689"/>
              <a:gd name="connsiteX24" fmla="*/ 591360 w 1655286"/>
              <a:gd name="connsiteY24" fmla="*/ 239784 h 1321689"/>
              <a:gd name="connsiteX25" fmla="*/ 1244007 w 1655286"/>
              <a:gd name="connsiteY25" fmla="*/ 257782 h 1321689"/>
              <a:gd name="connsiteX26" fmla="*/ 1641150 w 1655286"/>
              <a:gd name="connsiteY26" fmla="*/ 328419 h 1321689"/>
              <a:gd name="connsiteX27" fmla="*/ 1505759 w 1655286"/>
              <a:gd name="connsiteY27" fmla="*/ 406913 h 1321689"/>
              <a:gd name="connsiteX28" fmla="*/ 931521 w 1655286"/>
              <a:gd name="connsiteY28" fmla="*/ 441051 h 1321689"/>
              <a:gd name="connsiteX29" fmla="*/ 506545 w 1655286"/>
              <a:gd name="connsiteY29" fmla="*/ 406941 h 1321689"/>
              <a:gd name="connsiteX30" fmla="*/ 307439 w 1655286"/>
              <a:gd name="connsiteY30" fmla="*/ 352815 h 1321689"/>
              <a:gd name="connsiteX31" fmla="*/ 389468 w 1655286"/>
              <a:gd name="connsiteY31" fmla="*/ 317141 h 1321689"/>
              <a:gd name="connsiteX32" fmla="*/ 567060 w 1655286"/>
              <a:gd name="connsiteY32" fmla="*/ 302167 h 1321689"/>
              <a:gd name="connsiteX33" fmla="*/ 939316 w 1655286"/>
              <a:gd name="connsiteY33" fmla="*/ 304846 h 1321689"/>
              <a:gd name="connsiteX34" fmla="*/ 1283089 w 1655286"/>
              <a:gd name="connsiteY34" fmla="*/ 329161 h 1321689"/>
              <a:gd name="connsiteX35" fmla="*/ 1504114 w 1655286"/>
              <a:gd name="connsiteY35" fmla="*/ 366059 h 1321689"/>
              <a:gd name="connsiteX36" fmla="*/ 1634007 w 1655286"/>
              <a:gd name="connsiteY36" fmla="*/ 420294 h 1321689"/>
              <a:gd name="connsiteX37" fmla="*/ 1417414 w 1655286"/>
              <a:gd name="connsiteY37" fmla="*/ 498734 h 1321689"/>
              <a:gd name="connsiteX38" fmla="*/ 932587 w 1655286"/>
              <a:gd name="connsiteY38" fmla="*/ 522280 h 1321689"/>
              <a:gd name="connsiteX39" fmla="*/ 464179 w 1655286"/>
              <a:gd name="connsiteY39" fmla="*/ 481082 h 1321689"/>
              <a:gd name="connsiteX40" fmla="*/ 312367 w 1655286"/>
              <a:gd name="connsiteY40" fmla="*/ 431655 h 1321689"/>
              <a:gd name="connsiteX41" fmla="*/ 542181 w 1655286"/>
              <a:gd name="connsiteY41" fmla="*/ 378299 h 1321689"/>
              <a:gd name="connsiteX42" fmla="*/ 1184401 w 1655286"/>
              <a:gd name="connsiteY42" fmla="*/ 392819 h 1321689"/>
              <a:gd name="connsiteX43" fmla="*/ 1522015 w 1655286"/>
              <a:gd name="connsiteY43" fmla="*/ 426531 h 1321689"/>
              <a:gd name="connsiteX44" fmla="*/ 1643366 w 1655286"/>
              <a:gd name="connsiteY44" fmla="*/ 484612 h 1321689"/>
              <a:gd name="connsiteX45" fmla="*/ 1542866 w 1655286"/>
              <a:gd name="connsiteY45" fmla="*/ 542666 h 1321689"/>
              <a:gd name="connsiteX46" fmla="*/ 1152792 w 1655286"/>
              <a:gd name="connsiteY46" fmla="*/ 586879 h 1321689"/>
              <a:gd name="connsiteX47" fmla="*/ 748836 w 1655286"/>
              <a:gd name="connsiteY47" fmla="*/ 577037 h 1321689"/>
              <a:gd name="connsiteX48" fmla="*/ 420333 w 1655286"/>
              <a:gd name="connsiteY48" fmla="*/ 528571 h 1321689"/>
              <a:gd name="connsiteX49" fmla="*/ 36987 w 1655286"/>
              <a:gd name="connsiteY49" fmla="*/ 431655 h 1321689"/>
              <a:gd name="connsiteX50" fmla="*/ 987728 w 1655286"/>
              <a:gd name="connsiteY50" fmla="*/ 1321689 h 1321689"/>
              <a:gd name="connsiteX0" fmla="*/ 69638 w 1624387"/>
              <a:gd name="connsiteY0" fmla="*/ 14793 h 1332018"/>
              <a:gd name="connsiteX1" fmla="*/ 273962 w 1624387"/>
              <a:gd name="connsiteY1" fmla="*/ 76 h 1332018"/>
              <a:gd name="connsiteX2" fmla="*/ 981493 w 1624387"/>
              <a:gd name="connsiteY2" fmla="*/ 11291 h 1332018"/>
              <a:gd name="connsiteX3" fmla="*/ 1454826 w 1624387"/>
              <a:gd name="connsiteY3" fmla="*/ 54824 h 1332018"/>
              <a:gd name="connsiteX4" fmla="*/ 1613617 w 1624387"/>
              <a:gd name="connsiteY4" fmla="*/ 143829 h 1332018"/>
              <a:gd name="connsiteX5" fmla="*/ 1360569 w 1624387"/>
              <a:gd name="connsiteY5" fmla="*/ 218395 h 1332018"/>
              <a:gd name="connsiteX6" fmla="*/ 927468 w 1624387"/>
              <a:gd name="connsiteY6" fmla="*/ 234110 h 1332018"/>
              <a:gd name="connsiteX7" fmla="*/ 306182 w 1624387"/>
              <a:gd name="connsiteY7" fmla="*/ 173666 h 1332018"/>
              <a:gd name="connsiteX8" fmla="*/ 426219 w 1624387"/>
              <a:gd name="connsiteY8" fmla="*/ 102259 h 1332018"/>
              <a:gd name="connsiteX9" fmla="*/ 915726 w 1624387"/>
              <a:gd name="connsiteY9" fmla="*/ 77545 h 1332018"/>
              <a:gd name="connsiteX10" fmla="*/ 1296037 w 1624387"/>
              <a:gd name="connsiteY10" fmla="*/ 101462 h 1332018"/>
              <a:gd name="connsiteX11" fmla="*/ 1537913 w 1624387"/>
              <a:gd name="connsiteY11" fmla="*/ 150889 h 1332018"/>
              <a:gd name="connsiteX12" fmla="*/ 1604670 w 1624387"/>
              <a:gd name="connsiteY12" fmla="*/ 224659 h 1332018"/>
              <a:gd name="connsiteX13" fmla="*/ 1361802 w 1624387"/>
              <a:gd name="connsiteY13" fmla="*/ 283111 h 1332018"/>
              <a:gd name="connsiteX14" fmla="*/ 973365 w 1624387"/>
              <a:gd name="connsiteY14" fmla="*/ 298827 h 1332018"/>
              <a:gd name="connsiteX15" fmla="*/ 447402 w 1624387"/>
              <a:gd name="connsiteY15" fmla="*/ 266256 h 1332018"/>
              <a:gd name="connsiteX16" fmla="*/ 281468 w 1624387"/>
              <a:gd name="connsiteY16" fmla="*/ 219562 h 1332018"/>
              <a:gd name="connsiteX17" fmla="*/ 659232 w 1624387"/>
              <a:gd name="connsiteY17" fmla="*/ 152483 h 1332018"/>
              <a:gd name="connsiteX18" fmla="*/ 1266478 w 1624387"/>
              <a:gd name="connsiteY18" fmla="*/ 159544 h 1332018"/>
              <a:gd name="connsiteX19" fmla="*/ 1619611 w 1624387"/>
              <a:gd name="connsiteY19" fmla="*/ 261104 h 1332018"/>
              <a:gd name="connsiteX20" fmla="*/ 1421903 w 1624387"/>
              <a:gd name="connsiteY20" fmla="*/ 345465 h 1332018"/>
              <a:gd name="connsiteX21" fmla="*/ 1012282 w 1624387"/>
              <a:gd name="connsiteY21" fmla="*/ 374904 h 1332018"/>
              <a:gd name="connsiteX22" fmla="*/ 457993 w 1624387"/>
              <a:gd name="connsiteY22" fmla="*/ 350191 h 1332018"/>
              <a:gd name="connsiteX23" fmla="*/ 267346 w 1624387"/>
              <a:gd name="connsiteY23" fmla="*/ 290172 h 1332018"/>
              <a:gd name="connsiteX24" fmla="*/ 560461 w 1624387"/>
              <a:gd name="connsiteY24" fmla="*/ 250113 h 1332018"/>
              <a:gd name="connsiteX25" fmla="*/ 1213108 w 1624387"/>
              <a:gd name="connsiteY25" fmla="*/ 268111 h 1332018"/>
              <a:gd name="connsiteX26" fmla="*/ 1610251 w 1624387"/>
              <a:gd name="connsiteY26" fmla="*/ 338748 h 1332018"/>
              <a:gd name="connsiteX27" fmla="*/ 1474860 w 1624387"/>
              <a:gd name="connsiteY27" fmla="*/ 417242 h 1332018"/>
              <a:gd name="connsiteX28" fmla="*/ 900622 w 1624387"/>
              <a:gd name="connsiteY28" fmla="*/ 451380 h 1332018"/>
              <a:gd name="connsiteX29" fmla="*/ 475646 w 1624387"/>
              <a:gd name="connsiteY29" fmla="*/ 417270 h 1332018"/>
              <a:gd name="connsiteX30" fmla="*/ 276540 w 1624387"/>
              <a:gd name="connsiteY30" fmla="*/ 363144 h 1332018"/>
              <a:gd name="connsiteX31" fmla="*/ 358569 w 1624387"/>
              <a:gd name="connsiteY31" fmla="*/ 327470 h 1332018"/>
              <a:gd name="connsiteX32" fmla="*/ 536161 w 1624387"/>
              <a:gd name="connsiteY32" fmla="*/ 312496 h 1332018"/>
              <a:gd name="connsiteX33" fmla="*/ 908417 w 1624387"/>
              <a:gd name="connsiteY33" fmla="*/ 315175 h 1332018"/>
              <a:gd name="connsiteX34" fmla="*/ 1252190 w 1624387"/>
              <a:gd name="connsiteY34" fmla="*/ 339490 h 1332018"/>
              <a:gd name="connsiteX35" fmla="*/ 1473215 w 1624387"/>
              <a:gd name="connsiteY35" fmla="*/ 376388 h 1332018"/>
              <a:gd name="connsiteX36" fmla="*/ 1603108 w 1624387"/>
              <a:gd name="connsiteY36" fmla="*/ 430623 h 1332018"/>
              <a:gd name="connsiteX37" fmla="*/ 1386515 w 1624387"/>
              <a:gd name="connsiteY37" fmla="*/ 509063 h 1332018"/>
              <a:gd name="connsiteX38" fmla="*/ 901688 w 1624387"/>
              <a:gd name="connsiteY38" fmla="*/ 532609 h 1332018"/>
              <a:gd name="connsiteX39" fmla="*/ 433280 w 1624387"/>
              <a:gd name="connsiteY39" fmla="*/ 491411 h 1332018"/>
              <a:gd name="connsiteX40" fmla="*/ 281468 w 1624387"/>
              <a:gd name="connsiteY40" fmla="*/ 441984 h 1332018"/>
              <a:gd name="connsiteX41" fmla="*/ 511282 w 1624387"/>
              <a:gd name="connsiteY41" fmla="*/ 388628 h 1332018"/>
              <a:gd name="connsiteX42" fmla="*/ 1153502 w 1624387"/>
              <a:gd name="connsiteY42" fmla="*/ 403148 h 1332018"/>
              <a:gd name="connsiteX43" fmla="*/ 1491116 w 1624387"/>
              <a:gd name="connsiteY43" fmla="*/ 436860 h 1332018"/>
              <a:gd name="connsiteX44" fmla="*/ 1612467 w 1624387"/>
              <a:gd name="connsiteY44" fmla="*/ 494941 h 1332018"/>
              <a:gd name="connsiteX45" fmla="*/ 1511967 w 1624387"/>
              <a:gd name="connsiteY45" fmla="*/ 552995 h 1332018"/>
              <a:gd name="connsiteX46" fmla="*/ 1121893 w 1624387"/>
              <a:gd name="connsiteY46" fmla="*/ 597208 h 1332018"/>
              <a:gd name="connsiteX47" fmla="*/ 717937 w 1624387"/>
              <a:gd name="connsiteY47" fmla="*/ 587366 h 1332018"/>
              <a:gd name="connsiteX48" fmla="*/ 389434 w 1624387"/>
              <a:gd name="connsiteY48" fmla="*/ 538900 h 1332018"/>
              <a:gd name="connsiteX49" fmla="*/ 6088 w 1624387"/>
              <a:gd name="connsiteY49" fmla="*/ 441984 h 1332018"/>
              <a:gd name="connsiteX50" fmla="*/ 956829 w 1624387"/>
              <a:gd name="connsiteY50" fmla="*/ 1332018 h 1332018"/>
              <a:gd name="connsiteX0" fmla="*/ 71 w 1978566"/>
              <a:gd name="connsiteY0" fmla="*/ 366492 h 1332018"/>
              <a:gd name="connsiteX1" fmla="*/ 628141 w 1978566"/>
              <a:gd name="connsiteY1" fmla="*/ 76 h 1332018"/>
              <a:gd name="connsiteX2" fmla="*/ 1335672 w 1978566"/>
              <a:gd name="connsiteY2" fmla="*/ 11291 h 1332018"/>
              <a:gd name="connsiteX3" fmla="*/ 1809005 w 1978566"/>
              <a:gd name="connsiteY3" fmla="*/ 54824 h 1332018"/>
              <a:gd name="connsiteX4" fmla="*/ 1967796 w 1978566"/>
              <a:gd name="connsiteY4" fmla="*/ 143829 h 1332018"/>
              <a:gd name="connsiteX5" fmla="*/ 1714748 w 1978566"/>
              <a:gd name="connsiteY5" fmla="*/ 218395 h 1332018"/>
              <a:gd name="connsiteX6" fmla="*/ 1281647 w 1978566"/>
              <a:gd name="connsiteY6" fmla="*/ 234110 h 1332018"/>
              <a:gd name="connsiteX7" fmla="*/ 660361 w 1978566"/>
              <a:gd name="connsiteY7" fmla="*/ 173666 h 1332018"/>
              <a:gd name="connsiteX8" fmla="*/ 780398 w 1978566"/>
              <a:gd name="connsiteY8" fmla="*/ 102259 h 1332018"/>
              <a:gd name="connsiteX9" fmla="*/ 1269905 w 1978566"/>
              <a:gd name="connsiteY9" fmla="*/ 77545 h 1332018"/>
              <a:gd name="connsiteX10" fmla="*/ 1650216 w 1978566"/>
              <a:gd name="connsiteY10" fmla="*/ 101462 h 1332018"/>
              <a:gd name="connsiteX11" fmla="*/ 1892092 w 1978566"/>
              <a:gd name="connsiteY11" fmla="*/ 150889 h 1332018"/>
              <a:gd name="connsiteX12" fmla="*/ 1958849 w 1978566"/>
              <a:gd name="connsiteY12" fmla="*/ 224659 h 1332018"/>
              <a:gd name="connsiteX13" fmla="*/ 1715981 w 1978566"/>
              <a:gd name="connsiteY13" fmla="*/ 283111 h 1332018"/>
              <a:gd name="connsiteX14" fmla="*/ 1327544 w 1978566"/>
              <a:gd name="connsiteY14" fmla="*/ 298827 h 1332018"/>
              <a:gd name="connsiteX15" fmla="*/ 801581 w 1978566"/>
              <a:gd name="connsiteY15" fmla="*/ 266256 h 1332018"/>
              <a:gd name="connsiteX16" fmla="*/ 635647 w 1978566"/>
              <a:gd name="connsiteY16" fmla="*/ 219562 h 1332018"/>
              <a:gd name="connsiteX17" fmla="*/ 1013411 w 1978566"/>
              <a:gd name="connsiteY17" fmla="*/ 152483 h 1332018"/>
              <a:gd name="connsiteX18" fmla="*/ 1620657 w 1978566"/>
              <a:gd name="connsiteY18" fmla="*/ 159544 h 1332018"/>
              <a:gd name="connsiteX19" fmla="*/ 1973790 w 1978566"/>
              <a:gd name="connsiteY19" fmla="*/ 261104 h 1332018"/>
              <a:gd name="connsiteX20" fmla="*/ 1776082 w 1978566"/>
              <a:gd name="connsiteY20" fmla="*/ 345465 h 1332018"/>
              <a:gd name="connsiteX21" fmla="*/ 1366461 w 1978566"/>
              <a:gd name="connsiteY21" fmla="*/ 374904 h 1332018"/>
              <a:gd name="connsiteX22" fmla="*/ 812172 w 1978566"/>
              <a:gd name="connsiteY22" fmla="*/ 350191 h 1332018"/>
              <a:gd name="connsiteX23" fmla="*/ 621525 w 1978566"/>
              <a:gd name="connsiteY23" fmla="*/ 290172 h 1332018"/>
              <a:gd name="connsiteX24" fmla="*/ 914640 w 1978566"/>
              <a:gd name="connsiteY24" fmla="*/ 250113 h 1332018"/>
              <a:gd name="connsiteX25" fmla="*/ 1567287 w 1978566"/>
              <a:gd name="connsiteY25" fmla="*/ 268111 h 1332018"/>
              <a:gd name="connsiteX26" fmla="*/ 1964430 w 1978566"/>
              <a:gd name="connsiteY26" fmla="*/ 338748 h 1332018"/>
              <a:gd name="connsiteX27" fmla="*/ 1829039 w 1978566"/>
              <a:gd name="connsiteY27" fmla="*/ 417242 h 1332018"/>
              <a:gd name="connsiteX28" fmla="*/ 1254801 w 1978566"/>
              <a:gd name="connsiteY28" fmla="*/ 451380 h 1332018"/>
              <a:gd name="connsiteX29" fmla="*/ 829825 w 1978566"/>
              <a:gd name="connsiteY29" fmla="*/ 417270 h 1332018"/>
              <a:gd name="connsiteX30" fmla="*/ 630719 w 1978566"/>
              <a:gd name="connsiteY30" fmla="*/ 363144 h 1332018"/>
              <a:gd name="connsiteX31" fmla="*/ 712748 w 1978566"/>
              <a:gd name="connsiteY31" fmla="*/ 327470 h 1332018"/>
              <a:gd name="connsiteX32" fmla="*/ 890340 w 1978566"/>
              <a:gd name="connsiteY32" fmla="*/ 312496 h 1332018"/>
              <a:gd name="connsiteX33" fmla="*/ 1262596 w 1978566"/>
              <a:gd name="connsiteY33" fmla="*/ 315175 h 1332018"/>
              <a:gd name="connsiteX34" fmla="*/ 1606369 w 1978566"/>
              <a:gd name="connsiteY34" fmla="*/ 339490 h 1332018"/>
              <a:gd name="connsiteX35" fmla="*/ 1827394 w 1978566"/>
              <a:gd name="connsiteY35" fmla="*/ 376388 h 1332018"/>
              <a:gd name="connsiteX36" fmla="*/ 1957287 w 1978566"/>
              <a:gd name="connsiteY36" fmla="*/ 430623 h 1332018"/>
              <a:gd name="connsiteX37" fmla="*/ 1740694 w 1978566"/>
              <a:gd name="connsiteY37" fmla="*/ 509063 h 1332018"/>
              <a:gd name="connsiteX38" fmla="*/ 1255867 w 1978566"/>
              <a:gd name="connsiteY38" fmla="*/ 532609 h 1332018"/>
              <a:gd name="connsiteX39" fmla="*/ 787459 w 1978566"/>
              <a:gd name="connsiteY39" fmla="*/ 491411 h 1332018"/>
              <a:gd name="connsiteX40" fmla="*/ 635647 w 1978566"/>
              <a:gd name="connsiteY40" fmla="*/ 441984 h 1332018"/>
              <a:gd name="connsiteX41" fmla="*/ 865461 w 1978566"/>
              <a:gd name="connsiteY41" fmla="*/ 388628 h 1332018"/>
              <a:gd name="connsiteX42" fmla="*/ 1507681 w 1978566"/>
              <a:gd name="connsiteY42" fmla="*/ 403148 h 1332018"/>
              <a:gd name="connsiteX43" fmla="*/ 1845295 w 1978566"/>
              <a:gd name="connsiteY43" fmla="*/ 436860 h 1332018"/>
              <a:gd name="connsiteX44" fmla="*/ 1966646 w 1978566"/>
              <a:gd name="connsiteY44" fmla="*/ 494941 h 1332018"/>
              <a:gd name="connsiteX45" fmla="*/ 1866146 w 1978566"/>
              <a:gd name="connsiteY45" fmla="*/ 552995 h 1332018"/>
              <a:gd name="connsiteX46" fmla="*/ 1476072 w 1978566"/>
              <a:gd name="connsiteY46" fmla="*/ 597208 h 1332018"/>
              <a:gd name="connsiteX47" fmla="*/ 1072116 w 1978566"/>
              <a:gd name="connsiteY47" fmla="*/ 587366 h 1332018"/>
              <a:gd name="connsiteX48" fmla="*/ 743613 w 1978566"/>
              <a:gd name="connsiteY48" fmla="*/ 538900 h 1332018"/>
              <a:gd name="connsiteX49" fmla="*/ 360267 w 1978566"/>
              <a:gd name="connsiteY49" fmla="*/ 441984 h 1332018"/>
              <a:gd name="connsiteX50" fmla="*/ 1311008 w 1978566"/>
              <a:gd name="connsiteY50" fmla="*/ 1332018 h 1332018"/>
              <a:gd name="connsiteX0" fmla="*/ 117 w 1978612"/>
              <a:gd name="connsiteY0" fmla="*/ 360455 h 1325981"/>
              <a:gd name="connsiteX1" fmla="*/ 438619 w 1978612"/>
              <a:gd name="connsiteY1" fmla="*/ 0 h 1325981"/>
              <a:gd name="connsiteX2" fmla="*/ 1335718 w 1978612"/>
              <a:gd name="connsiteY2" fmla="*/ 5254 h 1325981"/>
              <a:gd name="connsiteX3" fmla="*/ 1809051 w 1978612"/>
              <a:gd name="connsiteY3" fmla="*/ 48787 h 1325981"/>
              <a:gd name="connsiteX4" fmla="*/ 1967842 w 1978612"/>
              <a:gd name="connsiteY4" fmla="*/ 137792 h 1325981"/>
              <a:gd name="connsiteX5" fmla="*/ 1714794 w 1978612"/>
              <a:gd name="connsiteY5" fmla="*/ 212358 h 1325981"/>
              <a:gd name="connsiteX6" fmla="*/ 1281693 w 1978612"/>
              <a:gd name="connsiteY6" fmla="*/ 228073 h 1325981"/>
              <a:gd name="connsiteX7" fmla="*/ 660407 w 1978612"/>
              <a:gd name="connsiteY7" fmla="*/ 167629 h 1325981"/>
              <a:gd name="connsiteX8" fmla="*/ 780444 w 1978612"/>
              <a:gd name="connsiteY8" fmla="*/ 96222 h 1325981"/>
              <a:gd name="connsiteX9" fmla="*/ 1269951 w 1978612"/>
              <a:gd name="connsiteY9" fmla="*/ 71508 h 1325981"/>
              <a:gd name="connsiteX10" fmla="*/ 1650262 w 1978612"/>
              <a:gd name="connsiteY10" fmla="*/ 95425 h 1325981"/>
              <a:gd name="connsiteX11" fmla="*/ 1892138 w 1978612"/>
              <a:gd name="connsiteY11" fmla="*/ 144852 h 1325981"/>
              <a:gd name="connsiteX12" fmla="*/ 1958895 w 1978612"/>
              <a:gd name="connsiteY12" fmla="*/ 218622 h 1325981"/>
              <a:gd name="connsiteX13" fmla="*/ 1716027 w 1978612"/>
              <a:gd name="connsiteY13" fmla="*/ 277074 h 1325981"/>
              <a:gd name="connsiteX14" fmla="*/ 1327590 w 1978612"/>
              <a:gd name="connsiteY14" fmla="*/ 292790 h 1325981"/>
              <a:gd name="connsiteX15" fmla="*/ 801627 w 1978612"/>
              <a:gd name="connsiteY15" fmla="*/ 260219 h 1325981"/>
              <a:gd name="connsiteX16" fmla="*/ 635693 w 1978612"/>
              <a:gd name="connsiteY16" fmla="*/ 213525 h 1325981"/>
              <a:gd name="connsiteX17" fmla="*/ 1013457 w 1978612"/>
              <a:gd name="connsiteY17" fmla="*/ 146446 h 1325981"/>
              <a:gd name="connsiteX18" fmla="*/ 1620703 w 1978612"/>
              <a:gd name="connsiteY18" fmla="*/ 153507 h 1325981"/>
              <a:gd name="connsiteX19" fmla="*/ 1973836 w 1978612"/>
              <a:gd name="connsiteY19" fmla="*/ 255067 h 1325981"/>
              <a:gd name="connsiteX20" fmla="*/ 1776128 w 1978612"/>
              <a:gd name="connsiteY20" fmla="*/ 339428 h 1325981"/>
              <a:gd name="connsiteX21" fmla="*/ 1366507 w 1978612"/>
              <a:gd name="connsiteY21" fmla="*/ 368867 h 1325981"/>
              <a:gd name="connsiteX22" fmla="*/ 812218 w 1978612"/>
              <a:gd name="connsiteY22" fmla="*/ 344154 h 1325981"/>
              <a:gd name="connsiteX23" fmla="*/ 621571 w 1978612"/>
              <a:gd name="connsiteY23" fmla="*/ 284135 h 1325981"/>
              <a:gd name="connsiteX24" fmla="*/ 914686 w 1978612"/>
              <a:gd name="connsiteY24" fmla="*/ 244076 h 1325981"/>
              <a:gd name="connsiteX25" fmla="*/ 1567333 w 1978612"/>
              <a:gd name="connsiteY25" fmla="*/ 262074 h 1325981"/>
              <a:gd name="connsiteX26" fmla="*/ 1964476 w 1978612"/>
              <a:gd name="connsiteY26" fmla="*/ 332711 h 1325981"/>
              <a:gd name="connsiteX27" fmla="*/ 1829085 w 1978612"/>
              <a:gd name="connsiteY27" fmla="*/ 411205 h 1325981"/>
              <a:gd name="connsiteX28" fmla="*/ 1254847 w 1978612"/>
              <a:gd name="connsiteY28" fmla="*/ 445343 h 1325981"/>
              <a:gd name="connsiteX29" fmla="*/ 829871 w 1978612"/>
              <a:gd name="connsiteY29" fmla="*/ 411233 h 1325981"/>
              <a:gd name="connsiteX30" fmla="*/ 630765 w 1978612"/>
              <a:gd name="connsiteY30" fmla="*/ 357107 h 1325981"/>
              <a:gd name="connsiteX31" fmla="*/ 712794 w 1978612"/>
              <a:gd name="connsiteY31" fmla="*/ 321433 h 1325981"/>
              <a:gd name="connsiteX32" fmla="*/ 890386 w 1978612"/>
              <a:gd name="connsiteY32" fmla="*/ 306459 h 1325981"/>
              <a:gd name="connsiteX33" fmla="*/ 1262642 w 1978612"/>
              <a:gd name="connsiteY33" fmla="*/ 309138 h 1325981"/>
              <a:gd name="connsiteX34" fmla="*/ 1606415 w 1978612"/>
              <a:gd name="connsiteY34" fmla="*/ 333453 h 1325981"/>
              <a:gd name="connsiteX35" fmla="*/ 1827440 w 1978612"/>
              <a:gd name="connsiteY35" fmla="*/ 370351 h 1325981"/>
              <a:gd name="connsiteX36" fmla="*/ 1957333 w 1978612"/>
              <a:gd name="connsiteY36" fmla="*/ 424586 h 1325981"/>
              <a:gd name="connsiteX37" fmla="*/ 1740740 w 1978612"/>
              <a:gd name="connsiteY37" fmla="*/ 503026 h 1325981"/>
              <a:gd name="connsiteX38" fmla="*/ 1255913 w 1978612"/>
              <a:gd name="connsiteY38" fmla="*/ 526572 h 1325981"/>
              <a:gd name="connsiteX39" fmla="*/ 787505 w 1978612"/>
              <a:gd name="connsiteY39" fmla="*/ 485374 h 1325981"/>
              <a:gd name="connsiteX40" fmla="*/ 635693 w 1978612"/>
              <a:gd name="connsiteY40" fmla="*/ 435947 h 1325981"/>
              <a:gd name="connsiteX41" fmla="*/ 865507 w 1978612"/>
              <a:gd name="connsiteY41" fmla="*/ 382591 h 1325981"/>
              <a:gd name="connsiteX42" fmla="*/ 1507727 w 1978612"/>
              <a:gd name="connsiteY42" fmla="*/ 397111 h 1325981"/>
              <a:gd name="connsiteX43" fmla="*/ 1845341 w 1978612"/>
              <a:gd name="connsiteY43" fmla="*/ 430823 h 1325981"/>
              <a:gd name="connsiteX44" fmla="*/ 1966692 w 1978612"/>
              <a:gd name="connsiteY44" fmla="*/ 488904 h 1325981"/>
              <a:gd name="connsiteX45" fmla="*/ 1866192 w 1978612"/>
              <a:gd name="connsiteY45" fmla="*/ 546958 h 1325981"/>
              <a:gd name="connsiteX46" fmla="*/ 1476118 w 1978612"/>
              <a:gd name="connsiteY46" fmla="*/ 591171 h 1325981"/>
              <a:gd name="connsiteX47" fmla="*/ 1072162 w 1978612"/>
              <a:gd name="connsiteY47" fmla="*/ 581329 h 1325981"/>
              <a:gd name="connsiteX48" fmla="*/ 743659 w 1978612"/>
              <a:gd name="connsiteY48" fmla="*/ 532863 h 1325981"/>
              <a:gd name="connsiteX49" fmla="*/ 360313 w 1978612"/>
              <a:gd name="connsiteY49" fmla="*/ 435947 h 1325981"/>
              <a:gd name="connsiteX50" fmla="*/ 1311054 w 1978612"/>
              <a:gd name="connsiteY50" fmla="*/ 1325981 h 1325981"/>
              <a:gd name="connsiteX0" fmla="*/ 117 w 1978612"/>
              <a:gd name="connsiteY0" fmla="*/ 360455 h 1325981"/>
              <a:gd name="connsiteX1" fmla="*/ 438619 w 1978612"/>
              <a:gd name="connsiteY1" fmla="*/ 0 h 1325981"/>
              <a:gd name="connsiteX2" fmla="*/ 1335718 w 1978612"/>
              <a:gd name="connsiteY2" fmla="*/ 5254 h 1325981"/>
              <a:gd name="connsiteX3" fmla="*/ 1809051 w 1978612"/>
              <a:gd name="connsiteY3" fmla="*/ 48787 h 1325981"/>
              <a:gd name="connsiteX4" fmla="*/ 1967842 w 1978612"/>
              <a:gd name="connsiteY4" fmla="*/ 137792 h 1325981"/>
              <a:gd name="connsiteX5" fmla="*/ 1714794 w 1978612"/>
              <a:gd name="connsiteY5" fmla="*/ 212358 h 1325981"/>
              <a:gd name="connsiteX6" fmla="*/ 1281693 w 1978612"/>
              <a:gd name="connsiteY6" fmla="*/ 228073 h 1325981"/>
              <a:gd name="connsiteX7" fmla="*/ 660407 w 1978612"/>
              <a:gd name="connsiteY7" fmla="*/ 167629 h 1325981"/>
              <a:gd name="connsiteX8" fmla="*/ 780444 w 1978612"/>
              <a:gd name="connsiteY8" fmla="*/ 96222 h 1325981"/>
              <a:gd name="connsiteX9" fmla="*/ 1269951 w 1978612"/>
              <a:gd name="connsiteY9" fmla="*/ 71508 h 1325981"/>
              <a:gd name="connsiteX10" fmla="*/ 1650262 w 1978612"/>
              <a:gd name="connsiteY10" fmla="*/ 95425 h 1325981"/>
              <a:gd name="connsiteX11" fmla="*/ 1892138 w 1978612"/>
              <a:gd name="connsiteY11" fmla="*/ 144852 h 1325981"/>
              <a:gd name="connsiteX12" fmla="*/ 1958895 w 1978612"/>
              <a:gd name="connsiteY12" fmla="*/ 218622 h 1325981"/>
              <a:gd name="connsiteX13" fmla="*/ 1716027 w 1978612"/>
              <a:gd name="connsiteY13" fmla="*/ 277074 h 1325981"/>
              <a:gd name="connsiteX14" fmla="*/ 1327590 w 1978612"/>
              <a:gd name="connsiteY14" fmla="*/ 292790 h 1325981"/>
              <a:gd name="connsiteX15" fmla="*/ 801627 w 1978612"/>
              <a:gd name="connsiteY15" fmla="*/ 260219 h 1325981"/>
              <a:gd name="connsiteX16" fmla="*/ 635693 w 1978612"/>
              <a:gd name="connsiteY16" fmla="*/ 213525 h 1325981"/>
              <a:gd name="connsiteX17" fmla="*/ 1013457 w 1978612"/>
              <a:gd name="connsiteY17" fmla="*/ 146446 h 1325981"/>
              <a:gd name="connsiteX18" fmla="*/ 1620703 w 1978612"/>
              <a:gd name="connsiteY18" fmla="*/ 153507 h 1325981"/>
              <a:gd name="connsiteX19" fmla="*/ 1973836 w 1978612"/>
              <a:gd name="connsiteY19" fmla="*/ 255067 h 1325981"/>
              <a:gd name="connsiteX20" fmla="*/ 1776128 w 1978612"/>
              <a:gd name="connsiteY20" fmla="*/ 339428 h 1325981"/>
              <a:gd name="connsiteX21" fmla="*/ 1366507 w 1978612"/>
              <a:gd name="connsiteY21" fmla="*/ 368867 h 1325981"/>
              <a:gd name="connsiteX22" fmla="*/ 812218 w 1978612"/>
              <a:gd name="connsiteY22" fmla="*/ 344154 h 1325981"/>
              <a:gd name="connsiteX23" fmla="*/ 621571 w 1978612"/>
              <a:gd name="connsiteY23" fmla="*/ 284135 h 1325981"/>
              <a:gd name="connsiteX24" fmla="*/ 914686 w 1978612"/>
              <a:gd name="connsiteY24" fmla="*/ 244076 h 1325981"/>
              <a:gd name="connsiteX25" fmla="*/ 1567333 w 1978612"/>
              <a:gd name="connsiteY25" fmla="*/ 262074 h 1325981"/>
              <a:gd name="connsiteX26" fmla="*/ 1964476 w 1978612"/>
              <a:gd name="connsiteY26" fmla="*/ 332711 h 1325981"/>
              <a:gd name="connsiteX27" fmla="*/ 1829085 w 1978612"/>
              <a:gd name="connsiteY27" fmla="*/ 411205 h 1325981"/>
              <a:gd name="connsiteX28" fmla="*/ 1254847 w 1978612"/>
              <a:gd name="connsiteY28" fmla="*/ 445343 h 1325981"/>
              <a:gd name="connsiteX29" fmla="*/ 829871 w 1978612"/>
              <a:gd name="connsiteY29" fmla="*/ 411233 h 1325981"/>
              <a:gd name="connsiteX30" fmla="*/ 630765 w 1978612"/>
              <a:gd name="connsiteY30" fmla="*/ 357107 h 1325981"/>
              <a:gd name="connsiteX31" fmla="*/ 712794 w 1978612"/>
              <a:gd name="connsiteY31" fmla="*/ 321433 h 1325981"/>
              <a:gd name="connsiteX32" fmla="*/ 890386 w 1978612"/>
              <a:gd name="connsiteY32" fmla="*/ 306459 h 1325981"/>
              <a:gd name="connsiteX33" fmla="*/ 1262642 w 1978612"/>
              <a:gd name="connsiteY33" fmla="*/ 309138 h 1325981"/>
              <a:gd name="connsiteX34" fmla="*/ 1606415 w 1978612"/>
              <a:gd name="connsiteY34" fmla="*/ 333453 h 1325981"/>
              <a:gd name="connsiteX35" fmla="*/ 1827440 w 1978612"/>
              <a:gd name="connsiteY35" fmla="*/ 370351 h 1325981"/>
              <a:gd name="connsiteX36" fmla="*/ 1957333 w 1978612"/>
              <a:gd name="connsiteY36" fmla="*/ 424586 h 1325981"/>
              <a:gd name="connsiteX37" fmla="*/ 1740740 w 1978612"/>
              <a:gd name="connsiteY37" fmla="*/ 503026 h 1325981"/>
              <a:gd name="connsiteX38" fmla="*/ 1255913 w 1978612"/>
              <a:gd name="connsiteY38" fmla="*/ 526572 h 1325981"/>
              <a:gd name="connsiteX39" fmla="*/ 787505 w 1978612"/>
              <a:gd name="connsiteY39" fmla="*/ 485374 h 1325981"/>
              <a:gd name="connsiteX40" fmla="*/ 635693 w 1978612"/>
              <a:gd name="connsiteY40" fmla="*/ 435947 h 1325981"/>
              <a:gd name="connsiteX41" fmla="*/ 865507 w 1978612"/>
              <a:gd name="connsiteY41" fmla="*/ 382591 h 1325981"/>
              <a:gd name="connsiteX42" fmla="*/ 1507727 w 1978612"/>
              <a:gd name="connsiteY42" fmla="*/ 397111 h 1325981"/>
              <a:gd name="connsiteX43" fmla="*/ 1845341 w 1978612"/>
              <a:gd name="connsiteY43" fmla="*/ 430823 h 1325981"/>
              <a:gd name="connsiteX44" fmla="*/ 1966692 w 1978612"/>
              <a:gd name="connsiteY44" fmla="*/ 488904 h 1325981"/>
              <a:gd name="connsiteX45" fmla="*/ 1866192 w 1978612"/>
              <a:gd name="connsiteY45" fmla="*/ 546958 h 1325981"/>
              <a:gd name="connsiteX46" fmla="*/ 1476118 w 1978612"/>
              <a:gd name="connsiteY46" fmla="*/ 591171 h 1325981"/>
              <a:gd name="connsiteX47" fmla="*/ 1072162 w 1978612"/>
              <a:gd name="connsiteY47" fmla="*/ 581329 h 1325981"/>
              <a:gd name="connsiteX48" fmla="*/ 743659 w 1978612"/>
              <a:gd name="connsiteY48" fmla="*/ 532863 h 1325981"/>
              <a:gd name="connsiteX49" fmla="*/ 449522 w 1978612"/>
              <a:gd name="connsiteY49" fmla="*/ 501518 h 1325981"/>
              <a:gd name="connsiteX50" fmla="*/ 1311054 w 1978612"/>
              <a:gd name="connsiteY50" fmla="*/ 1325981 h 1325981"/>
              <a:gd name="connsiteX0" fmla="*/ 117 w 1978612"/>
              <a:gd name="connsiteY0" fmla="*/ 360455 h 1325981"/>
              <a:gd name="connsiteX1" fmla="*/ 438619 w 1978612"/>
              <a:gd name="connsiteY1" fmla="*/ 0 h 1325981"/>
              <a:gd name="connsiteX2" fmla="*/ 1335718 w 1978612"/>
              <a:gd name="connsiteY2" fmla="*/ 5254 h 1325981"/>
              <a:gd name="connsiteX3" fmla="*/ 1809051 w 1978612"/>
              <a:gd name="connsiteY3" fmla="*/ 48787 h 1325981"/>
              <a:gd name="connsiteX4" fmla="*/ 1967842 w 1978612"/>
              <a:gd name="connsiteY4" fmla="*/ 137792 h 1325981"/>
              <a:gd name="connsiteX5" fmla="*/ 1714794 w 1978612"/>
              <a:gd name="connsiteY5" fmla="*/ 212358 h 1325981"/>
              <a:gd name="connsiteX6" fmla="*/ 1281693 w 1978612"/>
              <a:gd name="connsiteY6" fmla="*/ 228073 h 1325981"/>
              <a:gd name="connsiteX7" fmla="*/ 660407 w 1978612"/>
              <a:gd name="connsiteY7" fmla="*/ 167629 h 1325981"/>
              <a:gd name="connsiteX8" fmla="*/ 780444 w 1978612"/>
              <a:gd name="connsiteY8" fmla="*/ 96222 h 1325981"/>
              <a:gd name="connsiteX9" fmla="*/ 1269951 w 1978612"/>
              <a:gd name="connsiteY9" fmla="*/ 71508 h 1325981"/>
              <a:gd name="connsiteX10" fmla="*/ 1650262 w 1978612"/>
              <a:gd name="connsiteY10" fmla="*/ 95425 h 1325981"/>
              <a:gd name="connsiteX11" fmla="*/ 1892138 w 1978612"/>
              <a:gd name="connsiteY11" fmla="*/ 144852 h 1325981"/>
              <a:gd name="connsiteX12" fmla="*/ 1958895 w 1978612"/>
              <a:gd name="connsiteY12" fmla="*/ 218622 h 1325981"/>
              <a:gd name="connsiteX13" fmla="*/ 1716027 w 1978612"/>
              <a:gd name="connsiteY13" fmla="*/ 277074 h 1325981"/>
              <a:gd name="connsiteX14" fmla="*/ 1327590 w 1978612"/>
              <a:gd name="connsiteY14" fmla="*/ 292790 h 1325981"/>
              <a:gd name="connsiteX15" fmla="*/ 801627 w 1978612"/>
              <a:gd name="connsiteY15" fmla="*/ 260219 h 1325981"/>
              <a:gd name="connsiteX16" fmla="*/ 635693 w 1978612"/>
              <a:gd name="connsiteY16" fmla="*/ 213525 h 1325981"/>
              <a:gd name="connsiteX17" fmla="*/ 1013457 w 1978612"/>
              <a:gd name="connsiteY17" fmla="*/ 146446 h 1325981"/>
              <a:gd name="connsiteX18" fmla="*/ 1620703 w 1978612"/>
              <a:gd name="connsiteY18" fmla="*/ 153507 h 1325981"/>
              <a:gd name="connsiteX19" fmla="*/ 1973836 w 1978612"/>
              <a:gd name="connsiteY19" fmla="*/ 255067 h 1325981"/>
              <a:gd name="connsiteX20" fmla="*/ 1776128 w 1978612"/>
              <a:gd name="connsiteY20" fmla="*/ 339428 h 1325981"/>
              <a:gd name="connsiteX21" fmla="*/ 1366507 w 1978612"/>
              <a:gd name="connsiteY21" fmla="*/ 368867 h 1325981"/>
              <a:gd name="connsiteX22" fmla="*/ 812218 w 1978612"/>
              <a:gd name="connsiteY22" fmla="*/ 344154 h 1325981"/>
              <a:gd name="connsiteX23" fmla="*/ 621571 w 1978612"/>
              <a:gd name="connsiteY23" fmla="*/ 284135 h 1325981"/>
              <a:gd name="connsiteX24" fmla="*/ 914686 w 1978612"/>
              <a:gd name="connsiteY24" fmla="*/ 244076 h 1325981"/>
              <a:gd name="connsiteX25" fmla="*/ 1567333 w 1978612"/>
              <a:gd name="connsiteY25" fmla="*/ 262074 h 1325981"/>
              <a:gd name="connsiteX26" fmla="*/ 1964476 w 1978612"/>
              <a:gd name="connsiteY26" fmla="*/ 332711 h 1325981"/>
              <a:gd name="connsiteX27" fmla="*/ 1829085 w 1978612"/>
              <a:gd name="connsiteY27" fmla="*/ 411205 h 1325981"/>
              <a:gd name="connsiteX28" fmla="*/ 1254847 w 1978612"/>
              <a:gd name="connsiteY28" fmla="*/ 445343 h 1325981"/>
              <a:gd name="connsiteX29" fmla="*/ 829871 w 1978612"/>
              <a:gd name="connsiteY29" fmla="*/ 411233 h 1325981"/>
              <a:gd name="connsiteX30" fmla="*/ 630765 w 1978612"/>
              <a:gd name="connsiteY30" fmla="*/ 357107 h 1325981"/>
              <a:gd name="connsiteX31" fmla="*/ 712794 w 1978612"/>
              <a:gd name="connsiteY31" fmla="*/ 321433 h 1325981"/>
              <a:gd name="connsiteX32" fmla="*/ 890386 w 1978612"/>
              <a:gd name="connsiteY32" fmla="*/ 306459 h 1325981"/>
              <a:gd name="connsiteX33" fmla="*/ 1262642 w 1978612"/>
              <a:gd name="connsiteY33" fmla="*/ 309138 h 1325981"/>
              <a:gd name="connsiteX34" fmla="*/ 1606415 w 1978612"/>
              <a:gd name="connsiteY34" fmla="*/ 333453 h 1325981"/>
              <a:gd name="connsiteX35" fmla="*/ 1827440 w 1978612"/>
              <a:gd name="connsiteY35" fmla="*/ 370351 h 1325981"/>
              <a:gd name="connsiteX36" fmla="*/ 1957333 w 1978612"/>
              <a:gd name="connsiteY36" fmla="*/ 424586 h 1325981"/>
              <a:gd name="connsiteX37" fmla="*/ 1740740 w 1978612"/>
              <a:gd name="connsiteY37" fmla="*/ 503026 h 1325981"/>
              <a:gd name="connsiteX38" fmla="*/ 1255913 w 1978612"/>
              <a:gd name="connsiteY38" fmla="*/ 526572 h 1325981"/>
              <a:gd name="connsiteX39" fmla="*/ 787505 w 1978612"/>
              <a:gd name="connsiteY39" fmla="*/ 485374 h 1325981"/>
              <a:gd name="connsiteX40" fmla="*/ 635693 w 1978612"/>
              <a:gd name="connsiteY40" fmla="*/ 435947 h 1325981"/>
              <a:gd name="connsiteX41" fmla="*/ 865507 w 1978612"/>
              <a:gd name="connsiteY41" fmla="*/ 382591 h 1325981"/>
              <a:gd name="connsiteX42" fmla="*/ 1507727 w 1978612"/>
              <a:gd name="connsiteY42" fmla="*/ 397111 h 1325981"/>
              <a:gd name="connsiteX43" fmla="*/ 1845341 w 1978612"/>
              <a:gd name="connsiteY43" fmla="*/ 430823 h 1325981"/>
              <a:gd name="connsiteX44" fmla="*/ 1966692 w 1978612"/>
              <a:gd name="connsiteY44" fmla="*/ 488904 h 1325981"/>
              <a:gd name="connsiteX45" fmla="*/ 1866192 w 1978612"/>
              <a:gd name="connsiteY45" fmla="*/ 546958 h 1325981"/>
              <a:gd name="connsiteX46" fmla="*/ 1476118 w 1978612"/>
              <a:gd name="connsiteY46" fmla="*/ 591171 h 1325981"/>
              <a:gd name="connsiteX47" fmla="*/ 1072162 w 1978612"/>
              <a:gd name="connsiteY47" fmla="*/ 581329 h 1325981"/>
              <a:gd name="connsiteX48" fmla="*/ 743659 w 1978612"/>
              <a:gd name="connsiteY48" fmla="*/ 532863 h 1325981"/>
              <a:gd name="connsiteX49" fmla="*/ 505278 w 1978612"/>
              <a:gd name="connsiteY49" fmla="*/ 501518 h 1325981"/>
              <a:gd name="connsiteX50" fmla="*/ 1311054 w 1978612"/>
              <a:gd name="connsiteY50" fmla="*/ 1325981 h 1325981"/>
              <a:gd name="connsiteX0" fmla="*/ 354 w 1778127"/>
              <a:gd name="connsiteY0" fmla="*/ 658505 h 1325981"/>
              <a:gd name="connsiteX1" fmla="*/ 238134 w 1778127"/>
              <a:gd name="connsiteY1" fmla="*/ 0 h 1325981"/>
              <a:gd name="connsiteX2" fmla="*/ 1135233 w 1778127"/>
              <a:gd name="connsiteY2" fmla="*/ 5254 h 1325981"/>
              <a:gd name="connsiteX3" fmla="*/ 1608566 w 1778127"/>
              <a:gd name="connsiteY3" fmla="*/ 48787 h 1325981"/>
              <a:gd name="connsiteX4" fmla="*/ 1767357 w 1778127"/>
              <a:gd name="connsiteY4" fmla="*/ 137792 h 1325981"/>
              <a:gd name="connsiteX5" fmla="*/ 1514309 w 1778127"/>
              <a:gd name="connsiteY5" fmla="*/ 212358 h 1325981"/>
              <a:gd name="connsiteX6" fmla="*/ 1081208 w 1778127"/>
              <a:gd name="connsiteY6" fmla="*/ 228073 h 1325981"/>
              <a:gd name="connsiteX7" fmla="*/ 459922 w 1778127"/>
              <a:gd name="connsiteY7" fmla="*/ 167629 h 1325981"/>
              <a:gd name="connsiteX8" fmla="*/ 579959 w 1778127"/>
              <a:gd name="connsiteY8" fmla="*/ 96222 h 1325981"/>
              <a:gd name="connsiteX9" fmla="*/ 1069466 w 1778127"/>
              <a:gd name="connsiteY9" fmla="*/ 71508 h 1325981"/>
              <a:gd name="connsiteX10" fmla="*/ 1449777 w 1778127"/>
              <a:gd name="connsiteY10" fmla="*/ 95425 h 1325981"/>
              <a:gd name="connsiteX11" fmla="*/ 1691653 w 1778127"/>
              <a:gd name="connsiteY11" fmla="*/ 144852 h 1325981"/>
              <a:gd name="connsiteX12" fmla="*/ 1758410 w 1778127"/>
              <a:gd name="connsiteY12" fmla="*/ 218622 h 1325981"/>
              <a:gd name="connsiteX13" fmla="*/ 1515542 w 1778127"/>
              <a:gd name="connsiteY13" fmla="*/ 277074 h 1325981"/>
              <a:gd name="connsiteX14" fmla="*/ 1127105 w 1778127"/>
              <a:gd name="connsiteY14" fmla="*/ 292790 h 1325981"/>
              <a:gd name="connsiteX15" fmla="*/ 601142 w 1778127"/>
              <a:gd name="connsiteY15" fmla="*/ 260219 h 1325981"/>
              <a:gd name="connsiteX16" fmla="*/ 435208 w 1778127"/>
              <a:gd name="connsiteY16" fmla="*/ 213525 h 1325981"/>
              <a:gd name="connsiteX17" fmla="*/ 812972 w 1778127"/>
              <a:gd name="connsiteY17" fmla="*/ 146446 h 1325981"/>
              <a:gd name="connsiteX18" fmla="*/ 1420218 w 1778127"/>
              <a:gd name="connsiteY18" fmla="*/ 153507 h 1325981"/>
              <a:gd name="connsiteX19" fmla="*/ 1773351 w 1778127"/>
              <a:gd name="connsiteY19" fmla="*/ 255067 h 1325981"/>
              <a:gd name="connsiteX20" fmla="*/ 1575643 w 1778127"/>
              <a:gd name="connsiteY20" fmla="*/ 339428 h 1325981"/>
              <a:gd name="connsiteX21" fmla="*/ 1166022 w 1778127"/>
              <a:gd name="connsiteY21" fmla="*/ 368867 h 1325981"/>
              <a:gd name="connsiteX22" fmla="*/ 611733 w 1778127"/>
              <a:gd name="connsiteY22" fmla="*/ 344154 h 1325981"/>
              <a:gd name="connsiteX23" fmla="*/ 421086 w 1778127"/>
              <a:gd name="connsiteY23" fmla="*/ 284135 h 1325981"/>
              <a:gd name="connsiteX24" fmla="*/ 714201 w 1778127"/>
              <a:gd name="connsiteY24" fmla="*/ 244076 h 1325981"/>
              <a:gd name="connsiteX25" fmla="*/ 1366848 w 1778127"/>
              <a:gd name="connsiteY25" fmla="*/ 262074 h 1325981"/>
              <a:gd name="connsiteX26" fmla="*/ 1763991 w 1778127"/>
              <a:gd name="connsiteY26" fmla="*/ 332711 h 1325981"/>
              <a:gd name="connsiteX27" fmla="*/ 1628600 w 1778127"/>
              <a:gd name="connsiteY27" fmla="*/ 411205 h 1325981"/>
              <a:gd name="connsiteX28" fmla="*/ 1054362 w 1778127"/>
              <a:gd name="connsiteY28" fmla="*/ 445343 h 1325981"/>
              <a:gd name="connsiteX29" fmla="*/ 629386 w 1778127"/>
              <a:gd name="connsiteY29" fmla="*/ 411233 h 1325981"/>
              <a:gd name="connsiteX30" fmla="*/ 430280 w 1778127"/>
              <a:gd name="connsiteY30" fmla="*/ 357107 h 1325981"/>
              <a:gd name="connsiteX31" fmla="*/ 512309 w 1778127"/>
              <a:gd name="connsiteY31" fmla="*/ 321433 h 1325981"/>
              <a:gd name="connsiteX32" fmla="*/ 689901 w 1778127"/>
              <a:gd name="connsiteY32" fmla="*/ 306459 h 1325981"/>
              <a:gd name="connsiteX33" fmla="*/ 1062157 w 1778127"/>
              <a:gd name="connsiteY33" fmla="*/ 309138 h 1325981"/>
              <a:gd name="connsiteX34" fmla="*/ 1405930 w 1778127"/>
              <a:gd name="connsiteY34" fmla="*/ 333453 h 1325981"/>
              <a:gd name="connsiteX35" fmla="*/ 1626955 w 1778127"/>
              <a:gd name="connsiteY35" fmla="*/ 370351 h 1325981"/>
              <a:gd name="connsiteX36" fmla="*/ 1756848 w 1778127"/>
              <a:gd name="connsiteY36" fmla="*/ 424586 h 1325981"/>
              <a:gd name="connsiteX37" fmla="*/ 1540255 w 1778127"/>
              <a:gd name="connsiteY37" fmla="*/ 503026 h 1325981"/>
              <a:gd name="connsiteX38" fmla="*/ 1055428 w 1778127"/>
              <a:gd name="connsiteY38" fmla="*/ 526572 h 1325981"/>
              <a:gd name="connsiteX39" fmla="*/ 587020 w 1778127"/>
              <a:gd name="connsiteY39" fmla="*/ 485374 h 1325981"/>
              <a:gd name="connsiteX40" fmla="*/ 435208 w 1778127"/>
              <a:gd name="connsiteY40" fmla="*/ 435947 h 1325981"/>
              <a:gd name="connsiteX41" fmla="*/ 665022 w 1778127"/>
              <a:gd name="connsiteY41" fmla="*/ 382591 h 1325981"/>
              <a:gd name="connsiteX42" fmla="*/ 1307242 w 1778127"/>
              <a:gd name="connsiteY42" fmla="*/ 397111 h 1325981"/>
              <a:gd name="connsiteX43" fmla="*/ 1644856 w 1778127"/>
              <a:gd name="connsiteY43" fmla="*/ 430823 h 1325981"/>
              <a:gd name="connsiteX44" fmla="*/ 1766207 w 1778127"/>
              <a:gd name="connsiteY44" fmla="*/ 488904 h 1325981"/>
              <a:gd name="connsiteX45" fmla="*/ 1665707 w 1778127"/>
              <a:gd name="connsiteY45" fmla="*/ 546958 h 1325981"/>
              <a:gd name="connsiteX46" fmla="*/ 1275633 w 1778127"/>
              <a:gd name="connsiteY46" fmla="*/ 591171 h 1325981"/>
              <a:gd name="connsiteX47" fmla="*/ 871677 w 1778127"/>
              <a:gd name="connsiteY47" fmla="*/ 581329 h 1325981"/>
              <a:gd name="connsiteX48" fmla="*/ 543174 w 1778127"/>
              <a:gd name="connsiteY48" fmla="*/ 532863 h 1325981"/>
              <a:gd name="connsiteX49" fmla="*/ 304793 w 1778127"/>
              <a:gd name="connsiteY49" fmla="*/ 501518 h 1325981"/>
              <a:gd name="connsiteX50" fmla="*/ 1110569 w 1778127"/>
              <a:gd name="connsiteY50" fmla="*/ 1325981 h 1325981"/>
              <a:gd name="connsiteX0" fmla="*/ 354 w 1778127"/>
              <a:gd name="connsiteY0" fmla="*/ 683285 h 1350761"/>
              <a:gd name="connsiteX1" fmla="*/ 238134 w 1778127"/>
              <a:gd name="connsiteY1" fmla="*/ 24780 h 1350761"/>
              <a:gd name="connsiteX2" fmla="*/ 1135233 w 1778127"/>
              <a:gd name="connsiteY2" fmla="*/ 30034 h 1350761"/>
              <a:gd name="connsiteX3" fmla="*/ 1608566 w 1778127"/>
              <a:gd name="connsiteY3" fmla="*/ 73567 h 1350761"/>
              <a:gd name="connsiteX4" fmla="*/ 1767357 w 1778127"/>
              <a:gd name="connsiteY4" fmla="*/ 162572 h 1350761"/>
              <a:gd name="connsiteX5" fmla="*/ 1514309 w 1778127"/>
              <a:gd name="connsiteY5" fmla="*/ 237138 h 1350761"/>
              <a:gd name="connsiteX6" fmla="*/ 1081208 w 1778127"/>
              <a:gd name="connsiteY6" fmla="*/ 252853 h 1350761"/>
              <a:gd name="connsiteX7" fmla="*/ 459922 w 1778127"/>
              <a:gd name="connsiteY7" fmla="*/ 192409 h 1350761"/>
              <a:gd name="connsiteX8" fmla="*/ 579959 w 1778127"/>
              <a:gd name="connsiteY8" fmla="*/ 121002 h 1350761"/>
              <a:gd name="connsiteX9" fmla="*/ 1069466 w 1778127"/>
              <a:gd name="connsiteY9" fmla="*/ 96288 h 1350761"/>
              <a:gd name="connsiteX10" fmla="*/ 1449777 w 1778127"/>
              <a:gd name="connsiteY10" fmla="*/ 120205 h 1350761"/>
              <a:gd name="connsiteX11" fmla="*/ 1691653 w 1778127"/>
              <a:gd name="connsiteY11" fmla="*/ 169632 h 1350761"/>
              <a:gd name="connsiteX12" fmla="*/ 1758410 w 1778127"/>
              <a:gd name="connsiteY12" fmla="*/ 243402 h 1350761"/>
              <a:gd name="connsiteX13" fmla="*/ 1515542 w 1778127"/>
              <a:gd name="connsiteY13" fmla="*/ 301854 h 1350761"/>
              <a:gd name="connsiteX14" fmla="*/ 1127105 w 1778127"/>
              <a:gd name="connsiteY14" fmla="*/ 317570 h 1350761"/>
              <a:gd name="connsiteX15" fmla="*/ 601142 w 1778127"/>
              <a:gd name="connsiteY15" fmla="*/ 284999 h 1350761"/>
              <a:gd name="connsiteX16" fmla="*/ 435208 w 1778127"/>
              <a:gd name="connsiteY16" fmla="*/ 238305 h 1350761"/>
              <a:gd name="connsiteX17" fmla="*/ 812972 w 1778127"/>
              <a:gd name="connsiteY17" fmla="*/ 171226 h 1350761"/>
              <a:gd name="connsiteX18" fmla="*/ 1420218 w 1778127"/>
              <a:gd name="connsiteY18" fmla="*/ 178287 h 1350761"/>
              <a:gd name="connsiteX19" fmla="*/ 1773351 w 1778127"/>
              <a:gd name="connsiteY19" fmla="*/ 279847 h 1350761"/>
              <a:gd name="connsiteX20" fmla="*/ 1575643 w 1778127"/>
              <a:gd name="connsiteY20" fmla="*/ 364208 h 1350761"/>
              <a:gd name="connsiteX21" fmla="*/ 1166022 w 1778127"/>
              <a:gd name="connsiteY21" fmla="*/ 393647 h 1350761"/>
              <a:gd name="connsiteX22" fmla="*/ 611733 w 1778127"/>
              <a:gd name="connsiteY22" fmla="*/ 368934 h 1350761"/>
              <a:gd name="connsiteX23" fmla="*/ 421086 w 1778127"/>
              <a:gd name="connsiteY23" fmla="*/ 308915 h 1350761"/>
              <a:gd name="connsiteX24" fmla="*/ 714201 w 1778127"/>
              <a:gd name="connsiteY24" fmla="*/ 268856 h 1350761"/>
              <a:gd name="connsiteX25" fmla="*/ 1366848 w 1778127"/>
              <a:gd name="connsiteY25" fmla="*/ 286854 h 1350761"/>
              <a:gd name="connsiteX26" fmla="*/ 1763991 w 1778127"/>
              <a:gd name="connsiteY26" fmla="*/ 357491 h 1350761"/>
              <a:gd name="connsiteX27" fmla="*/ 1628600 w 1778127"/>
              <a:gd name="connsiteY27" fmla="*/ 435985 h 1350761"/>
              <a:gd name="connsiteX28" fmla="*/ 1054362 w 1778127"/>
              <a:gd name="connsiteY28" fmla="*/ 470123 h 1350761"/>
              <a:gd name="connsiteX29" fmla="*/ 629386 w 1778127"/>
              <a:gd name="connsiteY29" fmla="*/ 436013 h 1350761"/>
              <a:gd name="connsiteX30" fmla="*/ 430280 w 1778127"/>
              <a:gd name="connsiteY30" fmla="*/ 381887 h 1350761"/>
              <a:gd name="connsiteX31" fmla="*/ 512309 w 1778127"/>
              <a:gd name="connsiteY31" fmla="*/ 346213 h 1350761"/>
              <a:gd name="connsiteX32" fmla="*/ 689901 w 1778127"/>
              <a:gd name="connsiteY32" fmla="*/ 331239 h 1350761"/>
              <a:gd name="connsiteX33" fmla="*/ 1062157 w 1778127"/>
              <a:gd name="connsiteY33" fmla="*/ 333918 h 1350761"/>
              <a:gd name="connsiteX34" fmla="*/ 1405930 w 1778127"/>
              <a:gd name="connsiteY34" fmla="*/ 358233 h 1350761"/>
              <a:gd name="connsiteX35" fmla="*/ 1626955 w 1778127"/>
              <a:gd name="connsiteY35" fmla="*/ 395131 h 1350761"/>
              <a:gd name="connsiteX36" fmla="*/ 1756848 w 1778127"/>
              <a:gd name="connsiteY36" fmla="*/ 449366 h 1350761"/>
              <a:gd name="connsiteX37" fmla="*/ 1540255 w 1778127"/>
              <a:gd name="connsiteY37" fmla="*/ 527806 h 1350761"/>
              <a:gd name="connsiteX38" fmla="*/ 1055428 w 1778127"/>
              <a:gd name="connsiteY38" fmla="*/ 551352 h 1350761"/>
              <a:gd name="connsiteX39" fmla="*/ 587020 w 1778127"/>
              <a:gd name="connsiteY39" fmla="*/ 510154 h 1350761"/>
              <a:gd name="connsiteX40" fmla="*/ 435208 w 1778127"/>
              <a:gd name="connsiteY40" fmla="*/ 460727 h 1350761"/>
              <a:gd name="connsiteX41" fmla="*/ 665022 w 1778127"/>
              <a:gd name="connsiteY41" fmla="*/ 407371 h 1350761"/>
              <a:gd name="connsiteX42" fmla="*/ 1307242 w 1778127"/>
              <a:gd name="connsiteY42" fmla="*/ 421891 h 1350761"/>
              <a:gd name="connsiteX43" fmla="*/ 1644856 w 1778127"/>
              <a:gd name="connsiteY43" fmla="*/ 455603 h 1350761"/>
              <a:gd name="connsiteX44" fmla="*/ 1766207 w 1778127"/>
              <a:gd name="connsiteY44" fmla="*/ 513684 h 1350761"/>
              <a:gd name="connsiteX45" fmla="*/ 1665707 w 1778127"/>
              <a:gd name="connsiteY45" fmla="*/ 571738 h 1350761"/>
              <a:gd name="connsiteX46" fmla="*/ 1275633 w 1778127"/>
              <a:gd name="connsiteY46" fmla="*/ 615951 h 1350761"/>
              <a:gd name="connsiteX47" fmla="*/ 871677 w 1778127"/>
              <a:gd name="connsiteY47" fmla="*/ 606109 h 1350761"/>
              <a:gd name="connsiteX48" fmla="*/ 543174 w 1778127"/>
              <a:gd name="connsiteY48" fmla="*/ 557643 h 1350761"/>
              <a:gd name="connsiteX49" fmla="*/ 304793 w 1778127"/>
              <a:gd name="connsiteY49" fmla="*/ 526298 h 1350761"/>
              <a:gd name="connsiteX50" fmla="*/ 1110569 w 1778127"/>
              <a:gd name="connsiteY50" fmla="*/ 1350761 h 1350761"/>
              <a:gd name="connsiteX0" fmla="*/ 2283 w 1780056"/>
              <a:gd name="connsiteY0" fmla="*/ 683285 h 1350761"/>
              <a:gd name="connsiteX1" fmla="*/ 240063 w 1780056"/>
              <a:gd name="connsiteY1" fmla="*/ 24780 h 1350761"/>
              <a:gd name="connsiteX2" fmla="*/ 1137162 w 1780056"/>
              <a:gd name="connsiteY2" fmla="*/ 30034 h 1350761"/>
              <a:gd name="connsiteX3" fmla="*/ 1610495 w 1780056"/>
              <a:gd name="connsiteY3" fmla="*/ 73567 h 1350761"/>
              <a:gd name="connsiteX4" fmla="*/ 1769286 w 1780056"/>
              <a:gd name="connsiteY4" fmla="*/ 162572 h 1350761"/>
              <a:gd name="connsiteX5" fmla="*/ 1516238 w 1780056"/>
              <a:gd name="connsiteY5" fmla="*/ 237138 h 1350761"/>
              <a:gd name="connsiteX6" fmla="*/ 1083137 w 1780056"/>
              <a:gd name="connsiteY6" fmla="*/ 252853 h 1350761"/>
              <a:gd name="connsiteX7" fmla="*/ 461851 w 1780056"/>
              <a:gd name="connsiteY7" fmla="*/ 192409 h 1350761"/>
              <a:gd name="connsiteX8" fmla="*/ 581888 w 1780056"/>
              <a:gd name="connsiteY8" fmla="*/ 121002 h 1350761"/>
              <a:gd name="connsiteX9" fmla="*/ 1071395 w 1780056"/>
              <a:gd name="connsiteY9" fmla="*/ 96288 h 1350761"/>
              <a:gd name="connsiteX10" fmla="*/ 1451706 w 1780056"/>
              <a:gd name="connsiteY10" fmla="*/ 120205 h 1350761"/>
              <a:gd name="connsiteX11" fmla="*/ 1693582 w 1780056"/>
              <a:gd name="connsiteY11" fmla="*/ 169632 h 1350761"/>
              <a:gd name="connsiteX12" fmla="*/ 1760339 w 1780056"/>
              <a:gd name="connsiteY12" fmla="*/ 243402 h 1350761"/>
              <a:gd name="connsiteX13" fmla="*/ 1517471 w 1780056"/>
              <a:gd name="connsiteY13" fmla="*/ 301854 h 1350761"/>
              <a:gd name="connsiteX14" fmla="*/ 1129034 w 1780056"/>
              <a:gd name="connsiteY14" fmla="*/ 317570 h 1350761"/>
              <a:gd name="connsiteX15" fmla="*/ 603071 w 1780056"/>
              <a:gd name="connsiteY15" fmla="*/ 284999 h 1350761"/>
              <a:gd name="connsiteX16" fmla="*/ 437137 w 1780056"/>
              <a:gd name="connsiteY16" fmla="*/ 238305 h 1350761"/>
              <a:gd name="connsiteX17" fmla="*/ 814901 w 1780056"/>
              <a:gd name="connsiteY17" fmla="*/ 171226 h 1350761"/>
              <a:gd name="connsiteX18" fmla="*/ 1422147 w 1780056"/>
              <a:gd name="connsiteY18" fmla="*/ 178287 h 1350761"/>
              <a:gd name="connsiteX19" fmla="*/ 1775280 w 1780056"/>
              <a:gd name="connsiteY19" fmla="*/ 279847 h 1350761"/>
              <a:gd name="connsiteX20" fmla="*/ 1577572 w 1780056"/>
              <a:gd name="connsiteY20" fmla="*/ 364208 h 1350761"/>
              <a:gd name="connsiteX21" fmla="*/ 1167951 w 1780056"/>
              <a:gd name="connsiteY21" fmla="*/ 393647 h 1350761"/>
              <a:gd name="connsiteX22" fmla="*/ 613662 w 1780056"/>
              <a:gd name="connsiteY22" fmla="*/ 368934 h 1350761"/>
              <a:gd name="connsiteX23" fmla="*/ 423015 w 1780056"/>
              <a:gd name="connsiteY23" fmla="*/ 308915 h 1350761"/>
              <a:gd name="connsiteX24" fmla="*/ 716130 w 1780056"/>
              <a:gd name="connsiteY24" fmla="*/ 268856 h 1350761"/>
              <a:gd name="connsiteX25" fmla="*/ 1368777 w 1780056"/>
              <a:gd name="connsiteY25" fmla="*/ 286854 h 1350761"/>
              <a:gd name="connsiteX26" fmla="*/ 1765920 w 1780056"/>
              <a:gd name="connsiteY26" fmla="*/ 357491 h 1350761"/>
              <a:gd name="connsiteX27" fmla="*/ 1630529 w 1780056"/>
              <a:gd name="connsiteY27" fmla="*/ 435985 h 1350761"/>
              <a:gd name="connsiteX28" fmla="*/ 1056291 w 1780056"/>
              <a:gd name="connsiteY28" fmla="*/ 470123 h 1350761"/>
              <a:gd name="connsiteX29" fmla="*/ 631315 w 1780056"/>
              <a:gd name="connsiteY29" fmla="*/ 436013 h 1350761"/>
              <a:gd name="connsiteX30" fmla="*/ 432209 w 1780056"/>
              <a:gd name="connsiteY30" fmla="*/ 381887 h 1350761"/>
              <a:gd name="connsiteX31" fmla="*/ 514238 w 1780056"/>
              <a:gd name="connsiteY31" fmla="*/ 346213 h 1350761"/>
              <a:gd name="connsiteX32" fmla="*/ 691830 w 1780056"/>
              <a:gd name="connsiteY32" fmla="*/ 331239 h 1350761"/>
              <a:gd name="connsiteX33" fmla="*/ 1064086 w 1780056"/>
              <a:gd name="connsiteY33" fmla="*/ 333918 h 1350761"/>
              <a:gd name="connsiteX34" fmla="*/ 1407859 w 1780056"/>
              <a:gd name="connsiteY34" fmla="*/ 358233 h 1350761"/>
              <a:gd name="connsiteX35" fmla="*/ 1628884 w 1780056"/>
              <a:gd name="connsiteY35" fmla="*/ 395131 h 1350761"/>
              <a:gd name="connsiteX36" fmla="*/ 1758777 w 1780056"/>
              <a:gd name="connsiteY36" fmla="*/ 449366 h 1350761"/>
              <a:gd name="connsiteX37" fmla="*/ 1542184 w 1780056"/>
              <a:gd name="connsiteY37" fmla="*/ 527806 h 1350761"/>
              <a:gd name="connsiteX38" fmla="*/ 1057357 w 1780056"/>
              <a:gd name="connsiteY38" fmla="*/ 551352 h 1350761"/>
              <a:gd name="connsiteX39" fmla="*/ 588949 w 1780056"/>
              <a:gd name="connsiteY39" fmla="*/ 510154 h 1350761"/>
              <a:gd name="connsiteX40" fmla="*/ 437137 w 1780056"/>
              <a:gd name="connsiteY40" fmla="*/ 460727 h 1350761"/>
              <a:gd name="connsiteX41" fmla="*/ 666951 w 1780056"/>
              <a:gd name="connsiteY41" fmla="*/ 407371 h 1350761"/>
              <a:gd name="connsiteX42" fmla="*/ 1309171 w 1780056"/>
              <a:gd name="connsiteY42" fmla="*/ 421891 h 1350761"/>
              <a:gd name="connsiteX43" fmla="*/ 1646785 w 1780056"/>
              <a:gd name="connsiteY43" fmla="*/ 455603 h 1350761"/>
              <a:gd name="connsiteX44" fmla="*/ 1768136 w 1780056"/>
              <a:gd name="connsiteY44" fmla="*/ 513684 h 1350761"/>
              <a:gd name="connsiteX45" fmla="*/ 1667636 w 1780056"/>
              <a:gd name="connsiteY45" fmla="*/ 571738 h 1350761"/>
              <a:gd name="connsiteX46" fmla="*/ 1277562 w 1780056"/>
              <a:gd name="connsiteY46" fmla="*/ 615951 h 1350761"/>
              <a:gd name="connsiteX47" fmla="*/ 873606 w 1780056"/>
              <a:gd name="connsiteY47" fmla="*/ 606109 h 1350761"/>
              <a:gd name="connsiteX48" fmla="*/ 545103 w 1780056"/>
              <a:gd name="connsiteY48" fmla="*/ 557643 h 1350761"/>
              <a:gd name="connsiteX49" fmla="*/ 306722 w 1780056"/>
              <a:gd name="connsiteY49" fmla="*/ 526298 h 1350761"/>
              <a:gd name="connsiteX50" fmla="*/ 1112498 w 1780056"/>
              <a:gd name="connsiteY50" fmla="*/ 1350761 h 1350761"/>
              <a:gd name="connsiteX0" fmla="*/ 734 w 1778507"/>
              <a:gd name="connsiteY0" fmla="*/ 653350 h 1320826"/>
              <a:gd name="connsiteX1" fmla="*/ 283119 w 1778507"/>
              <a:gd name="connsiteY1" fmla="*/ 54456 h 1320826"/>
              <a:gd name="connsiteX2" fmla="*/ 1135613 w 1778507"/>
              <a:gd name="connsiteY2" fmla="*/ 99 h 1320826"/>
              <a:gd name="connsiteX3" fmla="*/ 1608946 w 1778507"/>
              <a:gd name="connsiteY3" fmla="*/ 43632 h 1320826"/>
              <a:gd name="connsiteX4" fmla="*/ 1767737 w 1778507"/>
              <a:gd name="connsiteY4" fmla="*/ 132637 h 1320826"/>
              <a:gd name="connsiteX5" fmla="*/ 1514689 w 1778507"/>
              <a:gd name="connsiteY5" fmla="*/ 207203 h 1320826"/>
              <a:gd name="connsiteX6" fmla="*/ 1081588 w 1778507"/>
              <a:gd name="connsiteY6" fmla="*/ 222918 h 1320826"/>
              <a:gd name="connsiteX7" fmla="*/ 460302 w 1778507"/>
              <a:gd name="connsiteY7" fmla="*/ 162474 h 1320826"/>
              <a:gd name="connsiteX8" fmla="*/ 580339 w 1778507"/>
              <a:gd name="connsiteY8" fmla="*/ 91067 h 1320826"/>
              <a:gd name="connsiteX9" fmla="*/ 1069846 w 1778507"/>
              <a:gd name="connsiteY9" fmla="*/ 66353 h 1320826"/>
              <a:gd name="connsiteX10" fmla="*/ 1450157 w 1778507"/>
              <a:gd name="connsiteY10" fmla="*/ 90270 h 1320826"/>
              <a:gd name="connsiteX11" fmla="*/ 1692033 w 1778507"/>
              <a:gd name="connsiteY11" fmla="*/ 139697 h 1320826"/>
              <a:gd name="connsiteX12" fmla="*/ 1758790 w 1778507"/>
              <a:gd name="connsiteY12" fmla="*/ 213467 h 1320826"/>
              <a:gd name="connsiteX13" fmla="*/ 1515922 w 1778507"/>
              <a:gd name="connsiteY13" fmla="*/ 271919 h 1320826"/>
              <a:gd name="connsiteX14" fmla="*/ 1127485 w 1778507"/>
              <a:gd name="connsiteY14" fmla="*/ 287635 h 1320826"/>
              <a:gd name="connsiteX15" fmla="*/ 601522 w 1778507"/>
              <a:gd name="connsiteY15" fmla="*/ 255064 h 1320826"/>
              <a:gd name="connsiteX16" fmla="*/ 435588 w 1778507"/>
              <a:gd name="connsiteY16" fmla="*/ 208370 h 1320826"/>
              <a:gd name="connsiteX17" fmla="*/ 813352 w 1778507"/>
              <a:gd name="connsiteY17" fmla="*/ 141291 h 1320826"/>
              <a:gd name="connsiteX18" fmla="*/ 1420598 w 1778507"/>
              <a:gd name="connsiteY18" fmla="*/ 148352 h 1320826"/>
              <a:gd name="connsiteX19" fmla="*/ 1773731 w 1778507"/>
              <a:gd name="connsiteY19" fmla="*/ 249912 h 1320826"/>
              <a:gd name="connsiteX20" fmla="*/ 1576023 w 1778507"/>
              <a:gd name="connsiteY20" fmla="*/ 334273 h 1320826"/>
              <a:gd name="connsiteX21" fmla="*/ 1166402 w 1778507"/>
              <a:gd name="connsiteY21" fmla="*/ 363712 h 1320826"/>
              <a:gd name="connsiteX22" fmla="*/ 612113 w 1778507"/>
              <a:gd name="connsiteY22" fmla="*/ 338999 h 1320826"/>
              <a:gd name="connsiteX23" fmla="*/ 421466 w 1778507"/>
              <a:gd name="connsiteY23" fmla="*/ 278980 h 1320826"/>
              <a:gd name="connsiteX24" fmla="*/ 714581 w 1778507"/>
              <a:gd name="connsiteY24" fmla="*/ 238921 h 1320826"/>
              <a:gd name="connsiteX25" fmla="*/ 1367228 w 1778507"/>
              <a:gd name="connsiteY25" fmla="*/ 256919 h 1320826"/>
              <a:gd name="connsiteX26" fmla="*/ 1764371 w 1778507"/>
              <a:gd name="connsiteY26" fmla="*/ 327556 h 1320826"/>
              <a:gd name="connsiteX27" fmla="*/ 1628980 w 1778507"/>
              <a:gd name="connsiteY27" fmla="*/ 406050 h 1320826"/>
              <a:gd name="connsiteX28" fmla="*/ 1054742 w 1778507"/>
              <a:gd name="connsiteY28" fmla="*/ 440188 h 1320826"/>
              <a:gd name="connsiteX29" fmla="*/ 629766 w 1778507"/>
              <a:gd name="connsiteY29" fmla="*/ 406078 h 1320826"/>
              <a:gd name="connsiteX30" fmla="*/ 430660 w 1778507"/>
              <a:gd name="connsiteY30" fmla="*/ 351952 h 1320826"/>
              <a:gd name="connsiteX31" fmla="*/ 512689 w 1778507"/>
              <a:gd name="connsiteY31" fmla="*/ 316278 h 1320826"/>
              <a:gd name="connsiteX32" fmla="*/ 690281 w 1778507"/>
              <a:gd name="connsiteY32" fmla="*/ 301304 h 1320826"/>
              <a:gd name="connsiteX33" fmla="*/ 1062537 w 1778507"/>
              <a:gd name="connsiteY33" fmla="*/ 303983 h 1320826"/>
              <a:gd name="connsiteX34" fmla="*/ 1406310 w 1778507"/>
              <a:gd name="connsiteY34" fmla="*/ 328298 h 1320826"/>
              <a:gd name="connsiteX35" fmla="*/ 1627335 w 1778507"/>
              <a:gd name="connsiteY35" fmla="*/ 365196 h 1320826"/>
              <a:gd name="connsiteX36" fmla="*/ 1757228 w 1778507"/>
              <a:gd name="connsiteY36" fmla="*/ 419431 h 1320826"/>
              <a:gd name="connsiteX37" fmla="*/ 1540635 w 1778507"/>
              <a:gd name="connsiteY37" fmla="*/ 497871 h 1320826"/>
              <a:gd name="connsiteX38" fmla="*/ 1055808 w 1778507"/>
              <a:gd name="connsiteY38" fmla="*/ 521417 h 1320826"/>
              <a:gd name="connsiteX39" fmla="*/ 587400 w 1778507"/>
              <a:gd name="connsiteY39" fmla="*/ 480219 h 1320826"/>
              <a:gd name="connsiteX40" fmla="*/ 435588 w 1778507"/>
              <a:gd name="connsiteY40" fmla="*/ 430792 h 1320826"/>
              <a:gd name="connsiteX41" fmla="*/ 665402 w 1778507"/>
              <a:gd name="connsiteY41" fmla="*/ 377436 h 1320826"/>
              <a:gd name="connsiteX42" fmla="*/ 1307622 w 1778507"/>
              <a:gd name="connsiteY42" fmla="*/ 391956 h 1320826"/>
              <a:gd name="connsiteX43" fmla="*/ 1645236 w 1778507"/>
              <a:gd name="connsiteY43" fmla="*/ 425668 h 1320826"/>
              <a:gd name="connsiteX44" fmla="*/ 1766587 w 1778507"/>
              <a:gd name="connsiteY44" fmla="*/ 483749 h 1320826"/>
              <a:gd name="connsiteX45" fmla="*/ 1666087 w 1778507"/>
              <a:gd name="connsiteY45" fmla="*/ 541803 h 1320826"/>
              <a:gd name="connsiteX46" fmla="*/ 1276013 w 1778507"/>
              <a:gd name="connsiteY46" fmla="*/ 586016 h 1320826"/>
              <a:gd name="connsiteX47" fmla="*/ 872057 w 1778507"/>
              <a:gd name="connsiteY47" fmla="*/ 576174 h 1320826"/>
              <a:gd name="connsiteX48" fmla="*/ 543554 w 1778507"/>
              <a:gd name="connsiteY48" fmla="*/ 527708 h 1320826"/>
              <a:gd name="connsiteX49" fmla="*/ 305173 w 1778507"/>
              <a:gd name="connsiteY49" fmla="*/ 496363 h 1320826"/>
              <a:gd name="connsiteX50" fmla="*/ 1110949 w 1778507"/>
              <a:gd name="connsiteY50" fmla="*/ 1320826 h 1320826"/>
              <a:gd name="connsiteX0" fmla="*/ 6840 w 1784613"/>
              <a:gd name="connsiteY0" fmla="*/ 653350 h 1320826"/>
              <a:gd name="connsiteX1" fmla="*/ 289225 w 1784613"/>
              <a:gd name="connsiteY1" fmla="*/ 54456 h 1320826"/>
              <a:gd name="connsiteX2" fmla="*/ 1141719 w 1784613"/>
              <a:gd name="connsiteY2" fmla="*/ 99 h 1320826"/>
              <a:gd name="connsiteX3" fmla="*/ 1615052 w 1784613"/>
              <a:gd name="connsiteY3" fmla="*/ 43632 h 1320826"/>
              <a:gd name="connsiteX4" fmla="*/ 1773843 w 1784613"/>
              <a:gd name="connsiteY4" fmla="*/ 132637 h 1320826"/>
              <a:gd name="connsiteX5" fmla="*/ 1520795 w 1784613"/>
              <a:gd name="connsiteY5" fmla="*/ 207203 h 1320826"/>
              <a:gd name="connsiteX6" fmla="*/ 1087694 w 1784613"/>
              <a:gd name="connsiteY6" fmla="*/ 222918 h 1320826"/>
              <a:gd name="connsiteX7" fmla="*/ 466408 w 1784613"/>
              <a:gd name="connsiteY7" fmla="*/ 162474 h 1320826"/>
              <a:gd name="connsiteX8" fmla="*/ 586445 w 1784613"/>
              <a:gd name="connsiteY8" fmla="*/ 91067 h 1320826"/>
              <a:gd name="connsiteX9" fmla="*/ 1075952 w 1784613"/>
              <a:gd name="connsiteY9" fmla="*/ 66353 h 1320826"/>
              <a:gd name="connsiteX10" fmla="*/ 1456263 w 1784613"/>
              <a:gd name="connsiteY10" fmla="*/ 90270 h 1320826"/>
              <a:gd name="connsiteX11" fmla="*/ 1698139 w 1784613"/>
              <a:gd name="connsiteY11" fmla="*/ 139697 h 1320826"/>
              <a:gd name="connsiteX12" fmla="*/ 1764896 w 1784613"/>
              <a:gd name="connsiteY12" fmla="*/ 213467 h 1320826"/>
              <a:gd name="connsiteX13" fmla="*/ 1522028 w 1784613"/>
              <a:gd name="connsiteY13" fmla="*/ 271919 h 1320826"/>
              <a:gd name="connsiteX14" fmla="*/ 1133591 w 1784613"/>
              <a:gd name="connsiteY14" fmla="*/ 287635 h 1320826"/>
              <a:gd name="connsiteX15" fmla="*/ 607628 w 1784613"/>
              <a:gd name="connsiteY15" fmla="*/ 255064 h 1320826"/>
              <a:gd name="connsiteX16" fmla="*/ 441694 w 1784613"/>
              <a:gd name="connsiteY16" fmla="*/ 208370 h 1320826"/>
              <a:gd name="connsiteX17" fmla="*/ 819458 w 1784613"/>
              <a:gd name="connsiteY17" fmla="*/ 141291 h 1320826"/>
              <a:gd name="connsiteX18" fmla="*/ 1426704 w 1784613"/>
              <a:gd name="connsiteY18" fmla="*/ 148352 h 1320826"/>
              <a:gd name="connsiteX19" fmla="*/ 1779837 w 1784613"/>
              <a:gd name="connsiteY19" fmla="*/ 249912 h 1320826"/>
              <a:gd name="connsiteX20" fmla="*/ 1582129 w 1784613"/>
              <a:gd name="connsiteY20" fmla="*/ 334273 h 1320826"/>
              <a:gd name="connsiteX21" fmla="*/ 1172508 w 1784613"/>
              <a:gd name="connsiteY21" fmla="*/ 363712 h 1320826"/>
              <a:gd name="connsiteX22" fmla="*/ 618219 w 1784613"/>
              <a:gd name="connsiteY22" fmla="*/ 338999 h 1320826"/>
              <a:gd name="connsiteX23" fmla="*/ 427572 w 1784613"/>
              <a:gd name="connsiteY23" fmla="*/ 278980 h 1320826"/>
              <a:gd name="connsiteX24" fmla="*/ 720687 w 1784613"/>
              <a:gd name="connsiteY24" fmla="*/ 238921 h 1320826"/>
              <a:gd name="connsiteX25" fmla="*/ 1373334 w 1784613"/>
              <a:gd name="connsiteY25" fmla="*/ 256919 h 1320826"/>
              <a:gd name="connsiteX26" fmla="*/ 1770477 w 1784613"/>
              <a:gd name="connsiteY26" fmla="*/ 327556 h 1320826"/>
              <a:gd name="connsiteX27" fmla="*/ 1635086 w 1784613"/>
              <a:gd name="connsiteY27" fmla="*/ 406050 h 1320826"/>
              <a:gd name="connsiteX28" fmla="*/ 1060848 w 1784613"/>
              <a:gd name="connsiteY28" fmla="*/ 440188 h 1320826"/>
              <a:gd name="connsiteX29" fmla="*/ 635872 w 1784613"/>
              <a:gd name="connsiteY29" fmla="*/ 406078 h 1320826"/>
              <a:gd name="connsiteX30" fmla="*/ 436766 w 1784613"/>
              <a:gd name="connsiteY30" fmla="*/ 351952 h 1320826"/>
              <a:gd name="connsiteX31" fmla="*/ 518795 w 1784613"/>
              <a:gd name="connsiteY31" fmla="*/ 316278 h 1320826"/>
              <a:gd name="connsiteX32" fmla="*/ 696387 w 1784613"/>
              <a:gd name="connsiteY32" fmla="*/ 301304 h 1320826"/>
              <a:gd name="connsiteX33" fmla="*/ 1068643 w 1784613"/>
              <a:gd name="connsiteY33" fmla="*/ 303983 h 1320826"/>
              <a:gd name="connsiteX34" fmla="*/ 1412416 w 1784613"/>
              <a:gd name="connsiteY34" fmla="*/ 328298 h 1320826"/>
              <a:gd name="connsiteX35" fmla="*/ 1633441 w 1784613"/>
              <a:gd name="connsiteY35" fmla="*/ 365196 h 1320826"/>
              <a:gd name="connsiteX36" fmla="*/ 1763334 w 1784613"/>
              <a:gd name="connsiteY36" fmla="*/ 419431 h 1320826"/>
              <a:gd name="connsiteX37" fmla="*/ 1546741 w 1784613"/>
              <a:gd name="connsiteY37" fmla="*/ 497871 h 1320826"/>
              <a:gd name="connsiteX38" fmla="*/ 1061914 w 1784613"/>
              <a:gd name="connsiteY38" fmla="*/ 521417 h 1320826"/>
              <a:gd name="connsiteX39" fmla="*/ 593506 w 1784613"/>
              <a:gd name="connsiteY39" fmla="*/ 480219 h 1320826"/>
              <a:gd name="connsiteX40" fmla="*/ 441694 w 1784613"/>
              <a:gd name="connsiteY40" fmla="*/ 430792 h 1320826"/>
              <a:gd name="connsiteX41" fmla="*/ 671508 w 1784613"/>
              <a:gd name="connsiteY41" fmla="*/ 377436 h 1320826"/>
              <a:gd name="connsiteX42" fmla="*/ 1313728 w 1784613"/>
              <a:gd name="connsiteY42" fmla="*/ 391956 h 1320826"/>
              <a:gd name="connsiteX43" fmla="*/ 1651342 w 1784613"/>
              <a:gd name="connsiteY43" fmla="*/ 425668 h 1320826"/>
              <a:gd name="connsiteX44" fmla="*/ 1772693 w 1784613"/>
              <a:gd name="connsiteY44" fmla="*/ 483749 h 1320826"/>
              <a:gd name="connsiteX45" fmla="*/ 1672193 w 1784613"/>
              <a:gd name="connsiteY45" fmla="*/ 541803 h 1320826"/>
              <a:gd name="connsiteX46" fmla="*/ 1282119 w 1784613"/>
              <a:gd name="connsiteY46" fmla="*/ 586016 h 1320826"/>
              <a:gd name="connsiteX47" fmla="*/ 878163 w 1784613"/>
              <a:gd name="connsiteY47" fmla="*/ 576174 h 1320826"/>
              <a:gd name="connsiteX48" fmla="*/ 549660 w 1784613"/>
              <a:gd name="connsiteY48" fmla="*/ 527708 h 1320826"/>
              <a:gd name="connsiteX49" fmla="*/ 311279 w 1784613"/>
              <a:gd name="connsiteY49" fmla="*/ 496363 h 1320826"/>
              <a:gd name="connsiteX50" fmla="*/ 1117055 w 1784613"/>
              <a:gd name="connsiteY50" fmla="*/ 1320826 h 1320826"/>
              <a:gd name="connsiteX0" fmla="*/ 438320 w 1591624"/>
              <a:gd name="connsiteY0" fmla="*/ 1279255 h 1320826"/>
              <a:gd name="connsiteX1" fmla="*/ 96236 w 1591624"/>
              <a:gd name="connsiteY1" fmla="*/ 54456 h 1320826"/>
              <a:gd name="connsiteX2" fmla="*/ 948730 w 1591624"/>
              <a:gd name="connsiteY2" fmla="*/ 99 h 1320826"/>
              <a:gd name="connsiteX3" fmla="*/ 1422063 w 1591624"/>
              <a:gd name="connsiteY3" fmla="*/ 43632 h 1320826"/>
              <a:gd name="connsiteX4" fmla="*/ 1580854 w 1591624"/>
              <a:gd name="connsiteY4" fmla="*/ 132637 h 1320826"/>
              <a:gd name="connsiteX5" fmla="*/ 1327806 w 1591624"/>
              <a:gd name="connsiteY5" fmla="*/ 207203 h 1320826"/>
              <a:gd name="connsiteX6" fmla="*/ 894705 w 1591624"/>
              <a:gd name="connsiteY6" fmla="*/ 222918 h 1320826"/>
              <a:gd name="connsiteX7" fmla="*/ 273419 w 1591624"/>
              <a:gd name="connsiteY7" fmla="*/ 162474 h 1320826"/>
              <a:gd name="connsiteX8" fmla="*/ 393456 w 1591624"/>
              <a:gd name="connsiteY8" fmla="*/ 91067 h 1320826"/>
              <a:gd name="connsiteX9" fmla="*/ 882963 w 1591624"/>
              <a:gd name="connsiteY9" fmla="*/ 66353 h 1320826"/>
              <a:gd name="connsiteX10" fmla="*/ 1263274 w 1591624"/>
              <a:gd name="connsiteY10" fmla="*/ 90270 h 1320826"/>
              <a:gd name="connsiteX11" fmla="*/ 1505150 w 1591624"/>
              <a:gd name="connsiteY11" fmla="*/ 139697 h 1320826"/>
              <a:gd name="connsiteX12" fmla="*/ 1571907 w 1591624"/>
              <a:gd name="connsiteY12" fmla="*/ 213467 h 1320826"/>
              <a:gd name="connsiteX13" fmla="*/ 1329039 w 1591624"/>
              <a:gd name="connsiteY13" fmla="*/ 271919 h 1320826"/>
              <a:gd name="connsiteX14" fmla="*/ 940602 w 1591624"/>
              <a:gd name="connsiteY14" fmla="*/ 287635 h 1320826"/>
              <a:gd name="connsiteX15" fmla="*/ 414639 w 1591624"/>
              <a:gd name="connsiteY15" fmla="*/ 255064 h 1320826"/>
              <a:gd name="connsiteX16" fmla="*/ 248705 w 1591624"/>
              <a:gd name="connsiteY16" fmla="*/ 208370 h 1320826"/>
              <a:gd name="connsiteX17" fmla="*/ 626469 w 1591624"/>
              <a:gd name="connsiteY17" fmla="*/ 141291 h 1320826"/>
              <a:gd name="connsiteX18" fmla="*/ 1233715 w 1591624"/>
              <a:gd name="connsiteY18" fmla="*/ 148352 h 1320826"/>
              <a:gd name="connsiteX19" fmla="*/ 1586848 w 1591624"/>
              <a:gd name="connsiteY19" fmla="*/ 249912 h 1320826"/>
              <a:gd name="connsiteX20" fmla="*/ 1389140 w 1591624"/>
              <a:gd name="connsiteY20" fmla="*/ 334273 h 1320826"/>
              <a:gd name="connsiteX21" fmla="*/ 979519 w 1591624"/>
              <a:gd name="connsiteY21" fmla="*/ 363712 h 1320826"/>
              <a:gd name="connsiteX22" fmla="*/ 425230 w 1591624"/>
              <a:gd name="connsiteY22" fmla="*/ 338999 h 1320826"/>
              <a:gd name="connsiteX23" fmla="*/ 234583 w 1591624"/>
              <a:gd name="connsiteY23" fmla="*/ 278980 h 1320826"/>
              <a:gd name="connsiteX24" fmla="*/ 527698 w 1591624"/>
              <a:gd name="connsiteY24" fmla="*/ 238921 h 1320826"/>
              <a:gd name="connsiteX25" fmla="*/ 1180345 w 1591624"/>
              <a:gd name="connsiteY25" fmla="*/ 256919 h 1320826"/>
              <a:gd name="connsiteX26" fmla="*/ 1577488 w 1591624"/>
              <a:gd name="connsiteY26" fmla="*/ 327556 h 1320826"/>
              <a:gd name="connsiteX27" fmla="*/ 1442097 w 1591624"/>
              <a:gd name="connsiteY27" fmla="*/ 406050 h 1320826"/>
              <a:gd name="connsiteX28" fmla="*/ 867859 w 1591624"/>
              <a:gd name="connsiteY28" fmla="*/ 440188 h 1320826"/>
              <a:gd name="connsiteX29" fmla="*/ 442883 w 1591624"/>
              <a:gd name="connsiteY29" fmla="*/ 406078 h 1320826"/>
              <a:gd name="connsiteX30" fmla="*/ 243777 w 1591624"/>
              <a:gd name="connsiteY30" fmla="*/ 351952 h 1320826"/>
              <a:gd name="connsiteX31" fmla="*/ 325806 w 1591624"/>
              <a:gd name="connsiteY31" fmla="*/ 316278 h 1320826"/>
              <a:gd name="connsiteX32" fmla="*/ 503398 w 1591624"/>
              <a:gd name="connsiteY32" fmla="*/ 301304 h 1320826"/>
              <a:gd name="connsiteX33" fmla="*/ 875654 w 1591624"/>
              <a:gd name="connsiteY33" fmla="*/ 303983 h 1320826"/>
              <a:gd name="connsiteX34" fmla="*/ 1219427 w 1591624"/>
              <a:gd name="connsiteY34" fmla="*/ 328298 h 1320826"/>
              <a:gd name="connsiteX35" fmla="*/ 1440452 w 1591624"/>
              <a:gd name="connsiteY35" fmla="*/ 365196 h 1320826"/>
              <a:gd name="connsiteX36" fmla="*/ 1570345 w 1591624"/>
              <a:gd name="connsiteY36" fmla="*/ 419431 h 1320826"/>
              <a:gd name="connsiteX37" fmla="*/ 1353752 w 1591624"/>
              <a:gd name="connsiteY37" fmla="*/ 497871 h 1320826"/>
              <a:gd name="connsiteX38" fmla="*/ 868925 w 1591624"/>
              <a:gd name="connsiteY38" fmla="*/ 521417 h 1320826"/>
              <a:gd name="connsiteX39" fmla="*/ 400517 w 1591624"/>
              <a:gd name="connsiteY39" fmla="*/ 480219 h 1320826"/>
              <a:gd name="connsiteX40" fmla="*/ 248705 w 1591624"/>
              <a:gd name="connsiteY40" fmla="*/ 430792 h 1320826"/>
              <a:gd name="connsiteX41" fmla="*/ 478519 w 1591624"/>
              <a:gd name="connsiteY41" fmla="*/ 377436 h 1320826"/>
              <a:gd name="connsiteX42" fmla="*/ 1120739 w 1591624"/>
              <a:gd name="connsiteY42" fmla="*/ 391956 h 1320826"/>
              <a:gd name="connsiteX43" fmla="*/ 1458353 w 1591624"/>
              <a:gd name="connsiteY43" fmla="*/ 425668 h 1320826"/>
              <a:gd name="connsiteX44" fmla="*/ 1579704 w 1591624"/>
              <a:gd name="connsiteY44" fmla="*/ 483749 h 1320826"/>
              <a:gd name="connsiteX45" fmla="*/ 1479204 w 1591624"/>
              <a:gd name="connsiteY45" fmla="*/ 541803 h 1320826"/>
              <a:gd name="connsiteX46" fmla="*/ 1089130 w 1591624"/>
              <a:gd name="connsiteY46" fmla="*/ 586016 h 1320826"/>
              <a:gd name="connsiteX47" fmla="*/ 685174 w 1591624"/>
              <a:gd name="connsiteY47" fmla="*/ 576174 h 1320826"/>
              <a:gd name="connsiteX48" fmla="*/ 356671 w 1591624"/>
              <a:gd name="connsiteY48" fmla="*/ 527708 h 1320826"/>
              <a:gd name="connsiteX49" fmla="*/ 118290 w 1591624"/>
              <a:gd name="connsiteY49" fmla="*/ 496363 h 1320826"/>
              <a:gd name="connsiteX50" fmla="*/ 924066 w 1591624"/>
              <a:gd name="connsiteY50" fmla="*/ 1320826 h 1320826"/>
              <a:gd name="connsiteX0" fmla="*/ 537394 w 1690698"/>
              <a:gd name="connsiteY0" fmla="*/ 1279255 h 1320826"/>
              <a:gd name="connsiteX1" fmla="*/ 195310 w 1690698"/>
              <a:gd name="connsiteY1" fmla="*/ 54456 h 1320826"/>
              <a:gd name="connsiteX2" fmla="*/ 1047804 w 1690698"/>
              <a:gd name="connsiteY2" fmla="*/ 99 h 1320826"/>
              <a:gd name="connsiteX3" fmla="*/ 1521137 w 1690698"/>
              <a:gd name="connsiteY3" fmla="*/ 43632 h 1320826"/>
              <a:gd name="connsiteX4" fmla="*/ 1679928 w 1690698"/>
              <a:gd name="connsiteY4" fmla="*/ 132637 h 1320826"/>
              <a:gd name="connsiteX5" fmla="*/ 1426880 w 1690698"/>
              <a:gd name="connsiteY5" fmla="*/ 207203 h 1320826"/>
              <a:gd name="connsiteX6" fmla="*/ 993779 w 1690698"/>
              <a:gd name="connsiteY6" fmla="*/ 222918 h 1320826"/>
              <a:gd name="connsiteX7" fmla="*/ 372493 w 1690698"/>
              <a:gd name="connsiteY7" fmla="*/ 162474 h 1320826"/>
              <a:gd name="connsiteX8" fmla="*/ 492530 w 1690698"/>
              <a:gd name="connsiteY8" fmla="*/ 91067 h 1320826"/>
              <a:gd name="connsiteX9" fmla="*/ 982037 w 1690698"/>
              <a:gd name="connsiteY9" fmla="*/ 66353 h 1320826"/>
              <a:gd name="connsiteX10" fmla="*/ 1362348 w 1690698"/>
              <a:gd name="connsiteY10" fmla="*/ 90270 h 1320826"/>
              <a:gd name="connsiteX11" fmla="*/ 1604224 w 1690698"/>
              <a:gd name="connsiteY11" fmla="*/ 139697 h 1320826"/>
              <a:gd name="connsiteX12" fmla="*/ 1670981 w 1690698"/>
              <a:gd name="connsiteY12" fmla="*/ 213467 h 1320826"/>
              <a:gd name="connsiteX13" fmla="*/ 1428113 w 1690698"/>
              <a:gd name="connsiteY13" fmla="*/ 271919 h 1320826"/>
              <a:gd name="connsiteX14" fmla="*/ 1039676 w 1690698"/>
              <a:gd name="connsiteY14" fmla="*/ 287635 h 1320826"/>
              <a:gd name="connsiteX15" fmla="*/ 513713 w 1690698"/>
              <a:gd name="connsiteY15" fmla="*/ 255064 h 1320826"/>
              <a:gd name="connsiteX16" fmla="*/ 347779 w 1690698"/>
              <a:gd name="connsiteY16" fmla="*/ 208370 h 1320826"/>
              <a:gd name="connsiteX17" fmla="*/ 725543 w 1690698"/>
              <a:gd name="connsiteY17" fmla="*/ 141291 h 1320826"/>
              <a:gd name="connsiteX18" fmla="*/ 1332789 w 1690698"/>
              <a:gd name="connsiteY18" fmla="*/ 148352 h 1320826"/>
              <a:gd name="connsiteX19" fmla="*/ 1685922 w 1690698"/>
              <a:gd name="connsiteY19" fmla="*/ 249912 h 1320826"/>
              <a:gd name="connsiteX20" fmla="*/ 1488214 w 1690698"/>
              <a:gd name="connsiteY20" fmla="*/ 334273 h 1320826"/>
              <a:gd name="connsiteX21" fmla="*/ 1078593 w 1690698"/>
              <a:gd name="connsiteY21" fmla="*/ 363712 h 1320826"/>
              <a:gd name="connsiteX22" fmla="*/ 524304 w 1690698"/>
              <a:gd name="connsiteY22" fmla="*/ 338999 h 1320826"/>
              <a:gd name="connsiteX23" fmla="*/ 333657 w 1690698"/>
              <a:gd name="connsiteY23" fmla="*/ 278980 h 1320826"/>
              <a:gd name="connsiteX24" fmla="*/ 626772 w 1690698"/>
              <a:gd name="connsiteY24" fmla="*/ 238921 h 1320826"/>
              <a:gd name="connsiteX25" fmla="*/ 1279419 w 1690698"/>
              <a:gd name="connsiteY25" fmla="*/ 256919 h 1320826"/>
              <a:gd name="connsiteX26" fmla="*/ 1676562 w 1690698"/>
              <a:gd name="connsiteY26" fmla="*/ 327556 h 1320826"/>
              <a:gd name="connsiteX27" fmla="*/ 1541171 w 1690698"/>
              <a:gd name="connsiteY27" fmla="*/ 406050 h 1320826"/>
              <a:gd name="connsiteX28" fmla="*/ 966933 w 1690698"/>
              <a:gd name="connsiteY28" fmla="*/ 440188 h 1320826"/>
              <a:gd name="connsiteX29" fmla="*/ 541957 w 1690698"/>
              <a:gd name="connsiteY29" fmla="*/ 406078 h 1320826"/>
              <a:gd name="connsiteX30" fmla="*/ 342851 w 1690698"/>
              <a:gd name="connsiteY30" fmla="*/ 351952 h 1320826"/>
              <a:gd name="connsiteX31" fmla="*/ 424880 w 1690698"/>
              <a:gd name="connsiteY31" fmla="*/ 316278 h 1320826"/>
              <a:gd name="connsiteX32" fmla="*/ 602472 w 1690698"/>
              <a:gd name="connsiteY32" fmla="*/ 301304 h 1320826"/>
              <a:gd name="connsiteX33" fmla="*/ 974728 w 1690698"/>
              <a:gd name="connsiteY33" fmla="*/ 303983 h 1320826"/>
              <a:gd name="connsiteX34" fmla="*/ 1318501 w 1690698"/>
              <a:gd name="connsiteY34" fmla="*/ 328298 h 1320826"/>
              <a:gd name="connsiteX35" fmla="*/ 1539526 w 1690698"/>
              <a:gd name="connsiteY35" fmla="*/ 365196 h 1320826"/>
              <a:gd name="connsiteX36" fmla="*/ 1669419 w 1690698"/>
              <a:gd name="connsiteY36" fmla="*/ 419431 h 1320826"/>
              <a:gd name="connsiteX37" fmla="*/ 1452826 w 1690698"/>
              <a:gd name="connsiteY37" fmla="*/ 497871 h 1320826"/>
              <a:gd name="connsiteX38" fmla="*/ 967999 w 1690698"/>
              <a:gd name="connsiteY38" fmla="*/ 521417 h 1320826"/>
              <a:gd name="connsiteX39" fmla="*/ 499591 w 1690698"/>
              <a:gd name="connsiteY39" fmla="*/ 480219 h 1320826"/>
              <a:gd name="connsiteX40" fmla="*/ 347779 w 1690698"/>
              <a:gd name="connsiteY40" fmla="*/ 430792 h 1320826"/>
              <a:gd name="connsiteX41" fmla="*/ 577593 w 1690698"/>
              <a:gd name="connsiteY41" fmla="*/ 377436 h 1320826"/>
              <a:gd name="connsiteX42" fmla="*/ 1219813 w 1690698"/>
              <a:gd name="connsiteY42" fmla="*/ 391956 h 1320826"/>
              <a:gd name="connsiteX43" fmla="*/ 1557427 w 1690698"/>
              <a:gd name="connsiteY43" fmla="*/ 425668 h 1320826"/>
              <a:gd name="connsiteX44" fmla="*/ 1678778 w 1690698"/>
              <a:gd name="connsiteY44" fmla="*/ 483749 h 1320826"/>
              <a:gd name="connsiteX45" fmla="*/ 1578278 w 1690698"/>
              <a:gd name="connsiteY45" fmla="*/ 541803 h 1320826"/>
              <a:gd name="connsiteX46" fmla="*/ 1188204 w 1690698"/>
              <a:gd name="connsiteY46" fmla="*/ 586016 h 1320826"/>
              <a:gd name="connsiteX47" fmla="*/ 784248 w 1690698"/>
              <a:gd name="connsiteY47" fmla="*/ 576174 h 1320826"/>
              <a:gd name="connsiteX48" fmla="*/ 455745 w 1690698"/>
              <a:gd name="connsiteY48" fmla="*/ 527708 h 1320826"/>
              <a:gd name="connsiteX49" fmla="*/ 217364 w 1690698"/>
              <a:gd name="connsiteY49" fmla="*/ 496363 h 1320826"/>
              <a:gd name="connsiteX50" fmla="*/ 1023140 w 1690698"/>
              <a:gd name="connsiteY50" fmla="*/ 1320826 h 1320826"/>
              <a:gd name="connsiteX0" fmla="*/ 508967 w 1695721"/>
              <a:gd name="connsiteY0" fmla="*/ 1279255 h 1320826"/>
              <a:gd name="connsiteX1" fmla="*/ 200333 w 1695721"/>
              <a:gd name="connsiteY1" fmla="*/ 54456 h 1320826"/>
              <a:gd name="connsiteX2" fmla="*/ 1052827 w 1695721"/>
              <a:gd name="connsiteY2" fmla="*/ 99 h 1320826"/>
              <a:gd name="connsiteX3" fmla="*/ 1526160 w 1695721"/>
              <a:gd name="connsiteY3" fmla="*/ 43632 h 1320826"/>
              <a:gd name="connsiteX4" fmla="*/ 1684951 w 1695721"/>
              <a:gd name="connsiteY4" fmla="*/ 132637 h 1320826"/>
              <a:gd name="connsiteX5" fmla="*/ 1431903 w 1695721"/>
              <a:gd name="connsiteY5" fmla="*/ 207203 h 1320826"/>
              <a:gd name="connsiteX6" fmla="*/ 998802 w 1695721"/>
              <a:gd name="connsiteY6" fmla="*/ 222918 h 1320826"/>
              <a:gd name="connsiteX7" fmla="*/ 377516 w 1695721"/>
              <a:gd name="connsiteY7" fmla="*/ 162474 h 1320826"/>
              <a:gd name="connsiteX8" fmla="*/ 497553 w 1695721"/>
              <a:gd name="connsiteY8" fmla="*/ 91067 h 1320826"/>
              <a:gd name="connsiteX9" fmla="*/ 987060 w 1695721"/>
              <a:gd name="connsiteY9" fmla="*/ 66353 h 1320826"/>
              <a:gd name="connsiteX10" fmla="*/ 1367371 w 1695721"/>
              <a:gd name="connsiteY10" fmla="*/ 90270 h 1320826"/>
              <a:gd name="connsiteX11" fmla="*/ 1609247 w 1695721"/>
              <a:gd name="connsiteY11" fmla="*/ 139697 h 1320826"/>
              <a:gd name="connsiteX12" fmla="*/ 1676004 w 1695721"/>
              <a:gd name="connsiteY12" fmla="*/ 213467 h 1320826"/>
              <a:gd name="connsiteX13" fmla="*/ 1433136 w 1695721"/>
              <a:gd name="connsiteY13" fmla="*/ 271919 h 1320826"/>
              <a:gd name="connsiteX14" fmla="*/ 1044699 w 1695721"/>
              <a:gd name="connsiteY14" fmla="*/ 287635 h 1320826"/>
              <a:gd name="connsiteX15" fmla="*/ 518736 w 1695721"/>
              <a:gd name="connsiteY15" fmla="*/ 255064 h 1320826"/>
              <a:gd name="connsiteX16" fmla="*/ 352802 w 1695721"/>
              <a:gd name="connsiteY16" fmla="*/ 208370 h 1320826"/>
              <a:gd name="connsiteX17" fmla="*/ 730566 w 1695721"/>
              <a:gd name="connsiteY17" fmla="*/ 141291 h 1320826"/>
              <a:gd name="connsiteX18" fmla="*/ 1337812 w 1695721"/>
              <a:gd name="connsiteY18" fmla="*/ 148352 h 1320826"/>
              <a:gd name="connsiteX19" fmla="*/ 1690945 w 1695721"/>
              <a:gd name="connsiteY19" fmla="*/ 249912 h 1320826"/>
              <a:gd name="connsiteX20" fmla="*/ 1493237 w 1695721"/>
              <a:gd name="connsiteY20" fmla="*/ 334273 h 1320826"/>
              <a:gd name="connsiteX21" fmla="*/ 1083616 w 1695721"/>
              <a:gd name="connsiteY21" fmla="*/ 363712 h 1320826"/>
              <a:gd name="connsiteX22" fmla="*/ 529327 w 1695721"/>
              <a:gd name="connsiteY22" fmla="*/ 338999 h 1320826"/>
              <a:gd name="connsiteX23" fmla="*/ 338680 w 1695721"/>
              <a:gd name="connsiteY23" fmla="*/ 278980 h 1320826"/>
              <a:gd name="connsiteX24" fmla="*/ 631795 w 1695721"/>
              <a:gd name="connsiteY24" fmla="*/ 238921 h 1320826"/>
              <a:gd name="connsiteX25" fmla="*/ 1284442 w 1695721"/>
              <a:gd name="connsiteY25" fmla="*/ 256919 h 1320826"/>
              <a:gd name="connsiteX26" fmla="*/ 1681585 w 1695721"/>
              <a:gd name="connsiteY26" fmla="*/ 327556 h 1320826"/>
              <a:gd name="connsiteX27" fmla="*/ 1546194 w 1695721"/>
              <a:gd name="connsiteY27" fmla="*/ 406050 h 1320826"/>
              <a:gd name="connsiteX28" fmla="*/ 971956 w 1695721"/>
              <a:gd name="connsiteY28" fmla="*/ 440188 h 1320826"/>
              <a:gd name="connsiteX29" fmla="*/ 546980 w 1695721"/>
              <a:gd name="connsiteY29" fmla="*/ 406078 h 1320826"/>
              <a:gd name="connsiteX30" fmla="*/ 347874 w 1695721"/>
              <a:gd name="connsiteY30" fmla="*/ 351952 h 1320826"/>
              <a:gd name="connsiteX31" fmla="*/ 429903 w 1695721"/>
              <a:gd name="connsiteY31" fmla="*/ 316278 h 1320826"/>
              <a:gd name="connsiteX32" fmla="*/ 607495 w 1695721"/>
              <a:gd name="connsiteY32" fmla="*/ 301304 h 1320826"/>
              <a:gd name="connsiteX33" fmla="*/ 979751 w 1695721"/>
              <a:gd name="connsiteY33" fmla="*/ 303983 h 1320826"/>
              <a:gd name="connsiteX34" fmla="*/ 1323524 w 1695721"/>
              <a:gd name="connsiteY34" fmla="*/ 328298 h 1320826"/>
              <a:gd name="connsiteX35" fmla="*/ 1544549 w 1695721"/>
              <a:gd name="connsiteY35" fmla="*/ 365196 h 1320826"/>
              <a:gd name="connsiteX36" fmla="*/ 1674442 w 1695721"/>
              <a:gd name="connsiteY36" fmla="*/ 419431 h 1320826"/>
              <a:gd name="connsiteX37" fmla="*/ 1457849 w 1695721"/>
              <a:gd name="connsiteY37" fmla="*/ 497871 h 1320826"/>
              <a:gd name="connsiteX38" fmla="*/ 973022 w 1695721"/>
              <a:gd name="connsiteY38" fmla="*/ 521417 h 1320826"/>
              <a:gd name="connsiteX39" fmla="*/ 504614 w 1695721"/>
              <a:gd name="connsiteY39" fmla="*/ 480219 h 1320826"/>
              <a:gd name="connsiteX40" fmla="*/ 352802 w 1695721"/>
              <a:gd name="connsiteY40" fmla="*/ 430792 h 1320826"/>
              <a:gd name="connsiteX41" fmla="*/ 582616 w 1695721"/>
              <a:gd name="connsiteY41" fmla="*/ 377436 h 1320826"/>
              <a:gd name="connsiteX42" fmla="*/ 1224836 w 1695721"/>
              <a:gd name="connsiteY42" fmla="*/ 391956 h 1320826"/>
              <a:gd name="connsiteX43" fmla="*/ 1562450 w 1695721"/>
              <a:gd name="connsiteY43" fmla="*/ 425668 h 1320826"/>
              <a:gd name="connsiteX44" fmla="*/ 1683801 w 1695721"/>
              <a:gd name="connsiteY44" fmla="*/ 483749 h 1320826"/>
              <a:gd name="connsiteX45" fmla="*/ 1583301 w 1695721"/>
              <a:gd name="connsiteY45" fmla="*/ 541803 h 1320826"/>
              <a:gd name="connsiteX46" fmla="*/ 1193227 w 1695721"/>
              <a:gd name="connsiteY46" fmla="*/ 586016 h 1320826"/>
              <a:gd name="connsiteX47" fmla="*/ 789271 w 1695721"/>
              <a:gd name="connsiteY47" fmla="*/ 576174 h 1320826"/>
              <a:gd name="connsiteX48" fmla="*/ 460768 w 1695721"/>
              <a:gd name="connsiteY48" fmla="*/ 527708 h 1320826"/>
              <a:gd name="connsiteX49" fmla="*/ 222387 w 1695721"/>
              <a:gd name="connsiteY49" fmla="*/ 496363 h 1320826"/>
              <a:gd name="connsiteX50" fmla="*/ 1028163 w 1695721"/>
              <a:gd name="connsiteY50" fmla="*/ 1320826 h 1320826"/>
              <a:gd name="connsiteX0" fmla="*/ 537398 w 1690698"/>
              <a:gd name="connsiteY0" fmla="*/ 1225606 h 1320826"/>
              <a:gd name="connsiteX1" fmla="*/ 195310 w 1690698"/>
              <a:gd name="connsiteY1" fmla="*/ 54456 h 1320826"/>
              <a:gd name="connsiteX2" fmla="*/ 1047804 w 1690698"/>
              <a:gd name="connsiteY2" fmla="*/ 99 h 1320826"/>
              <a:gd name="connsiteX3" fmla="*/ 1521137 w 1690698"/>
              <a:gd name="connsiteY3" fmla="*/ 43632 h 1320826"/>
              <a:gd name="connsiteX4" fmla="*/ 1679928 w 1690698"/>
              <a:gd name="connsiteY4" fmla="*/ 132637 h 1320826"/>
              <a:gd name="connsiteX5" fmla="*/ 1426880 w 1690698"/>
              <a:gd name="connsiteY5" fmla="*/ 207203 h 1320826"/>
              <a:gd name="connsiteX6" fmla="*/ 993779 w 1690698"/>
              <a:gd name="connsiteY6" fmla="*/ 222918 h 1320826"/>
              <a:gd name="connsiteX7" fmla="*/ 372493 w 1690698"/>
              <a:gd name="connsiteY7" fmla="*/ 162474 h 1320826"/>
              <a:gd name="connsiteX8" fmla="*/ 492530 w 1690698"/>
              <a:gd name="connsiteY8" fmla="*/ 91067 h 1320826"/>
              <a:gd name="connsiteX9" fmla="*/ 982037 w 1690698"/>
              <a:gd name="connsiteY9" fmla="*/ 66353 h 1320826"/>
              <a:gd name="connsiteX10" fmla="*/ 1362348 w 1690698"/>
              <a:gd name="connsiteY10" fmla="*/ 90270 h 1320826"/>
              <a:gd name="connsiteX11" fmla="*/ 1604224 w 1690698"/>
              <a:gd name="connsiteY11" fmla="*/ 139697 h 1320826"/>
              <a:gd name="connsiteX12" fmla="*/ 1670981 w 1690698"/>
              <a:gd name="connsiteY12" fmla="*/ 213467 h 1320826"/>
              <a:gd name="connsiteX13" fmla="*/ 1428113 w 1690698"/>
              <a:gd name="connsiteY13" fmla="*/ 271919 h 1320826"/>
              <a:gd name="connsiteX14" fmla="*/ 1039676 w 1690698"/>
              <a:gd name="connsiteY14" fmla="*/ 287635 h 1320826"/>
              <a:gd name="connsiteX15" fmla="*/ 513713 w 1690698"/>
              <a:gd name="connsiteY15" fmla="*/ 255064 h 1320826"/>
              <a:gd name="connsiteX16" fmla="*/ 347779 w 1690698"/>
              <a:gd name="connsiteY16" fmla="*/ 208370 h 1320826"/>
              <a:gd name="connsiteX17" fmla="*/ 725543 w 1690698"/>
              <a:gd name="connsiteY17" fmla="*/ 141291 h 1320826"/>
              <a:gd name="connsiteX18" fmla="*/ 1332789 w 1690698"/>
              <a:gd name="connsiteY18" fmla="*/ 148352 h 1320826"/>
              <a:gd name="connsiteX19" fmla="*/ 1685922 w 1690698"/>
              <a:gd name="connsiteY19" fmla="*/ 249912 h 1320826"/>
              <a:gd name="connsiteX20" fmla="*/ 1488214 w 1690698"/>
              <a:gd name="connsiteY20" fmla="*/ 334273 h 1320826"/>
              <a:gd name="connsiteX21" fmla="*/ 1078593 w 1690698"/>
              <a:gd name="connsiteY21" fmla="*/ 363712 h 1320826"/>
              <a:gd name="connsiteX22" fmla="*/ 524304 w 1690698"/>
              <a:gd name="connsiteY22" fmla="*/ 338999 h 1320826"/>
              <a:gd name="connsiteX23" fmla="*/ 333657 w 1690698"/>
              <a:gd name="connsiteY23" fmla="*/ 278980 h 1320826"/>
              <a:gd name="connsiteX24" fmla="*/ 626772 w 1690698"/>
              <a:gd name="connsiteY24" fmla="*/ 238921 h 1320826"/>
              <a:gd name="connsiteX25" fmla="*/ 1279419 w 1690698"/>
              <a:gd name="connsiteY25" fmla="*/ 256919 h 1320826"/>
              <a:gd name="connsiteX26" fmla="*/ 1676562 w 1690698"/>
              <a:gd name="connsiteY26" fmla="*/ 327556 h 1320826"/>
              <a:gd name="connsiteX27" fmla="*/ 1541171 w 1690698"/>
              <a:gd name="connsiteY27" fmla="*/ 406050 h 1320826"/>
              <a:gd name="connsiteX28" fmla="*/ 966933 w 1690698"/>
              <a:gd name="connsiteY28" fmla="*/ 440188 h 1320826"/>
              <a:gd name="connsiteX29" fmla="*/ 541957 w 1690698"/>
              <a:gd name="connsiteY29" fmla="*/ 406078 h 1320826"/>
              <a:gd name="connsiteX30" fmla="*/ 342851 w 1690698"/>
              <a:gd name="connsiteY30" fmla="*/ 351952 h 1320826"/>
              <a:gd name="connsiteX31" fmla="*/ 424880 w 1690698"/>
              <a:gd name="connsiteY31" fmla="*/ 316278 h 1320826"/>
              <a:gd name="connsiteX32" fmla="*/ 602472 w 1690698"/>
              <a:gd name="connsiteY32" fmla="*/ 301304 h 1320826"/>
              <a:gd name="connsiteX33" fmla="*/ 974728 w 1690698"/>
              <a:gd name="connsiteY33" fmla="*/ 303983 h 1320826"/>
              <a:gd name="connsiteX34" fmla="*/ 1318501 w 1690698"/>
              <a:gd name="connsiteY34" fmla="*/ 328298 h 1320826"/>
              <a:gd name="connsiteX35" fmla="*/ 1539526 w 1690698"/>
              <a:gd name="connsiteY35" fmla="*/ 365196 h 1320826"/>
              <a:gd name="connsiteX36" fmla="*/ 1669419 w 1690698"/>
              <a:gd name="connsiteY36" fmla="*/ 419431 h 1320826"/>
              <a:gd name="connsiteX37" fmla="*/ 1452826 w 1690698"/>
              <a:gd name="connsiteY37" fmla="*/ 497871 h 1320826"/>
              <a:gd name="connsiteX38" fmla="*/ 967999 w 1690698"/>
              <a:gd name="connsiteY38" fmla="*/ 521417 h 1320826"/>
              <a:gd name="connsiteX39" fmla="*/ 499591 w 1690698"/>
              <a:gd name="connsiteY39" fmla="*/ 480219 h 1320826"/>
              <a:gd name="connsiteX40" fmla="*/ 347779 w 1690698"/>
              <a:gd name="connsiteY40" fmla="*/ 430792 h 1320826"/>
              <a:gd name="connsiteX41" fmla="*/ 577593 w 1690698"/>
              <a:gd name="connsiteY41" fmla="*/ 377436 h 1320826"/>
              <a:gd name="connsiteX42" fmla="*/ 1219813 w 1690698"/>
              <a:gd name="connsiteY42" fmla="*/ 391956 h 1320826"/>
              <a:gd name="connsiteX43" fmla="*/ 1557427 w 1690698"/>
              <a:gd name="connsiteY43" fmla="*/ 425668 h 1320826"/>
              <a:gd name="connsiteX44" fmla="*/ 1678778 w 1690698"/>
              <a:gd name="connsiteY44" fmla="*/ 483749 h 1320826"/>
              <a:gd name="connsiteX45" fmla="*/ 1578278 w 1690698"/>
              <a:gd name="connsiteY45" fmla="*/ 541803 h 1320826"/>
              <a:gd name="connsiteX46" fmla="*/ 1188204 w 1690698"/>
              <a:gd name="connsiteY46" fmla="*/ 586016 h 1320826"/>
              <a:gd name="connsiteX47" fmla="*/ 784248 w 1690698"/>
              <a:gd name="connsiteY47" fmla="*/ 576174 h 1320826"/>
              <a:gd name="connsiteX48" fmla="*/ 455745 w 1690698"/>
              <a:gd name="connsiteY48" fmla="*/ 527708 h 1320826"/>
              <a:gd name="connsiteX49" fmla="*/ 217364 w 1690698"/>
              <a:gd name="connsiteY49" fmla="*/ 496363 h 1320826"/>
              <a:gd name="connsiteX50" fmla="*/ 1023140 w 1690698"/>
              <a:gd name="connsiteY50" fmla="*/ 1320826 h 1320826"/>
              <a:gd name="connsiteX0" fmla="*/ 537400 w 1690697"/>
              <a:gd name="connsiteY0" fmla="*/ 1320982 h 1320984"/>
              <a:gd name="connsiteX1" fmla="*/ 195309 w 1690697"/>
              <a:gd name="connsiteY1" fmla="*/ 54456 h 1320984"/>
              <a:gd name="connsiteX2" fmla="*/ 1047803 w 1690697"/>
              <a:gd name="connsiteY2" fmla="*/ 99 h 1320984"/>
              <a:gd name="connsiteX3" fmla="*/ 1521136 w 1690697"/>
              <a:gd name="connsiteY3" fmla="*/ 43632 h 1320984"/>
              <a:gd name="connsiteX4" fmla="*/ 1679927 w 1690697"/>
              <a:gd name="connsiteY4" fmla="*/ 132637 h 1320984"/>
              <a:gd name="connsiteX5" fmla="*/ 1426879 w 1690697"/>
              <a:gd name="connsiteY5" fmla="*/ 207203 h 1320984"/>
              <a:gd name="connsiteX6" fmla="*/ 993778 w 1690697"/>
              <a:gd name="connsiteY6" fmla="*/ 222918 h 1320984"/>
              <a:gd name="connsiteX7" fmla="*/ 372492 w 1690697"/>
              <a:gd name="connsiteY7" fmla="*/ 162474 h 1320984"/>
              <a:gd name="connsiteX8" fmla="*/ 492529 w 1690697"/>
              <a:gd name="connsiteY8" fmla="*/ 91067 h 1320984"/>
              <a:gd name="connsiteX9" fmla="*/ 982036 w 1690697"/>
              <a:gd name="connsiteY9" fmla="*/ 66353 h 1320984"/>
              <a:gd name="connsiteX10" fmla="*/ 1362347 w 1690697"/>
              <a:gd name="connsiteY10" fmla="*/ 90270 h 1320984"/>
              <a:gd name="connsiteX11" fmla="*/ 1604223 w 1690697"/>
              <a:gd name="connsiteY11" fmla="*/ 139697 h 1320984"/>
              <a:gd name="connsiteX12" fmla="*/ 1670980 w 1690697"/>
              <a:gd name="connsiteY12" fmla="*/ 213467 h 1320984"/>
              <a:gd name="connsiteX13" fmla="*/ 1428112 w 1690697"/>
              <a:gd name="connsiteY13" fmla="*/ 271919 h 1320984"/>
              <a:gd name="connsiteX14" fmla="*/ 1039675 w 1690697"/>
              <a:gd name="connsiteY14" fmla="*/ 287635 h 1320984"/>
              <a:gd name="connsiteX15" fmla="*/ 513712 w 1690697"/>
              <a:gd name="connsiteY15" fmla="*/ 255064 h 1320984"/>
              <a:gd name="connsiteX16" fmla="*/ 347778 w 1690697"/>
              <a:gd name="connsiteY16" fmla="*/ 208370 h 1320984"/>
              <a:gd name="connsiteX17" fmla="*/ 725542 w 1690697"/>
              <a:gd name="connsiteY17" fmla="*/ 141291 h 1320984"/>
              <a:gd name="connsiteX18" fmla="*/ 1332788 w 1690697"/>
              <a:gd name="connsiteY18" fmla="*/ 148352 h 1320984"/>
              <a:gd name="connsiteX19" fmla="*/ 1685921 w 1690697"/>
              <a:gd name="connsiteY19" fmla="*/ 249912 h 1320984"/>
              <a:gd name="connsiteX20" fmla="*/ 1488213 w 1690697"/>
              <a:gd name="connsiteY20" fmla="*/ 334273 h 1320984"/>
              <a:gd name="connsiteX21" fmla="*/ 1078592 w 1690697"/>
              <a:gd name="connsiteY21" fmla="*/ 363712 h 1320984"/>
              <a:gd name="connsiteX22" fmla="*/ 524303 w 1690697"/>
              <a:gd name="connsiteY22" fmla="*/ 338999 h 1320984"/>
              <a:gd name="connsiteX23" fmla="*/ 333656 w 1690697"/>
              <a:gd name="connsiteY23" fmla="*/ 278980 h 1320984"/>
              <a:gd name="connsiteX24" fmla="*/ 626771 w 1690697"/>
              <a:gd name="connsiteY24" fmla="*/ 238921 h 1320984"/>
              <a:gd name="connsiteX25" fmla="*/ 1279418 w 1690697"/>
              <a:gd name="connsiteY25" fmla="*/ 256919 h 1320984"/>
              <a:gd name="connsiteX26" fmla="*/ 1676561 w 1690697"/>
              <a:gd name="connsiteY26" fmla="*/ 327556 h 1320984"/>
              <a:gd name="connsiteX27" fmla="*/ 1541170 w 1690697"/>
              <a:gd name="connsiteY27" fmla="*/ 406050 h 1320984"/>
              <a:gd name="connsiteX28" fmla="*/ 966932 w 1690697"/>
              <a:gd name="connsiteY28" fmla="*/ 440188 h 1320984"/>
              <a:gd name="connsiteX29" fmla="*/ 541956 w 1690697"/>
              <a:gd name="connsiteY29" fmla="*/ 406078 h 1320984"/>
              <a:gd name="connsiteX30" fmla="*/ 342850 w 1690697"/>
              <a:gd name="connsiteY30" fmla="*/ 351952 h 1320984"/>
              <a:gd name="connsiteX31" fmla="*/ 424879 w 1690697"/>
              <a:gd name="connsiteY31" fmla="*/ 316278 h 1320984"/>
              <a:gd name="connsiteX32" fmla="*/ 602471 w 1690697"/>
              <a:gd name="connsiteY32" fmla="*/ 301304 h 1320984"/>
              <a:gd name="connsiteX33" fmla="*/ 974727 w 1690697"/>
              <a:gd name="connsiteY33" fmla="*/ 303983 h 1320984"/>
              <a:gd name="connsiteX34" fmla="*/ 1318500 w 1690697"/>
              <a:gd name="connsiteY34" fmla="*/ 328298 h 1320984"/>
              <a:gd name="connsiteX35" fmla="*/ 1539525 w 1690697"/>
              <a:gd name="connsiteY35" fmla="*/ 365196 h 1320984"/>
              <a:gd name="connsiteX36" fmla="*/ 1669418 w 1690697"/>
              <a:gd name="connsiteY36" fmla="*/ 419431 h 1320984"/>
              <a:gd name="connsiteX37" fmla="*/ 1452825 w 1690697"/>
              <a:gd name="connsiteY37" fmla="*/ 497871 h 1320984"/>
              <a:gd name="connsiteX38" fmla="*/ 967998 w 1690697"/>
              <a:gd name="connsiteY38" fmla="*/ 521417 h 1320984"/>
              <a:gd name="connsiteX39" fmla="*/ 499590 w 1690697"/>
              <a:gd name="connsiteY39" fmla="*/ 480219 h 1320984"/>
              <a:gd name="connsiteX40" fmla="*/ 347778 w 1690697"/>
              <a:gd name="connsiteY40" fmla="*/ 430792 h 1320984"/>
              <a:gd name="connsiteX41" fmla="*/ 577592 w 1690697"/>
              <a:gd name="connsiteY41" fmla="*/ 377436 h 1320984"/>
              <a:gd name="connsiteX42" fmla="*/ 1219812 w 1690697"/>
              <a:gd name="connsiteY42" fmla="*/ 391956 h 1320984"/>
              <a:gd name="connsiteX43" fmla="*/ 1557426 w 1690697"/>
              <a:gd name="connsiteY43" fmla="*/ 425668 h 1320984"/>
              <a:gd name="connsiteX44" fmla="*/ 1678777 w 1690697"/>
              <a:gd name="connsiteY44" fmla="*/ 483749 h 1320984"/>
              <a:gd name="connsiteX45" fmla="*/ 1578277 w 1690697"/>
              <a:gd name="connsiteY45" fmla="*/ 541803 h 1320984"/>
              <a:gd name="connsiteX46" fmla="*/ 1188203 w 1690697"/>
              <a:gd name="connsiteY46" fmla="*/ 586016 h 1320984"/>
              <a:gd name="connsiteX47" fmla="*/ 784247 w 1690697"/>
              <a:gd name="connsiteY47" fmla="*/ 576174 h 1320984"/>
              <a:gd name="connsiteX48" fmla="*/ 455744 w 1690697"/>
              <a:gd name="connsiteY48" fmla="*/ 527708 h 1320984"/>
              <a:gd name="connsiteX49" fmla="*/ 217363 w 1690697"/>
              <a:gd name="connsiteY49" fmla="*/ 496363 h 1320984"/>
              <a:gd name="connsiteX50" fmla="*/ 1023139 w 1690697"/>
              <a:gd name="connsiteY50" fmla="*/ 1320826 h 1320984"/>
              <a:gd name="connsiteX0" fmla="*/ 537400 w 1690697"/>
              <a:gd name="connsiteY0" fmla="*/ 1320982 h 1320984"/>
              <a:gd name="connsiteX1" fmla="*/ 195309 w 1690697"/>
              <a:gd name="connsiteY1" fmla="*/ 54456 h 1320984"/>
              <a:gd name="connsiteX2" fmla="*/ 1047803 w 1690697"/>
              <a:gd name="connsiteY2" fmla="*/ 99 h 1320984"/>
              <a:gd name="connsiteX3" fmla="*/ 1521136 w 1690697"/>
              <a:gd name="connsiteY3" fmla="*/ 43632 h 1320984"/>
              <a:gd name="connsiteX4" fmla="*/ 1679927 w 1690697"/>
              <a:gd name="connsiteY4" fmla="*/ 132637 h 1320984"/>
              <a:gd name="connsiteX5" fmla="*/ 1426879 w 1690697"/>
              <a:gd name="connsiteY5" fmla="*/ 207203 h 1320984"/>
              <a:gd name="connsiteX6" fmla="*/ 993778 w 1690697"/>
              <a:gd name="connsiteY6" fmla="*/ 222918 h 1320984"/>
              <a:gd name="connsiteX7" fmla="*/ 372492 w 1690697"/>
              <a:gd name="connsiteY7" fmla="*/ 162474 h 1320984"/>
              <a:gd name="connsiteX8" fmla="*/ 492529 w 1690697"/>
              <a:gd name="connsiteY8" fmla="*/ 91067 h 1320984"/>
              <a:gd name="connsiteX9" fmla="*/ 982036 w 1690697"/>
              <a:gd name="connsiteY9" fmla="*/ 66353 h 1320984"/>
              <a:gd name="connsiteX10" fmla="*/ 1362347 w 1690697"/>
              <a:gd name="connsiteY10" fmla="*/ 90270 h 1320984"/>
              <a:gd name="connsiteX11" fmla="*/ 1604223 w 1690697"/>
              <a:gd name="connsiteY11" fmla="*/ 139697 h 1320984"/>
              <a:gd name="connsiteX12" fmla="*/ 1670980 w 1690697"/>
              <a:gd name="connsiteY12" fmla="*/ 213467 h 1320984"/>
              <a:gd name="connsiteX13" fmla="*/ 1428112 w 1690697"/>
              <a:gd name="connsiteY13" fmla="*/ 271919 h 1320984"/>
              <a:gd name="connsiteX14" fmla="*/ 1039675 w 1690697"/>
              <a:gd name="connsiteY14" fmla="*/ 287635 h 1320984"/>
              <a:gd name="connsiteX15" fmla="*/ 513712 w 1690697"/>
              <a:gd name="connsiteY15" fmla="*/ 255064 h 1320984"/>
              <a:gd name="connsiteX16" fmla="*/ 347778 w 1690697"/>
              <a:gd name="connsiteY16" fmla="*/ 208370 h 1320984"/>
              <a:gd name="connsiteX17" fmla="*/ 725542 w 1690697"/>
              <a:gd name="connsiteY17" fmla="*/ 141291 h 1320984"/>
              <a:gd name="connsiteX18" fmla="*/ 1332788 w 1690697"/>
              <a:gd name="connsiteY18" fmla="*/ 148352 h 1320984"/>
              <a:gd name="connsiteX19" fmla="*/ 1685921 w 1690697"/>
              <a:gd name="connsiteY19" fmla="*/ 249912 h 1320984"/>
              <a:gd name="connsiteX20" fmla="*/ 1488213 w 1690697"/>
              <a:gd name="connsiteY20" fmla="*/ 334273 h 1320984"/>
              <a:gd name="connsiteX21" fmla="*/ 1078592 w 1690697"/>
              <a:gd name="connsiteY21" fmla="*/ 363712 h 1320984"/>
              <a:gd name="connsiteX22" fmla="*/ 524303 w 1690697"/>
              <a:gd name="connsiteY22" fmla="*/ 338999 h 1320984"/>
              <a:gd name="connsiteX23" fmla="*/ 333656 w 1690697"/>
              <a:gd name="connsiteY23" fmla="*/ 278980 h 1320984"/>
              <a:gd name="connsiteX24" fmla="*/ 626771 w 1690697"/>
              <a:gd name="connsiteY24" fmla="*/ 238921 h 1320984"/>
              <a:gd name="connsiteX25" fmla="*/ 1279418 w 1690697"/>
              <a:gd name="connsiteY25" fmla="*/ 256919 h 1320984"/>
              <a:gd name="connsiteX26" fmla="*/ 1676561 w 1690697"/>
              <a:gd name="connsiteY26" fmla="*/ 327556 h 1320984"/>
              <a:gd name="connsiteX27" fmla="*/ 1541170 w 1690697"/>
              <a:gd name="connsiteY27" fmla="*/ 406050 h 1320984"/>
              <a:gd name="connsiteX28" fmla="*/ 966932 w 1690697"/>
              <a:gd name="connsiteY28" fmla="*/ 440188 h 1320984"/>
              <a:gd name="connsiteX29" fmla="*/ 541956 w 1690697"/>
              <a:gd name="connsiteY29" fmla="*/ 406078 h 1320984"/>
              <a:gd name="connsiteX30" fmla="*/ 342850 w 1690697"/>
              <a:gd name="connsiteY30" fmla="*/ 351952 h 1320984"/>
              <a:gd name="connsiteX31" fmla="*/ 424879 w 1690697"/>
              <a:gd name="connsiteY31" fmla="*/ 316278 h 1320984"/>
              <a:gd name="connsiteX32" fmla="*/ 602471 w 1690697"/>
              <a:gd name="connsiteY32" fmla="*/ 301304 h 1320984"/>
              <a:gd name="connsiteX33" fmla="*/ 974727 w 1690697"/>
              <a:gd name="connsiteY33" fmla="*/ 303983 h 1320984"/>
              <a:gd name="connsiteX34" fmla="*/ 1318500 w 1690697"/>
              <a:gd name="connsiteY34" fmla="*/ 328298 h 1320984"/>
              <a:gd name="connsiteX35" fmla="*/ 1539525 w 1690697"/>
              <a:gd name="connsiteY35" fmla="*/ 365196 h 1320984"/>
              <a:gd name="connsiteX36" fmla="*/ 1669418 w 1690697"/>
              <a:gd name="connsiteY36" fmla="*/ 419431 h 1320984"/>
              <a:gd name="connsiteX37" fmla="*/ 1452825 w 1690697"/>
              <a:gd name="connsiteY37" fmla="*/ 497871 h 1320984"/>
              <a:gd name="connsiteX38" fmla="*/ 967998 w 1690697"/>
              <a:gd name="connsiteY38" fmla="*/ 521417 h 1320984"/>
              <a:gd name="connsiteX39" fmla="*/ 499590 w 1690697"/>
              <a:gd name="connsiteY39" fmla="*/ 480219 h 1320984"/>
              <a:gd name="connsiteX40" fmla="*/ 347778 w 1690697"/>
              <a:gd name="connsiteY40" fmla="*/ 430792 h 1320984"/>
              <a:gd name="connsiteX41" fmla="*/ 577592 w 1690697"/>
              <a:gd name="connsiteY41" fmla="*/ 377436 h 1320984"/>
              <a:gd name="connsiteX42" fmla="*/ 1219812 w 1690697"/>
              <a:gd name="connsiteY42" fmla="*/ 391956 h 1320984"/>
              <a:gd name="connsiteX43" fmla="*/ 1557426 w 1690697"/>
              <a:gd name="connsiteY43" fmla="*/ 425668 h 1320984"/>
              <a:gd name="connsiteX44" fmla="*/ 1678777 w 1690697"/>
              <a:gd name="connsiteY44" fmla="*/ 483749 h 1320984"/>
              <a:gd name="connsiteX45" fmla="*/ 1578277 w 1690697"/>
              <a:gd name="connsiteY45" fmla="*/ 541803 h 1320984"/>
              <a:gd name="connsiteX46" fmla="*/ 1188203 w 1690697"/>
              <a:gd name="connsiteY46" fmla="*/ 586016 h 1320984"/>
              <a:gd name="connsiteX47" fmla="*/ 784247 w 1690697"/>
              <a:gd name="connsiteY47" fmla="*/ 576174 h 1320984"/>
              <a:gd name="connsiteX48" fmla="*/ 455744 w 1690697"/>
              <a:gd name="connsiteY48" fmla="*/ 527708 h 1320984"/>
              <a:gd name="connsiteX49" fmla="*/ 217363 w 1690697"/>
              <a:gd name="connsiteY49" fmla="*/ 496363 h 1320984"/>
              <a:gd name="connsiteX50" fmla="*/ 1023139 w 1690697"/>
              <a:gd name="connsiteY50" fmla="*/ 1320826 h 1320984"/>
              <a:gd name="connsiteX0" fmla="*/ 537400 w 1690697"/>
              <a:gd name="connsiteY0" fmla="*/ 1320982 h 1320984"/>
              <a:gd name="connsiteX1" fmla="*/ 195309 w 1690697"/>
              <a:gd name="connsiteY1" fmla="*/ 54456 h 1320984"/>
              <a:gd name="connsiteX2" fmla="*/ 1047803 w 1690697"/>
              <a:gd name="connsiteY2" fmla="*/ 99 h 1320984"/>
              <a:gd name="connsiteX3" fmla="*/ 1521136 w 1690697"/>
              <a:gd name="connsiteY3" fmla="*/ 43632 h 1320984"/>
              <a:gd name="connsiteX4" fmla="*/ 1679927 w 1690697"/>
              <a:gd name="connsiteY4" fmla="*/ 132637 h 1320984"/>
              <a:gd name="connsiteX5" fmla="*/ 1426879 w 1690697"/>
              <a:gd name="connsiteY5" fmla="*/ 207203 h 1320984"/>
              <a:gd name="connsiteX6" fmla="*/ 993778 w 1690697"/>
              <a:gd name="connsiteY6" fmla="*/ 222918 h 1320984"/>
              <a:gd name="connsiteX7" fmla="*/ 372492 w 1690697"/>
              <a:gd name="connsiteY7" fmla="*/ 162474 h 1320984"/>
              <a:gd name="connsiteX8" fmla="*/ 492529 w 1690697"/>
              <a:gd name="connsiteY8" fmla="*/ 91067 h 1320984"/>
              <a:gd name="connsiteX9" fmla="*/ 982036 w 1690697"/>
              <a:gd name="connsiteY9" fmla="*/ 66353 h 1320984"/>
              <a:gd name="connsiteX10" fmla="*/ 1362347 w 1690697"/>
              <a:gd name="connsiteY10" fmla="*/ 90270 h 1320984"/>
              <a:gd name="connsiteX11" fmla="*/ 1604223 w 1690697"/>
              <a:gd name="connsiteY11" fmla="*/ 139697 h 1320984"/>
              <a:gd name="connsiteX12" fmla="*/ 1670980 w 1690697"/>
              <a:gd name="connsiteY12" fmla="*/ 213467 h 1320984"/>
              <a:gd name="connsiteX13" fmla="*/ 1428112 w 1690697"/>
              <a:gd name="connsiteY13" fmla="*/ 271919 h 1320984"/>
              <a:gd name="connsiteX14" fmla="*/ 1039675 w 1690697"/>
              <a:gd name="connsiteY14" fmla="*/ 287635 h 1320984"/>
              <a:gd name="connsiteX15" fmla="*/ 513712 w 1690697"/>
              <a:gd name="connsiteY15" fmla="*/ 255064 h 1320984"/>
              <a:gd name="connsiteX16" fmla="*/ 347778 w 1690697"/>
              <a:gd name="connsiteY16" fmla="*/ 208370 h 1320984"/>
              <a:gd name="connsiteX17" fmla="*/ 725542 w 1690697"/>
              <a:gd name="connsiteY17" fmla="*/ 141291 h 1320984"/>
              <a:gd name="connsiteX18" fmla="*/ 1332788 w 1690697"/>
              <a:gd name="connsiteY18" fmla="*/ 148352 h 1320984"/>
              <a:gd name="connsiteX19" fmla="*/ 1685921 w 1690697"/>
              <a:gd name="connsiteY19" fmla="*/ 249912 h 1320984"/>
              <a:gd name="connsiteX20" fmla="*/ 1488213 w 1690697"/>
              <a:gd name="connsiteY20" fmla="*/ 334273 h 1320984"/>
              <a:gd name="connsiteX21" fmla="*/ 1078592 w 1690697"/>
              <a:gd name="connsiteY21" fmla="*/ 363712 h 1320984"/>
              <a:gd name="connsiteX22" fmla="*/ 524303 w 1690697"/>
              <a:gd name="connsiteY22" fmla="*/ 338999 h 1320984"/>
              <a:gd name="connsiteX23" fmla="*/ 333656 w 1690697"/>
              <a:gd name="connsiteY23" fmla="*/ 278980 h 1320984"/>
              <a:gd name="connsiteX24" fmla="*/ 626771 w 1690697"/>
              <a:gd name="connsiteY24" fmla="*/ 238921 h 1320984"/>
              <a:gd name="connsiteX25" fmla="*/ 1279418 w 1690697"/>
              <a:gd name="connsiteY25" fmla="*/ 256919 h 1320984"/>
              <a:gd name="connsiteX26" fmla="*/ 1676561 w 1690697"/>
              <a:gd name="connsiteY26" fmla="*/ 327556 h 1320984"/>
              <a:gd name="connsiteX27" fmla="*/ 1541170 w 1690697"/>
              <a:gd name="connsiteY27" fmla="*/ 406050 h 1320984"/>
              <a:gd name="connsiteX28" fmla="*/ 966932 w 1690697"/>
              <a:gd name="connsiteY28" fmla="*/ 440188 h 1320984"/>
              <a:gd name="connsiteX29" fmla="*/ 541956 w 1690697"/>
              <a:gd name="connsiteY29" fmla="*/ 406078 h 1320984"/>
              <a:gd name="connsiteX30" fmla="*/ 342850 w 1690697"/>
              <a:gd name="connsiteY30" fmla="*/ 351952 h 1320984"/>
              <a:gd name="connsiteX31" fmla="*/ 424879 w 1690697"/>
              <a:gd name="connsiteY31" fmla="*/ 316278 h 1320984"/>
              <a:gd name="connsiteX32" fmla="*/ 602471 w 1690697"/>
              <a:gd name="connsiteY32" fmla="*/ 301304 h 1320984"/>
              <a:gd name="connsiteX33" fmla="*/ 974727 w 1690697"/>
              <a:gd name="connsiteY33" fmla="*/ 303983 h 1320984"/>
              <a:gd name="connsiteX34" fmla="*/ 1318500 w 1690697"/>
              <a:gd name="connsiteY34" fmla="*/ 328298 h 1320984"/>
              <a:gd name="connsiteX35" fmla="*/ 1539525 w 1690697"/>
              <a:gd name="connsiteY35" fmla="*/ 365196 h 1320984"/>
              <a:gd name="connsiteX36" fmla="*/ 1669418 w 1690697"/>
              <a:gd name="connsiteY36" fmla="*/ 419431 h 1320984"/>
              <a:gd name="connsiteX37" fmla="*/ 1452825 w 1690697"/>
              <a:gd name="connsiteY37" fmla="*/ 497871 h 1320984"/>
              <a:gd name="connsiteX38" fmla="*/ 967998 w 1690697"/>
              <a:gd name="connsiteY38" fmla="*/ 521417 h 1320984"/>
              <a:gd name="connsiteX39" fmla="*/ 499590 w 1690697"/>
              <a:gd name="connsiteY39" fmla="*/ 480219 h 1320984"/>
              <a:gd name="connsiteX40" fmla="*/ 347778 w 1690697"/>
              <a:gd name="connsiteY40" fmla="*/ 430792 h 1320984"/>
              <a:gd name="connsiteX41" fmla="*/ 577592 w 1690697"/>
              <a:gd name="connsiteY41" fmla="*/ 377436 h 1320984"/>
              <a:gd name="connsiteX42" fmla="*/ 1219812 w 1690697"/>
              <a:gd name="connsiteY42" fmla="*/ 391956 h 1320984"/>
              <a:gd name="connsiteX43" fmla="*/ 1557426 w 1690697"/>
              <a:gd name="connsiteY43" fmla="*/ 425668 h 1320984"/>
              <a:gd name="connsiteX44" fmla="*/ 1678777 w 1690697"/>
              <a:gd name="connsiteY44" fmla="*/ 483749 h 1320984"/>
              <a:gd name="connsiteX45" fmla="*/ 1578277 w 1690697"/>
              <a:gd name="connsiteY45" fmla="*/ 541803 h 1320984"/>
              <a:gd name="connsiteX46" fmla="*/ 1188203 w 1690697"/>
              <a:gd name="connsiteY46" fmla="*/ 586016 h 1320984"/>
              <a:gd name="connsiteX47" fmla="*/ 784247 w 1690697"/>
              <a:gd name="connsiteY47" fmla="*/ 576174 h 1320984"/>
              <a:gd name="connsiteX48" fmla="*/ 455744 w 1690697"/>
              <a:gd name="connsiteY48" fmla="*/ 527708 h 1320984"/>
              <a:gd name="connsiteX49" fmla="*/ 217363 w 1690697"/>
              <a:gd name="connsiteY49" fmla="*/ 496363 h 1320984"/>
              <a:gd name="connsiteX50" fmla="*/ 1023139 w 1690697"/>
              <a:gd name="connsiteY50" fmla="*/ 1320826 h 1320984"/>
              <a:gd name="connsiteX0" fmla="*/ 537400 w 1690697"/>
              <a:gd name="connsiteY0" fmla="*/ 1320982 h 1320984"/>
              <a:gd name="connsiteX1" fmla="*/ 195309 w 1690697"/>
              <a:gd name="connsiteY1" fmla="*/ 54456 h 1320984"/>
              <a:gd name="connsiteX2" fmla="*/ 1047803 w 1690697"/>
              <a:gd name="connsiteY2" fmla="*/ 99 h 1320984"/>
              <a:gd name="connsiteX3" fmla="*/ 1521136 w 1690697"/>
              <a:gd name="connsiteY3" fmla="*/ 43632 h 1320984"/>
              <a:gd name="connsiteX4" fmla="*/ 1679927 w 1690697"/>
              <a:gd name="connsiteY4" fmla="*/ 132637 h 1320984"/>
              <a:gd name="connsiteX5" fmla="*/ 1426879 w 1690697"/>
              <a:gd name="connsiteY5" fmla="*/ 207203 h 1320984"/>
              <a:gd name="connsiteX6" fmla="*/ 993778 w 1690697"/>
              <a:gd name="connsiteY6" fmla="*/ 222918 h 1320984"/>
              <a:gd name="connsiteX7" fmla="*/ 372492 w 1690697"/>
              <a:gd name="connsiteY7" fmla="*/ 162474 h 1320984"/>
              <a:gd name="connsiteX8" fmla="*/ 492529 w 1690697"/>
              <a:gd name="connsiteY8" fmla="*/ 91067 h 1320984"/>
              <a:gd name="connsiteX9" fmla="*/ 982036 w 1690697"/>
              <a:gd name="connsiteY9" fmla="*/ 66353 h 1320984"/>
              <a:gd name="connsiteX10" fmla="*/ 1362347 w 1690697"/>
              <a:gd name="connsiteY10" fmla="*/ 90270 h 1320984"/>
              <a:gd name="connsiteX11" fmla="*/ 1604223 w 1690697"/>
              <a:gd name="connsiteY11" fmla="*/ 139697 h 1320984"/>
              <a:gd name="connsiteX12" fmla="*/ 1670980 w 1690697"/>
              <a:gd name="connsiteY12" fmla="*/ 213467 h 1320984"/>
              <a:gd name="connsiteX13" fmla="*/ 1428112 w 1690697"/>
              <a:gd name="connsiteY13" fmla="*/ 271919 h 1320984"/>
              <a:gd name="connsiteX14" fmla="*/ 1039675 w 1690697"/>
              <a:gd name="connsiteY14" fmla="*/ 287635 h 1320984"/>
              <a:gd name="connsiteX15" fmla="*/ 513712 w 1690697"/>
              <a:gd name="connsiteY15" fmla="*/ 255064 h 1320984"/>
              <a:gd name="connsiteX16" fmla="*/ 347778 w 1690697"/>
              <a:gd name="connsiteY16" fmla="*/ 208370 h 1320984"/>
              <a:gd name="connsiteX17" fmla="*/ 725542 w 1690697"/>
              <a:gd name="connsiteY17" fmla="*/ 141291 h 1320984"/>
              <a:gd name="connsiteX18" fmla="*/ 1332788 w 1690697"/>
              <a:gd name="connsiteY18" fmla="*/ 148352 h 1320984"/>
              <a:gd name="connsiteX19" fmla="*/ 1685921 w 1690697"/>
              <a:gd name="connsiteY19" fmla="*/ 249912 h 1320984"/>
              <a:gd name="connsiteX20" fmla="*/ 1488213 w 1690697"/>
              <a:gd name="connsiteY20" fmla="*/ 334273 h 1320984"/>
              <a:gd name="connsiteX21" fmla="*/ 1078592 w 1690697"/>
              <a:gd name="connsiteY21" fmla="*/ 363712 h 1320984"/>
              <a:gd name="connsiteX22" fmla="*/ 524303 w 1690697"/>
              <a:gd name="connsiteY22" fmla="*/ 338999 h 1320984"/>
              <a:gd name="connsiteX23" fmla="*/ 333656 w 1690697"/>
              <a:gd name="connsiteY23" fmla="*/ 278980 h 1320984"/>
              <a:gd name="connsiteX24" fmla="*/ 626771 w 1690697"/>
              <a:gd name="connsiteY24" fmla="*/ 238921 h 1320984"/>
              <a:gd name="connsiteX25" fmla="*/ 1279418 w 1690697"/>
              <a:gd name="connsiteY25" fmla="*/ 256919 h 1320984"/>
              <a:gd name="connsiteX26" fmla="*/ 1676561 w 1690697"/>
              <a:gd name="connsiteY26" fmla="*/ 327556 h 1320984"/>
              <a:gd name="connsiteX27" fmla="*/ 1541170 w 1690697"/>
              <a:gd name="connsiteY27" fmla="*/ 406050 h 1320984"/>
              <a:gd name="connsiteX28" fmla="*/ 966932 w 1690697"/>
              <a:gd name="connsiteY28" fmla="*/ 440188 h 1320984"/>
              <a:gd name="connsiteX29" fmla="*/ 541956 w 1690697"/>
              <a:gd name="connsiteY29" fmla="*/ 406078 h 1320984"/>
              <a:gd name="connsiteX30" fmla="*/ 342850 w 1690697"/>
              <a:gd name="connsiteY30" fmla="*/ 351952 h 1320984"/>
              <a:gd name="connsiteX31" fmla="*/ 424879 w 1690697"/>
              <a:gd name="connsiteY31" fmla="*/ 316278 h 1320984"/>
              <a:gd name="connsiteX32" fmla="*/ 602471 w 1690697"/>
              <a:gd name="connsiteY32" fmla="*/ 301304 h 1320984"/>
              <a:gd name="connsiteX33" fmla="*/ 974727 w 1690697"/>
              <a:gd name="connsiteY33" fmla="*/ 303983 h 1320984"/>
              <a:gd name="connsiteX34" fmla="*/ 1318500 w 1690697"/>
              <a:gd name="connsiteY34" fmla="*/ 328298 h 1320984"/>
              <a:gd name="connsiteX35" fmla="*/ 1539525 w 1690697"/>
              <a:gd name="connsiteY35" fmla="*/ 365196 h 1320984"/>
              <a:gd name="connsiteX36" fmla="*/ 1669418 w 1690697"/>
              <a:gd name="connsiteY36" fmla="*/ 419431 h 1320984"/>
              <a:gd name="connsiteX37" fmla="*/ 1452825 w 1690697"/>
              <a:gd name="connsiteY37" fmla="*/ 497871 h 1320984"/>
              <a:gd name="connsiteX38" fmla="*/ 967998 w 1690697"/>
              <a:gd name="connsiteY38" fmla="*/ 521417 h 1320984"/>
              <a:gd name="connsiteX39" fmla="*/ 499590 w 1690697"/>
              <a:gd name="connsiteY39" fmla="*/ 480219 h 1320984"/>
              <a:gd name="connsiteX40" fmla="*/ 347778 w 1690697"/>
              <a:gd name="connsiteY40" fmla="*/ 430792 h 1320984"/>
              <a:gd name="connsiteX41" fmla="*/ 577592 w 1690697"/>
              <a:gd name="connsiteY41" fmla="*/ 377436 h 1320984"/>
              <a:gd name="connsiteX42" fmla="*/ 1219812 w 1690697"/>
              <a:gd name="connsiteY42" fmla="*/ 391956 h 1320984"/>
              <a:gd name="connsiteX43" fmla="*/ 1557426 w 1690697"/>
              <a:gd name="connsiteY43" fmla="*/ 425668 h 1320984"/>
              <a:gd name="connsiteX44" fmla="*/ 1678777 w 1690697"/>
              <a:gd name="connsiteY44" fmla="*/ 483749 h 1320984"/>
              <a:gd name="connsiteX45" fmla="*/ 1578277 w 1690697"/>
              <a:gd name="connsiteY45" fmla="*/ 541803 h 1320984"/>
              <a:gd name="connsiteX46" fmla="*/ 1188203 w 1690697"/>
              <a:gd name="connsiteY46" fmla="*/ 586016 h 1320984"/>
              <a:gd name="connsiteX47" fmla="*/ 784247 w 1690697"/>
              <a:gd name="connsiteY47" fmla="*/ 576174 h 1320984"/>
              <a:gd name="connsiteX48" fmla="*/ 455744 w 1690697"/>
              <a:gd name="connsiteY48" fmla="*/ 527708 h 1320984"/>
              <a:gd name="connsiteX49" fmla="*/ 206211 w 1690697"/>
              <a:gd name="connsiteY49" fmla="*/ 514246 h 1320984"/>
              <a:gd name="connsiteX50" fmla="*/ 1023139 w 1690697"/>
              <a:gd name="connsiteY50" fmla="*/ 1320826 h 1320984"/>
              <a:gd name="connsiteX0" fmla="*/ 537400 w 1690697"/>
              <a:gd name="connsiteY0" fmla="*/ 1330425 h 1330427"/>
              <a:gd name="connsiteX1" fmla="*/ 195309 w 1690697"/>
              <a:gd name="connsiteY1" fmla="*/ 63899 h 1330427"/>
              <a:gd name="connsiteX2" fmla="*/ 1047803 w 1690697"/>
              <a:gd name="connsiteY2" fmla="*/ 9542 h 1330427"/>
              <a:gd name="connsiteX3" fmla="*/ 1521136 w 1690697"/>
              <a:gd name="connsiteY3" fmla="*/ 53075 h 1330427"/>
              <a:gd name="connsiteX4" fmla="*/ 1679927 w 1690697"/>
              <a:gd name="connsiteY4" fmla="*/ 142080 h 1330427"/>
              <a:gd name="connsiteX5" fmla="*/ 1426879 w 1690697"/>
              <a:gd name="connsiteY5" fmla="*/ 216646 h 1330427"/>
              <a:gd name="connsiteX6" fmla="*/ 993778 w 1690697"/>
              <a:gd name="connsiteY6" fmla="*/ 232361 h 1330427"/>
              <a:gd name="connsiteX7" fmla="*/ 372492 w 1690697"/>
              <a:gd name="connsiteY7" fmla="*/ 171917 h 1330427"/>
              <a:gd name="connsiteX8" fmla="*/ 492529 w 1690697"/>
              <a:gd name="connsiteY8" fmla="*/ 100510 h 1330427"/>
              <a:gd name="connsiteX9" fmla="*/ 982036 w 1690697"/>
              <a:gd name="connsiteY9" fmla="*/ 75796 h 1330427"/>
              <a:gd name="connsiteX10" fmla="*/ 1362347 w 1690697"/>
              <a:gd name="connsiteY10" fmla="*/ 99713 h 1330427"/>
              <a:gd name="connsiteX11" fmla="*/ 1604223 w 1690697"/>
              <a:gd name="connsiteY11" fmla="*/ 149140 h 1330427"/>
              <a:gd name="connsiteX12" fmla="*/ 1670980 w 1690697"/>
              <a:gd name="connsiteY12" fmla="*/ 222910 h 1330427"/>
              <a:gd name="connsiteX13" fmla="*/ 1428112 w 1690697"/>
              <a:gd name="connsiteY13" fmla="*/ 281362 h 1330427"/>
              <a:gd name="connsiteX14" fmla="*/ 1039675 w 1690697"/>
              <a:gd name="connsiteY14" fmla="*/ 297078 h 1330427"/>
              <a:gd name="connsiteX15" fmla="*/ 513712 w 1690697"/>
              <a:gd name="connsiteY15" fmla="*/ 264507 h 1330427"/>
              <a:gd name="connsiteX16" fmla="*/ 347778 w 1690697"/>
              <a:gd name="connsiteY16" fmla="*/ 217813 h 1330427"/>
              <a:gd name="connsiteX17" fmla="*/ 725542 w 1690697"/>
              <a:gd name="connsiteY17" fmla="*/ 150734 h 1330427"/>
              <a:gd name="connsiteX18" fmla="*/ 1332788 w 1690697"/>
              <a:gd name="connsiteY18" fmla="*/ 157795 h 1330427"/>
              <a:gd name="connsiteX19" fmla="*/ 1685921 w 1690697"/>
              <a:gd name="connsiteY19" fmla="*/ 259355 h 1330427"/>
              <a:gd name="connsiteX20" fmla="*/ 1488213 w 1690697"/>
              <a:gd name="connsiteY20" fmla="*/ 343716 h 1330427"/>
              <a:gd name="connsiteX21" fmla="*/ 1078592 w 1690697"/>
              <a:gd name="connsiteY21" fmla="*/ 373155 h 1330427"/>
              <a:gd name="connsiteX22" fmla="*/ 524303 w 1690697"/>
              <a:gd name="connsiteY22" fmla="*/ 348442 h 1330427"/>
              <a:gd name="connsiteX23" fmla="*/ 333656 w 1690697"/>
              <a:gd name="connsiteY23" fmla="*/ 288423 h 1330427"/>
              <a:gd name="connsiteX24" fmla="*/ 626771 w 1690697"/>
              <a:gd name="connsiteY24" fmla="*/ 248364 h 1330427"/>
              <a:gd name="connsiteX25" fmla="*/ 1279418 w 1690697"/>
              <a:gd name="connsiteY25" fmla="*/ 266362 h 1330427"/>
              <a:gd name="connsiteX26" fmla="*/ 1676561 w 1690697"/>
              <a:gd name="connsiteY26" fmla="*/ 336999 h 1330427"/>
              <a:gd name="connsiteX27" fmla="*/ 1541170 w 1690697"/>
              <a:gd name="connsiteY27" fmla="*/ 415493 h 1330427"/>
              <a:gd name="connsiteX28" fmla="*/ 966932 w 1690697"/>
              <a:gd name="connsiteY28" fmla="*/ 449631 h 1330427"/>
              <a:gd name="connsiteX29" fmla="*/ 541956 w 1690697"/>
              <a:gd name="connsiteY29" fmla="*/ 415521 h 1330427"/>
              <a:gd name="connsiteX30" fmla="*/ 342850 w 1690697"/>
              <a:gd name="connsiteY30" fmla="*/ 361395 h 1330427"/>
              <a:gd name="connsiteX31" fmla="*/ 424879 w 1690697"/>
              <a:gd name="connsiteY31" fmla="*/ 325721 h 1330427"/>
              <a:gd name="connsiteX32" fmla="*/ 602471 w 1690697"/>
              <a:gd name="connsiteY32" fmla="*/ 310747 h 1330427"/>
              <a:gd name="connsiteX33" fmla="*/ 974727 w 1690697"/>
              <a:gd name="connsiteY33" fmla="*/ 313426 h 1330427"/>
              <a:gd name="connsiteX34" fmla="*/ 1318500 w 1690697"/>
              <a:gd name="connsiteY34" fmla="*/ 337741 h 1330427"/>
              <a:gd name="connsiteX35" fmla="*/ 1539525 w 1690697"/>
              <a:gd name="connsiteY35" fmla="*/ 374639 h 1330427"/>
              <a:gd name="connsiteX36" fmla="*/ 1669418 w 1690697"/>
              <a:gd name="connsiteY36" fmla="*/ 428874 h 1330427"/>
              <a:gd name="connsiteX37" fmla="*/ 1452825 w 1690697"/>
              <a:gd name="connsiteY37" fmla="*/ 507314 h 1330427"/>
              <a:gd name="connsiteX38" fmla="*/ 967998 w 1690697"/>
              <a:gd name="connsiteY38" fmla="*/ 530860 h 1330427"/>
              <a:gd name="connsiteX39" fmla="*/ 499590 w 1690697"/>
              <a:gd name="connsiteY39" fmla="*/ 489662 h 1330427"/>
              <a:gd name="connsiteX40" fmla="*/ 347778 w 1690697"/>
              <a:gd name="connsiteY40" fmla="*/ 440235 h 1330427"/>
              <a:gd name="connsiteX41" fmla="*/ 577592 w 1690697"/>
              <a:gd name="connsiteY41" fmla="*/ 386879 h 1330427"/>
              <a:gd name="connsiteX42" fmla="*/ 1219812 w 1690697"/>
              <a:gd name="connsiteY42" fmla="*/ 401399 h 1330427"/>
              <a:gd name="connsiteX43" fmla="*/ 1557426 w 1690697"/>
              <a:gd name="connsiteY43" fmla="*/ 435111 h 1330427"/>
              <a:gd name="connsiteX44" fmla="*/ 1678777 w 1690697"/>
              <a:gd name="connsiteY44" fmla="*/ 493192 h 1330427"/>
              <a:gd name="connsiteX45" fmla="*/ 1578277 w 1690697"/>
              <a:gd name="connsiteY45" fmla="*/ 551246 h 1330427"/>
              <a:gd name="connsiteX46" fmla="*/ 1188203 w 1690697"/>
              <a:gd name="connsiteY46" fmla="*/ 595459 h 1330427"/>
              <a:gd name="connsiteX47" fmla="*/ 784247 w 1690697"/>
              <a:gd name="connsiteY47" fmla="*/ 585617 h 1330427"/>
              <a:gd name="connsiteX48" fmla="*/ 455744 w 1690697"/>
              <a:gd name="connsiteY48" fmla="*/ 537151 h 1330427"/>
              <a:gd name="connsiteX49" fmla="*/ 206211 w 1690697"/>
              <a:gd name="connsiteY49" fmla="*/ 523689 h 1330427"/>
              <a:gd name="connsiteX50" fmla="*/ 1023139 w 1690697"/>
              <a:gd name="connsiteY50" fmla="*/ 1330269 h 1330427"/>
              <a:gd name="connsiteX0" fmla="*/ 537398 w 1690695"/>
              <a:gd name="connsiteY0" fmla="*/ 1322435 h 1322437"/>
              <a:gd name="connsiteX1" fmla="*/ 195310 w 1690695"/>
              <a:gd name="connsiteY1" fmla="*/ 97636 h 1322437"/>
              <a:gd name="connsiteX2" fmla="*/ 1047801 w 1690695"/>
              <a:gd name="connsiteY2" fmla="*/ 1552 h 1322437"/>
              <a:gd name="connsiteX3" fmla="*/ 1521134 w 1690695"/>
              <a:gd name="connsiteY3" fmla="*/ 45085 h 1322437"/>
              <a:gd name="connsiteX4" fmla="*/ 1679925 w 1690695"/>
              <a:gd name="connsiteY4" fmla="*/ 134090 h 1322437"/>
              <a:gd name="connsiteX5" fmla="*/ 1426877 w 1690695"/>
              <a:gd name="connsiteY5" fmla="*/ 208656 h 1322437"/>
              <a:gd name="connsiteX6" fmla="*/ 993776 w 1690695"/>
              <a:gd name="connsiteY6" fmla="*/ 224371 h 1322437"/>
              <a:gd name="connsiteX7" fmla="*/ 372490 w 1690695"/>
              <a:gd name="connsiteY7" fmla="*/ 163927 h 1322437"/>
              <a:gd name="connsiteX8" fmla="*/ 492527 w 1690695"/>
              <a:gd name="connsiteY8" fmla="*/ 92520 h 1322437"/>
              <a:gd name="connsiteX9" fmla="*/ 982034 w 1690695"/>
              <a:gd name="connsiteY9" fmla="*/ 67806 h 1322437"/>
              <a:gd name="connsiteX10" fmla="*/ 1362345 w 1690695"/>
              <a:gd name="connsiteY10" fmla="*/ 91723 h 1322437"/>
              <a:gd name="connsiteX11" fmla="*/ 1604221 w 1690695"/>
              <a:gd name="connsiteY11" fmla="*/ 141150 h 1322437"/>
              <a:gd name="connsiteX12" fmla="*/ 1670978 w 1690695"/>
              <a:gd name="connsiteY12" fmla="*/ 214920 h 1322437"/>
              <a:gd name="connsiteX13" fmla="*/ 1428110 w 1690695"/>
              <a:gd name="connsiteY13" fmla="*/ 273372 h 1322437"/>
              <a:gd name="connsiteX14" fmla="*/ 1039673 w 1690695"/>
              <a:gd name="connsiteY14" fmla="*/ 289088 h 1322437"/>
              <a:gd name="connsiteX15" fmla="*/ 513710 w 1690695"/>
              <a:gd name="connsiteY15" fmla="*/ 256517 h 1322437"/>
              <a:gd name="connsiteX16" fmla="*/ 347776 w 1690695"/>
              <a:gd name="connsiteY16" fmla="*/ 209823 h 1322437"/>
              <a:gd name="connsiteX17" fmla="*/ 725540 w 1690695"/>
              <a:gd name="connsiteY17" fmla="*/ 142744 h 1322437"/>
              <a:gd name="connsiteX18" fmla="*/ 1332786 w 1690695"/>
              <a:gd name="connsiteY18" fmla="*/ 149805 h 1322437"/>
              <a:gd name="connsiteX19" fmla="*/ 1685919 w 1690695"/>
              <a:gd name="connsiteY19" fmla="*/ 251365 h 1322437"/>
              <a:gd name="connsiteX20" fmla="*/ 1488211 w 1690695"/>
              <a:gd name="connsiteY20" fmla="*/ 335726 h 1322437"/>
              <a:gd name="connsiteX21" fmla="*/ 1078590 w 1690695"/>
              <a:gd name="connsiteY21" fmla="*/ 365165 h 1322437"/>
              <a:gd name="connsiteX22" fmla="*/ 524301 w 1690695"/>
              <a:gd name="connsiteY22" fmla="*/ 340452 h 1322437"/>
              <a:gd name="connsiteX23" fmla="*/ 333654 w 1690695"/>
              <a:gd name="connsiteY23" fmla="*/ 280433 h 1322437"/>
              <a:gd name="connsiteX24" fmla="*/ 626769 w 1690695"/>
              <a:gd name="connsiteY24" fmla="*/ 240374 h 1322437"/>
              <a:gd name="connsiteX25" fmla="*/ 1279416 w 1690695"/>
              <a:gd name="connsiteY25" fmla="*/ 258372 h 1322437"/>
              <a:gd name="connsiteX26" fmla="*/ 1676559 w 1690695"/>
              <a:gd name="connsiteY26" fmla="*/ 329009 h 1322437"/>
              <a:gd name="connsiteX27" fmla="*/ 1541168 w 1690695"/>
              <a:gd name="connsiteY27" fmla="*/ 407503 h 1322437"/>
              <a:gd name="connsiteX28" fmla="*/ 966930 w 1690695"/>
              <a:gd name="connsiteY28" fmla="*/ 441641 h 1322437"/>
              <a:gd name="connsiteX29" fmla="*/ 541954 w 1690695"/>
              <a:gd name="connsiteY29" fmla="*/ 407531 h 1322437"/>
              <a:gd name="connsiteX30" fmla="*/ 342848 w 1690695"/>
              <a:gd name="connsiteY30" fmla="*/ 353405 h 1322437"/>
              <a:gd name="connsiteX31" fmla="*/ 424877 w 1690695"/>
              <a:gd name="connsiteY31" fmla="*/ 317731 h 1322437"/>
              <a:gd name="connsiteX32" fmla="*/ 602469 w 1690695"/>
              <a:gd name="connsiteY32" fmla="*/ 302757 h 1322437"/>
              <a:gd name="connsiteX33" fmla="*/ 974725 w 1690695"/>
              <a:gd name="connsiteY33" fmla="*/ 305436 h 1322437"/>
              <a:gd name="connsiteX34" fmla="*/ 1318498 w 1690695"/>
              <a:gd name="connsiteY34" fmla="*/ 329751 h 1322437"/>
              <a:gd name="connsiteX35" fmla="*/ 1539523 w 1690695"/>
              <a:gd name="connsiteY35" fmla="*/ 366649 h 1322437"/>
              <a:gd name="connsiteX36" fmla="*/ 1669416 w 1690695"/>
              <a:gd name="connsiteY36" fmla="*/ 420884 h 1322437"/>
              <a:gd name="connsiteX37" fmla="*/ 1452823 w 1690695"/>
              <a:gd name="connsiteY37" fmla="*/ 499324 h 1322437"/>
              <a:gd name="connsiteX38" fmla="*/ 967996 w 1690695"/>
              <a:gd name="connsiteY38" fmla="*/ 522870 h 1322437"/>
              <a:gd name="connsiteX39" fmla="*/ 499588 w 1690695"/>
              <a:gd name="connsiteY39" fmla="*/ 481672 h 1322437"/>
              <a:gd name="connsiteX40" fmla="*/ 347776 w 1690695"/>
              <a:gd name="connsiteY40" fmla="*/ 432245 h 1322437"/>
              <a:gd name="connsiteX41" fmla="*/ 577590 w 1690695"/>
              <a:gd name="connsiteY41" fmla="*/ 378889 h 1322437"/>
              <a:gd name="connsiteX42" fmla="*/ 1219810 w 1690695"/>
              <a:gd name="connsiteY42" fmla="*/ 393409 h 1322437"/>
              <a:gd name="connsiteX43" fmla="*/ 1557424 w 1690695"/>
              <a:gd name="connsiteY43" fmla="*/ 427121 h 1322437"/>
              <a:gd name="connsiteX44" fmla="*/ 1678775 w 1690695"/>
              <a:gd name="connsiteY44" fmla="*/ 485202 h 1322437"/>
              <a:gd name="connsiteX45" fmla="*/ 1578275 w 1690695"/>
              <a:gd name="connsiteY45" fmla="*/ 543256 h 1322437"/>
              <a:gd name="connsiteX46" fmla="*/ 1188201 w 1690695"/>
              <a:gd name="connsiteY46" fmla="*/ 587469 h 1322437"/>
              <a:gd name="connsiteX47" fmla="*/ 784245 w 1690695"/>
              <a:gd name="connsiteY47" fmla="*/ 577627 h 1322437"/>
              <a:gd name="connsiteX48" fmla="*/ 455742 w 1690695"/>
              <a:gd name="connsiteY48" fmla="*/ 529161 h 1322437"/>
              <a:gd name="connsiteX49" fmla="*/ 206209 w 1690695"/>
              <a:gd name="connsiteY49" fmla="*/ 515699 h 1322437"/>
              <a:gd name="connsiteX50" fmla="*/ 1023137 w 1690695"/>
              <a:gd name="connsiteY50" fmla="*/ 1322279 h 1322437"/>
              <a:gd name="connsiteX0" fmla="*/ 527893 w 1692341"/>
              <a:gd name="connsiteY0" fmla="*/ 1310513 h 1322279"/>
              <a:gd name="connsiteX1" fmla="*/ 196956 w 1692341"/>
              <a:gd name="connsiteY1" fmla="*/ 97636 h 1322279"/>
              <a:gd name="connsiteX2" fmla="*/ 1049447 w 1692341"/>
              <a:gd name="connsiteY2" fmla="*/ 1552 h 1322279"/>
              <a:gd name="connsiteX3" fmla="*/ 1522780 w 1692341"/>
              <a:gd name="connsiteY3" fmla="*/ 45085 h 1322279"/>
              <a:gd name="connsiteX4" fmla="*/ 1681571 w 1692341"/>
              <a:gd name="connsiteY4" fmla="*/ 134090 h 1322279"/>
              <a:gd name="connsiteX5" fmla="*/ 1428523 w 1692341"/>
              <a:gd name="connsiteY5" fmla="*/ 208656 h 1322279"/>
              <a:gd name="connsiteX6" fmla="*/ 995422 w 1692341"/>
              <a:gd name="connsiteY6" fmla="*/ 224371 h 1322279"/>
              <a:gd name="connsiteX7" fmla="*/ 374136 w 1692341"/>
              <a:gd name="connsiteY7" fmla="*/ 163927 h 1322279"/>
              <a:gd name="connsiteX8" fmla="*/ 494173 w 1692341"/>
              <a:gd name="connsiteY8" fmla="*/ 92520 h 1322279"/>
              <a:gd name="connsiteX9" fmla="*/ 983680 w 1692341"/>
              <a:gd name="connsiteY9" fmla="*/ 67806 h 1322279"/>
              <a:gd name="connsiteX10" fmla="*/ 1363991 w 1692341"/>
              <a:gd name="connsiteY10" fmla="*/ 91723 h 1322279"/>
              <a:gd name="connsiteX11" fmla="*/ 1605867 w 1692341"/>
              <a:gd name="connsiteY11" fmla="*/ 141150 h 1322279"/>
              <a:gd name="connsiteX12" fmla="*/ 1672624 w 1692341"/>
              <a:gd name="connsiteY12" fmla="*/ 214920 h 1322279"/>
              <a:gd name="connsiteX13" fmla="*/ 1429756 w 1692341"/>
              <a:gd name="connsiteY13" fmla="*/ 273372 h 1322279"/>
              <a:gd name="connsiteX14" fmla="*/ 1041319 w 1692341"/>
              <a:gd name="connsiteY14" fmla="*/ 289088 h 1322279"/>
              <a:gd name="connsiteX15" fmla="*/ 515356 w 1692341"/>
              <a:gd name="connsiteY15" fmla="*/ 256517 h 1322279"/>
              <a:gd name="connsiteX16" fmla="*/ 349422 w 1692341"/>
              <a:gd name="connsiteY16" fmla="*/ 209823 h 1322279"/>
              <a:gd name="connsiteX17" fmla="*/ 727186 w 1692341"/>
              <a:gd name="connsiteY17" fmla="*/ 142744 h 1322279"/>
              <a:gd name="connsiteX18" fmla="*/ 1334432 w 1692341"/>
              <a:gd name="connsiteY18" fmla="*/ 149805 h 1322279"/>
              <a:gd name="connsiteX19" fmla="*/ 1687565 w 1692341"/>
              <a:gd name="connsiteY19" fmla="*/ 251365 h 1322279"/>
              <a:gd name="connsiteX20" fmla="*/ 1489857 w 1692341"/>
              <a:gd name="connsiteY20" fmla="*/ 335726 h 1322279"/>
              <a:gd name="connsiteX21" fmla="*/ 1080236 w 1692341"/>
              <a:gd name="connsiteY21" fmla="*/ 365165 h 1322279"/>
              <a:gd name="connsiteX22" fmla="*/ 525947 w 1692341"/>
              <a:gd name="connsiteY22" fmla="*/ 340452 h 1322279"/>
              <a:gd name="connsiteX23" fmla="*/ 335300 w 1692341"/>
              <a:gd name="connsiteY23" fmla="*/ 280433 h 1322279"/>
              <a:gd name="connsiteX24" fmla="*/ 628415 w 1692341"/>
              <a:gd name="connsiteY24" fmla="*/ 240374 h 1322279"/>
              <a:gd name="connsiteX25" fmla="*/ 1281062 w 1692341"/>
              <a:gd name="connsiteY25" fmla="*/ 258372 h 1322279"/>
              <a:gd name="connsiteX26" fmla="*/ 1678205 w 1692341"/>
              <a:gd name="connsiteY26" fmla="*/ 329009 h 1322279"/>
              <a:gd name="connsiteX27" fmla="*/ 1542814 w 1692341"/>
              <a:gd name="connsiteY27" fmla="*/ 407503 h 1322279"/>
              <a:gd name="connsiteX28" fmla="*/ 968576 w 1692341"/>
              <a:gd name="connsiteY28" fmla="*/ 441641 h 1322279"/>
              <a:gd name="connsiteX29" fmla="*/ 543600 w 1692341"/>
              <a:gd name="connsiteY29" fmla="*/ 407531 h 1322279"/>
              <a:gd name="connsiteX30" fmla="*/ 344494 w 1692341"/>
              <a:gd name="connsiteY30" fmla="*/ 353405 h 1322279"/>
              <a:gd name="connsiteX31" fmla="*/ 426523 w 1692341"/>
              <a:gd name="connsiteY31" fmla="*/ 317731 h 1322279"/>
              <a:gd name="connsiteX32" fmla="*/ 604115 w 1692341"/>
              <a:gd name="connsiteY32" fmla="*/ 302757 h 1322279"/>
              <a:gd name="connsiteX33" fmla="*/ 976371 w 1692341"/>
              <a:gd name="connsiteY33" fmla="*/ 305436 h 1322279"/>
              <a:gd name="connsiteX34" fmla="*/ 1320144 w 1692341"/>
              <a:gd name="connsiteY34" fmla="*/ 329751 h 1322279"/>
              <a:gd name="connsiteX35" fmla="*/ 1541169 w 1692341"/>
              <a:gd name="connsiteY35" fmla="*/ 366649 h 1322279"/>
              <a:gd name="connsiteX36" fmla="*/ 1671062 w 1692341"/>
              <a:gd name="connsiteY36" fmla="*/ 420884 h 1322279"/>
              <a:gd name="connsiteX37" fmla="*/ 1454469 w 1692341"/>
              <a:gd name="connsiteY37" fmla="*/ 499324 h 1322279"/>
              <a:gd name="connsiteX38" fmla="*/ 969642 w 1692341"/>
              <a:gd name="connsiteY38" fmla="*/ 522870 h 1322279"/>
              <a:gd name="connsiteX39" fmla="*/ 501234 w 1692341"/>
              <a:gd name="connsiteY39" fmla="*/ 481672 h 1322279"/>
              <a:gd name="connsiteX40" fmla="*/ 349422 w 1692341"/>
              <a:gd name="connsiteY40" fmla="*/ 432245 h 1322279"/>
              <a:gd name="connsiteX41" fmla="*/ 579236 w 1692341"/>
              <a:gd name="connsiteY41" fmla="*/ 378889 h 1322279"/>
              <a:gd name="connsiteX42" fmla="*/ 1221456 w 1692341"/>
              <a:gd name="connsiteY42" fmla="*/ 393409 h 1322279"/>
              <a:gd name="connsiteX43" fmla="*/ 1559070 w 1692341"/>
              <a:gd name="connsiteY43" fmla="*/ 427121 h 1322279"/>
              <a:gd name="connsiteX44" fmla="*/ 1680421 w 1692341"/>
              <a:gd name="connsiteY44" fmla="*/ 485202 h 1322279"/>
              <a:gd name="connsiteX45" fmla="*/ 1579921 w 1692341"/>
              <a:gd name="connsiteY45" fmla="*/ 543256 h 1322279"/>
              <a:gd name="connsiteX46" fmla="*/ 1189847 w 1692341"/>
              <a:gd name="connsiteY46" fmla="*/ 587469 h 1322279"/>
              <a:gd name="connsiteX47" fmla="*/ 785891 w 1692341"/>
              <a:gd name="connsiteY47" fmla="*/ 577627 h 1322279"/>
              <a:gd name="connsiteX48" fmla="*/ 457388 w 1692341"/>
              <a:gd name="connsiteY48" fmla="*/ 529161 h 1322279"/>
              <a:gd name="connsiteX49" fmla="*/ 207855 w 1692341"/>
              <a:gd name="connsiteY49" fmla="*/ 515699 h 1322279"/>
              <a:gd name="connsiteX50" fmla="*/ 1024783 w 1692341"/>
              <a:gd name="connsiteY50" fmla="*/ 1322279 h 1322279"/>
              <a:gd name="connsiteX0" fmla="*/ 353212 w 1517660"/>
              <a:gd name="connsiteY0" fmla="*/ 1310513 h 1322279"/>
              <a:gd name="connsiteX1" fmla="*/ 289894 w 1517660"/>
              <a:gd name="connsiteY1" fmla="*/ 1152732 h 1322279"/>
              <a:gd name="connsiteX2" fmla="*/ 22275 w 1517660"/>
              <a:gd name="connsiteY2" fmla="*/ 97636 h 1322279"/>
              <a:gd name="connsiteX3" fmla="*/ 874766 w 1517660"/>
              <a:gd name="connsiteY3" fmla="*/ 1552 h 1322279"/>
              <a:gd name="connsiteX4" fmla="*/ 1348099 w 1517660"/>
              <a:gd name="connsiteY4" fmla="*/ 45085 h 1322279"/>
              <a:gd name="connsiteX5" fmla="*/ 1506890 w 1517660"/>
              <a:gd name="connsiteY5" fmla="*/ 134090 h 1322279"/>
              <a:gd name="connsiteX6" fmla="*/ 1253842 w 1517660"/>
              <a:gd name="connsiteY6" fmla="*/ 208656 h 1322279"/>
              <a:gd name="connsiteX7" fmla="*/ 820741 w 1517660"/>
              <a:gd name="connsiteY7" fmla="*/ 224371 h 1322279"/>
              <a:gd name="connsiteX8" fmla="*/ 199455 w 1517660"/>
              <a:gd name="connsiteY8" fmla="*/ 163927 h 1322279"/>
              <a:gd name="connsiteX9" fmla="*/ 319492 w 1517660"/>
              <a:gd name="connsiteY9" fmla="*/ 92520 h 1322279"/>
              <a:gd name="connsiteX10" fmla="*/ 808999 w 1517660"/>
              <a:gd name="connsiteY10" fmla="*/ 67806 h 1322279"/>
              <a:gd name="connsiteX11" fmla="*/ 1189310 w 1517660"/>
              <a:gd name="connsiteY11" fmla="*/ 91723 h 1322279"/>
              <a:gd name="connsiteX12" fmla="*/ 1431186 w 1517660"/>
              <a:gd name="connsiteY12" fmla="*/ 141150 h 1322279"/>
              <a:gd name="connsiteX13" fmla="*/ 1497943 w 1517660"/>
              <a:gd name="connsiteY13" fmla="*/ 214920 h 1322279"/>
              <a:gd name="connsiteX14" fmla="*/ 1255075 w 1517660"/>
              <a:gd name="connsiteY14" fmla="*/ 273372 h 1322279"/>
              <a:gd name="connsiteX15" fmla="*/ 866638 w 1517660"/>
              <a:gd name="connsiteY15" fmla="*/ 289088 h 1322279"/>
              <a:gd name="connsiteX16" fmla="*/ 340675 w 1517660"/>
              <a:gd name="connsiteY16" fmla="*/ 256517 h 1322279"/>
              <a:gd name="connsiteX17" fmla="*/ 174741 w 1517660"/>
              <a:gd name="connsiteY17" fmla="*/ 209823 h 1322279"/>
              <a:gd name="connsiteX18" fmla="*/ 552505 w 1517660"/>
              <a:gd name="connsiteY18" fmla="*/ 142744 h 1322279"/>
              <a:gd name="connsiteX19" fmla="*/ 1159751 w 1517660"/>
              <a:gd name="connsiteY19" fmla="*/ 149805 h 1322279"/>
              <a:gd name="connsiteX20" fmla="*/ 1512884 w 1517660"/>
              <a:gd name="connsiteY20" fmla="*/ 251365 h 1322279"/>
              <a:gd name="connsiteX21" fmla="*/ 1315176 w 1517660"/>
              <a:gd name="connsiteY21" fmla="*/ 335726 h 1322279"/>
              <a:gd name="connsiteX22" fmla="*/ 905555 w 1517660"/>
              <a:gd name="connsiteY22" fmla="*/ 365165 h 1322279"/>
              <a:gd name="connsiteX23" fmla="*/ 351266 w 1517660"/>
              <a:gd name="connsiteY23" fmla="*/ 340452 h 1322279"/>
              <a:gd name="connsiteX24" fmla="*/ 160619 w 1517660"/>
              <a:gd name="connsiteY24" fmla="*/ 280433 h 1322279"/>
              <a:gd name="connsiteX25" fmla="*/ 453734 w 1517660"/>
              <a:gd name="connsiteY25" fmla="*/ 240374 h 1322279"/>
              <a:gd name="connsiteX26" fmla="*/ 1106381 w 1517660"/>
              <a:gd name="connsiteY26" fmla="*/ 258372 h 1322279"/>
              <a:gd name="connsiteX27" fmla="*/ 1503524 w 1517660"/>
              <a:gd name="connsiteY27" fmla="*/ 329009 h 1322279"/>
              <a:gd name="connsiteX28" fmla="*/ 1368133 w 1517660"/>
              <a:gd name="connsiteY28" fmla="*/ 407503 h 1322279"/>
              <a:gd name="connsiteX29" fmla="*/ 793895 w 1517660"/>
              <a:gd name="connsiteY29" fmla="*/ 441641 h 1322279"/>
              <a:gd name="connsiteX30" fmla="*/ 368919 w 1517660"/>
              <a:gd name="connsiteY30" fmla="*/ 407531 h 1322279"/>
              <a:gd name="connsiteX31" fmla="*/ 169813 w 1517660"/>
              <a:gd name="connsiteY31" fmla="*/ 353405 h 1322279"/>
              <a:gd name="connsiteX32" fmla="*/ 251842 w 1517660"/>
              <a:gd name="connsiteY32" fmla="*/ 317731 h 1322279"/>
              <a:gd name="connsiteX33" fmla="*/ 429434 w 1517660"/>
              <a:gd name="connsiteY33" fmla="*/ 302757 h 1322279"/>
              <a:gd name="connsiteX34" fmla="*/ 801690 w 1517660"/>
              <a:gd name="connsiteY34" fmla="*/ 305436 h 1322279"/>
              <a:gd name="connsiteX35" fmla="*/ 1145463 w 1517660"/>
              <a:gd name="connsiteY35" fmla="*/ 329751 h 1322279"/>
              <a:gd name="connsiteX36" fmla="*/ 1366488 w 1517660"/>
              <a:gd name="connsiteY36" fmla="*/ 366649 h 1322279"/>
              <a:gd name="connsiteX37" fmla="*/ 1496381 w 1517660"/>
              <a:gd name="connsiteY37" fmla="*/ 420884 h 1322279"/>
              <a:gd name="connsiteX38" fmla="*/ 1279788 w 1517660"/>
              <a:gd name="connsiteY38" fmla="*/ 499324 h 1322279"/>
              <a:gd name="connsiteX39" fmla="*/ 794961 w 1517660"/>
              <a:gd name="connsiteY39" fmla="*/ 522870 h 1322279"/>
              <a:gd name="connsiteX40" fmla="*/ 326553 w 1517660"/>
              <a:gd name="connsiteY40" fmla="*/ 481672 h 1322279"/>
              <a:gd name="connsiteX41" fmla="*/ 174741 w 1517660"/>
              <a:gd name="connsiteY41" fmla="*/ 432245 h 1322279"/>
              <a:gd name="connsiteX42" fmla="*/ 404555 w 1517660"/>
              <a:gd name="connsiteY42" fmla="*/ 378889 h 1322279"/>
              <a:gd name="connsiteX43" fmla="*/ 1046775 w 1517660"/>
              <a:gd name="connsiteY43" fmla="*/ 393409 h 1322279"/>
              <a:gd name="connsiteX44" fmla="*/ 1384389 w 1517660"/>
              <a:gd name="connsiteY44" fmla="*/ 427121 h 1322279"/>
              <a:gd name="connsiteX45" fmla="*/ 1505740 w 1517660"/>
              <a:gd name="connsiteY45" fmla="*/ 485202 h 1322279"/>
              <a:gd name="connsiteX46" fmla="*/ 1405240 w 1517660"/>
              <a:gd name="connsiteY46" fmla="*/ 543256 h 1322279"/>
              <a:gd name="connsiteX47" fmla="*/ 1015166 w 1517660"/>
              <a:gd name="connsiteY47" fmla="*/ 587469 h 1322279"/>
              <a:gd name="connsiteX48" fmla="*/ 611210 w 1517660"/>
              <a:gd name="connsiteY48" fmla="*/ 577627 h 1322279"/>
              <a:gd name="connsiteX49" fmla="*/ 282707 w 1517660"/>
              <a:gd name="connsiteY49" fmla="*/ 529161 h 1322279"/>
              <a:gd name="connsiteX50" fmla="*/ 33174 w 1517660"/>
              <a:gd name="connsiteY50" fmla="*/ 515699 h 1322279"/>
              <a:gd name="connsiteX51" fmla="*/ 850102 w 1517660"/>
              <a:gd name="connsiteY51" fmla="*/ 1322279 h 1322279"/>
              <a:gd name="connsiteX0" fmla="*/ 443963 w 1608411"/>
              <a:gd name="connsiteY0" fmla="*/ 1310513 h 1322279"/>
              <a:gd name="connsiteX1" fmla="*/ 380645 w 1608411"/>
              <a:gd name="connsiteY1" fmla="*/ 1152732 h 1322279"/>
              <a:gd name="connsiteX2" fmla="*/ 113026 w 1608411"/>
              <a:gd name="connsiteY2" fmla="*/ 97636 h 1322279"/>
              <a:gd name="connsiteX3" fmla="*/ 965517 w 1608411"/>
              <a:gd name="connsiteY3" fmla="*/ 1552 h 1322279"/>
              <a:gd name="connsiteX4" fmla="*/ 1438850 w 1608411"/>
              <a:gd name="connsiteY4" fmla="*/ 45085 h 1322279"/>
              <a:gd name="connsiteX5" fmla="*/ 1597641 w 1608411"/>
              <a:gd name="connsiteY5" fmla="*/ 134090 h 1322279"/>
              <a:gd name="connsiteX6" fmla="*/ 1344593 w 1608411"/>
              <a:gd name="connsiteY6" fmla="*/ 208656 h 1322279"/>
              <a:gd name="connsiteX7" fmla="*/ 911492 w 1608411"/>
              <a:gd name="connsiteY7" fmla="*/ 224371 h 1322279"/>
              <a:gd name="connsiteX8" fmla="*/ 290206 w 1608411"/>
              <a:gd name="connsiteY8" fmla="*/ 163927 h 1322279"/>
              <a:gd name="connsiteX9" fmla="*/ 410243 w 1608411"/>
              <a:gd name="connsiteY9" fmla="*/ 92520 h 1322279"/>
              <a:gd name="connsiteX10" fmla="*/ 899750 w 1608411"/>
              <a:gd name="connsiteY10" fmla="*/ 67806 h 1322279"/>
              <a:gd name="connsiteX11" fmla="*/ 1280061 w 1608411"/>
              <a:gd name="connsiteY11" fmla="*/ 91723 h 1322279"/>
              <a:gd name="connsiteX12" fmla="*/ 1521937 w 1608411"/>
              <a:gd name="connsiteY12" fmla="*/ 141150 h 1322279"/>
              <a:gd name="connsiteX13" fmla="*/ 1588694 w 1608411"/>
              <a:gd name="connsiteY13" fmla="*/ 214920 h 1322279"/>
              <a:gd name="connsiteX14" fmla="*/ 1345826 w 1608411"/>
              <a:gd name="connsiteY14" fmla="*/ 273372 h 1322279"/>
              <a:gd name="connsiteX15" fmla="*/ 957389 w 1608411"/>
              <a:gd name="connsiteY15" fmla="*/ 289088 h 1322279"/>
              <a:gd name="connsiteX16" fmla="*/ 431426 w 1608411"/>
              <a:gd name="connsiteY16" fmla="*/ 256517 h 1322279"/>
              <a:gd name="connsiteX17" fmla="*/ 265492 w 1608411"/>
              <a:gd name="connsiteY17" fmla="*/ 209823 h 1322279"/>
              <a:gd name="connsiteX18" fmla="*/ 643256 w 1608411"/>
              <a:gd name="connsiteY18" fmla="*/ 142744 h 1322279"/>
              <a:gd name="connsiteX19" fmla="*/ 1250502 w 1608411"/>
              <a:gd name="connsiteY19" fmla="*/ 149805 h 1322279"/>
              <a:gd name="connsiteX20" fmla="*/ 1603635 w 1608411"/>
              <a:gd name="connsiteY20" fmla="*/ 251365 h 1322279"/>
              <a:gd name="connsiteX21" fmla="*/ 1405927 w 1608411"/>
              <a:gd name="connsiteY21" fmla="*/ 335726 h 1322279"/>
              <a:gd name="connsiteX22" fmla="*/ 996306 w 1608411"/>
              <a:gd name="connsiteY22" fmla="*/ 365165 h 1322279"/>
              <a:gd name="connsiteX23" fmla="*/ 442017 w 1608411"/>
              <a:gd name="connsiteY23" fmla="*/ 340452 h 1322279"/>
              <a:gd name="connsiteX24" fmla="*/ 251370 w 1608411"/>
              <a:gd name="connsiteY24" fmla="*/ 280433 h 1322279"/>
              <a:gd name="connsiteX25" fmla="*/ 544485 w 1608411"/>
              <a:gd name="connsiteY25" fmla="*/ 240374 h 1322279"/>
              <a:gd name="connsiteX26" fmla="*/ 1197132 w 1608411"/>
              <a:gd name="connsiteY26" fmla="*/ 258372 h 1322279"/>
              <a:gd name="connsiteX27" fmla="*/ 1594275 w 1608411"/>
              <a:gd name="connsiteY27" fmla="*/ 329009 h 1322279"/>
              <a:gd name="connsiteX28" fmla="*/ 1458884 w 1608411"/>
              <a:gd name="connsiteY28" fmla="*/ 407503 h 1322279"/>
              <a:gd name="connsiteX29" fmla="*/ 884646 w 1608411"/>
              <a:gd name="connsiteY29" fmla="*/ 441641 h 1322279"/>
              <a:gd name="connsiteX30" fmla="*/ 459670 w 1608411"/>
              <a:gd name="connsiteY30" fmla="*/ 407531 h 1322279"/>
              <a:gd name="connsiteX31" fmla="*/ 260564 w 1608411"/>
              <a:gd name="connsiteY31" fmla="*/ 353405 h 1322279"/>
              <a:gd name="connsiteX32" fmla="*/ 342593 w 1608411"/>
              <a:gd name="connsiteY32" fmla="*/ 317731 h 1322279"/>
              <a:gd name="connsiteX33" fmla="*/ 520185 w 1608411"/>
              <a:gd name="connsiteY33" fmla="*/ 302757 h 1322279"/>
              <a:gd name="connsiteX34" fmla="*/ 892441 w 1608411"/>
              <a:gd name="connsiteY34" fmla="*/ 305436 h 1322279"/>
              <a:gd name="connsiteX35" fmla="*/ 1236214 w 1608411"/>
              <a:gd name="connsiteY35" fmla="*/ 329751 h 1322279"/>
              <a:gd name="connsiteX36" fmla="*/ 1457239 w 1608411"/>
              <a:gd name="connsiteY36" fmla="*/ 366649 h 1322279"/>
              <a:gd name="connsiteX37" fmla="*/ 1587132 w 1608411"/>
              <a:gd name="connsiteY37" fmla="*/ 420884 h 1322279"/>
              <a:gd name="connsiteX38" fmla="*/ 1370539 w 1608411"/>
              <a:gd name="connsiteY38" fmla="*/ 499324 h 1322279"/>
              <a:gd name="connsiteX39" fmla="*/ 885712 w 1608411"/>
              <a:gd name="connsiteY39" fmla="*/ 522870 h 1322279"/>
              <a:gd name="connsiteX40" fmla="*/ 417304 w 1608411"/>
              <a:gd name="connsiteY40" fmla="*/ 481672 h 1322279"/>
              <a:gd name="connsiteX41" fmla="*/ 265492 w 1608411"/>
              <a:gd name="connsiteY41" fmla="*/ 432245 h 1322279"/>
              <a:gd name="connsiteX42" fmla="*/ 495306 w 1608411"/>
              <a:gd name="connsiteY42" fmla="*/ 378889 h 1322279"/>
              <a:gd name="connsiteX43" fmla="*/ 1137526 w 1608411"/>
              <a:gd name="connsiteY43" fmla="*/ 393409 h 1322279"/>
              <a:gd name="connsiteX44" fmla="*/ 1475140 w 1608411"/>
              <a:gd name="connsiteY44" fmla="*/ 427121 h 1322279"/>
              <a:gd name="connsiteX45" fmla="*/ 1596491 w 1608411"/>
              <a:gd name="connsiteY45" fmla="*/ 485202 h 1322279"/>
              <a:gd name="connsiteX46" fmla="*/ 1495991 w 1608411"/>
              <a:gd name="connsiteY46" fmla="*/ 543256 h 1322279"/>
              <a:gd name="connsiteX47" fmla="*/ 1105917 w 1608411"/>
              <a:gd name="connsiteY47" fmla="*/ 587469 h 1322279"/>
              <a:gd name="connsiteX48" fmla="*/ 701961 w 1608411"/>
              <a:gd name="connsiteY48" fmla="*/ 577627 h 1322279"/>
              <a:gd name="connsiteX49" fmla="*/ 373458 w 1608411"/>
              <a:gd name="connsiteY49" fmla="*/ 529161 h 1322279"/>
              <a:gd name="connsiteX50" fmla="*/ 123925 w 1608411"/>
              <a:gd name="connsiteY50" fmla="*/ 515699 h 1322279"/>
              <a:gd name="connsiteX51" fmla="*/ 940853 w 1608411"/>
              <a:gd name="connsiteY51" fmla="*/ 1322279 h 1322279"/>
              <a:gd name="connsiteX0" fmla="*/ 471865 w 1636313"/>
              <a:gd name="connsiteY0" fmla="*/ 1310513 h 1322279"/>
              <a:gd name="connsiteX1" fmla="*/ 408547 w 1636313"/>
              <a:gd name="connsiteY1" fmla="*/ 1152732 h 1322279"/>
              <a:gd name="connsiteX2" fmla="*/ 140928 w 1636313"/>
              <a:gd name="connsiteY2" fmla="*/ 97636 h 1322279"/>
              <a:gd name="connsiteX3" fmla="*/ 993419 w 1636313"/>
              <a:gd name="connsiteY3" fmla="*/ 1552 h 1322279"/>
              <a:gd name="connsiteX4" fmla="*/ 1466752 w 1636313"/>
              <a:gd name="connsiteY4" fmla="*/ 45085 h 1322279"/>
              <a:gd name="connsiteX5" fmla="*/ 1625543 w 1636313"/>
              <a:gd name="connsiteY5" fmla="*/ 134090 h 1322279"/>
              <a:gd name="connsiteX6" fmla="*/ 1372495 w 1636313"/>
              <a:gd name="connsiteY6" fmla="*/ 208656 h 1322279"/>
              <a:gd name="connsiteX7" fmla="*/ 939394 w 1636313"/>
              <a:gd name="connsiteY7" fmla="*/ 224371 h 1322279"/>
              <a:gd name="connsiteX8" fmla="*/ 318108 w 1636313"/>
              <a:gd name="connsiteY8" fmla="*/ 163927 h 1322279"/>
              <a:gd name="connsiteX9" fmla="*/ 438145 w 1636313"/>
              <a:gd name="connsiteY9" fmla="*/ 92520 h 1322279"/>
              <a:gd name="connsiteX10" fmla="*/ 927652 w 1636313"/>
              <a:gd name="connsiteY10" fmla="*/ 67806 h 1322279"/>
              <a:gd name="connsiteX11" fmla="*/ 1307963 w 1636313"/>
              <a:gd name="connsiteY11" fmla="*/ 91723 h 1322279"/>
              <a:gd name="connsiteX12" fmla="*/ 1549839 w 1636313"/>
              <a:gd name="connsiteY12" fmla="*/ 141150 h 1322279"/>
              <a:gd name="connsiteX13" fmla="*/ 1616596 w 1636313"/>
              <a:gd name="connsiteY13" fmla="*/ 214920 h 1322279"/>
              <a:gd name="connsiteX14" fmla="*/ 1373728 w 1636313"/>
              <a:gd name="connsiteY14" fmla="*/ 273372 h 1322279"/>
              <a:gd name="connsiteX15" fmla="*/ 985291 w 1636313"/>
              <a:gd name="connsiteY15" fmla="*/ 289088 h 1322279"/>
              <a:gd name="connsiteX16" fmla="*/ 459328 w 1636313"/>
              <a:gd name="connsiteY16" fmla="*/ 256517 h 1322279"/>
              <a:gd name="connsiteX17" fmla="*/ 293394 w 1636313"/>
              <a:gd name="connsiteY17" fmla="*/ 209823 h 1322279"/>
              <a:gd name="connsiteX18" fmla="*/ 671158 w 1636313"/>
              <a:gd name="connsiteY18" fmla="*/ 142744 h 1322279"/>
              <a:gd name="connsiteX19" fmla="*/ 1278404 w 1636313"/>
              <a:gd name="connsiteY19" fmla="*/ 149805 h 1322279"/>
              <a:gd name="connsiteX20" fmla="*/ 1631537 w 1636313"/>
              <a:gd name="connsiteY20" fmla="*/ 251365 h 1322279"/>
              <a:gd name="connsiteX21" fmla="*/ 1433829 w 1636313"/>
              <a:gd name="connsiteY21" fmla="*/ 335726 h 1322279"/>
              <a:gd name="connsiteX22" fmla="*/ 1024208 w 1636313"/>
              <a:gd name="connsiteY22" fmla="*/ 365165 h 1322279"/>
              <a:gd name="connsiteX23" fmla="*/ 469919 w 1636313"/>
              <a:gd name="connsiteY23" fmla="*/ 340452 h 1322279"/>
              <a:gd name="connsiteX24" fmla="*/ 279272 w 1636313"/>
              <a:gd name="connsiteY24" fmla="*/ 280433 h 1322279"/>
              <a:gd name="connsiteX25" fmla="*/ 572387 w 1636313"/>
              <a:gd name="connsiteY25" fmla="*/ 240374 h 1322279"/>
              <a:gd name="connsiteX26" fmla="*/ 1225034 w 1636313"/>
              <a:gd name="connsiteY26" fmla="*/ 258372 h 1322279"/>
              <a:gd name="connsiteX27" fmla="*/ 1622177 w 1636313"/>
              <a:gd name="connsiteY27" fmla="*/ 329009 h 1322279"/>
              <a:gd name="connsiteX28" fmla="*/ 1486786 w 1636313"/>
              <a:gd name="connsiteY28" fmla="*/ 407503 h 1322279"/>
              <a:gd name="connsiteX29" fmla="*/ 912548 w 1636313"/>
              <a:gd name="connsiteY29" fmla="*/ 441641 h 1322279"/>
              <a:gd name="connsiteX30" fmla="*/ 487572 w 1636313"/>
              <a:gd name="connsiteY30" fmla="*/ 407531 h 1322279"/>
              <a:gd name="connsiteX31" fmla="*/ 288466 w 1636313"/>
              <a:gd name="connsiteY31" fmla="*/ 353405 h 1322279"/>
              <a:gd name="connsiteX32" fmla="*/ 370495 w 1636313"/>
              <a:gd name="connsiteY32" fmla="*/ 317731 h 1322279"/>
              <a:gd name="connsiteX33" fmla="*/ 548087 w 1636313"/>
              <a:gd name="connsiteY33" fmla="*/ 302757 h 1322279"/>
              <a:gd name="connsiteX34" fmla="*/ 920343 w 1636313"/>
              <a:gd name="connsiteY34" fmla="*/ 305436 h 1322279"/>
              <a:gd name="connsiteX35" fmla="*/ 1264116 w 1636313"/>
              <a:gd name="connsiteY35" fmla="*/ 329751 h 1322279"/>
              <a:gd name="connsiteX36" fmla="*/ 1485141 w 1636313"/>
              <a:gd name="connsiteY36" fmla="*/ 366649 h 1322279"/>
              <a:gd name="connsiteX37" fmla="*/ 1615034 w 1636313"/>
              <a:gd name="connsiteY37" fmla="*/ 420884 h 1322279"/>
              <a:gd name="connsiteX38" fmla="*/ 1398441 w 1636313"/>
              <a:gd name="connsiteY38" fmla="*/ 499324 h 1322279"/>
              <a:gd name="connsiteX39" fmla="*/ 913614 w 1636313"/>
              <a:gd name="connsiteY39" fmla="*/ 522870 h 1322279"/>
              <a:gd name="connsiteX40" fmla="*/ 445206 w 1636313"/>
              <a:gd name="connsiteY40" fmla="*/ 481672 h 1322279"/>
              <a:gd name="connsiteX41" fmla="*/ 293394 w 1636313"/>
              <a:gd name="connsiteY41" fmla="*/ 432245 h 1322279"/>
              <a:gd name="connsiteX42" fmla="*/ 523208 w 1636313"/>
              <a:gd name="connsiteY42" fmla="*/ 378889 h 1322279"/>
              <a:gd name="connsiteX43" fmla="*/ 1165428 w 1636313"/>
              <a:gd name="connsiteY43" fmla="*/ 393409 h 1322279"/>
              <a:gd name="connsiteX44" fmla="*/ 1503042 w 1636313"/>
              <a:gd name="connsiteY44" fmla="*/ 427121 h 1322279"/>
              <a:gd name="connsiteX45" fmla="*/ 1624393 w 1636313"/>
              <a:gd name="connsiteY45" fmla="*/ 485202 h 1322279"/>
              <a:gd name="connsiteX46" fmla="*/ 1523893 w 1636313"/>
              <a:gd name="connsiteY46" fmla="*/ 543256 h 1322279"/>
              <a:gd name="connsiteX47" fmla="*/ 1133819 w 1636313"/>
              <a:gd name="connsiteY47" fmla="*/ 587469 h 1322279"/>
              <a:gd name="connsiteX48" fmla="*/ 729863 w 1636313"/>
              <a:gd name="connsiteY48" fmla="*/ 577627 h 1322279"/>
              <a:gd name="connsiteX49" fmla="*/ 401360 w 1636313"/>
              <a:gd name="connsiteY49" fmla="*/ 529161 h 1322279"/>
              <a:gd name="connsiteX50" fmla="*/ 151827 w 1636313"/>
              <a:gd name="connsiteY50" fmla="*/ 515699 h 1322279"/>
              <a:gd name="connsiteX51" fmla="*/ 968755 w 1636313"/>
              <a:gd name="connsiteY51" fmla="*/ 1322279 h 1322279"/>
              <a:gd name="connsiteX0" fmla="*/ 471865 w 1636313"/>
              <a:gd name="connsiteY0" fmla="*/ 1310513 h 1322279"/>
              <a:gd name="connsiteX1" fmla="*/ 408547 w 1636313"/>
              <a:gd name="connsiteY1" fmla="*/ 1152732 h 1322279"/>
              <a:gd name="connsiteX2" fmla="*/ 140928 w 1636313"/>
              <a:gd name="connsiteY2" fmla="*/ 97636 h 1322279"/>
              <a:gd name="connsiteX3" fmla="*/ 993419 w 1636313"/>
              <a:gd name="connsiteY3" fmla="*/ 1552 h 1322279"/>
              <a:gd name="connsiteX4" fmla="*/ 1466752 w 1636313"/>
              <a:gd name="connsiteY4" fmla="*/ 45085 h 1322279"/>
              <a:gd name="connsiteX5" fmla="*/ 1625543 w 1636313"/>
              <a:gd name="connsiteY5" fmla="*/ 134090 h 1322279"/>
              <a:gd name="connsiteX6" fmla="*/ 1372495 w 1636313"/>
              <a:gd name="connsiteY6" fmla="*/ 208656 h 1322279"/>
              <a:gd name="connsiteX7" fmla="*/ 939394 w 1636313"/>
              <a:gd name="connsiteY7" fmla="*/ 224371 h 1322279"/>
              <a:gd name="connsiteX8" fmla="*/ 318108 w 1636313"/>
              <a:gd name="connsiteY8" fmla="*/ 163927 h 1322279"/>
              <a:gd name="connsiteX9" fmla="*/ 438145 w 1636313"/>
              <a:gd name="connsiteY9" fmla="*/ 92520 h 1322279"/>
              <a:gd name="connsiteX10" fmla="*/ 927652 w 1636313"/>
              <a:gd name="connsiteY10" fmla="*/ 67806 h 1322279"/>
              <a:gd name="connsiteX11" fmla="*/ 1307963 w 1636313"/>
              <a:gd name="connsiteY11" fmla="*/ 91723 h 1322279"/>
              <a:gd name="connsiteX12" fmla="*/ 1549839 w 1636313"/>
              <a:gd name="connsiteY12" fmla="*/ 141150 h 1322279"/>
              <a:gd name="connsiteX13" fmla="*/ 1616596 w 1636313"/>
              <a:gd name="connsiteY13" fmla="*/ 214920 h 1322279"/>
              <a:gd name="connsiteX14" fmla="*/ 1373728 w 1636313"/>
              <a:gd name="connsiteY14" fmla="*/ 273372 h 1322279"/>
              <a:gd name="connsiteX15" fmla="*/ 985291 w 1636313"/>
              <a:gd name="connsiteY15" fmla="*/ 289088 h 1322279"/>
              <a:gd name="connsiteX16" fmla="*/ 459328 w 1636313"/>
              <a:gd name="connsiteY16" fmla="*/ 256517 h 1322279"/>
              <a:gd name="connsiteX17" fmla="*/ 293394 w 1636313"/>
              <a:gd name="connsiteY17" fmla="*/ 209823 h 1322279"/>
              <a:gd name="connsiteX18" fmla="*/ 671158 w 1636313"/>
              <a:gd name="connsiteY18" fmla="*/ 142744 h 1322279"/>
              <a:gd name="connsiteX19" fmla="*/ 1278404 w 1636313"/>
              <a:gd name="connsiteY19" fmla="*/ 149805 h 1322279"/>
              <a:gd name="connsiteX20" fmla="*/ 1631537 w 1636313"/>
              <a:gd name="connsiteY20" fmla="*/ 251365 h 1322279"/>
              <a:gd name="connsiteX21" fmla="*/ 1433829 w 1636313"/>
              <a:gd name="connsiteY21" fmla="*/ 335726 h 1322279"/>
              <a:gd name="connsiteX22" fmla="*/ 1024208 w 1636313"/>
              <a:gd name="connsiteY22" fmla="*/ 365165 h 1322279"/>
              <a:gd name="connsiteX23" fmla="*/ 469919 w 1636313"/>
              <a:gd name="connsiteY23" fmla="*/ 340452 h 1322279"/>
              <a:gd name="connsiteX24" fmla="*/ 279272 w 1636313"/>
              <a:gd name="connsiteY24" fmla="*/ 280433 h 1322279"/>
              <a:gd name="connsiteX25" fmla="*/ 572387 w 1636313"/>
              <a:gd name="connsiteY25" fmla="*/ 240374 h 1322279"/>
              <a:gd name="connsiteX26" fmla="*/ 1225034 w 1636313"/>
              <a:gd name="connsiteY26" fmla="*/ 258372 h 1322279"/>
              <a:gd name="connsiteX27" fmla="*/ 1622177 w 1636313"/>
              <a:gd name="connsiteY27" fmla="*/ 329009 h 1322279"/>
              <a:gd name="connsiteX28" fmla="*/ 1486786 w 1636313"/>
              <a:gd name="connsiteY28" fmla="*/ 407503 h 1322279"/>
              <a:gd name="connsiteX29" fmla="*/ 912548 w 1636313"/>
              <a:gd name="connsiteY29" fmla="*/ 441641 h 1322279"/>
              <a:gd name="connsiteX30" fmla="*/ 487572 w 1636313"/>
              <a:gd name="connsiteY30" fmla="*/ 407531 h 1322279"/>
              <a:gd name="connsiteX31" fmla="*/ 288466 w 1636313"/>
              <a:gd name="connsiteY31" fmla="*/ 353405 h 1322279"/>
              <a:gd name="connsiteX32" fmla="*/ 370495 w 1636313"/>
              <a:gd name="connsiteY32" fmla="*/ 317731 h 1322279"/>
              <a:gd name="connsiteX33" fmla="*/ 548087 w 1636313"/>
              <a:gd name="connsiteY33" fmla="*/ 302757 h 1322279"/>
              <a:gd name="connsiteX34" fmla="*/ 920343 w 1636313"/>
              <a:gd name="connsiteY34" fmla="*/ 305436 h 1322279"/>
              <a:gd name="connsiteX35" fmla="*/ 1264116 w 1636313"/>
              <a:gd name="connsiteY35" fmla="*/ 329751 h 1322279"/>
              <a:gd name="connsiteX36" fmla="*/ 1485141 w 1636313"/>
              <a:gd name="connsiteY36" fmla="*/ 366649 h 1322279"/>
              <a:gd name="connsiteX37" fmla="*/ 1615034 w 1636313"/>
              <a:gd name="connsiteY37" fmla="*/ 420884 h 1322279"/>
              <a:gd name="connsiteX38" fmla="*/ 1398441 w 1636313"/>
              <a:gd name="connsiteY38" fmla="*/ 499324 h 1322279"/>
              <a:gd name="connsiteX39" fmla="*/ 913614 w 1636313"/>
              <a:gd name="connsiteY39" fmla="*/ 522870 h 1322279"/>
              <a:gd name="connsiteX40" fmla="*/ 445206 w 1636313"/>
              <a:gd name="connsiteY40" fmla="*/ 481672 h 1322279"/>
              <a:gd name="connsiteX41" fmla="*/ 293394 w 1636313"/>
              <a:gd name="connsiteY41" fmla="*/ 432245 h 1322279"/>
              <a:gd name="connsiteX42" fmla="*/ 523208 w 1636313"/>
              <a:gd name="connsiteY42" fmla="*/ 378889 h 1322279"/>
              <a:gd name="connsiteX43" fmla="*/ 1165428 w 1636313"/>
              <a:gd name="connsiteY43" fmla="*/ 393409 h 1322279"/>
              <a:gd name="connsiteX44" fmla="*/ 1503042 w 1636313"/>
              <a:gd name="connsiteY44" fmla="*/ 427121 h 1322279"/>
              <a:gd name="connsiteX45" fmla="*/ 1624393 w 1636313"/>
              <a:gd name="connsiteY45" fmla="*/ 485202 h 1322279"/>
              <a:gd name="connsiteX46" fmla="*/ 1523893 w 1636313"/>
              <a:gd name="connsiteY46" fmla="*/ 543256 h 1322279"/>
              <a:gd name="connsiteX47" fmla="*/ 1133819 w 1636313"/>
              <a:gd name="connsiteY47" fmla="*/ 587469 h 1322279"/>
              <a:gd name="connsiteX48" fmla="*/ 729863 w 1636313"/>
              <a:gd name="connsiteY48" fmla="*/ 577627 h 1322279"/>
              <a:gd name="connsiteX49" fmla="*/ 401360 w 1636313"/>
              <a:gd name="connsiteY49" fmla="*/ 529161 h 1322279"/>
              <a:gd name="connsiteX50" fmla="*/ 151827 w 1636313"/>
              <a:gd name="connsiteY50" fmla="*/ 515699 h 1322279"/>
              <a:gd name="connsiteX51" fmla="*/ 968755 w 1636313"/>
              <a:gd name="connsiteY51" fmla="*/ 1322279 h 1322279"/>
              <a:gd name="connsiteX0" fmla="*/ 471865 w 1636313"/>
              <a:gd name="connsiteY0" fmla="*/ 1310513 h 1322279"/>
              <a:gd name="connsiteX1" fmla="*/ 408547 w 1636313"/>
              <a:gd name="connsiteY1" fmla="*/ 1152732 h 1322279"/>
              <a:gd name="connsiteX2" fmla="*/ 140928 w 1636313"/>
              <a:gd name="connsiteY2" fmla="*/ 97636 h 1322279"/>
              <a:gd name="connsiteX3" fmla="*/ 993419 w 1636313"/>
              <a:gd name="connsiteY3" fmla="*/ 1552 h 1322279"/>
              <a:gd name="connsiteX4" fmla="*/ 1466752 w 1636313"/>
              <a:gd name="connsiteY4" fmla="*/ 45085 h 1322279"/>
              <a:gd name="connsiteX5" fmla="*/ 1625543 w 1636313"/>
              <a:gd name="connsiteY5" fmla="*/ 134090 h 1322279"/>
              <a:gd name="connsiteX6" fmla="*/ 1372495 w 1636313"/>
              <a:gd name="connsiteY6" fmla="*/ 208656 h 1322279"/>
              <a:gd name="connsiteX7" fmla="*/ 939394 w 1636313"/>
              <a:gd name="connsiteY7" fmla="*/ 224371 h 1322279"/>
              <a:gd name="connsiteX8" fmla="*/ 318108 w 1636313"/>
              <a:gd name="connsiteY8" fmla="*/ 163927 h 1322279"/>
              <a:gd name="connsiteX9" fmla="*/ 438145 w 1636313"/>
              <a:gd name="connsiteY9" fmla="*/ 92520 h 1322279"/>
              <a:gd name="connsiteX10" fmla="*/ 927652 w 1636313"/>
              <a:gd name="connsiteY10" fmla="*/ 67806 h 1322279"/>
              <a:gd name="connsiteX11" fmla="*/ 1307963 w 1636313"/>
              <a:gd name="connsiteY11" fmla="*/ 91723 h 1322279"/>
              <a:gd name="connsiteX12" fmla="*/ 1549839 w 1636313"/>
              <a:gd name="connsiteY12" fmla="*/ 141150 h 1322279"/>
              <a:gd name="connsiteX13" fmla="*/ 1616596 w 1636313"/>
              <a:gd name="connsiteY13" fmla="*/ 214920 h 1322279"/>
              <a:gd name="connsiteX14" fmla="*/ 1373728 w 1636313"/>
              <a:gd name="connsiteY14" fmla="*/ 273372 h 1322279"/>
              <a:gd name="connsiteX15" fmla="*/ 985291 w 1636313"/>
              <a:gd name="connsiteY15" fmla="*/ 289088 h 1322279"/>
              <a:gd name="connsiteX16" fmla="*/ 459328 w 1636313"/>
              <a:gd name="connsiteY16" fmla="*/ 256517 h 1322279"/>
              <a:gd name="connsiteX17" fmla="*/ 293394 w 1636313"/>
              <a:gd name="connsiteY17" fmla="*/ 209823 h 1322279"/>
              <a:gd name="connsiteX18" fmla="*/ 671158 w 1636313"/>
              <a:gd name="connsiteY18" fmla="*/ 142744 h 1322279"/>
              <a:gd name="connsiteX19" fmla="*/ 1278404 w 1636313"/>
              <a:gd name="connsiteY19" fmla="*/ 149805 h 1322279"/>
              <a:gd name="connsiteX20" fmla="*/ 1631537 w 1636313"/>
              <a:gd name="connsiteY20" fmla="*/ 251365 h 1322279"/>
              <a:gd name="connsiteX21" fmla="*/ 1433829 w 1636313"/>
              <a:gd name="connsiteY21" fmla="*/ 335726 h 1322279"/>
              <a:gd name="connsiteX22" fmla="*/ 1024208 w 1636313"/>
              <a:gd name="connsiteY22" fmla="*/ 365165 h 1322279"/>
              <a:gd name="connsiteX23" fmla="*/ 469919 w 1636313"/>
              <a:gd name="connsiteY23" fmla="*/ 340452 h 1322279"/>
              <a:gd name="connsiteX24" fmla="*/ 279272 w 1636313"/>
              <a:gd name="connsiteY24" fmla="*/ 280433 h 1322279"/>
              <a:gd name="connsiteX25" fmla="*/ 572387 w 1636313"/>
              <a:gd name="connsiteY25" fmla="*/ 240374 h 1322279"/>
              <a:gd name="connsiteX26" fmla="*/ 1225034 w 1636313"/>
              <a:gd name="connsiteY26" fmla="*/ 258372 h 1322279"/>
              <a:gd name="connsiteX27" fmla="*/ 1622177 w 1636313"/>
              <a:gd name="connsiteY27" fmla="*/ 329009 h 1322279"/>
              <a:gd name="connsiteX28" fmla="*/ 1486786 w 1636313"/>
              <a:gd name="connsiteY28" fmla="*/ 407503 h 1322279"/>
              <a:gd name="connsiteX29" fmla="*/ 912548 w 1636313"/>
              <a:gd name="connsiteY29" fmla="*/ 441641 h 1322279"/>
              <a:gd name="connsiteX30" fmla="*/ 487572 w 1636313"/>
              <a:gd name="connsiteY30" fmla="*/ 407531 h 1322279"/>
              <a:gd name="connsiteX31" fmla="*/ 288466 w 1636313"/>
              <a:gd name="connsiteY31" fmla="*/ 353405 h 1322279"/>
              <a:gd name="connsiteX32" fmla="*/ 370495 w 1636313"/>
              <a:gd name="connsiteY32" fmla="*/ 317731 h 1322279"/>
              <a:gd name="connsiteX33" fmla="*/ 548087 w 1636313"/>
              <a:gd name="connsiteY33" fmla="*/ 302757 h 1322279"/>
              <a:gd name="connsiteX34" fmla="*/ 920343 w 1636313"/>
              <a:gd name="connsiteY34" fmla="*/ 305436 h 1322279"/>
              <a:gd name="connsiteX35" fmla="*/ 1264116 w 1636313"/>
              <a:gd name="connsiteY35" fmla="*/ 329751 h 1322279"/>
              <a:gd name="connsiteX36" fmla="*/ 1485141 w 1636313"/>
              <a:gd name="connsiteY36" fmla="*/ 366649 h 1322279"/>
              <a:gd name="connsiteX37" fmla="*/ 1615034 w 1636313"/>
              <a:gd name="connsiteY37" fmla="*/ 420884 h 1322279"/>
              <a:gd name="connsiteX38" fmla="*/ 1398441 w 1636313"/>
              <a:gd name="connsiteY38" fmla="*/ 499324 h 1322279"/>
              <a:gd name="connsiteX39" fmla="*/ 913614 w 1636313"/>
              <a:gd name="connsiteY39" fmla="*/ 522870 h 1322279"/>
              <a:gd name="connsiteX40" fmla="*/ 445206 w 1636313"/>
              <a:gd name="connsiteY40" fmla="*/ 481672 h 1322279"/>
              <a:gd name="connsiteX41" fmla="*/ 293394 w 1636313"/>
              <a:gd name="connsiteY41" fmla="*/ 432245 h 1322279"/>
              <a:gd name="connsiteX42" fmla="*/ 523208 w 1636313"/>
              <a:gd name="connsiteY42" fmla="*/ 378889 h 1322279"/>
              <a:gd name="connsiteX43" fmla="*/ 1165428 w 1636313"/>
              <a:gd name="connsiteY43" fmla="*/ 393409 h 1322279"/>
              <a:gd name="connsiteX44" fmla="*/ 1503042 w 1636313"/>
              <a:gd name="connsiteY44" fmla="*/ 427121 h 1322279"/>
              <a:gd name="connsiteX45" fmla="*/ 1624393 w 1636313"/>
              <a:gd name="connsiteY45" fmla="*/ 485202 h 1322279"/>
              <a:gd name="connsiteX46" fmla="*/ 1523893 w 1636313"/>
              <a:gd name="connsiteY46" fmla="*/ 543256 h 1322279"/>
              <a:gd name="connsiteX47" fmla="*/ 1133819 w 1636313"/>
              <a:gd name="connsiteY47" fmla="*/ 587469 h 1322279"/>
              <a:gd name="connsiteX48" fmla="*/ 729863 w 1636313"/>
              <a:gd name="connsiteY48" fmla="*/ 577627 h 1322279"/>
              <a:gd name="connsiteX49" fmla="*/ 401360 w 1636313"/>
              <a:gd name="connsiteY49" fmla="*/ 529161 h 1322279"/>
              <a:gd name="connsiteX50" fmla="*/ 151827 w 1636313"/>
              <a:gd name="connsiteY50" fmla="*/ 515699 h 1322279"/>
              <a:gd name="connsiteX51" fmla="*/ 968755 w 1636313"/>
              <a:gd name="connsiteY51" fmla="*/ 1322279 h 1322279"/>
              <a:gd name="connsiteX0" fmla="*/ 471865 w 1636313"/>
              <a:gd name="connsiteY0" fmla="*/ 1310513 h 1322279"/>
              <a:gd name="connsiteX1" fmla="*/ 408547 w 1636313"/>
              <a:gd name="connsiteY1" fmla="*/ 1152732 h 1322279"/>
              <a:gd name="connsiteX2" fmla="*/ 140928 w 1636313"/>
              <a:gd name="connsiteY2" fmla="*/ 97636 h 1322279"/>
              <a:gd name="connsiteX3" fmla="*/ 993419 w 1636313"/>
              <a:gd name="connsiteY3" fmla="*/ 1552 h 1322279"/>
              <a:gd name="connsiteX4" fmla="*/ 1466752 w 1636313"/>
              <a:gd name="connsiteY4" fmla="*/ 45085 h 1322279"/>
              <a:gd name="connsiteX5" fmla="*/ 1625543 w 1636313"/>
              <a:gd name="connsiteY5" fmla="*/ 134090 h 1322279"/>
              <a:gd name="connsiteX6" fmla="*/ 1372495 w 1636313"/>
              <a:gd name="connsiteY6" fmla="*/ 208656 h 1322279"/>
              <a:gd name="connsiteX7" fmla="*/ 939394 w 1636313"/>
              <a:gd name="connsiteY7" fmla="*/ 224371 h 1322279"/>
              <a:gd name="connsiteX8" fmla="*/ 318108 w 1636313"/>
              <a:gd name="connsiteY8" fmla="*/ 163927 h 1322279"/>
              <a:gd name="connsiteX9" fmla="*/ 438145 w 1636313"/>
              <a:gd name="connsiteY9" fmla="*/ 92520 h 1322279"/>
              <a:gd name="connsiteX10" fmla="*/ 927652 w 1636313"/>
              <a:gd name="connsiteY10" fmla="*/ 67806 h 1322279"/>
              <a:gd name="connsiteX11" fmla="*/ 1307963 w 1636313"/>
              <a:gd name="connsiteY11" fmla="*/ 91723 h 1322279"/>
              <a:gd name="connsiteX12" fmla="*/ 1549839 w 1636313"/>
              <a:gd name="connsiteY12" fmla="*/ 141150 h 1322279"/>
              <a:gd name="connsiteX13" fmla="*/ 1616596 w 1636313"/>
              <a:gd name="connsiteY13" fmla="*/ 214920 h 1322279"/>
              <a:gd name="connsiteX14" fmla="*/ 1373728 w 1636313"/>
              <a:gd name="connsiteY14" fmla="*/ 273372 h 1322279"/>
              <a:gd name="connsiteX15" fmla="*/ 985291 w 1636313"/>
              <a:gd name="connsiteY15" fmla="*/ 289088 h 1322279"/>
              <a:gd name="connsiteX16" fmla="*/ 459328 w 1636313"/>
              <a:gd name="connsiteY16" fmla="*/ 256517 h 1322279"/>
              <a:gd name="connsiteX17" fmla="*/ 293394 w 1636313"/>
              <a:gd name="connsiteY17" fmla="*/ 209823 h 1322279"/>
              <a:gd name="connsiteX18" fmla="*/ 671158 w 1636313"/>
              <a:gd name="connsiteY18" fmla="*/ 142744 h 1322279"/>
              <a:gd name="connsiteX19" fmla="*/ 1278404 w 1636313"/>
              <a:gd name="connsiteY19" fmla="*/ 149805 h 1322279"/>
              <a:gd name="connsiteX20" fmla="*/ 1631537 w 1636313"/>
              <a:gd name="connsiteY20" fmla="*/ 251365 h 1322279"/>
              <a:gd name="connsiteX21" fmla="*/ 1433829 w 1636313"/>
              <a:gd name="connsiteY21" fmla="*/ 335726 h 1322279"/>
              <a:gd name="connsiteX22" fmla="*/ 1024208 w 1636313"/>
              <a:gd name="connsiteY22" fmla="*/ 365165 h 1322279"/>
              <a:gd name="connsiteX23" fmla="*/ 469919 w 1636313"/>
              <a:gd name="connsiteY23" fmla="*/ 340452 h 1322279"/>
              <a:gd name="connsiteX24" fmla="*/ 279272 w 1636313"/>
              <a:gd name="connsiteY24" fmla="*/ 280433 h 1322279"/>
              <a:gd name="connsiteX25" fmla="*/ 572387 w 1636313"/>
              <a:gd name="connsiteY25" fmla="*/ 240374 h 1322279"/>
              <a:gd name="connsiteX26" fmla="*/ 1225034 w 1636313"/>
              <a:gd name="connsiteY26" fmla="*/ 258372 h 1322279"/>
              <a:gd name="connsiteX27" fmla="*/ 1622177 w 1636313"/>
              <a:gd name="connsiteY27" fmla="*/ 329009 h 1322279"/>
              <a:gd name="connsiteX28" fmla="*/ 1486786 w 1636313"/>
              <a:gd name="connsiteY28" fmla="*/ 407503 h 1322279"/>
              <a:gd name="connsiteX29" fmla="*/ 912548 w 1636313"/>
              <a:gd name="connsiteY29" fmla="*/ 441641 h 1322279"/>
              <a:gd name="connsiteX30" fmla="*/ 487572 w 1636313"/>
              <a:gd name="connsiteY30" fmla="*/ 407531 h 1322279"/>
              <a:gd name="connsiteX31" fmla="*/ 288466 w 1636313"/>
              <a:gd name="connsiteY31" fmla="*/ 353405 h 1322279"/>
              <a:gd name="connsiteX32" fmla="*/ 370495 w 1636313"/>
              <a:gd name="connsiteY32" fmla="*/ 317731 h 1322279"/>
              <a:gd name="connsiteX33" fmla="*/ 548087 w 1636313"/>
              <a:gd name="connsiteY33" fmla="*/ 302757 h 1322279"/>
              <a:gd name="connsiteX34" fmla="*/ 920343 w 1636313"/>
              <a:gd name="connsiteY34" fmla="*/ 305436 h 1322279"/>
              <a:gd name="connsiteX35" fmla="*/ 1264116 w 1636313"/>
              <a:gd name="connsiteY35" fmla="*/ 329751 h 1322279"/>
              <a:gd name="connsiteX36" fmla="*/ 1485141 w 1636313"/>
              <a:gd name="connsiteY36" fmla="*/ 366649 h 1322279"/>
              <a:gd name="connsiteX37" fmla="*/ 1615034 w 1636313"/>
              <a:gd name="connsiteY37" fmla="*/ 420884 h 1322279"/>
              <a:gd name="connsiteX38" fmla="*/ 1398441 w 1636313"/>
              <a:gd name="connsiteY38" fmla="*/ 499324 h 1322279"/>
              <a:gd name="connsiteX39" fmla="*/ 913614 w 1636313"/>
              <a:gd name="connsiteY39" fmla="*/ 522870 h 1322279"/>
              <a:gd name="connsiteX40" fmla="*/ 445206 w 1636313"/>
              <a:gd name="connsiteY40" fmla="*/ 481672 h 1322279"/>
              <a:gd name="connsiteX41" fmla="*/ 293394 w 1636313"/>
              <a:gd name="connsiteY41" fmla="*/ 432245 h 1322279"/>
              <a:gd name="connsiteX42" fmla="*/ 523208 w 1636313"/>
              <a:gd name="connsiteY42" fmla="*/ 378889 h 1322279"/>
              <a:gd name="connsiteX43" fmla="*/ 1165428 w 1636313"/>
              <a:gd name="connsiteY43" fmla="*/ 393409 h 1322279"/>
              <a:gd name="connsiteX44" fmla="*/ 1503042 w 1636313"/>
              <a:gd name="connsiteY44" fmla="*/ 427121 h 1322279"/>
              <a:gd name="connsiteX45" fmla="*/ 1624393 w 1636313"/>
              <a:gd name="connsiteY45" fmla="*/ 485202 h 1322279"/>
              <a:gd name="connsiteX46" fmla="*/ 1523893 w 1636313"/>
              <a:gd name="connsiteY46" fmla="*/ 543256 h 1322279"/>
              <a:gd name="connsiteX47" fmla="*/ 1133819 w 1636313"/>
              <a:gd name="connsiteY47" fmla="*/ 587469 h 1322279"/>
              <a:gd name="connsiteX48" fmla="*/ 729863 w 1636313"/>
              <a:gd name="connsiteY48" fmla="*/ 577627 h 1322279"/>
              <a:gd name="connsiteX49" fmla="*/ 401360 w 1636313"/>
              <a:gd name="connsiteY49" fmla="*/ 529161 h 1322279"/>
              <a:gd name="connsiteX50" fmla="*/ 151827 w 1636313"/>
              <a:gd name="connsiteY50" fmla="*/ 515699 h 1322279"/>
              <a:gd name="connsiteX51" fmla="*/ 968755 w 1636313"/>
              <a:gd name="connsiteY51" fmla="*/ 1322279 h 1322279"/>
              <a:gd name="connsiteX0" fmla="*/ 471865 w 1636313"/>
              <a:gd name="connsiteY0" fmla="*/ 1310513 h 1322279"/>
              <a:gd name="connsiteX1" fmla="*/ 408547 w 1636313"/>
              <a:gd name="connsiteY1" fmla="*/ 1152732 h 1322279"/>
              <a:gd name="connsiteX2" fmla="*/ 140928 w 1636313"/>
              <a:gd name="connsiteY2" fmla="*/ 97636 h 1322279"/>
              <a:gd name="connsiteX3" fmla="*/ 993419 w 1636313"/>
              <a:gd name="connsiteY3" fmla="*/ 1552 h 1322279"/>
              <a:gd name="connsiteX4" fmla="*/ 1466752 w 1636313"/>
              <a:gd name="connsiteY4" fmla="*/ 45085 h 1322279"/>
              <a:gd name="connsiteX5" fmla="*/ 1625543 w 1636313"/>
              <a:gd name="connsiteY5" fmla="*/ 134090 h 1322279"/>
              <a:gd name="connsiteX6" fmla="*/ 1372495 w 1636313"/>
              <a:gd name="connsiteY6" fmla="*/ 208656 h 1322279"/>
              <a:gd name="connsiteX7" fmla="*/ 939394 w 1636313"/>
              <a:gd name="connsiteY7" fmla="*/ 224371 h 1322279"/>
              <a:gd name="connsiteX8" fmla="*/ 318108 w 1636313"/>
              <a:gd name="connsiteY8" fmla="*/ 163927 h 1322279"/>
              <a:gd name="connsiteX9" fmla="*/ 438145 w 1636313"/>
              <a:gd name="connsiteY9" fmla="*/ 92520 h 1322279"/>
              <a:gd name="connsiteX10" fmla="*/ 927652 w 1636313"/>
              <a:gd name="connsiteY10" fmla="*/ 67806 h 1322279"/>
              <a:gd name="connsiteX11" fmla="*/ 1307963 w 1636313"/>
              <a:gd name="connsiteY11" fmla="*/ 91723 h 1322279"/>
              <a:gd name="connsiteX12" fmla="*/ 1549839 w 1636313"/>
              <a:gd name="connsiteY12" fmla="*/ 141150 h 1322279"/>
              <a:gd name="connsiteX13" fmla="*/ 1616596 w 1636313"/>
              <a:gd name="connsiteY13" fmla="*/ 214920 h 1322279"/>
              <a:gd name="connsiteX14" fmla="*/ 1373728 w 1636313"/>
              <a:gd name="connsiteY14" fmla="*/ 273372 h 1322279"/>
              <a:gd name="connsiteX15" fmla="*/ 985291 w 1636313"/>
              <a:gd name="connsiteY15" fmla="*/ 289088 h 1322279"/>
              <a:gd name="connsiteX16" fmla="*/ 459328 w 1636313"/>
              <a:gd name="connsiteY16" fmla="*/ 256517 h 1322279"/>
              <a:gd name="connsiteX17" fmla="*/ 293394 w 1636313"/>
              <a:gd name="connsiteY17" fmla="*/ 209823 h 1322279"/>
              <a:gd name="connsiteX18" fmla="*/ 671158 w 1636313"/>
              <a:gd name="connsiteY18" fmla="*/ 142744 h 1322279"/>
              <a:gd name="connsiteX19" fmla="*/ 1278404 w 1636313"/>
              <a:gd name="connsiteY19" fmla="*/ 149805 h 1322279"/>
              <a:gd name="connsiteX20" fmla="*/ 1631537 w 1636313"/>
              <a:gd name="connsiteY20" fmla="*/ 251365 h 1322279"/>
              <a:gd name="connsiteX21" fmla="*/ 1433829 w 1636313"/>
              <a:gd name="connsiteY21" fmla="*/ 335726 h 1322279"/>
              <a:gd name="connsiteX22" fmla="*/ 1024208 w 1636313"/>
              <a:gd name="connsiteY22" fmla="*/ 365165 h 1322279"/>
              <a:gd name="connsiteX23" fmla="*/ 469919 w 1636313"/>
              <a:gd name="connsiteY23" fmla="*/ 340452 h 1322279"/>
              <a:gd name="connsiteX24" fmla="*/ 279272 w 1636313"/>
              <a:gd name="connsiteY24" fmla="*/ 280433 h 1322279"/>
              <a:gd name="connsiteX25" fmla="*/ 572387 w 1636313"/>
              <a:gd name="connsiteY25" fmla="*/ 240374 h 1322279"/>
              <a:gd name="connsiteX26" fmla="*/ 1225034 w 1636313"/>
              <a:gd name="connsiteY26" fmla="*/ 258372 h 1322279"/>
              <a:gd name="connsiteX27" fmla="*/ 1622177 w 1636313"/>
              <a:gd name="connsiteY27" fmla="*/ 329009 h 1322279"/>
              <a:gd name="connsiteX28" fmla="*/ 1486786 w 1636313"/>
              <a:gd name="connsiteY28" fmla="*/ 407503 h 1322279"/>
              <a:gd name="connsiteX29" fmla="*/ 912548 w 1636313"/>
              <a:gd name="connsiteY29" fmla="*/ 441641 h 1322279"/>
              <a:gd name="connsiteX30" fmla="*/ 487572 w 1636313"/>
              <a:gd name="connsiteY30" fmla="*/ 407531 h 1322279"/>
              <a:gd name="connsiteX31" fmla="*/ 288466 w 1636313"/>
              <a:gd name="connsiteY31" fmla="*/ 353405 h 1322279"/>
              <a:gd name="connsiteX32" fmla="*/ 370495 w 1636313"/>
              <a:gd name="connsiteY32" fmla="*/ 317731 h 1322279"/>
              <a:gd name="connsiteX33" fmla="*/ 548087 w 1636313"/>
              <a:gd name="connsiteY33" fmla="*/ 302757 h 1322279"/>
              <a:gd name="connsiteX34" fmla="*/ 920343 w 1636313"/>
              <a:gd name="connsiteY34" fmla="*/ 305436 h 1322279"/>
              <a:gd name="connsiteX35" fmla="*/ 1264116 w 1636313"/>
              <a:gd name="connsiteY35" fmla="*/ 329751 h 1322279"/>
              <a:gd name="connsiteX36" fmla="*/ 1485141 w 1636313"/>
              <a:gd name="connsiteY36" fmla="*/ 366649 h 1322279"/>
              <a:gd name="connsiteX37" fmla="*/ 1615034 w 1636313"/>
              <a:gd name="connsiteY37" fmla="*/ 420884 h 1322279"/>
              <a:gd name="connsiteX38" fmla="*/ 1398441 w 1636313"/>
              <a:gd name="connsiteY38" fmla="*/ 499324 h 1322279"/>
              <a:gd name="connsiteX39" fmla="*/ 913614 w 1636313"/>
              <a:gd name="connsiteY39" fmla="*/ 522870 h 1322279"/>
              <a:gd name="connsiteX40" fmla="*/ 445206 w 1636313"/>
              <a:gd name="connsiteY40" fmla="*/ 481672 h 1322279"/>
              <a:gd name="connsiteX41" fmla="*/ 293394 w 1636313"/>
              <a:gd name="connsiteY41" fmla="*/ 432245 h 1322279"/>
              <a:gd name="connsiteX42" fmla="*/ 523208 w 1636313"/>
              <a:gd name="connsiteY42" fmla="*/ 378889 h 1322279"/>
              <a:gd name="connsiteX43" fmla="*/ 1165428 w 1636313"/>
              <a:gd name="connsiteY43" fmla="*/ 393409 h 1322279"/>
              <a:gd name="connsiteX44" fmla="*/ 1503042 w 1636313"/>
              <a:gd name="connsiteY44" fmla="*/ 427121 h 1322279"/>
              <a:gd name="connsiteX45" fmla="*/ 1624393 w 1636313"/>
              <a:gd name="connsiteY45" fmla="*/ 485202 h 1322279"/>
              <a:gd name="connsiteX46" fmla="*/ 1523893 w 1636313"/>
              <a:gd name="connsiteY46" fmla="*/ 543256 h 1322279"/>
              <a:gd name="connsiteX47" fmla="*/ 1133819 w 1636313"/>
              <a:gd name="connsiteY47" fmla="*/ 587469 h 1322279"/>
              <a:gd name="connsiteX48" fmla="*/ 729863 w 1636313"/>
              <a:gd name="connsiteY48" fmla="*/ 577627 h 1322279"/>
              <a:gd name="connsiteX49" fmla="*/ 401360 w 1636313"/>
              <a:gd name="connsiteY49" fmla="*/ 529161 h 1322279"/>
              <a:gd name="connsiteX50" fmla="*/ 151827 w 1636313"/>
              <a:gd name="connsiteY50" fmla="*/ 515699 h 1322279"/>
              <a:gd name="connsiteX51" fmla="*/ 968755 w 1636313"/>
              <a:gd name="connsiteY51" fmla="*/ 1322279 h 1322279"/>
              <a:gd name="connsiteX0" fmla="*/ 477389 w 1641837"/>
              <a:gd name="connsiteY0" fmla="*/ 1310513 h 1322279"/>
              <a:gd name="connsiteX1" fmla="*/ 402920 w 1641837"/>
              <a:gd name="connsiteY1" fmla="*/ 1087161 h 1322279"/>
              <a:gd name="connsiteX2" fmla="*/ 146452 w 1641837"/>
              <a:gd name="connsiteY2" fmla="*/ 97636 h 1322279"/>
              <a:gd name="connsiteX3" fmla="*/ 998943 w 1641837"/>
              <a:gd name="connsiteY3" fmla="*/ 1552 h 1322279"/>
              <a:gd name="connsiteX4" fmla="*/ 1472276 w 1641837"/>
              <a:gd name="connsiteY4" fmla="*/ 45085 h 1322279"/>
              <a:gd name="connsiteX5" fmla="*/ 1631067 w 1641837"/>
              <a:gd name="connsiteY5" fmla="*/ 134090 h 1322279"/>
              <a:gd name="connsiteX6" fmla="*/ 1378019 w 1641837"/>
              <a:gd name="connsiteY6" fmla="*/ 208656 h 1322279"/>
              <a:gd name="connsiteX7" fmla="*/ 944918 w 1641837"/>
              <a:gd name="connsiteY7" fmla="*/ 224371 h 1322279"/>
              <a:gd name="connsiteX8" fmla="*/ 323632 w 1641837"/>
              <a:gd name="connsiteY8" fmla="*/ 163927 h 1322279"/>
              <a:gd name="connsiteX9" fmla="*/ 443669 w 1641837"/>
              <a:gd name="connsiteY9" fmla="*/ 92520 h 1322279"/>
              <a:gd name="connsiteX10" fmla="*/ 933176 w 1641837"/>
              <a:gd name="connsiteY10" fmla="*/ 67806 h 1322279"/>
              <a:gd name="connsiteX11" fmla="*/ 1313487 w 1641837"/>
              <a:gd name="connsiteY11" fmla="*/ 91723 h 1322279"/>
              <a:gd name="connsiteX12" fmla="*/ 1555363 w 1641837"/>
              <a:gd name="connsiteY12" fmla="*/ 141150 h 1322279"/>
              <a:gd name="connsiteX13" fmla="*/ 1622120 w 1641837"/>
              <a:gd name="connsiteY13" fmla="*/ 214920 h 1322279"/>
              <a:gd name="connsiteX14" fmla="*/ 1379252 w 1641837"/>
              <a:gd name="connsiteY14" fmla="*/ 273372 h 1322279"/>
              <a:gd name="connsiteX15" fmla="*/ 990815 w 1641837"/>
              <a:gd name="connsiteY15" fmla="*/ 289088 h 1322279"/>
              <a:gd name="connsiteX16" fmla="*/ 464852 w 1641837"/>
              <a:gd name="connsiteY16" fmla="*/ 256517 h 1322279"/>
              <a:gd name="connsiteX17" fmla="*/ 298918 w 1641837"/>
              <a:gd name="connsiteY17" fmla="*/ 209823 h 1322279"/>
              <a:gd name="connsiteX18" fmla="*/ 676682 w 1641837"/>
              <a:gd name="connsiteY18" fmla="*/ 142744 h 1322279"/>
              <a:gd name="connsiteX19" fmla="*/ 1283928 w 1641837"/>
              <a:gd name="connsiteY19" fmla="*/ 149805 h 1322279"/>
              <a:gd name="connsiteX20" fmla="*/ 1637061 w 1641837"/>
              <a:gd name="connsiteY20" fmla="*/ 251365 h 1322279"/>
              <a:gd name="connsiteX21" fmla="*/ 1439353 w 1641837"/>
              <a:gd name="connsiteY21" fmla="*/ 335726 h 1322279"/>
              <a:gd name="connsiteX22" fmla="*/ 1029732 w 1641837"/>
              <a:gd name="connsiteY22" fmla="*/ 365165 h 1322279"/>
              <a:gd name="connsiteX23" fmla="*/ 475443 w 1641837"/>
              <a:gd name="connsiteY23" fmla="*/ 340452 h 1322279"/>
              <a:gd name="connsiteX24" fmla="*/ 284796 w 1641837"/>
              <a:gd name="connsiteY24" fmla="*/ 280433 h 1322279"/>
              <a:gd name="connsiteX25" fmla="*/ 577911 w 1641837"/>
              <a:gd name="connsiteY25" fmla="*/ 240374 h 1322279"/>
              <a:gd name="connsiteX26" fmla="*/ 1230558 w 1641837"/>
              <a:gd name="connsiteY26" fmla="*/ 258372 h 1322279"/>
              <a:gd name="connsiteX27" fmla="*/ 1627701 w 1641837"/>
              <a:gd name="connsiteY27" fmla="*/ 329009 h 1322279"/>
              <a:gd name="connsiteX28" fmla="*/ 1492310 w 1641837"/>
              <a:gd name="connsiteY28" fmla="*/ 407503 h 1322279"/>
              <a:gd name="connsiteX29" fmla="*/ 918072 w 1641837"/>
              <a:gd name="connsiteY29" fmla="*/ 441641 h 1322279"/>
              <a:gd name="connsiteX30" fmla="*/ 493096 w 1641837"/>
              <a:gd name="connsiteY30" fmla="*/ 407531 h 1322279"/>
              <a:gd name="connsiteX31" fmla="*/ 293990 w 1641837"/>
              <a:gd name="connsiteY31" fmla="*/ 353405 h 1322279"/>
              <a:gd name="connsiteX32" fmla="*/ 376019 w 1641837"/>
              <a:gd name="connsiteY32" fmla="*/ 317731 h 1322279"/>
              <a:gd name="connsiteX33" fmla="*/ 553611 w 1641837"/>
              <a:gd name="connsiteY33" fmla="*/ 302757 h 1322279"/>
              <a:gd name="connsiteX34" fmla="*/ 925867 w 1641837"/>
              <a:gd name="connsiteY34" fmla="*/ 305436 h 1322279"/>
              <a:gd name="connsiteX35" fmla="*/ 1269640 w 1641837"/>
              <a:gd name="connsiteY35" fmla="*/ 329751 h 1322279"/>
              <a:gd name="connsiteX36" fmla="*/ 1490665 w 1641837"/>
              <a:gd name="connsiteY36" fmla="*/ 366649 h 1322279"/>
              <a:gd name="connsiteX37" fmla="*/ 1620558 w 1641837"/>
              <a:gd name="connsiteY37" fmla="*/ 420884 h 1322279"/>
              <a:gd name="connsiteX38" fmla="*/ 1403965 w 1641837"/>
              <a:gd name="connsiteY38" fmla="*/ 499324 h 1322279"/>
              <a:gd name="connsiteX39" fmla="*/ 919138 w 1641837"/>
              <a:gd name="connsiteY39" fmla="*/ 522870 h 1322279"/>
              <a:gd name="connsiteX40" fmla="*/ 450730 w 1641837"/>
              <a:gd name="connsiteY40" fmla="*/ 481672 h 1322279"/>
              <a:gd name="connsiteX41" fmla="*/ 298918 w 1641837"/>
              <a:gd name="connsiteY41" fmla="*/ 432245 h 1322279"/>
              <a:gd name="connsiteX42" fmla="*/ 528732 w 1641837"/>
              <a:gd name="connsiteY42" fmla="*/ 378889 h 1322279"/>
              <a:gd name="connsiteX43" fmla="*/ 1170952 w 1641837"/>
              <a:gd name="connsiteY43" fmla="*/ 393409 h 1322279"/>
              <a:gd name="connsiteX44" fmla="*/ 1508566 w 1641837"/>
              <a:gd name="connsiteY44" fmla="*/ 427121 h 1322279"/>
              <a:gd name="connsiteX45" fmla="*/ 1629917 w 1641837"/>
              <a:gd name="connsiteY45" fmla="*/ 485202 h 1322279"/>
              <a:gd name="connsiteX46" fmla="*/ 1529417 w 1641837"/>
              <a:gd name="connsiteY46" fmla="*/ 543256 h 1322279"/>
              <a:gd name="connsiteX47" fmla="*/ 1139343 w 1641837"/>
              <a:gd name="connsiteY47" fmla="*/ 587469 h 1322279"/>
              <a:gd name="connsiteX48" fmla="*/ 735387 w 1641837"/>
              <a:gd name="connsiteY48" fmla="*/ 577627 h 1322279"/>
              <a:gd name="connsiteX49" fmla="*/ 406884 w 1641837"/>
              <a:gd name="connsiteY49" fmla="*/ 529161 h 1322279"/>
              <a:gd name="connsiteX50" fmla="*/ 157351 w 1641837"/>
              <a:gd name="connsiteY50" fmla="*/ 515699 h 1322279"/>
              <a:gd name="connsiteX51" fmla="*/ 974279 w 1641837"/>
              <a:gd name="connsiteY51" fmla="*/ 1322279 h 1322279"/>
              <a:gd name="connsiteX0" fmla="*/ 498691 w 1663139"/>
              <a:gd name="connsiteY0" fmla="*/ 1310513 h 1322279"/>
              <a:gd name="connsiteX1" fmla="*/ 424222 w 1663139"/>
              <a:gd name="connsiteY1" fmla="*/ 1087161 h 1322279"/>
              <a:gd name="connsiteX2" fmla="*/ 167754 w 1663139"/>
              <a:gd name="connsiteY2" fmla="*/ 97636 h 1322279"/>
              <a:gd name="connsiteX3" fmla="*/ 1020245 w 1663139"/>
              <a:gd name="connsiteY3" fmla="*/ 1552 h 1322279"/>
              <a:gd name="connsiteX4" fmla="*/ 1493578 w 1663139"/>
              <a:gd name="connsiteY4" fmla="*/ 45085 h 1322279"/>
              <a:gd name="connsiteX5" fmla="*/ 1652369 w 1663139"/>
              <a:gd name="connsiteY5" fmla="*/ 134090 h 1322279"/>
              <a:gd name="connsiteX6" fmla="*/ 1399321 w 1663139"/>
              <a:gd name="connsiteY6" fmla="*/ 208656 h 1322279"/>
              <a:gd name="connsiteX7" fmla="*/ 966220 w 1663139"/>
              <a:gd name="connsiteY7" fmla="*/ 224371 h 1322279"/>
              <a:gd name="connsiteX8" fmla="*/ 344934 w 1663139"/>
              <a:gd name="connsiteY8" fmla="*/ 163927 h 1322279"/>
              <a:gd name="connsiteX9" fmla="*/ 464971 w 1663139"/>
              <a:gd name="connsiteY9" fmla="*/ 92520 h 1322279"/>
              <a:gd name="connsiteX10" fmla="*/ 954478 w 1663139"/>
              <a:gd name="connsiteY10" fmla="*/ 67806 h 1322279"/>
              <a:gd name="connsiteX11" fmla="*/ 1334789 w 1663139"/>
              <a:gd name="connsiteY11" fmla="*/ 91723 h 1322279"/>
              <a:gd name="connsiteX12" fmla="*/ 1576665 w 1663139"/>
              <a:gd name="connsiteY12" fmla="*/ 141150 h 1322279"/>
              <a:gd name="connsiteX13" fmla="*/ 1643422 w 1663139"/>
              <a:gd name="connsiteY13" fmla="*/ 214920 h 1322279"/>
              <a:gd name="connsiteX14" fmla="*/ 1400554 w 1663139"/>
              <a:gd name="connsiteY14" fmla="*/ 273372 h 1322279"/>
              <a:gd name="connsiteX15" fmla="*/ 1012117 w 1663139"/>
              <a:gd name="connsiteY15" fmla="*/ 289088 h 1322279"/>
              <a:gd name="connsiteX16" fmla="*/ 486154 w 1663139"/>
              <a:gd name="connsiteY16" fmla="*/ 256517 h 1322279"/>
              <a:gd name="connsiteX17" fmla="*/ 320220 w 1663139"/>
              <a:gd name="connsiteY17" fmla="*/ 209823 h 1322279"/>
              <a:gd name="connsiteX18" fmla="*/ 697984 w 1663139"/>
              <a:gd name="connsiteY18" fmla="*/ 142744 h 1322279"/>
              <a:gd name="connsiteX19" fmla="*/ 1305230 w 1663139"/>
              <a:gd name="connsiteY19" fmla="*/ 149805 h 1322279"/>
              <a:gd name="connsiteX20" fmla="*/ 1658363 w 1663139"/>
              <a:gd name="connsiteY20" fmla="*/ 251365 h 1322279"/>
              <a:gd name="connsiteX21" fmla="*/ 1460655 w 1663139"/>
              <a:gd name="connsiteY21" fmla="*/ 335726 h 1322279"/>
              <a:gd name="connsiteX22" fmla="*/ 1051034 w 1663139"/>
              <a:gd name="connsiteY22" fmla="*/ 365165 h 1322279"/>
              <a:gd name="connsiteX23" fmla="*/ 496745 w 1663139"/>
              <a:gd name="connsiteY23" fmla="*/ 340452 h 1322279"/>
              <a:gd name="connsiteX24" fmla="*/ 306098 w 1663139"/>
              <a:gd name="connsiteY24" fmla="*/ 280433 h 1322279"/>
              <a:gd name="connsiteX25" fmla="*/ 599213 w 1663139"/>
              <a:gd name="connsiteY25" fmla="*/ 240374 h 1322279"/>
              <a:gd name="connsiteX26" fmla="*/ 1251860 w 1663139"/>
              <a:gd name="connsiteY26" fmla="*/ 258372 h 1322279"/>
              <a:gd name="connsiteX27" fmla="*/ 1649003 w 1663139"/>
              <a:gd name="connsiteY27" fmla="*/ 329009 h 1322279"/>
              <a:gd name="connsiteX28" fmla="*/ 1513612 w 1663139"/>
              <a:gd name="connsiteY28" fmla="*/ 407503 h 1322279"/>
              <a:gd name="connsiteX29" fmla="*/ 939374 w 1663139"/>
              <a:gd name="connsiteY29" fmla="*/ 441641 h 1322279"/>
              <a:gd name="connsiteX30" fmla="*/ 514398 w 1663139"/>
              <a:gd name="connsiteY30" fmla="*/ 407531 h 1322279"/>
              <a:gd name="connsiteX31" fmla="*/ 315292 w 1663139"/>
              <a:gd name="connsiteY31" fmla="*/ 353405 h 1322279"/>
              <a:gd name="connsiteX32" fmla="*/ 397321 w 1663139"/>
              <a:gd name="connsiteY32" fmla="*/ 317731 h 1322279"/>
              <a:gd name="connsiteX33" fmla="*/ 574913 w 1663139"/>
              <a:gd name="connsiteY33" fmla="*/ 302757 h 1322279"/>
              <a:gd name="connsiteX34" fmla="*/ 947169 w 1663139"/>
              <a:gd name="connsiteY34" fmla="*/ 305436 h 1322279"/>
              <a:gd name="connsiteX35" fmla="*/ 1290942 w 1663139"/>
              <a:gd name="connsiteY35" fmla="*/ 329751 h 1322279"/>
              <a:gd name="connsiteX36" fmla="*/ 1511967 w 1663139"/>
              <a:gd name="connsiteY36" fmla="*/ 366649 h 1322279"/>
              <a:gd name="connsiteX37" fmla="*/ 1641860 w 1663139"/>
              <a:gd name="connsiteY37" fmla="*/ 420884 h 1322279"/>
              <a:gd name="connsiteX38" fmla="*/ 1425267 w 1663139"/>
              <a:gd name="connsiteY38" fmla="*/ 499324 h 1322279"/>
              <a:gd name="connsiteX39" fmla="*/ 940440 w 1663139"/>
              <a:gd name="connsiteY39" fmla="*/ 522870 h 1322279"/>
              <a:gd name="connsiteX40" fmla="*/ 472032 w 1663139"/>
              <a:gd name="connsiteY40" fmla="*/ 481672 h 1322279"/>
              <a:gd name="connsiteX41" fmla="*/ 320220 w 1663139"/>
              <a:gd name="connsiteY41" fmla="*/ 432245 h 1322279"/>
              <a:gd name="connsiteX42" fmla="*/ 550034 w 1663139"/>
              <a:gd name="connsiteY42" fmla="*/ 378889 h 1322279"/>
              <a:gd name="connsiteX43" fmla="*/ 1192254 w 1663139"/>
              <a:gd name="connsiteY43" fmla="*/ 393409 h 1322279"/>
              <a:gd name="connsiteX44" fmla="*/ 1529868 w 1663139"/>
              <a:gd name="connsiteY44" fmla="*/ 427121 h 1322279"/>
              <a:gd name="connsiteX45" fmla="*/ 1651219 w 1663139"/>
              <a:gd name="connsiteY45" fmla="*/ 485202 h 1322279"/>
              <a:gd name="connsiteX46" fmla="*/ 1550719 w 1663139"/>
              <a:gd name="connsiteY46" fmla="*/ 543256 h 1322279"/>
              <a:gd name="connsiteX47" fmla="*/ 1160645 w 1663139"/>
              <a:gd name="connsiteY47" fmla="*/ 587469 h 1322279"/>
              <a:gd name="connsiteX48" fmla="*/ 756689 w 1663139"/>
              <a:gd name="connsiteY48" fmla="*/ 577627 h 1322279"/>
              <a:gd name="connsiteX49" fmla="*/ 428186 w 1663139"/>
              <a:gd name="connsiteY49" fmla="*/ 529161 h 1322279"/>
              <a:gd name="connsiteX50" fmla="*/ 178653 w 1663139"/>
              <a:gd name="connsiteY50" fmla="*/ 515699 h 1322279"/>
              <a:gd name="connsiteX51" fmla="*/ 995581 w 1663139"/>
              <a:gd name="connsiteY51" fmla="*/ 1322279 h 1322279"/>
              <a:gd name="connsiteX0" fmla="*/ 510969 w 1675417"/>
              <a:gd name="connsiteY0" fmla="*/ 1310513 h 1322279"/>
              <a:gd name="connsiteX1" fmla="*/ 436500 w 1675417"/>
              <a:gd name="connsiteY1" fmla="*/ 1087161 h 1322279"/>
              <a:gd name="connsiteX2" fmla="*/ 180032 w 1675417"/>
              <a:gd name="connsiteY2" fmla="*/ 97636 h 1322279"/>
              <a:gd name="connsiteX3" fmla="*/ 1032523 w 1675417"/>
              <a:gd name="connsiteY3" fmla="*/ 1552 h 1322279"/>
              <a:gd name="connsiteX4" fmla="*/ 1505856 w 1675417"/>
              <a:gd name="connsiteY4" fmla="*/ 45085 h 1322279"/>
              <a:gd name="connsiteX5" fmla="*/ 1664647 w 1675417"/>
              <a:gd name="connsiteY5" fmla="*/ 134090 h 1322279"/>
              <a:gd name="connsiteX6" fmla="*/ 1411599 w 1675417"/>
              <a:gd name="connsiteY6" fmla="*/ 208656 h 1322279"/>
              <a:gd name="connsiteX7" fmla="*/ 978498 w 1675417"/>
              <a:gd name="connsiteY7" fmla="*/ 224371 h 1322279"/>
              <a:gd name="connsiteX8" fmla="*/ 357212 w 1675417"/>
              <a:gd name="connsiteY8" fmla="*/ 163927 h 1322279"/>
              <a:gd name="connsiteX9" fmla="*/ 477249 w 1675417"/>
              <a:gd name="connsiteY9" fmla="*/ 92520 h 1322279"/>
              <a:gd name="connsiteX10" fmla="*/ 966756 w 1675417"/>
              <a:gd name="connsiteY10" fmla="*/ 67806 h 1322279"/>
              <a:gd name="connsiteX11" fmla="*/ 1347067 w 1675417"/>
              <a:gd name="connsiteY11" fmla="*/ 91723 h 1322279"/>
              <a:gd name="connsiteX12" fmla="*/ 1588943 w 1675417"/>
              <a:gd name="connsiteY12" fmla="*/ 141150 h 1322279"/>
              <a:gd name="connsiteX13" fmla="*/ 1655700 w 1675417"/>
              <a:gd name="connsiteY13" fmla="*/ 214920 h 1322279"/>
              <a:gd name="connsiteX14" fmla="*/ 1412832 w 1675417"/>
              <a:gd name="connsiteY14" fmla="*/ 273372 h 1322279"/>
              <a:gd name="connsiteX15" fmla="*/ 1024395 w 1675417"/>
              <a:gd name="connsiteY15" fmla="*/ 289088 h 1322279"/>
              <a:gd name="connsiteX16" fmla="*/ 498432 w 1675417"/>
              <a:gd name="connsiteY16" fmla="*/ 256517 h 1322279"/>
              <a:gd name="connsiteX17" fmla="*/ 332498 w 1675417"/>
              <a:gd name="connsiteY17" fmla="*/ 209823 h 1322279"/>
              <a:gd name="connsiteX18" fmla="*/ 710262 w 1675417"/>
              <a:gd name="connsiteY18" fmla="*/ 142744 h 1322279"/>
              <a:gd name="connsiteX19" fmla="*/ 1317508 w 1675417"/>
              <a:gd name="connsiteY19" fmla="*/ 149805 h 1322279"/>
              <a:gd name="connsiteX20" fmla="*/ 1670641 w 1675417"/>
              <a:gd name="connsiteY20" fmla="*/ 251365 h 1322279"/>
              <a:gd name="connsiteX21" fmla="*/ 1472933 w 1675417"/>
              <a:gd name="connsiteY21" fmla="*/ 335726 h 1322279"/>
              <a:gd name="connsiteX22" fmla="*/ 1063312 w 1675417"/>
              <a:gd name="connsiteY22" fmla="*/ 365165 h 1322279"/>
              <a:gd name="connsiteX23" fmla="*/ 509023 w 1675417"/>
              <a:gd name="connsiteY23" fmla="*/ 340452 h 1322279"/>
              <a:gd name="connsiteX24" fmla="*/ 318376 w 1675417"/>
              <a:gd name="connsiteY24" fmla="*/ 280433 h 1322279"/>
              <a:gd name="connsiteX25" fmla="*/ 611491 w 1675417"/>
              <a:gd name="connsiteY25" fmla="*/ 240374 h 1322279"/>
              <a:gd name="connsiteX26" fmla="*/ 1264138 w 1675417"/>
              <a:gd name="connsiteY26" fmla="*/ 258372 h 1322279"/>
              <a:gd name="connsiteX27" fmla="*/ 1661281 w 1675417"/>
              <a:gd name="connsiteY27" fmla="*/ 329009 h 1322279"/>
              <a:gd name="connsiteX28" fmla="*/ 1525890 w 1675417"/>
              <a:gd name="connsiteY28" fmla="*/ 407503 h 1322279"/>
              <a:gd name="connsiteX29" fmla="*/ 951652 w 1675417"/>
              <a:gd name="connsiteY29" fmla="*/ 441641 h 1322279"/>
              <a:gd name="connsiteX30" fmla="*/ 526676 w 1675417"/>
              <a:gd name="connsiteY30" fmla="*/ 407531 h 1322279"/>
              <a:gd name="connsiteX31" fmla="*/ 327570 w 1675417"/>
              <a:gd name="connsiteY31" fmla="*/ 353405 h 1322279"/>
              <a:gd name="connsiteX32" fmla="*/ 409599 w 1675417"/>
              <a:gd name="connsiteY32" fmla="*/ 317731 h 1322279"/>
              <a:gd name="connsiteX33" fmla="*/ 587191 w 1675417"/>
              <a:gd name="connsiteY33" fmla="*/ 302757 h 1322279"/>
              <a:gd name="connsiteX34" fmla="*/ 959447 w 1675417"/>
              <a:gd name="connsiteY34" fmla="*/ 305436 h 1322279"/>
              <a:gd name="connsiteX35" fmla="*/ 1303220 w 1675417"/>
              <a:gd name="connsiteY35" fmla="*/ 329751 h 1322279"/>
              <a:gd name="connsiteX36" fmla="*/ 1524245 w 1675417"/>
              <a:gd name="connsiteY36" fmla="*/ 366649 h 1322279"/>
              <a:gd name="connsiteX37" fmla="*/ 1654138 w 1675417"/>
              <a:gd name="connsiteY37" fmla="*/ 420884 h 1322279"/>
              <a:gd name="connsiteX38" fmla="*/ 1437545 w 1675417"/>
              <a:gd name="connsiteY38" fmla="*/ 499324 h 1322279"/>
              <a:gd name="connsiteX39" fmla="*/ 952718 w 1675417"/>
              <a:gd name="connsiteY39" fmla="*/ 522870 h 1322279"/>
              <a:gd name="connsiteX40" fmla="*/ 484310 w 1675417"/>
              <a:gd name="connsiteY40" fmla="*/ 481672 h 1322279"/>
              <a:gd name="connsiteX41" fmla="*/ 332498 w 1675417"/>
              <a:gd name="connsiteY41" fmla="*/ 432245 h 1322279"/>
              <a:gd name="connsiteX42" fmla="*/ 562312 w 1675417"/>
              <a:gd name="connsiteY42" fmla="*/ 378889 h 1322279"/>
              <a:gd name="connsiteX43" fmla="*/ 1204532 w 1675417"/>
              <a:gd name="connsiteY43" fmla="*/ 393409 h 1322279"/>
              <a:gd name="connsiteX44" fmla="*/ 1542146 w 1675417"/>
              <a:gd name="connsiteY44" fmla="*/ 427121 h 1322279"/>
              <a:gd name="connsiteX45" fmla="*/ 1663497 w 1675417"/>
              <a:gd name="connsiteY45" fmla="*/ 485202 h 1322279"/>
              <a:gd name="connsiteX46" fmla="*/ 1562997 w 1675417"/>
              <a:gd name="connsiteY46" fmla="*/ 543256 h 1322279"/>
              <a:gd name="connsiteX47" fmla="*/ 1172923 w 1675417"/>
              <a:gd name="connsiteY47" fmla="*/ 587469 h 1322279"/>
              <a:gd name="connsiteX48" fmla="*/ 768967 w 1675417"/>
              <a:gd name="connsiteY48" fmla="*/ 577627 h 1322279"/>
              <a:gd name="connsiteX49" fmla="*/ 440464 w 1675417"/>
              <a:gd name="connsiteY49" fmla="*/ 529161 h 1322279"/>
              <a:gd name="connsiteX50" fmla="*/ 190931 w 1675417"/>
              <a:gd name="connsiteY50" fmla="*/ 515699 h 1322279"/>
              <a:gd name="connsiteX51" fmla="*/ 1007859 w 1675417"/>
              <a:gd name="connsiteY51" fmla="*/ 1322279 h 1322279"/>
              <a:gd name="connsiteX0" fmla="*/ 523455 w 1687903"/>
              <a:gd name="connsiteY0" fmla="*/ 1310513 h 1322279"/>
              <a:gd name="connsiteX1" fmla="*/ 448986 w 1687903"/>
              <a:gd name="connsiteY1" fmla="*/ 1087161 h 1322279"/>
              <a:gd name="connsiteX2" fmla="*/ 192518 w 1687903"/>
              <a:gd name="connsiteY2" fmla="*/ 97636 h 1322279"/>
              <a:gd name="connsiteX3" fmla="*/ 1045009 w 1687903"/>
              <a:gd name="connsiteY3" fmla="*/ 1552 h 1322279"/>
              <a:gd name="connsiteX4" fmla="*/ 1518342 w 1687903"/>
              <a:gd name="connsiteY4" fmla="*/ 45085 h 1322279"/>
              <a:gd name="connsiteX5" fmla="*/ 1677133 w 1687903"/>
              <a:gd name="connsiteY5" fmla="*/ 134090 h 1322279"/>
              <a:gd name="connsiteX6" fmla="*/ 1424085 w 1687903"/>
              <a:gd name="connsiteY6" fmla="*/ 208656 h 1322279"/>
              <a:gd name="connsiteX7" fmla="*/ 990984 w 1687903"/>
              <a:gd name="connsiteY7" fmla="*/ 224371 h 1322279"/>
              <a:gd name="connsiteX8" fmla="*/ 369698 w 1687903"/>
              <a:gd name="connsiteY8" fmla="*/ 163927 h 1322279"/>
              <a:gd name="connsiteX9" fmla="*/ 489735 w 1687903"/>
              <a:gd name="connsiteY9" fmla="*/ 92520 h 1322279"/>
              <a:gd name="connsiteX10" fmla="*/ 979242 w 1687903"/>
              <a:gd name="connsiteY10" fmla="*/ 67806 h 1322279"/>
              <a:gd name="connsiteX11" fmla="*/ 1359553 w 1687903"/>
              <a:gd name="connsiteY11" fmla="*/ 91723 h 1322279"/>
              <a:gd name="connsiteX12" fmla="*/ 1601429 w 1687903"/>
              <a:gd name="connsiteY12" fmla="*/ 141150 h 1322279"/>
              <a:gd name="connsiteX13" fmla="*/ 1668186 w 1687903"/>
              <a:gd name="connsiteY13" fmla="*/ 214920 h 1322279"/>
              <a:gd name="connsiteX14" fmla="*/ 1425318 w 1687903"/>
              <a:gd name="connsiteY14" fmla="*/ 273372 h 1322279"/>
              <a:gd name="connsiteX15" fmla="*/ 1036881 w 1687903"/>
              <a:gd name="connsiteY15" fmla="*/ 289088 h 1322279"/>
              <a:gd name="connsiteX16" fmla="*/ 510918 w 1687903"/>
              <a:gd name="connsiteY16" fmla="*/ 256517 h 1322279"/>
              <a:gd name="connsiteX17" fmla="*/ 344984 w 1687903"/>
              <a:gd name="connsiteY17" fmla="*/ 209823 h 1322279"/>
              <a:gd name="connsiteX18" fmla="*/ 722748 w 1687903"/>
              <a:gd name="connsiteY18" fmla="*/ 142744 h 1322279"/>
              <a:gd name="connsiteX19" fmla="*/ 1329994 w 1687903"/>
              <a:gd name="connsiteY19" fmla="*/ 149805 h 1322279"/>
              <a:gd name="connsiteX20" fmla="*/ 1683127 w 1687903"/>
              <a:gd name="connsiteY20" fmla="*/ 251365 h 1322279"/>
              <a:gd name="connsiteX21" fmla="*/ 1485419 w 1687903"/>
              <a:gd name="connsiteY21" fmla="*/ 335726 h 1322279"/>
              <a:gd name="connsiteX22" fmla="*/ 1075798 w 1687903"/>
              <a:gd name="connsiteY22" fmla="*/ 365165 h 1322279"/>
              <a:gd name="connsiteX23" fmla="*/ 521509 w 1687903"/>
              <a:gd name="connsiteY23" fmla="*/ 340452 h 1322279"/>
              <a:gd name="connsiteX24" fmla="*/ 330862 w 1687903"/>
              <a:gd name="connsiteY24" fmla="*/ 280433 h 1322279"/>
              <a:gd name="connsiteX25" fmla="*/ 623977 w 1687903"/>
              <a:gd name="connsiteY25" fmla="*/ 240374 h 1322279"/>
              <a:gd name="connsiteX26" fmla="*/ 1276624 w 1687903"/>
              <a:gd name="connsiteY26" fmla="*/ 258372 h 1322279"/>
              <a:gd name="connsiteX27" fmla="*/ 1673767 w 1687903"/>
              <a:gd name="connsiteY27" fmla="*/ 329009 h 1322279"/>
              <a:gd name="connsiteX28" fmla="*/ 1538376 w 1687903"/>
              <a:gd name="connsiteY28" fmla="*/ 407503 h 1322279"/>
              <a:gd name="connsiteX29" fmla="*/ 964138 w 1687903"/>
              <a:gd name="connsiteY29" fmla="*/ 441641 h 1322279"/>
              <a:gd name="connsiteX30" fmla="*/ 539162 w 1687903"/>
              <a:gd name="connsiteY30" fmla="*/ 407531 h 1322279"/>
              <a:gd name="connsiteX31" fmla="*/ 340056 w 1687903"/>
              <a:gd name="connsiteY31" fmla="*/ 353405 h 1322279"/>
              <a:gd name="connsiteX32" fmla="*/ 422085 w 1687903"/>
              <a:gd name="connsiteY32" fmla="*/ 317731 h 1322279"/>
              <a:gd name="connsiteX33" fmla="*/ 599677 w 1687903"/>
              <a:gd name="connsiteY33" fmla="*/ 302757 h 1322279"/>
              <a:gd name="connsiteX34" fmla="*/ 971933 w 1687903"/>
              <a:gd name="connsiteY34" fmla="*/ 305436 h 1322279"/>
              <a:gd name="connsiteX35" fmla="*/ 1315706 w 1687903"/>
              <a:gd name="connsiteY35" fmla="*/ 329751 h 1322279"/>
              <a:gd name="connsiteX36" fmla="*/ 1536731 w 1687903"/>
              <a:gd name="connsiteY36" fmla="*/ 366649 h 1322279"/>
              <a:gd name="connsiteX37" fmla="*/ 1666624 w 1687903"/>
              <a:gd name="connsiteY37" fmla="*/ 420884 h 1322279"/>
              <a:gd name="connsiteX38" fmla="*/ 1450031 w 1687903"/>
              <a:gd name="connsiteY38" fmla="*/ 499324 h 1322279"/>
              <a:gd name="connsiteX39" fmla="*/ 965204 w 1687903"/>
              <a:gd name="connsiteY39" fmla="*/ 522870 h 1322279"/>
              <a:gd name="connsiteX40" fmla="*/ 496796 w 1687903"/>
              <a:gd name="connsiteY40" fmla="*/ 481672 h 1322279"/>
              <a:gd name="connsiteX41" fmla="*/ 344984 w 1687903"/>
              <a:gd name="connsiteY41" fmla="*/ 432245 h 1322279"/>
              <a:gd name="connsiteX42" fmla="*/ 574798 w 1687903"/>
              <a:gd name="connsiteY42" fmla="*/ 378889 h 1322279"/>
              <a:gd name="connsiteX43" fmla="*/ 1217018 w 1687903"/>
              <a:gd name="connsiteY43" fmla="*/ 393409 h 1322279"/>
              <a:gd name="connsiteX44" fmla="*/ 1554632 w 1687903"/>
              <a:gd name="connsiteY44" fmla="*/ 427121 h 1322279"/>
              <a:gd name="connsiteX45" fmla="*/ 1675983 w 1687903"/>
              <a:gd name="connsiteY45" fmla="*/ 485202 h 1322279"/>
              <a:gd name="connsiteX46" fmla="*/ 1575483 w 1687903"/>
              <a:gd name="connsiteY46" fmla="*/ 543256 h 1322279"/>
              <a:gd name="connsiteX47" fmla="*/ 1185409 w 1687903"/>
              <a:gd name="connsiteY47" fmla="*/ 587469 h 1322279"/>
              <a:gd name="connsiteX48" fmla="*/ 781453 w 1687903"/>
              <a:gd name="connsiteY48" fmla="*/ 577627 h 1322279"/>
              <a:gd name="connsiteX49" fmla="*/ 452950 w 1687903"/>
              <a:gd name="connsiteY49" fmla="*/ 529161 h 1322279"/>
              <a:gd name="connsiteX50" fmla="*/ 203417 w 1687903"/>
              <a:gd name="connsiteY50" fmla="*/ 515699 h 1322279"/>
              <a:gd name="connsiteX51" fmla="*/ 1020345 w 1687903"/>
              <a:gd name="connsiteY51" fmla="*/ 1322279 h 1322279"/>
              <a:gd name="connsiteX0" fmla="*/ 523455 w 1687903"/>
              <a:gd name="connsiteY0" fmla="*/ 1310513 h 1322279"/>
              <a:gd name="connsiteX1" fmla="*/ 448986 w 1687903"/>
              <a:gd name="connsiteY1" fmla="*/ 1087161 h 1322279"/>
              <a:gd name="connsiteX2" fmla="*/ 192518 w 1687903"/>
              <a:gd name="connsiteY2" fmla="*/ 97636 h 1322279"/>
              <a:gd name="connsiteX3" fmla="*/ 1045009 w 1687903"/>
              <a:gd name="connsiteY3" fmla="*/ 1552 h 1322279"/>
              <a:gd name="connsiteX4" fmla="*/ 1518342 w 1687903"/>
              <a:gd name="connsiteY4" fmla="*/ 45085 h 1322279"/>
              <a:gd name="connsiteX5" fmla="*/ 1677133 w 1687903"/>
              <a:gd name="connsiteY5" fmla="*/ 134090 h 1322279"/>
              <a:gd name="connsiteX6" fmla="*/ 1424085 w 1687903"/>
              <a:gd name="connsiteY6" fmla="*/ 208656 h 1322279"/>
              <a:gd name="connsiteX7" fmla="*/ 990984 w 1687903"/>
              <a:gd name="connsiteY7" fmla="*/ 224371 h 1322279"/>
              <a:gd name="connsiteX8" fmla="*/ 369698 w 1687903"/>
              <a:gd name="connsiteY8" fmla="*/ 163927 h 1322279"/>
              <a:gd name="connsiteX9" fmla="*/ 489735 w 1687903"/>
              <a:gd name="connsiteY9" fmla="*/ 92520 h 1322279"/>
              <a:gd name="connsiteX10" fmla="*/ 979242 w 1687903"/>
              <a:gd name="connsiteY10" fmla="*/ 67806 h 1322279"/>
              <a:gd name="connsiteX11" fmla="*/ 1359553 w 1687903"/>
              <a:gd name="connsiteY11" fmla="*/ 91723 h 1322279"/>
              <a:gd name="connsiteX12" fmla="*/ 1601429 w 1687903"/>
              <a:gd name="connsiteY12" fmla="*/ 141150 h 1322279"/>
              <a:gd name="connsiteX13" fmla="*/ 1668186 w 1687903"/>
              <a:gd name="connsiteY13" fmla="*/ 214920 h 1322279"/>
              <a:gd name="connsiteX14" fmla="*/ 1425318 w 1687903"/>
              <a:gd name="connsiteY14" fmla="*/ 273372 h 1322279"/>
              <a:gd name="connsiteX15" fmla="*/ 1036881 w 1687903"/>
              <a:gd name="connsiteY15" fmla="*/ 289088 h 1322279"/>
              <a:gd name="connsiteX16" fmla="*/ 510918 w 1687903"/>
              <a:gd name="connsiteY16" fmla="*/ 256517 h 1322279"/>
              <a:gd name="connsiteX17" fmla="*/ 344984 w 1687903"/>
              <a:gd name="connsiteY17" fmla="*/ 209823 h 1322279"/>
              <a:gd name="connsiteX18" fmla="*/ 722748 w 1687903"/>
              <a:gd name="connsiteY18" fmla="*/ 142744 h 1322279"/>
              <a:gd name="connsiteX19" fmla="*/ 1329994 w 1687903"/>
              <a:gd name="connsiteY19" fmla="*/ 149805 h 1322279"/>
              <a:gd name="connsiteX20" fmla="*/ 1683127 w 1687903"/>
              <a:gd name="connsiteY20" fmla="*/ 251365 h 1322279"/>
              <a:gd name="connsiteX21" fmla="*/ 1485419 w 1687903"/>
              <a:gd name="connsiteY21" fmla="*/ 335726 h 1322279"/>
              <a:gd name="connsiteX22" fmla="*/ 1075798 w 1687903"/>
              <a:gd name="connsiteY22" fmla="*/ 365165 h 1322279"/>
              <a:gd name="connsiteX23" fmla="*/ 521509 w 1687903"/>
              <a:gd name="connsiteY23" fmla="*/ 340452 h 1322279"/>
              <a:gd name="connsiteX24" fmla="*/ 330862 w 1687903"/>
              <a:gd name="connsiteY24" fmla="*/ 280433 h 1322279"/>
              <a:gd name="connsiteX25" fmla="*/ 623977 w 1687903"/>
              <a:gd name="connsiteY25" fmla="*/ 240374 h 1322279"/>
              <a:gd name="connsiteX26" fmla="*/ 1276624 w 1687903"/>
              <a:gd name="connsiteY26" fmla="*/ 258372 h 1322279"/>
              <a:gd name="connsiteX27" fmla="*/ 1673767 w 1687903"/>
              <a:gd name="connsiteY27" fmla="*/ 329009 h 1322279"/>
              <a:gd name="connsiteX28" fmla="*/ 1538376 w 1687903"/>
              <a:gd name="connsiteY28" fmla="*/ 407503 h 1322279"/>
              <a:gd name="connsiteX29" fmla="*/ 964138 w 1687903"/>
              <a:gd name="connsiteY29" fmla="*/ 441641 h 1322279"/>
              <a:gd name="connsiteX30" fmla="*/ 539162 w 1687903"/>
              <a:gd name="connsiteY30" fmla="*/ 407531 h 1322279"/>
              <a:gd name="connsiteX31" fmla="*/ 340056 w 1687903"/>
              <a:gd name="connsiteY31" fmla="*/ 353405 h 1322279"/>
              <a:gd name="connsiteX32" fmla="*/ 422085 w 1687903"/>
              <a:gd name="connsiteY32" fmla="*/ 317731 h 1322279"/>
              <a:gd name="connsiteX33" fmla="*/ 599677 w 1687903"/>
              <a:gd name="connsiteY33" fmla="*/ 302757 h 1322279"/>
              <a:gd name="connsiteX34" fmla="*/ 971933 w 1687903"/>
              <a:gd name="connsiteY34" fmla="*/ 305436 h 1322279"/>
              <a:gd name="connsiteX35" fmla="*/ 1315706 w 1687903"/>
              <a:gd name="connsiteY35" fmla="*/ 329751 h 1322279"/>
              <a:gd name="connsiteX36" fmla="*/ 1536731 w 1687903"/>
              <a:gd name="connsiteY36" fmla="*/ 366649 h 1322279"/>
              <a:gd name="connsiteX37" fmla="*/ 1666624 w 1687903"/>
              <a:gd name="connsiteY37" fmla="*/ 420884 h 1322279"/>
              <a:gd name="connsiteX38" fmla="*/ 1450031 w 1687903"/>
              <a:gd name="connsiteY38" fmla="*/ 499324 h 1322279"/>
              <a:gd name="connsiteX39" fmla="*/ 965204 w 1687903"/>
              <a:gd name="connsiteY39" fmla="*/ 522870 h 1322279"/>
              <a:gd name="connsiteX40" fmla="*/ 496796 w 1687903"/>
              <a:gd name="connsiteY40" fmla="*/ 481672 h 1322279"/>
              <a:gd name="connsiteX41" fmla="*/ 344984 w 1687903"/>
              <a:gd name="connsiteY41" fmla="*/ 432245 h 1322279"/>
              <a:gd name="connsiteX42" fmla="*/ 574798 w 1687903"/>
              <a:gd name="connsiteY42" fmla="*/ 378889 h 1322279"/>
              <a:gd name="connsiteX43" fmla="*/ 1217018 w 1687903"/>
              <a:gd name="connsiteY43" fmla="*/ 393409 h 1322279"/>
              <a:gd name="connsiteX44" fmla="*/ 1554632 w 1687903"/>
              <a:gd name="connsiteY44" fmla="*/ 427121 h 1322279"/>
              <a:gd name="connsiteX45" fmla="*/ 1675983 w 1687903"/>
              <a:gd name="connsiteY45" fmla="*/ 485202 h 1322279"/>
              <a:gd name="connsiteX46" fmla="*/ 1575483 w 1687903"/>
              <a:gd name="connsiteY46" fmla="*/ 543256 h 1322279"/>
              <a:gd name="connsiteX47" fmla="*/ 1185409 w 1687903"/>
              <a:gd name="connsiteY47" fmla="*/ 587469 h 1322279"/>
              <a:gd name="connsiteX48" fmla="*/ 781453 w 1687903"/>
              <a:gd name="connsiteY48" fmla="*/ 577627 h 1322279"/>
              <a:gd name="connsiteX49" fmla="*/ 452950 w 1687903"/>
              <a:gd name="connsiteY49" fmla="*/ 529161 h 1322279"/>
              <a:gd name="connsiteX50" fmla="*/ 248022 w 1687903"/>
              <a:gd name="connsiteY50" fmla="*/ 521660 h 1322279"/>
              <a:gd name="connsiteX51" fmla="*/ 1020345 w 1687903"/>
              <a:gd name="connsiteY51" fmla="*/ 1322279 h 1322279"/>
              <a:gd name="connsiteX0" fmla="*/ 523455 w 1687903"/>
              <a:gd name="connsiteY0" fmla="*/ 1313072 h 1324838"/>
              <a:gd name="connsiteX1" fmla="*/ 448986 w 1687903"/>
              <a:gd name="connsiteY1" fmla="*/ 1089720 h 1324838"/>
              <a:gd name="connsiteX2" fmla="*/ 192518 w 1687903"/>
              <a:gd name="connsiteY2" fmla="*/ 100195 h 1324838"/>
              <a:gd name="connsiteX3" fmla="*/ 1045009 w 1687903"/>
              <a:gd name="connsiteY3" fmla="*/ 4111 h 1324838"/>
              <a:gd name="connsiteX4" fmla="*/ 1518342 w 1687903"/>
              <a:gd name="connsiteY4" fmla="*/ 47644 h 1324838"/>
              <a:gd name="connsiteX5" fmla="*/ 1677133 w 1687903"/>
              <a:gd name="connsiteY5" fmla="*/ 136649 h 1324838"/>
              <a:gd name="connsiteX6" fmla="*/ 1424085 w 1687903"/>
              <a:gd name="connsiteY6" fmla="*/ 211215 h 1324838"/>
              <a:gd name="connsiteX7" fmla="*/ 990984 w 1687903"/>
              <a:gd name="connsiteY7" fmla="*/ 226930 h 1324838"/>
              <a:gd name="connsiteX8" fmla="*/ 369698 w 1687903"/>
              <a:gd name="connsiteY8" fmla="*/ 166486 h 1324838"/>
              <a:gd name="connsiteX9" fmla="*/ 489735 w 1687903"/>
              <a:gd name="connsiteY9" fmla="*/ 95079 h 1324838"/>
              <a:gd name="connsiteX10" fmla="*/ 979242 w 1687903"/>
              <a:gd name="connsiteY10" fmla="*/ 70365 h 1324838"/>
              <a:gd name="connsiteX11" fmla="*/ 1359553 w 1687903"/>
              <a:gd name="connsiteY11" fmla="*/ 94282 h 1324838"/>
              <a:gd name="connsiteX12" fmla="*/ 1601429 w 1687903"/>
              <a:gd name="connsiteY12" fmla="*/ 143709 h 1324838"/>
              <a:gd name="connsiteX13" fmla="*/ 1668186 w 1687903"/>
              <a:gd name="connsiteY13" fmla="*/ 217479 h 1324838"/>
              <a:gd name="connsiteX14" fmla="*/ 1425318 w 1687903"/>
              <a:gd name="connsiteY14" fmla="*/ 275931 h 1324838"/>
              <a:gd name="connsiteX15" fmla="*/ 1036881 w 1687903"/>
              <a:gd name="connsiteY15" fmla="*/ 291647 h 1324838"/>
              <a:gd name="connsiteX16" fmla="*/ 510918 w 1687903"/>
              <a:gd name="connsiteY16" fmla="*/ 259076 h 1324838"/>
              <a:gd name="connsiteX17" fmla="*/ 344984 w 1687903"/>
              <a:gd name="connsiteY17" fmla="*/ 212382 h 1324838"/>
              <a:gd name="connsiteX18" fmla="*/ 722748 w 1687903"/>
              <a:gd name="connsiteY18" fmla="*/ 145303 h 1324838"/>
              <a:gd name="connsiteX19" fmla="*/ 1329994 w 1687903"/>
              <a:gd name="connsiteY19" fmla="*/ 152364 h 1324838"/>
              <a:gd name="connsiteX20" fmla="*/ 1683127 w 1687903"/>
              <a:gd name="connsiteY20" fmla="*/ 253924 h 1324838"/>
              <a:gd name="connsiteX21" fmla="*/ 1485419 w 1687903"/>
              <a:gd name="connsiteY21" fmla="*/ 338285 h 1324838"/>
              <a:gd name="connsiteX22" fmla="*/ 1075798 w 1687903"/>
              <a:gd name="connsiteY22" fmla="*/ 367724 h 1324838"/>
              <a:gd name="connsiteX23" fmla="*/ 521509 w 1687903"/>
              <a:gd name="connsiteY23" fmla="*/ 343011 h 1324838"/>
              <a:gd name="connsiteX24" fmla="*/ 330862 w 1687903"/>
              <a:gd name="connsiteY24" fmla="*/ 282992 h 1324838"/>
              <a:gd name="connsiteX25" fmla="*/ 623977 w 1687903"/>
              <a:gd name="connsiteY25" fmla="*/ 242933 h 1324838"/>
              <a:gd name="connsiteX26" fmla="*/ 1276624 w 1687903"/>
              <a:gd name="connsiteY26" fmla="*/ 260931 h 1324838"/>
              <a:gd name="connsiteX27" fmla="*/ 1673767 w 1687903"/>
              <a:gd name="connsiteY27" fmla="*/ 331568 h 1324838"/>
              <a:gd name="connsiteX28" fmla="*/ 1538376 w 1687903"/>
              <a:gd name="connsiteY28" fmla="*/ 410062 h 1324838"/>
              <a:gd name="connsiteX29" fmla="*/ 964138 w 1687903"/>
              <a:gd name="connsiteY29" fmla="*/ 444200 h 1324838"/>
              <a:gd name="connsiteX30" fmla="*/ 539162 w 1687903"/>
              <a:gd name="connsiteY30" fmla="*/ 410090 h 1324838"/>
              <a:gd name="connsiteX31" fmla="*/ 340056 w 1687903"/>
              <a:gd name="connsiteY31" fmla="*/ 355964 h 1324838"/>
              <a:gd name="connsiteX32" fmla="*/ 422085 w 1687903"/>
              <a:gd name="connsiteY32" fmla="*/ 320290 h 1324838"/>
              <a:gd name="connsiteX33" fmla="*/ 599677 w 1687903"/>
              <a:gd name="connsiteY33" fmla="*/ 305316 h 1324838"/>
              <a:gd name="connsiteX34" fmla="*/ 971933 w 1687903"/>
              <a:gd name="connsiteY34" fmla="*/ 307995 h 1324838"/>
              <a:gd name="connsiteX35" fmla="*/ 1315706 w 1687903"/>
              <a:gd name="connsiteY35" fmla="*/ 332310 h 1324838"/>
              <a:gd name="connsiteX36" fmla="*/ 1536731 w 1687903"/>
              <a:gd name="connsiteY36" fmla="*/ 369208 h 1324838"/>
              <a:gd name="connsiteX37" fmla="*/ 1666624 w 1687903"/>
              <a:gd name="connsiteY37" fmla="*/ 423443 h 1324838"/>
              <a:gd name="connsiteX38" fmla="*/ 1450031 w 1687903"/>
              <a:gd name="connsiteY38" fmla="*/ 501883 h 1324838"/>
              <a:gd name="connsiteX39" fmla="*/ 965204 w 1687903"/>
              <a:gd name="connsiteY39" fmla="*/ 525429 h 1324838"/>
              <a:gd name="connsiteX40" fmla="*/ 496796 w 1687903"/>
              <a:gd name="connsiteY40" fmla="*/ 484231 h 1324838"/>
              <a:gd name="connsiteX41" fmla="*/ 344984 w 1687903"/>
              <a:gd name="connsiteY41" fmla="*/ 434804 h 1324838"/>
              <a:gd name="connsiteX42" fmla="*/ 574798 w 1687903"/>
              <a:gd name="connsiteY42" fmla="*/ 381448 h 1324838"/>
              <a:gd name="connsiteX43" fmla="*/ 1217018 w 1687903"/>
              <a:gd name="connsiteY43" fmla="*/ 395968 h 1324838"/>
              <a:gd name="connsiteX44" fmla="*/ 1554632 w 1687903"/>
              <a:gd name="connsiteY44" fmla="*/ 429680 h 1324838"/>
              <a:gd name="connsiteX45" fmla="*/ 1675983 w 1687903"/>
              <a:gd name="connsiteY45" fmla="*/ 487761 h 1324838"/>
              <a:gd name="connsiteX46" fmla="*/ 1575483 w 1687903"/>
              <a:gd name="connsiteY46" fmla="*/ 545815 h 1324838"/>
              <a:gd name="connsiteX47" fmla="*/ 1185409 w 1687903"/>
              <a:gd name="connsiteY47" fmla="*/ 590028 h 1324838"/>
              <a:gd name="connsiteX48" fmla="*/ 781453 w 1687903"/>
              <a:gd name="connsiteY48" fmla="*/ 580186 h 1324838"/>
              <a:gd name="connsiteX49" fmla="*/ 452950 w 1687903"/>
              <a:gd name="connsiteY49" fmla="*/ 531720 h 1324838"/>
              <a:gd name="connsiteX50" fmla="*/ 248022 w 1687903"/>
              <a:gd name="connsiteY50" fmla="*/ 524219 h 1324838"/>
              <a:gd name="connsiteX51" fmla="*/ 1020345 w 1687903"/>
              <a:gd name="connsiteY51" fmla="*/ 1324838 h 13248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1687903" h="1324838">
                <a:moveTo>
                  <a:pt x="523455" y="1313072"/>
                </a:moveTo>
                <a:cubicBezTo>
                  <a:pt x="501751" y="1295717"/>
                  <a:pt x="559898" y="1166685"/>
                  <a:pt x="448986" y="1089720"/>
                </a:cubicBezTo>
                <a:cubicBezTo>
                  <a:pt x="-230636" y="410693"/>
                  <a:pt x="16823" y="266852"/>
                  <a:pt x="192518" y="100195"/>
                </a:cubicBezTo>
                <a:cubicBezTo>
                  <a:pt x="307005" y="-8402"/>
                  <a:pt x="801736" y="-5014"/>
                  <a:pt x="1045009" y="4111"/>
                </a:cubicBezTo>
                <a:cubicBezTo>
                  <a:pt x="1288282" y="13236"/>
                  <a:pt x="1412988" y="25554"/>
                  <a:pt x="1518342" y="47644"/>
                </a:cubicBezTo>
                <a:cubicBezTo>
                  <a:pt x="1623696" y="69734"/>
                  <a:pt x="1692843" y="109387"/>
                  <a:pt x="1677133" y="136649"/>
                </a:cubicBezTo>
                <a:cubicBezTo>
                  <a:pt x="1661423" y="163911"/>
                  <a:pt x="1538443" y="196168"/>
                  <a:pt x="1424085" y="211215"/>
                </a:cubicBezTo>
                <a:cubicBezTo>
                  <a:pt x="1309727" y="226262"/>
                  <a:pt x="1166715" y="234385"/>
                  <a:pt x="990984" y="226930"/>
                </a:cubicBezTo>
                <a:cubicBezTo>
                  <a:pt x="815253" y="219475"/>
                  <a:pt x="453239" y="188461"/>
                  <a:pt x="369698" y="166486"/>
                </a:cubicBezTo>
                <a:cubicBezTo>
                  <a:pt x="286157" y="144511"/>
                  <a:pt x="388144" y="111099"/>
                  <a:pt x="489735" y="95079"/>
                </a:cubicBezTo>
                <a:cubicBezTo>
                  <a:pt x="591326" y="79059"/>
                  <a:pt x="834272" y="70498"/>
                  <a:pt x="979242" y="70365"/>
                </a:cubicBezTo>
                <a:cubicBezTo>
                  <a:pt x="1124212" y="70232"/>
                  <a:pt x="1255855" y="82058"/>
                  <a:pt x="1359553" y="94282"/>
                </a:cubicBezTo>
                <a:cubicBezTo>
                  <a:pt x="1463251" y="106506"/>
                  <a:pt x="1549990" y="123176"/>
                  <a:pt x="1601429" y="143709"/>
                </a:cubicBezTo>
                <a:cubicBezTo>
                  <a:pt x="1652868" y="164242"/>
                  <a:pt x="1697538" y="195442"/>
                  <a:pt x="1668186" y="217479"/>
                </a:cubicBezTo>
                <a:cubicBezTo>
                  <a:pt x="1638834" y="239516"/>
                  <a:pt x="1530535" y="263570"/>
                  <a:pt x="1425318" y="275931"/>
                </a:cubicBezTo>
                <a:cubicBezTo>
                  <a:pt x="1320101" y="288292"/>
                  <a:pt x="1189281" y="294456"/>
                  <a:pt x="1036881" y="291647"/>
                </a:cubicBezTo>
                <a:cubicBezTo>
                  <a:pt x="884481" y="288838"/>
                  <a:pt x="626234" y="272287"/>
                  <a:pt x="510918" y="259076"/>
                </a:cubicBezTo>
                <a:cubicBezTo>
                  <a:pt x="395602" y="245865"/>
                  <a:pt x="319204" y="234476"/>
                  <a:pt x="344984" y="212382"/>
                </a:cubicBezTo>
                <a:cubicBezTo>
                  <a:pt x="370764" y="190288"/>
                  <a:pt x="558580" y="155306"/>
                  <a:pt x="722748" y="145303"/>
                </a:cubicBezTo>
                <a:cubicBezTo>
                  <a:pt x="886916" y="135300"/>
                  <a:pt x="1169931" y="134261"/>
                  <a:pt x="1329994" y="152364"/>
                </a:cubicBezTo>
                <a:cubicBezTo>
                  <a:pt x="1490057" y="170467"/>
                  <a:pt x="1669129" y="215106"/>
                  <a:pt x="1683127" y="253924"/>
                </a:cubicBezTo>
                <a:cubicBezTo>
                  <a:pt x="1697125" y="292742"/>
                  <a:pt x="1586641" y="319318"/>
                  <a:pt x="1485419" y="338285"/>
                </a:cubicBezTo>
                <a:cubicBezTo>
                  <a:pt x="1384197" y="357252"/>
                  <a:pt x="1236450" y="366936"/>
                  <a:pt x="1075798" y="367724"/>
                </a:cubicBezTo>
                <a:cubicBezTo>
                  <a:pt x="915146" y="368512"/>
                  <a:pt x="645665" y="357133"/>
                  <a:pt x="521509" y="343011"/>
                </a:cubicBezTo>
                <a:cubicBezTo>
                  <a:pt x="397353" y="328889"/>
                  <a:pt x="313784" y="299672"/>
                  <a:pt x="330862" y="282992"/>
                </a:cubicBezTo>
                <a:cubicBezTo>
                  <a:pt x="347940" y="266312"/>
                  <a:pt x="466350" y="246610"/>
                  <a:pt x="623977" y="242933"/>
                </a:cubicBezTo>
                <a:cubicBezTo>
                  <a:pt x="781604" y="239256"/>
                  <a:pt x="1101659" y="246159"/>
                  <a:pt x="1276624" y="260931"/>
                </a:cubicBezTo>
                <a:cubicBezTo>
                  <a:pt x="1451589" y="275703"/>
                  <a:pt x="1630142" y="306713"/>
                  <a:pt x="1673767" y="331568"/>
                </a:cubicBezTo>
                <a:cubicBezTo>
                  <a:pt x="1717392" y="356423"/>
                  <a:pt x="1656648" y="391290"/>
                  <a:pt x="1538376" y="410062"/>
                </a:cubicBezTo>
                <a:cubicBezTo>
                  <a:pt x="1420105" y="428834"/>
                  <a:pt x="1130674" y="444195"/>
                  <a:pt x="964138" y="444200"/>
                </a:cubicBezTo>
                <a:cubicBezTo>
                  <a:pt x="797602" y="444205"/>
                  <a:pt x="643176" y="424796"/>
                  <a:pt x="539162" y="410090"/>
                </a:cubicBezTo>
                <a:cubicBezTo>
                  <a:pt x="435148" y="395384"/>
                  <a:pt x="342901" y="372497"/>
                  <a:pt x="340056" y="355964"/>
                </a:cubicBezTo>
                <a:cubicBezTo>
                  <a:pt x="337211" y="339431"/>
                  <a:pt x="378815" y="328731"/>
                  <a:pt x="422085" y="320290"/>
                </a:cubicBezTo>
                <a:cubicBezTo>
                  <a:pt x="465355" y="311849"/>
                  <a:pt x="508036" y="307365"/>
                  <a:pt x="599677" y="305316"/>
                </a:cubicBezTo>
                <a:cubicBezTo>
                  <a:pt x="691318" y="303267"/>
                  <a:pt x="847848" y="307102"/>
                  <a:pt x="971933" y="307995"/>
                </a:cubicBezTo>
                <a:cubicBezTo>
                  <a:pt x="1091271" y="312494"/>
                  <a:pt x="1221573" y="322108"/>
                  <a:pt x="1315706" y="332310"/>
                </a:cubicBezTo>
                <a:cubicBezTo>
                  <a:pt x="1409839" y="342512"/>
                  <a:pt x="1478245" y="354019"/>
                  <a:pt x="1536731" y="369208"/>
                </a:cubicBezTo>
                <a:cubicBezTo>
                  <a:pt x="1595217" y="384397"/>
                  <a:pt x="1666786" y="401330"/>
                  <a:pt x="1666624" y="423443"/>
                </a:cubicBezTo>
                <a:cubicBezTo>
                  <a:pt x="1666462" y="445556"/>
                  <a:pt x="1566934" y="484885"/>
                  <a:pt x="1450031" y="501883"/>
                </a:cubicBezTo>
                <a:cubicBezTo>
                  <a:pt x="1333128" y="518881"/>
                  <a:pt x="1124076" y="528371"/>
                  <a:pt x="965204" y="525429"/>
                </a:cubicBezTo>
                <a:cubicBezTo>
                  <a:pt x="806332" y="522487"/>
                  <a:pt x="600166" y="499335"/>
                  <a:pt x="496796" y="484231"/>
                </a:cubicBezTo>
                <a:cubicBezTo>
                  <a:pt x="393426" y="469127"/>
                  <a:pt x="331984" y="451934"/>
                  <a:pt x="344984" y="434804"/>
                </a:cubicBezTo>
                <a:cubicBezTo>
                  <a:pt x="357984" y="417674"/>
                  <a:pt x="429459" y="387921"/>
                  <a:pt x="574798" y="381448"/>
                </a:cubicBezTo>
                <a:cubicBezTo>
                  <a:pt x="720137" y="374975"/>
                  <a:pt x="1053712" y="387929"/>
                  <a:pt x="1217018" y="395968"/>
                </a:cubicBezTo>
                <a:cubicBezTo>
                  <a:pt x="1380324" y="404007"/>
                  <a:pt x="1478138" y="411999"/>
                  <a:pt x="1554632" y="429680"/>
                </a:cubicBezTo>
                <a:cubicBezTo>
                  <a:pt x="1631126" y="447361"/>
                  <a:pt x="1672508" y="468405"/>
                  <a:pt x="1675983" y="487761"/>
                </a:cubicBezTo>
                <a:cubicBezTo>
                  <a:pt x="1679458" y="507117"/>
                  <a:pt x="1657245" y="528770"/>
                  <a:pt x="1575483" y="545815"/>
                </a:cubicBezTo>
                <a:cubicBezTo>
                  <a:pt x="1493721" y="562860"/>
                  <a:pt x="1317747" y="584300"/>
                  <a:pt x="1185409" y="590028"/>
                </a:cubicBezTo>
                <a:cubicBezTo>
                  <a:pt x="1053071" y="595757"/>
                  <a:pt x="903529" y="589904"/>
                  <a:pt x="781453" y="580186"/>
                </a:cubicBezTo>
                <a:cubicBezTo>
                  <a:pt x="659377" y="570468"/>
                  <a:pt x="541855" y="541048"/>
                  <a:pt x="452950" y="531720"/>
                </a:cubicBezTo>
                <a:cubicBezTo>
                  <a:pt x="364045" y="522392"/>
                  <a:pt x="338633" y="486979"/>
                  <a:pt x="248022" y="524219"/>
                </a:cubicBezTo>
                <a:cubicBezTo>
                  <a:pt x="149304" y="788540"/>
                  <a:pt x="1106659" y="845705"/>
                  <a:pt x="1020345" y="1324838"/>
                </a:cubicBezTo>
              </a:path>
            </a:pathLst>
          </a:custGeom>
          <a:noFill/>
          <a:ln w="57150">
            <a:solidFill>
              <a:srgbClr val="FFFF00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 </a:t>
            </a:r>
            <a:r>
              <a:rPr lang="fr-FR" dirty="0" smtClean="0"/>
              <a:t> </a:t>
            </a:r>
            <a:endParaRPr lang="fr-FR" dirty="0"/>
          </a:p>
        </p:txBody>
      </p:sp>
      <p:grpSp>
        <p:nvGrpSpPr>
          <p:cNvPr id="182" name="Groupe 181"/>
          <p:cNvGrpSpPr/>
          <p:nvPr/>
        </p:nvGrpSpPr>
        <p:grpSpPr>
          <a:xfrm>
            <a:off x="4279790" y="5340246"/>
            <a:ext cx="378042" cy="493632"/>
            <a:chOff x="179512" y="3282088"/>
            <a:chExt cx="504056" cy="886254"/>
          </a:xfrm>
        </p:grpSpPr>
        <p:cxnSp>
          <p:nvCxnSpPr>
            <p:cNvPr id="183" name="Connecteur droit 182"/>
            <p:cNvCxnSpPr/>
            <p:nvPr/>
          </p:nvCxnSpPr>
          <p:spPr>
            <a:xfrm>
              <a:off x="431540" y="3282088"/>
              <a:ext cx="0" cy="379302"/>
            </a:xfrm>
            <a:prstGeom prst="line">
              <a:avLst/>
            </a:prstGeom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4" name="Connecteur droit 183"/>
            <p:cNvCxnSpPr/>
            <p:nvPr/>
          </p:nvCxnSpPr>
          <p:spPr>
            <a:xfrm>
              <a:off x="179512" y="3661390"/>
              <a:ext cx="504056" cy="0"/>
            </a:xfrm>
            <a:prstGeom prst="line">
              <a:avLst/>
            </a:prstGeom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5" name="Connecteur droit 184"/>
            <p:cNvCxnSpPr/>
            <p:nvPr/>
          </p:nvCxnSpPr>
          <p:spPr>
            <a:xfrm>
              <a:off x="305526" y="3789040"/>
              <a:ext cx="252028" cy="6127"/>
            </a:xfrm>
            <a:prstGeom prst="line">
              <a:avLst/>
            </a:prstGeom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6" name="Connecteur droit 185"/>
            <p:cNvCxnSpPr/>
            <p:nvPr/>
          </p:nvCxnSpPr>
          <p:spPr>
            <a:xfrm>
              <a:off x="431540" y="3789040"/>
              <a:ext cx="0" cy="379302"/>
            </a:xfrm>
            <a:prstGeom prst="line">
              <a:avLst/>
            </a:prstGeom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" name="Groupe 7"/>
          <p:cNvGrpSpPr/>
          <p:nvPr/>
        </p:nvGrpSpPr>
        <p:grpSpPr>
          <a:xfrm>
            <a:off x="35496" y="5116049"/>
            <a:ext cx="378042" cy="886395"/>
            <a:chOff x="35496" y="4808776"/>
            <a:chExt cx="378042" cy="886395"/>
          </a:xfrm>
        </p:grpSpPr>
        <p:grpSp>
          <p:nvGrpSpPr>
            <p:cNvPr id="47" name="Groupe 46"/>
            <p:cNvGrpSpPr/>
            <p:nvPr/>
          </p:nvGrpSpPr>
          <p:grpSpPr>
            <a:xfrm>
              <a:off x="35496" y="5201539"/>
              <a:ext cx="378042" cy="493632"/>
              <a:chOff x="179512" y="3282088"/>
              <a:chExt cx="504056" cy="886254"/>
            </a:xfrm>
          </p:grpSpPr>
          <p:cxnSp>
            <p:nvCxnSpPr>
              <p:cNvPr id="48" name="Connecteur droit 47"/>
              <p:cNvCxnSpPr/>
              <p:nvPr/>
            </p:nvCxnSpPr>
            <p:spPr>
              <a:xfrm>
                <a:off x="431540" y="3282088"/>
                <a:ext cx="0" cy="379302"/>
              </a:xfrm>
              <a:prstGeom prst="line">
                <a:avLst/>
              </a:prstGeom>
              <a:ln w="381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9" name="Connecteur droit 48"/>
              <p:cNvCxnSpPr/>
              <p:nvPr/>
            </p:nvCxnSpPr>
            <p:spPr>
              <a:xfrm>
                <a:off x="179512" y="3661390"/>
                <a:ext cx="504056" cy="0"/>
              </a:xfrm>
              <a:prstGeom prst="line">
                <a:avLst/>
              </a:prstGeom>
              <a:ln w="381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0" name="Connecteur droit 49"/>
              <p:cNvCxnSpPr/>
              <p:nvPr/>
            </p:nvCxnSpPr>
            <p:spPr>
              <a:xfrm>
                <a:off x="305526" y="3789040"/>
                <a:ext cx="252028" cy="6127"/>
              </a:xfrm>
              <a:prstGeom prst="line">
                <a:avLst/>
              </a:prstGeom>
              <a:ln w="381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" name="Connecteur droit 50"/>
              <p:cNvCxnSpPr/>
              <p:nvPr/>
            </p:nvCxnSpPr>
            <p:spPr>
              <a:xfrm>
                <a:off x="431540" y="3789040"/>
                <a:ext cx="0" cy="379302"/>
              </a:xfrm>
              <a:prstGeom prst="line">
                <a:avLst/>
              </a:prstGeom>
              <a:ln w="381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87" name="Groupe 186"/>
            <p:cNvGrpSpPr/>
            <p:nvPr/>
          </p:nvGrpSpPr>
          <p:grpSpPr>
            <a:xfrm>
              <a:off x="35496" y="4808776"/>
              <a:ext cx="378042" cy="493632"/>
              <a:chOff x="179512" y="3282088"/>
              <a:chExt cx="504056" cy="886254"/>
            </a:xfrm>
          </p:grpSpPr>
          <p:cxnSp>
            <p:nvCxnSpPr>
              <p:cNvPr id="188" name="Connecteur droit 187"/>
              <p:cNvCxnSpPr/>
              <p:nvPr/>
            </p:nvCxnSpPr>
            <p:spPr>
              <a:xfrm>
                <a:off x="431540" y="3282088"/>
                <a:ext cx="0" cy="379302"/>
              </a:xfrm>
              <a:prstGeom prst="line">
                <a:avLst/>
              </a:prstGeom>
              <a:ln w="381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9" name="Connecteur droit 188"/>
              <p:cNvCxnSpPr/>
              <p:nvPr/>
            </p:nvCxnSpPr>
            <p:spPr>
              <a:xfrm>
                <a:off x="179512" y="3661390"/>
                <a:ext cx="504056" cy="0"/>
              </a:xfrm>
              <a:prstGeom prst="line">
                <a:avLst/>
              </a:prstGeom>
              <a:ln w="381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0" name="Connecteur droit 189"/>
              <p:cNvCxnSpPr/>
              <p:nvPr/>
            </p:nvCxnSpPr>
            <p:spPr>
              <a:xfrm>
                <a:off x="305526" y="3789040"/>
                <a:ext cx="252028" cy="6127"/>
              </a:xfrm>
              <a:prstGeom prst="line">
                <a:avLst/>
              </a:prstGeom>
              <a:ln w="381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1" name="Connecteur droit 190"/>
              <p:cNvCxnSpPr/>
              <p:nvPr/>
            </p:nvCxnSpPr>
            <p:spPr>
              <a:xfrm>
                <a:off x="431540" y="3789040"/>
                <a:ext cx="0" cy="379302"/>
              </a:xfrm>
              <a:prstGeom prst="line">
                <a:avLst/>
              </a:prstGeom>
              <a:ln w="381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3" name="Groupe 2"/>
          <p:cNvGrpSpPr/>
          <p:nvPr/>
        </p:nvGrpSpPr>
        <p:grpSpPr>
          <a:xfrm>
            <a:off x="8253440" y="5262482"/>
            <a:ext cx="378042" cy="1271503"/>
            <a:chOff x="8598862" y="5353165"/>
            <a:chExt cx="378042" cy="1271503"/>
          </a:xfrm>
        </p:grpSpPr>
        <p:grpSp>
          <p:nvGrpSpPr>
            <p:cNvPr id="192" name="Groupe 191"/>
            <p:cNvGrpSpPr/>
            <p:nvPr/>
          </p:nvGrpSpPr>
          <p:grpSpPr>
            <a:xfrm>
              <a:off x="8598862" y="6131036"/>
              <a:ext cx="378042" cy="493632"/>
              <a:chOff x="179512" y="3282088"/>
              <a:chExt cx="504056" cy="886254"/>
            </a:xfrm>
          </p:grpSpPr>
          <p:cxnSp>
            <p:nvCxnSpPr>
              <p:cNvPr id="193" name="Connecteur droit 192"/>
              <p:cNvCxnSpPr/>
              <p:nvPr/>
            </p:nvCxnSpPr>
            <p:spPr>
              <a:xfrm>
                <a:off x="431540" y="3282088"/>
                <a:ext cx="0" cy="379302"/>
              </a:xfrm>
              <a:prstGeom prst="line">
                <a:avLst/>
              </a:prstGeom>
              <a:ln w="381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4" name="Connecteur droit 193"/>
              <p:cNvCxnSpPr/>
              <p:nvPr/>
            </p:nvCxnSpPr>
            <p:spPr>
              <a:xfrm>
                <a:off x="179512" y="3661390"/>
                <a:ext cx="504056" cy="0"/>
              </a:xfrm>
              <a:prstGeom prst="line">
                <a:avLst/>
              </a:prstGeom>
              <a:ln w="381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5" name="Connecteur droit 194"/>
              <p:cNvCxnSpPr/>
              <p:nvPr/>
            </p:nvCxnSpPr>
            <p:spPr>
              <a:xfrm>
                <a:off x="305526" y="3789040"/>
                <a:ext cx="252028" cy="6127"/>
              </a:xfrm>
              <a:prstGeom prst="line">
                <a:avLst/>
              </a:prstGeom>
              <a:ln w="381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6" name="Connecteur droit 195"/>
              <p:cNvCxnSpPr/>
              <p:nvPr/>
            </p:nvCxnSpPr>
            <p:spPr>
              <a:xfrm>
                <a:off x="431540" y="3789040"/>
                <a:ext cx="0" cy="379302"/>
              </a:xfrm>
              <a:prstGeom prst="line">
                <a:avLst/>
              </a:prstGeom>
              <a:ln w="381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97" name="Groupe 196"/>
            <p:cNvGrpSpPr/>
            <p:nvPr/>
          </p:nvGrpSpPr>
          <p:grpSpPr>
            <a:xfrm>
              <a:off x="8598862" y="5738273"/>
              <a:ext cx="378042" cy="493632"/>
              <a:chOff x="179512" y="3282088"/>
              <a:chExt cx="504056" cy="886254"/>
            </a:xfrm>
          </p:grpSpPr>
          <p:cxnSp>
            <p:nvCxnSpPr>
              <p:cNvPr id="198" name="Connecteur droit 197"/>
              <p:cNvCxnSpPr/>
              <p:nvPr/>
            </p:nvCxnSpPr>
            <p:spPr>
              <a:xfrm>
                <a:off x="431540" y="3282088"/>
                <a:ext cx="0" cy="379302"/>
              </a:xfrm>
              <a:prstGeom prst="line">
                <a:avLst/>
              </a:prstGeom>
              <a:ln w="381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9" name="Connecteur droit 198"/>
              <p:cNvCxnSpPr/>
              <p:nvPr/>
            </p:nvCxnSpPr>
            <p:spPr>
              <a:xfrm>
                <a:off x="179512" y="3661390"/>
                <a:ext cx="504056" cy="0"/>
              </a:xfrm>
              <a:prstGeom prst="line">
                <a:avLst/>
              </a:prstGeom>
              <a:ln w="381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0" name="Connecteur droit 199"/>
              <p:cNvCxnSpPr/>
              <p:nvPr/>
            </p:nvCxnSpPr>
            <p:spPr>
              <a:xfrm>
                <a:off x="305526" y="3789040"/>
                <a:ext cx="252028" cy="6127"/>
              </a:xfrm>
              <a:prstGeom prst="line">
                <a:avLst/>
              </a:prstGeom>
              <a:ln w="381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1" name="Connecteur droit 200"/>
              <p:cNvCxnSpPr/>
              <p:nvPr/>
            </p:nvCxnSpPr>
            <p:spPr>
              <a:xfrm>
                <a:off x="431540" y="3789040"/>
                <a:ext cx="0" cy="379302"/>
              </a:xfrm>
              <a:prstGeom prst="line">
                <a:avLst/>
              </a:prstGeom>
              <a:ln w="381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02" name="Groupe 201"/>
            <p:cNvGrpSpPr/>
            <p:nvPr/>
          </p:nvGrpSpPr>
          <p:grpSpPr>
            <a:xfrm>
              <a:off x="8598862" y="5353165"/>
              <a:ext cx="378042" cy="493632"/>
              <a:chOff x="179512" y="3282088"/>
              <a:chExt cx="504056" cy="886254"/>
            </a:xfrm>
          </p:grpSpPr>
          <p:cxnSp>
            <p:nvCxnSpPr>
              <p:cNvPr id="203" name="Connecteur droit 202"/>
              <p:cNvCxnSpPr/>
              <p:nvPr/>
            </p:nvCxnSpPr>
            <p:spPr>
              <a:xfrm>
                <a:off x="431540" y="3282088"/>
                <a:ext cx="0" cy="379302"/>
              </a:xfrm>
              <a:prstGeom prst="line">
                <a:avLst/>
              </a:prstGeom>
              <a:ln w="381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4" name="Connecteur droit 203"/>
              <p:cNvCxnSpPr/>
              <p:nvPr/>
            </p:nvCxnSpPr>
            <p:spPr>
              <a:xfrm>
                <a:off x="179512" y="3661390"/>
                <a:ext cx="504056" cy="0"/>
              </a:xfrm>
              <a:prstGeom prst="line">
                <a:avLst/>
              </a:prstGeom>
              <a:ln w="381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5" name="Connecteur droit 204"/>
              <p:cNvCxnSpPr/>
              <p:nvPr/>
            </p:nvCxnSpPr>
            <p:spPr>
              <a:xfrm>
                <a:off x="305526" y="3789040"/>
                <a:ext cx="252028" cy="6127"/>
              </a:xfrm>
              <a:prstGeom prst="line">
                <a:avLst/>
              </a:prstGeom>
              <a:ln w="381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6" name="Connecteur droit 205"/>
              <p:cNvCxnSpPr/>
              <p:nvPr/>
            </p:nvCxnSpPr>
            <p:spPr>
              <a:xfrm>
                <a:off x="431540" y="3789040"/>
                <a:ext cx="0" cy="379302"/>
              </a:xfrm>
              <a:prstGeom prst="line">
                <a:avLst/>
              </a:prstGeom>
              <a:ln w="381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217" name="Forme libre 216"/>
          <p:cNvSpPr/>
          <p:nvPr/>
        </p:nvSpPr>
        <p:spPr>
          <a:xfrm rot="5400000">
            <a:off x="9113600" y="4601294"/>
            <a:ext cx="1687903" cy="2478368"/>
          </a:xfrm>
          <a:custGeom>
            <a:avLst/>
            <a:gdLst>
              <a:gd name="connsiteX0" fmla="*/ 540167 w 2089844"/>
              <a:gd name="connsiteY0" fmla="*/ 0 h 605538"/>
              <a:gd name="connsiteX1" fmla="*/ 1468689 w 2089844"/>
              <a:gd name="connsiteY1" fmla="*/ 10592 h 605538"/>
              <a:gd name="connsiteX2" fmla="*/ 1920593 w 2089844"/>
              <a:gd name="connsiteY2" fmla="*/ 49427 h 605538"/>
              <a:gd name="connsiteX3" fmla="*/ 2086527 w 2089844"/>
              <a:gd name="connsiteY3" fmla="*/ 116507 h 605538"/>
              <a:gd name="connsiteX4" fmla="*/ 1835861 w 2089844"/>
              <a:gd name="connsiteY4" fmla="*/ 208300 h 605538"/>
              <a:gd name="connsiteX5" fmla="*/ 1405140 w 2089844"/>
              <a:gd name="connsiteY5" fmla="*/ 236544 h 605538"/>
              <a:gd name="connsiteX6" fmla="*/ 776711 w 2089844"/>
              <a:gd name="connsiteY6" fmla="*/ 158873 h 605538"/>
              <a:gd name="connsiteX7" fmla="*/ 896748 w 2089844"/>
              <a:gd name="connsiteY7" fmla="*/ 81202 h 605538"/>
              <a:gd name="connsiteX8" fmla="*/ 1391018 w 2089844"/>
              <a:gd name="connsiteY8" fmla="*/ 56488 h 605538"/>
              <a:gd name="connsiteX9" fmla="*/ 1754660 w 2089844"/>
              <a:gd name="connsiteY9" fmla="*/ 74141 h 605538"/>
              <a:gd name="connsiteX10" fmla="*/ 2044161 w 2089844"/>
              <a:gd name="connsiteY10" fmla="*/ 123568 h 605538"/>
              <a:gd name="connsiteX11" fmla="*/ 2037100 w 2089844"/>
              <a:gd name="connsiteY11" fmla="*/ 208300 h 605538"/>
              <a:gd name="connsiteX12" fmla="*/ 1832331 w 2089844"/>
              <a:gd name="connsiteY12" fmla="*/ 268318 h 605538"/>
              <a:gd name="connsiteX13" fmla="*/ 1451037 w 2089844"/>
              <a:gd name="connsiteY13" fmla="*/ 296562 h 605538"/>
              <a:gd name="connsiteX14" fmla="*/ 917931 w 2089844"/>
              <a:gd name="connsiteY14" fmla="*/ 257727 h 605538"/>
              <a:gd name="connsiteX15" fmla="*/ 751997 w 2089844"/>
              <a:gd name="connsiteY15" fmla="*/ 204769 h 605538"/>
              <a:gd name="connsiteX16" fmla="*/ 1129761 w 2089844"/>
              <a:gd name="connsiteY16" fmla="*/ 137690 h 605538"/>
              <a:gd name="connsiteX17" fmla="*/ 1737007 w 2089844"/>
              <a:gd name="connsiteY17" fmla="*/ 144751 h 605538"/>
              <a:gd name="connsiteX18" fmla="*/ 2082996 w 2089844"/>
              <a:gd name="connsiteY18" fmla="*/ 225952 h 605538"/>
              <a:gd name="connsiteX19" fmla="*/ 1885288 w 2089844"/>
              <a:gd name="connsiteY19" fmla="*/ 321276 h 605538"/>
              <a:gd name="connsiteX20" fmla="*/ 1482811 w 2089844"/>
              <a:gd name="connsiteY20" fmla="*/ 360111 h 605538"/>
              <a:gd name="connsiteX21" fmla="*/ 928522 w 2089844"/>
              <a:gd name="connsiteY21" fmla="*/ 335398 h 605538"/>
              <a:gd name="connsiteX22" fmla="*/ 737875 w 2089844"/>
              <a:gd name="connsiteY22" fmla="*/ 275379 h 605538"/>
              <a:gd name="connsiteX23" fmla="*/ 1023846 w 2089844"/>
              <a:gd name="connsiteY23" fmla="*/ 211830 h 605538"/>
              <a:gd name="connsiteX24" fmla="*/ 1719355 w 2089844"/>
              <a:gd name="connsiteY24" fmla="*/ 204769 h 605538"/>
              <a:gd name="connsiteX25" fmla="*/ 2068874 w 2089844"/>
              <a:gd name="connsiteY25" fmla="*/ 289501 h 605538"/>
              <a:gd name="connsiteX26" fmla="*/ 1938246 w 2089844"/>
              <a:gd name="connsiteY26" fmla="*/ 388355 h 605538"/>
              <a:gd name="connsiteX27" fmla="*/ 1359244 w 2089844"/>
              <a:gd name="connsiteY27" fmla="*/ 427191 h 605538"/>
              <a:gd name="connsiteX28" fmla="*/ 946175 w 2089844"/>
              <a:gd name="connsiteY28" fmla="*/ 402477 h 605538"/>
              <a:gd name="connsiteX29" fmla="*/ 766119 w 2089844"/>
              <a:gd name="connsiteY29" fmla="*/ 353050 h 605538"/>
              <a:gd name="connsiteX30" fmla="*/ 776711 w 2089844"/>
              <a:gd name="connsiteY30" fmla="*/ 328337 h 605538"/>
              <a:gd name="connsiteX31" fmla="*/ 963827 w 2089844"/>
              <a:gd name="connsiteY31" fmla="*/ 278910 h 605538"/>
              <a:gd name="connsiteX32" fmla="*/ 1405140 w 2089844"/>
              <a:gd name="connsiteY32" fmla="*/ 247135 h 605538"/>
              <a:gd name="connsiteX33" fmla="*/ 1737007 w 2089844"/>
              <a:gd name="connsiteY33" fmla="*/ 268318 h 605538"/>
              <a:gd name="connsiteX34" fmla="*/ 1977081 w 2089844"/>
              <a:gd name="connsiteY34" fmla="*/ 317745 h 605538"/>
              <a:gd name="connsiteX35" fmla="*/ 2068874 w 2089844"/>
              <a:gd name="connsiteY35" fmla="*/ 423660 h 605538"/>
              <a:gd name="connsiteX36" fmla="*/ 1857044 w 2089844"/>
              <a:gd name="connsiteY36" fmla="*/ 494270 h 605538"/>
              <a:gd name="connsiteX37" fmla="*/ 1369835 w 2089844"/>
              <a:gd name="connsiteY37" fmla="*/ 522514 h 605538"/>
              <a:gd name="connsiteX38" fmla="*/ 903809 w 2089844"/>
              <a:gd name="connsiteY38" fmla="*/ 476618 h 605538"/>
              <a:gd name="connsiteX39" fmla="*/ 751997 w 2089844"/>
              <a:gd name="connsiteY39" fmla="*/ 427191 h 605538"/>
              <a:gd name="connsiteX40" fmla="*/ 953236 w 2089844"/>
              <a:gd name="connsiteY40" fmla="*/ 370703 h 605538"/>
              <a:gd name="connsiteX41" fmla="*/ 1624031 w 2089844"/>
              <a:gd name="connsiteY41" fmla="*/ 388355 h 605538"/>
              <a:gd name="connsiteX42" fmla="*/ 1973551 w 2089844"/>
              <a:gd name="connsiteY42" fmla="*/ 409538 h 605538"/>
              <a:gd name="connsiteX43" fmla="*/ 2082996 w 2089844"/>
              <a:gd name="connsiteY43" fmla="*/ 480148 h 605538"/>
              <a:gd name="connsiteX44" fmla="*/ 2022978 w 2089844"/>
              <a:gd name="connsiteY44" fmla="*/ 536636 h 605538"/>
              <a:gd name="connsiteX45" fmla="*/ 1578135 w 2089844"/>
              <a:gd name="connsiteY45" fmla="*/ 603716 h 605538"/>
              <a:gd name="connsiteX46" fmla="*/ 1200371 w 2089844"/>
              <a:gd name="connsiteY46" fmla="*/ 582533 h 605538"/>
              <a:gd name="connsiteX47" fmla="*/ 766119 w 2089844"/>
              <a:gd name="connsiteY47" fmla="*/ 540167 h 605538"/>
              <a:gd name="connsiteX48" fmla="*/ 766119 w 2089844"/>
              <a:gd name="connsiteY48" fmla="*/ 540167 h 605538"/>
              <a:gd name="connsiteX49" fmla="*/ 0 w 2089844"/>
              <a:gd name="connsiteY49" fmla="*/ 285971 h 605538"/>
              <a:gd name="connsiteX0" fmla="*/ 540167 w 2089844"/>
              <a:gd name="connsiteY0" fmla="*/ 0 h 605538"/>
              <a:gd name="connsiteX1" fmla="*/ 1468689 w 2089844"/>
              <a:gd name="connsiteY1" fmla="*/ 10592 h 605538"/>
              <a:gd name="connsiteX2" fmla="*/ 1920593 w 2089844"/>
              <a:gd name="connsiteY2" fmla="*/ 49427 h 605538"/>
              <a:gd name="connsiteX3" fmla="*/ 2086527 w 2089844"/>
              <a:gd name="connsiteY3" fmla="*/ 116507 h 605538"/>
              <a:gd name="connsiteX4" fmla="*/ 1835861 w 2089844"/>
              <a:gd name="connsiteY4" fmla="*/ 208300 h 605538"/>
              <a:gd name="connsiteX5" fmla="*/ 1405140 w 2089844"/>
              <a:gd name="connsiteY5" fmla="*/ 236544 h 605538"/>
              <a:gd name="connsiteX6" fmla="*/ 776711 w 2089844"/>
              <a:gd name="connsiteY6" fmla="*/ 158873 h 605538"/>
              <a:gd name="connsiteX7" fmla="*/ 896748 w 2089844"/>
              <a:gd name="connsiteY7" fmla="*/ 81202 h 605538"/>
              <a:gd name="connsiteX8" fmla="*/ 1391018 w 2089844"/>
              <a:gd name="connsiteY8" fmla="*/ 56488 h 605538"/>
              <a:gd name="connsiteX9" fmla="*/ 1754660 w 2089844"/>
              <a:gd name="connsiteY9" fmla="*/ 74141 h 605538"/>
              <a:gd name="connsiteX10" fmla="*/ 2044161 w 2089844"/>
              <a:gd name="connsiteY10" fmla="*/ 123568 h 605538"/>
              <a:gd name="connsiteX11" fmla="*/ 2037100 w 2089844"/>
              <a:gd name="connsiteY11" fmla="*/ 208300 h 605538"/>
              <a:gd name="connsiteX12" fmla="*/ 1832331 w 2089844"/>
              <a:gd name="connsiteY12" fmla="*/ 268318 h 605538"/>
              <a:gd name="connsiteX13" fmla="*/ 1451037 w 2089844"/>
              <a:gd name="connsiteY13" fmla="*/ 296562 h 605538"/>
              <a:gd name="connsiteX14" fmla="*/ 917931 w 2089844"/>
              <a:gd name="connsiteY14" fmla="*/ 257727 h 605538"/>
              <a:gd name="connsiteX15" fmla="*/ 751997 w 2089844"/>
              <a:gd name="connsiteY15" fmla="*/ 204769 h 605538"/>
              <a:gd name="connsiteX16" fmla="*/ 1129761 w 2089844"/>
              <a:gd name="connsiteY16" fmla="*/ 137690 h 605538"/>
              <a:gd name="connsiteX17" fmla="*/ 1737007 w 2089844"/>
              <a:gd name="connsiteY17" fmla="*/ 144751 h 605538"/>
              <a:gd name="connsiteX18" fmla="*/ 2082996 w 2089844"/>
              <a:gd name="connsiteY18" fmla="*/ 225952 h 605538"/>
              <a:gd name="connsiteX19" fmla="*/ 1885288 w 2089844"/>
              <a:gd name="connsiteY19" fmla="*/ 321276 h 605538"/>
              <a:gd name="connsiteX20" fmla="*/ 1482811 w 2089844"/>
              <a:gd name="connsiteY20" fmla="*/ 360111 h 605538"/>
              <a:gd name="connsiteX21" fmla="*/ 928522 w 2089844"/>
              <a:gd name="connsiteY21" fmla="*/ 335398 h 605538"/>
              <a:gd name="connsiteX22" fmla="*/ 737875 w 2089844"/>
              <a:gd name="connsiteY22" fmla="*/ 275379 h 605538"/>
              <a:gd name="connsiteX23" fmla="*/ 1023846 w 2089844"/>
              <a:gd name="connsiteY23" fmla="*/ 211830 h 605538"/>
              <a:gd name="connsiteX24" fmla="*/ 1719355 w 2089844"/>
              <a:gd name="connsiteY24" fmla="*/ 204769 h 605538"/>
              <a:gd name="connsiteX25" fmla="*/ 2068874 w 2089844"/>
              <a:gd name="connsiteY25" fmla="*/ 289501 h 605538"/>
              <a:gd name="connsiteX26" fmla="*/ 1938246 w 2089844"/>
              <a:gd name="connsiteY26" fmla="*/ 388355 h 605538"/>
              <a:gd name="connsiteX27" fmla="*/ 1359244 w 2089844"/>
              <a:gd name="connsiteY27" fmla="*/ 427191 h 605538"/>
              <a:gd name="connsiteX28" fmla="*/ 946175 w 2089844"/>
              <a:gd name="connsiteY28" fmla="*/ 402477 h 605538"/>
              <a:gd name="connsiteX29" fmla="*/ 766119 w 2089844"/>
              <a:gd name="connsiteY29" fmla="*/ 353050 h 605538"/>
              <a:gd name="connsiteX30" fmla="*/ 776711 w 2089844"/>
              <a:gd name="connsiteY30" fmla="*/ 328337 h 605538"/>
              <a:gd name="connsiteX31" fmla="*/ 963827 w 2089844"/>
              <a:gd name="connsiteY31" fmla="*/ 278910 h 605538"/>
              <a:gd name="connsiteX32" fmla="*/ 1405140 w 2089844"/>
              <a:gd name="connsiteY32" fmla="*/ 247135 h 605538"/>
              <a:gd name="connsiteX33" fmla="*/ 1737007 w 2089844"/>
              <a:gd name="connsiteY33" fmla="*/ 268318 h 605538"/>
              <a:gd name="connsiteX34" fmla="*/ 1977081 w 2089844"/>
              <a:gd name="connsiteY34" fmla="*/ 317745 h 605538"/>
              <a:gd name="connsiteX35" fmla="*/ 2068874 w 2089844"/>
              <a:gd name="connsiteY35" fmla="*/ 423660 h 605538"/>
              <a:gd name="connsiteX36" fmla="*/ 1857044 w 2089844"/>
              <a:gd name="connsiteY36" fmla="*/ 494270 h 605538"/>
              <a:gd name="connsiteX37" fmla="*/ 1369835 w 2089844"/>
              <a:gd name="connsiteY37" fmla="*/ 522514 h 605538"/>
              <a:gd name="connsiteX38" fmla="*/ 903809 w 2089844"/>
              <a:gd name="connsiteY38" fmla="*/ 476618 h 605538"/>
              <a:gd name="connsiteX39" fmla="*/ 751997 w 2089844"/>
              <a:gd name="connsiteY39" fmla="*/ 427191 h 605538"/>
              <a:gd name="connsiteX40" fmla="*/ 953236 w 2089844"/>
              <a:gd name="connsiteY40" fmla="*/ 370703 h 605538"/>
              <a:gd name="connsiteX41" fmla="*/ 1624031 w 2089844"/>
              <a:gd name="connsiteY41" fmla="*/ 388355 h 605538"/>
              <a:gd name="connsiteX42" fmla="*/ 1973551 w 2089844"/>
              <a:gd name="connsiteY42" fmla="*/ 409538 h 605538"/>
              <a:gd name="connsiteX43" fmla="*/ 2082996 w 2089844"/>
              <a:gd name="connsiteY43" fmla="*/ 480148 h 605538"/>
              <a:gd name="connsiteX44" fmla="*/ 2022978 w 2089844"/>
              <a:gd name="connsiteY44" fmla="*/ 536636 h 605538"/>
              <a:gd name="connsiteX45" fmla="*/ 1578135 w 2089844"/>
              <a:gd name="connsiteY45" fmla="*/ 603716 h 605538"/>
              <a:gd name="connsiteX46" fmla="*/ 1200371 w 2089844"/>
              <a:gd name="connsiteY46" fmla="*/ 582533 h 605538"/>
              <a:gd name="connsiteX47" fmla="*/ 766119 w 2089844"/>
              <a:gd name="connsiteY47" fmla="*/ 540167 h 605538"/>
              <a:gd name="connsiteX48" fmla="*/ 727283 w 2089844"/>
              <a:gd name="connsiteY48" fmla="*/ 529576 h 605538"/>
              <a:gd name="connsiteX49" fmla="*/ 0 w 2089844"/>
              <a:gd name="connsiteY49" fmla="*/ 285971 h 605538"/>
              <a:gd name="connsiteX0" fmla="*/ 540167 w 2089844"/>
              <a:gd name="connsiteY0" fmla="*/ 0 h 603716"/>
              <a:gd name="connsiteX1" fmla="*/ 1468689 w 2089844"/>
              <a:gd name="connsiteY1" fmla="*/ 10592 h 603716"/>
              <a:gd name="connsiteX2" fmla="*/ 1920593 w 2089844"/>
              <a:gd name="connsiteY2" fmla="*/ 49427 h 603716"/>
              <a:gd name="connsiteX3" fmla="*/ 2086527 w 2089844"/>
              <a:gd name="connsiteY3" fmla="*/ 116507 h 603716"/>
              <a:gd name="connsiteX4" fmla="*/ 1835861 w 2089844"/>
              <a:gd name="connsiteY4" fmla="*/ 208300 h 603716"/>
              <a:gd name="connsiteX5" fmla="*/ 1405140 w 2089844"/>
              <a:gd name="connsiteY5" fmla="*/ 236544 h 603716"/>
              <a:gd name="connsiteX6" fmla="*/ 776711 w 2089844"/>
              <a:gd name="connsiteY6" fmla="*/ 158873 h 603716"/>
              <a:gd name="connsiteX7" fmla="*/ 896748 w 2089844"/>
              <a:gd name="connsiteY7" fmla="*/ 81202 h 603716"/>
              <a:gd name="connsiteX8" fmla="*/ 1391018 w 2089844"/>
              <a:gd name="connsiteY8" fmla="*/ 56488 h 603716"/>
              <a:gd name="connsiteX9" fmla="*/ 1754660 w 2089844"/>
              <a:gd name="connsiteY9" fmla="*/ 74141 h 603716"/>
              <a:gd name="connsiteX10" fmla="*/ 2044161 w 2089844"/>
              <a:gd name="connsiteY10" fmla="*/ 123568 h 603716"/>
              <a:gd name="connsiteX11" fmla="*/ 2037100 w 2089844"/>
              <a:gd name="connsiteY11" fmla="*/ 208300 h 603716"/>
              <a:gd name="connsiteX12" fmla="*/ 1832331 w 2089844"/>
              <a:gd name="connsiteY12" fmla="*/ 268318 h 603716"/>
              <a:gd name="connsiteX13" fmla="*/ 1451037 w 2089844"/>
              <a:gd name="connsiteY13" fmla="*/ 296562 h 603716"/>
              <a:gd name="connsiteX14" fmla="*/ 917931 w 2089844"/>
              <a:gd name="connsiteY14" fmla="*/ 257727 h 603716"/>
              <a:gd name="connsiteX15" fmla="*/ 751997 w 2089844"/>
              <a:gd name="connsiteY15" fmla="*/ 204769 h 603716"/>
              <a:gd name="connsiteX16" fmla="*/ 1129761 w 2089844"/>
              <a:gd name="connsiteY16" fmla="*/ 137690 h 603716"/>
              <a:gd name="connsiteX17" fmla="*/ 1737007 w 2089844"/>
              <a:gd name="connsiteY17" fmla="*/ 144751 h 603716"/>
              <a:gd name="connsiteX18" fmla="*/ 2082996 w 2089844"/>
              <a:gd name="connsiteY18" fmla="*/ 225952 h 603716"/>
              <a:gd name="connsiteX19" fmla="*/ 1885288 w 2089844"/>
              <a:gd name="connsiteY19" fmla="*/ 321276 h 603716"/>
              <a:gd name="connsiteX20" fmla="*/ 1482811 w 2089844"/>
              <a:gd name="connsiteY20" fmla="*/ 360111 h 603716"/>
              <a:gd name="connsiteX21" fmla="*/ 928522 w 2089844"/>
              <a:gd name="connsiteY21" fmla="*/ 335398 h 603716"/>
              <a:gd name="connsiteX22" fmla="*/ 737875 w 2089844"/>
              <a:gd name="connsiteY22" fmla="*/ 275379 h 603716"/>
              <a:gd name="connsiteX23" fmla="*/ 1023846 w 2089844"/>
              <a:gd name="connsiteY23" fmla="*/ 211830 h 603716"/>
              <a:gd name="connsiteX24" fmla="*/ 1719355 w 2089844"/>
              <a:gd name="connsiteY24" fmla="*/ 204769 h 603716"/>
              <a:gd name="connsiteX25" fmla="*/ 2068874 w 2089844"/>
              <a:gd name="connsiteY25" fmla="*/ 289501 h 603716"/>
              <a:gd name="connsiteX26" fmla="*/ 1938246 w 2089844"/>
              <a:gd name="connsiteY26" fmla="*/ 388355 h 603716"/>
              <a:gd name="connsiteX27" fmla="*/ 1359244 w 2089844"/>
              <a:gd name="connsiteY27" fmla="*/ 427191 h 603716"/>
              <a:gd name="connsiteX28" fmla="*/ 946175 w 2089844"/>
              <a:gd name="connsiteY28" fmla="*/ 402477 h 603716"/>
              <a:gd name="connsiteX29" fmla="*/ 766119 w 2089844"/>
              <a:gd name="connsiteY29" fmla="*/ 353050 h 603716"/>
              <a:gd name="connsiteX30" fmla="*/ 776711 w 2089844"/>
              <a:gd name="connsiteY30" fmla="*/ 328337 h 603716"/>
              <a:gd name="connsiteX31" fmla="*/ 963827 w 2089844"/>
              <a:gd name="connsiteY31" fmla="*/ 278910 h 603716"/>
              <a:gd name="connsiteX32" fmla="*/ 1405140 w 2089844"/>
              <a:gd name="connsiteY32" fmla="*/ 247135 h 603716"/>
              <a:gd name="connsiteX33" fmla="*/ 1737007 w 2089844"/>
              <a:gd name="connsiteY33" fmla="*/ 268318 h 603716"/>
              <a:gd name="connsiteX34" fmla="*/ 1977081 w 2089844"/>
              <a:gd name="connsiteY34" fmla="*/ 317745 h 603716"/>
              <a:gd name="connsiteX35" fmla="*/ 2068874 w 2089844"/>
              <a:gd name="connsiteY35" fmla="*/ 423660 h 603716"/>
              <a:gd name="connsiteX36" fmla="*/ 1857044 w 2089844"/>
              <a:gd name="connsiteY36" fmla="*/ 494270 h 603716"/>
              <a:gd name="connsiteX37" fmla="*/ 1369835 w 2089844"/>
              <a:gd name="connsiteY37" fmla="*/ 522514 h 603716"/>
              <a:gd name="connsiteX38" fmla="*/ 903809 w 2089844"/>
              <a:gd name="connsiteY38" fmla="*/ 476618 h 603716"/>
              <a:gd name="connsiteX39" fmla="*/ 751997 w 2089844"/>
              <a:gd name="connsiteY39" fmla="*/ 427191 h 603716"/>
              <a:gd name="connsiteX40" fmla="*/ 953236 w 2089844"/>
              <a:gd name="connsiteY40" fmla="*/ 370703 h 603716"/>
              <a:gd name="connsiteX41" fmla="*/ 1624031 w 2089844"/>
              <a:gd name="connsiteY41" fmla="*/ 388355 h 603716"/>
              <a:gd name="connsiteX42" fmla="*/ 1973551 w 2089844"/>
              <a:gd name="connsiteY42" fmla="*/ 409538 h 603716"/>
              <a:gd name="connsiteX43" fmla="*/ 2082996 w 2089844"/>
              <a:gd name="connsiteY43" fmla="*/ 480148 h 603716"/>
              <a:gd name="connsiteX44" fmla="*/ 2022978 w 2089844"/>
              <a:gd name="connsiteY44" fmla="*/ 536636 h 603716"/>
              <a:gd name="connsiteX45" fmla="*/ 1578135 w 2089844"/>
              <a:gd name="connsiteY45" fmla="*/ 603716 h 603716"/>
              <a:gd name="connsiteX46" fmla="*/ 1200371 w 2089844"/>
              <a:gd name="connsiteY46" fmla="*/ 582533 h 603716"/>
              <a:gd name="connsiteX47" fmla="*/ 939114 w 2089844"/>
              <a:gd name="connsiteY47" fmla="*/ 564881 h 603716"/>
              <a:gd name="connsiteX48" fmla="*/ 727283 w 2089844"/>
              <a:gd name="connsiteY48" fmla="*/ 529576 h 603716"/>
              <a:gd name="connsiteX49" fmla="*/ 0 w 2089844"/>
              <a:gd name="connsiteY49" fmla="*/ 285971 h 603716"/>
              <a:gd name="connsiteX0" fmla="*/ 540167 w 2089844"/>
              <a:gd name="connsiteY0" fmla="*/ 0 h 603716"/>
              <a:gd name="connsiteX1" fmla="*/ 1468689 w 2089844"/>
              <a:gd name="connsiteY1" fmla="*/ 10592 h 603716"/>
              <a:gd name="connsiteX2" fmla="*/ 1920593 w 2089844"/>
              <a:gd name="connsiteY2" fmla="*/ 49427 h 603716"/>
              <a:gd name="connsiteX3" fmla="*/ 2086527 w 2089844"/>
              <a:gd name="connsiteY3" fmla="*/ 116507 h 603716"/>
              <a:gd name="connsiteX4" fmla="*/ 1835861 w 2089844"/>
              <a:gd name="connsiteY4" fmla="*/ 208300 h 603716"/>
              <a:gd name="connsiteX5" fmla="*/ 1405140 w 2089844"/>
              <a:gd name="connsiteY5" fmla="*/ 236544 h 603716"/>
              <a:gd name="connsiteX6" fmla="*/ 776711 w 2089844"/>
              <a:gd name="connsiteY6" fmla="*/ 158873 h 603716"/>
              <a:gd name="connsiteX7" fmla="*/ 896748 w 2089844"/>
              <a:gd name="connsiteY7" fmla="*/ 81202 h 603716"/>
              <a:gd name="connsiteX8" fmla="*/ 1391018 w 2089844"/>
              <a:gd name="connsiteY8" fmla="*/ 56488 h 603716"/>
              <a:gd name="connsiteX9" fmla="*/ 1754660 w 2089844"/>
              <a:gd name="connsiteY9" fmla="*/ 74141 h 603716"/>
              <a:gd name="connsiteX10" fmla="*/ 2044161 w 2089844"/>
              <a:gd name="connsiteY10" fmla="*/ 123568 h 603716"/>
              <a:gd name="connsiteX11" fmla="*/ 2037100 w 2089844"/>
              <a:gd name="connsiteY11" fmla="*/ 208300 h 603716"/>
              <a:gd name="connsiteX12" fmla="*/ 1832331 w 2089844"/>
              <a:gd name="connsiteY12" fmla="*/ 268318 h 603716"/>
              <a:gd name="connsiteX13" fmla="*/ 1451037 w 2089844"/>
              <a:gd name="connsiteY13" fmla="*/ 296562 h 603716"/>
              <a:gd name="connsiteX14" fmla="*/ 917931 w 2089844"/>
              <a:gd name="connsiteY14" fmla="*/ 257727 h 603716"/>
              <a:gd name="connsiteX15" fmla="*/ 751997 w 2089844"/>
              <a:gd name="connsiteY15" fmla="*/ 204769 h 603716"/>
              <a:gd name="connsiteX16" fmla="*/ 1129761 w 2089844"/>
              <a:gd name="connsiteY16" fmla="*/ 137690 h 603716"/>
              <a:gd name="connsiteX17" fmla="*/ 1737007 w 2089844"/>
              <a:gd name="connsiteY17" fmla="*/ 144751 h 603716"/>
              <a:gd name="connsiteX18" fmla="*/ 2082996 w 2089844"/>
              <a:gd name="connsiteY18" fmla="*/ 225952 h 603716"/>
              <a:gd name="connsiteX19" fmla="*/ 1885288 w 2089844"/>
              <a:gd name="connsiteY19" fmla="*/ 321276 h 603716"/>
              <a:gd name="connsiteX20" fmla="*/ 1482811 w 2089844"/>
              <a:gd name="connsiteY20" fmla="*/ 360111 h 603716"/>
              <a:gd name="connsiteX21" fmla="*/ 928522 w 2089844"/>
              <a:gd name="connsiteY21" fmla="*/ 335398 h 603716"/>
              <a:gd name="connsiteX22" fmla="*/ 737875 w 2089844"/>
              <a:gd name="connsiteY22" fmla="*/ 275379 h 603716"/>
              <a:gd name="connsiteX23" fmla="*/ 1023846 w 2089844"/>
              <a:gd name="connsiteY23" fmla="*/ 211830 h 603716"/>
              <a:gd name="connsiteX24" fmla="*/ 1719355 w 2089844"/>
              <a:gd name="connsiteY24" fmla="*/ 204769 h 603716"/>
              <a:gd name="connsiteX25" fmla="*/ 2068874 w 2089844"/>
              <a:gd name="connsiteY25" fmla="*/ 289501 h 603716"/>
              <a:gd name="connsiteX26" fmla="*/ 1938246 w 2089844"/>
              <a:gd name="connsiteY26" fmla="*/ 388355 h 603716"/>
              <a:gd name="connsiteX27" fmla="*/ 1359244 w 2089844"/>
              <a:gd name="connsiteY27" fmla="*/ 427191 h 603716"/>
              <a:gd name="connsiteX28" fmla="*/ 946175 w 2089844"/>
              <a:gd name="connsiteY28" fmla="*/ 402477 h 603716"/>
              <a:gd name="connsiteX29" fmla="*/ 766119 w 2089844"/>
              <a:gd name="connsiteY29" fmla="*/ 353050 h 603716"/>
              <a:gd name="connsiteX30" fmla="*/ 776711 w 2089844"/>
              <a:gd name="connsiteY30" fmla="*/ 328337 h 603716"/>
              <a:gd name="connsiteX31" fmla="*/ 963827 w 2089844"/>
              <a:gd name="connsiteY31" fmla="*/ 278910 h 603716"/>
              <a:gd name="connsiteX32" fmla="*/ 1405140 w 2089844"/>
              <a:gd name="connsiteY32" fmla="*/ 247135 h 603716"/>
              <a:gd name="connsiteX33" fmla="*/ 1737007 w 2089844"/>
              <a:gd name="connsiteY33" fmla="*/ 268318 h 603716"/>
              <a:gd name="connsiteX34" fmla="*/ 1977081 w 2089844"/>
              <a:gd name="connsiteY34" fmla="*/ 317745 h 603716"/>
              <a:gd name="connsiteX35" fmla="*/ 2068874 w 2089844"/>
              <a:gd name="connsiteY35" fmla="*/ 423660 h 603716"/>
              <a:gd name="connsiteX36" fmla="*/ 1857044 w 2089844"/>
              <a:gd name="connsiteY36" fmla="*/ 494270 h 603716"/>
              <a:gd name="connsiteX37" fmla="*/ 1369835 w 2089844"/>
              <a:gd name="connsiteY37" fmla="*/ 522514 h 603716"/>
              <a:gd name="connsiteX38" fmla="*/ 903809 w 2089844"/>
              <a:gd name="connsiteY38" fmla="*/ 476618 h 603716"/>
              <a:gd name="connsiteX39" fmla="*/ 751997 w 2089844"/>
              <a:gd name="connsiteY39" fmla="*/ 427191 h 603716"/>
              <a:gd name="connsiteX40" fmla="*/ 953236 w 2089844"/>
              <a:gd name="connsiteY40" fmla="*/ 370703 h 603716"/>
              <a:gd name="connsiteX41" fmla="*/ 1624031 w 2089844"/>
              <a:gd name="connsiteY41" fmla="*/ 388355 h 603716"/>
              <a:gd name="connsiteX42" fmla="*/ 1973551 w 2089844"/>
              <a:gd name="connsiteY42" fmla="*/ 409538 h 603716"/>
              <a:gd name="connsiteX43" fmla="*/ 2082996 w 2089844"/>
              <a:gd name="connsiteY43" fmla="*/ 480148 h 603716"/>
              <a:gd name="connsiteX44" fmla="*/ 2022978 w 2089844"/>
              <a:gd name="connsiteY44" fmla="*/ 536636 h 603716"/>
              <a:gd name="connsiteX45" fmla="*/ 1578135 w 2089844"/>
              <a:gd name="connsiteY45" fmla="*/ 603716 h 603716"/>
              <a:gd name="connsiteX46" fmla="*/ 1200371 w 2089844"/>
              <a:gd name="connsiteY46" fmla="*/ 582533 h 603716"/>
              <a:gd name="connsiteX47" fmla="*/ 939114 w 2089844"/>
              <a:gd name="connsiteY47" fmla="*/ 564881 h 603716"/>
              <a:gd name="connsiteX48" fmla="*/ 476617 w 2089844"/>
              <a:gd name="connsiteY48" fmla="*/ 427191 h 603716"/>
              <a:gd name="connsiteX49" fmla="*/ 0 w 2089844"/>
              <a:gd name="connsiteY49" fmla="*/ 285971 h 603716"/>
              <a:gd name="connsiteX0" fmla="*/ 540167 w 2089844"/>
              <a:gd name="connsiteY0" fmla="*/ 0 h 606584"/>
              <a:gd name="connsiteX1" fmla="*/ 1468689 w 2089844"/>
              <a:gd name="connsiteY1" fmla="*/ 10592 h 606584"/>
              <a:gd name="connsiteX2" fmla="*/ 1920593 w 2089844"/>
              <a:gd name="connsiteY2" fmla="*/ 49427 h 606584"/>
              <a:gd name="connsiteX3" fmla="*/ 2086527 w 2089844"/>
              <a:gd name="connsiteY3" fmla="*/ 116507 h 606584"/>
              <a:gd name="connsiteX4" fmla="*/ 1835861 w 2089844"/>
              <a:gd name="connsiteY4" fmla="*/ 208300 h 606584"/>
              <a:gd name="connsiteX5" fmla="*/ 1405140 w 2089844"/>
              <a:gd name="connsiteY5" fmla="*/ 236544 h 606584"/>
              <a:gd name="connsiteX6" fmla="*/ 776711 w 2089844"/>
              <a:gd name="connsiteY6" fmla="*/ 158873 h 606584"/>
              <a:gd name="connsiteX7" fmla="*/ 896748 w 2089844"/>
              <a:gd name="connsiteY7" fmla="*/ 81202 h 606584"/>
              <a:gd name="connsiteX8" fmla="*/ 1391018 w 2089844"/>
              <a:gd name="connsiteY8" fmla="*/ 56488 h 606584"/>
              <a:gd name="connsiteX9" fmla="*/ 1754660 w 2089844"/>
              <a:gd name="connsiteY9" fmla="*/ 74141 h 606584"/>
              <a:gd name="connsiteX10" fmla="*/ 2044161 w 2089844"/>
              <a:gd name="connsiteY10" fmla="*/ 123568 h 606584"/>
              <a:gd name="connsiteX11" fmla="*/ 2037100 w 2089844"/>
              <a:gd name="connsiteY11" fmla="*/ 208300 h 606584"/>
              <a:gd name="connsiteX12" fmla="*/ 1832331 w 2089844"/>
              <a:gd name="connsiteY12" fmla="*/ 268318 h 606584"/>
              <a:gd name="connsiteX13" fmla="*/ 1451037 w 2089844"/>
              <a:gd name="connsiteY13" fmla="*/ 296562 h 606584"/>
              <a:gd name="connsiteX14" fmla="*/ 917931 w 2089844"/>
              <a:gd name="connsiteY14" fmla="*/ 257727 h 606584"/>
              <a:gd name="connsiteX15" fmla="*/ 751997 w 2089844"/>
              <a:gd name="connsiteY15" fmla="*/ 204769 h 606584"/>
              <a:gd name="connsiteX16" fmla="*/ 1129761 w 2089844"/>
              <a:gd name="connsiteY16" fmla="*/ 137690 h 606584"/>
              <a:gd name="connsiteX17" fmla="*/ 1737007 w 2089844"/>
              <a:gd name="connsiteY17" fmla="*/ 144751 h 606584"/>
              <a:gd name="connsiteX18" fmla="*/ 2082996 w 2089844"/>
              <a:gd name="connsiteY18" fmla="*/ 225952 h 606584"/>
              <a:gd name="connsiteX19" fmla="*/ 1885288 w 2089844"/>
              <a:gd name="connsiteY19" fmla="*/ 321276 h 606584"/>
              <a:gd name="connsiteX20" fmla="*/ 1482811 w 2089844"/>
              <a:gd name="connsiteY20" fmla="*/ 360111 h 606584"/>
              <a:gd name="connsiteX21" fmla="*/ 928522 w 2089844"/>
              <a:gd name="connsiteY21" fmla="*/ 335398 h 606584"/>
              <a:gd name="connsiteX22" fmla="*/ 737875 w 2089844"/>
              <a:gd name="connsiteY22" fmla="*/ 275379 h 606584"/>
              <a:gd name="connsiteX23" fmla="*/ 1023846 w 2089844"/>
              <a:gd name="connsiteY23" fmla="*/ 211830 h 606584"/>
              <a:gd name="connsiteX24" fmla="*/ 1719355 w 2089844"/>
              <a:gd name="connsiteY24" fmla="*/ 204769 h 606584"/>
              <a:gd name="connsiteX25" fmla="*/ 2068874 w 2089844"/>
              <a:gd name="connsiteY25" fmla="*/ 289501 h 606584"/>
              <a:gd name="connsiteX26" fmla="*/ 1938246 w 2089844"/>
              <a:gd name="connsiteY26" fmla="*/ 388355 h 606584"/>
              <a:gd name="connsiteX27" fmla="*/ 1359244 w 2089844"/>
              <a:gd name="connsiteY27" fmla="*/ 427191 h 606584"/>
              <a:gd name="connsiteX28" fmla="*/ 946175 w 2089844"/>
              <a:gd name="connsiteY28" fmla="*/ 402477 h 606584"/>
              <a:gd name="connsiteX29" fmla="*/ 766119 w 2089844"/>
              <a:gd name="connsiteY29" fmla="*/ 353050 h 606584"/>
              <a:gd name="connsiteX30" fmla="*/ 776711 w 2089844"/>
              <a:gd name="connsiteY30" fmla="*/ 328337 h 606584"/>
              <a:gd name="connsiteX31" fmla="*/ 963827 w 2089844"/>
              <a:gd name="connsiteY31" fmla="*/ 278910 h 606584"/>
              <a:gd name="connsiteX32" fmla="*/ 1405140 w 2089844"/>
              <a:gd name="connsiteY32" fmla="*/ 247135 h 606584"/>
              <a:gd name="connsiteX33" fmla="*/ 1737007 w 2089844"/>
              <a:gd name="connsiteY33" fmla="*/ 268318 h 606584"/>
              <a:gd name="connsiteX34" fmla="*/ 1977081 w 2089844"/>
              <a:gd name="connsiteY34" fmla="*/ 317745 h 606584"/>
              <a:gd name="connsiteX35" fmla="*/ 2068874 w 2089844"/>
              <a:gd name="connsiteY35" fmla="*/ 423660 h 606584"/>
              <a:gd name="connsiteX36" fmla="*/ 1857044 w 2089844"/>
              <a:gd name="connsiteY36" fmla="*/ 494270 h 606584"/>
              <a:gd name="connsiteX37" fmla="*/ 1369835 w 2089844"/>
              <a:gd name="connsiteY37" fmla="*/ 522514 h 606584"/>
              <a:gd name="connsiteX38" fmla="*/ 903809 w 2089844"/>
              <a:gd name="connsiteY38" fmla="*/ 476618 h 606584"/>
              <a:gd name="connsiteX39" fmla="*/ 751997 w 2089844"/>
              <a:gd name="connsiteY39" fmla="*/ 427191 h 606584"/>
              <a:gd name="connsiteX40" fmla="*/ 953236 w 2089844"/>
              <a:gd name="connsiteY40" fmla="*/ 370703 h 606584"/>
              <a:gd name="connsiteX41" fmla="*/ 1624031 w 2089844"/>
              <a:gd name="connsiteY41" fmla="*/ 388355 h 606584"/>
              <a:gd name="connsiteX42" fmla="*/ 1973551 w 2089844"/>
              <a:gd name="connsiteY42" fmla="*/ 409538 h 606584"/>
              <a:gd name="connsiteX43" fmla="*/ 2082996 w 2089844"/>
              <a:gd name="connsiteY43" fmla="*/ 480148 h 606584"/>
              <a:gd name="connsiteX44" fmla="*/ 2022978 w 2089844"/>
              <a:gd name="connsiteY44" fmla="*/ 536636 h 606584"/>
              <a:gd name="connsiteX45" fmla="*/ 1578135 w 2089844"/>
              <a:gd name="connsiteY45" fmla="*/ 603716 h 606584"/>
              <a:gd name="connsiteX46" fmla="*/ 1200371 w 2089844"/>
              <a:gd name="connsiteY46" fmla="*/ 593124 h 606584"/>
              <a:gd name="connsiteX47" fmla="*/ 939114 w 2089844"/>
              <a:gd name="connsiteY47" fmla="*/ 564881 h 606584"/>
              <a:gd name="connsiteX48" fmla="*/ 476617 w 2089844"/>
              <a:gd name="connsiteY48" fmla="*/ 427191 h 606584"/>
              <a:gd name="connsiteX49" fmla="*/ 0 w 2089844"/>
              <a:gd name="connsiteY49" fmla="*/ 285971 h 606584"/>
              <a:gd name="connsiteX0" fmla="*/ 540167 w 2089844"/>
              <a:gd name="connsiteY0" fmla="*/ 0 h 606584"/>
              <a:gd name="connsiteX1" fmla="*/ 1468689 w 2089844"/>
              <a:gd name="connsiteY1" fmla="*/ 10592 h 606584"/>
              <a:gd name="connsiteX2" fmla="*/ 1920593 w 2089844"/>
              <a:gd name="connsiteY2" fmla="*/ 49427 h 606584"/>
              <a:gd name="connsiteX3" fmla="*/ 2086527 w 2089844"/>
              <a:gd name="connsiteY3" fmla="*/ 116507 h 606584"/>
              <a:gd name="connsiteX4" fmla="*/ 1835861 w 2089844"/>
              <a:gd name="connsiteY4" fmla="*/ 208300 h 606584"/>
              <a:gd name="connsiteX5" fmla="*/ 1405140 w 2089844"/>
              <a:gd name="connsiteY5" fmla="*/ 236544 h 606584"/>
              <a:gd name="connsiteX6" fmla="*/ 776711 w 2089844"/>
              <a:gd name="connsiteY6" fmla="*/ 158873 h 606584"/>
              <a:gd name="connsiteX7" fmla="*/ 896748 w 2089844"/>
              <a:gd name="connsiteY7" fmla="*/ 81202 h 606584"/>
              <a:gd name="connsiteX8" fmla="*/ 1391018 w 2089844"/>
              <a:gd name="connsiteY8" fmla="*/ 56488 h 606584"/>
              <a:gd name="connsiteX9" fmla="*/ 1754660 w 2089844"/>
              <a:gd name="connsiteY9" fmla="*/ 74141 h 606584"/>
              <a:gd name="connsiteX10" fmla="*/ 2044161 w 2089844"/>
              <a:gd name="connsiteY10" fmla="*/ 123568 h 606584"/>
              <a:gd name="connsiteX11" fmla="*/ 2037100 w 2089844"/>
              <a:gd name="connsiteY11" fmla="*/ 208300 h 606584"/>
              <a:gd name="connsiteX12" fmla="*/ 1832331 w 2089844"/>
              <a:gd name="connsiteY12" fmla="*/ 268318 h 606584"/>
              <a:gd name="connsiteX13" fmla="*/ 1451037 w 2089844"/>
              <a:gd name="connsiteY13" fmla="*/ 296562 h 606584"/>
              <a:gd name="connsiteX14" fmla="*/ 917931 w 2089844"/>
              <a:gd name="connsiteY14" fmla="*/ 257727 h 606584"/>
              <a:gd name="connsiteX15" fmla="*/ 751997 w 2089844"/>
              <a:gd name="connsiteY15" fmla="*/ 204769 h 606584"/>
              <a:gd name="connsiteX16" fmla="*/ 1129761 w 2089844"/>
              <a:gd name="connsiteY16" fmla="*/ 137690 h 606584"/>
              <a:gd name="connsiteX17" fmla="*/ 1737007 w 2089844"/>
              <a:gd name="connsiteY17" fmla="*/ 144751 h 606584"/>
              <a:gd name="connsiteX18" fmla="*/ 2082996 w 2089844"/>
              <a:gd name="connsiteY18" fmla="*/ 225952 h 606584"/>
              <a:gd name="connsiteX19" fmla="*/ 1885288 w 2089844"/>
              <a:gd name="connsiteY19" fmla="*/ 321276 h 606584"/>
              <a:gd name="connsiteX20" fmla="*/ 1482811 w 2089844"/>
              <a:gd name="connsiteY20" fmla="*/ 360111 h 606584"/>
              <a:gd name="connsiteX21" fmla="*/ 928522 w 2089844"/>
              <a:gd name="connsiteY21" fmla="*/ 335398 h 606584"/>
              <a:gd name="connsiteX22" fmla="*/ 737875 w 2089844"/>
              <a:gd name="connsiteY22" fmla="*/ 275379 h 606584"/>
              <a:gd name="connsiteX23" fmla="*/ 1023846 w 2089844"/>
              <a:gd name="connsiteY23" fmla="*/ 211830 h 606584"/>
              <a:gd name="connsiteX24" fmla="*/ 1719355 w 2089844"/>
              <a:gd name="connsiteY24" fmla="*/ 204769 h 606584"/>
              <a:gd name="connsiteX25" fmla="*/ 2068874 w 2089844"/>
              <a:gd name="connsiteY25" fmla="*/ 289501 h 606584"/>
              <a:gd name="connsiteX26" fmla="*/ 1938246 w 2089844"/>
              <a:gd name="connsiteY26" fmla="*/ 388355 h 606584"/>
              <a:gd name="connsiteX27" fmla="*/ 1359244 w 2089844"/>
              <a:gd name="connsiteY27" fmla="*/ 427191 h 606584"/>
              <a:gd name="connsiteX28" fmla="*/ 946175 w 2089844"/>
              <a:gd name="connsiteY28" fmla="*/ 402477 h 606584"/>
              <a:gd name="connsiteX29" fmla="*/ 766119 w 2089844"/>
              <a:gd name="connsiteY29" fmla="*/ 353050 h 606584"/>
              <a:gd name="connsiteX30" fmla="*/ 776711 w 2089844"/>
              <a:gd name="connsiteY30" fmla="*/ 328337 h 606584"/>
              <a:gd name="connsiteX31" fmla="*/ 963827 w 2089844"/>
              <a:gd name="connsiteY31" fmla="*/ 278910 h 606584"/>
              <a:gd name="connsiteX32" fmla="*/ 1405140 w 2089844"/>
              <a:gd name="connsiteY32" fmla="*/ 247135 h 606584"/>
              <a:gd name="connsiteX33" fmla="*/ 1737007 w 2089844"/>
              <a:gd name="connsiteY33" fmla="*/ 268318 h 606584"/>
              <a:gd name="connsiteX34" fmla="*/ 1977081 w 2089844"/>
              <a:gd name="connsiteY34" fmla="*/ 317745 h 606584"/>
              <a:gd name="connsiteX35" fmla="*/ 2068874 w 2089844"/>
              <a:gd name="connsiteY35" fmla="*/ 423660 h 606584"/>
              <a:gd name="connsiteX36" fmla="*/ 1857044 w 2089844"/>
              <a:gd name="connsiteY36" fmla="*/ 494270 h 606584"/>
              <a:gd name="connsiteX37" fmla="*/ 1369835 w 2089844"/>
              <a:gd name="connsiteY37" fmla="*/ 522514 h 606584"/>
              <a:gd name="connsiteX38" fmla="*/ 903809 w 2089844"/>
              <a:gd name="connsiteY38" fmla="*/ 476618 h 606584"/>
              <a:gd name="connsiteX39" fmla="*/ 751997 w 2089844"/>
              <a:gd name="connsiteY39" fmla="*/ 427191 h 606584"/>
              <a:gd name="connsiteX40" fmla="*/ 953236 w 2089844"/>
              <a:gd name="connsiteY40" fmla="*/ 370703 h 606584"/>
              <a:gd name="connsiteX41" fmla="*/ 1624031 w 2089844"/>
              <a:gd name="connsiteY41" fmla="*/ 388355 h 606584"/>
              <a:gd name="connsiteX42" fmla="*/ 1973551 w 2089844"/>
              <a:gd name="connsiteY42" fmla="*/ 409538 h 606584"/>
              <a:gd name="connsiteX43" fmla="*/ 2082996 w 2089844"/>
              <a:gd name="connsiteY43" fmla="*/ 480148 h 606584"/>
              <a:gd name="connsiteX44" fmla="*/ 2022978 w 2089844"/>
              <a:gd name="connsiteY44" fmla="*/ 536636 h 606584"/>
              <a:gd name="connsiteX45" fmla="*/ 1578135 w 2089844"/>
              <a:gd name="connsiteY45" fmla="*/ 603716 h 606584"/>
              <a:gd name="connsiteX46" fmla="*/ 1200371 w 2089844"/>
              <a:gd name="connsiteY46" fmla="*/ 593124 h 606584"/>
              <a:gd name="connsiteX47" fmla="*/ 939114 w 2089844"/>
              <a:gd name="connsiteY47" fmla="*/ 564881 h 606584"/>
              <a:gd name="connsiteX48" fmla="*/ 476617 w 2089844"/>
              <a:gd name="connsiteY48" fmla="*/ 427191 h 606584"/>
              <a:gd name="connsiteX49" fmla="*/ 0 w 2089844"/>
              <a:gd name="connsiteY49" fmla="*/ 285971 h 606584"/>
              <a:gd name="connsiteX0" fmla="*/ 540167 w 2089844"/>
              <a:gd name="connsiteY0" fmla="*/ 0 h 611226"/>
              <a:gd name="connsiteX1" fmla="*/ 1468689 w 2089844"/>
              <a:gd name="connsiteY1" fmla="*/ 10592 h 611226"/>
              <a:gd name="connsiteX2" fmla="*/ 1920593 w 2089844"/>
              <a:gd name="connsiteY2" fmla="*/ 49427 h 611226"/>
              <a:gd name="connsiteX3" fmla="*/ 2086527 w 2089844"/>
              <a:gd name="connsiteY3" fmla="*/ 116507 h 611226"/>
              <a:gd name="connsiteX4" fmla="*/ 1835861 w 2089844"/>
              <a:gd name="connsiteY4" fmla="*/ 208300 h 611226"/>
              <a:gd name="connsiteX5" fmla="*/ 1405140 w 2089844"/>
              <a:gd name="connsiteY5" fmla="*/ 236544 h 611226"/>
              <a:gd name="connsiteX6" fmla="*/ 776711 w 2089844"/>
              <a:gd name="connsiteY6" fmla="*/ 158873 h 611226"/>
              <a:gd name="connsiteX7" fmla="*/ 896748 w 2089844"/>
              <a:gd name="connsiteY7" fmla="*/ 81202 h 611226"/>
              <a:gd name="connsiteX8" fmla="*/ 1391018 w 2089844"/>
              <a:gd name="connsiteY8" fmla="*/ 56488 h 611226"/>
              <a:gd name="connsiteX9" fmla="*/ 1754660 w 2089844"/>
              <a:gd name="connsiteY9" fmla="*/ 74141 h 611226"/>
              <a:gd name="connsiteX10" fmla="*/ 2044161 w 2089844"/>
              <a:gd name="connsiteY10" fmla="*/ 123568 h 611226"/>
              <a:gd name="connsiteX11" fmla="*/ 2037100 w 2089844"/>
              <a:gd name="connsiteY11" fmla="*/ 208300 h 611226"/>
              <a:gd name="connsiteX12" fmla="*/ 1832331 w 2089844"/>
              <a:gd name="connsiteY12" fmla="*/ 268318 h 611226"/>
              <a:gd name="connsiteX13" fmla="*/ 1451037 w 2089844"/>
              <a:gd name="connsiteY13" fmla="*/ 296562 h 611226"/>
              <a:gd name="connsiteX14" fmla="*/ 917931 w 2089844"/>
              <a:gd name="connsiteY14" fmla="*/ 257727 h 611226"/>
              <a:gd name="connsiteX15" fmla="*/ 751997 w 2089844"/>
              <a:gd name="connsiteY15" fmla="*/ 204769 h 611226"/>
              <a:gd name="connsiteX16" fmla="*/ 1129761 w 2089844"/>
              <a:gd name="connsiteY16" fmla="*/ 137690 h 611226"/>
              <a:gd name="connsiteX17" fmla="*/ 1737007 w 2089844"/>
              <a:gd name="connsiteY17" fmla="*/ 144751 h 611226"/>
              <a:gd name="connsiteX18" fmla="*/ 2082996 w 2089844"/>
              <a:gd name="connsiteY18" fmla="*/ 225952 h 611226"/>
              <a:gd name="connsiteX19" fmla="*/ 1885288 w 2089844"/>
              <a:gd name="connsiteY19" fmla="*/ 321276 h 611226"/>
              <a:gd name="connsiteX20" fmla="*/ 1482811 w 2089844"/>
              <a:gd name="connsiteY20" fmla="*/ 360111 h 611226"/>
              <a:gd name="connsiteX21" fmla="*/ 928522 w 2089844"/>
              <a:gd name="connsiteY21" fmla="*/ 335398 h 611226"/>
              <a:gd name="connsiteX22" fmla="*/ 737875 w 2089844"/>
              <a:gd name="connsiteY22" fmla="*/ 275379 h 611226"/>
              <a:gd name="connsiteX23" fmla="*/ 1023846 w 2089844"/>
              <a:gd name="connsiteY23" fmla="*/ 211830 h 611226"/>
              <a:gd name="connsiteX24" fmla="*/ 1719355 w 2089844"/>
              <a:gd name="connsiteY24" fmla="*/ 204769 h 611226"/>
              <a:gd name="connsiteX25" fmla="*/ 2068874 w 2089844"/>
              <a:gd name="connsiteY25" fmla="*/ 289501 h 611226"/>
              <a:gd name="connsiteX26" fmla="*/ 1938246 w 2089844"/>
              <a:gd name="connsiteY26" fmla="*/ 388355 h 611226"/>
              <a:gd name="connsiteX27" fmla="*/ 1359244 w 2089844"/>
              <a:gd name="connsiteY27" fmla="*/ 427191 h 611226"/>
              <a:gd name="connsiteX28" fmla="*/ 946175 w 2089844"/>
              <a:gd name="connsiteY28" fmla="*/ 402477 h 611226"/>
              <a:gd name="connsiteX29" fmla="*/ 766119 w 2089844"/>
              <a:gd name="connsiteY29" fmla="*/ 353050 h 611226"/>
              <a:gd name="connsiteX30" fmla="*/ 776711 w 2089844"/>
              <a:gd name="connsiteY30" fmla="*/ 328337 h 611226"/>
              <a:gd name="connsiteX31" fmla="*/ 963827 w 2089844"/>
              <a:gd name="connsiteY31" fmla="*/ 278910 h 611226"/>
              <a:gd name="connsiteX32" fmla="*/ 1405140 w 2089844"/>
              <a:gd name="connsiteY32" fmla="*/ 247135 h 611226"/>
              <a:gd name="connsiteX33" fmla="*/ 1737007 w 2089844"/>
              <a:gd name="connsiteY33" fmla="*/ 268318 h 611226"/>
              <a:gd name="connsiteX34" fmla="*/ 1977081 w 2089844"/>
              <a:gd name="connsiteY34" fmla="*/ 317745 h 611226"/>
              <a:gd name="connsiteX35" fmla="*/ 2068874 w 2089844"/>
              <a:gd name="connsiteY35" fmla="*/ 423660 h 611226"/>
              <a:gd name="connsiteX36" fmla="*/ 1857044 w 2089844"/>
              <a:gd name="connsiteY36" fmla="*/ 494270 h 611226"/>
              <a:gd name="connsiteX37" fmla="*/ 1369835 w 2089844"/>
              <a:gd name="connsiteY37" fmla="*/ 522514 h 611226"/>
              <a:gd name="connsiteX38" fmla="*/ 903809 w 2089844"/>
              <a:gd name="connsiteY38" fmla="*/ 476618 h 611226"/>
              <a:gd name="connsiteX39" fmla="*/ 751997 w 2089844"/>
              <a:gd name="connsiteY39" fmla="*/ 427191 h 611226"/>
              <a:gd name="connsiteX40" fmla="*/ 953236 w 2089844"/>
              <a:gd name="connsiteY40" fmla="*/ 370703 h 611226"/>
              <a:gd name="connsiteX41" fmla="*/ 1624031 w 2089844"/>
              <a:gd name="connsiteY41" fmla="*/ 388355 h 611226"/>
              <a:gd name="connsiteX42" fmla="*/ 1973551 w 2089844"/>
              <a:gd name="connsiteY42" fmla="*/ 409538 h 611226"/>
              <a:gd name="connsiteX43" fmla="*/ 2082996 w 2089844"/>
              <a:gd name="connsiteY43" fmla="*/ 480148 h 611226"/>
              <a:gd name="connsiteX44" fmla="*/ 2022978 w 2089844"/>
              <a:gd name="connsiteY44" fmla="*/ 536636 h 611226"/>
              <a:gd name="connsiteX45" fmla="*/ 1578135 w 2089844"/>
              <a:gd name="connsiteY45" fmla="*/ 603716 h 611226"/>
              <a:gd name="connsiteX46" fmla="*/ 1200371 w 2089844"/>
              <a:gd name="connsiteY46" fmla="*/ 607246 h 611226"/>
              <a:gd name="connsiteX47" fmla="*/ 939114 w 2089844"/>
              <a:gd name="connsiteY47" fmla="*/ 564881 h 611226"/>
              <a:gd name="connsiteX48" fmla="*/ 476617 w 2089844"/>
              <a:gd name="connsiteY48" fmla="*/ 427191 h 611226"/>
              <a:gd name="connsiteX49" fmla="*/ 0 w 2089844"/>
              <a:gd name="connsiteY49" fmla="*/ 285971 h 611226"/>
              <a:gd name="connsiteX0" fmla="*/ 540167 w 2089844"/>
              <a:gd name="connsiteY0" fmla="*/ 0 h 611226"/>
              <a:gd name="connsiteX1" fmla="*/ 1468689 w 2089844"/>
              <a:gd name="connsiteY1" fmla="*/ 10592 h 611226"/>
              <a:gd name="connsiteX2" fmla="*/ 1920593 w 2089844"/>
              <a:gd name="connsiteY2" fmla="*/ 49427 h 611226"/>
              <a:gd name="connsiteX3" fmla="*/ 2086527 w 2089844"/>
              <a:gd name="connsiteY3" fmla="*/ 116507 h 611226"/>
              <a:gd name="connsiteX4" fmla="*/ 1835861 w 2089844"/>
              <a:gd name="connsiteY4" fmla="*/ 208300 h 611226"/>
              <a:gd name="connsiteX5" fmla="*/ 1405140 w 2089844"/>
              <a:gd name="connsiteY5" fmla="*/ 236544 h 611226"/>
              <a:gd name="connsiteX6" fmla="*/ 776711 w 2089844"/>
              <a:gd name="connsiteY6" fmla="*/ 158873 h 611226"/>
              <a:gd name="connsiteX7" fmla="*/ 896748 w 2089844"/>
              <a:gd name="connsiteY7" fmla="*/ 81202 h 611226"/>
              <a:gd name="connsiteX8" fmla="*/ 1391018 w 2089844"/>
              <a:gd name="connsiteY8" fmla="*/ 56488 h 611226"/>
              <a:gd name="connsiteX9" fmla="*/ 1754660 w 2089844"/>
              <a:gd name="connsiteY9" fmla="*/ 74141 h 611226"/>
              <a:gd name="connsiteX10" fmla="*/ 2044161 w 2089844"/>
              <a:gd name="connsiteY10" fmla="*/ 123568 h 611226"/>
              <a:gd name="connsiteX11" fmla="*/ 2037100 w 2089844"/>
              <a:gd name="connsiteY11" fmla="*/ 208300 h 611226"/>
              <a:gd name="connsiteX12" fmla="*/ 1832331 w 2089844"/>
              <a:gd name="connsiteY12" fmla="*/ 268318 h 611226"/>
              <a:gd name="connsiteX13" fmla="*/ 1451037 w 2089844"/>
              <a:gd name="connsiteY13" fmla="*/ 296562 h 611226"/>
              <a:gd name="connsiteX14" fmla="*/ 917931 w 2089844"/>
              <a:gd name="connsiteY14" fmla="*/ 257727 h 611226"/>
              <a:gd name="connsiteX15" fmla="*/ 751997 w 2089844"/>
              <a:gd name="connsiteY15" fmla="*/ 204769 h 611226"/>
              <a:gd name="connsiteX16" fmla="*/ 1129761 w 2089844"/>
              <a:gd name="connsiteY16" fmla="*/ 137690 h 611226"/>
              <a:gd name="connsiteX17" fmla="*/ 1737007 w 2089844"/>
              <a:gd name="connsiteY17" fmla="*/ 144751 h 611226"/>
              <a:gd name="connsiteX18" fmla="*/ 2082996 w 2089844"/>
              <a:gd name="connsiteY18" fmla="*/ 225952 h 611226"/>
              <a:gd name="connsiteX19" fmla="*/ 1885288 w 2089844"/>
              <a:gd name="connsiteY19" fmla="*/ 321276 h 611226"/>
              <a:gd name="connsiteX20" fmla="*/ 1482811 w 2089844"/>
              <a:gd name="connsiteY20" fmla="*/ 360111 h 611226"/>
              <a:gd name="connsiteX21" fmla="*/ 928522 w 2089844"/>
              <a:gd name="connsiteY21" fmla="*/ 335398 h 611226"/>
              <a:gd name="connsiteX22" fmla="*/ 737875 w 2089844"/>
              <a:gd name="connsiteY22" fmla="*/ 275379 h 611226"/>
              <a:gd name="connsiteX23" fmla="*/ 1023846 w 2089844"/>
              <a:gd name="connsiteY23" fmla="*/ 211830 h 611226"/>
              <a:gd name="connsiteX24" fmla="*/ 1719355 w 2089844"/>
              <a:gd name="connsiteY24" fmla="*/ 204769 h 611226"/>
              <a:gd name="connsiteX25" fmla="*/ 2068874 w 2089844"/>
              <a:gd name="connsiteY25" fmla="*/ 289501 h 611226"/>
              <a:gd name="connsiteX26" fmla="*/ 1938246 w 2089844"/>
              <a:gd name="connsiteY26" fmla="*/ 388355 h 611226"/>
              <a:gd name="connsiteX27" fmla="*/ 1359244 w 2089844"/>
              <a:gd name="connsiteY27" fmla="*/ 427191 h 611226"/>
              <a:gd name="connsiteX28" fmla="*/ 946175 w 2089844"/>
              <a:gd name="connsiteY28" fmla="*/ 402477 h 611226"/>
              <a:gd name="connsiteX29" fmla="*/ 766119 w 2089844"/>
              <a:gd name="connsiteY29" fmla="*/ 353050 h 611226"/>
              <a:gd name="connsiteX30" fmla="*/ 776711 w 2089844"/>
              <a:gd name="connsiteY30" fmla="*/ 328337 h 611226"/>
              <a:gd name="connsiteX31" fmla="*/ 963827 w 2089844"/>
              <a:gd name="connsiteY31" fmla="*/ 278910 h 611226"/>
              <a:gd name="connsiteX32" fmla="*/ 1405140 w 2089844"/>
              <a:gd name="connsiteY32" fmla="*/ 247135 h 611226"/>
              <a:gd name="connsiteX33" fmla="*/ 1737007 w 2089844"/>
              <a:gd name="connsiteY33" fmla="*/ 268318 h 611226"/>
              <a:gd name="connsiteX34" fmla="*/ 1977081 w 2089844"/>
              <a:gd name="connsiteY34" fmla="*/ 317745 h 611226"/>
              <a:gd name="connsiteX35" fmla="*/ 2068874 w 2089844"/>
              <a:gd name="connsiteY35" fmla="*/ 423660 h 611226"/>
              <a:gd name="connsiteX36" fmla="*/ 1857044 w 2089844"/>
              <a:gd name="connsiteY36" fmla="*/ 494270 h 611226"/>
              <a:gd name="connsiteX37" fmla="*/ 1369835 w 2089844"/>
              <a:gd name="connsiteY37" fmla="*/ 522514 h 611226"/>
              <a:gd name="connsiteX38" fmla="*/ 903809 w 2089844"/>
              <a:gd name="connsiteY38" fmla="*/ 476618 h 611226"/>
              <a:gd name="connsiteX39" fmla="*/ 751997 w 2089844"/>
              <a:gd name="connsiteY39" fmla="*/ 427191 h 611226"/>
              <a:gd name="connsiteX40" fmla="*/ 953236 w 2089844"/>
              <a:gd name="connsiteY40" fmla="*/ 370703 h 611226"/>
              <a:gd name="connsiteX41" fmla="*/ 1624031 w 2089844"/>
              <a:gd name="connsiteY41" fmla="*/ 388355 h 611226"/>
              <a:gd name="connsiteX42" fmla="*/ 1973551 w 2089844"/>
              <a:gd name="connsiteY42" fmla="*/ 409538 h 611226"/>
              <a:gd name="connsiteX43" fmla="*/ 2082996 w 2089844"/>
              <a:gd name="connsiteY43" fmla="*/ 480148 h 611226"/>
              <a:gd name="connsiteX44" fmla="*/ 2022978 w 2089844"/>
              <a:gd name="connsiteY44" fmla="*/ 536636 h 611226"/>
              <a:gd name="connsiteX45" fmla="*/ 1578135 w 2089844"/>
              <a:gd name="connsiteY45" fmla="*/ 603716 h 611226"/>
              <a:gd name="connsiteX46" fmla="*/ 1200371 w 2089844"/>
              <a:gd name="connsiteY46" fmla="*/ 607246 h 611226"/>
              <a:gd name="connsiteX47" fmla="*/ 939114 w 2089844"/>
              <a:gd name="connsiteY47" fmla="*/ 564881 h 611226"/>
              <a:gd name="connsiteX48" fmla="*/ 476617 w 2089844"/>
              <a:gd name="connsiteY48" fmla="*/ 427191 h 611226"/>
              <a:gd name="connsiteX49" fmla="*/ 0 w 2089844"/>
              <a:gd name="connsiteY49" fmla="*/ 285971 h 611226"/>
              <a:gd name="connsiteX0" fmla="*/ 540167 w 2089844"/>
              <a:gd name="connsiteY0" fmla="*/ 0 h 606584"/>
              <a:gd name="connsiteX1" fmla="*/ 1468689 w 2089844"/>
              <a:gd name="connsiteY1" fmla="*/ 10592 h 606584"/>
              <a:gd name="connsiteX2" fmla="*/ 1920593 w 2089844"/>
              <a:gd name="connsiteY2" fmla="*/ 49427 h 606584"/>
              <a:gd name="connsiteX3" fmla="*/ 2086527 w 2089844"/>
              <a:gd name="connsiteY3" fmla="*/ 116507 h 606584"/>
              <a:gd name="connsiteX4" fmla="*/ 1835861 w 2089844"/>
              <a:gd name="connsiteY4" fmla="*/ 208300 h 606584"/>
              <a:gd name="connsiteX5" fmla="*/ 1405140 w 2089844"/>
              <a:gd name="connsiteY5" fmla="*/ 236544 h 606584"/>
              <a:gd name="connsiteX6" fmla="*/ 776711 w 2089844"/>
              <a:gd name="connsiteY6" fmla="*/ 158873 h 606584"/>
              <a:gd name="connsiteX7" fmla="*/ 896748 w 2089844"/>
              <a:gd name="connsiteY7" fmla="*/ 81202 h 606584"/>
              <a:gd name="connsiteX8" fmla="*/ 1391018 w 2089844"/>
              <a:gd name="connsiteY8" fmla="*/ 56488 h 606584"/>
              <a:gd name="connsiteX9" fmla="*/ 1754660 w 2089844"/>
              <a:gd name="connsiteY9" fmla="*/ 74141 h 606584"/>
              <a:gd name="connsiteX10" fmla="*/ 2044161 w 2089844"/>
              <a:gd name="connsiteY10" fmla="*/ 123568 h 606584"/>
              <a:gd name="connsiteX11" fmla="*/ 2037100 w 2089844"/>
              <a:gd name="connsiteY11" fmla="*/ 208300 h 606584"/>
              <a:gd name="connsiteX12" fmla="*/ 1832331 w 2089844"/>
              <a:gd name="connsiteY12" fmla="*/ 268318 h 606584"/>
              <a:gd name="connsiteX13" fmla="*/ 1451037 w 2089844"/>
              <a:gd name="connsiteY13" fmla="*/ 296562 h 606584"/>
              <a:gd name="connsiteX14" fmla="*/ 917931 w 2089844"/>
              <a:gd name="connsiteY14" fmla="*/ 257727 h 606584"/>
              <a:gd name="connsiteX15" fmla="*/ 751997 w 2089844"/>
              <a:gd name="connsiteY15" fmla="*/ 204769 h 606584"/>
              <a:gd name="connsiteX16" fmla="*/ 1129761 w 2089844"/>
              <a:gd name="connsiteY16" fmla="*/ 137690 h 606584"/>
              <a:gd name="connsiteX17" fmla="*/ 1737007 w 2089844"/>
              <a:gd name="connsiteY17" fmla="*/ 144751 h 606584"/>
              <a:gd name="connsiteX18" fmla="*/ 2082996 w 2089844"/>
              <a:gd name="connsiteY18" fmla="*/ 225952 h 606584"/>
              <a:gd name="connsiteX19" fmla="*/ 1885288 w 2089844"/>
              <a:gd name="connsiteY19" fmla="*/ 321276 h 606584"/>
              <a:gd name="connsiteX20" fmla="*/ 1482811 w 2089844"/>
              <a:gd name="connsiteY20" fmla="*/ 360111 h 606584"/>
              <a:gd name="connsiteX21" fmla="*/ 928522 w 2089844"/>
              <a:gd name="connsiteY21" fmla="*/ 335398 h 606584"/>
              <a:gd name="connsiteX22" fmla="*/ 737875 w 2089844"/>
              <a:gd name="connsiteY22" fmla="*/ 275379 h 606584"/>
              <a:gd name="connsiteX23" fmla="*/ 1023846 w 2089844"/>
              <a:gd name="connsiteY23" fmla="*/ 211830 h 606584"/>
              <a:gd name="connsiteX24" fmla="*/ 1719355 w 2089844"/>
              <a:gd name="connsiteY24" fmla="*/ 204769 h 606584"/>
              <a:gd name="connsiteX25" fmla="*/ 2068874 w 2089844"/>
              <a:gd name="connsiteY25" fmla="*/ 289501 h 606584"/>
              <a:gd name="connsiteX26" fmla="*/ 1938246 w 2089844"/>
              <a:gd name="connsiteY26" fmla="*/ 388355 h 606584"/>
              <a:gd name="connsiteX27" fmla="*/ 1359244 w 2089844"/>
              <a:gd name="connsiteY27" fmla="*/ 427191 h 606584"/>
              <a:gd name="connsiteX28" fmla="*/ 946175 w 2089844"/>
              <a:gd name="connsiteY28" fmla="*/ 402477 h 606584"/>
              <a:gd name="connsiteX29" fmla="*/ 766119 w 2089844"/>
              <a:gd name="connsiteY29" fmla="*/ 353050 h 606584"/>
              <a:gd name="connsiteX30" fmla="*/ 776711 w 2089844"/>
              <a:gd name="connsiteY30" fmla="*/ 328337 h 606584"/>
              <a:gd name="connsiteX31" fmla="*/ 963827 w 2089844"/>
              <a:gd name="connsiteY31" fmla="*/ 278910 h 606584"/>
              <a:gd name="connsiteX32" fmla="*/ 1405140 w 2089844"/>
              <a:gd name="connsiteY32" fmla="*/ 247135 h 606584"/>
              <a:gd name="connsiteX33" fmla="*/ 1737007 w 2089844"/>
              <a:gd name="connsiteY33" fmla="*/ 268318 h 606584"/>
              <a:gd name="connsiteX34" fmla="*/ 1977081 w 2089844"/>
              <a:gd name="connsiteY34" fmla="*/ 317745 h 606584"/>
              <a:gd name="connsiteX35" fmla="*/ 2068874 w 2089844"/>
              <a:gd name="connsiteY35" fmla="*/ 423660 h 606584"/>
              <a:gd name="connsiteX36" fmla="*/ 1857044 w 2089844"/>
              <a:gd name="connsiteY36" fmla="*/ 494270 h 606584"/>
              <a:gd name="connsiteX37" fmla="*/ 1369835 w 2089844"/>
              <a:gd name="connsiteY37" fmla="*/ 522514 h 606584"/>
              <a:gd name="connsiteX38" fmla="*/ 903809 w 2089844"/>
              <a:gd name="connsiteY38" fmla="*/ 476618 h 606584"/>
              <a:gd name="connsiteX39" fmla="*/ 751997 w 2089844"/>
              <a:gd name="connsiteY39" fmla="*/ 427191 h 606584"/>
              <a:gd name="connsiteX40" fmla="*/ 953236 w 2089844"/>
              <a:gd name="connsiteY40" fmla="*/ 370703 h 606584"/>
              <a:gd name="connsiteX41" fmla="*/ 1624031 w 2089844"/>
              <a:gd name="connsiteY41" fmla="*/ 388355 h 606584"/>
              <a:gd name="connsiteX42" fmla="*/ 1973551 w 2089844"/>
              <a:gd name="connsiteY42" fmla="*/ 409538 h 606584"/>
              <a:gd name="connsiteX43" fmla="*/ 2082996 w 2089844"/>
              <a:gd name="connsiteY43" fmla="*/ 480148 h 606584"/>
              <a:gd name="connsiteX44" fmla="*/ 2022978 w 2089844"/>
              <a:gd name="connsiteY44" fmla="*/ 536636 h 606584"/>
              <a:gd name="connsiteX45" fmla="*/ 1578135 w 2089844"/>
              <a:gd name="connsiteY45" fmla="*/ 603716 h 606584"/>
              <a:gd name="connsiteX46" fmla="*/ 1200371 w 2089844"/>
              <a:gd name="connsiteY46" fmla="*/ 593124 h 606584"/>
              <a:gd name="connsiteX47" fmla="*/ 939114 w 2089844"/>
              <a:gd name="connsiteY47" fmla="*/ 564881 h 606584"/>
              <a:gd name="connsiteX48" fmla="*/ 476617 w 2089844"/>
              <a:gd name="connsiteY48" fmla="*/ 427191 h 606584"/>
              <a:gd name="connsiteX49" fmla="*/ 0 w 2089844"/>
              <a:gd name="connsiteY49" fmla="*/ 285971 h 606584"/>
              <a:gd name="connsiteX0" fmla="*/ 540167 w 2089844"/>
              <a:gd name="connsiteY0" fmla="*/ 0 h 607693"/>
              <a:gd name="connsiteX1" fmla="*/ 1468689 w 2089844"/>
              <a:gd name="connsiteY1" fmla="*/ 10592 h 607693"/>
              <a:gd name="connsiteX2" fmla="*/ 1920593 w 2089844"/>
              <a:gd name="connsiteY2" fmla="*/ 49427 h 607693"/>
              <a:gd name="connsiteX3" fmla="*/ 2086527 w 2089844"/>
              <a:gd name="connsiteY3" fmla="*/ 116507 h 607693"/>
              <a:gd name="connsiteX4" fmla="*/ 1835861 w 2089844"/>
              <a:gd name="connsiteY4" fmla="*/ 208300 h 607693"/>
              <a:gd name="connsiteX5" fmla="*/ 1405140 w 2089844"/>
              <a:gd name="connsiteY5" fmla="*/ 236544 h 607693"/>
              <a:gd name="connsiteX6" fmla="*/ 776711 w 2089844"/>
              <a:gd name="connsiteY6" fmla="*/ 158873 h 607693"/>
              <a:gd name="connsiteX7" fmla="*/ 896748 w 2089844"/>
              <a:gd name="connsiteY7" fmla="*/ 81202 h 607693"/>
              <a:gd name="connsiteX8" fmla="*/ 1391018 w 2089844"/>
              <a:gd name="connsiteY8" fmla="*/ 56488 h 607693"/>
              <a:gd name="connsiteX9" fmla="*/ 1754660 w 2089844"/>
              <a:gd name="connsiteY9" fmla="*/ 74141 h 607693"/>
              <a:gd name="connsiteX10" fmla="*/ 2044161 w 2089844"/>
              <a:gd name="connsiteY10" fmla="*/ 123568 h 607693"/>
              <a:gd name="connsiteX11" fmla="*/ 2037100 w 2089844"/>
              <a:gd name="connsiteY11" fmla="*/ 208300 h 607693"/>
              <a:gd name="connsiteX12" fmla="*/ 1832331 w 2089844"/>
              <a:gd name="connsiteY12" fmla="*/ 268318 h 607693"/>
              <a:gd name="connsiteX13" fmla="*/ 1451037 w 2089844"/>
              <a:gd name="connsiteY13" fmla="*/ 296562 h 607693"/>
              <a:gd name="connsiteX14" fmla="*/ 917931 w 2089844"/>
              <a:gd name="connsiteY14" fmla="*/ 257727 h 607693"/>
              <a:gd name="connsiteX15" fmla="*/ 751997 w 2089844"/>
              <a:gd name="connsiteY15" fmla="*/ 204769 h 607693"/>
              <a:gd name="connsiteX16" fmla="*/ 1129761 w 2089844"/>
              <a:gd name="connsiteY16" fmla="*/ 137690 h 607693"/>
              <a:gd name="connsiteX17" fmla="*/ 1737007 w 2089844"/>
              <a:gd name="connsiteY17" fmla="*/ 144751 h 607693"/>
              <a:gd name="connsiteX18" fmla="*/ 2082996 w 2089844"/>
              <a:gd name="connsiteY18" fmla="*/ 225952 h 607693"/>
              <a:gd name="connsiteX19" fmla="*/ 1885288 w 2089844"/>
              <a:gd name="connsiteY19" fmla="*/ 321276 h 607693"/>
              <a:gd name="connsiteX20" fmla="*/ 1482811 w 2089844"/>
              <a:gd name="connsiteY20" fmla="*/ 360111 h 607693"/>
              <a:gd name="connsiteX21" fmla="*/ 928522 w 2089844"/>
              <a:gd name="connsiteY21" fmla="*/ 335398 h 607693"/>
              <a:gd name="connsiteX22" fmla="*/ 737875 w 2089844"/>
              <a:gd name="connsiteY22" fmla="*/ 275379 h 607693"/>
              <a:gd name="connsiteX23" fmla="*/ 1023846 w 2089844"/>
              <a:gd name="connsiteY23" fmla="*/ 211830 h 607693"/>
              <a:gd name="connsiteX24" fmla="*/ 1719355 w 2089844"/>
              <a:gd name="connsiteY24" fmla="*/ 204769 h 607693"/>
              <a:gd name="connsiteX25" fmla="*/ 2068874 w 2089844"/>
              <a:gd name="connsiteY25" fmla="*/ 289501 h 607693"/>
              <a:gd name="connsiteX26" fmla="*/ 1938246 w 2089844"/>
              <a:gd name="connsiteY26" fmla="*/ 388355 h 607693"/>
              <a:gd name="connsiteX27" fmla="*/ 1359244 w 2089844"/>
              <a:gd name="connsiteY27" fmla="*/ 427191 h 607693"/>
              <a:gd name="connsiteX28" fmla="*/ 946175 w 2089844"/>
              <a:gd name="connsiteY28" fmla="*/ 402477 h 607693"/>
              <a:gd name="connsiteX29" fmla="*/ 766119 w 2089844"/>
              <a:gd name="connsiteY29" fmla="*/ 353050 h 607693"/>
              <a:gd name="connsiteX30" fmla="*/ 776711 w 2089844"/>
              <a:gd name="connsiteY30" fmla="*/ 328337 h 607693"/>
              <a:gd name="connsiteX31" fmla="*/ 963827 w 2089844"/>
              <a:gd name="connsiteY31" fmla="*/ 278910 h 607693"/>
              <a:gd name="connsiteX32" fmla="*/ 1405140 w 2089844"/>
              <a:gd name="connsiteY32" fmla="*/ 247135 h 607693"/>
              <a:gd name="connsiteX33" fmla="*/ 1737007 w 2089844"/>
              <a:gd name="connsiteY33" fmla="*/ 268318 h 607693"/>
              <a:gd name="connsiteX34" fmla="*/ 1977081 w 2089844"/>
              <a:gd name="connsiteY34" fmla="*/ 317745 h 607693"/>
              <a:gd name="connsiteX35" fmla="*/ 2068874 w 2089844"/>
              <a:gd name="connsiteY35" fmla="*/ 423660 h 607693"/>
              <a:gd name="connsiteX36" fmla="*/ 1857044 w 2089844"/>
              <a:gd name="connsiteY36" fmla="*/ 494270 h 607693"/>
              <a:gd name="connsiteX37" fmla="*/ 1369835 w 2089844"/>
              <a:gd name="connsiteY37" fmla="*/ 522514 h 607693"/>
              <a:gd name="connsiteX38" fmla="*/ 903809 w 2089844"/>
              <a:gd name="connsiteY38" fmla="*/ 476618 h 607693"/>
              <a:gd name="connsiteX39" fmla="*/ 751997 w 2089844"/>
              <a:gd name="connsiteY39" fmla="*/ 427191 h 607693"/>
              <a:gd name="connsiteX40" fmla="*/ 953236 w 2089844"/>
              <a:gd name="connsiteY40" fmla="*/ 370703 h 607693"/>
              <a:gd name="connsiteX41" fmla="*/ 1624031 w 2089844"/>
              <a:gd name="connsiteY41" fmla="*/ 388355 h 607693"/>
              <a:gd name="connsiteX42" fmla="*/ 1973551 w 2089844"/>
              <a:gd name="connsiteY42" fmla="*/ 409538 h 607693"/>
              <a:gd name="connsiteX43" fmla="*/ 2082996 w 2089844"/>
              <a:gd name="connsiteY43" fmla="*/ 480148 h 607693"/>
              <a:gd name="connsiteX44" fmla="*/ 2022978 w 2089844"/>
              <a:gd name="connsiteY44" fmla="*/ 536636 h 607693"/>
              <a:gd name="connsiteX45" fmla="*/ 1578135 w 2089844"/>
              <a:gd name="connsiteY45" fmla="*/ 603716 h 607693"/>
              <a:gd name="connsiteX46" fmla="*/ 1200371 w 2089844"/>
              <a:gd name="connsiteY46" fmla="*/ 593124 h 607693"/>
              <a:gd name="connsiteX47" fmla="*/ 886157 w 2089844"/>
              <a:gd name="connsiteY47" fmla="*/ 536636 h 607693"/>
              <a:gd name="connsiteX48" fmla="*/ 476617 w 2089844"/>
              <a:gd name="connsiteY48" fmla="*/ 427191 h 607693"/>
              <a:gd name="connsiteX49" fmla="*/ 0 w 2089844"/>
              <a:gd name="connsiteY49" fmla="*/ 285971 h 607693"/>
              <a:gd name="connsiteX0" fmla="*/ 540167 w 2088198"/>
              <a:gd name="connsiteY0" fmla="*/ 0 h 607693"/>
              <a:gd name="connsiteX1" fmla="*/ 1468689 w 2088198"/>
              <a:gd name="connsiteY1" fmla="*/ 10592 h 607693"/>
              <a:gd name="connsiteX2" fmla="*/ 1920593 w 2088198"/>
              <a:gd name="connsiteY2" fmla="*/ 49427 h 607693"/>
              <a:gd name="connsiteX3" fmla="*/ 2086527 w 2088198"/>
              <a:gd name="connsiteY3" fmla="*/ 116507 h 607693"/>
              <a:gd name="connsiteX4" fmla="*/ 1835861 w 2088198"/>
              <a:gd name="connsiteY4" fmla="*/ 208300 h 607693"/>
              <a:gd name="connsiteX5" fmla="*/ 1405140 w 2088198"/>
              <a:gd name="connsiteY5" fmla="*/ 236544 h 607693"/>
              <a:gd name="connsiteX6" fmla="*/ 776711 w 2088198"/>
              <a:gd name="connsiteY6" fmla="*/ 158873 h 607693"/>
              <a:gd name="connsiteX7" fmla="*/ 896748 w 2088198"/>
              <a:gd name="connsiteY7" fmla="*/ 81202 h 607693"/>
              <a:gd name="connsiteX8" fmla="*/ 1391018 w 2088198"/>
              <a:gd name="connsiteY8" fmla="*/ 56488 h 607693"/>
              <a:gd name="connsiteX9" fmla="*/ 1754660 w 2088198"/>
              <a:gd name="connsiteY9" fmla="*/ 74141 h 607693"/>
              <a:gd name="connsiteX10" fmla="*/ 2044161 w 2088198"/>
              <a:gd name="connsiteY10" fmla="*/ 123568 h 607693"/>
              <a:gd name="connsiteX11" fmla="*/ 2037100 w 2088198"/>
              <a:gd name="connsiteY11" fmla="*/ 208300 h 607693"/>
              <a:gd name="connsiteX12" fmla="*/ 1832331 w 2088198"/>
              <a:gd name="connsiteY12" fmla="*/ 268318 h 607693"/>
              <a:gd name="connsiteX13" fmla="*/ 1451037 w 2088198"/>
              <a:gd name="connsiteY13" fmla="*/ 296562 h 607693"/>
              <a:gd name="connsiteX14" fmla="*/ 917931 w 2088198"/>
              <a:gd name="connsiteY14" fmla="*/ 257727 h 607693"/>
              <a:gd name="connsiteX15" fmla="*/ 751997 w 2088198"/>
              <a:gd name="connsiteY15" fmla="*/ 204769 h 607693"/>
              <a:gd name="connsiteX16" fmla="*/ 1129761 w 2088198"/>
              <a:gd name="connsiteY16" fmla="*/ 137690 h 607693"/>
              <a:gd name="connsiteX17" fmla="*/ 1737007 w 2088198"/>
              <a:gd name="connsiteY17" fmla="*/ 144751 h 607693"/>
              <a:gd name="connsiteX18" fmla="*/ 2082996 w 2088198"/>
              <a:gd name="connsiteY18" fmla="*/ 225952 h 607693"/>
              <a:gd name="connsiteX19" fmla="*/ 1885288 w 2088198"/>
              <a:gd name="connsiteY19" fmla="*/ 321276 h 607693"/>
              <a:gd name="connsiteX20" fmla="*/ 1482811 w 2088198"/>
              <a:gd name="connsiteY20" fmla="*/ 360111 h 607693"/>
              <a:gd name="connsiteX21" fmla="*/ 928522 w 2088198"/>
              <a:gd name="connsiteY21" fmla="*/ 335398 h 607693"/>
              <a:gd name="connsiteX22" fmla="*/ 737875 w 2088198"/>
              <a:gd name="connsiteY22" fmla="*/ 275379 h 607693"/>
              <a:gd name="connsiteX23" fmla="*/ 1023846 w 2088198"/>
              <a:gd name="connsiteY23" fmla="*/ 211830 h 607693"/>
              <a:gd name="connsiteX24" fmla="*/ 1719355 w 2088198"/>
              <a:gd name="connsiteY24" fmla="*/ 204769 h 607693"/>
              <a:gd name="connsiteX25" fmla="*/ 2068874 w 2088198"/>
              <a:gd name="connsiteY25" fmla="*/ 289501 h 607693"/>
              <a:gd name="connsiteX26" fmla="*/ 1938246 w 2088198"/>
              <a:gd name="connsiteY26" fmla="*/ 388355 h 607693"/>
              <a:gd name="connsiteX27" fmla="*/ 1359244 w 2088198"/>
              <a:gd name="connsiteY27" fmla="*/ 427191 h 607693"/>
              <a:gd name="connsiteX28" fmla="*/ 946175 w 2088198"/>
              <a:gd name="connsiteY28" fmla="*/ 402477 h 607693"/>
              <a:gd name="connsiteX29" fmla="*/ 766119 w 2088198"/>
              <a:gd name="connsiteY29" fmla="*/ 353050 h 607693"/>
              <a:gd name="connsiteX30" fmla="*/ 776711 w 2088198"/>
              <a:gd name="connsiteY30" fmla="*/ 328337 h 607693"/>
              <a:gd name="connsiteX31" fmla="*/ 963827 w 2088198"/>
              <a:gd name="connsiteY31" fmla="*/ 278910 h 607693"/>
              <a:gd name="connsiteX32" fmla="*/ 1405140 w 2088198"/>
              <a:gd name="connsiteY32" fmla="*/ 247135 h 607693"/>
              <a:gd name="connsiteX33" fmla="*/ 1737007 w 2088198"/>
              <a:gd name="connsiteY33" fmla="*/ 268318 h 607693"/>
              <a:gd name="connsiteX34" fmla="*/ 1977081 w 2088198"/>
              <a:gd name="connsiteY34" fmla="*/ 317745 h 607693"/>
              <a:gd name="connsiteX35" fmla="*/ 2068874 w 2088198"/>
              <a:gd name="connsiteY35" fmla="*/ 423660 h 607693"/>
              <a:gd name="connsiteX36" fmla="*/ 1857044 w 2088198"/>
              <a:gd name="connsiteY36" fmla="*/ 494270 h 607693"/>
              <a:gd name="connsiteX37" fmla="*/ 1369835 w 2088198"/>
              <a:gd name="connsiteY37" fmla="*/ 522514 h 607693"/>
              <a:gd name="connsiteX38" fmla="*/ 903809 w 2088198"/>
              <a:gd name="connsiteY38" fmla="*/ 476618 h 607693"/>
              <a:gd name="connsiteX39" fmla="*/ 751997 w 2088198"/>
              <a:gd name="connsiteY39" fmla="*/ 427191 h 607693"/>
              <a:gd name="connsiteX40" fmla="*/ 953236 w 2088198"/>
              <a:gd name="connsiteY40" fmla="*/ 370703 h 607693"/>
              <a:gd name="connsiteX41" fmla="*/ 1624031 w 2088198"/>
              <a:gd name="connsiteY41" fmla="*/ 388355 h 607693"/>
              <a:gd name="connsiteX42" fmla="*/ 1973551 w 2088198"/>
              <a:gd name="connsiteY42" fmla="*/ 409538 h 607693"/>
              <a:gd name="connsiteX43" fmla="*/ 2082996 w 2088198"/>
              <a:gd name="connsiteY43" fmla="*/ 480148 h 607693"/>
              <a:gd name="connsiteX44" fmla="*/ 2022978 w 2088198"/>
              <a:gd name="connsiteY44" fmla="*/ 536636 h 607693"/>
              <a:gd name="connsiteX45" fmla="*/ 1578135 w 2088198"/>
              <a:gd name="connsiteY45" fmla="*/ 603716 h 607693"/>
              <a:gd name="connsiteX46" fmla="*/ 1200371 w 2088198"/>
              <a:gd name="connsiteY46" fmla="*/ 593124 h 607693"/>
              <a:gd name="connsiteX47" fmla="*/ 886157 w 2088198"/>
              <a:gd name="connsiteY47" fmla="*/ 536636 h 607693"/>
              <a:gd name="connsiteX48" fmla="*/ 476617 w 2088198"/>
              <a:gd name="connsiteY48" fmla="*/ 427191 h 607693"/>
              <a:gd name="connsiteX49" fmla="*/ 0 w 2088198"/>
              <a:gd name="connsiteY49" fmla="*/ 285971 h 607693"/>
              <a:gd name="connsiteX0" fmla="*/ 540167 w 2088198"/>
              <a:gd name="connsiteY0" fmla="*/ 0 h 607693"/>
              <a:gd name="connsiteX1" fmla="*/ 1468689 w 2088198"/>
              <a:gd name="connsiteY1" fmla="*/ 10592 h 607693"/>
              <a:gd name="connsiteX2" fmla="*/ 1920593 w 2088198"/>
              <a:gd name="connsiteY2" fmla="*/ 49427 h 607693"/>
              <a:gd name="connsiteX3" fmla="*/ 2086527 w 2088198"/>
              <a:gd name="connsiteY3" fmla="*/ 116507 h 607693"/>
              <a:gd name="connsiteX4" fmla="*/ 1835861 w 2088198"/>
              <a:gd name="connsiteY4" fmla="*/ 208300 h 607693"/>
              <a:gd name="connsiteX5" fmla="*/ 1405140 w 2088198"/>
              <a:gd name="connsiteY5" fmla="*/ 236544 h 607693"/>
              <a:gd name="connsiteX6" fmla="*/ 776711 w 2088198"/>
              <a:gd name="connsiteY6" fmla="*/ 158873 h 607693"/>
              <a:gd name="connsiteX7" fmla="*/ 896748 w 2088198"/>
              <a:gd name="connsiteY7" fmla="*/ 81202 h 607693"/>
              <a:gd name="connsiteX8" fmla="*/ 1391018 w 2088198"/>
              <a:gd name="connsiteY8" fmla="*/ 56488 h 607693"/>
              <a:gd name="connsiteX9" fmla="*/ 1754660 w 2088198"/>
              <a:gd name="connsiteY9" fmla="*/ 74141 h 607693"/>
              <a:gd name="connsiteX10" fmla="*/ 2044161 w 2088198"/>
              <a:gd name="connsiteY10" fmla="*/ 123568 h 607693"/>
              <a:gd name="connsiteX11" fmla="*/ 2037100 w 2088198"/>
              <a:gd name="connsiteY11" fmla="*/ 208300 h 607693"/>
              <a:gd name="connsiteX12" fmla="*/ 1832331 w 2088198"/>
              <a:gd name="connsiteY12" fmla="*/ 268318 h 607693"/>
              <a:gd name="connsiteX13" fmla="*/ 1451037 w 2088198"/>
              <a:gd name="connsiteY13" fmla="*/ 296562 h 607693"/>
              <a:gd name="connsiteX14" fmla="*/ 917931 w 2088198"/>
              <a:gd name="connsiteY14" fmla="*/ 257727 h 607693"/>
              <a:gd name="connsiteX15" fmla="*/ 751997 w 2088198"/>
              <a:gd name="connsiteY15" fmla="*/ 204769 h 607693"/>
              <a:gd name="connsiteX16" fmla="*/ 1129761 w 2088198"/>
              <a:gd name="connsiteY16" fmla="*/ 137690 h 607693"/>
              <a:gd name="connsiteX17" fmla="*/ 1737007 w 2088198"/>
              <a:gd name="connsiteY17" fmla="*/ 144751 h 607693"/>
              <a:gd name="connsiteX18" fmla="*/ 2082996 w 2088198"/>
              <a:gd name="connsiteY18" fmla="*/ 225952 h 607693"/>
              <a:gd name="connsiteX19" fmla="*/ 1885288 w 2088198"/>
              <a:gd name="connsiteY19" fmla="*/ 321276 h 607693"/>
              <a:gd name="connsiteX20" fmla="*/ 1482811 w 2088198"/>
              <a:gd name="connsiteY20" fmla="*/ 360111 h 607693"/>
              <a:gd name="connsiteX21" fmla="*/ 928522 w 2088198"/>
              <a:gd name="connsiteY21" fmla="*/ 335398 h 607693"/>
              <a:gd name="connsiteX22" fmla="*/ 737875 w 2088198"/>
              <a:gd name="connsiteY22" fmla="*/ 275379 h 607693"/>
              <a:gd name="connsiteX23" fmla="*/ 1023846 w 2088198"/>
              <a:gd name="connsiteY23" fmla="*/ 211830 h 607693"/>
              <a:gd name="connsiteX24" fmla="*/ 1719355 w 2088198"/>
              <a:gd name="connsiteY24" fmla="*/ 204769 h 607693"/>
              <a:gd name="connsiteX25" fmla="*/ 2068874 w 2088198"/>
              <a:gd name="connsiteY25" fmla="*/ 289501 h 607693"/>
              <a:gd name="connsiteX26" fmla="*/ 1938246 w 2088198"/>
              <a:gd name="connsiteY26" fmla="*/ 388355 h 607693"/>
              <a:gd name="connsiteX27" fmla="*/ 1359244 w 2088198"/>
              <a:gd name="connsiteY27" fmla="*/ 427191 h 607693"/>
              <a:gd name="connsiteX28" fmla="*/ 946175 w 2088198"/>
              <a:gd name="connsiteY28" fmla="*/ 402477 h 607693"/>
              <a:gd name="connsiteX29" fmla="*/ 766119 w 2088198"/>
              <a:gd name="connsiteY29" fmla="*/ 353050 h 607693"/>
              <a:gd name="connsiteX30" fmla="*/ 776711 w 2088198"/>
              <a:gd name="connsiteY30" fmla="*/ 328337 h 607693"/>
              <a:gd name="connsiteX31" fmla="*/ 963827 w 2088198"/>
              <a:gd name="connsiteY31" fmla="*/ 278910 h 607693"/>
              <a:gd name="connsiteX32" fmla="*/ 1405140 w 2088198"/>
              <a:gd name="connsiteY32" fmla="*/ 247135 h 607693"/>
              <a:gd name="connsiteX33" fmla="*/ 1737007 w 2088198"/>
              <a:gd name="connsiteY33" fmla="*/ 268318 h 607693"/>
              <a:gd name="connsiteX34" fmla="*/ 1977081 w 2088198"/>
              <a:gd name="connsiteY34" fmla="*/ 317745 h 607693"/>
              <a:gd name="connsiteX35" fmla="*/ 2068874 w 2088198"/>
              <a:gd name="connsiteY35" fmla="*/ 423660 h 607693"/>
              <a:gd name="connsiteX36" fmla="*/ 1857044 w 2088198"/>
              <a:gd name="connsiteY36" fmla="*/ 494270 h 607693"/>
              <a:gd name="connsiteX37" fmla="*/ 1369835 w 2088198"/>
              <a:gd name="connsiteY37" fmla="*/ 522514 h 607693"/>
              <a:gd name="connsiteX38" fmla="*/ 903809 w 2088198"/>
              <a:gd name="connsiteY38" fmla="*/ 476618 h 607693"/>
              <a:gd name="connsiteX39" fmla="*/ 751997 w 2088198"/>
              <a:gd name="connsiteY39" fmla="*/ 427191 h 607693"/>
              <a:gd name="connsiteX40" fmla="*/ 953236 w 2088198"/>
              <a:gd name="connsiteY40" fmla="*/ 370703 h 607693"/>
              <a:gd name="connsiteX41" fmla="*/ 1624031 w 2088198"/>
              <a:gd name="connsiteY41" fmla="*/ 388355 h 607693"/>
              <a:gd name="connsiteX42" fmla="*/ 1973551 w 2088198"/>
              <a:gd name="connsiteY42" fmla="*/ 409538 h 607693"/>
              <a:gd name="connsiteX43" fmla="*/ 2082996 w 2088198"/>
              <a:gd name="connsiteY43" fmla="*/ 480148 h 607693"/>
              <a:gd name="connsiteX44" fmla="*/ 2022978 w 2088198"/>
              <a:gd name="connsiteY44" fmla="*/ 536636 h 607693"/>
              <a:gd name="connsiteX45" fmla="*/ 1578135 w 2088198"/>
              <a:gd name="connsiteY45" fmla="*/ 603716 h 607693"/>
              <a:gd name="connsiteX46" fmla="*/ 1200371 w 2088198"/>
              <a:gd name="connsiteY46" fmla="*/ 593124 h 607693"/>
              <a:gd name="connsiteX47" fmla="*/ 886157 w 2088198"/>
              <a:gd name="connsiteY47" fmla="*/ 536636 h 607693"/>
              <a:gd name="connsiteX48" fmla="*/ 476617 w 2088198"/>
              <a:gd name="connsiteY48" fmla="*/ 427191 h 607693"/>
              <a:gd name="connsiteX49" fmla="*/ 0 w 2088198"/>
              <a:gd name="connsiteY49" fmla="*/ 285971 h 607693"/>
              <a:gd name="connsiteX0" fmla="*/ 540167 w 2088198"/>
              <a:gd name="connsiteY0" fmla="*/ 0 h 599475"/>
              <a:gd name="connsiteX1" fmla="*/ 1468689 w 2088198"/>
              <a:gd name="connsiteY1" fmla="*/ 10592 h 599475"/>
              <a:gd name="connsiteX2" fmla="*/ 1920593 w 2088198"/>
              <a:gd name="connsiteY2" fmla="*/ 49427 h 599475"/>
              <a:gd name="connsiteX3" fmla="*/ 2086527 w 2088198"/>
              <a:gd name="connsiteY3" fmla="*/ 116507 h 599475"/>
              <a:gd name="connsiteX4" fmla="*/ 1835861 w 2088198"/>
              <a:gd name="connsiteY4" fmla="*/ 208300 h 599475"/>
              <a:gd name="connsiteX5" fmla="*/ 1405140 w 2088198"/>
              <a:gd name="connsiteY5" fmla="*/ 236544 h 599475"/>
              <a:gd name="connsiteX6" fmla="*/ 776711 w 2088198"/>
              <a:gd name="connsiteY6" fmla="*/ 158873 h 599475"/>
              <a:gd name="connsiteX7" fmla="*/ 896748 w 2088198"/>
              <a:gd name="connsiteY7" fmla="*/ 81202 h 599475"/>
              <a:gd name="connsiteX8" fmla="*/ 1391018 w 2088198"/>
              <a:gd name="connsiteY8" fmla="*/ 56488 h 599475"/>
              <a:gd name="connsiteX9" fmla="*/ 1754660 w 2088198"/>
              <a:gd name="connsiteY9" fmla="*/ 74141 h 599475"/>
              <a:gd name="connsiteX10" fmla="*/ 2044161 w 2088198"/>
              <a:gd name="connsiteY10" fmla="*/ 123568 h 599475"/>
              <a:gd name="connsiteX11" fmla="*/ 2037100 w 2088198"/>
              <a:gd name="connsiteY11" fmla="*/ 208300 h 599475"/>
              <a:gd name="connsiteX12" fmla="*/ 1832331 w 2088198"/>
              <a:gd name="connsiteY12" fmla="*/ 268318 h 599475"/>
              <a:gd name="connsiteX13" fmla="*/ 1451037 w 2088198"/>
              <a:gd name="connsiteY13" fmla="*/ 296562 h 599475"/>
              <a:gd name="connsiteX14" fmla="*/ 917931 w 2088198"/>
              <a:gd name="connsiteY14" fmla="*/ 257727 h 599475"/>
              <a:gd name="connsiteX15" fmla="*/ 751997 w 2088198"/>
              <a:gd name="connsiteY15" fmla="*/ 204769 h 599475"/>
              <a:gd name="connsiteX16" fmla="*/ 1129761 w 2088198"/>
              <a:gd name="connsiteY16" fmla="*/ 137690 h 599475"/>
              <a:gd name="connsiteX17" fmla="*/ 1737007 w 2088198"/>
              <a:gd name="connsiteY17" fmla="*/ 144751 h 599475"/>
              <a:gd name="connsiteX18" fmla="*/ 2082996 w 2088198"/>
              <a:gd name="connsiteY18" fmla="*/ 225952 h 599475"/>
              <a:gd name="connsiteX19" fmla="*/ 1885288 w 2088198"/>
              <a:gd name="connsiteY19" fmla="*/ 321276 h 599475"/>
              <a:gd name="connsiteX20" fmla="*/ 1482811 w 2088198"/>
              <a:gd name="connsiteY20" fmla="*/ 360111 h 599475"/>
              <a:gd name="connsiteX21" fmla="*/ 928522 w 2088198"/>
              <a:gd name="connsiteY21" fmla="*/ 335398 h 599475"/>
              <a:gd name="connsiteX22" fmla="*/ 737875 w 2088198"/>
              <a:gd name="connsiteY22" fmla="*/ 275379 h 599475"/>
              <a:gd name="connsiteX23" fmla="*/ 1023846 w 2088198"/>
              <a:gd name="connsiteY23" fmla="*/ 211830 h 599475"/>
              <a:gd name="connsiteX24" fmla="*/ 1719355 w 2088198"/>
              <a:gd name="connsiteY24" fmla="*/ 204769 h 599475"/>
              <a:gd name="connsiteX25" fmla="*/ 2068874 w 2088198"/>
              <a:gd name="connsiteY25" fmla="*/ 289501 h 599475"/>
              <a:gd name="connsiteX26" fmla="*/ 1938246 w 2088198"/>
              <a:gd name="connsiteY26" fmla="*/ 388355 h 599475"/>
              <a:gd name="connsiteX27" fmla="*/ 1359244 w 2088198"/>
              <a:gd name="connsiteY27" fmla="*/ 427191 h 599475"/>
              <a:gd name="connsiteX28" fmla="*/ 946175 w 2088198"/>
              <a:gd name="connsiteY28" fmla="*/ 402477 h 599475"/>
              <a:gd name="connsiteX29" fmla="*/ 766119 w 2088198"/>
              <a:gd name="connsiteY29" fmla="*/ 353050 h 599475"/>
              <a:gd name="connsiteX30" fmla="*/ 776711 w 2088198"/>
              <a:gd name="connsiteY30" fmla="*/ 328337 h 599475"/>
              <a:gd name="connsiteX31" fmla="*/ 963827 w 2088198"/>
              <a:gd name="connsiteY31" fmla="*/ 278910 h 599475"/>
              <a:gd name="connsiteX32" fmla="*/ 1405140 w 2088198"/>
              <a:gd name="connsiteY32" fmla="*/ 247135 h 599475"/>
              <a:gd name="connsiteX33" fmla="*/ 1737007 w 2088198"/>
              <a:gd name="connsiteY33" fmla="*/ 268318 h 599475"/>
              <a:gd name="connsiteX34" fmla="*/ 1977081 w 2088198"/>
              <a:gd name="connsiteY34" fmla="*/ 317745 h 599475"/>
              <a:gd name="connsiteX35" fmla="*/ 2068874 w 2088198"/>
              <a:gd name="connsiteY35" fmla="*/ 423660 h 599475"/>
              <a:gd name="connsiteX36" fmla="*/ 1857044 w 2088198"/>
              <a:gd name="connsiteY36" fmla="*/ 494270 h 599475"/>
              <a:gd name="connsiteX37" fmla="*/ 1369835 w 2088198"/>
              <a:gd name="connsiteY37" fmla="*/ 522514 h 599475"/>
              <a:gd name="connsiteX38" fmla="*/ 903809 w 2088198"/>
              <a:gd name="connsiteY38" fmla="*/ 476618 h 599475"/>
              <a:gd name="connsiteX39" fmla="*/ 751997 w 2088198"/>
              <a:gd name="connsiteY39" fmla="*/ 427191 h 599475"/>
              <a:gd name="connsiteX40" fmla="*/ 953236 w 2088198"/>
              <a:gd name="connsiteY40" fmla="*/ 370703 h 599475"/>
              <a:gd name="connsiteX41" fmla="*/ 1624031 w 2088198"/>
              <a:gd name="connsiteY41" fmla="*/ 388355 h 599475"/>
              <a:gd name="connsiteX42" fmla="*/ 1973551 w 2088198"/>
              <a:gd name="connsiteY42" fmla="*/ 409538 h 599475"/>
              <a:gd name="connsiteX43" fmla="*/ 2082996 w 2088198"/>
              <a:gd name="connsiteY43" fmla="*/ 480148 h 599475"/>
              <a:gd name="connsiteX44" fmla="*/ 2022978 w 2088198"/>
              <a:gd name="connsiteY44" fmla="*/ 536636 h 599475"/>
              <a:gd name="connsiteX45" fmla="*/ 1554323 w 2088198"/>
              <a:gd name="connsiteY45" fmla="*/ 591810 h 599475"/>
              <a:gd name="connsiteX46" fmla="*/ 1200371 w 2088198"/>
              <a:gd name="connsiteY46" fmla="*/ 593124 h 599475"/>
              <a:gd name="connsiteX47" fmla="*/ 886157 w 2088198"/>
              <a:gd name="connsiteY47" fmla="*/ 536636 h 599475"/>
              <a:gd name="connsiteX48" fmla="*/ 476617 w 2088198"/>
              <a:gd name="connsiteY48" fmla="*/ 427191 h 599475"/>
              <a:gd name="connsiteX49" fmla="*/ 0 w 2088198"/>
              <a:gd name="connsiteY49" fmla="*/ 285971 h 599475"/>
              <a:gd name="connsiteX0" fmla="*/ 540167 w 2088198"/>
              <a:gd name="connsiteY0" fmla="*/ 0 h 599475"/>
              <a:gd name="connsiteX1" fmla="*/ 1468689 w 2088198"/>
              <a:gd name="connsiteY1" fmla="*/ 10592 h 599475"/>
              <a:gd name="connsiteX2" fmla="*/ 1920593 w 2088198"/>
              <a:gd name="connsiteY2" fmla="*/ 49427 h 599475"/>
              <a:gd name="connsiteX3" fmla="*/ 2086527 w 2088198"/>
              <a:gd name="connsiteY3" fmla="*/ 116507 h 599475"/>
              <a:gd name="connsiteX4" fmla="*/ 1835861 w 2088198"/>
              <a:gd name="connsiteY4" fmla="*/ 208300 h 599475"/>
              <a:gd name="connsiteX5" fmla="*/ 1405140 w 2088198"/>
              <a:gd name="connsiteY5" fmla="*/ 236544 h 599475"/>
              <a:gd name="connsiteX6" fmla="*/ 776711 w 2088198"/>
              <a:gd name="connsiteY6" fmla="*/ 158873 h 599475"/>
              <a:gd name="connsiteX7" fmla="*/ 896748 w 2088198"/>
              <a:gd name="connsiteY7" fmla="*/ 81202 h 599475"/>
              <a:gd name="connsiteX8" fmla="*/ 1391018 w 2088198"/>
              <a:gd name="connsiteY8" fmla="*/ 56488 h 599475"/>
              <a:gd name="connsiteX9" fmla="*/ 1754660 w 2088198"/>
              <a:gd name="connsiteY9" fmla="*/ 74141 h 599475"/>
              <a:gd name="connsiteX10" fmla="*/ 2044161 w 2088198"/>
              <a:gd name="connsiteY10" fmla="*/ 123568 h 599475"/>
              <a:gd name="connsiteX11" fmla="*/ 2037100 w 2088198"/>
              <a:gd name="connsiteY11" fmla="*/ 208300 h 599475"/>
              <a:gd name="connsiteX12" fmla="*/ 1832331 w 2088198"/>
              <a:gd name="connsiteY12" fmla="*/ 268318 h 599475"/>
              <a:gd name="connsiteX13" fmla="*/ 1451037 w 2088198"/>
              <a:gd name="connsiteY13" fmla="*/ 296562 h 599475"/>
              <a:gd name="connsiteX14" fmla="*/ 917931 w 2088198"/>
              <a:gd name="connsiteY14" fmla="*/ 257727 h 599475"/>
              <a:gd name="connsiteX15" fmla="*/ 751997 w 2088198"/>
              <a:gd name="connsiteY15" fmla="*/ 204769 h 599475"/>
              <a:gd name="connsiteX16" fmla="*/ 1129761 w 2088198"/>
              <a:gd name="connsiteY16" fmla="*/ 137690 h 599475"/>
              <a:gd name="connsiteX17" fmla="*/ 1737007 w 2088198"/>
              <a:gd name="connsiteY17" fmla="*/ 144751 h 599475"/>
              <a:gd name="connsiteX18" fmla="*/ 2082996 w 2088198"/>
              <a:gd name="connsiteY18" fmla="*/ 225952 h 599475"/>
              <a:gd name="connsiteX19" fmla="*/ 1885288 w 2088198"/>
              <a:gd name="connsiteY19" fmla="*/ 321276 h 599475"/>
              <a:gd name="connsiteX20" fmla="*/ 1482811 w 2088198"/>
              <a:gd name="connsiteY20" fmla="*/ 360111 h 599475"/>
              <a:gd name="connsiteX21" fmla="*/ 928522 w 2088198"/>
              <a:gd name="connsiteY21" fmla="*/ 335398 h 599475"/>
              <a:gd name="connsiteX22" fmla="*/ 737875 w 2088198"/>
              <a:gd name="connsiteY22" fmla="*/ 275379 h 599475"/>
              <a:gd name="connsiteX23" fmla="*/ 1023846 w 2088198"/>
              <a:gd name="connsiteY23" fmla="*/ 211830 h 599475"/>
              <a:gd name="connsiteX24" fmla="*/ 1719355 w 2088198"/>
              <a:gd name="connsiteY24" fmla="*/ 204769 h 599475"/>
              <a:gd name="connsiteX25" fmla="*/ 2068874 w 2088198"/>
              <a:gd name="connsiteY25" fmla="*/ 289501 h 599475"/>
              <a:gd name="connsiteX26" fmla="*/ 1938246 w 2088198"/>
              <a:gd name="connsiteY26" fmla="*/ 388355 h 599475"/>
              <a:gd name="connsiteX27" fmla="*/ 1359244 w 2088198"/>
              <a:gd name="connsiteY27" fmla="*/ 427191 h 599475"/>
              <a:gd name="connsiteX28" fmla="*/ 946175 w 2088198"/>
              <a:gd name="connsiteY28" fmla="*/ 402477 h 599475"/>
              <a:gd name="connsiteX29" fmla="*/ 766119 w 2088198"/>
              <a:gd name="connsiteY29" fmla="*/ 353050 h 599475"/>
              <a:gd name="connsiteX30" fmla="*/ 776711 w 2088198"/>
              <a:gd name="connsiteY30" fmla="*/ 328337 h 599475"/>
              <a:gd name="connsiteX31" fmla="*/ 963827 w 2088198"/>
              <a:gd name="connsiteY31" fmla="*/ 278910 h 599475"/>
              <a:gd name="connsiteX32" fmla="*/ 1405140 w 2088198"/>
              <a:gd name="connsiteY32" fmla="*/ 247135 h 599475"/>
              <a:gd name="connsiteX33" fmla="*/ 1737007 w 2088198"/>
              <a:gd name="connsiteY33" fmla="*/ 268318 h 599475"/>
              <a:gd name="connsiteX34" fmla="*/ 1977081 w 2088198"/>
              <a:gd name="connsiteY34" fmla="*/ 317745 h 599475"/>
              <a:gd name="connsiteX35" fmla="*/ 2068874 w 2088198"/>
              <a:gd name="connsiteY35" fmla="*/ 423660 h 599475"/>
              <a:gd name="connsiteX36" fmla="*/ 1857044 w 2088198"/>
              <a:gd name="connsiteY36" fmla="*/ 494270 h 599475"/>
              <a:gd name="connsiteX37" fmla="*/ 1369835 w 2088198"/>
              <a:gd name="connsiteY37" fmla="*/ 522514 h 599475"/>
              <a:gd name="connsiteX38" fmla="*/ 903809 w 2088198"/>
              <a:gd name="connsiteY38" fmla="*/ 476618 h 599475"/>
              <a:gd name="connsiteX39" fmla="*/ 751997 w 2088198"/>
              <a:gd name="connsiteY39" fmla="*/ 427191 h 599475"/>
              <a:gd name="connsiteX40" fmla="*/ 953236 w 2088198"/>
              <a:gd name="connsiteY40" fmla="*/ 370703 h 599475"/>
              <a:gd name="connsiteX41" fmla="*/ 1624031 w 2088198"/>
              <a:gd name="connsiteY41" fmla="*/ 388355 h 599475"/>
              <a:gd name="connsiteX42" fmla="*/ 1973551 w 2088198"/>
              <a:gd name="connsiteY42" fmla="*/ 409538 h 599475"/>
              <a:gd name="connsiteX43" fmla="*/ 2082996 w 2088198"/>
              <a:gd name="connsiteY43" fmla="*/ 480148 h 599475"/>
              <a:gd name="connsiteX44" fmla="*/ 2022978 w 2088198"/>
              <a:gd name="connsiteY44" fmla="*/ 536636 h 599475"/>
              <a:gd name="connsiteX45" fmla="*/ 1554323 w 2088198"/>
              <a:gd name="connsiteY45" fmla="*/ 591810 h 599475"/>
              <a:gd name="connsiteX46" fmla="*/ 1200371 w 2088198"/>
              <a:gd name="connsiteY46" fmla="*/ 593124 h 599475"/>
              <a:gd name="connsiteX47" fmla="*/ 886157 w 2088198"/>
              <a:gd name="connsiteY47" fmla="*/ 536636 h 599475"/>
              <a:gd name="connsiteX48" fmla="*/ 476617 w 2088198"/>
              <a:gd name="connsiteY48" fmla="*/ 427191 h 599475"/>
              <a:gd name="connsiteX49" fmla="*/ 0 w 2088198"/>
              <a:gd name="connsiteY49" fmla="*/ 285971 h 599475"/>
              <a:gd name="connsiteX0" fmla="*/ 540167 w 2088198"/>
              <a:gd name="connsiteY0" fmla="*/ 0 h 599475"/>
              <a:gd name="connsiteX1" fmla="*/ 1468689 w 2088198"/>
              <a:gd name="connsiteY1" fmla="*/ 10592 h 599475"/>
              <a:gd name="connsiteX2" fmla="*/ 1920593 w 2088198"/>
              <a:gd name="connsiteY2" fmla="*/ 49427 h 599475"/>
              <a:gd name="connsiteX3" fmla="*/ 2086527 w 2088198"/>
              <a:gd name="connsiteY3" fmla="*/ 116507 h 599475"/>
              <a:gd name="connsiteX4" fmla="*/ 1835861 w 2088198"/>
              <a:gd name="connsiteY4" fmla="*/ 208300 h 599475"/>
              <a:gd name="connsiteX5" fmla="*/ 1405140 w 2088198"/>
              <a:gd name="connsiteY5" fmla="*/ 236544 h 599475"/>
              <a:gd name="connsiteX6" fmla="*/ 776711 w 2088198"/>
              <a:gd name="connsiteY6" fmla="*/ 158873 h 599475"/>
              <a:gd name="connsiteX7" fmla="*/ 896748 w 2088198"/>
              <a:gd name="connsiteY7" fmla="*/ 81202 h 599475"/>
              <a:gd name="connsiteX8" fmla="*/ 1391018 w 2088198"/>
              <a:gd name="connsiteY8" fmla="*/ 56488 h 599475"/>
              <a:gd name="connsiteX9" fmla="*/ 1754660 w 2088198"/>
              <a:gd name="connsiteY9" fmla="*/ 74141 h 599475"/>
              <a:gd name="connsiteX10" fmla="*/ 2044161 w 2088198"/>
              <a:gd name="connsiteY10" fmla="*/ 123568 h 599475"/>
              <a:gd name="connsiteX11" fmla="*/ 2037100 w 2088198"/>
              <a:gd name="connsiteY11" fmla="*/ 208300 h 599475"/>
              <a:gd name="connsiteX12" fmla="*/ 1832331 w 2088198"/>
              <a:gd name="connsiteY12" fmla="*/ 268318 h 599475"/>
              <a:gd name="connsiteX13" fmla="*/ 1451037 w 2088198"/>
              <a:gd name="connsiteY13" fmla="*/ 296562 h 599475"/>
              <a:gd name="connsiteX14" fmla="*/ 917931 w 2088198"/>
              <a:gd name="connsiteY14" fmla="*/ 257727 h 599475"/>
              <a:gd name="connsiteX15" fmla="*/ 751997 w 2088198"/>
              <a:gd name="connsiteY15" fmla="*/ 204769 h 599475"/>
              <a:gd name="connsiteX16" fmla="*/ 1129761 w 2088198"/>
              <a:gd name="connsiteY16" fmla="*/ 137690 h 599475"/>
              <a:gd name="connsiteX17" fmla="*/ 1737007 w 2088198"/>
              <a:gd name="connsiteY17" fmla="*/ 144751 h 599475"/>
              <a:gd name="connsiteX18" fmla="*/ 2082996 w 2088198"/>
              <a:gd name="connsiteY18" fmla="*/ 225952 h 599475"/>
              <a:gd name="connsiteX19" fmla="*/ 1885288 w 2088198"/>
              <a:gd name="connsiteY19" fmla="*/ 321276 h 599475"/>
              <a:gd name="connsiteX20" fmla="*/ 1482811 w 2088198"/>
              <a:gd name="connsiteY20" fmla="*/ 360111 h 599475"/>
              <a:gd name="connsiteX21" fmla="*/ 928522 w 2088198"/>
              <a:gd name="connsiteY21" fmla="*/ 335398 h 599475"/>
              <a:gd name="connsiteX22" fmla="*/ 737875 w 2088198"/>
              <a:gd name="connsiteY22" fmla="*/ 275379 h 599475"/>
              <a:gd name="connsiteX23" fmla="*/ 1023846 w 2088198"/>
              <a:gd name="connsiteY23" fmla="*/ 211830 h 599475"/>
              <a:gd name="connsiteX24" fmla="*/ 1719355 w 2088198"/>
              <a:gd name="connsiteY24" fmla="*/ 204769 h 599475"/>
              <a:gd name="connsiteX25" fmla="*/ 2068874 w 2088198"/>
              <a:gd name="connsiteY25" fmla="*/ 289501 h 599475"/>
              <a:gd name="connsiteX26" fmla="*/ 1938246 w 2088198"/>
              <a:gd name="connsiteY26" fmla="*/ 388355 h 599475"/>
              <a:gd name="connsiteX27" fmla="*/ 1359244 w 2088198"/>
              <a:gd name="connsiteY27" fmla="*/ 427191 h 599475"/>
              <a:gd name="connsiteX28" fmla="*/ 946175 w 2088198"/>
              <a:gd name="connsiteY28" fmla="*/ 402477 h 599475"/>
              <a:gd name="connsiteX29" fmla="*/ 766119 w 2088198"/>
              <a:gd name="connsiteY29" fmla="*/ 353050 h 599475"/>
              <a:gd name="connsiteX30" fmla="*/ 776711 w 2088198"/>
              <a:gd name="connsiteY30" fmla="*/ 328337 h 599475"/>
              <a:gd name="connsiteX31" fmla="*/ 963827 w 2088198"/>
              <a:gd name="connsiteY31" fmla="*/ 278910 h 599475"/>
              <a:gd name="connsiteX32" fmla="*/ 1405140 w 2088198"/>
              <a:gd name="connsiteY32" fmla="*/ 247135 h 599475"/>
              <a:gd name="connsiteX33" fmla="*/ 1737007 w 2088198"/>
              <a:gd name="connsiteY33" fmla="*/ 268318 h 599475"/>
              <a:gd name="connsiteX34" fmla="*/ 1977081 w 2088198"/>
              <a:gd name="connsiteY34" fmla="*/ 317745 h 599475"/>
              <a:gd name="connsiteX35" fmla="*/ 2068874 w 2088198"/>
              <a:gd name="connsiteY35" fmla="*/ 423660 h 599475"/>
              <a:gd name="connsiteX36" fmla="*/ 1857044 w 2088198"/>
              <a:gd name="connsiteY36" fmla="*/ 494270 h 599475"/>
              <a:gd name="connsiteX37" fmla="*/ 1369835 w 2088198"/>
              <a:gd name="connsiteY37" fmla="*/ 522514 h 599475"/>
              <a:gd name="connsiteX38" fmla="*/ 903809 w 2088198"/>
              <a:gd name="connsiteY38" fmla="*/ 476618 h 599475"/>
              <a:gd name="connsiteX39" fmla="*/ 751997 w 2088198"/>
              <a:gd name="connsiteY39" fmla="*/ 427191 h 599475"/>
              <a:gd name="connsiteX40" fmla="*/ 953236 w 2088198"/>
              <a:gd name="connsiteY40" fmla="*/ 370703 h 599475"/>
              <a:gd name="connsiteX41" fmla="*/ 1624031 w 2088198"/>
              <a:gd name="connsiteY41" fmla="*/ 388355 h 599475"/>
              <a:gd name="connsiteX42" fmla="*/ 1973551 w 2088198"/>
              <a:gd name="connsiteY42" fmla="*/ 409538 h 599475"/>
              <a:gd name="connsiteX43" fmla="*/ 2082996 w 2088198"/>
              <a:gd name="connsiteY43" fmla="*/ 480148 h 599475"/>
              <a:gd name="connsiteX44" fmla="*/ 2022978 w 2088198"/>
              <a:gd name="connsiteY44" fmla="*/ 536636 h 599475"/>
              <a:gd name="connsiteX45" fmla="*/ 1554323 w 2088198"/>
              <a:gd name="connsiteY45" fmla="*/ 591810 h 599475"/>
              <a:gd name="connsiteX46" fmla="*/ 1200371 w 2088198"/>
              <a:gd name="connsiteY46" fmla="*/ 593124 h 599475"/>
              <a:gd name="connsiteX47" fmla="*/ 886157 w 2088198"/>
              <a:gd name="connsiteY47" fmla="*/ 536636 h 599475"/>
              <a:gd name="connsiteX48" fmla="*/ 476617 w 2088198"/>
              <a:gd name="connsiteY48" fmla="*/ 427191 h 599475"/>
              <a:gd name="connsiteX49" fmla="*/ 0 w 2088198"/>
              <a:gd name="connsiteY49" fmla="*/ 285971 h 599475"/>
              <a:gd name="connsiteX0" fmla="*/ 540167 w 2088198"/>
              <a:gd name="connsiteY0" fmla="*/ 0 h 594069"/>
              <a:gd name="connsiteX1" fmla="*/ 1468689 w 2088198"/>
              <a:gd name="connsiteY1" fmla="*/ 10592 h 594069"/>
              <a:gd name="connsiteX2" fmla="*/ 1920593 w 2088198"/>
              <a:gd name="connsiteY2" fmla="*/ 49427 h 594069"/>
              <a:gd name="connsiteX3" fmla="*/ 2086527 w 2088198"/>
              <a:gd name="connsiteY3" fmla="*/ 116507 h 594069"/>
              <a:gd name="connsiteX4" fmla="*/ 1835861 w 2088198"/>
              <a:gd name="connsiteY4" fmla="*/ 208300 h 594069"/>
              <a:gd name="connsiteX5" fmla="*/ 1405140 w 2088198"/>
              <a:gd name="connsiteY5" fmla="*/ 236544 h 594069"/>
              <a:gd name="connsiteX6" fmla="*/ 776711 w 2088198"/>
              <a:gd name="connsiteY6" fmla="*/ 158873 h 594069"/>
              <a:gd name="connsiteX7" fmla="*/ 896748 w 2088198"/>
              <a:gd name="connsiteY7" fmla="*/ 81202 h 594069"/>
              <a:gd name="connsiteX8" fmla="*/ 1391018 w 2088198"/>
              <a:gd name="connsiteY8" fmla="*/ 56488 h 594069"/>
              <a:gd name="connsiteX9" fmla="*/ 1754660 w 2088198"/>
              <a:gd name="connsiteY9" fmla="*/ 74141 h 594069"/>
              <a:gd name="connsiteX10" fmla="*/ 2044161 w 2088198"/>
              <a:gd name="connsiteY10" fmla="*/ 123568 h 594069"/>
              <a:gd name="connsiteX11" fmla="*/ 2037100 w 2088198"/>
              <a:gd name="connsiteY11" fmla="*/ 208300 h 594069"/>
              <a:gd name="connsiteX12" fmla="*/ 1832331 w 2088198"/>
              <a:gd name="connsiteY12" fmla="*/ 268318 h 594069"/>
              <a:gd name="connsiteX13" fmla="*/ 1451037 w 2088198"/>
              <a:gd name="connsiteY13" fmla="*/ 296562 h 594069"/>
              <a:gd name="connsiteX14" fmla="*/ 917931 w 2088198"/>
              <a:gd name="connsiteY14" fmla="*/ 257727 h 594069"/>
              <a:gd name="connsiteX15" fmla="*/ 751997 w 2088198"/>
              <a:gd name="connsiteY15" fmla="*/ 204769 h 594069"/>
              <a:gd name="connsiteX16" fmla="*/ 1129761 w 2088198"/>
              <a:gd name="connsiteY16" fmla="*/ 137690 h 594069"/>
              <a:gd name="connsiteX17" fmla="*/ 1737007 w 2088198"/>
              <a:gd name="connsiteY17" fmla="*/ 144751 h 594069"/>
              <a:gd name="connsiteX18" fmla="*/ 2082996 w 2088198"/>
              <a:gd name="connsiteY18" fmla="*/ 225952 h 594069"/>
              <a:gd name="connsiteX19" fmla="*/ 1885288 w 2088198"/>
              <a:gd name="connsiteY19" fmla="*/ 321276 h 594069"/>
              <a:gd name="connsiteX20" fmla="*/ 1482811 w 2088198"/>
              <a:gd name="connsiteY20" fmla="*/ 360111 h 594069"/>
              <a:gd name="connsiteX21" fmla="*/ 928522 w 2088198"/>
              <a:gd name="connsiteY21" fmla="*/ 335398 h 594069"/>
              <a:gd name="connsiteX22" fmla="*/ 737875 w 2088198"/>
              <a:gd name="connsiteY22" fmla="*/ 275379 h 594069"/>
              <a:gd name="connsiteX23" fmla="*/ 1023846 w 2088198"/>
              <a:gd name="connsiteY23" fmla="*/ 211830 h 594069"/>
              <a:gd name="connsiteX24" fmla="*/ 1719355 w 2088198"/>
              <a:gd name="connsiteY24" fmla="*/ 204769 h 594069"/>
              <a:gd name="connsiteX25" fmla="*/ 2068874 w 2088198"/>
              <a:gd name="connsiteY25" fmla="*/ 289501 h 594069"/>
              <a:gd name="connsiteX26" fmla="*/ 1938246 w 2088198"/>
              <a:gd name="connsiteY26" fmla="*/ 388355 h 594069"/>
              <a:gd name="connsiteX27" fmla="*/ 1359244 w 2088198"/>
              <a:gd name="connsiteY27" fmla="*/ 427191 h 594069"/>
              <a:gd name="connsiteX28" fmla="*/ 946175 w 2088198"/>
              <a:gd name="connsiteY28" fmla="*/ 402477 h 594069"/>
              <a:gd name="connsiteX29" fmla="*/ 766119 w 2088198"/>
              <a:gd name="connsiteY29" fmla="*/ 353050 h 594069"/>
              <a:gd name="connsiteX30" fmla="*/ 776711 w 2088198"/>
              <a:gd name="connsiteY30" fmla="*/ 328337 h 594069"/>
              <a:gd name="connsiteX31" fmla="*/ 963827 w 2088198"/>
              <a:gd name="connsiteY31" fmla="*/ 278910 h 594069"/>
              <a:gd name="connsiteX32" fmla="*/ 1405140 w 2088198"/>
              <a:gd name="connsiteY32" fmla="*/ 247135 h 594069"/>
              <a:gd name="connsiteX33" fmla="*/ 1737007 w 2088198"/>
              <a:gd name="connsiteY33" fmla="*/ 268318 h 594069"/>
              <a:gd name="connsiteX34" fmla="*/ 1977081 w 2088198"/>
              <a:gd name="connsiteY34" fmla="*/ 317745 h 594069"/>
              <a:gd name="connsiteX35" fmla="*/ 2068874 w 2088198"/>
              <a:gd name="connsiteY35" fmla="*/ 423660 h 594069"/>
              <a:gd name="connsiteX36" fmla="*/ 1857044 w 2088198"/>
              <a:gd name="connsiteY36" fmla="*/ 494270 h 594069"/>
              <a:gd name="connsiteX37" fmla="*/ 1369835 w 2088198"/>
              <a:gd name="connsiteY37" fmla="*/ 522514 h 594069"/>
              <a:gd name="connsiteX38" fmla="*/ 903809 w 2088198"/>
              <a:gd name="connsiteY38" fmla="*/ 476618 h 594069"/>
              <a:gd name="connsiteX39" fmla="*/ 751997 w 2088198"/>
              <a:gd name="connsiteY39" fmla="*/ 427191 h 594069"/>
              <a:gd name="connsiteX40" fmla="*/ 953236 w 2088198"/>
              <a:gd name="connsiteY40" fmla="*/ 370703 h 594069"/>
              <a:gd name="connsiteX41" fmla="*/ 1624031 w 2088198"/>
              <a:gd name="connsiteY41" fmla="*/ 388355 h 594069"/>
              <a:gd name="connsiteX42" fmla="*/ 1973551 w 2088198"/>
              <a:gd name="connsiteY42" fmla="*/ 409538 h 594069"/>
              <a:gd name="connsiteX43" fmla="*/ 2082996 w 2088198"/>
              <a:gd name="connsiteY43" fmla="*/ 480148 h 594069"/>
              <a:gd name="connsiteX44" fmla="*/ 2022978 w 2088198"/>
              <a:gd name="connsiteY44" fmla="*/ 536636 h 594069"/>
              <a:gd name="connsiteX45" fmla="*/ 1554323 w 2088198"/>
              <a:gd name="connsiteY45" fmla="*/ 591810 h 594069"/>
              <a:gd name="connsiteX46" fmla="*/ 1186084 w 2088198"/>
              <a:gd name="connsiteY46" fmla="*/ 578837 h 594069"/>
              <a:gd name="connsiteX47" fmla="*/ 886157 w 2088198"/>
              <a:gd name="connsiteY47" fmla="*/ 536636 h 594069"/>
              <a:gd name="connsiteX48" fmla="*/ 476617 w 2088198"/>
              <a:gd name="connsiteY48" fmla="*/ 427191 h 594069"/>
              <a:gd name="connsiteX49" fmla="*/ 0 w 2088198"/>
              <a:gd name="connsiteY49" fmla="*/ 285971 h 594069"/>
              <a:gd name="connsiteX0" fmla="*/ 540167 w 2088198"/>
              <a:gd name="connsiteY0" fmla="*/ 0 h 594069"/>
              <a:gd name="connsiteX1" fmla="*/ 1468689 w 2088198"/>
              <a:gd name="connsiteY1" fmla="*/ 10592 h 594069"/>
              <a:gd name="connsiteX2" fmla="*/ 1920593 w 2088198"/>
              <a:gd name="connsiteY2" fmla="*/ 49427 h 594069"/>
              <a:gd name="connsiteX3" fmla="*/ 2086527 w 2088198"/>
              <a:gd name="connsiteY3" fmla="*/ 116507 h 594069"/>
              <a:gd name="connsiteX4" fmla="*/ 1835861 w 2088198"/>
              <a:gd name="connsiteY4" fmla="*/ 208300 h 594069"/>
              <a:gd name="connsiteX5" fmla="*/ 1405140 w 2088198"/>
              <a:gd name="connsiteY5" fmla="*/ 236544 h 594069"/>
              <a:gd name="connsiteX6" fmla="*/ 776711 w 2088198"/>
              <a:gd name="connsiteY6" fmla="*/ 158873 h 594069"/>
              <a:gd name="connsiteX7" fmla="*/ 896748 w 2088198"/>
              <a:gd name="connsiteY7" fmla="*/ 81202 h 594069"/>
              <a:gd name="connsiteX8" fmla="*/ 1391018 w 2088198"/>
              <a:gd name="connsiteY8" fmla="*/ 56488 h 594069"/>
              <a:gd name="connsiteX9" fmla="*/ 1754660 w 2088198"/>
              <a:gd name="connsiteY9" fmla="*/ 74141 h 594069"/>
              <a:gd name="connsiteX10" fmla="*/ 2044161 w 2088198"/>
              <a:gd name="connsiteY10" fmla="*/ 123568 h 594069"/>
              <a:gd name="connsiteX11" fmla="*/ 2037100 w 2088198"/>
              <a:gd name="connsiteY11" fmla="*/ 208300 h 594069"/>
              <a:gd name="connsiteX12" fmla="*/ 1832331 w 2088198"/>
              <a:gd name="connsiteY12" fmla="*/ 268318 h 594069"/>
              <a:gd name="connsiteX13" fmla="*/ 1451037 w 2088198"/>
              <a:gd name="connsiteY13" fmla="*/ 296562 h 594069"/>
              <a:gd name="connsiteX14" fmla="*/ 917931 w 2088198"/>
              <a:gd name="connsiteY14" fmla="*/ 257727 h 594069"/>
              <a:gd name="connsiteX15" fmla="*/ 751997 w 2088198"/>
              <a:gd name="connsiteY15" fmla="*/ 204769 h 594069"/>
              <a:gd name="connsiteX16" fmla="*/ 1129761 w 2088198"/>
              <a:gd name="connsiteY16" fmla="*/ 137690 h 594069"/>
              <a:gd name="connsiteX17" fmla="*/ 1737007 w 2088198"/>
              <a:gd name="connsiteY17" fmla="*/ 144751 h 594069"/>
              <a:gd name="connsiteX18" fmla="*/ 2082996 w 2088198"/>
              <a:gd name="connsiteY18" fmla="*/ 225952 h 594069"/>
              <a:gd name="connsiteX19" fmla="*/ 1885288 w 2088198"/>
              <a:gd name="connsiteY19" fmla="*/ 321276 h 594069"/>
              <a:gd name="connsiteX20" fmla="*/ 1482811 w 2088198"/>
              <a:gd name="connsiteY20" fmla="*/ 360111 h 594069"/>
              <a:gd name="connsiteX21" fmla="*/ 928522 w 2088198"/>
              <a:gd name="connsiteY21" fmla="*/ 335398 h 594069"/>
              <a:gd name="connsiteX22" fmla="*/ 737875 w 2088198"/>
              <a:gd name="connsiteY22" fmla="*/ 275379 h 594069"/>
              <a:gd name="connsiteX23" fmla="*/ 1023846 w 2088198"/>
              <a:gd name="connsiteY23" fmla="*/ 211830 h 594069"/>
              <a:gd name="connsiteX24" fmla="*/ 1719355 w 2088198"/>
              <a:gd name="connsiteY24" fmla="*/ 204769 h 594069"/>
              <a:gd name="connsiteX25" fmla="*/ 2068874 w 2088198"/>
              <a:gd name="connsiteY25" fmla="*/ 289501 h 594069"/>
              <a:gd name="connsiteX26" fmla="*/ 1938246 w 2088198"/>
              <a:gd name="connsiteY26" fmla="*/ 388355 h 594069"/>
              <a:gd name="connsiteX27" fmla="*/ 1359244 w 2088198"/>
              <a:gd name="connsiteY27" fmla="*/ 427191 h 594069"/>
              <a:gd name="connsiteX28" fmla="*/ 946175 w 2088198"/>
              <a:gd name="connsiteY28" fmla="*/ 402477 h 594069"/>
              <a:gd name="connsiteX29" fmla="*/ 766119 w 2088198"/>
              <a:gd name="connsiteY29" fmla="*/ 353050 h 594069"/>
              <a:gd name="connsiteX30" fmla="*/ 776711 w 2088198"/>
              <a:gd name="connsiteY30" fmla="*/ 328337 h 594069"/>
              <a:gd name="connsiteX31" fmla="*/ 963827 w 2088198"/>
              <a:gd name="connsiteY31" fmla="*/ 278910 h 594069"/>
              <a:gd name="connsiteX32" fmla="*/ 1405140 w 2088198"/>
              <a:gd name="connsiteY32" fmla="*/ 247135 h 594069"/>
              <a:gd name="connsiteX33" fmla="*/ 1737007 w 2088198"/>
              <a:gd name="connsiteY33" fmla="*/ 268318 h 594069"/>
              <a:gd name="connsiteX34" fmla="*/ 1977081 w 2088198"/>
              <a:gd name="connsiteY34" fmla="*/ 317745 h 594069"/>
              <a:gd name="connsiteX35" fmla="*/ 2068874 w 2088198"/>
              <a:gd name="connsiteY35" fmla="*/ 423660 h 594069"/>
              <a:gd name="connsiteX36" fmla="*/ 1857044 w 2088198"/>
              <a:gd name="connsiteY36" fmla="*/ 494270 h 594069"/>
              <a:gd name="connsiteX37" fmla="*/ 1369835 w 2088198"/>
              <a:gd name="connsiteY37" fmla="*/ 522514 h 594069"/>
              <a:gd name="connsiteX38" fmla="*/ 903809 w 2088198"/>
              <a:gd name="connsiteY38" fmla="*/ 476618 h 594069"/>
              <a:gd name="connsiteX39" fmla="*/ 751997 w 2088198"/>
              <a:gd name="connsiteY39" fmla="*/ 427191 h 594069"/>
              <a:gd name="connsiteX40" fmla="*/ 953236 w 2088198"/>
              <a:gd name="connsiteY40" fmla="*/ 370703 h 594069"/>
              <a:gd name="connsiteX41" fmla="*/ 1624031 w 2088198"/>
              <a:gd name="connsiteY41" fmla="*/ 388355 h 594069"/>
              <a:gd name="connsiteX42" fmla="*/ 1973551 w 2088198"/>
              <a:gd name="connsiteY42" fmla="*/ 409538 h 594069"/>
              <a:gd name="connsiteX43" fmla="*/ 2082996 w 2088198"/>
              <a:gd name="connsiteY43" fmla="*/ 480148 h 594069"/>
              <a:gd name="connsiteX44" fmla="*/ 2006309 w 2088198"/>
              <a:gd name="connsiteY44" fmla="*/ 536636 h 594069"/>
              <a:gd name="connsiteX45" fmla="*/ 1554323 w 2088198"/>
              <a:gd name="connsiteY45" fmla="*/ 591810 h 594069"/>
              <a:gd name="connsiteX46" fmla="*/ 1186084 w 2088198"/>
              <a:gd name="connsiteY46" fmla="*/ 578837 h 594069"/>
              <a:gd name="connsiteX47" fmla="*/ 886157 w 2088198"/>
              <a:gd name="connsiteY47" fmla="*/ 536636 h 594069"/>
              <a:gd name="connsiteX48" fmla="*/ 476617 w 2088198"/>
              <a:gd name="connsiteY48" fmla="*/ 427191 h 594069"/>
              <a:gd name="connsiteX49" fmla="*/ 0 w 2088198"/>
              <a:gd name="connsiteY49" fmla="*/ 285971 h 594069"/>
              <a:gd name="connsiteX0" fmla="*/ 540167 w 2088198"/>
              <a:gd name="connsiteY0" fmla="*/ 0 h 594069"/>
              <a:gd name="connsiteX1" fmla="*/ 1468689 w 2088198"/>
              <a:gd name="connsiteY1" fmla="*/ 10592 h 594069"/>
              <a:gd name="connsiteX2" fmla="*/ 1920593 w 2088198"/>
              <a:gd name="connsiteY2" fmla="*/ 49427 h 594069"/>
              <a:gd name="connsiteX3" fmla="*/ 2086527 w 2088198"/>
              <a:gd name="connsiteY3" fmla="*/ 116507 h 594069"/>
              <a:gd name="connsiteX4" fmla="*/ 1835861 w 2088198"/>
              <a:gd name="connsiteY4" fmla="*/ 208300 h 594069"/>
              <a:gd name="connsiteX5" fmla="*/ 1405140 w 2088198"/>
              <a:gd name="connsiteY5" fmla="*/ 236544 h 594069"/>
              <a:gd name="connsiteX6" fmla="*/ 776711 w 2088198"/>
              <a:gd name="connsiteY6" fmla="*/ 158873 h 594069"/>
              <a:gd name="connsiteX7" fmla="*/ 896748 w 2088198"/>
              <a:gd name="connsiteY7" fmla="*/ 81202 h 594069"/>
              <a:gd name="connsiteX8" fmla="*/ 1391018 w 2088198"/>
              <a:gd name="connsiteY8" fmla="*/ 56488 h 594069"/>
              <a:gd name="connsiteX9" fmla="*/ 1754660 w 2088198"/>
              <a:gd name="connsiteY9" fmla="*/ 74141 h 594069"/>
              <a:gd name="connsiteX10" fmla="*/ 2044161 w 2088198"/>
              <a:gd name="connsiteY10" fmla="*/ 123568 h 594069"/>
              <a:gd name="connsiteX11" fmla="*/ 2037100 w 2088198"/>
              <a:gd name="connsiteY11" fmla="*/ 208300 h 594069"/>
              <a:gd name="connsiteX12" fmla="*/ 1832331 w 2088198"/>
              <a:gd name="connsiteY12" fmla="*/ 268318 h 594069"/>
              <a:gd name="connsiteX13" fmla="*/ 1451037 w 2088198"/>
              <a:gd name="connsiteY13" fmla="*/ 296562 h 594069"/>
              <a:gd name="connsiteX14" fmla="*/ 917931 w 2088198"/>
              <a:gd name="connsiteY14" fmla="*/ 257727 h 594069"/>
              <a:gd name="connsiteX15" fmla="*/ 751997 w 2088198"/>
              <a:gd name="connsiteY15" fmla="*/ 204769 h 594069"/>
              <a:gd name="connsiteX16" fmla="*/ 1129761 w 2088198"/>
              <a:gd name="connsiteY16" fmla="*/ 137690 h 594069"/>
              <a:gd name="connsiteX17" fmla="*/ 1737007 w 2088198"/>
              <a:gd name="connsiteY17" fmla="*/ 144751 h 594069"/>
              <a:gd name="connsiteX18" fmla="*/ 2082996 w 2088198"/>
              <a:gd name="connsiteY18" fmla="*/ 225952 h 594069"/>
              <a:gd name="connsiteX19" fmla="*/ 1885288 w 2088198"/>
              <a:gd name="connsiteY19" fmla="*/ 321276 h 594069"/>
              <a:gd name="connsiteX20" fmla="*/ 1482811 w 2088198"/>
              <a:gd name="connsiteY20" fmla="*/ 360111 h 594069"/>
              <a:gd name="connsiteX21" fmla="*/ 928522 w 2088198"/>
              <a:gd name="connsiteY21" fmla="*/ 335398 h 594069"/>
              <a:gd name="connsiteX22" fmla="*/ 737875 w 2088198"/>
              <a:gd name="connsiteY22" fmla="*/ 275379 h 594069"/>
              <a:gd name="connsiteX23" fmla="*/ 1023846 w 2088198"/>
              <a:gd name="connsiteY23" fmla="*/ 211830 h 594069"/>
              <a:gd name="connsiteX24" fmla="*/ 1719355 w 2088198"/>
              <a:gd name="connsiteY24" fmla="*/ 204769 h 594069"/>
              <a:gd name="connsiteX25" fmla="*/ 2068874 w 2088198"/>
              <a:gd name="connsiteY25" fmla="*/ 289501 h 594069"/>
              <a:gd name="connsiteX26" fmla="*/ 1938246 w 2088198"/>
              <a:gd name="connsiteY26" fmla="*/ 388355 h 594069"/>
              <a:gd name="connsiteX27" fmla="*/ 1359244 w 2088198"/>
              <a:gd name="connsiteY27" fmla="*/ 427191 h 594069"/>
              <a:gd name="connsiteX28" fmla="*/ 946175 w 2088198"/>
              <a:gd name="connsiteY28" fmla="*/ 402477 h 594069"/>
              <a:gd name="connsiteX29" fmla="*/ 766119 w 2088198"/>
              <a:gd name="connsiteY29" fmla="*/ 353050 h 594069"/>
              <a:gd name="connsiteX30" fmla="*/ 776711 w 2088198"/>
              <a:gd name="connsiteY30" fmla="*/ 328337 h 594069"/>
              <a:gd name="connsiteX31" fmla="*/ 963827 w 2088198"/>
              <a:gd name="connsiteY31" fmla="*/ 278910 h 594069"/>
              <a:gd name="connsiteX32" fmla="*/ 1405140 w 2088198"/>
              <a:gd name="connsiteY32" fmla="*/ 247135 h 594069"/>
              <a:gd name="connsiteX33" fmla="*/ 1737007 w 2088198"/>
              <a:gd name="connsiteY33" fmla="*/ 268318 h 594069"/>
              <a:gd name="connsiteX34" fmla="*/ 1977081 w 2088198"/>
              <a:gd name="connsiteY34" fmla="*/ 317745 h 594069"/>
              <a:gd name="connsiteX35" fmla="*/ 2068874 w 2088198"/>
              <a:gd name="connsiteY35" fmla="*/ 423660 h 594069"/>
              <a:gd name="connsiteX36" fmla="*/ 1857044 w 2088198"/>
              <a:gd name="connsiteY36" fmla="*/ 494270 h 594069"/>
              <a:gd name="connsiteX37" fmla="*/ 1369835 w 2088198"/>
              <a:gd name="connsiteY37" fmla="*/ 522514 h 594069"/>
              <a:gd name="connsiteX38" fmla="*/ 903809 w 2088198"/>
              <a:gd name="connsiteY38" fmla="*/ 476618 h 594069"/>
              <a:gd name="connsiteX39" fmla="*/ 751997 w 2088198"/>
              <a:gd name="connsiteY39" fmla="*/ 427191 h 594069"/>
              <a:gd name="connsiteX40" fmla="*/ 953236 w 2088198"/>
              <a:gd name="connsiteY40" fmla="*/ 370703 h 594069"/>
              <a:gd name="connsiteX41" fmla="*/ 1624031 w 2088198"/>
              <a:gd name="connsiteY41" fmla="*/ 388355 h 594069"/>
              <a:gd name="connsiteX42" fmla="*/ 1973551 w 2088198"/>
              <a:gd name="connsiteY42" fmla="*/ 409538 h 594069"/>
              <a:gd name="connsiteX43" fmla="*/ 2082996 w 2088198"/>
              <a:gd name="connsiteY43" fmla="*/ 480148 h 594069"/>
              <a:gd name="connsiteX44" fmla="*/ 2006309 w 2088198"/>
              <a:gd name="connsiteY44" fmla="*/ 536636 h 594069"/>
              <a:gd name="connsiteX45" fmla="*/ 1554323 w 2088198"/>
              <a:gd name="connsiteY45" fmla="*/ 591810 h 594069"/>
              <a:gd name="connsiteX46" fmla="*/ 1186084 w 2088198"/>
              <a:gd name="connsiteY46" fmla="*/ 578837 h 594069"/>
              <a:gd name="connsiteX47" fmla="*/ 886157 w 2088198"/>
              <a:gd name="connsiteY47" fmla="*/ 536636 h 594069"/>
              <a:gd name="connsiteX48" fmla="*/ 476617 w 2088198"/>
              <a:gd name="connsiteY48" fmla="*/ 427191 h 594069"/>
              <a:gd name="connsiteX49" fmla="*/ 0 w 2088198"/>
              <a:gd name="connsiteY49" fmla="*/ 285971 h 594069"/>
              <a:gd name="connsiteX0" fmla="*/ 540167 w 2088198"/>
              <a:gd name="connsiteY0" fmla="*/ 0 h 594069"/>
              <a:gd name="connsiteX1" fmla="*/ 1468689 w 2088198"/>
              <a:gd name="connsiteY1" fmla="*/ 10592 h 594069"/>
              <a:gd name="connsiteX2" fmla="*/ 1920593 w 2088198"/>
              <a:gd name="connsiteY2" fmla="*/ 49427 h 594069"/>
              <a:gd name="connsiteX3" fmla="*/ 2086527 w 2088198"/>
              <a:gd name="connsiteY3" fmla="*/ 116507 h 594069"/>
              <a:gd name="connsiteX4" fmla="*/ 1835861 w 2088198"/>
              <a:gd name="connsiteY4" fmla="*/ 208300 h 594069"/>
              <a:gd name="connsiteX5" fmla="*/ 1405140 w 2088198"/>
              <a:gd name="connsiteY5" fmla="*/ 236544 h 594069"/>
              <a:gd name="connsiteX6" fmla="*/ 776711 w 2088198"/>
              <a:gd name="connsiteY6" fmla="*/ 158873 h 594069"/>
              <a:gd name="connsiteX7" fmla="*/ 896748 w 2088198"/>
              <a:gd name="connsiteY7" fmla="*/ 81202 h 594069"/>
              <a:gd name="connsiteX8" fmla="*/ 1391018 w 2088198"/>
              <a:gd name="connsiteY8" fmla="*/ 56488 h 594069"/>
              <a:gd name="connsiteX9" fmla="*/ 1754660 w 2088198"/>
              <a:gd name="connsiteY9" fmla="*/ 74141 h 594069"/>
              <a:gd name="connsiteX10" fmla="*/ 2044161 w 2088198"/>
              <a:gd name="connsiteY10" fmla="*/ 123568 h 594069"/>
              <a:gd name="connsiteX11" fmla="*/ 2037100 w 2088198"/>
              <a:gd name="connsiteY11" fmla="*/ 208300 h 594069"/>
              <a:gd name="connsiteX12" fmla="*/ 1832331 w 2088198"/>
              <a:gd name="connsiteY12" fmla="*/ 268318 h 594069"/>
              <a:gd name="connsiteX13" fmla="*/ 1451037 w 2088198"/>
              <a:gd name="connsiteY13" fmla="*/ 296562 h 594069"/>
              <a:gd name="connsiteX14" fmla="*/ 917931 w 2088198"/>
              <a:gd name="connsiteY14" fmla="*/ 257727 h 594069"/>
              <a:gd name="connsiteX15" fmla="*/ 751997 w 2088198"/>
              <a:gd name="connsiteY15" fmla="*/ 204769 h 594069"/>
              <a:gd name="connsiteX16" fmla="*/ 1129761 w 2088198"/>
              <a:gd name="connsiteY16" fmla="*/ 137690 h 594069"/>
              <a:gd name="connsiteX17" fmla="*/ 1737007 w 2088198"/>
              <a:gd name="connsiteY17" fmla="*/ 144751 h 594069"/>
              <a:gd name="connsiteX18" fmla="*/ 2082996 w 2088198"/>
              <a:gd name="connsiteY18" fmla="*/ 225952 h 594069"/>
              <a:gd name="connsiteX19" fmla="*/ 1885288 w 2088198"/>
              <a:gd name="connsiteY19" fmla="*/ 321276 h 594069"/>
              <a:gd name="connsiteX20" fmla="*/ 1482811 w 2088198"/>
              <a:gd name="connsiteY20" fmla="*/ 360111 h 594069"/>
              <a:gd name="connsiteX21" fmla="*/ 928522 w 2088198"/>
              <a:gd name="connsiteY21" fmla="*/ 335398 h 594069"/>
              <a:gd name="connsiteX22" fmla="*/ 737875 w 2088198"/>
              <a:gd name="connsiteY22" fmla="*/ 275379 h 594069"/>
              <a:gd name="connsiteX23" fmla="*/ 1023846 w 2088198"/>
              <a:gd name="connsiteY23" fmla="*/ 211830 h 594069"/>
              <a:gd name="connsiteX24" fmla="*/ 1719355 w 2088198"/>
              <a:gd name="connsiteY24" fmla="*/ 204769 h 594069"/>
              <a:gd name="connsiteX25" fmla="*/ 2068874 w 2088198"/>
              <a:gd name="connsiteY25" fmla="*/ 289501 h 594069"/>
              <a:gd name="connsiteX26" fmla="*/ 1938246 w 2088198"/>
              <a:gd name="connsiteY26" fmla="*/ 388355 h 594069"/>
              <a:gd name="connsiteX27" fmla="*/ 1359244 w 2088198"/>
              <a:gd name="connsiteY27" fmla="*/ 427191 h 594069"/>
              <a:gd name="connsiteX28" fmla="*/ 946175 w 2088198"/>
              <a:gd name="connsiteY28" fmla="*/ 402477 h 594069"/>
              <a:gd name="connsiteX29" fmla="*/ 747069 w 2088198"/>
              <a:gd name="connsiteY29" fmla="*/ 343653 h 594069"/>
              <a:gd name="connsiteX30" fmla="*/ 776711 w 2088198"/>
              <a:gd name="connsiteY30" fmla="*/ 328337 h 594069"/>
              <a:gd name="connsiteX31" fmla="*/ 963827 w 2088198"/>
              <a:gd name="connsiteY31" fmla="*/ 278910 h 594069"/>
              <a:gd name="connsiteX32" fmla="*/ 1405140 w 2088198"/>
              <a:gd name="connsiteY32" fmla="*/ 247135 h 594069"/>
              <a:gd name="connsiteX33" fmla="*/ 1737007 w 2088198"/>
              <a:gd name="connsiteY33" fmla="*/ 268318 h 594069"/>
              <a:gd name="connsiteX34" fmla="*/ 1977081 w 2088198"/>
              <a:gd name="connsiteY34" fmla="*/ 317745 h 594069"/>
              <a:gd name="connsiteX35" fmla="*/ 2068874 w 2088198"/>
              <a:gd name="connsiteY35" fmla="*/ 423660 h 594069"/>
              <a:gd name="connsiteX36" fmla="*/ 1857044 w 2088198"/>
              <a:gd name="connsiteY36" fmla="*/ 494270 h 594069"/>
              <a:gd name="connsiteX37" fmla="*/ 1369835 w 2088198"/>
              <a:gd name="connsiteY37" fmla="*/ 522514 h 594069"/>
              <a:gd name="connsiteX38" fmla="*/ 903809 w 2088198"/>
              <a:gd name="connsiteY38" fmla="*/ 476618 h 594069"/>
              <a:gd name="connsiteX39" fmla="*/ 751997 w 2088198"/>
              <a:gd name="connsiteY39" fmla="*/ 427191 h 594069"/>
              <a:gd name="connsiteX40" fmla="*/ 953236 w 2088198"/>
              <a:gd name="connsiteY40" fmla="*/ 370703 h 594069"/>
              <a:gd name="connsiteX41" fmla="*/ 1624031 w 2088198"/>
              <a:gd name="connsiteY41" fmla="*/ 388355 h 594069"/>
              <a:gd name="connsiteX42" fmla="*/ 1973551 w 2088198"/>
              <a:gd name="connsiteY42" fmla="*/ 409538 h 594069"/>
              <a:gd name="connsiteX43" fmla="*/ 2082996 w 2088198"/>
              <a:gd name="connsiteY43" fmla="*/ 480148 h 594069"/>
              <a:gd name="connsiteX44" fmla="*/ 2006309 w 2088198"/>
              <a:gd name="connsiteY44" fmla="*/ 536636 h 594069"/>
              <a:gd name="connsiteX45" fmla="*/ 1554323 w 2088198"/>
              <a:gd name="connsiteY45" fmla="*/ 591810 h 594069"/>
              <a:gd name="connsiteX46" fmla="*/ 1186084 w 2088198"/>
              <a:gd name="connsiteY46" fmla="*/ 578837 h 594069"/>
              <a:gd name="connsiteX47" fmla="*/ 886157 w 2088198"/>
              <a:gd name="connsiteY47" fmla="*/ 536636 h 594069"/>
              <a:gd name="connsiteX48" fmla="*/ 476617 w 2088198"/>
              <a:gd name="connsiteY48" fmla="*/ 427191 h 594069"/>
              <a:gd name="connsiteX49" fmla="*/ 0 w 2088198"/>
              <a:gd name="connsiteY49" fmla="*/ 285971 h 594069"/>
              <a:gd name="connsiteX0" fmla="*/ 540167 w 2088198"/>
              <a:gd name="connsiteY0" fmla="*/ 0 h 594069"/>
              <a:gd name="connsiteX1" fmla="*/ 1468689 w 2088198"/>
              <a:gd name="connsiteY1" fmla="*/ 10592 h 594069"/>
              <a:gd name="connsiteX2" fmla="*/ 1920593 w 2088198"/>
              <a:gd name="connsiteY2" fmla="*/ 49427 h 594069"/>
              <a:gd name="connsiteX3" fmla="*/ 2086527 w 2088198"/>
              <a:gd name="connsiteY3" fmla="*/ 116507 h 594069"/>
              <a:gd name="connsiteX4" fmla="*/ 1835861 w 2088198"/>
              <a:gd name="connsiteY4" fmla="*/ 208300 h 594069"/>
              <a:gd name="connsiteX5" fmla="*/ 1405140 w 2088198"/>
              <a:gd name="connsiteY5" fmla="*/ 236544 h 594069"/>
              <a:gd name="connsiteX6" fmla="*/ 776711 w 2088198"/>
              <a:gd name="connsiteY6" fmla="*/ 158873 h 594069"/>
              <a:gd name="connsiteX7" fmla="*/ 896748 w 2088198"/>
              <a:gd name="connsiteY7" fmla="*/ 81202 h 594069"/>
              <a:gd name="connsiteX8" fmla="*/ 1391018 w 2088198"/>
              <a:gd name="connsiteY8" fmla="*/ 56488 h 594069"/>
              <a:gd name="connsiteX9" fmla="*/ 1754660 w 2088198"/>
              <a:gd name="connsiteY9" fmla="*/ 74141 h 594069"/>
              <a:gd name="connsiteX10" fmla="*/ 2044161 w 2088198"/>
              <a:gd name="connsiteY10" fmla="*/ 123568 h 594069"/>
              <a:gd name="connsiteX11" fmla="*/ 2037100 w 2088198"/>
              <a:gd name="connsiteY11" fmla="*/ 208300 h 594069"/>
              <a:gd name="connsiteX12" fmla="*/ 1832331 w 2088198"/>
              <a:gd name="connsiteY12" fmla="*/ 268318 h 594069"/>
              <a:gd name="connsiteX13" fmla="*/ 1451037 w 2088198"/>
              <a:gd name="connsiteY13" fmla="*/ 296562 h 594069"/>
              <a:gd name="connsiteX14" fmla="*/ 917931 w 2088198"/>
              <a:gd name="connsiteY14" fmla="*/ 257727 h 594069"/>
              <a:gd name="connsiteX15" fmla="*/ 751997 w 2088198"/>
              <a:gd name="connsiteY15" fmla="*/ 204769 h 594069"/>
              <a:gd name="connsiteX16" fmla="*/ 1129761 w 2088198"/>
              <a:gd name="connsiteY16" fmla="*/ 137690 h 594069"/>
              <a:gd name="connsiteX17" fmla="*/ 1737007 w 2088198"/>
              <a:gd name="connsiteY17" fmla="*/ 144751 h 594069"/>
              <a:gd name="connsiteX18" fmla="*/ 2082996 w 2088198"/>
              <a:gd name="connsiteY18" fmla="*/ 225952 h 594069"/>
              <a:gd name="connsiteX19" fmla="*/ 1885288 w 2088198"/>
              <a:gd name="connsiteY19" fmla="*/ 321276 h 594069"/>
              <a:gd name="connsiteX20" fmla="*/ 1482811 w 2088198"/>
              <a:gd name="connsiteY20" fmla="*/ 360111 h 594069"/>
              <a:gd name="connsiteX21" fmla="*/ 928522 w 2088198"/>
              <a:gd name="connsiteY21" fmla="*/ 335398 h 594069"/>
              <a:gd name="connsiteX22" fmla="*/ 737875 w 2088198"/>
              <a:gd name="connsiteY22" fmla="*/ 275379 h 594069"/>
              <a:gd name="connsiteX23" fmla="*/ 1023846 w 2088198"/>
              <a:gd name="connsiteY23" fmla="*/ 211830 h 594069"/>
              <a:gd name="connsiteX24" fmla="*/ 1719355 w 2088198"/>
              <a:gd name="connsiteY24" fmla="*/ 204769 h 594069"/>
              <a:gd name="connsiteX25" fmla="*/ 2068874 w 2088198"/>
              <a:gd name="connsiteY25" fmla="*/ 289501 h 594069"/>
              <a:gd name="connsiteX26" fmla="*/ 1938246 w 2088198"/>
              <a:gd name="connsiteY26" fmla="*/ 388355 h 594069"/>
              <a:gd name="connsiteX27" fmla="*/ 1359244 w 2088198"/>
              <a:gd name="connsiteY27" fmla="*/ 427191 h 594069"/>
              <a:gd name="connsiteX28" fmla="*/ 946175 w 2088198"/>
              <a:gd name="connsiteY28" fmla="*/ 402477 h 594069"/>
              <a:gd name="connsiteX29" fmla="*/ 747069 w 2088198"/>
              <a:gd name="connsiteY29" fmla="*/ 343653 h 594069"/>
              <a:gd name="connsiteX30" fmla="*/ 776711 w 2088198"/>
              <a:gd name="connsiteY30" fmla="*/ 328337 h 594069"/>
              <a:gd name="connsiteX31" fmla="*/ 963827 w 2088198"/>
              <a:gd name="connsiteY31" fmla="*/ 278910 h 594069"/>
              <a:gd name="connsiteX32" fmla="*/ 1405140 w 2088198"/>
              <a:gd name="connsiteY32" fmla="*/ 247135 h 594069"/>
              <a:gd name="connsiteX33" fmla="*/ 1737007 w 2088198"/>
              <a:gd name="connsiteY33" fmla="*/ 268318 h 594069"/>
              <a:gd name="connsiteX34" fmla="*/ 1977081 w 2088198"/>
              <a:gd name="connsiteY34" fmla="*/ 317745 h 594069"/>
              <a:gd name="connsiteX35" fmla="*/ 2068874 w 2088198"/>
              <a:gd name="connsiteY35" fmla="*/ 423660 h 594069"/>
              <a:gd name="connsiteX36" fmla="*/ 1857044 w 2088198"/>
              <a:gd name="connsiteY36" fmla="*/ 494270 h 594069"/>
              <a:gd name="connsiteX37" fmla="*/ 1369835 w 2088198"/>
              <a:gd name="connsiteY37" fmla="*/ 522514 h 594069"/>
              <a:gd name="connsiteX38" fmla="*/ 903809 w 2088198"/>
              <a:gd name="connsiteY38" fmla="*/ 476618 h 594069"/>
              <a:gd name="connsiteX39" fmla="*/ 751997 w 2088198"/>
              <a:gd name="connsiteY39" fmla="*/ 427191 h 594069"/>
              <a:gd name="connsiteX40" fmla="*/ 953236 w 2088198"/>
              <a:gd name="connsiteY40" fmla="*/ 370703 h 594069"/>
              <a:gd name="connsiteX41" fmla="*/ 1624031 w 2088198"/>
              <a:gd name="connsiteY41" fmla="*/ 388355 h 594069"/>
              <a:gd name="connsiteX42" fmla="*/ 1973551 w 2088198"/>
              <a:gd name="connsiteY42" fmla="*/ 409538 h 594069"/>
              <a:gd name="connsiteX43" fmla="*/ 2082996 w 2088198"/>
              <a:gd name="connsiteY43" fmla="*/ 480148 h 594069"/>
              <a:gd name="connsiteX44" fmla="*/ 2006309 w 2088198"/>
              <a:gd name="connsiteY44" fmla="*/ 536636 h 594069"/>
              <a:gd name="connsiteX45" fmla="*/ 1554323 w 2088198"/>
              <a:gd name="connsiteY45" fmla="*/ 591810 h 594069"/>
              <a:gd name="connsiteX46" fmla="*/ 1186084 w 2088198"/>
              <a:gd name="connsiteY46" fmla="*/ 578837 h 594069"/>
              <a:gd name="connsiteX47" fmla="*/ 886157 w 2088198"/>
              <a:gd name="connsiteY47" fmla="*/ 536636 h 594069"/>
              <a:gd name="connsiteX48" fmla="*/ 476617 w 2088198"/>
              <a:gd name="connsiteY48" fmla="*/ 427191 h 594069"/>
              <a:gd name="connsiteX49" fmla="*/ 0 w 2088198"/>
              <a:gd name="connsiteY49" fmla="*/ 285971 h 594069"/>
              <a:gd name="connsiteX0" fmla="*/ 540167 w 2088198"/>
              <a:gd name="connsiteY0" fmla="*/ 0 h 594069"/>
              <a:gd name="connsiteX1" fmla="*/ 1468689 w 2088198"/>
              <a:gd name="connsiteY1" fmla="*/ 10592 h 594069"/>
              <a:gd name="connsiteX2" fmla="*/ 1920593 w 2088198"/>
              <a:gd name="connsiteY2" fmla="*/ 49427 h 594069"/>
              <a:gd name="connsiteX3" fmla="*/ 2086527 w 2088198"/>
              <a:gd name="connsiteY3" fmla="*/ 116507 h 594069"/>
              <a:gd name="connsiteX4" fmla="*/ 1835861 w 2088198"/>
              <a:gd name="connsiteY4" fmla="*/ 208300 h 594069"/>
              <a:gd name="connsiteX5" fmla="*/ 1405140 w 2088198"/>
              <a:gd name="connsiteY5" fmla="*/ 236544 h 594069"/>
              <a:gd name="connsiteX6" fmla="*/ 776711 w 2088198"/>
              <a:gd name="connsiteY6" fmla="*/ 158873 h 594069"/>
              <a:gd name="connsiteX7" fmla="*/ 896748 w 2088198"/>
              <a:gd name="connsiteY7" fmla="*/ 81202 h 594069"/>
              <a:gd name="connsiteX8" fmla="*/ 1391018 w 2088198"/>
              <a:gd name="connsiteY8" fmla="*/ 56488 h 594069"/>
              <a:gd name="connsiteX9" fmla="*/ 1754660 w 2088198"/>
              <a:gd name="connsiteY9" fmla="*/ 74141 h 594069"/>
              <a:gd name="connsiteX10" fmla="*/ 2044161 w 2088198"/>
              <a:gd name="connsiteY10" fmla="*/ 123568 h 594069"/>
              <a:gd name="connsiteX11" fmla="*/ 2037100 w 2088198"/>
              <a:gd name="connsiteY11" fmla="*/ 208300 h 594069"/>
              <a:gd name="connsiteX12" fmla="*/ 1832331 w 2088198"/>
              <a:gd name="connsiteY12" fmla="*/ 268318 h 594069"/>
              <a:gd name="connsiteX13" fmla="*/ 1451037 w 2088198"/>
              <a:gd name="connsiteY13" fmla="*/ 296562 h 594069"/>
              <a:gd name="connsiteX14" fmla="*/ 917931 w 2088198"/>
              <a:gd name="connsiteY14" fmla="*/ 257727 h 594069"/>
              <a:gd name="connsiteX15" fmla="*/ 751997 w 2088198"/>
              <a:gd name="connsiteY15" fmla="*/ 204769 h 594069"/>
              <a:gd name="connsiteX16" fmla="*/ 1129761 w 2088198"/>
              <a:gd name="connsiteY16" fmla="*/ 137690 h 594069"/>
              <a:gd name="connsiteX17" fmla="*/ 1737007 w 2088198"/>
              <a:gd name="connsiteY17" fmla="*/ 144751 h 594069"/>
              <a:gd name="connsiteX18" fmla="*/ 2082996 w 2088198"/>
              <a:gd name="connsiteY18" fmla="*/ 225952 h 594069"/>
              <a:gd name="connsiteX19" fmla="*/ 1885288 w 2088198"/>
              <a:gd name="connsiteY19" fmla="*/ 321276 h 594069"/>
              <a:gd name="connsiteX20" fmla="*/ 1482811 w 2088198"/>
              <a:gd name="connsiteY20" fmla="*/ 360111 h 594069"/>
              <a:gd name="connsiteX21" fmla="*/ 928522 w 2088198"/>
              <a:gd name="connsiteY21" fmla="*/ 335398 h 594069"/>
              <a:gd name="connsiteX22" fmla="*/ 737875 w 2088198"/>
              <a:gd name="connsiteY22" fmla="*/ 275379 h 594069"/>
              <a:gd name="connsiteX23" fmla="*/ 1023846 w 2088198"/>
              <a:gd name="connsiteY23" fmla="*/ 211830 h 594069"/>
              <a:gd name="connsiteX24" fmla="*/ 1719355 w 2088198"/>
              <a:gd name="connsiteY24" fmla="*/ 204769 h 594069"/>
              <a:gd name="connsiteX25" fmla="*/ 2068874 w 2088198"/>
              <a:gd name="connsiteY25" fmla="*/ 289501 h 594069"/>
              <a:gd name="connsiteX26" fmla="*/ 1938246 w 2088198"/>
              <a:gd name="connsiteY26" fmla="*/ 388355 h 594069"/>
              <a:gd name="connsiteX27" fmla="*/ 1359244 w 2088198"/>
              <a:gd name="connsiteY27" fmla="*/ 427191 h 594069"/>
              <a:gd name="connsiteX28" fmla="*/ 946175 w 2088198"/>
              <a:gd name="connsiteY28" fmla="*/ 402477 h 594069"/>
              <a:gd name="connsiteX29" fmla="*/ 747069 w 2088198"/>
              <a:gd name="connsiteY29" fmla="*/ 343653 h 594069"/>
              <a:gd name="connsiteX30" fmla="*/ 862436 w 2088198"/>
              <a:gd name="connsiteY30" fmla="*/ 298581 h 594069"/>
              <a:gd name="connsiteX31" fmla="*/ 963827 w 2088198"/>
              <a:gd name="connsiteY31" fmla="*/ 278910 h 594069"/>
              <a:gd name="connsiteX32" fmla="*/ 1405140 w 2088198"/>
              <a:gd name="connsiteY32" fmla="*/ 247135 h 594069"/>
              <a:gd name="connsiteX33" fmla="*/ 1737007 w 2088198"/>
              <a:gd name="connsiteY33" fmla="*/ 268318 h 594069"/>
              <a:gd name="connsiteX34" fmla="*/ 1977081 w 2088198"/>
              <a:gd name="connsiteY34" fmla="*/ 317745 h 594069"/>
              <a:gd name="connsiteX35" fmla="*/ 2068874 w 2088198"/>
              <a:gd name="connsiteY35" fmla="*/ 423660 h 594069"/>
              <a:gd name="connsiteX36" fmla="*/ 1857044 w 2088198"/>
              <a:gd name="connsiteY36" fmla="*/ 494270 h 594069"/>
              <a:gd name="connsiteX37" fmla="*/ 1369835 w 2088198"/>
              <a:gd name="connsiteY37" fmla="*/ 522514 h 594069"/>
              <a:gd name="connsiteX38" fmla="*/ 903809 w 2088198"/>
              <a:gd name="connsiteY38" fmla="*/ 476618 h 594069"/>
              <a:gd name="connsiteX39" fmla="*/ 751997 w 2088198"/>
              <a:gd name="connsiteY39" fmla="*/ 427191 h 594069"/>
              <a:gd name="connsiteX40" fmla="*/ 953236 w 2088198"/>
              <a:gd name="connsiteY40" fmla="*/ 370703 h 594069"/>
              <a:gd name="connsiteX41" fmla="*/ 1624031 w 2088198"/>
              <a:gd name="connsiteY41" fmla="*/ 388355 h 594069"/>
              <a:gd name="connsiteX42" fmla="*/ 1973551 w 2088198"/>
              <a:gd name="connsiteY42" fmla="*/ 409538 h 594069"/>
              <a:gd name="connsiteX43" fmla="*/ 2082996 w 2088198"/>
              <a:gd name="connsiteY43" fmla="*/ 480148 h 594069"/>
              <a:gd name="connsiteX44" fmla="*/ 2006309 w 2088198"/>
              <a:gd name="connsiteY44" fmla="*/ 536636 h 594069"/>
              <a:gd name="connsiteX45" fmla="*/ 1554323 w 2088198"/>
              <a:gd name="connsiteY45" fmla="*/ 591810 h 594069"/>
              <a:gd name="connsiteX46" fmla="*/ 1186084 w 2088198"/>
              <a:gd name="connsiteY46" fmla="*/ 578837 h 594069"/>
              <a:gd name="connsiteX47" fmla="*/ 886157 w 2088198"/>
              <a:gd name="connsiteY47" fmla="*/ 536636 h 594069"/>
              <a:gd name="connsiteX48" fmla="*/ 476617 w 2088198"/>
              <a:gd name="connsiteY48" fmla="*/ 427191 h 594069"/>
              <a:gd name="connsiteX49" fmla="*/ 0 w 2088198"/>
              <a:gd name="connsiteY49" fmla="*/ 285971 h 594069"/>
              <a:gd name="connsiteX0" fmla="*/ 540167 w 2088198"/>
              <a:gd name="connsiteY0" fmla="*/ 0 h 594069"/>
              <a:gd name="connsiteX1" fmla="*/ 1468689 w 2088198"/>
              <a:gd name="connsiteY1" fmla="*/ 10592 h 594069"/>
              <a:gd name="connsiteX2" fmla="*/ 1920593 w 2088198"/>
              <a:gd name="connsiteY2" fmla="*/ 49427 h 594069"/>
              <a:gd name="connsiteX3" fmla="*/ 2086527 w 2088198"/>
              <a:gd name="connsiteY3" fmla="*/ 116507 h 594069"/>
              <a:gd name="connsiteX4" fmla="*/ 1835861 w 2088198"/>
              <a:gd name="connsiteY4" fmla="*/ 208300 h 594069"/>
              <a:gd name="connsiteX5" fmla="*/ 1405140 w 2088198"/>
              <a:gd name="connsiteY5" fmla="*/ 236544 h 594069"/>
              <a:gd name="connsiteX6" fmla="*/ 776711 w 2088198"/>
              <a:gd name="connsiteY6" fmla="*/ 158873 h 594069"/>
              <a:gd name="connsiteX7" fmla="*/ 896748 w 2088198"/>
              <a:gd name="connsiteY7" fmla="*/ 81202 h 594069"/>
              <a:gd name="connsiteX8" fmla="*/ 1391018 w 2088198"/>
              <a:gd name="connsiteY8" fmla="*/ 56488 h 594069"/>
              <a:gd name="connsiteX9" fmla="*/ 1754660 w 2088198"/>
              <a:gd name="connsiteY9" fmla="*/ 74141 h 594069"/>
              <a:gd name="connsiteX10" fmla="*/ 2044161 w 2088198"/>
              <a:gd name="connsiteY10" fmla="*/ 123568 h 594069"/>
              <a:gd name="connsiteX11" fmla="*/ 2037100 w 2088198"/>
              <a:gd name="connsiteY11" fmla="*/ 208300 h 594069"/>
              <a:gd name="connsiteX12" fmla="*/ 1832331 w 2088198"/>
              <a:gd name="connsiteY12" fmla="*/ 268318 h 594069"/>
              <a:gd name="connsiteX13" fmla="*/ 1451037 w 2088198"/>
              <a:gd name="connsiteY13" fmla="*/ 296562 h 594069"/>
              <a:gd name="connsiteX14" fmla="*/ 917931 w 2088198"/>
              <a:gd name="connsiteY14" fmla="*/ 257727 h 594069"/>
              <a:gd name="connsiteX15" fmla="*/ 751997 w 2088198"/>
              <a:gd name="connsiteY15" fmla="*/ 204769 h 594069"/>
              <a:gd name="connsiteX16" fmla="*/ 1129761 w 2088198"/>
              <a:gd name="connsiteY16" fmla="*/ 137690 h 594069"/>
              <a:gd name="connsiteX17" fmla="*/ 1737007 w 2088198"/>
              <a:gd name="connsiteY17" fmla="*/ 144751 h 594069"/>
              <a:gd name="connsiteX18" fmla="*/ 2082996 w 2088198"/>
              <a:gd name="connsiteY18" fmla="*/ 225952 h 594069"/>
              <a:gd name="connsiteX19" fmla="*/ 1885288 w 2088198"/>
              <a:gd name="connsiteY19" fmla="*/ 321276 h 594069"/>
              <a:gd name="connsiteX20" fmla="*/ 1482811 w 2088198"/>
              <a:gd name="connsiteY20" fmla="*/ 360111 h 594069"/>
              <a:gd name="connsiteX21" fmla="*/ 928522 w 2088198"/>
              <a:gd name="connsiteY21" fmla="*/ 335398 h 594069"/>
              <a:gd name="connsiteX22" fmla="*/ 737875 w 2088198"/>
              <a:gd name="connsiteY22" fmla="*/ 275379 h 594069"/>
              <a:gd name="connsiteX23" fmla="*/ 1023846 w 2088198"/>
              <a:gd name="connsiteY23" fmla="*/ 211830 h 594069"/>
              <a:gd name="connsiteX24" fmla="*/ 1719355 w 2088198"/>
              <a:gd name="connsiteY24" fmla="*/ 204769 h 594069"/>
              <a:gd name="connsiteX25" fmla="*/ 2068874 w 2088198"/>
              <a:gd name="connsiteY25" fmla="*/ 289501 h 594069"/>
              <a:gd name="connsiteX26" fmla="*/ 1938246 w 2088198"/>
              <a:gd name="connsiteY26" fmla="*/ 388355 h 594069"/>
              <a:gd name="connsiteX27" fmla="*/ 1359244 w 2088198"/>
              <a:gd name="connsiteY27" fmla="*/ 427191 h 594069"/>
              <a:gd name="connsiteX28" fmla="*/ 946175 w 2088198"/>
              <a:gd name="connsiteY28" fmla="*/ 402477 h 594069"/>
              <a:gd name="connsiteX29" fmla="*/ 747069 w 2088198"/>
              <a:gd name="connsiteY29" fmla="*/ 343653 h 594069"/>
              <a:gd name="connsiteX30" fmla="*/ 862436 w 2088198"/>
              <a:gd name="connsiteY30" fmla="*/ 298581 h 594069"/>
              <a:gd name="connsiteX31" fmla="*/ 963827 w 2088198"/>
              <a:gd name="connsiteY31" fmla="*/ 278910 h 594069"/>
              <a:gd name="connsiteX32" fmla="*/ 1405140 w 2088198"/>
              <a:gd name="connsiteY32" fmla="*/ 247135 h 594069"/>
              <a:gd name="connsiteX33" fmla="*/ 1737007 w 2088198"/>
              <a:gd name="connsiteY33" fmla="*/ 268318 h 594069"/>
              <a:gd name="connsiteX34" fmla="*/ 1977081 w 2088198"/>
              <a:gd name="connsiteY34" fmla="*/ 317745 h 594069"/>
              <a:gd name="connsiteX35" fmla="*/ 2068874 w 2088198"/>
              <a:gd name="connsiteY35" fmla="*/ 423660 h 594069"/>
              <a:gd name="connsiteX36" fmla="*/ 1857044 w 2088198"/>
              <a:gd name="connsiteY36" fmla="*/ 494270 h 594069"/>
              <a:gd name="connsiteX37" fmla="*/ 1369835 w 2088198"/>
              <a:gd name="connsiteY37" fmla="*/ 522514 h 594069"/>
              <a:gd name="connsiteX38" fmla="*/ 903809 w 2088198"/>
              <a:gd name="connsiteY38" fmla="*/ 476618 h 594069"/>
              <a:gd name="connsiteX39" fmla="*/ 751997 w 2088198"/>
              <a:gd name="connsiteY39" fmla="*/ 427191 h 594069"/>
              <a:gd name="connsiteX40" fmla="*/ 953236 w 2088198"/>
              <a:gd name="connsiteY40" fmla="*/ 370703 h 594069"/>
              <a:gd name="connsiteX41" fmla="*/ 1624031 w 2088198"/>
              <a:gd name="connsiteY41" fmla="*/ 388355 h 594069"/>
              <a:gd name="connsiteX42" fmla="*/ 1973551 w 2088198"/>
              <a:gd name="connsiteY42" fmla="*/ 409538 h 594069"/>
              <a:gd name="connsiteX43" fmla="*/ 2082996 w 2088198"/>
              <a:gd name="connsiteY43" fmla="*/ 480148 h 594069"/>
              <a:gd name="connsiteX44" fmla="*/ 2006309 w 2088198"/>
              <a:gd name="connsiteY44" fmla="*/ 536636 h 594069"/>
              <a:gd name="connsiteX45" fmla="*/ 1554323 w 2088198"/>
              <a:gd name="connsiteY45" fmla="*/ 591810 h 594069"/>
              <a:gd name="connsiteX46" fmla="*/ 1186084 w 2088198"/>
              <a:gd name="connsiteY46" fmla="*/ 578837 h 594069"/>
              <a:gd name="connsiteX47" fmla="*/ 886157 w 2088198"/>
              <a:gd name="connsiteY47" fmla="*/ 536636 h 594069"/>
              <a:gd name="connsiteX48" fmla="*/ 476617 w 2088198"/>
              <a:gd name="connsiteY48" fmla="*/ 427191 h 594069"/>
              <a:gd name="connsiteX49" fmla="*/ 0 w 2088198"/>
              <a:gd name="connsiteY49" fmla="*/ 285971 h 594069"/>
              <a:gd name="connsiteX0" fmla="*/ 540167 w 2088198"/>
              <a:gd name="connsiteY0" fmla="*/ 0 h 594069"/>
              <a:gd name="connsiteX1" fmla="*/ 1468689 w 2088198"/>
              <a:gd name="connsiteY1" fmla="*/ 10592 h 594069"/>
              <a:gd name="connsiteX2" fmla="*/ 1920593 w 2088198"/>
              <a:gd name="connsiteY2" fmla="*/ 49427 h 594069"/>
              <a:gd name="connsiteX3" fmla="*/ 2086527 w 2088198"/>
              <a:gd name="connsiteY3" fmla="*/ 116507 h 594069"/>
              <a:gd name="connsiteX4" fmla="*/ 1835861 w 2088198"/>
              <a:gd name="connsiteY4" fmla="*/ 208300 h 594069"/>
              <a:gd name="connsiteX5" fmla="*/ 1405140 w 2088198"/>
              <a:gd name="connsiteY5" fmla="*/ 236544 h 594069"/>
              <a:gd name="connsiteX6" fmla="*/ 776711 w 2088198"/>
              <a:gd name="connsiteY6" fmla="*/ 158873 h 594069"/>
              <a:gd name="connsiteX7" fmla="*/ 896748 w 2088198"/>
              <a:gd name="connsiteY7" fmla="*/ 81202 h 594069"/>
              <a:gd name="connsiteX8" fmla="*/ 1391018 w 2088198"/>
              <a:gd name="connsiteY8" fmla="*/ 56488 h 594069"/>
              <a:gd name="connsiteX9" fmla="*/ 1754660 w 2088198"/>
              <a:gd name="connsiteY9" fmla="*/ 74141 h 594069"/>
              <a:gd name="connsiteX10" fmla="*/ 2044161 w 2088198"/>
              <a:gd name="connsiteY10" fmla="*/ 123568 h 594069"/>
              <a:gd name="connsiteX11" fmla="*/ 2037100 w 2088198"/>
              <a:gd name="connsiteY11" fmla="*/ 208300 h 594069"/>
              <a:gd name="connsiteX12" fmla="*/ 1832331 w 2088198"/>
              <a:gd name="connsiteY12" fmla="*/ 268318 h 594069"/>
              <a:gd name="connsiteX13" fmla="*/ 1451037 w 2088198"/>
              <a:gd name="connsiteY13" fmla="*/ 296562 h 594069"/>
              <a:gd name="connsiteX14" fmla="*/ 917931 w 2088198"/>
              <a:gd name="connsiteY14" fmla="*/ 257727 h 594069"/>
              <a:gd name="connsiteX15" fmla="*/ 751997 w 2088198"/>
              <a:gd name="connsiteY15" fmla="*/ 204769 h 594069"/>
              <a:gd name="connsiteX16" fmla="*/ 1129761 w 2088198"/>
              <a:gd name="connsiteY16" fmla="*/ 137690 h 594069"/>
              <a:gd name="connsiteX17" fmla="*/ 1737007 w 2088198"/>
              <a:gd name="connsiteY17" fmla="*/ 144751 h 594069"/>
              <a:gd name="connsiteX18" fmla="*/ 2082996 w 2088198"/>
              <a:gd name="connsiteY18" fmla="*/ 225952 h 594069"/>
              <a:gd name="connsiteX19" fmla="*/ 1885288 w 2088198"/>
              <a:gd name="connsiteY19" fmla="*/ 321276 h 594069"/>
              <a:gd name="connsiteX20" fmla="*/ 1482811 w 2088198"/>
              <a:gd name="connsiteY20" fmla="*/ 360111 h 594069"/>
              <a:gd name="connsiteX21" fmla="*/ 928522 w 2088198"/>
              <a:gd name="connsiteY21" fmla="*/ 335398 h 594069"/>
              <a:gd name="connsiteX22" fmla="*/ 737875 w 2088198"/>
              <a:gd name="connsiteY22" fmla="*/ 275379 h 594069"/>
              <a:gd name="connsiteX23" fmla="*/ 1023846 w 2088198"/>
              <a:gd name="connsiteY23" fmla="*/ 211830 h 594069"/>
              <a:gd name="connsiteX24" fmla="*/ 1719355 w 2088198"/>
              <a:gd name="connsiteY24" fmla="*/ 204769 h 594069"/>
              <a:gd name="connsiteX25" fmla="*/ 2068874 w 2088198"/>
              <a:gd name="connsiteY25" fmla="*/ 289501 h 594069"/>
              <a:gd name="connsiteX26" fmla="*/ 1938246 w 2088198"/>
              <a:gd name="connsiteY26" fmla="*/ 388355 h 594069"/>
              <a:gd name="connsiteX27" fmla="*/ 1359244 w 2088198"/>
              <a:gd name="connsiteY27" fmla="*/ 427191 h 594069"/>
              <a:gd name="connsiteX28" fmla="*/ 946175 w 2088198"/>
              <a:gd name="connsiteY28" fmla="*/ 402477 h 594069"/>
              <a:gd name="connsiteX29" fmla="*/ 747069 w 2088198"/>
              <a:gd name="connsiteY29" fmla="*/ 343653 h 594069"/>
              <a:gd name="connsiteX30" fmla="*/ 852911 w 2088198"/>
              <a:gd name="connsiteY30" fmla="*/ 298581 h 594069"/>
              <a:gd name="connsiteX31" fmla="*/ 963827 w 2088198"/>
              <a:gd name="connsiteY31" fmla="*/ 278910 h 594069"/>
              <a:gd name="connsiteX32" fmla="*/ 1405140 w 2088198"/>
              <a:gd name="connsiteY32" fmla="*/ 247135 h 594069"/>
              <a:gd name="connsiteX33" fmla="*/ 1737007 w 2088198"/>
              <a:gd name="connsiteY33" fmla="*/ 268318 h 594069"/>
              <a:gd name="connsiteX34" fmla="*/ 1977081 w 2088198"/>
              <a:gd name="connsiteY34" fmla="*/ 317745 h 594069"/>
              <a:gd name="connsiteX35" fmla="*/ 2068874 w 2088198"/>
              <a:gd name="connsiteY35" fmla="*/ 423660 h 594069"/>
              <a:gd name="connsiteX36" fmla="*/ 1857044 w 2088198"/>
              <a:gd name="connsiteY36" fmla="*/ 494270 h 594069"/>
              <a:gd name="connsiteX37" fmla="*/ 1369835 w 2088198"/>
              <a:gd name="connsiteY37" fmla="*/ 522514 h 594069"/>
              <a:gd name="connsiteX38" fmla="*/ 903809 w 2088198"/>
              <a:gd name="connsiteY38" fmla="*/ 476618 h 594069"/>
              <a:gd name="connsiteX39" fmla="*/ 751997 w 2088198"/>
              <a:gd name="connsiteY39" fmla="*/ 427191 h 594069"/>
              <a:gd name="connsiteX40" fmla="*/ 953236 w 2088198"/>
              <a:gd name="connsiteY40" fmla="*/ 370703 h 594069"/>
              <a:gd name="connsiteX41" fmla="*/ 1624031 w 2088198"/>
              <a:gd name="connsiteY41" fmla="*/ 388355 h 594069"/>
              <a:gd name="connsiteX42" fmla="*/ 1973551 w 2088198"/>
              <a:gd name="connsiteY42" fmla="*/ 409538 h 594069"/>
              <a:gd name="connsiteX43" fmla="*/ 2082996 w 2088198"/>
              <a:gd name="connsiteY43" fmla="*/ 480148 h 594069"/>
              <a:gd name="connsiteX44" fmla="*/ 2006309 w 2088198"/>
              <a:gd name="connsiteY44" fmla="*/ 536636 h 594069"/>
              <a:gd name="connsiteX45" fmla="*/ 1554323 w 2088198"/>
              <a:gd name="connsiteY45" fmla="*/ 591810 h 594069"/>
              <a:gd name="connsiteX46" fmla="*/ 1186084 w 2088198"/>
              <a:gd name="connsiteY46" fmla="*/ 578837 h 594069"/>
              <a:gd name="connsiteX47" fmla="*/ 886157 w 2088198"/>
              <a:gd name="connsiteY47" fmla="*/ 536636 h 594069"/>
              <a:gd name="connsiteX48" fmla="*/ 476617 w 2088198"/>
              <a:gd name="connsiteY48" fmla="*/ 427191 h 594069"/>
              <a:gd name="connsiteX49" fmla="*/ 0 w 2088198"/>
              <a:gd name="connsiteY49" fmla="*/ 285971 h 594069"/>
              <a:gd name="connsiteX0" fmla="*/ 540167 w 2088198"/>
              <a:gd name="connsiteY0" fmla="*/ 0 h 594069"/>
              <a:gd name="connsiteX1" fmla="*/ 1468689 w 2088198"/>
              <a:gd name="connsiteY1" fmla="*/ 10592 h 594069"/>
              <a:gd name="connsiteX2" fmla="*/ 1920593 w 2088198"/>
              <a:gd name="connsiteY2" fmla="*/ 49427 h 594069"/>
              <a:gd name="connsiteX3" fmla="*/ 2086527 w 2088198"/>
              <a:gd name="connsiteY3" fmla="*/ 116507 h 594069"/>
              <a:gd name="connsiteX4" fmla="*/ 1835861 w 2088198"/>
              <a:gd name="connsiteY4" fmla="*/ 208300 h 594069"/>
              <a:gd name="connsiteX5" fmla="*/ 1405140 w 2088198"/>
              <a:gd name="connsiteY5" fmla="*/ 236544 h 594069"/>
              <a:gd name="connsiteX6" fmla="*/ 776711 w 2088198"/>
              <a:gd name="connsiteY6" fmla="*/ 158873 h 594069"/>
              <a:gd name="connsiteX7" fmla="*/ 896748 w 2088198"/>
              <a:gd name="connsiteY7" fmla="*/ 81202 h 594069"/>
              <a:gd name="connsiteX8" fmla="*/ 1391018 w 2088198"/>
              <a:gd name="connsiteY8" fmla="*/ 56488 h 594069"/>
              <a:gd name="connsiteX9" fmla="*/ 1754660 w 2088198"/>
              <a:gd name="connsiteY9" fmla="*/ 74141 h 594069"/>
              <a:gd name="connsiteX10" fmla="*/ 2044161 w 2088198"/>
              <a:gd name="connsiteY10" fmla="*/ 123568 h 594069"/>
              <a:gd name="connsiteX11" fmla="*/ 2037100 w 2088198"/>
              <a:gd name="connsiteY11" fmla="*/ 208300 h 594069"/>
              <a:gd name="connsiteX12" fmla="*/ 1832331 w 2088198"/>
              <a:gd name="connsiteY12" fmla="*/ 268318 h 594069"/>
              <a:gd name="connsiteX13" fmla="*/ 1451037 w 2088198"/>
              <a:gd name="connsiteY13" fmla="*/ 296562 h 594069"/>
              <a:gd name="connsiteX14" fmla="*/ 917931 w 2088198"/>
              <a:gd name="connsiteY14" fmla="*/ 257727 h 594069"/>
              <a:gd name="connsiteX15" fmla="*/ 751997 w 2088198"/>
              <a:gd name="connsiteY15" fmla="*/ 204769 h 594069"/>
              <a:gd name="connsiteX16" fmla="*/ 1129761 w 2088198"/>
              <a:gd name="connsiteY16" fmla="*/ 137690 h 594069"/>
              <a:gd name="connsiteX17" fmla="*/ 1737007 w 2088198"/>
              <a:gd name="connsiteY17" fmla="*/ 144751 h 594069"/>
              <a:gd name="connsiteX18" fmla="*/ 2082996 w 2088198"/>
              <a:gd name="connsiteY18" fmla="*/ 225952 h 594069"/>
              <a:gd name="connsiteX19" fmla="*/ 1885288 w 2088198"/>
              <a:gd name="connsiteY19" fmla="*/ 321276 h 594069"/>
              <a:gd name="connsiteX20" fmla="*/ 1482811 w 2088198"/>
              <a:gd name="connsiteY20" fmla="*/ 360111 h 594069"/>
              <a:gd name="connsiteX21" fmla="*/ 928522 w 2088198"/>
              <a:gd name="connsiteY21" fmla="*/ 335398 h 594069"/>
              <a:gd name="connsiteX22" fmla="*/ 737875 w 2088198"/>
              <a:gd name="connsiteY22" fmla="*/ 275379 h 594069"/>
              <a:gd name="connsiteX23" fmla="*/ 1023846 w 2088198"/>
              <a:gd name="connsiteY23" fmla="*/ 211830 h 594069"/>
              <a:gd name="connsiteX24" fmla="*/ 1719355 w 2088198"/>
              <a:gd name="connsiteY24" fmla="*/ 204769 h 594069"/>
              <a:gd name="connsiteX25" fmla="*/ 2068874 w 2088198"/>
              <a:gd name="connsiteY25" fmla="*/ 289501 h 594069"/>
              <a:gd name="connsiteX26" fmla="*/ 1938246 w 2088198"/>
              <a:gd name="connsiteY26" fmla="*/ 388355 h 594069"/>
              <a:gd name="connsiteX27" fmla="*/ 1359244 w 2088198"/>
              <a:gd name="connsiteY27" fmla="*/ 427191 h 594069"/>
              <a:gd name="connsiteX28" fmla="*/ 946175 w 2088198"/>
              <a:gd name="connsiteY28" fmla="*/ 402477 h 594069"/>
              <a:gd name="connsiteX29" fmla="*/ 747069 w 2088198"/>
              <a:gd name="connsiteY29" fmla="*/ 343653 h 594069"/>
              <a:gd name="connsiteX30" fmla="*/ 852911 w 2088198"/>
              <a:gd name="connsiteY30" fmla="*/ 298581 h 594069"/>
              <a:gd name="connsiteX31" fmla="*/ 973352 w 2088198"/>
              <a:gd name="connsiteY31" fmla="*/ 280476 h 594069"/>
              <a:gd name="connsiteX32" fmla="*/ 1405140 w 2088198"/>
              <a:gd name="connsiteY32" fmla="*/ 247135 h 594069"/>
              <a:gd name="connsiteX33" fmla="*/ 1737007 w 2088198"/>
              <a:gd name="connsiteY33" fmla="*/ 268318 h 594069"/>
              <a:gd name="connsiteX34" fmla="*/ 1977081 w 2088198"/>
              <a:gd name="connsiteY34" fmla="*/ 317745 h 594069"/>
              <a:gd name="connsiteX35" fmla="*/ 2068874 w 2088198"/>
              <a:gd name="connsiteY35" fmla="*/ 423660 h 594069"/>
              <a:gd name="connsiteX36" fmla="*/ 1857044 w 2088198"/>
              <a:gd name="connsiteY36" fmla="*/ 494270 h 594069"/>
              <a:gd name="connsiteX37" fmla="*/ 1369835 w 2088198"/>
              <a:gd name="connsiteY37" fmla="*/ 522514 h 594069"/>
              <a:gd name="connsiteX38" fmla="*/ 903809 w 2088198"/>
              <a:gd name="connsiteY38" fmla="*/ 476618 h 594069"/>
              <a:gd name="connsiteX39" fmla="*/ 751997 w 2088198"/>
              <a:gd name="connsiteY39" fmla="*/ 427191 h 594069"/>
              <a:gd name="connsiteX40" fmla="*/ 953236 w 2088198"/>
              <a:gd name="connsiteY40" fmla="*/ 370703 h 594069"/>
              <a:gd name="connsiteX41" fmla="*/ 1624031 w 2088198"/>
              <a:gd name="connsiteY41" fmla="*/ 388355 h 594069"/>
              <a:gd name="connsiteX42" fmla="*/ 1973551 w 2088198"/>
              <a:gd name="connsiteY42" fmla="*/ 409538 h 594069"/>
              <a:gd name="connsiteX43" fmla="*/ 2082996 w 2088198"/>
              <a:gd name="connsiteY43" fmla="*/ 480148 h 594069"/>
              <a:gd name="connsiteX44" fmla="*/ 2006309 w 2088198"/>
              <a:gd name="connsiteY44" fmla="*/ 536636 h 594069"/>
              <a:gd name="connsiteX45" fmla="*/ 1554323 w 2088198"/>
              <a:gd name="connsiteY45" fmla="*/ 591810 h 594069"/>
              <a:gd name="connsiteX46" fmla="*/ 1186084 w 2088198"/>
              <a:gd name="connsiteY46" fmla="*/ 578837 h 594069"/>
              <a:gd name="connsiteX47" fmla="*/ 886157 w 2088198"/>
              <a:gd name="connsiteY47" fmla="*/ 536636 h 594069"/>
              <a:gd name="connsiteX48" fmla="*/ 476617 w 2088198"/>
              <a:gd name="connsiteY48" fmla="*/ 427191 h 594069"/>
              <a:gd name="connsiteX49" fmla="*/ 0 w 2088198"/>
              <a:gd name="connsiteY49" fmla="*/ 285971 h 594069"/>
              <a:gd name="connsiteX0" fmla="*/ 540167 w 2088198"/>
              <a:gd name="connsiteY0" fmla="*/ 0 h 594069"/>
              <a:gd name="connsiteX1" fmla="*/ 1468689 w 2088198"/>
              <a:gd name="connsiteY1" fmla="*/ 10592 h 594069"/>
              <a:gd name="connsiteX2" fmla="*/ 1920593 w 2088198"/>
              <a:gd name="connsiteY2" fmla="*/ 49427 h 594069"/>
              <a:gd name="connsiteX3" fmla="*/ 2086527 w 2088198"/>
              <a:gd name="connsiteY3" fmla="*/ 116507 h 594069"/>
              <a:gd name="connsiteX4" fmla="*/ 1835861 w 2088198"/>
              <a:gd name="connsiteY4" fmla="*/ 208300 h 594069"/>
              <a:gd name="connsiteX5" fmla="*/ 1405140 w 2088198"/>
              <a:gd name="connsiteY5" fmla="*/ 236544 h 594069"/>
              <a:gd name="connsiteX6" fmla="*/ 776711 w 2088198"/>
              <a:gd name="connsiteY6" fmla="*/ 158873 h 594069"/>
              <a:gd name="connsiteX7" fmla="*/ 896748 w 2088198"/>
              <a:gd name="connsiteY7" fmla="*/ 81202 h 594069"/>
              <a:gd name="connsiteX8" fmla="*/ 1391018 w 2088198"/>
              <a:gd name="connsiteY8" fmla="*/ 56488 h 594069"/>
              <a:gd name="connsiteX9" fmla="*/ 1754660 w 2088198"/>
              <a:gd name="connsiteY9" fmla="*/ 74141 h 594069"/>
              <a:gd name="connsiteX10" fmla="*/ 2044161 w 2088198"/>
              <a:gd name="connsiteY10" fmla="*/ 123568 h 594069"/>
              <a:gd name="connsiteX11" fmla="*/ 2037100 w 2088198"/>
              <a:gd name="connsiteY11" fmla="*/ 208300 h 594069"/>
              <a:gd name="connsiteX12" fmla="*/ 1832331 w 2088198"/>
              <a:gd name="connsiteY12" fmla="*/ 268318 h 594069"/>
              <a:gd name="connsiteX13" fmla="*/ 1451037 w 2088198"/>
              <a:gd name="connsiteY13" fmla="*/ 296562 h 594069"/>
              <a:gd name="connsiteX14" fmla="*/ 917931 w 2088198"/>
              <a:gd name="connsiteY14" fmla="*/ 257727 h 594069"/>
              <a:gd name="connsiteX15" fmla="*/ 751997 w 2088198"/>
              <a:gd name="connsiteY15" fmla="*/ 204769 h 594069"/>
              <a:gd name="connsiteX16" fmla="*/ 1129761 w 2088198"/>
              <a:gd name="connsiteY16" fmla="*/ 137690 h 594069"/>
              <a:gd name="connsiteX17" fmla="*/ 1737007 w 2088198"/>
              <a:gd name="connsiteY17" fmla="*/ 144751 h 594069"/>
              <a:gd name="connsiteX18" fmla="*/ 2082996 w 2088198"/>
              <a:gd name="connsiteY18" fmla="*/ 225952 h 594069"/>
              <a:gd name="connsiteX19" fmla="*/ 1885288 w 2088198"/>
              <a:gd name="connsiteY19" fmla="*/ 321276 h 594069"/>
              <a:gd name="connsiteX20" fmla="*/ 1482811 w 2088198"/>
              <a:gd name="connsiteY20" fmla="*/ 360111 h 594069"/>
              <a:gd name="connsiteX21" fmla="*/ 928522 w 2088198"/>
              <a:gd name="connsiteY21" fmla="*/ 335398 h 594069"/>
              <a:gd name="connsiteX22" fmla="*/ 737875 w 2088198"/>
              <a:gd name="connsiteY22" fmla="*/ 275379 h 594069"/>
              <a:gd name="connsiteX23" fmla="*/ 1023846 w 2088198"/>
              <a:gd name="connsiteY23" fmla="*/ 211830 h 594069"/>
              <a:gd name="connsiteX24" fmla="*/ 1719355 w 2088198"/>
              <a:gd name="connsiteY24" fmla="*/ 204769 h 594069"/>
              <a:gd name="connsiteX25" fmla="*/ 2068874 w 2088198"/>
              <a:gd name="connsiteY25" fmla="*/ 289501 h 594069"/>
              <a:gd name="connsiteX26" fmla="*/ 1938246 w 2088198"/>
              <a:gd name="connsiteY26" fmla="*/ 388355 h 594069"/>
              <a:gd name="connsiteX27" fmla="*/ 1359244 w 2088198"/>
              <a:gd name="connsiteY27" fmla="*/ 427191 h 594069"/>
              <a:gd name="connsiteX28" fmla="*/ 946175 w 2088198"/>
              <a:gd name="connsiteY28" fmla="*/ 402477 h 594069"/>
              <a:gd name="connsiteX29" fmla="*/ 747069 w 2088198"/>
              <a:gd name="connsiteY29" fmla="*/ 343653 h 594069"/>
              <a:gd name="connsiteX30" fmla="*/ 852911 w 2088198"/>
              <a:gd name="connsiteY30" fmla="*/ 298581 h 594069"/>
              <a:gd name="connsiteX31" fmla="*/ 973352 w 2088198"/>
              <a:gd name="connsiteY31" fmla="*/ 280476 h 594069"/>
              <a:gd name="connsiteX32" fmla="*/ 1405140 w 2088198"/>
              <a:gd name="connsiteY32" fmla="*/ 247135 h 594069"/>
              <a:gd name="connsiteX33" fmla="*/ 1737007 w 2088198"/>
              <a:gd name="connsiteY33" fmla="*/ 268318 h 594069"/>
              <a:gd name="connsiteX34" fmla="*/ 1977081 w 2088198"/>
              <a:gd name="connsiteY34" fmla="*/ 317745 h 594069"/>
              <a:gd name="connsiteX35" fmla="*/ 2068874 w 2088198"/>
              <a:gd name="connsiteY35" fmla="*/ 423660 h 594069"/>
              <a:gd name="connsiteX36" fmla="*/ 1857044 w 2088198"/>
              <a:gd name="connsiteY36" fmla="*/ 494270 h 594069"/>
              <a:gd name="connsiteX37" fmla="*/ 1369835 w 2088198"/>
              <a:gd name="connsiteY37" fmla="*/ 522514 h 594069"/>
              <a:gd name="connsiteX38" fmla="*/ 903809 w 2088198"/>
              <a:gd name="connsiteY38" fmla="*/ 476618 h 594069"/>
              <a:gd name="connsiteX39" fmla="*/ 751997 w 2088198"/>
              <a:gd name="connsiteY39" fmla="*/ 427191 h 594069"/>
              <a:gd name="connsiteX40" fmla="*/ 953236 w 2088198"/>
              <a:gd name="connsiteY40" fmla="*/ 370703 h 594069"/>
              <a:gd name="connsiteX41" fmla="*/ 1624031 w 2088198"/>
              <a:gd name="connsiteY41" fmla="*/ 388355 h 594069"/>
              <a:gd name="connsiteX42" fmla="*/ 1973551 w 2088198"/>
              <a:gd name="connsiteY42" fmla="*/ 409538 h 594069"/>
              <a:gd name="connsiteX43" fmla="*/ 2082996 w 2088198"/>
              <a:gd name="connsiteY43" fmla="*/ 480148 h 594069"/>
              <a:gd name="connsiteX44" fmla="*/ 2006309 w 2088198"/>
              <a:gd name="connsiteY44" fmla="*/ 536636 h 594069"/>
              <a:gd name="connsiteX45" fmla="*/ 1554323 w 2088198"/>
              <a:gd name="connsiteY45" fmla="*/ 591810 h 594069"/>
              <a:gd name="connsiteX46" fmla="*/ 1186084 w 2088198"/>
              <a:gd name="connsiteY46" fmla="*/ 578837 h 594069"/>
              <a:gd name="connsiteX47" fmla="*/ 886157 w 2088198"/>
              <a:gd name="connsiteY47" fmla="*/ 536636 h 594069"/>
              <a:gd name="connsiteX48" fmla="*/ 476617 w 2088198"/>
              <a:gd name="connsiteY48" fmla="*/ 427191 h 594069"/>
              <a:gd name="connsiteX49" fmla="*/ 0 w 2088198"/>
              <a:gd name="connsiteY49" fmla="*/ 285971 h 594069"/>
              <a:gd name="connsiteX0" fmla="*/ 540167 w 2088198"/>
              <a:gd name="connsiteY0" fmla="*/ 0 h 594069"/>
              <a:gd name="connsiteX1" fmla="*/ 1468689 w 2088198"/>
              <a:gd name="connsiteY1" fmla="*/ 10592 h 594069"/>
              <a:gd name="connsiteX2" fmla="*/ 1920593 w 2088198"/>
              <a:gd name="connsiteY2" fmla="*/ 49427 h 594069"/>
              <a:gd name="connsiteX3" fmla="*/ 2086527 w 2088198"/>
              <a:gd name="connsiteY3" fmla="*/ 116507 h 594069"/>
              <a:gd name="connsiteX4" fmla="*/ 1835861 w 2088198"/>
              <a:gd name="connsiteY4" fmla="*/ 208300 h 594069"/>
              <a:gd name="connsiteX5" fmla="*/ 1405140 w 2088198"/>
              <a:gd name="connsiteY5" fmla="*/ 236544 h 594069"/>
              <a:gd name="connsiteX6" fmla="*/ 776711 w 2088198"/>
              <a:gd name="connsiteY6" fmla="*/ 158873 h 594069"/>
              <a:gd name="connsiteX7" fmla="*/ 896748 w 2088198"/>
              <a:gd name="connsiteY7" fmla="*/ 81202 h 594069"/>
              <a:gd name="connsiteX8" fmla="*/ 1391018 w 2088198"/>
              <a:gd name="connsiteY8" fmla="*/ 56488 h 594069"/>
              <a:gd name="connsiteX9" fmla="*/ 1754660 w 2088198"/>
              <a:gd name="connsiteY9" fmla="*/ 74141 h 594069"/>
              <a:gd name="connsiteX10" fmla="*/ 2044161 w 2088198"/>
              <a:gd name="connsiteY10" fmla="*/ 123568 h 594069"/>
              <a:gd name="connsiteX11" fmla="*/ 2037100 w 2088198"/>
              <a:gd name="connsiteY11" fmla="*/ 208300 h 594069"/>
              <a:gd name="connsiteX12" fmla="*/ 1832331 w 2088198"/>
              <a:gd name="connsiteY12" fmla="*/ 268318 h 594069"/>
              <a:gd name="connsiteX13" fmla="*/ 1451037 w 2088198"/>
              <a:gd name="connsiteY13" fmla="*/ 296562 h 594069"/>
              <a:gd name="connsiteX14" fmla="*/ 917931 w 2088198"/>
              <a:gd name="connsiteY14" fmla="*/ 257727 h 594069"/>
              <a:gd name="connsiteX15" fmla="*/ 751997 w 2088198"/>
              <a:gd name="connsiteY15" fmla="*/ 204769 h 594069"/>
              <a:gd name="connsiteX16" fmla="*/ 1129761 w 2088198"/>
              <a:gd name="connsiteY16" fmla="*/ 137690 h 594069"/>
              <a:gd name="connsiteX17" fmla="*/ 1737007 w 2088198"/>
              <a:gd name="connsiteY17" fmla="*/ 144751 h 594069"/>
              <a:gd name="connsiteX18" fmla="*/ 2082996 w 2088198"/>
              <a:gd name="connsiteY18" fmla="*/ 225952 h 594069"/>
              <a:gd name="connsiteX19" fmla="*/ 1885288 w 2088198"/>
              <a:gd name="connsiteY19" fmla="*/ 321276 h 594069"/>
              <a:gd name="connsiteX20" fmla="*/ 1482811 w 2088198"/>
              <a:gd name="connsiteY20" fmla="*/ 360111 h 594069"/>
              <a:gd name="connsiteX21" fmla="*/ 928522 w 2088198"/>
              <a:gd name="connsiteY21" fmla="*/ 335398 h 594069"/>
              <a:gd name="connsiteX22" fmla="*/ 737875 w 2088198"/>
              <a:gd name="connsiteY22" fmla="*/ 275379 h 594069"/>
              <a:gd name="connsiteX23" fmla="*/ 1023846 w 2088198"/>
              <a:gd name="connsiteY23" fmla="*/ 211830 h 594069"/>
              <a:gd name="connsiteX24" fmla="*/ 1719355 w 2088198"/>
              <a:gd name="connsiteY24" fmla="*/ 204769 h 594069"/>
              <a:gd name="connsiteX25" fmla="*/ 2068874 w 2088198"/>
              <a:gd name="connsiteY25" fmla="*/ 289501 h 594069"/>
              <a:gd name="connsiteX26" fmla="*/ 1938246 w 2088198"/>
              <a:gd name="connsiteY26" fmla="*/ 388355 h 594069"/>
              <a:gd name="connsiteX27" fmla="*/ 1359244 w 2088198"/>
              <a:gd name="connsiteY27" fmla="*/ 427191 h 594069"/>
              <a:gd name="connsiteX28" fmla="*/ 946175 w 2088198"/>
              <a:gd name="connsiteY28" fmla="*/ 402477 h 594069"/>
              <a:gd name="connsiteX29" fmla="*/ 747069 w 2088198"/>
              <a:gd name="connsiteY29" fmla="*/ 343653 h 594069"/>
              <a:gd name="connsiteX30" fmla="*/ 852911 w 2088198"/>
              <a:gd name="connsiteY30" fmla="*/ 298581 h 594069"/>
              <a:gd name="connsiteX31" fmla="*/ 999546 w 2088198"/>
              <a:gd name="connsiteY31" fmla="*/ 272646 h 594069"/>
              <a:gd name="connsiteX32" fmla="*/ 1405140 w 2088198"/>
              <a:gd name="connsiteY32" fmla="*/ 247135 h 594069"/>
              <a:gd name="connsiteX33" fmla="*/ 1737007 w 2088198"/>
              <a:gd name="connsiteY33" fmla="*/ 268318 h 594069"/>
              <a:gd name="connsiteX34" fmla="*/ 1977081 w 2088198"/>
              <a:gd name="connsiteY34" fmla="*/ 317745 h 594069"/>
              <a:gd name="connsiteX35" fmla="*/ 2068874 w 2088198"/>
              <a:gd name="connsiteY35" fmla="*/ 423660 h 594069"/>
              <a:gd name="connsiteX36" fmla="*/ 1857044 w 2088198"/>
              <a:gd name="connsiteY36" fmla="*/ 494270 h 594069"/>
              <a:gd name="connsiteX37" fmla="*/ 1369835 w 2088198"/>
              <a:gd name="connsiteY37" fmla="*/ 522514 h 594069"/>
              <a:gd name="connsiteX38" fmla="*/ 903809 w 2088198"/>
              <a:gd name="connsiteY38" fmla="*/ 476618 h 594069"/>
              <a:gd name="connsiteX39" fmla="*/ 751997 w 2088198"/>
              <a:gd name="connsiteY39" fmla="*/ 427191 h 594069"/>
              <a:gd name="connsiteX40" fmla="*/ 953236 w 2088198"/>
              <a:gd name="connsiteY40" fmla="*/ 370703 h 594069"/>
              <a:gd name="connsiteX41" fmla="*/ 1624031 w 2088198"/>
              <a:gd name="connsiteY41" fmla="*/ 388355 h 594069"/>
              <a:gd name="connsiteX42" fmla="*/ 1973551 w 2088198"/>
              <a:gd name="connsiteY42" fmla="*/ 409538 h 594069"/>
              <a:gd name="connsiteX43" fmla="*/ 2082996 w 2088198"/>
              <a:gd name="connsiteY43" fmla="*/ 480148 h 594069"/>
              <a:gd name="connsiteX44" fmla="*/ 2006309 w 2088198"/>
              <a:gd name="connsiteY44" fmla="*/ 536636 h 594069"/>
              <a:gd name="connsiteX45" fmla="*/ 1554323 w 2088198"/>
              <a:gd name="connsiteY45" fmla="*/ 591810 h 594069"/>
              <a:gd name="connsiteX46" fmla="*/ 1186084 w 2088198"/>
              <a:gd name="connsiteY46" fmla="*/ 578837 h 594069"/>
              <a:gd name="connsiteX47" fmla="*/ 886157 w 2088198"/>
              <a:gd name="connsiteY47" fmla="*/ 536636 h 594069"/>
              <a:gd name="connsiteX48" fmla="*/ 476617 w 2088198"/>
              <a:gd name="connsiteY48" fmla="*/ 427191 h 594069"/>
              <a:gd name="connsiteX49" fmla="*/ 0 w 2088198"/>
              <a:gd name="connsiteY49" fmla="*/ 285971 h 594069"/>
              <a:gd name="connsiteX0" fmla="*/ 540167 w 2088198"/>
              <a:gd name="connsiteY0" fmla="*/ 0 h 594069"/>
              <a:gd name="connsiteX1" fmla="*/ 1468689 w 2088198"/>
              <a:gd name="connsiteY1" fmla="*/ 10592 h 594069"/>
              <a:gd name="connsiteX2" fmla="*/ 1920593 w 2088198"/>
              <a:gd name="connsiteY2" fmla="*/ 49427 h 594069"/>
              <a:gd name="connsiteX3" fmla="*/ 2086527 w 2088198"/>
              <a:gd name="connsiteY3" fmla="*/ 116507 h 594069"/>
              <a:gd name="connsiteX4" fmla="*/ 1835861 w 2088198"/>
              <a:gd name="connsiteY4" fmla="*/ 208300 h 594069"/>
              <a:gd name="connsiteX5" fmla="*/ 1405140 w 2088198"/>
              <a:gd name="connsiteY5" fmla="*/ 236544 h 594069"/>
              <a:gd name="connsiteX6" fmla="*/ 776711 w 2088198"/>
              <a:gd name="connsiteY6" fmla="*/ 158873 h 594069"/>
              <a:gd name="connsiteX7" fmla="*/ 896748 w 2088198"/>
              <a:gd name="connsiteY7" fmla="*/ 81202 h 594069"/>
              <a:gd name="connsiteX8" fmla="*/ 1391018 w 2088198"/>
              <a:gd name="connsiteY8" fmla="*/ 56488 h 594069"/>
              <a:gd name="connsiteX9" fmla="*/ 1754660 w 2088198"/>
              <a:gd name="connsiteY9" fmla="*/ 74141 h 594069"/>
              <a:gd name="connsiteX10" fmla="*/ 2044161 w 2088198"/>
              <a:gd name="connsiteY10" fmla="*/ 123568 h 594069"/>
              <a:gd name="connsiteX11" fmla="*/ 2037100 w 2088198"/>
              <a:gd name="connsiteY11" fmla="*/ 208300 h 594069"/>
              <a:gd name="connsiteX12" fmla="*/ 1832331 w 2088198"/>
              <a:gd name="connsiteY12" fmla="*/ 268318 h 594069"/>
              <a:gd name="connsiteX13" fmla="*/ 1451037 w 2088198"/>
              <a:gd name="connsiteY13" fmla="*/ 296562 h 594069"/>
              <a:gd name="connsiteX14" fmla="*/ 917931 w 2088198"/>
              <a:gd name="connsiteY14" fmla="*/ 257727 h 594069"/>
              <a:gd name="connsiteX15" fmla="*/ 751997 w 2088198"/>
              <a:gd name="connsiteY15" fmla="*/ 204769 h 594069"/>
              <a:gd name="connsiteX16" fmla="*/ 1129761 w 2088198"/>
              <a:gd name="connsiteY16" fmla="*/ 137690 h 594069"/>
              <a:gd name="connsiteX17" fmla="*/ 1737007 w 2088198"/>
              <a:gd name="connsiteY17" fmla="*/ 144751 h 594069"/>
              <a:gd name="connsiteX18" fmla="*/ 2082996 w 2088198"/>
              <a:gd name="connsiteY18" fmla="*/ 225952 h 594069"/>
              <a:gd name="connsiteX19" fmla="*/ 1885288 w 2088198"/>
              <a:gd name="connsiteY19" fmla="*/ 321276 h 594069"/>
              <a:gd name="connsiteX20" fmla="*/ 1482811 w 2088198"/>
              <a:gd name="connsiteY20" fmla="*/ 360111 h 594069"/>
              <a:gd name="connsiteX21" fmla="*/ 928522 w 2088198"/>
              <a:gd name="connsiteY21" fmla="*/ 335398 h 594069"/>
              <a:gd name="connsiteX22" fmla="*/ 737875 w 2088198"/>
              <a:gd name="connsiteY22" fmla="*/ 275379 h 594069"/>
              <a:gd name="connsiteX23" fmla="*/ 1023846 w 2088198"/>
              <a:gd name="connsiteY23" fmla="*/ 211830 h 594069"/>
              <a:gd name="connsiteX24" fmla="*/ 1719355 w 2088198"/>
              <a:gd name="connsiteY24" fmla="*/ 204769 h 594069"/>
              <a:gd name="connsiteX25" fmla="*/ 2068874 w 2088198"/>
              <a:gd name="connsiteY25" fmla="*/ 289501 h 594069"/>
              <a:gd name="connsiteX26" fmla="*/ 1938246 w 2088198"/>
              <a:gd name="connsiteY26" fmla="*/ 388355 h 594069"/>
              <a:gd name="connsiteX27" fmla="*/ 1359244 w 2088198"/>
              <a:gd name="connsiteY27" fmla="*/ 427191 h 594069"/>
              <a:gd name="connsiteX28" fmla="*/ 946175 w 2088198"/>
              <a:gd name="connsiteY28" fmla="*/ 402477 h 594069"/>
              <a:gd name="connsiteX29" fmla="*/ 747069 w 2088198"/>
              <a:gd name="connsiteY29" fmla="*/ 343653 h 594069"/>
              <a:gd name="connsiteX30" fmla="*/ 852911 w 2088198"/>
              <a:gd name="connsiteY30" fmla="*/ 298581 h 594069"/>
              <a:gd name="connsiteX31" fmla="*/ 999546 w 2088198"/>
              <a:gd name="connsiteY31" fmla="*/ 272646 h 594069"/>
              <a:gd name="connsiteX32" fmla="*/ 1395615 w 2088198"/>
              <a:gd name="connsiteY32" fmla="*/ 245569 h 594069"/>
              <a:gd name="connsiteX33" fmla="*/ 1737007 w 2088198"/>
              <a:gd name="connsiteY33" fmla="*/ 268318 h 594069"/>
              <a:gd name="connsiteX34" fmla="*/ 1977081 w 2088198"/>
              <a:gd name="connsiteY34" fmla="*/ 317745 h 594069"/>
              <a:gd name="connsiteX35" fmla="*/ 2068874 w 2088198"/>
              <a:gd name="connsiteY35" fmla="*/ 423660 h 594069"/>
              <a:gd name="connsiteX36" fmla="*/ 1857044 w 2088198"/>
              <a:gd name="connsiteY36" fmla="*/ 494270 h 594069"/>
              <a:gd name="connsiteX37" fmla="*/ 1369835 w 2088198"/>
              <a:gd name="connsiteY37" fmla="*/ 522514 h 594069"/>
              <a:gd name="connsiteX38" fmla="*/ 903809 w 2088198"/>
              <a:gd name="connsiteY38" fmla="*/ 476618 h 594069"/>
              <a:gd name="connsiteX39" fmla="*/ 751997 w 2088198"/>
              <a:gd name="connsiteY39" fmla="*/ 427191 h 594069"/>
              <a:gd name="connsiteX40" fmla="*/ 953236 w 2088198"/>
              <a:gd name="connsiteY40" fmla="*/ 370703 h 594069"/>
              <a:gd name="connsiteX41" fmla="*/ 1624031 w 2088198"/>
              <a:gd name="connsiteY41" fmla="*/ 388355 h 594069"/>
              <a:gd name="connsiteX42" fmla="*/ 1973551 w 2088198"/>
              <a:gd name="connsiteY42" fmla="*/ 409538 h 594069"/>
              <a:gd name="connsiteX43" fmla="*/ 2082996 w 2088198"/>
              <a:gd name="connsiteY43" fmla="*/ 480148 h 594069"/>
              <a:gd name="connsiteX44" fmla="*/ 2006309 w 2088198"/>
              <a:gd name="connsiteY44" fmla="*/ 536636 h 594069"/>
              <a:gd name="connsiteX45" fmla="*/ 1554323 w 2088198"/>
              <a:gd name="connsiteY45" fmla="*/ 591810 h 594069"/>
              <a:gd name="connsiteX46" fmla="*/ 1186084 w 2088198"/>
              <a:gd name="connsiteY46" fmla="*/ 578837 h 594069"/>
              <a:gd name="connsiteX47" fmla="*/ 886157 w 2088198"/>
              <a:gd name="connsiteY47" fmla="*/ 536636 h 594069"/>
              <a:gd name="connsiteX48" fmla="*/ 476617 w 2088198"/>
              <a:gd name="connsiteY48" fmla="*/ 427191 h 594069"/>
              <a:gd name="connsiteX49" fmla="*/ 0 w 2088198"/>
              <a:gd name="connsiteY49" fmla="*/ 285971 h 594069"/>
              <a:gd name="connsiteX0" fmla="*/ 540167 w 2088198"/>
              <a:gd name="connsiteY0" fmla="*/ 0 h 594069"/>
              <a:gd name="connsiteX1" fmla="*/ 1468689 w 2088198"/>
              <a:gd name="connsiteY1" fmla="*/ 10592 h 594069"/>
              <a:gd name="connsiteX2" fmla="*/ 1920593 w 2088198"/>
              <a:gd name="connsiteY2" fmla="*/ 49427 h 594069"/>
              <a:gd name="connsiteX3" fmla="*/ 2086527 w 2088198"/>
              <a:gd name="connsiteY3" fmla="*/ 116507 h 594069"/>
              <a:gd name="connsiteX4" fmla="*/ 1835861 w 2088198"/>
              <a:gd name="connsiteY4" fmla="*/ 208300 h 594069"/>
              <a:gd name="connsiteX5" fmla="*/ 1405140 w 2088198"/>
              <a:gd name="connsiteY5" fmla="*/ 236544 h 594069"/>
              <a:gd name="connsiteX6" fmla="*/ 776711 w 2088198"/>
              <a:gd name="connsiteY6" fmla="*/ 158873 h 594069"/>
              <a:gd name="connsiteX7" fmla="*/ 896748 w 2088198"/>
              <a:gd name="connsiteY7" fmla="*/ 81202 h 594069"/>
              <a:gd name="connsiteX8" fmla="*/ 1391018 w 2088198"/>
              <a:gd name="connsiteY8" fmla="*/ 56488 h 594069"/>
              <a:gd name="connsiteX9" fmla="*/ 1754660 w 2088198"/>
              <a:gd name="connsiteY9" fmla="*/ 74141 h 594069"/>
              <a:gd name="connsiteX10" fmla="*/ 2044161 w 2088198"/>
              <a:gd name="connsiteY10" fmla="*/ 123568 h 594069"/>
              <a:gd name="connsiteX11" fmla="*/ 2037100 w 2088198"/>
              <a:gd name="connsiteY11" fmla="*/ 208300 h 594069"/>
              <a:gd name="connsiteX12" fmla="*/ 1832331 w 2088198"/>
              <a:gd name="connsiteY12" fmla="*/ 268318 h 594069"/>
              <a:gd name="connsiteX13" fmla="*/ 1451037 w 2088198"/>
              <a:gd name="connsiteY13" fmla="*/ 296562 h 594069"/>
              <a:gd name="connsiteX14" fmla="*/ 917931 w 2088198"/>
              <a:gd name="connsiteY14" fmla="*/ 257727 h 594069"/>
              <a:gd name="connsiteX15" fmla="*/ 751997 w 2088198"/>
              <a:gd name="connsiteY15" fmla="*/ 204769 h 594069"/>
              <a:gd name="connsiteX16" fmla="*/ 1129761 w 2088198"/>
              <a:gd name="connsiteY16" fmla="*/ 137690 h 594069"/>
              <a:gd name="connsiteX17" fmla="*/ 1737007 w 2088198"/>
              <a:gd name="connsiteY17" fmla="*/ 144751 h 594069"/>
              <a:gd name="connsiteX18" fmla="*/ 2082996 w 2088198"/>
              <a:gd name="connsiteY18" fmla="*/ 225952 h 594069"/>
              <a:gd name="connsiteX19" fmla="*/ 1885288 w 2088198"/>
              <a:gd name="connsiteY19" fmla="*/ 321276 h 594069"/>
              <a:gd name="connsiteX20" fmla="*/ 1482811 w 2088198"/>
              <a:gd name="connsiteY20" fmla="*/ 360111 h 594069"/>
              <a:gd name="connsiteX21" fmla="*/ 928522 w 2088198"/>
              <a:gd name="connsiteY21" fmla="*/ 335398 h 594069"/>
              <a:gd name="connsiteX22" fmla="*/ 737875 w 2088198"/>
              <a:gd name="connsiteY22" fmla="*/ 275379 h 594069"/>
              <a:gd name="connsiteX23" fmla="*/ 1023846 w 2088198"/>
              <a:gd name="connsiteY23" fmla="*/ 211830 h 594069"/>
              <a:gd name="connsiteX24" fmla="*/ 1719355 w 2088198"/>
              <a:gd name="connsiteY24" fmla="*/ 204769 h 594069"/>
              <a:gd name="connsiteX25" fmla="*/ 2068874 w 2088198"/>
              <a:gd name="connsiteY25" fmla="*/ 289501 h 594069"/>
              <a:gd name="connsiteX26" fmla="*/ 1938246 w 2088198"/>
              <a:gd name="connsiteY26" fmla="*/ 388355 h 594069"/>
              <a:gd name="connsiteX27" fmla="*/ 1359244 w 2088198"/>
              <a:gd name="connsiteY27" fmla="*/ 427191 h 594069"/>
              <a:gd name="connsiteX28" fmla="*/ 946175 w 2088198"/>
              <a:gd name="connsiteY28" fmla="*/ 402477 h 594069"/>
              <a:gd name="connsiteX29" fmla="*/ 747069 w 2088198"/>
              <a:gd name="connsiteY29" fmla="*/ 343653 h 594069"/>
              <a:gd name="connsiteX30" fmla="*/ 852911 w 2088198"/>
              <a:gd name="connsiteY30" fmla="*/ 298581 h 594069"/>
              <a:gd name="connsiteX31" fmla="*/ 999546 w 2088198"/>
              <a:gd name="connsiteY31" fmla="*/ 272646 h 594069"/>
              <a:gd name="connsiteX32" fmla="*/ 1393234 w 2088198"/>
              <a:gd name="connsiteY32" fmla="*/ 250267 h 594069"/>
              <a:gd name="connsiteX33" fmla="*/ 1737007 w 2088198"/>
              <a:gd name="connsiteY33" fmla="*/ 268318 h 594069"/>
              <a:gd name="connsiteX34" fmla="*/ 1977081 w 2088198"/>
              <a:gd name="connsiteY34" fmla="*/ 317745 h 594069"/>
              <a:gd name="connsiteX35" fmla="*/ 2068874 w 2088198"/>
              <a:gd name="connsiteY35" fmla="*/ 423660 h 594069"/>
              <a:gd name="connsiteX36" fmla="*/ 1857044 w 2088198"/>
              <a:gd name="connsiteY36" fmla="*/ 494270 h 594069"/>
              <a:gd name="connsiteX37" fmla="*/ 1369835 w 2088198"/>
              <a:gd name="connsiteY37" fmla="*/ 522514 h 594069"/>
              <a:gd name="connsiteX38" fmla="*/ 903809 w 2088198"/>
              <a:gd name="connsiteY38" fmla="*/ 476618 h 594069"/>
              <a:gd name="connsiteX39" fmla="*/ 751997 w 2088198"/>
              <a:gd name="connsiteY39" fmla="*/ 427191 h 594069"/>
              <a:gd name="connsiteX40" fmla="*/ 953236 w 2088198"/>
              <a:gd name="connsiteY40" fmla="*/ 370703 h 594069"/>
              <a:gd name="connsiteX41" fmla="*/ 1624031 w 2088198"/>
              <a:gd name="connsiteY41" fmla="*/ 388355 h 594069"/>
              <a:gd name="connsiteX42" fmla="*/ 1973551 w 2088198"/>
              <a:gd name="connsiteY42" fmla="*/ 409538 h 594069"/>
              <a:gd name="connsiteX43" fmla="*/ 2082996 w 2088198"/>
              <a:gd name="connsiteY43" fmla="*/ 480148 h 594069"/>
              <a:gd name="connsiteX44" fmla="*/ 2006309 w 2088198"/>
              <a:gd name="connsiteY44" fmla="*/ 536636 h 594069"/>
              <a:gd name="connsiteX45" fmla="*/ 1554323 w 2088198"/>
              <a:gd name="connsiteY45" fmla="*/ 591810 h 594069"/>
              <a:gd name="connsiteX46" fmla="*/ 1186084 w 2088198"/>
              <a:gd name="connsiteY46" fmla="*/ 578837 h 594069"/>
              <a:gd name="connsiteX47" fmla="*/ 886157 w 2088198"/>
              <a:gd name="connsiteY47" fmla="*/ 536636 h 594069"/>
              <a:gd name="connsiteX48" fmla="*/ 476617 w 2088198"/>
              <a:gd name="connsiteY48" fmla="*/ 427191 h 594069"/>
              <a:gd name="connsiteX49" fmla="*/ 0 w 2088198"/>
              <a:gd name="connsiteY49" fmla="*/ 285971 h 594069"/>
              <a:gd name="connsiteX0" fmla="*/ 540167 w 2088198"/>
              <a:gd name="connsiteY0" fmla="*/ 0 h 594069"/>
              <a:gd name="connsiteX1" fmla="*/ 1468689 w 2088198"/>
              <a:gd name="connsiteY1" fmla="*/ 10592 h 594069"/>
              <a:gd name="connsiteX2" fmla="*/ 1920593 w 2088198"/>
              <a:gd name="connsiteY2" fmla="*/ 49427 h 594069"/>
              <a:gd name="connsiteX3" fmla="*/ 2086527 w 2088198"/>
              <a:gd name="connsiteY3" fmla="*/ 116507 h 594069"/>
              <a:gd name="connsiteX4" fmla="*/ 1835861 w 2088198"/>
              <a:gd name="connsiteY4" fmla="*/ 208300 h 594069"/>
              <a:gd name="connsiteX5" fmla="*/ 1405140 w 2088198"/>
              <a:gd name="connsiteY5" fmla="*/ 236544 h 594069"/>
              <a:gd name="connsiteX6" fmla="*/ 776711 w 2088198"/>
              <a:gd name="connsiteY6" fmla="*/ 158873 h 594069"/>
              <a:gd name="connsiteX7" fmla="*/ 896748 w 2088198"/>
              <a:gd name="connsiteY7" fmla="*/ 81202 h 594069"/>
              <a:gd name="connsiteX8" fmla="*/ 1391018 w 2088198"/>
              <a:gd name="connsiteY8" fmla="*/ 56488 h 594069"/>
              <a:gd name="connsiteX9" fmla="*/ 1754660 w 2088198"/>
              <a:gd name="connsiteY9" fmla="*/ 74141 h 594069"/>
              <a:gd name="connsiteX10" fmla="*/ 2044161 w 2088198"/>
              <a:gd name="connsiteY10" fmla="*/ 123568 h 594069"/>
              <a:gd name="connsiteX11" fmla="*/ 2037100 w 2088198"/>
              <a:gd name="connsiteY11" fmla="*/ 208300 h 594069"/>
              <a:gd name="connsiteX12" fmla="*/ 1832331 w 2088198"/>
              <a:gd name="connsiteY12" fmla="*/ 268318 h 594069"/>
              <a:gd name="connsiteX13" fmla="*/ 1451037 w 2088198"/>
              <a:gd name="connsiteY13" fmla="*/ 296562 h 594069"/>
              <a:gd name="connsiteX14" fmla="*/ 917931 w 2088198"/>
              <a:gd name="connsiteY14" fmla="*/ 257727 h 594069"/>
              <a:gd name="connsiteX15" fmla="*/ 751997 w 2088198"/>
              <a:gd name="connsiteY15" fmla="*/ 204769 h 594069"/>
              <a:gd name="connsiteX16" fmla="*/ 1129761 w 2088198"/>
              <a:gd name="connsiteY16" fmla="*/ 137690 h 594069"/>
              <a:gd name="connsiteX17" fmla="*/ 1737007 w 2088198"/>
              <a:gd name="connsiteY17" fmla="*/ 144751 h 594069"/>
              <a:gd name="connsiteX18" fmla="*/ 2082996 w 2088198"/>
              <a:gd name="connsiteY18" fmla="*/ 225952 h 594069"/>
              <a:gd name="connsiteX19" fmla="*/ 1885288 w 2088198"/>
              <a:gd name="connsiteY19" fmla="*/ 321276 h 594069"/>
              <a:gd name="connsiteX20" fmla="*/ 1482811 w 2088198"/>
              <a:gd name="connsiteY20" fmla="*/ 360111 h 594069"/>
              <a:gd name="connsiteX21" fmla="*/ 928522 w 2088198"/>
              <a:gd name="connsiteY21" fmla="*/ 335398 h 594069"/>
              <a:gd name="connsiteX22" fmla="*/ 737875 w 2088198"/>
              <a:gd name="connsiteY22" fmla="*/ 275379 h 594069"/>
              <a:gd name="connsiteX23" fmla="*/ 1023846 w 2088198"/>
              <a:gd name="connsiteY23" fmla="*/ 211830 h 594069"/>
              <a:gd name="connsiteX24" fmla="*/ 1719355 w 2088198"/>
              <a:gd name="connsiteY24" fmla="*/ 204769 h 594069"/>
              <a:gd name="connsiteX25" fmla="*/ 2068874 w 2088198"/>
              <a:gd name="connsiteY25" fmla="*/ 289501 h 594069"/>
              <a:gd name="connsiteX26" fmla="*/ 1938246 w 2088198"/>
              <a:gd name="connsiteY26" fmla="*/ 388355 h 594069"/>
              <a:gd name="connsiteX27" fmla="*/ 1359244 w 2088198"/>
              <a:gd name="connsiteY27" fmla="*/ 427191 h 594069"/>
              <a:gd name="connsiteX28" fmla="*/ 946175 w 2088198"/>
              <a:gd name="connsiteY28" fmla="*/ 402477 h 594069"/>
              <a:gd name="connsiteX29" fmla="*/ 747069 w 2088198"/>
              <a:gd name="connsiteY29" fmla="*/ 343653 h 594069"/>
              <a:gd name="connsiteX30" fmla="*/ 852911 w 2088198"/>
              <a:gd name="connsiteY30" fmla="*/ 298581 h 594069"/>
              <a:gd name="connsiteX31" fmla="*/ 999546 w 2088198"/>
              <a:gd name="connsiteY31" fmla="*/ 272646 h 594069"/>
              <a:gd name="connsiteX32" fmla="*/ 1393234 w 2088198"/>
              <a:gd name="connsiteY32" fmla="*/ 250267 h 594069"/>
              <a:gd name="connsiteX33" fmla="*/ 1737007 w 2088198"/>
              <a:gd name="connsiteY33" fmla="*/ 268318 h 594069"/>
              <a:gd name="connsiteX34" fmla="*/ 1977081 w 2088198"/>
              <a:gd name="connsiteY34" fmla="*/ 317745 h 594069"/>
              <a:gd name="connsiteX35" fmla="*/ 2068874 w 2088198"/>
              <a:gd name="connsiteY35" fmla="*/ 423660 h 594069"/>
              <a:gd name="connsiteX36" fmla="*/ 1857044 w 2088198"/>
              <a:gd name="connsiteY36" fmla="*/ 494270 h 594069"/>
              <a:gd name="connsiteX37" fmla="*/ 1372217 w 2088198"/>
              <a:gd name="connsiteY37" fmla="*/ 517816 h 594069"/>
              <a:gd name="connsiteX38" fmla="*/ 903809 w 2088198"/>
              <a:gd name="connsiteY38" fmla="*/ 476618 h 594069"/>
              <a:gd name="connsiteX39" fmla="*/ 751997 w 2088198"/>
              <a:gd name="connsiteY39" fmla="*/ 427191 h 594069"/>
              <a:gd name="connsiteX40" fmla="*/ 953236 w 2088198"/>
              <a:gd name="connsiteY40" fmla="*/ 370703 h 594069"/>
              <a:gd name="connsiteX41" fmla="*/ 1624031 w 2088198"/>
              <a:gd name="connsiteY41" fmla="*/ 388355 h 594069"/>
              <a:gd name="connsiteX42" fmla="*/ 1973551 w 2088198"/>
              <a:gd name="connsiteY42" fmla="*/ 409538 h 594069"/>
              <a:gd name="connsiteX43" fmla="*/ 2082996 w 2088198"/>
              <a:gd name="connsiteY43" fmla="*/ 480148 h 594069"/>
              <a:gd name="connsiteX44" fmla="*/ 2006309 w 2088198"/>
              <a:gd name="connsiteY44" fmla="*/ 536636 h 594069"/>
              <a:gd name="connsiteX45" fmla="*/ 1554323 w 2088198"/>
              <a:gd name="connsiteY45" fmla="*/ 591810 h 594069"/>
              <a:gd name="connsiteX46" fmla="*/ 1186084 w 2088198"/>
              <a:gd name="connsiteY46" fmla="*/ 578837 h 594069"/>
              <a:gd name="connsiteX47" fmla="*/ 886157 w 2088198"/>
              <a:gd name="connsiteY47" fmla="*/ 536636 h 594069"/>
              <a:gd name="connsiteX48" fmla="*/ 476617 w 2088198"/>
              <a:gd name="connsiteY48" fmla="*/ 427191 h 594069"/>
              <a:gd name="connsiteX49" fmla="*/ 0 w 2088198"/>
              <a:gd name="connsiteY49" fmla="*/ 285971 h 594069"/>
              <a:gd name="connsiteX0" fmla="*/ 540167 w 2088198"/>
              <a:gd name="connsiteY0" fmla="*/ 0 h 585330"/>
              <a:gd name="connsiteX1" fmla="*/ 1468689 w 2088198"/>
              <a:gd name="connsiteY1" fmla="*/ 10592 h 585330"/>
              <a:gd name="connsiteX2" fmla="*/ 1920593 w 2088198"/>
              <a:gd name="connsiteY2" fmla="*/ 49427 h 585330"/>
              <a:gd name="connsiteX3" fmla="*/ 2086527 w 2088198"/>
              <a:gd name="connsiteY3" fmla="*/ 116507 h 585330"/>
              <a:gd name="connsiteX4" fmla="*/ 1835861 w 2088198"/>
              <a:gd name="connsiteY4" fmla="*/ 208300 h 585330"/>
              <a:gd name="connsiteX5" fmla="*/ 1405140 w 2088198"/>
              <a:gd name="connsiteY5" fmla="*/ 236544 h 585330"/>
              <a:gd name="connsiteX6" fmla="*/ 776711 w 2088198"/>
              <a:gd name="connsiteY6" fmla="*/ 158873 h 585330"/>
              <a:gd name="connsiteX7" fmla="*/ 896748 w 2088198"/>
              <a:gd name="connsiteY7" fmla="*/ 81202 h 585330"/>
              <a:gd name="connsiteX8" fmla="*/ 1391018 w 2088198"/>
              <a:gd name="connsiteY8" fmla="*/ 56488 h 585330"/>
              <a:gd name="connsiteX9" fmla="*/ 1754660 w 2088198"/>
              <a:gd name="connsiteY9" fmla="*/ 74141 h 585330"/>
              <a:gd name="connsiteX10" fmla="*/ 2044161 w 2088198"/>
              <a:gd name="connsiteY10" fmla="*/ 123568 h 585330"/>
              <a:gd name="connsiteX11" fmla="*/ 2037100 w 2088198"/>
              <a:gd name="connsiteY11" fmla="*/ 208300 h 585330"/>
              <a:gd name="connsiteX12" fmla="*/ 1832331 w 2088198"/>
              <a:gd name="connsiteY12" fmla="*/ 268318 h 585330"/>
              <a:gd name="connsiteX13" fmla="*/ 1451037 w 2088198"/>
              <a:gd name="connsiteY13" fmla="*/ 296562 h 585330"/>
              <a:gd name="connsiteX14" fmla="*/ 917931 w 2088198"/>
              <a:gd name="connsiteY14" fmla="*/ 257727 h 585330"/>
              <a:gd name="connsiteX15" fmla="*/ 751997 w 2088198"/>
              <a:gd name="connsiteY15" fmla="*/ 204769 h 585330"/>
              <a:gd name="connsiteX16" fmla="*/ 1129761 w 2088198"/>
              <a:gd name="connsiteY16" fmla="*/ 137690 h 585330"/>
              <a:gd name="connsiteX17" fmla="*/ 1737007 w 2088198"/>
              <a:gd name="connsiteY17" fmla="*/ 144751 h 585330"/>
              <a:gd name="connsiteX18" fmla="*/ 2082996 w 2088198"/>
              <a:gd name="connsiteY18" fmla="*/ 225952 h 585330"/>
              <a:gd name="connsiteX19" fmla="*/ 1885288 w 2088198"/>
              <a:gd name="connsiteY19" fmla="*/ 321276 h 585330"/>
              <a:gd name="connsiteX20" fmla="*/ 1482811 w 2088198"/>
              <a:gd name="connsiteY20" fmla="*/ 360111 h 585330"/>
              <a:gd name="connsiteX21" fmla="*/ 928522 w 2088198"/>
              <a:gd name="connsiteY21" fmla="*/ 335398 h 585330"/>
              <a:gd name="connsiteX22" fmla="*/ 737875 w 2088198"/>
              <a:gd name="connsiteY22" fmla="*/ 275379 h 585330"/>
              <a:gd name="connsiteX23" fmla="*/ 1023846 w 2088198"/>
              <a:gd name="connsiteY23" fmla="*/ 211830 h 585330"/>
              <a:gd name="connsiteX24" fmla="*/ 1719355 w 2088198"/>
              <a:gd name="connsiteY24" fmla="*/ 204769 h 585330"/>
              <a:gd name="connsiteX25" fmla="*/ 2068874 w 2088198"/>
              <a:gd name="connsiteY25" fmla="*/ 289501 h 585330"/>
              <a:gd name="connsiteX26" fmla="*/ 1938246 w 2088198"/>
              <a:gd name="connsiteY26" fmla="*/ 388355 h 585330"/>
              <a:gd name="connsiteX27" fmla="*/ 1359244 w 2088198"/>
              <a:gd name="connsiteY27" fmla="*/ 427191 h 585330"/>
              <a:gd name="connsiteX28" fmla="*/ 946175 w 2088198"/>
              <a:gd name="connsiteY28" fmla="*/ 402477 h 585330"/>
              <a:gd name="connsiteX29" fmla="*/ 747069 w 2088198"/>
              <a:gd name="connsiteY29" fmla="*/ 343653 h 585330"/>
              <a:gd name="connsiteX30" fmla="*/ 852911 w 2088198"/>
              <a:gd name="connsiteY30" fmla="*/ 298581 h 585330"/>
              <a:gd name="connsiteX31" fmla="*/ 999546 w 2088198"/>
              <a:gd name="connsiteY31" fmla="*/ 272646 h 585330"/>
              <a:gd name="connsiteX32" fmla="*/ 1393234 w 2088198"/>
              <a:gd name="connsiteY32" fmla="*/ 250267 h 585330"/>
              <a:gd name="connsiteX33" fmla="*/ 1737007 w 2088198"/>
              <a:gd name="connsiteY33" fmla="*/ 268318 h 585330"/>
              <a:gd name="connsiteX34" fmla="*/ 1977081 w 2088198"/>
              <a:gd name="connsiteY34" fmla="*/ 317745 h 585330"/>
              <a:gd name="connsiteX35" fmla="*/ 2068874 w 2088198"/>
              <a:gd name="connsiteY35" fmla="*/ 423660 h 585330"/>
              <a:gd name="connsiteX36" fmla="*/ 1857044 w 2088198"/>
              <a:gd name="connsiteY36" fmla="*/ 494270 h 585330"/>
              <a:gd name="connsiteX37" fmla="*/ 1372217 w 2088198"/>
              <a:gd name="connsiteY37" fmla="*/ 517816 h 585330"/>
              <a:gd name="connsiteX38" fmla="*/ 903809 w 2088198"/>
              <a:gd name="connsiteY38" fmla="*/ 476618 h 585330"/>
              <a:gd name="connsiteX39" fmla="*/ 751997 w 2088198"/>
              <a:gd name="connsiteY39" fmla="*/ 427191 h 585330"/>
              <a:gd name="connsiteX40" fmla="*/ 953236 w 2088198"/>
              <a:gd name="connsiteY40" fmla="*/ 370703 h 585330"/>
              <a:gd name="connsiteX41" fmla="*/ 1624031 w 2088198"/>
              <a:gd name="connsiteY41" fmla="*/ 388355 h 585330"/>
              <a:gd name="connsiteX42" fmla="*/ 1973551 w 2088198"/>
              <a:gd name="connsiteY42" fmla="*/ 409538 h 585330"/>
              <a:gd name="connsiteX43" fmla="*/ 2082996 w 2088198"/>
              <a:gd name="connsiteY43" fmla="*/ 480148 h 585330"/>
              <a:gd name="connsiteX44" fmla="*/ 2006309 w 2088198"/>
              <a:gd name="connsiteY44" fmla="*/ 536636 h 585330"/>
              <a:gd name="connsiteX45" fmla="*/ 1540035 w 2088198"/>
              <a:gd name="connsiteY45" fmla="*/ 580848 h 585330"/>
              <a:gd name="connsiteX46" fmla="*/ 1186084 w 2088198"/>
              <a:gd name="connsiteY46" fmla="*/ 578837 h 585330"/>
              <a:gd name="connsiteX47" fmla="*/ 886157 w 2088198"/>
              <a:gd name="connsiteY47" fmla="*/ 536636 h 585330"/>
              <a:gd name="connsiteX48" fmla="*/ 476617 w 2088198"/>
              <a:gd name="connsiteY48" fmla="*/ 427191 h 585330"/>
              <a:gd name="connsiteX49" fmla="*/ 0 w 2088198"/>
              <a:gd name="connsiteY49" fmla="*/ 285971 h 585330"/>
              <a:gd name="connsiteX0" fmla="*/ 540167 w 2088198"/>
              <a:gd name="connsiteY0" fmla="*/ 0 h 585440"/>
              <a:gd name="connsiteX1" fmla="*/ 1468689 w 2088198"/>
              <a:gd name="connsiteY1" fmla="*/ 10592 h 585440"/>
              <a:gd name="connsiteX2" fmla="*/ 1920593 w 2088198"/>
              <a:gd name="connsiteY2" fmla="*/ 49427 h 585440"/>
              <a:gd name="connsiteX3" fmla="*/ 2086527 w 2088198"/>
              <a:gd name="connsiteY3" fmla="*/ 116507 h 585440"/>
              <a:gd name="connsiteX4" fmla="*/ 1835861 w 2088198"/>
              <a:gd name="connsiteY4" fmla="*/ 208300 h 585440"/>
              <a:gd name="connsiteX5" fmla="*/ 1405140 w 2088198"/>
              <a:gd name="connsiteY5" fmla="*/ 236544 h 585440"/>
              <a:gd name="connsiteX6" fmla="*/ 776711 w 2088198"/>
              <a:gd name="connsiteY6" fmla="*/ 158873 h 585440"/>
              <a:gd name="connsiteX7" fmla="*/ 896748 w 2088198"/>
              <a:gd name="connsiteY7" fmla="*/ 81202 h 585440"/>
              <a:gd name="connsiteX8" fmla="*/ 1391018 w 2088198"/>
              <a:gd name="connsiteY8" fmla="*/ 56488 h 585440"/>
              <a:gd name="connsiteX9" fmla="*/ 1754660 w 2088198"/>
              <a:gd name="connsiteY9" fmla="*/ 74141 h 585440"/>
              <a:gd name="connsiteX10" fmla="*/ 2044161 w 2088198"/>
              <a:gd name="connsiteY10" fmla="*/ 123568 h 585440"/>
              <a:gd name="connsiteX11" fmla="*/ 2037100 w 2088198"/>
              <a:gd name="connsiteY11" fmla="*/ 208300 h 585440"/>
              <a:gd name="connsiteX12" fmla="*/ 1832331 w 2088198"/>
              <a:gd name="connsiteY12" fmla="*/ 268318 h 585440"/>
              <a:gd name="connsiteX13" fmla="*/ 1451037 w 2088198"/>
              <a:gd name="connsiteY13" fmla="*/ 296562 h 585440"/>
              <a:gd name="connsiteX14" fmla="*/ 917931 w 2088198"/>
              <a:gd name="connsiteY14" fmla="*/ 257727 h 585440"/>
              <a:gd name="connsiteX15" fmla="*/ 751997 w 2088198"/>
              <a:gd name="connsiteY15" fmla="*/ 204769 h 585440"/>
              <a:gd name="connsiteX16" fmla="*/ 1129761 w 2088198"/>
              <a:gd name="connsiteY16" fmla="*/ 137690 h 585440"/>
              <a:gd name="connsiteX17" fmla="*/ 1737007 w 2088198"/>
              <a:gd name="connsiteY17" fmla="*/ 144751 h 585440"/>
              <a:gd name="connsiteX18" fmla="*/ 2082996 w 2088198"/>
              <a:gd name="connsiteY18" fmla="*/ 225952 h 585440"/>
              <a:gd name="connsiteX19" fmla="*/ 1885288 w 2088198"/>
              <a:gd name="connsiteY19" fmla="*/ 321276 h 585440"/>
              <a:gd name="connsiteX20" fmla="*/ 1482811 w 2088198"/>
              <a:gd name="connsiteY20" fmla="*/ 360111 h 585440"/>
              <a:gd name="connsiteX21" fmla="*/ 928522 w 2088198"/>
              <a:gd name="connsiteY21" fmla="*/ 335398 h 585440"/>
              <a:gd name="connsiteX22" fmla="*/ 737875 w 2088198"/>
              <a:gd name="connsiteY22" fmla="*/ 275379 h 585440"/>
              <a:gd name="connsiteX23" fmla="*/ 1023846 w 2088198"/>
              <a:gd name="connsiteY23" fmla="*/ 211830 h 585440"/>
              <a:gd name="connsiteX24" fmla="*/ 1719355 w 2088198"/>
              <a:gd name="connsiteY24" fmla="*/ 204769 h 585440"/>
              <a:gd name="connsiteX25" fmla="*/ 2068874 w 2088198"/>
              <a:gd name="connsiteY25" fmla="*/ 289501 h 585440"/>
              <a:gd name="connsiteX26" fmla="*/ 1938246 w 2088198"/>
              <a:gd name="connsiteY26" fmla="*/ 388355 h 585440"/>
              <a:gd name="connsiteX27" fmla="*/ 1359244 w 2088198"/>
              <a:gd name="connsiteY27" fmla="*/ 427191 h 585440"/>
              <a:gd name="connsiteX28" fmla="*/ 946175 w 2088198"/>
              <a:gd name="connsiteY28" fmla="*/ 402477 h 585440"/>
              <a:gd name="connsiteX29" fmla="*/ 747069 w 2088198"/>
              <a:gd name="connsiteY29" fmla="*/ 343653 h 585440"/>
              <a:gd name="connsiteX30" fmla="*/ 852911 w 2088198"/>
              <a:gd name="connsiteY30" fmla="*/ 298581 h 585440"/>
              <a:gd name="connsiteX31" fmla="*/ 999546 w 2088198"/>
              <a:gd name="connsiteY31" fmla="*/ 272646 h 585440"/>
              <a:gd name="connsiteX32" fmla="*/ 1393234 w 2088198"/>
              <a:gd name="connsiteY32" fmla="*/ 250267 h 585440"/>
              <a:gd name="connsiteX33" fmla="*/ 1737007 w 2088198"/>
              <a:gd name="connsiteY33" fmla="*/ 268318 h 585440"/>
              <a:gd name="connsiteX34" fmla="*/ 1977081 w 2088198"/>
              <a:gd name="connsiteY34" fmla="*/ 317745 h 585440"/>
              <a:gd name="connsiteX35" fmla="*/ 2068874 w 2088198"/>
              <a:gd name="connsiteY35" fmla="*/ 423660 h 585440"/>
              <a:gd name="connsiteX36" fmla="*/ 1857044 w 2088198"/>
              <a:gd name="connsiteY36" fmla="*/ 494270 h 585440"/>
              <a:gd name="connsiteX37" fmla="*/ 1372217 w 2088198"/>
              <a:gd name="connsiteY37" fmla="*/ 517816 h 585440"/>
              <a:gd name="connsiteX38" fmla="*/ 903809 w 2088198"/>
              <a:gd name="connsiteY38" fmla="*/ 476618 h 585440"/>
              <a:gd name="connsiteX39" fmla="*/ 751997 w 2088198"/>
              <a:gd name="connsiteY39" fmla="*/ 427191 h 585440"/>
              <a:gd name="connsiteX40" fmla="*/ 953236 w 2088198"/>
              <a:gd name="connsiteY40" fmla="*/ 370703 h 585440"/>
              <a:gd name="connsiteX41" fmla="*/ 1624031 w 2088198"/>
              <a:gd name="connsiteY41" fmla="*/ 388355 h 585440"/>
              <a:gd name="connsiteX42" fmla="*/ 1973551 w 2088198"/>
              <a:gd name="connsiteY42" fmla="*/ 409538 h 585440"/>
              <a:gd name="connsiteX43" fmla="*/ 2082996 w 2088198"/>
              <a:gd name="connsiteY43" fmla="*/ 480148 h 585440"/>
              <a:gd name="connsiteX44" fmla="*/ 1977734 w 2088198"/>
              <a:gd name="connsiteY44" fmla="*/ 535070 h 585440"/>
              <a:gd name="connsiteX45" fmla="*/ 1540035 w 2088198"/>
              <a:gd name="connsiteY45" fmla="*/ 580848 h 585440"/>
              <a:gd name="connsiteX46" fmla="*/ 1186084 w 2088198"/>
              <a:gd name="connsiteY46" fmla="*/ 578837 h 585440"/>
              <a:gd name="connsiteX47" fmla="*/ 886157 w 2088198"/>
              <a:gd name="connsiteY47" fmla="*/ 536636 h 585440"/>
              <a:gd name="connsiteX48" fmla="*/ 476617 w 2088198"/>
              <a:gd name="connsiteY48" fmla="*/ 427191 h 585440"/>
              <a:gd name="connsiteX49" fmla="*/ 0 w 2088198"/>
              <a:gd name="connsiteY49" fmla="*/ 285971 h 585440"/>
              <a:gd name="connsiteX0" fmla="*/ 540167 w 2088198"/>
              <a:gd name="connsiteY0" fmla="*/ 0 h 585440"/>
              <a:gd name="connsiteX1" fmla="*/ 1468689 w 2088198"/>
              <a:gd name="connsiteY1" fmla="*/ 10592 h 585440"/>
              <a:gd name="connsiteX2" fmla="*/ 1920593 w 2088198"/>
              <a:gd name="connsiteY2" fmla="*/ 49427 h 585440"/>
              <a:gd name="connsiteX3" fmla="*/ 2086527 w 2088198"/>
              <a:gd name="connsiteY3" fmla="*/ 116507 h 585440"/>
              <a:gd name="connsiteX4" fmla="*/ 1835861 w 2088198"/>
              <a:gd name="connsiteY4" fmla="*/ 208300 h 585440"/>
              <a:gd name="connsiteX5" fmla="*/ 1405140 w 2088198"/>
              <a:gd name="connsiteY5" fmla="*/ 236544 h 585440"/>
              <a:gd name="connsiteX6" fmla="*/ 776711 w 2088198"/>
              <a:gd name="connsiteY6" fmla="*/ 158873 h 585440"/>
              <a:gd name="connsiteX7" fmla="*/ 896748 w 2088198"/>
              <a:gd name="connsiteY7" fmla="*/ 81202 h 585440"/>
              <a:gd name="connsiteX8" fmla="*/ 1391018 w 2088198"/>
              <a:gd name="connsiteY8" fmla="*/ 56488 h 585440"/>
              <a:gd name="connsiteX9" fmla="*/ 1754660 w 2088198"/>
              <a:gd name="connsiteY9" fmla="*/ 74141 h 585440"/>
              <a:gd name="connsiteX10" fmla="*/ 2044161 w 2088198"/>
              <a:gd name="connsiteY10" fmla="*/ 123568 h 585440"/>
              <a:gd name="connsiteX11" fmla="*/ 2037100 w 2088198"/>
              <a:gd name="connsiteY11" fmla="*/ 208300 h 585440"/>
              <a:gd name="connsiteX12" fmla="*/ 1832331 w 2088198"/>
              <a:gd name="connsiteY12" fmla="*/ 268318 h 585440"/>
              <a:gd name="connsiteX13" fmla="*/ 1451037 w 2088198"/>
              <a:gd name="connsiteY13" fmla="*/ 296562 h 585440"/>
              <a:gd name="connsiteX14" fmla="*/ 917931 w 2088198"/>
              <a:gd name="connsiteY14" fmla="*/ 257727 h 585440"/>
              <a:gd name="connsiteX15" fmla="*/ 751997 w 2088198"/>
              <a:gd name="connsiteY15" fmla="*/ 204769 h 585440"/>
              <a:gd name="connsiteX16" fmla="*/ 1129761 w 2088198"/>
              <a:gd name="connsiteY16" fmla="*/ 137690 h 585440"/>
              <a:gd name="connsiteX17" fmla="*/ 1737007 w 2088198"/>
              <a:gd name="connsiteY17" fmla="*/ 144751 h 585440"/>
              <a:gd name="connsiteX18" fmla="*/ 2082996 w 2088198"/>
              <a:gd name="connsiteY18" fmla="*/ 225952 h 585440"/>
              <a:gd name="connsiteX19" fmla="*/ 1885288 w 2088198"/>
              <a:gd name="connsiteY19" fmla="*/ 321276 h 585440"/>
              <a:gd name="connsiteX20" fmla="*/ 1482811 w 2088198"/>
              <a:gd name="connsiteY20" fmla="*/ 360111 h 585440"/>
              <a:gd name="connsiteX21" fmla="*/ 928522 w 2088198"/>
              <a:gd name="connsiteY21" fmla="*/ 335398 h 585440"/>
              <a:gd name="connsiteX22" fmla="*/ 737875 w 2088198"/>
              <a:gd name="connsiteY22" fmla="*/ 275379 h 585440"/>
              <a:gd name="connsiteX23" fmla="*/ 1023846 w 2088198"/>
              <a:gd name="connsiteY23" fmla="*/ 211830 h 585440"/>
              <a:gd name="connsiteX24" fmla="*/ 1719355 w 2088198"/>
              <a:gd name="connsiteY24" fmla="*/ 204769 h 585440"/>
              <a:gd name="connsiteX25" fmla="*/ 2068874 w 2088198"/>
              <a:gd name="connsiteY25" fmla="*/ 289501 h 585440"/>
              <a:gd name="connsiteX26" fmla="*/ 1938246 w 2088198"/>
              <a:gd name="connsiteY26" fmla="*/ 388355 h 585440"/>
              <a:gd name="connsiteX27" fmla="*/ 1359244 w 2088198"/>
              <a:gd name="connsiteY27" fmla="*/ 427191 h 585440"/>
              <a:gd name="connsiteX28" fmla="*/ 946175 w 2088198"/>
              <a:gd name="connsiteY28" fmla="*/ 402477 h 585440"/>
              <a:gd name="connsiteX29" fmla="*/ 747069 w 2088198"/>
              <a:gd name="connsiteY29" fmla="*/ 343653 h 585440"/>
              <a:gd name="connsiteX30" fmla="*/ 852911 w 2088198"/>
              <a:gd name="connsiteY30" fmla="*/ 298581 h 585440"/>
              <a:gd name="connsiteX31" fmla="*/ 999546 w 2088198"/>
              <a:gd name="connsiteY31" fmla="*/ 272646 h 585440"/>
              <a:gd name="connsiteX32" fmla="*/ 1393234 w 2088198"/>
              <a:gd name="connsiteY32" fmla="*/ 250267 h 585440"/>
              <a:gd name="connsiteX33" fmla="*/ 1737007 w 2088198"/>
              <a:gd name="connsiteY33" fmla="*/ 268318 h 585440"/>
              <a:gd name="connsiteX34" fmla="*/ 1977081 w 2088198"/>
              <a:gd name="connsiteY34" fmla="*/ 317745 h 585440"/>
              <a:gd name="connsiteX35" fmla="*/ 2068874 w 2088198"/>
              <a:gd name="connsiteY35" fmla="*/ 423660 h 585440"/>
              <a:gd name="connsiteX36" fmla="*/ 1857044 w 2088198"/>
              <a:gd name="connsiteY36" fmla="*/ 494270 h 585440"/>
              <a:gd name="connsiteX37" fmla="*/ 1372217 w 2088198"/>
              <a:gd name="connsiteY37" fmla="*/ 517816 h 585440"/>
              <a:gd name="connsiteX38" fmla="*/ 903809 w 2088198"/>
              <a:gd name="connsiteY38" fmla="*/ 476618 h 585440"/>
              <a:gd name="connsiteX39" fmla="*/ 751997 w 2088198"/>
              <a:gd name="connsiteY39" fmla="*/ 427191 h 585440"/>
              <a:gd name="connsiteX40" fmla="*/ 953236 w 2088198"/>
              <a:gd name="connsiteY40" fmla="*/ 370703 h 585440"/>
              <a:gd name="connsiteX41" fmla="*/ 1624031 w 2088198"/>
              <a:gd name="connsiteY41" fmla="*/ 388355 h 585440"/>
              <a:gd name="connsiteX42" fmla="*/ 1973551 w 2088198"/>
              <a:gd name="connsiteY42" fmla="*/ 409538 h 585440"/>
              <a:gd name="connsiteX43" fmla="*/ 2082996 w 2088198"/>
              <a:gd name="connsiteY43" fmla="*/ 480148 h 585440"/>
              <a:gd name="connsiteX44" fmla="*/ 1977734 w 2088198"/>
              <a:gd name="connsiteY44" fmla="*/ 535070 h 585440"/>
              <a:gd name="connsiteX45" fmla="*/ 1540035 w 2088198"/>
              <a:gd name="connsiteY45" fmla="*/ 580848 h 585440"/>
              <a:gd name="connsiteX46" fmla="*/ 1186084 w 2088198"/>
              <a:gd name="connsiteY46" fmla="*/ 578837 h 585440"/>
              <a:gd name="connsiteX47" fmla="*/ 886157 w 2088198"/>
              <a:gd name="connsiteY47" fmla="*/ 536636 h 585440"/>
              <a:gd name="connsiteX48" fmla="*/ 476617 w 2088198"/>
              <a:gd name="connsiteY48" fmla="*/ 427191 h 585440"/>
              <a:gd name="connsiteX49" fmla="*/ 0 w 2088198"/>
              <a:gd name="connsiteY49" fmla="*/ 285971 h 585440"/>
              <a:gd name="connsiteX0" fmla="*/ 540167 w 2088198"/>
              <a:gd name="connsiteY0" fmla="*/ 0 h 583663"/>
              <a:gd name="connsiteX1" fmla="*/ 1468689 w 2088198"/>
              <a:gd name="connsiteY1" fmla="*/ 10592 h 583663"/>
              <a:gd name="connsiteX2" fmla="*/ 1920593 w 2088198"/>
              <a:gd name="connsiteY2" fmla="*/ 49427 h 583663"/>
              <a:gd name="connsiteX3" fmla="*/ 2086527 w 2088198"/>
              <a:gd name="connsiteY3" fmla="*/ 116507 h 583663"/>
              <a:gd name="connsiteX4" fmla="*/ 1835861 w 2088198"/>
              <a:gd name="connsiteY4" fmla="*/ 208300 h 583663"/>
              <a:gd name="connsiteX5" fmla="*/ 1405140 w 2088198"/>
              <a:gd name="connsiteY5" fmla="*/ 236544 h 583663"/>
              <a:gd name="connsiteX6" fmla="*/ 776711 w 2088198"/>
              <a:gd name="connsiteY6" fmla="*/ 158873 h 583663"/>
              <a:gd name="connsiteX7" fmla="*/ 896748 w 2088198"/>
              <a:gd name="connsiteY7" fmla="*/ 81202 h 583663"/>
              <a:gd name="connsiteX8" fmla="*/ 1391018 w 2088198"/>
              <a:gd name="connsiteY8" fmla="*/ 56488 h 583663"/>
              <a:gd name="connsiteX9" fmla="*/ 1754660 w 2088198"/>
              <a:gd name="connsiteY9" fmla="*/ 74141 h 583663"/>
              <a:gd name="connsiteX10" fmla="*/ 2044161 w 2088198"/>
              <a:gd name="connsiteY10" fmla="*/ 123568 h 583663"/>
              <a:gd name="connsiteX11" fmla="*/ 2037100 w 2088198"/>
              <a:gd name="connsiteY11" fmla="*/ 208300 h 583663"/>
              <a:gd name="connsiteX12" fmla="*/ 1832331 w 2088198"/>
              <a:gd name="connsiteY12" fmla="*/ 268318 h 583663"/>
              <a:gd name="connsiteX13" fmla="*/ 1451037 w 2088198"/>
              <a:gd name="connsiteY13" fmla="*/ 296562 h 583663"/>
              <a:gd name="connsiteX14" fmla="*/ 917931 w 2088198"/>
              <a:gd name="connsiteY14" fmla="*/ 257727 h 583663"/>
              <a:gd name="connsiteX15" fmla="*/ 751997 w 2088198"/>
              <a:gd name="connsiteY15" fmla="*/ 204769 h 583663"/>
              <a:gd name="connsiteX16" fmla="*/ 1129761 w 2088198"/>
              <a:gd name="connsiteY16" fmla="*/ 137690 h 583663"/>
              <a:gd name="connsiteX17" fmla="*/ 1737007 w 2088198"/>
              <a:gd name="connsiteY17" fmla="*/ 144751 h 583663"/>
              <a:gd name="connsiteX18" fmla="*/ 2082996 w 2088198"/>
              <a:gd name="connsiteY18" fmla="*/ 225952 h 583663"/>
              <a:gd name="connsiteX19" fmla="*/ 1885288 w 2088198"/>
              <a:gd name="connsiteY19" fmla="*/ 321276 h 583663"/>
              <a:gd name="connsiteX20" fmla="*/ 1482811 w 2088198"/>
              <a:gd name="connsiteY20" fmla="*/ 360111 h 583663"/>
              <a:gd name="connsiteX21" fmla="*/ 928522 w 2088198"/>
              <a:gd name="connsiteY21" fmla="*/ 335398 h 583663"/>
              <a:gd name="connsiteX22" fmla="*/ 737875 w 2088198"/>
              <a:gd name="connsiteY22" fmla="*/ 275379 h 583663"/>
              <a:gd name="connsiteX23" fmla="*/ 1023846 w 2088198"/>
              <a:gd name="connsiteY23" fmla="*/ 211830 h 583663"/>
              <a:gd name="connsiteX24" fmla="*/ 1719355 w 2088198"/>
              <a:gd name="connsiteY24" fmla="*/ 204769 h 583663"/>
              <a:gd name="connsiteX25" fmla="*/ 2068874 w 2088198"/>
              <a:gd name="connsiteY25" fmla="*/ 289501 h 583663"/>
              <a:gd name="connsiteX26" fmla="*/ 1938246 w 2088198"/>
              <a:gd name="connsiteY26" fmla="*/ 388355 h 583663"/>
              <a:gd name="connsiteX27" fmla="*/ 1359244 w 2088198"/>
              <a:gd name="connsiteY27" fmla="*/ 427191 h 583663"/>
              <a:gd name="connsiteX28" fmla="*/ 946175 w 2088198"/>
              <a:gd name="connsiteY28" fmla="*/ 402477 h 583663"/>
              <a:gd name="connsiteX29" fmla="*/ 747069 w 2088198"/>
              <a:gd name="connsiteY29" fmla="*/ 343653 h 583663"/>
              <a:gd name="connsiteX30" fmla="*/ 852911 w 2088198"/>
              <a:gd name="connsiteY30" fmla="*/ 298581 h 583663"/>
              <a:gd name="connsiteX31" fmla="*/ 999546 w 2088198"/>
              <a:gd name="connsiteY31" fmla="*/ 272646 h 583663"/>
              <a:gd name="connsiteX32" fmla="*/ 1393234 w 2088198"/>
              <a:gd name="connsiteY32" fmla="*/ 250267 h 583663"/>
              <a:gd name="connsiteX33" fmla="*/ 1737007 w 2088198"/>
              <a:gd name="connsiteY33" fmla="*/ 268318 h 583663"/>
              <a:gd name="connsiteX34" fmla="*/ 1977081 w 2088198"/>
              <a:gd name="connsiteY34" fmla="*/ 317745 h 583663"/>
              <a:gd name="connsiteX35" fmla="*/ 2068874 w 2088198"/>
              <a:gd name="connsiteY35" fmla="*/ 423660 h 583663"/>
              <a:gd name="connsiteX36" fmla="*/ 1857044 w 2088198"/>
              <a:gd name="connsiteY36" fmla="*/ 494270 h 583663"/>
              <a:gd name="connsiteX37" fmla="*/ 1372217 w 2088198"/>
              <a:gd name="connsiteY37" fmla="*/ 517816 h 583663"/>
              <a:gd name="connsiteX38" fmla="*/ 903809 w 2088198"/>
              <a:gd name="connsiteY38" fmla="*/ 476618 h 583663"/>
              <a:gd name="connsiteX39" fmla="*/ 751997 w 2088198"/>
              <a:gd name="connsiteY39" fmla="*/ 427191 h 583663"/>
              <a:gd name="connsiteX40" fmla="*/ 953236 w 2088198"/>
              <a:gd name="connsiteY40" fmla="*/ 370703 h 583663"/>
              <a:gd name="connsiteX41" fmla="*/ 1624031 w 2088198"/>
              <a:gd name="connsiteY41" fmla="*/ 388355 h 583663"/>
              <a:gd name="connsiteX42" fmla="*/ 1973551 w 2088198"/>
              <a:gd name="connsiteY42" fmla="*/ 409538 h 583663"/>
              <a:gd name="connsiteX43" fmla="*/ 2082996 w 2088198"/>
              <a:gd name="connsiteY43" fmla="*/ 480148 h 583663"/>
              <a:gd name="connsiteX44" fmla="*/ 1977734 w 2088198"/>
              <a:gd name="connsiteY44" fmla="*/ 535070 h 583663"/>
              <a:gd name="connsiteX45" fmla="*/ 1540035 w 2088198"/>
              <a:gd name="connsiteY45" fmla="*/ 580848 h 583663"/>
              <a:gd name="connsiteX46" fmla="*/ 1195609 w 2088198"/>
              <a:gd name="connsiteY46" fmla="*/ 574139 h 583663"/>
              <a:gd name="connsiteX47" fmla="*/ 886157 w 2088198"/>
              <a:gd name="connsiteY47" fmla="*/ 536636 h 583663"/>
              <a:gd name="connsiteX48" fmla="*/ 476617 w 2088198"/>
              <a:gd name="connsiteY48" fmla="*/ 427191 h 583663"/>
              <a:gd name="connsiteX49" fmla="*/ 0 w 2088198"/>
              <a:gd name="connsiteY49" fmla="*/ 285971 h 583663"/>
              <a:gd name="connsiteX0" fmla="*/ 540167 w 2088198"/>
              <a:gd name="connsiteY0" fmla="*/ 0 h 584106"/>
              <a:gd name="connsiteX1" fmla="*/ 1468689 w 2088198"/>
              <a:gd name="connsiteY1" fmla="*/ 10592 h 584106"/>
              <a:gd name="connsiteX2" fmla="*/ 1920593 w 2088198"/>
              <a:gd name="connsiteY2" fmla="*/ 49427 h 584106"/>
              <a:gd name="connsiteX3" fmla="*/ 2086527 w 2088198"/>
              <a:gd name="connsiteY3" fmla="*/ 116507 h 584106"/>
              <a:gd name="connsiteX4" fmla="*/ 1835861 w 2088198"/>
              <a:gd name="connsiteY4" fmla="*/ 208300 h 584106"/>
              <a:gd name="connsiteX5" fmla="*/ 1405140 w 2088198"/>
              <a:gd name="connsiteY5" fmla="*/ 236544 h 584106"/>
              <a:gd name="connsiteX6" fmla="*/ 776711 w 2088198"/>
              <a:gd name="connsiteY6" fmla="*/ 158873 h 584106"/>
              <a:gd name="connsiteX7" fmla="*/ 896748 w 2088198"/>
              <a:gd name="connsiteY7" fmla="*/ 81202 h 584106"/>
              <a:gd name="connsiteX8" fmla="*/ 1391018 w 2088198"/>
              <a:gd name="connsiteY8" fmla="*/ 56488 h 584106"/>
              <a:gd name="connsiteX9" fmla="*/ 1754660 w 2088198"/>
              <a:gd name="connsiteY9" fmla="*/ 74141 h 584106"/>
              <a:gd name="connsiteX10" fmla="*/ 2044161 w 2088198"/>
              <a:gd name="connsiteY10" fmla="*/ 123568 h 584106"/>
              <a:gd name="connsiteX11" fmla="*/ 2037100 w 2088198"/>
              <a:gd name="connsiteY11" fmla="*/ 208300 h 584106"/>
              <a:gd name="connsiteX12" fmla="*/ 1832331 w 2088198"/>
              <a:gd name="connsiteY12" fmla="*/ 268318 h 584106"/>
              <a:gd name="connsiteX13" fmla="*/ 1451037 w 2088198"/>
              <a:gd name="connsiteY13" fmla="*/ 296562 h 584106"/>
              <a:gd name="connsiteX14" fmla="*/ 917931 w 2088198"/>
              <a:gd name="connsiteY14" fmla="*/ 257727 h 584106"/>
              <a:gd name="connsiteX15" fmla="*/ 751997 w 2088198"/>
              <a:gd name="connsiteY15" fmla="*/ 204769 h 584106"/>
              <a:gd name="connsiteX16" fmla="*/ 1129761 w 2088198"/>
              <a:gd name="connsiteY16" fmla="*/ 137690 h 584106"/>
              <a:gd name="connsiteX17" fmla="*/ 1737007 w 2088198"/>
              <a:gd name="connsiteY17" fmla="*/ 144751 h 584106"/>
              <a:gd name="connsiteX18" fmla="*/ 2082996 w 2088198"/>
              <a:gd name="connsiteY18" fmla="*/ 225952 h 584106"/>
              <a:gd name="connsiteX19" fmla="*/ 1885288 w 2088198"/>
              <a:gd name="connsiteY19" fmla="*/ 321276 h 584106"/>
              <a:gd name="connsiteX20" fmla="*/ 1482811 w 2088198"/>
              <a:gd name="connsiteY20" fmla="*/ 360111 h 584106"/>
              <a:gd name="connsiteX21" fmla="*/ 928522 w 2088198"/>
              <a:gd name="connsiteY21" fmla="*/ 335398 h 584106"/>
              <a:gd name="connsiteX22" fmla="*/ 737875 w 2088198"/>
              <a:gd name="connsiteY22" fmla="*/ 275379 h 584106"/>
              <a:gd name="connsiteX23" fmla="*/ 1023846 w 2088198"/>
              <a:gd name="connsiteY23" fmla="*/ 211830 h 584106"/>
              <a:gd name="connsiteX24" fmla="*/ 1719355 w 2088198"/>
              <a:gd name="connsiteY24" fmla="*/ 204769 h 584106"/>
              <a:gd name="connsiteX25" fmla="*/ 2068874 w 2088198"/>
              <a:gd name="connsiteY25" fmla="*/ 289501 h 584106"/>
              <a:gd name="connsiteX26" fmla="*/ 1938246 w 2088198"/>
              <a:gd name="connsiteY26" fmla="*/ 388355 h 584106"/>
              <a:gd name="connsiteX27" fmla="*/ 1359244 w 2088198"/>
              <a:gd name="connsiteY27" fmla="*/ 427191 h 584106"/>
              <a:gd name="connsiteX28" fmla="*/ 946175 w 2088198"/>
              <a:gd name="connsiteY28" fmla="*/ 402477 h 584106"/>
              <a:gd name="connsiteX29" fmla="*/ 747069 w 2088198"/>
              <a:gd name="connsiteY29" fmla="*/ 343653 h 584106"/>
              <a:gd name="connsiteX30" fmla="*/ 852911 w 2088198"/>
              <a:gd name="connsiteY30" fmla="*/ 298581 h 584106"/>
              <a:gd name="connsiteX31" fmla="*/ 999546 w 2088198"/>
              <a:gd name="connsiteY31" fmla="*/ 272646 h 584106"/>
              <a:gd name="connsiteX32" fmla="*/ 1393234 w 2088198"/>
              <a:gd name="connsiteY32" fmla="*/ 250267 h 584106"/>
              <a:gd name="connsiteX33" fmla="*/ 1737007 w 2088198"/>
              <a:gd name="connsiteY33" fmla="*/ 268318 h 584106"/>
              <a:gd name="connsiteX34" fmla="*/ 1977081 w 2088198"/>
              <a:gd name="connsiteY34" fmla="*/ 317745 h 584106"/>
              <a:gd name="connsiteX35" fmla="*/ 2068874 w 2088198"/>
              <a:gd name="connsiteY35" fmla="*/ 423660 h 584106"/>
              <a:gd name="connsiteX36" fmla="*/ 1857044 w 2088198"/>
              <a:gd name="connsiteY36" fmla="*/ 494270 h 584106"/>
              <a:gd name="connsiteX37" fmla="*/ 1372217 w 2088198"/>
              <a:gd name="connsiteY37" fmla="*/ 517816 h 584106"/>
              <a:gd name="connsiteX38" fmla="*/ 903809 w 2088198"/>
              <a:gd name="connsiteY38" fmla="*/ 476618 h 584106"/>
              <a:gd name="connsiteX39" fmla="*/ 751997 w 2088198"/>
              <a:gd name="connsiteY39" fmla="*/ 427191 h 584106"/>
              <a:gd name="connsiteX40" fmla="*/ 953236 w 2088198"/>
              <a:gd name="connsiteY40" fmla="*/ 370703 h 584106"/>
              <a:gd name="connsiteX41" fmla="*/ 1624031 w 2088198"/>
              <a:gd name="connsiteY41" fmla="*/ 388355 h 584106"/>
              <a:gd name="connsiteX42" fmla="*/ 1973551 w 2088198"/>
              <a:gd name="connsiteY42" fmla="*/ 409538 h 584106"/>
              <a:gd name="connsiteX43" fmla="*/ 2082996 w 2088198"/>
              <a:gd name="connsiteY43" fmla="*/ 480148 h 584106"/>
              <a:gd name="connsiteX44" fmla="*/ 1977734 w 2088198"/>
              <a:gd name="connsiteY44" fmla="*/ 535070 h 584106"/>
              <a:gd name="connsiteX45" fmla="*/ 1540035 w 2088198"/>
              <a:gd name="connsiteY45" fmla="*/ 580848 h 584106"/>
              <a:gd name="connsiteX46" fmla="*/ 1195609 w 2088198"/>
              <a:gd name="connsiteY46" fmla="*/ 574139 h 584106"/>
              <a:gd name="connsiteX47" fmla="*/ 859963 w 2088198"/>
              <a:gd name="connsiteY47" fmla="*/ 524107 h 584106"/>
              <a:gd name="connsiteX48" fmla="*/ 476617 w 2088198"/>
              <a:gd name="connsiteY48" fmla="*/ 427191 h 584106"/>
              <a:gd name="connsiteX49" fmla="*/ 0 w 2088198"/>
              <a:gd name="connsiteY49" fmla="*/ 285971 h 584106"/>
              <a:gd name="connsiteX0" fmla="*/ 540167 w 2088198"/>
              <a:gd name="connsiteY0" fmla="*/ 0 h 583604"/>
              <a:gd name="connsiteX1" fmla="*/ 1468689 w 2088198"/>
              <a:gd name="connsiteY1" fmla="*/ 10592 h 583604"/>
              <a:gd name="connsiteX2" fmla="*/ 1920593 w 2088198"/>
              <a:gd name="connsiteY2" fmla="*/ 49427 h 583604"/>
              <a:gd name="connsiteX3" fmla="*/ 2086527 w 2088198"/>
              <a:gd name="connsiteY3" fmla="*/ 116507 h 583604"/>
              <a:gd name="connsiteX4" fmla="*/ 1835861 w 2088198"/>
              <a:gd name="connsiteY4" fmla="*/ 208300 h 583604"/>
              <a:gd name="connsiteX5" fmla="*/ 1405140 w 2088198"/>
              <a:gd name="connsiteY5" fmla="*/ 236544 h 583604"/>
              <a:gd name="connsiteX6" fmla="*/ 776711 w 2088198"/>
              <a:gd name="connsiteY6" fmla="*/ 158873 h 583604"/>
              <a:gd name="connsiteX7" fmla="*/ 896748 w 2088198"/>
              <a:gd name="connsiteY7" fmla="*/ 81202 h 583604"/>
              <a:gd name="connsiteX8" fmla="*/ 1391018 w 2088198"/>
              <a:gd name="connsiteY8" fmla="*/ 56488 h 583604"/>
              <a:gd name="connsiteX9" fmla="*/ 1754660 w 2088198"/>
              <a:gd name="connsiteY9" fmla="*/ 74141 h 583604"/>
              <a:gd name="connsiteX10" fmla="*/ 2044161 w 2088198"/>
              <a:gd name="connsiteY10" fmla="*/ 123568 h 583604"/>
              <a:gd name="connsiteX11" fmla="*/ 2037100 w 2088198"/>
              <a:gd name="connsiteY11" fmla="*/ 208300 h 583604"/>
              <a:gd name="connsiteX12" fmla="*/ 1832331 w 2088198"/>
              <a:gd name="connsiteY12" fmla="*/ 268318 h 583604"/>
              <a:gd name="connsiteX13" fmla="*/ 1451037 w 2088198"/>
              <a:gd name="connsiteY13" fmla="*/ 296562 h 583604"/>
              <a:gd name="connsiteX14" fmla="*/ 917931 w 2088198"/>
              <a:gd name="connsiteY14" fmla="*/ 257727 h 583604"/>
              <a:gd name="connsiteX15" fmla="*/ 751997 w 2088198"/>
              <a:gd name="connsiteY15" fmla="*/ 204769 h 583604"/>
              <a:gd name="connsiteX16" fmla="*/ 1129761 w 2088198"/>
              <a:gd name="connsiteY16" fmla="*/ 137690 h 583604"/>
              <a:gd name="connsiteX17" fmla="*/ 1737007 w 2088198"/>
              <a:gd name="connsiteY17" fmla="*/ 144751 h 583604"/>
              <a:gd name="connsiteX18" fmla="*/ 2082996 w 2088198"/>
              <a:gd name="connsiteY18" fmla="*/ 225952 h 583604"/>
              <a:gd name="connsiteX19" fmla="*/ 1885288 w 2088198"/>
              <a:gd name="connsiteY19" fmla="*/ 321276 h 583604"/>
              <a:gd name="connsiteX20" fmla="*/ 1482811 w 2088198"/>
              <a:gd name="connsiteY20" fmla="*/ 360111 h 583604"/>
              <a:gd name="connsiteX21" fmla="*/ 928522 w 2088198"/>
              <a:gd name="connsiteY21" fmla="*/ 335398 h 583604"/>
              <a:gd name="connsiteX22" fmla="*/ 737875 w 2088198"/>
              <a:gd name="connsiteY22" fmla="*/ 275379 h 583604"/>
              <a:gd name="connsiteX23" fmla="*/ 1023846 w 2088198"/>
              <a:gd name="connsiteY23" fmla="*/ 211830 h 583604"/>
              <a:gd name="connsiteX24" fmla="*/ 1719355 w 2088198"/>
              <a:gd name="connsiteY24" fmla="*/ 204769 h 583604"/>
              <a:gd name="connsiteX25" fmla="*/ 2068874 w 2088198"/>
              <a:gd name="connsiteY25" fmla="*/ 289501 h 583604"/>
              <a:gd name="connsiteX26" fmla="*/ 1938246 w 2088198"/>
              <a:gd name="connsiteY26" fmla="*/ 388355 h 583604"/>
              <a:gd name="connsiteX27" fmla="*/ 1359244 w 2088198"/>
              <a:gd name="connsiteY27" fmla="*/ 427191 h 583604"/>
              <a:gd name="connsiteX28" fmla="*/ 946175 w 2088198"/>
              <a:gd name="connsiteY28" fmla="*/ 402477 h 583604"/>
              <a:gd name="connsiteX29" fmla="*/ 747069 w 2088198"/>
              <a:gd name="connsiteY29" fmla="*/ 343653 h 583604"/>
              <a:gd name="connsiteX30" fmla="*/ 852911 w 2088198"/>
              <a:gd name="connsiteY30" fmla="*/ 298581 h 583604"/>
              <a:gd name="connsiteX31" fmla="*/ 999546 w 2088198"/>
              <a:gd name="connsiteY31" fmla="*/ 272646 h 583604"/>
              <a:gd name="connsiteX32" fmla="*/ 1393234 w 2088198"/>
              <a:gd name="connsiteY32" fmla="*/ 250267 h 583604"/>
              <a:gd name="connsiteX33" fmla="*/ 1737007 w 2088198"/>
              <a:gd name="connsiteY33" fmla="*/ 268318 h 583604"/>
              <a:gd name="connsiteX34" fmla="*/ 1977081 w 2088198"/>
              <a:gd name="connsiteY34" fmla="*/ 317745 h 583604"/>
              <a:gd name="connsiteX35" fmla="*/ 2068874 w 2088198"/>
              <a:gd name="connsiteY35" fmla="*/ 423660 h 583604"/>
              <a:gd name="connsiteX36" fmla="*/ 1857044 w 2088198"/>
              <a:gd name="connsiteY36" fmla="*/ 494270 h 583604"/>
              <a:gd name="connsiteX37" fmla="*/ 1372217 w 2088198"/>
              <a:gd name="connsiteY37" fmla="*/ 517816 h 583604"/>
              <a:gd name="connsiteX38" fmla="*/ 903809 w 2088198"/>
              <a:gd name="connsiteY38" fmla="*/ 476618 h 583604"/>
              <a:gd name="connsiteX39" fmla="*/ 751997 w 2088198"/>
              <a:gd name="connsiteY39" fmla="*/ 427191 h 583604"/>
              <a:gd name="connsiteX40" fmla="*/ 953236 w 2088198"/>
              <a:gd name="connsiteY40" fmla="*/ 370703 h 583604"/>
              <a:gd name="connsiteX41" fmla="*/ 1624031 w 2088198"/>
              <a:gd name="connsiteY41" fmla="*/ 388355 h 583604"/>
              <a:gd name="connsiteX42" fmla="*/ 1973551 w 2088198"/>
              <a:gd name="connsiteY42" fmla="*/ 409538 h 583604"/>
              <a:gd name="connsiteX43" fmla="*/ 2082996 w 2088198"/>
              <a:gd name="connsiteY43" fmla="*/ 480148 h 583604"/>
              <a:gd name="connsiteX44" fmla="*/ 1977734 w 2088198"/>
              <a:gd name="connsiteY44" fmla="*/ 535070 h 583604"/>
              <a:gd name="connsiteX45" fmla="*/ 1540035 w 2088198"/>
              <a:gd name="connsiteY45" fmla="*/ 580848 h 583604"/>
              <a:gd name="connsiteX46" fmla="*/ 1188466 w 2088198"/>
              <a:gd name="connsiteY46" fmla="*/ 572573 h 583604"/>
              <a:gd name="connsiteX47" fmla="*/ 859963 w 2088198"/>
              <a:gd name="connsiteY47" fmla="*/ 524107 h 583604"/>
              <a:gd name="connsiteX48" fmla="*/ 476617 w 2088198"/>
              <a:gd name="connsiteY48" fmla="*/ 427191 h 583604"/>
              <a:gd name="connsiteX49" fmla="*/ 0 w 2088198"/>
              <a:gd name="connsiteY49" fmla="*/ 285971 h 583604"/>
              <a:gd name="connsiteX0" fmla="*/ 540167 w 2088198"/>
              <a:gd name="connsiteY0" fmla="*/ 0 h 582364"/>
              <a:gd name="connsiteX1" fmla="*/ 1468689 w 2088198"/>
              <a:gd name="connsiteY1" fmla="*/ 10592 h 582364"/>
              <a:gd name="connsiteX2" fmla="*/ 1920593 w 2088198"/>
              <a:gd name="connsiteY2" fmla="*/ 49427 h 582364"/>
              <a:gd name="connsiteX3" fmla="*/ 2086527 w 2088198"/>
              <a:gd name="connsiteY3" fmla="*/ 116507 h 582364"/>
              <a:gd name="connsiteX4" fmla="*/ 1835861 w 2088198"/>
              <a:gd name="connsiteY4" fmla="*/ 208300 h 582364"/>
              <a:gd name="connsiteX5" fmla="*/ 1405140 w 2088198"/>
              <a:gd name="connsiteY5" fmla="*/ 236544 h 582364"/>
              <a:gd name="connsiteX6" fmla="*/ 776711 w 2088198"/>
              <a:gd name="connsiteY6" fmla="*/ 158873 h 582364"/>
              <a:gd name="connsiteX7" fmla="*/ 896748 w 2088198"/>
              <a:gd name="connsiteY7" fmla="*/ 81202 h 582364"/>
              <a:gd name="connsiteX8" fmla="*/ 1391018 w 2088198"/>
              <a:gd name="connsiteY8" fmla="*/ 56488 h 582364"/>
              <a:gd name="connsiteX9" fmla="*/ 1754660 w 2088198"/>
              <a:gd name="connsiteY9" fmla="*/ 74141 h 582364"/>
              <a:gd name="connsiteX10" fmla="*/ 2044161 w 2088198"/>
              <a:gd name="connsiteY10" fmla="*/ 123568 h 582364"/>
              <a:gd name="connsiteX11" fmla="*/ 2037100 w 2088198"/>
              <a:gd name="connsiteY11" fmla="*/ 208300 h 582364"/>
              <a:gd name="connsiteX12" fmla="*/ 1832331 w 2088198"/>
              <a:gd name="connsiteY12" fmla="*/ 268318 h 582364"/>
              <a:gd name="connsiteX13" fmla="*/ 1451037 w 2088198"/>
              <a:gd name="connsiteY13" fmla="*/ 296562 h 582364"/>
              <a:gd name="connsiteX14" fmla="*/ 917931 w 2088198"/>
              <a:gd name="connsiteY14" fmla="*/ 257727 h 582364"/>
              <a:gd name="connsiteX15" fmla="*/ 751997 w 2088198"/>
              <a:gd name="connsiteY15" fmla="*/ 204769 h 582364"/>
              <a:gd name="connsiteX16" fmla="*/ 1129761 w 2088198"/>
              <a:gd name="connsiteY16" fmla="*/ 137690 h 582364"/>
              <a:gd name="connsiteX17" fmla="*/ 1737007 w 2088198"/>
              <a:gd name="connsiteY17" fmla="*/ 144751 h 582364"/>
              <a:gd name="connsiteX18" fmla="*/ 2082996 w 2088198"/>
              <a:gd name="connsiteY18" fmla="*/ 225952 h 582364"/>
              <a:gd name="connsiteX19" fmla="*/ 1885288 w 2088198"/>
              <a:gd name="connsiteY19" fmla="*/ 321276 h 582364"/>
              <a:gd name="connsiteX20" fmla="*/ 1482811 w 2088198"/>
              <a:gd name="connsiteY20" fmla="*/ 360111 h 582364"/>
              <a:gd name="connsiteX21" fmla="*/ 928522 w 2088198"/>
              <a:gd name="connsiteY21" fmla="*/ 335398 h 582364"/>
              <a:gd name="connsiteX22" fmla="*/ 737875 w 2088198"/>
              <a:gd name="connsiteY22" fmla="*/ 275379 h 582364"/>
              <a:gd name="connsiteX23" fmla="*/ 1023846 w 2088198"/>
              <a:gd name="connsiteY23" fmla="*/ 211830 h 582364"/>
              <a:gd name="connsiteX24" fmla="*/ 1719355 w 2088198"/>
              <a:gd name="connsiteY24" fmla="*/ 204769 h 582364"/>
              <a:gd name="connsiteX25" fmla="*/ 2068874 w 2088198"/>
              <a:gd name="connsiteY25" fmla="*/ 289501 h 582364"/>
              <a:gd name="connsiteX26" fmla="*/ 1938246 w 2088198"/>
              <a:gd name="connsiteY26" fmla="*/ 388355 h 582364"/>
              <a:gd name="connsiteX27" fmla="*/ 1359244 w 2088198"/>
              <a:gd name="connsiteY27" fmla="*/ 427191 h 582364"/>
              <a:gd name="connsiteX28" fmla="*/ 946175 w 2088198"/>
              <a:gd name="connsiteY28" fmla="*/ 402477 h 582364"/>
              <a:gd name="connsiteX29" fmla="*/ 747069 w 2088198"/>
              <a:gd name="connsiteY29" fmla="*/ 343653 h 582364"/>
              <a:gd name="connsiteX30" fmla="*/ 852911 w 2088198"/>
              <a:gd name="connsiteY30" fmla="*/ 298581 h 582364"/>
              <a:gd name="connsiteX31" fmla="*/ 999546 w 2088198"/>
              <a:gd name="connsiteY31" fmla="*/ 272646 h 582364"/>
              <a:gd name="connsiteX32" fmla="*/ 1393234 w 2088198"/>
              <a:gd name="connsiteY32" fmla="*/ 250267 h 582364"/>
              <a:gd name="connsiteX33" fmla="*/ 1737007 w 2088198"/>
              <a:gd name="connsiteY33" fmla="*/ 268318 h 582364"/>
              <a:gd name="connsiteX34" fmla="*/ 1977081 w 2088198"/>
              <a:gd name="connsiteY34" fmla="*/ 317745 h 582364"/>
              <a:gd name="connsiteX35" fmla="*/ 2068874 w 2088198"/>
              <a:gd name="connsiteY35" fmla="*/ 423660 h 582364"/>
              <a:gd name="connsiteX36" fmla="*/ 1857044 w 2088198"/>
              <a:gd name="connsiteY36" fmla="*/ 494270 h 582364"/>
              <a:gd name="connsiteX37" fmla="*/ 1372217 w 2088198"/>
              <a:gd name="connsiteY37" fmla="*/ 517816 h 582364"/>
              <a:gd name="connsiteX38" fmla="*/ 903809 w 2088198"/>
              <a:gd name="connsiteY38" fmla="*/ 476618 h 582364"/>
              <a:gd name="connsiteX39" fmla="*/ 751997 w 2088198"/>
              <a:gd name="connsiteY39" fmla="*/ 427191 h 582364"/>
              <a:gd name="connsiteX40" fmla="*/ 953236 w 2088198"/>
              <a:gd name="connsiteY40" fmla="*/ 370703 h 582364"/>
              <a:gd name="connsiteX41" fmla="*/ 1624031 w 2088198"/>
              <a:gd name="connsiteY41" fmla="*/ 388355 h 582364"/>
              <a:gd name="connsiteX42" fmla="*/ 1973551 w 2088198"/>
              <a:gd name="connsiteY42" fmla="*/ 409538 h 582364"/>
              <a:gd name="connsiteX43" fmla="*/ 2082996 w 2088198"/>
              <a:gd name="connsiteY43" fmla="*/ 480148 h 582364"/>
              <a:gd name="connsiteX44" fmla="*/ 1977734 w 2088198"/>
              <a:gd name="connsiteY44" fmla="*/ 535070 h 582364"/>
              <a:gd name="connsiteX45" fmla="*/ 1566229 w 2088198"/>
              <a:gd name="connsiteY45" fmla="*/ 579282 h 582364"/>
              <a:gd name="connsiteX46" fmla="*/ 1188466 w 2088198"/>
              <a:gd name="connsiteY46" fmla="*/ 572573 h 582364"/>
              <a:gd name="connsiteX47" fmla="*/ 859963 w 2088198"/>
              <a:gd name="connsiteY47" fmla="*/ 524107 h 582364"/>
              <a:gd name="connsiteX48" fmla="*/ 476617 w 2088198"/>
              <a:gd name="connsiteY48" fmla="*/ 427191 h 582364"/>
              <a:gd name="connsiteX49" fmla="*/ 0 w 2088198"/>
              <a:gd name="connsiteY49" fmla="*/ 285971 h 582364"/>
              <a:gd name="connsiteX0" fmla="*/ 540167 w 2088198"/>
              <a:gd name="connsiteY0" fmla="*/ 0 h 584900"/>
              <a:gd name="connsiteX1" fmla="*/ 1468689 w 2088198"/>
              <a:gd name="connsiteY1" fmla="*/ 10592 h 584900"/>
              <a:gd name="connsiteX2" fmla="*/ 1920593 w 2088198"/>
              <a:gd name="connsiteY2" fmla="*/ 49427 h 584900"/>
              <a:gd name="connsiteX3" fmla="*/ 2086527 w 2088198"/>
              <a:gd name="connsiteY3" fmla="*/ 116507 h 584900"/>
              <a:gd name="connsiteX4" fmla="*/ 1835861 w 2088198"/>
              <a:gd name="connsiteY4" fmla="*/ 208300 h 584900"/>
              <a:gd name="connsiteX5" fmla="*/ 1405140 w 2088198"/>
              <a:gd name="connsiteY5" fmla="*/ 236544 h 584900"/>
              <a:gd name="connsiteX6" fmla="*/ 776711 w 2088198"/>
              <a:gd name="connsiteY6" fmla="*/ 158873 h 584900"/>
              <a:gd name="connsiteX7" fmla="*/ 896748 w 2088198"/>
              <a:gd name="connsiteY7" fmla="*/ 81202 h 584900"/>
              <a:gd name="connsiteX8" fmla="*/ 1391018 w 2088198"/>
              <a:gd name="connsiteY8" fmla="*/ 56488 h 584900"/>
              <a:gd name="connsiteX9" fmla="*/ 1754660 w 2088198"/>
              <a:gd name="connsiteY9" fmla="*/ 74141 h 584900"/>
              <a:gd name="connsiteX10" fmla="*/ 2044161 w 2088198"/>
              <a:gd name="connsiteY10" fmla="*/ 123568 h 584900"/>
              <a:gd name="connsiteX11" fmla="*/ 2037100 w 2088198"/>
              <a:gd name="connsiteY11" fmla="*/ 208300 h 584900"/>
              <a:gd name="connsiteX12" fmla="*/ 1832331 w 2088198"/>
              <a:gd name="connsiteY12" fmla="*/ 268318 h 584900"/>
              <a:gd name="connsiteX13" fmla="*/ 1451037 w 2088198"/>
              <a:gd name="connsiteY13" fmla="*/ 296562 h 584900"/>
              <a:gd name="connsiteX14" fmla="*/ 917931 w 2088198"/>
              <a:gd name="connsiteY14" fmla="*/ 257727 h 584900"/>
              <a:gd name="connsiteX15" fmla="*/ 751997 w 2088198"/>
              <a:gd name="connsiteY15" fmla="*/ 204769 h 584900"/>
              <a:gd name="connsiteX16" fmla="*/ 1129761 w 2088198"/>
              <a:gd name="connsiteY16" fmla="*/ 137690 h 584900"/>
              <a:gd name="connsiteX17" fmla="*/ 1737007 w 2088198"/>
              <a:gd name="connsiteY17" fmla="*/ 144751 h 584900"/>
              <a:gd name="connsiteX18" fmla="*/ 2082996 w 2088198"/>
              <a:gd name="connsiteY18" fmla="*/ 225952 h 584900"/>
              <a:gd name="connsiteX19" fmla="*/ 1885288 w 2088198"/>
              <a:gd name="connsiteY19" fmla="*/ 321276 h 584900"/>
              <a:gd name="connsiteX20" fmla="*/ 1482811 w 2088198"/>
              <a:gd name="connsiteY20" fmla="*/ 360111 h 584900"/>
              <a:gd name="connsiteX21" fmla="*/ 928522 w 2088198"/>
              <a:gd name="connsiteY21" fmla="*/ 335398 h 584900"/>
              <a:gd name="connsiteX22" fmla="*/ 737875 w 2088198"/>
              <a:gd name="connsiteY22" fmla="*/ 275379 h 584900"/>
              <a:gd name="connsiteX23" fmla="*/ 1023846 w 2088198"/>
              <a:gd name="connsiteY23" fmla="*/ 211830 h 584900"/>
              <a:gd name="connsiteX24" fmla="*/ 1719355 w 2088198"/>
              <a:gd name="connsiteY24" fmla="*/ 204769 h 584900"/>
              <a:gd name="connsiteX25" fmla="*/ 2068874 w 2088198"/>
              <a:gd name="connsiteY25" fmla="*/ 289501 h 584900"/>
              <a:gd name="connsiteX26" fmla="*/ 1938246 w 2088198"/>
              <a:gd name="connsiteY26" fmla="*/ 388355 h 584900"/>
              <a:gd name="connsiteX27" fmla="*/ 1359244 w 2088198"/>
              <a:gd name="connsiteY27" fmla="*/ 427191 h 584900"/>
              <a:gd name="connsiteX28" fmla="*/ 946175 w 2088198"/>
              <a:gd name="connsiteY28" fmla="*/ 402477 h 584900"/>
              <a:gd name="connsiteX29" fmla="*/ 747069 w 2088198"/>
              <a:gd name="connsiteY29" fmla="*/ 343653 h 584900"/>
              <a:gd name="connsiteX30" fmla="*/ 852911 w 2088198"/>
              <a:gd name="connsiteY30" fmla="*/ 298581 h 584900"/>
              <a:gd name="connsiteX31" fmla="*/ 999546 w 2088198"/>
              <a:gd name="connsiteY31" fmla="*/ 272646 h 584900"/>
              <a:gd name="connsiteX32" fmla="*/ 1393234 w 2088198"/>
              <a:gd name="connsiteY32" fmla="*/ 250267 h 584900"/>
              <a:gd name="connsiteX33" fmla="*/ 1737007 w 2088198"/>
              <a:gd name="connsiteY33" fmla="*/ 268318 h 584900"/>
              <a:gd name="connsiteX34" fmla="*/ 1977081 w 2088198"/>
              <a:gd name="connsiteY34" fmla="*/ 317745 h 584900"/>
              <a:gd name="connsiteX35" fmla="*/ 2068874 w 2088198"/>
              <a:gd name="connsiteY35" fmla="*/ 423660 h 584900"/>
              <a:gd name="connsiteX36" fmla="*/ 1857044 w 2088198"/>
              <a:gd name="connsiteY36" fmla="*/ 494270 h 584900"/>
              <a:gd name="connsiteX37" fmla="*/ 1372217 w 2088198"/>
              <a:gd name="connsiteY37" fmla="*/ 517816 h 584900"/>
              <a:gd name="connsiteX38" fmla="*/ 903809 w 2088198"/>
              <a:gd name="connsiteY38" fmla="*/ 476618 h 584900"/>
              <a:gd name="connsiteX39" fmla="*/ 751997 w 2088198"/>
              <a:gd name="connsiteY39" fmla="*/ 427191 h 584900"/>
              <a:gd name="connsiteX40" fmla="*/ 953236 w 2088198"/>
              <a:gd name="connsiteY40" fmla="*/ 370703 h 584900"/>
              <a:gd name="connsiteX41" fmla="*/ 1624031 w 2088198"/>
              <a:gd name="connsiteY41" fmla="*/ 388355 h 584900"/>
              <a:gd name="connsiteX42" fmla="*/ 1973551 w 2088198"/>
              <a:gd name="connsiteY42" fmla="*/ 409538 h 584900"/>
              <a:gd name="connsiteX43" fmla="*/ 2082996 w 2088198"/>
              <a:gd name="connsiteY43" fmla="*/ 480148 h 584900"/>
              <a:gd name="connsiteX44" fmla="*/ 1977734 w 2088198"/>
              <a:gd name="connsiteY44" fmla="*/ 535070 h 584900"/>
              <a:gd name="connsiteX45" fmla="*/ 1592422 w 2088198"/>
              <a:gd name="connsiteY45" fmla="*/ 582415 h 584900"/>
              <a:gd name="connsiteX46" fmla="*/ 1188466 w 2088198"/>
              <a:gd name="connsiteY46" fmla="*/ 572573 h 584900"/>
              <a:gd name="connsiteX47" fmla="*/ 859963 w 2088198"/>
              <a:gd name="connsiteY47" fmla="*/ 524107 h 584900"/>
              <a:gd name="connsiteX48" fmla="*/ 476617 w 2088198"/>
              <a:gd name="connsiteY48" fmla="*/ 427191 h 584900"/>
              <a:gd name="connsiteX49" fmla="*/ 0 w 2088198"/>
              <a:gd name="connsiteY49" fmla="*/ 285971 h 584900"/>
              <a:gd name="connsiteX0" fmla="*/ 540167 w 2088198"/>
              <a:gd name="connsiteY0" fmla="*/ 0 h 584900"/>
              <a:gd name="connsiteX1" fmla="*/ 1468689 w 2088198"/>
              <a:gd name="connsiteY1" fmla="*/ 10592 h 584900"/>
              <a:gd name="connsiteX2" fmla="*/ 1920593 w 2088198"/>
              <a:gd name="connsiteY2" fmla="*/ 49427 h 584900"/>
              <a:gd name="connsiteX3" fmla="*/ 2086527 w 2088198"/>
              <a:gd name="connsiteY3" fmla="*/ 116507 h 584900"/>
              <a:gd name="connsiteX4" fmla="*/ 1835861 w 2088198"/>
              <a:gd name="connsiteY4" fmla="*/ 208300 h 584900"/>
              <a:gd name="connsiteX5" fmla="*/ 1405140 w 2088198"/>
              <a:gd name="connsiteY5" fmla="*/ 236544 h 584900"/>
              <a:gd name="connsiteX6" fmla="*/ 776711 w 2088198"/>
              <a:gd name="connsiteY6" fmla="*/ 158873 h 584900"/>
              <a:gd name="connsiteX7" fmla="*/ 896748 w 2088198"/>
              <a:gd name="connsiteY7" fmla="*/ 81202 h 584900"/>
              <a:gd name="connsiteX8" fmla="*/ 1391018 w 2088198"/>
              <a:gd name="connsiteY8" fmla="*/ 56488 h 584900"/>
              <a:gd name="connsiteX9" fmla="*/ 1754660 w 2088198"/>
              <a:gd name="connsiteY9" fmla="*/ 74141 h 584900"/>
              <a:gd name="connsiteX10" fmla="*/ 2044161 w 2088198"/>
              <a:gd name="connsiteY10" fmla="*/ 123568 h 584900"/>
              <a:gd name="connsiteX11" fmla="*/ 2037100 w 2088198"/>
              <a:gd name="connsiteY11" fmla="*/ 208300 h 584900"/>
              <a:gd name="connsiteX12" fmla="*/ 1832331 w 2088198"/>
              <a:gd name="connsiteY12" fmla="*/ 268318 h 584900"/>
              <a:gd name="connsiteX13" fmla="*/ 1451037 w 2088198"/>
              <a:gd name="connsiteY13" fmla="*/ 296562 h 584900"/>
              <a:gd name="connsiteX14" fmla="*/ 917931 w 2088198"/>
              <a:gd name="connsiteY14" fmla="*/ 257727 h 584900"/>
              <a:gd name="connsiteX15" fmla="*/ 751997 w 2088198"/>
              <a:gd name="connsiteY15" fmla="*/ 204769 h 584900"/>
              <a:gd name="connsiteX16" fmla="*/ 1129761 w 2088198"/>
              <a:gd name="connsiteY16" fmla="*/ 137690 h 584900"/>
              <a:gd name="connsiteX17" fmla="*/ 1737007 w 2088198"/>
              <a:gd name="connsiteY17" fmla="*/ 144751 h 584900"/>
              <a:gd name="connsiteX18" fmla="*/ 2082996 w 2088198"/>
              <a:gd name="connsiteY18" fmla="*/ 225952 h 584900"/>
              <a:gd name="connsiteX19" fmla="*/ 1885288 w 2088198"/>
              <a:gd name="connsiteY19" fmla="*/ 321276 h 584900"/>
              <a:gd name="connsiteX20" fmla="*/ 1482811 w 2088198"/>
              <a:gd name="connsiteY20" fmla="*/ 360111 h 584900"/>
              <a:gd name="connsiteX21" fmla="*/ 928522 w 2088198"/>
              <a:gd name="connsiteY21" fmla="*/ 335398 h 584900"/>
              <a:gd name="connsiteX22" fmla="*/ 737875 w 2088198"/>
              <a:gd name="connsiteY22" fmla="*/ 275379 h 584900"/>
              <a:gd name="connsiteX23" fmla="*/ 1023846 w 2088198"/>
              <a:gd name="connsiteY23" fmla="*/ 211830 h 584900"/>
              <a:gd name="connsiteX24" fmla="*/ 1719355 w 2088198"/>
              <a:gd name="connsiteY24" fmla="*/ 204769 h 584900"/>
              <a:gd name="connsiteX25" fmla="*/ 2068874 w 2088198"/>
              <a:gd name="connsiteY25" fmla="*/ 289501 h 584900"/>
              <a:gd name="connsiteX26" fmla="*/ 1938246 w 2088198"/>
              <a:gd name="connsiteY26" fmla="*/ 388355 h 584900"/>
              <a:gd name="connsiteX27" fmla="*/ 1359244 w 2088198"/>
              <a:gd name="connsiteY27" fmla="*/ 427191 h 584900"/>
              <a:gd name="connsiteX28" fmla="*/ 946175 w 2088198"/>
              <a:gd name="connsiteY28" fmla="*/ 402477 h 584900"/>
              <a:gd name="connsiteX29" fmla="*/ 747069 w 2088198"/>
              <a:gd name="connsiteY29" fmla="*/ 343653 h 584900"/>
              <a:gd name="connsiteX30" fmla="*/ 852911 w 2088198"/>
              <a:gd name="connsiteY30" fmla="*/ 298581 h 584900"/>
              <a:gd name="connsiteX31" fmla="*/ 999546 w 2088198"/>
              <a:gd name="connsiteY31" fmla="*/ 272646 h 584900"/>
              <a:gd name="connsiteX32" fmla="*/ 1393234 w 2088198"/>
              <a:gd name="connsiteY32" fmla="*/ 250267 h 584900"/>
              <a:gd name="connsiteX33" fmla="*/ 1737007 w 2088198"/>
              <a:gd name="connsiteY33" fmla="*/ 268318 h 584900"/>
              <a:gd name="connsiteX34" fmla="*/ 1977081 w 2088198"/>
              <a:gd name="connsiteY34" fmla="*/ 317745 h 584900"/>
              <a:gd name="connsiteX35" fmla="*/ 2068874 w 2088198"/>
              <a:gd name="connsiteY35" fmla="*/ 423660 h 584900"/>
              <a:gd name="connsiteX36" fmla="*/ 1857044 w 2088198"/>
              <a:gd name="connsiteY36" fmla="*/ 494270 h 584900"/>
              <a:gd name="connsiteX37" fmla="*/ 1372217 w 2088198"/>
              <a:gd name="connsiteY37" fmla="*/ 517816 h 584900"/>
              <a:gd name="connsiteX38" fmla="*/ 903809 w 2088198"/>
              <a:gd name="connsiteY38" fmla="*/ 476618 h 584900"/>
              <a:gd name="connsiteX39" fmla="*/ 751997 w 2088198"/>
              <a:gd name="connsiteY39" fmla="*/ 427191 h 584900"/>
              <a:gd name="connsiteX40" fmla="*/ 953236 w 2088198"/>
              <a:gd name="connsiteY40" fmla="*/ 370703 h 584900"/>
              <a:gd name="connsiteX41" fmla="*/ 1624031 w 2088198"/>
              <a:gd name="connsiteY41" fmla="*/ 388355 h 584900"/>
              <a:gd name="connsiteX42" fmla="*/ 1968788 w 2088198"/>
              <a:gd name="connsiteY42" fmla="*/ 414237 h 584900"/>
              <a:gd name="connsiteX43" fmla="*/ 2082996 w 2088198"/>
              <a:gd name="connsiteY43" fmla="*/ 480148 h 584900"/>
              <a:gd name="connsiteX44" fmla="*/ 1977734 w 2088198"/>
              <a:gd name="connsiteY44" fmla="*/ 535070 h 584900"/>
              <a:gd name="connsiteX45" fmla="*/ 1592422 w 2088198"/>
              <a:gd name="connsiteY45" fmla="*/ 582415 h 584900"/>
              <a:gd name="connsiteX46" fmla="*/ 1188466 w 2088198"/>
              <a:gd name="connsiteY46" fmla="*/ 572573 h 584900"/>
              <a:gd name="connsiteX47" fmla="*/ 859963 w 2088198"/>
              <a:gd name="connsiteY47" fmla="*/ 524107 h 584900"/>
              <a:gd name="connsiteX48" fmla="*/ 476617 w 2088198"/>
              <a:gd name="connsiteY48" fmla="*/ 427191 h 584900"/>
              <a:gd name="connsiteX49" fmla="*/ 0 w 2088198"/>
              <a:gd name="connsiteY49" fmla="*/ 285971 h 584900"/>
              <a:gd name="connsiteX0" fmla="*/ 540167 w 2088198"/>
              <a:gd name="connsiteY0" fmla="*/ 0 h 584900"/>
              <a:gd name="connsiteX1" fmla="*/ 1468689 w 2088198"/>
              <a:gd name="connsiteY1" fmla="*/ 10592 h 584900"/>
              <a:gd name="connsiteX2" fmla="*/ 1920593 w 2088198"/>
              <a:gd name="connsiteY2" fmla="*/ 49427 h 584900"/>
              <a:gd name="connsiteX3" fmla="*/ 2086527 w 2088198"/>
              <a:gd name="connsiteY3" fmla="*/ 116507 h 584900"/>
              <a:gd name="connsiteX4" fmla="*/ 1835861 w 2088198"/>
              <a:gd name="connsiteY4" fmla="*/ 208300 h 584900"/>
              <a:gd name="connsiteX5" fmla="*/ 1405140 w 2088198"/>
              <a:gd name="connsiteY5" fmla="*/ 236544 h 584900"/>
              <a:gd name="connsiteX6" fmla="*/ 776711 w 2088198"/>
              <a:gd name="connsiteY6" fmla="*/ 158873 h 584900"/>
              <a:gd name="connsiteX7" fmla="*/ 896748 w 2088198"/>
              <a:gd name="connsiteY7" fmla="*/ 81202 h 584900"/>
              <a:gd name="connsiteX8" fmla="*/ 1391018 w 2088198"/>
              <a:gd name="connsiteY8" fmla="*/ 56488 h 584900"/>
              <a:gd name="connsiteX9" fmla="*/ 1754660 w 2088198"/>
              <a:gd name="connsiteY9" fmla="*/ 74141 h 584900"/>
              <a:gd name="connsiteX10" fmla="*/ 2044161 w 2088198"/>
              <a:gd name="connsiteY10" fmla="*/ 123568 h 584900"/>
              <a:gd name="connsiteX11" fmla="*/ 2037100 w 2088198"/>
              <a:gd name="connsiteY11" fmla="*/ 208300 h 584900"/>
              <a:gd name="connsiteX12" fmla="*/ 1832331 w 2088198"/>
              <a:gd name="connsiteY12" fmla="*/ 268318 h 584900"/>
              <a:gd name="connsiteX13" fmla="*/ 1451037 w 2088198"/>
              <a:gd name="connsiteY13" fmla="*/ 296562 h 584900"/>
              <a:gd name="connsiteX14" fmla="*/ 917931 w 2088198"/>
              <a:gd name="connsiteY14" fmla="*/ 257727 h 584900"/>
              <a:gd name="connsiteX15" fmla="*/ 751997 w 2088198"/>
              <a:gd name="connsiteY15" fmla="*/ 204769 h 584900"/>
              <a:gd name="connsiteX16" fmla="*/ 1129761 w 2088198"/>
              <a:gd name="connsiteY16" fmla="*/ 137690 h 584900"/>
              <a:gd name="connsiteX17" fmla="*/ 1737007 w 2088198"/>
              <a:gd name="connsiteY17" fmla="*/ 144751 h 584900"/>
              <a:gd name="connsiteX18" fmla="*/ 2082996 w 2088198"/>
              <a:gd name="connsiteY18" fmla="*/ 225952 h 584900"/>
              <a:gd name="connsiteX19" fmla="*/ 1885288 w 2088198"/>
              <a:gd name="connsiteY19" fmla="*/ 321276 h 584900"/>
              <a:gd name="connsiteX20" fmla="*/ 1482811 w 2088198"/>
              <a:gd name="connsiteY20" fmla="*/ 360111 h 584900"/>
              <a:gd name="connsiteX21" fmla="*/ 928522 w 2088198"/>
              <a:gd name="connsiteY21" fmla="*/ 335398 h 584900"/>
              <a:gd name="connsiteX22" fmla="*/ 737875 w 2088198"/>
              <a:gd name="connsiteY22" fmla="*/ 275379 h 584900"/>
              <a:gd name="connsiteX23" fmla="*/ 1023846 w 2088198"/>
              <a:gd name="connsiteY23" fmla="*/ 211830 h 584900"/>
              <a:gd name="connsiteX24" fmla="*/ 1719355 w 2088198"/>
              <a:gd name="connsiteY24" fmla="*/ 204769 h 584900"/>
              <a:gd name="connsiteX25" fmla="*/ 2068874 w 2088198"/>
              <a:gd name="connsiteY25" fmla="*/ 289501 h 584900"/>
              <a:gd name="connsiteX26" fmla="*/ 1938246 w 2088198"/>
              <a:gd name="connsiteY26" fmla="*/ 388355 h 584900"/>
              <a:gd name="connsiteX27" fmla="*/ 1359244 w 2088198"/>
              <a:gd name="connsiteY27" fmla="*/ 427191 h 584900"/>
              <a:gd name="connsiteX28" fmla="*/ 946175 w 2088198"/>
              <a:gd name="connsiteY28" fmla="*/ 402477 h 584900"/>
              <a:gd name="connsiteX29" fmla="*/ 747069 w 2088198"/>
              <a:gd name="connsiteY29" fmla="*/ 343653 h 584900"/>
              <a:gd name="connsiteX30" fmla="*/ 852911 w 2088198"/>
              <a:gd name="connsiteY30" fmla="*/ 298581 h 584900"/>
              <a:gd name="connsiteX31" fmla="*/ 999546 w 2088198"/>
              <a:gd name="connsiteY31" fmla="*/ 272646 h 584900"/>
              <a:gd name="connsiteX32" fmla="*/ 1393234 w 2088198"/>
              <a:gd name="connsiteY32" fmla="*/ 250267 h 584900"/>
              <a:gd name="connsiteX33" fmla="*/ 1737007 w 2088198"/>
              <a:gd name="connsiteY33" fmla="*/ 268318 h 584900"/>
              <a:gd name="connsiteX34" fmla="*/ 1977081 w 2088198"/>
              <a:gd name="connsiteY34" fmla="*/ 317745 h 584900"/>
              <a:gd name="connsiteX35" fmla="*/ 2068874 w 2088198"/>
              <a:gd name="connsiteY35" fmla="*/ 423660 h 584900"/>
              <a:gd name="connsiteX36" fmla="*/ 1857044 w 2088198"/>
              <a:gd name="connsiteY36" fmla="*/ 494270 h 584900"/>
              <a:gd name="connsiteX37" fmla="*/ 1372217 w 2088198"/>
              <a:gd name="connsiteY37" fmla="*/ 517816 h 584900"/>
              <a:gd name="connsiteX38" fmla="*/ 903809 w 2088198"/>
              <a:gd name="connsiteY38" fmla="*/ 476618 h 584900"/>
              <a:gd name="connsiteX39" fmla="*/ 751997 w 2088198"/>
              <a:gd name="connsiteY39" fmla="*/ 427191 h 584900"/>
              <a:gd name="connsiteX40" fmla="*/ 953236 w 2088198"/>
              <a:gd name="connsiteY40" fmla="*/ 370703 h 584900"/>
              <a:gd name="connsiteX41" fmla="*/ 1624031 w 2088198"/>
              <a:gd name="connsiteY41" fmla="*/ 388355 h 584900"/>
              <a:gd name="connsiteX42" fmla="*/ 1961645 w 2088198"/>
              <a:gd name="connsiteY42" fmla="*/ 422067 h 584900"/>
              <a:gd name="connsiteX43" fmla="*/ 2082996 w 2088198"/>
              <a:gd name="connsiteY43" fmla="*/ 480148 h 584900"/>
              <a:gd name="connsiteX44" fmla="*/ 1977734 w 2088198"/>
              <a:gd name="connsiteY44" fmla="*/ 535070 h 584900"/>
              <a:gd name="connsiteX45" fmla="*/ 1592422 w 2088198"/>
              <a:gd name="connsiteY45" fmla="*/ 582415 h 584900"/>
              <a:gd name="connsiteX46" fmla="*/ 1188466 w 2088198"/>
              <a:gd name="connsiteY46" fmla="*/ 572573 h 584900"/>
              <a:gd name="connsiteX47" fmla="*/ 859963 w 2088198"/>
              <a:gd name="connsiteY47" fmla="*/ 524107 h 584900"/>
              <a:gd name="connsiteX48" fmla="*/ 476617 w 2088198"/>
              <a:gd name="connsiteY48" fmla="*/ 427191 h 584900"/>
              <a:gd name="connsiteX49" fmla="*/ 0 w 2088198"/>
              <a:gd name="connsiteY49" fmla="*/ 285971 h 584900"/>
              <a:gd name="connsiteX0" fmla="*/ 540167 w 2088198"/>
              <a:gd name="connsiteY0" fmla="*/ 0 h 584900"/>
              <a:gd name="connsiteX1" fmla="*/ 1468689 w 2088198"/>
              <a:gd name="connsiteY1" fmla="*/ 10592 h 584900"/>
              <a:gd name="connsiteX2" fmla="*/ 1920593 w 2088198"/>
              <a:gd name="connsiteY2" fmla="*/ 49427 h 584900"/>
              <a:gd name="connsiteX3" fmla="*/ 2086527 w 2088198"/>
              <a:gd name="connsiteY3" fmla="*/ 116507 h 584900"/>
              <a:gd name="connsiteX4" fmla="*/ 1835861 w 2088198"/>
              <a:gd name="connsiteY4" fmla="*/ 208300 h 584900"/>
              <a:gd name="connsiteX5" fmla="*/ 1405140 w 2088198"/>
              <a:gd name="connsiteY5" fmla="*/ 236544 h 584900"/>
              <a:gd name="connsiteX6" fmla="*/ 776711 w 2088198"/>
              <a:gd name="connsiteY6" fmla="*/ 158873 h 584900"/>
              <a:gd name="connsiteX7" fmla="*/ 896748 w 2088198"/>
              <a:gd name="connsiteY7" fmla="*/ 81202 h 584900"/>
              <a:gd name="connsiteX8" fmla="*/ 1391018 w 2088198"/>
              <a:gd name="connsiteY8" fmla="*/ 56488 h 584900"/>
              <a:gd name="connsiteX9" fmla="*/ 1754660 w 2088198"/>
              <a:gd name="connsiteY9" fmla="*/ 74141 h 584900"/>
              <a:gd name="connsiteX10" fmla="*/ 2044161 w 2088198"/>
              <a:gd name="connsiteY10" fmla="*/ 123568 h 584900"/>
              <a:gd name="connsiteX11" fmla="*/ 2037100 w 2088198"/>
              <a:gd name="connsiteY11" fmla="*/ 208300 h 584900"/>
              <a:gd name="connsiteX12" fmla="*/ 1832331 w 2088198"/>
              <a:gd name="connsiteY12" fmla="*/ 268318 h 584900"/>
              <a:gd name="connsiteX13" fmla="*/ 1451037 w 2088198"/>
              <a:gd name="connsiteY13" fmla="*/ 296562 h 584900"/>
              <a:gd name="connsiteX14" fmla="*/ 917931 w 2088198"/>
              <a:gd name="connsiteY14" fmla="*/ 257727 h 584900"/>
              <a:gd name="connsiteX15" fmla="*/ 751997 w 2088198"/>
              <a:gd name="connsiteY15" fmla="*/ 204769 h 584900"/>
              <a:gd name="connsiteX16" fmla="*/ 1129761 w 2088198"/>
              <a:gd name="connsiteY16" fmla="*/ 137690 h 584900"/>
              <a:gd name="connsiteX17" fmla="*/ 1737007 w 2088198"/>
              <a:gd name="connsiteY17" fmla="*/ 144751 h 584900"/>
              <a:gd name="connsiteX18" fmla="*/ 2082996 w 2088198"/>
              <a:gd name="connsiteY18" fmla="*/ 225952 h 584900"/>
              <a:gd name="connsiteX19" fmla="*/ 1885288 w 2088198"/>
              <a:gd name="connsiteY19" fmla="*/ 321276 h 584900"/>
              <a:gd name="connsiteX20" fmla="*/ 1482811 w 2088198"/>
              <a:gd name="connsiteY20" fmla="*/ 360111 h 584900"/>
              <a:gd name="connsiteX21" fmla="*/ 928522 w 2088198"/>
              <a:gd name="connsiteY21" fmla="*/ 335398 h 584900"/>
              <a:gd name="connsiteX22" fmla="*/ 737875 w 2088198"/>
              <a:gd name="connsiteY22" fmla="*/ 275379 h 584900"/>
              <a:gd name="connsiteX23" fmla="*/ 1023846 w 2088198"/>
              <a:gd name="connsiteY23" fmla="*/ 211830 h 584900"/>
              <a:gd name="connsiteX24" fmla="*/ 1719355 w 2088198"/>
              <a:gd name="connsiteY24" fmla="*/ 204769 h 584900"/>
              <a:gd name="connsiteX25" fmla="*/ 2068874 w 2088198"/>
              <a:gd name="connsiteY25" fmla="*/ 289501 h 584900"/>
              <a:gd name="connsiteX26" fmla="*/ 1938246 w 2088198"/>
              <a:gd name="connsiteY26" fmla="*/ 388355 h 584900"/>
              <a:gd name="connsiteX27" fmla="*/ 1359244 w 2088198"/>
              <a:gd name="connsiteY27" fmla="*/ 427191 h 584900"/>
              <a:gd name="connsiteX28" fmla="*/ 946175 w 2088198"/>
              <a:gd name="connsiteY28" fmla="*/ 402477 h 584900"/>
              <a:gd name="connsiteX29" fmla="*/ 747069 w 2088198"/>
              <a:gd name="connsiteY29" fmla="*/ 343653 h 584900"/>
              <a:gd name="connsiteX30" fmla="*/ 852911 w 2088198"/>
              <a:gd name="connsiteY30" fmla="*/ 298581 h 584900"/>
              <a:gd name="connsiteX31" fmla="*/ 999546 w 2088198"/>
              <a:gd name="connsiteY31" fmla="*/ 272646 h 584900"/>
              <a:gd name="connsiteX32" fmla="*/ 1393234 w 2088198"/>
              <a:gd name="connsiteY32" fmla="*/ 250267 h 584900"/>
              <a:gd name="connsiteX33" fmla="*/ 1737007 w 2088198"/>
              <a:gd name="connsiteY33" fmla="*/ 268318 h 584900"/>
              <a:gd name="connsiteX34" fmla="*/ 1977081 w 2088198"/>
              <a:gd name="connsiteY34" fmla="*/ 317745 h 584900"/>
              <a:gd name="connsiteX35" fmla="*/ 2068874 w 2088198"/>
              <a:gd name="connsiteY35" fmla="*/ 423660 h 584900"/>
              <a:gd name="connsiteX36" fmla="*/ 1857044 w 2088198"/>
              <a:gd name="connsiteY36" fmla="*/ 494270 h 584900"/>
              <a:gd name="connsiteX37" fmla="*/ 1372217 w 2088198"/>
              <a:gd name="connsiteY37" fmla="*/ 517816 h 584900"/>
              <a:gd name="connsiteX38" fmla="*/ 903809 w 2088198"/>
              <a:gd name="connsiteY38" fmla="*/ 476618 h 584900"/>
              <a:gd name="connsiteX39" fmla="*/ 751997 w 2088198"/>
              <a:gd name="connsiteY39" fmla="*/ 427191 h 584900"/>
              <a:gd name="connsiteX40" fmla="*/ 981811 w 2088198"/>
              <a:gd name="connsiteY40" fmla="*/ 373835 h 584900"/>
              <a:gd name="connsiteX41" fmla="*/ 1624031 w 2088198"/>
              <a:gd name="connsiteY41" fmla="*/ 388355 h 584900"/>
              <a:gd name="connsiteX42" fmla="*/ 1961645 w 2088198"/>
              <a:gd name="connsiteY42" fmla="*/ 422067 h 584900"/>
              <a:gd name="connsiteX43" fmla="*/ 2082996 w 2088198"/>
              <a:gd name="connsiteY43" fmla="*/ 480148 h 584900"/>
              <a:gd name="connsiteX44" fmla="*/ 1977734 w 2088198"/>
              <a:gd name="connsiteY44" fmla="*/ 535070 h 584900"/>
              <a:gd name="connsiteX45" fmla="*/ 1592422 w 2088198"/>
              <a:gd name="connsiteY45" fmla="*/ 582415 h 584900"/>
              <a:gd name="connsiteX46" fmla="*/ 1188466 w 2088198"/>
              <a:gd name="connsiteY46" fmla="*/ 572573 h 584900"/>
              <a:gd name="connsiteX47" fmla="*/ 859963 w 2088198"/>
              <a:gd name="connsiteY47" fmla="*/ 524107 h 584900"/>
              <a:gd name="connsiteX48" fmla="*/ 476617 w 2088198"/>
              <a:gd name="connsiteY48" fmla="*/ 427191 h 584900"/>
              <a:gd name="connsiteX49" fmla="*/ 0 w 2088198"/>
              <a:gd name="connsiteY49" fmla="*/ 285971 h 584900"/>
              <a:gd name="connsiteX0" fmla="*/ 540167 w 2088198"/>
              <a:gd name="connsiteY0" fmla="*/ 0 h 584900"/>
              <a:gd name="connsiteX1" fmla="*/ 1468689 w 2088198"/>
              <a:gd name="connsiteY1" fmla="*/ 10592 h 584900"/>
              <a:gd name="connsiteX2" fmla="*/ 1920593 w 2088198"/>
              <a:gd name="connsiteY2" fmla="*/ 49427 h 584900"/>
              <a:gd name="connsiteX3" fmla="*/ 2086527 w 2088198"/>
              <a:gd name="connsiteY3" fmla="*/ 116507 h 584900"/>
              <a:gd name="connsiteX4" fmla="*/ 1835861 w 2088198"/>
              <a:gd name="connsiteY4" fmla="*/ 208300 h 584900"/>
              <a:gd name="connsiteX5" fmla="*/ 1405140 w 2088198"/>
              <a:gd name="connsiteY5" fmla="*/ 236544 h 584900"/>
              <a:gd name="connsiteX6" fmla="*/ 776711 w 2088198"/>
              <a:gd name="connsiteY6" fmla="*/ 158873 h 584900"/>
              <a:gd name="connsiteX7" fmla="*/ 896748 w 2088198"/>
              <a:gd name="connsiteY7" fmla="*/ 81202 h 584900"/>
              <a:gd name="connsiteX8" fmla="*/ 1391018 w 2088198"/>
              <a:gd name="connsiteY8" fmla="*/ 56488 h 584900"/>
              <a:gd name="connsiteX9" fmla="*/ 1754660 w 2088198"/>
              <a:gd name="connsiteY9" fmla="*/ 74141 h 584900"/>
              <a:gd name="connsiteX10" fmla="*/ 2044161 w 2088198"/>
              <a:gd name="connsiteY10" fmla="*/ 123568 h 584900"/>
              <a:gd name="connsiteX11" fmla="*/ 2037100 w 2088198"/>
              <a:gd name="connsiteY11" fmla="*/ 208300 h 584900"/>
              <a:gd name="connsiteX12" fmla="*/ 1832331 w 2088198"/>
              <a:gd name="connsiteY12" fmla="*/ 268318 h 584900"/>
              <a:gd name="connsiteX13" fmla="*/ 1451037 w 2088198"/>
              <a:gd name="connsiteY13" fmla="*/ 296562 h 584900"/>
              <a:gd name="connsiteX14" fmla="*/ 917931 w 2088198"/>
              <a:gd name="connsiteY14" fmla="*/ 257727 h 584900"/>
              <a:gd name="connsiteX15" fmla="*/ 751997 w 2088198"/>
              <a:gd name="connsiteY15" fmla="*/ 204769 h 584900"/>
              <a:gd name="connsiteX16" fmla="*/ 1129761 w 2088198"/>
              <a:gd name="connsiteY16" fmla="*/ 137690 h 584900"/>
              <a:gd name="connsiteX17" fmla="*/ 1737007 w 2088198"/>
              <a:gd name="connsiteY17" fmla="*/ 144751 h 584900"/>
              <a:gd name="connsiteX18" fmla="*/ 2082996 w 2088198"/>
              <a:gd name="connsiteY18" fmla="*/ 225952 h 584900"/>
              <a:gd name="connsiteX19" fmla="*/ 1885288 w 2088198"/>
              <a:gd name="connsiteY19" fmla="*/ 321276 h 584900"/>
              <a:gd name="connsiteX20" fmla="*/ 1482811 w 2088198"/>
              <a:gd name="connsiteY20" fmla="*/ 360111 h 584900"/>
              <a:gd name="connsiteX21" fmla="*/ 928522 w 2088198"/>
              <a:gd name="connsiteY21" fmla="*/ 335398 h 584900"/>
              <a:gd name="connsiteX22" fmla="*/ 737875 w 2088198"/>
              <a:gd name="connsiteY22" fmla="*/ 275379 h 584900"/>
              <a:gd name="connsiteX23" fmla="*/ 1023846 w 2088198"/>
              <a:gd name="connsiteY23" fmla="*/ 211830 h 584900"/>
              <a:gd name="connsiteX24" fmla="*/ 1719355 w 2088198"/>
              <a:gd name="connsiteY24" fmla="*/ 204769 h 584900"/>
              <a:gd name="connsiteX25" fmla="*/ 2068874 w 2088198"/>
              <a:gd name="connsiteY25" fmla="*/ 289501 h 584900"/>
              <a:gd name="connsiteX26" fmla="*/ 1938246 w 2088198"/>
              <a:gd name="connsiteY26" fmla="*/ 388355 h 584900"/>
              <a:gd name="connsiteX27" fmla="*/ 1359244 w 2088198"/>
              <a:gd name="connsiteY27" fmla="*/ 427191 h 584900"/>
              <a:gd name="connsiteX28" fmla="*/ 946175 w 2088198"/>
              <a:gd name="connsiteY28" fmla="*/ 402477 h 584900"/>
              <a:gd name="connsiteX29" fmla="*/ 747069 w 2088198"/>
              <a:gd name="connsiteY29" fmla="*/ 343653 h 584900"/>
              <a:gd name="connsiteX30" fmla="*/ 852911 w 2088198"/>
              <a:gd name="connsiteY30" fmla="*/ 298581 h 584900"/>
              <a:gd name="connsiteX31" fmla="*/ 999546 w 2088198"/>
              <a:gd name="connsiteY31" fmla="*/ 272646 h 584900"/>
              <a:gd name="connsiteX32" fmla="*/ 1393234 w 2088198"/>
              <a:gd name="connsiteY32" fmla="*/ 250267 h 584900"/>
              <a:gd name="connsiteX33" fmla="*/ 1737007 w 2088198"/>
              <a:gd name="connsiteY33" fmla="*/ 268318 h 584900"/>
              <a:gd name="connsiteX34" fmla="*/ 1977081 w 2088198"/>
              <a:gd name="connsiteY34" fmla="*/ 317745 h 584900"/>
              <a:gd name="connsiteX35" fmla="*/ 2068874 w 2088198"/>
              <a:gd name="connsiteY35" fmla="*/ 423660 h 584900"/>
              <a:gd name="connsiteX36" fmla="*/ 1857044 w 2088198"/>
              <a:gd name="connsiteY36" fmla="*/ 494270 h 584900"/>
              <a:gd name="connsiteX37" fmla="*/ 1372217 w 2088198"/>
              <a:gd name="connsiteY37" fmla="*/ 517816 h 584900"/>
              <a:gd name="connsiteX38" fmla="*/ 903809 w 2088198"/>
              <a:gd name="connsiteY38" fmla="*/ 476618 h 584900"/>
              <a:gd name="connsiteX39" fmla="*/ 751997 w 2088198"/>
              <a:gd name="connsiteY39" fmla="*/ 427191 h 584900"/>
              <a:gd name="connsiteX40" fmla="*/ 981811 w 2088198"/>
              <a:gd name="connsiteY40" fmla="*/ 373835 h 584900"/>
              <a:gd name="connsiteX41" fmla="*/ 1624031 w 2088198"/>
              <a:gd name="connsiteY41" fmla="*/ 388355 h 584900"/>
              <a:gd name="connsiteX42" fmla="*/ 1961645 w 2088198"/>
              <a:gd name="connsiteY42" fmla="*/ 422067 h 584900"/>
              <a:gd name="connsiteX43" fmla="*/ 2082996 w 2088198"/>
              <a:gd name="connsiteY43" fmla="*/ 480148 h 584900"/>
              <a:gd name="connsiteX44" fmla="*/ 1977734 w 2088198"/>
              <a:gd name="connsiteY44" fmla="*/ 535070 h 584900"/>
              <a:gd name="connsiteX45" fmla="*/ 1592422 w 2088198"/>
              <a:gd name="connsiteY45" fmla="*/ 582415 h 584900"/>
              <a:gd name="connsiteX46" fmla="*/ 1188466 w 2088198"/>
              <a:gd name="connsiteY46" fmla="*/ 572573 h 584900"/>
              <a:gd name="connsiteX47" fmla="*/ 859963 w 2088198"/>
              <a:gd name="connsiteY47" fmla="*/ 524107 h 584900"/>
              <a:gd name="connsiteX48" fmla="*/ 476617 w 2088198"/>
              <a:gd name="connsiteY48" fmla="*/ 427191 h 584900"/>
              <a:gd name="connsiteX49" fmla="*/ 0 w 2088198"/>
              <a:gd name="connsiteY49" fmla="*/ 285971 h 584900"/>
              <a:gd name="connsiteX0" fmla="*/ 540167 w 2088198"/>
              <a:gd name="connsiteY0" fmla="*/ 0 h 584900"/>
              <a:gd name="connsiteX1" fmla="*/ 1468689 w 2088198"/>
              <a:gd name="connsiteY1" fmla="*/ 10592 h 584900"/>
              <a:gd name="connsiteX2" fmla="*/ 1920593 w 2088198"/>
              <a:gd name="connsiteY2" fmla="*/ 49427 h 584900"/>
              <a:gd name="connsiteX3" fmla="*/ 2086527 w 2088198"/>
              <a:gd name="connsiteY3" fmla="*/ 116507 h 584900"/>
              <a:gd name="connsiteX4" fmla="*/ 1835861 w 2088198"/>
              <a:gd name="connsiteY4" fmla="*/ 208300 h 584900"/>
              <a:gd name="connsiteX5" fmla="*/ 1405140 w 2088198"/>
              <a:gd name="connsiteY5" fmla="*/ 236544 h 584900"/>
              <a:gd name="connsiteX6" fmla="*/ 776711 w 2088198"/>
              <a:gd name="connsiteY6" fmla="*/ 158873 h 584900"/>
              <a:gd name="connsiteX7" fmla="*/ 896748 w 2088198"/>
              <a:gd name="connsiteY7" fmla="*/ 81202 h 584900"/>
              <a:gd name="connsiteX8" fmla="*/ 1391018 w 2088198"/>
              <a:gd name="connsiteY8" fmla="*/ 56488 h 584900"/>
              <a:gd name="connsiteX9" fmla="*/ 1754660 w 2088198"/>
              <a:gd name="connsiteY9" fmla="*/ 74141 h 584900"/>
              <a:gd name="connsiteX10" fmla="*/ 2044161 w 2088198"/>
              <a:gd name="connsiteY10" fmla="*/ 123568 h 584900"/>
              <a:gd name="connsiteX11" fmla="*/ 2037100 w 2088198"/>
              <a:gd name="connsiteY11" fmla="*/ 208300 h 584900"/>
              <a:gd name="connsiteX12" fmla="*/ 1832331 w 2088198"/>
              <a:gd name="connsiteY12" fmla="*/ 268318 h 584900"/>
              <a:gd name="connsiteX13" fmla="*/ 1451037 w 2088198"/>
              <a:gd name="connsiteY13" fmla="*/ 296562 h 584900"/>
              <a:gd name="connsiteX14" fmla="*/ 917931 w 2088198"/>
              <a:gd name="connsiteY14" fmla="*/ 257727 h 584900"/>
              <a:gd name="connsiteX15" fmla="*/ 751997 w 2088198"/>
              <a:gd name="connsiteY15" fmla="*/ 204769 h 584900"/>
              <a:gd name="connsiteX16" fmla="*/ 1129761 w 2088198"/>
              <a:gd name="connsiteY16" fmla="*/ 137690 h 584900"/>
              <a:gd name="connsiteX17" fmla="*/ 1737007 w 2088198"/>
              <a:gd name="connsiteY17" fmla="*/ 144751 h 584900"/>
              <a:gd name="connsiteX18" fmla="*/ 2082996 w 2088198"/>
              <a:gd name="connsiteY18" fmla="*/ 225952 h 584900"/>
              <a:gd name="connsiteX19" fmla="*/ 1885288 w 2088198"/>
              <a:gd name="connsiteY19" fmla="*/ 321276 h 584900"/>
              <a:gd name="connsiteX20" fmla="*/ 1482811 w 2088198"/>
              <a:gd name="connsiteY20" fmla="*/ 360111 h 584900"/>
              <a:gd name="connsiteX21" fmla="*/ 928522 w 2088198"/>
              <a:gd name="connsiteY21" fmla="*/ 335398 h 584900"/>
              <a:gd name="connsiteX22" fmla="*/ 737875 w 2088198"/>
              <a:gd name="connsiteY22" fmla="*/ 275379 h 584900"/>
              <a:gd name="connsiteX23" fmla="*/ 1023846 w 2088198"/>
              <a:gd name="connsiteY23" fmla="*/ 211830 h 584900"/>
              <a:gd name="connsiteX24" fmla="*/ 1719355 w 2088198"/>
              <a:gd name="connsiteY24" fmla="*/ 204769 h 584900"/>
              <a:gd name="connsiteX25" fmla="*/ 2068874 w 2088198"/>
              <a:gd name="connsiteY25" fmla="*/ 289501 h 584900"/>
              <a:gd name="connsiteX26" fmla="*/ 1938246 w 2088198"/>
              <a:gd name="connsiteY26" fmla="*/ 388355 h 584900"/>
              <a:gd name="connsiteX27" fmla="*/ 1371151 w 2088198"/>
              <a:gd name="connsiteY27" fmla="*/ 436587 h 584900"/>
              <a:gd name="connsiteX28" fmla="*/ 946175 w 2088198"/>
              <a:gd name="connsiteY28" fmla="*/ 402477 h 584900"/>
              <a:gd name="connsiteX29" fmla="*/ 747069 w 2088198"/>
              <a:gd name="connsiteY29" fmla="*/ 343653 h 584900"/>
              <a:gd name="connsiteX30" fmla="*/ 852911 w 2088198"/>
              <a:gd name="connsiteY30" fmla="*/ 298581 h 584900"/>
              <a:gd name="connsiteX31" fmla="*/ 999546 w 2088198"/>
              <a:gd name="connsiteY31" fmla="*/ 272646 h 584900"/>
              <a:gd name="connsiteX32" fmla="*/ 1393234 w 2088198"/>
              <a:gd name="connsiteY32" fmla="*/ 250267 h 584900"/>
              <a:gd name="connsiteX33" fmla="*/ 1737007 w 2088198"/>
              <a:gd name="connsiteY33" fmla="*/ 268318 h 584900"/>
              <a:gd name="connsiteX34" fmla="*/ 1977081 w 2088198"/>
              <a:gd name="connsiteY34" fmla="*/ 317745 h 584900"/>
              <a:gd name="connsiteX35" fmla="*/ 2068874 w 2088198"/>
              <a:gd name="connsiteY35" fmla="*/ 423660 h 584900"/>
              <a:gd name="connsiteX36" fmla="*/ 1857044 w 2088198"/>
              <a:gd name="connsiteY36" fmla="*/ 494270 h 584900"/>
              <a:gd name="connsiteX37" fmla="*/ 1372217 w 2088198"/>
              <a:gd name="connsiteY37" fmla="*/ 517816 h 584900"/>
              <a:gd name="connsiteX38" fmla="*/ 903809 w 2088198"/>
              <a:gd name="connsiteY38" fmla="*/ 476618 h 584900"/>
              <a:gd name="connsiteX39" fmla="*/ 751997 w 2088198"/>
              <a:gd name="connsiteY39" fmla="*/ 427191 h 584900"/>
              <a:gd name="connsiteX40" fmla="*/ 981811 w 2088198"/>
              <a:gd name="connsiteY40" fmla="*/ 373835 h 584900"/>
              <a:gd name="connsiteX41" fmla="*/ 1624031 w 2088198"/>
              <a:gd name="connsiteY41" fmla="*/ 388355 h 584900"/>
              <a:gd name="connsiteX42" fmla="*/ 1961645 w 2088198"/>
              <a:gd name="connsiteY42" fmla="*/ 422067 h 584900"/>
              <a:gd name="connsiteX43" fmla="*/ 2082996 w 2088198"/>
              <a:gd name="connsiteY43" fmla="*/ 480148 h 584900"/>
              <a:gd name="connsiteX44" fmla="*/ 1977734 w 2088198"/>
              <a:gd name="connsiteY44" fmla="*/ 535070 h 584900"/>
              <a:gd name="connsiteX45" fmla="*/ 1592422 w 2088198"/>
              <a:gd name="connsiteY45" fmla="*/ 582415 h 584900"/>
              <a:gd name="connsiteX46" fmla="*/ 1188466 w 2088198"/>
              <a:gd name="connsiteY46" fmla="*/ 572573 h 584900"/>
              <a:gd name="connsiteX47" fmla="*/ 859963 w 2088198"/>
              <a:gd name="connsiteY47" fmla="*/ 524107 h 584900"/>
              <a:gd name="connsiteX48" fmla="*/ 476617 w 2088198"/>
              <a:gd name="connsiteY48" fmla="*/ 427191 h 584900"/>
              <a:gd name="connsiteX49" fmla="*/ 0 w 2088198"/>
              <a:gd name="connsiteY49" fmla="*/ 285971 h 584900"/>
              <a:gd name="connsiteX0" fmla="*/ 540167 w 2088198"/>
              <a:gd name="connsiteY0" fmla="*/ 0 h 584900"/>
              <a:gd name="connsiteX1" fmla="*/ 1468689 w 2088198"/>
              <a:gd name="connsiteY1" fmla="*/ 10592 h 584900"/>
              <a:gd name="connsiteX2" fmla="*/ 1920593 w 2088198"/>
              <a:gd name="connsiteY2" fmla="*/ 49427 h 584900"/>
              <a:gd name="connsiteX3" fmla="*/ 2086527 w 2088198"/>
              <a:gd name="connsiteY3" fmla="*/ 116507 h 584900"/>
              <a:gd name="connsiteX4" fmla="*/ 1835861 w 2088198"/>
              <a:gd name="connsiteY4" fmla="*/ 208300 h 584900"/>
              <a:gd name="connsiteX5" fmla="*/ 1405140 w 2088198"/>
              <a:gd name="connsiteY5" fmla="*/ 236544 h 584900"/>
              <a:gd name="connsiteX6" fmla="*/ 776711 w 2088198"/>
              <a:gd name="connsiteY6" fmla="*/ 158873 h 584900"/>
              <a:gd name="connsiteX7" fmla="*/ 896748 w 2088198"/>
              <a:gd name="connsiteY7" fmla="*/ 81202 h 584900"/>
              <a:gd name="connsiteX8" fmla="*/ 1391018 w 2088198"/>
              <a:gd name="connsiteY8" fmla="*/ 56488 h 584900"/>
              <a:gd name="connsiteX9" fmla="*/ 1754660 w 2088198"/>
              <a:gd name="connsiteY9" fmla="*/ 74141 h 584900"/>
              <a:gd name="connsiteX10" fmla="*/ 2044161 w 2088198"/>
              <a:gd name="connsiteY10" fmla="*/ 123568 h 584900"/>
              <a:gd name="connsiteX11" fmla="*/ 2037100 w 2088198"/>
              <a:gd name="connsiteY11" fmla="*/ 208300 h 584900"/>
              <a:gd name="connsiteX12" fmla="*/ 1832331 w 2088198"/>
              <a:gd name="connsiteY12" fmla="*/ 268318 h 584900"/>
              <a:gd name="connsiteX13" fmla="*/ 1451037 w 2088198"/>
              <a:gd name="connsiteY13" fmla="*/ 296562 h 584900"/>
              <a:gd name="connsiteX14" fmla="*/ 917931 w 2088198"/>
              <a:gd name="connsiteY14" fmla="*/ 257727 h 584900"/>
              <a:gd name="connsiteX15" fmla="*/ 751997 w 2088198"/>
              <a:gd name="connsiteY15" fmla="*/ 204769 h 584900"/>
              <a:gd name="connsiteX16" fmla="*/ 1129761 w 2088198"/>
              <a:gd name="connsiteY16" fmla="*/ 137690 h 584900"/>
              <a:gd name="connsiteX17" fmla="*/ 1737007 w 2088198"/>
              <a:gd name="connsiteY17" fmla="*/ 144751 h 584900"/>
              <a:gd name="connsiteX18" fmla="*/ 2082996 w 2088198"/>
              <a:gd name="connsiteY18" fmla="*/ 225952 h 584900"/>
              <a:gd name="connsiteX19" fmla="*/ 1885288 w 2088198"/>
              <a:gd name="connsiteY19" fmla="*/ 321276 h 584900"/>
              <a:gd name="connsiteX20" fmla="*/ 1482811 w 2088198"/>
              <a:gd name="connsiteY20" fmla="*/ 360111 h 584900"/>
              <a:gd name="connsiteX21" fmla="*/ 928522 w 2088198"/>
              <a:gd name="connsiteY21" fmla="*/ 335398 h 584900"/>
              <a:gd name="connsiteX22" fmla="*/ 737875 w 2088198"/>
              <a:gd name="connsiteY22" fmla="*/ 275379 h 584900"/>
              <a:gd name="connsiteX23" fmla="*/ 1023846 w 2088198"/>
              <a:gd name="connsiteY23" fmla="*/ 211830 h 584900"/>
              <a:gd name="connsiteX24" fmla="*/ 1719355 w 2088198"/>
              <a:gd name="connsiteY24" fmla="*/ 204769 h 584900"/>
              <a:gd name="connsiteX25" fmla="*/ 2068874 w 2088198"/>
              <a:gd name="connsiteY25" fmla="*/ 289501 h 584900"/>
              <a:gd name="connsiteX26" fmla="*/ 1945389 w 2088198"/>
              <a:gd name="connsiteY26" fmla="*/ 402449 h 584900"/>
              <a:gd name="connsiteX27" fmla="*/ 1371151 w 2088198"/>
              <a:gd name="connsiteY27" fmla="*/ 436587 h 584900"/>
              <a:gd name="connsiteX28" fmla="*/ 946175 w 2088198"/>
              <a:gd name="connsiteY28" fmla="*/ 402477 h 584900"/>
              <a:gd name="connsiteX29" fmla="*/ 747069 w 2088198"/>
              <a:gd name="connsiteY29" fmla="*/ 343653 h 584900"/>
              <a:gd name="connsiteX30" fmla="*/ 852911 w 2088198"/>
              <a:gd name="connsiteY30" fmla="*/ 298581 h 584900"/>
              <a:gd name="connsiteX31" fmla="*/ 999546 w 2088198"/>
              <a:gd name="connsiteY31" fmla="*/ 272646 h 584900"/>
              <a:gd name="connsiteX32" fmla="*/ 1393234 w 2088198"/>
              <a:gd name="connsiteY32" fmla="*/ 250267 h 584900"/>
              <a:gd name="connsiteX33" fmla="*/ 1737007 w 2088198"/>
              <a:gd name="connsiteY33" fmla="*/ 268318 h 584900"/>
              <a:gd name="connsiteX34" fmla="*/ 1977081 w 2088198"/>
              <a:gd name="connsiteY34" fmla="*/ 317745 h 584900"/>
              <a:gd name="connsiteX35" fmla="*/ 2068874 w 2088198"/>
              <a:gd name="connsiteY35" fmla="*/ 423660 h 584900"/>
              <a:gd name="connsiteX36" fmla="*/ 1857044 w 2088198"/>
              <a:gd name="connsiteY36" fmla="*/ 494270 h 584900"/>
              <a:gd name="connsiteX37" fmla="*/ 1372217 w 2088198"/>
              <a:gd name="connsiteY37" fmla="*/ 517816 h 584900"/>
              <a:gd name="connsiteX38" fmla="*/ 903809 w 2088198"/>
              <a:gd name="connsiteY38" fmla="*/ 476618 h 584900"/>
              <a:gd name="connsiteX39" fmla="*/ 751997 w 2088198"/>
              <a:gd name="connsiteY39" fmla="*/ 427191 h 584900"/>
              <a:gd name="connsiteX40" fmla="*/ 981811 w 2088198"/>
              <a:gd name="connsiteY40" fmla="*/ 373835 h 584900"/>
              <a:gd name="connsiteX41" fmla="*/ 1624031 w 2088198"/>
              <a:gd name="connsiteY41" fmla="*/ 388355 h 584900"/>
              <a:gd name="connsiteX42" fmla="*/ 1961645 w 2088198"/>
              <a:gd name="connsiteY42" fmla="*/ 422067 h 584900"/>
              <a:gd name="connsiteX43" fmla="*/ 2082996 w 2088198"/>
              <a:gd name="connsiteY43" fmla="*/ 480148 h 584900"/>
              <a:gd name="connsiteX44" fmla="*/ 1977734 w 2088198"/>
              <a:gd name="connsiteY44" fmla="*/ 535070 h 584900"/>
              <a:gd name="connsiteX45" fmla="*/ 1592422 w 2088198"/>
              <a:gd name="connsiteY45" fmla="*/ 582415 h 584900"/>
              <a:gd name="connsiteX46" fmla="*/ 1188466 w 2088198"/>
              <a:gd name="connsiteY46" fmla="*/ 572573 h 584900"/>
              <a:gd name="connsiteX47" fmla="*/ 859963 w 2088198"/>
              <a:gd name="connsiteY47" fmla="*/ 524107 h 584900"/>
              <a:gd name="connsiteX48" fmla="*/ 476617 w 2088198"/>
              <a:gd name="connsiteY48" fmla="*/ 427191 h 584900"/>
              <a:gd name="connsiteX49" fmla="*/ 0 w 2088198"/>
              <a:gd name="connsiteY49" fmla="*/ 285971 h 584900"/>
              <a:gd name="connsiteX0" fmla="*/ 540167 w 2088198"/>
              <a:gd name="connsiteY0" fmla="*/ 0 h 584900"/>
              <a:gd name="connsiteX1" fmla="*/ 1468689 w 2088198"/>
              <a:gd name="connsiteY1" fmla="*/ 10592 h 584900"/>
              <a:gd name="connsiteX2" fmla="*/ 1920593 w 2088198"/>
              <a:gd name="connsiteY2" fmla="*/ 49427 h 584900"/>
              <a:gd name="connsiteX3" fmla="*/ 2086527 w 2088198"/>
              <a:gd name="connsiteY3" fmla="*/ 116507 h 584900"/>
              <a:gd name="connsiteX4" fmla="*/ 1835861 w 2088198"/>
              <a:gd name="connsiteY4" fmla="*/ 208300 h 584900"/>
              <a:gd name="connsiteX5" fmla="*/ 1405140 w 2088198"/>
              <a:gd name="connsiteY5" fmla="*/ 236544 h 584900"/>
              <a:gd name="connsiteX6" fmla="*/ 776711 w 2088198"/>
              <a:gd name="connsiteY6" fmla="*/ 158873 h 584900"/>
              <a:gd name="connsiteX7" fmla="*/ 896748 w 2088198"/>
              <a:gd name="connsiteY7" fmla="*/ 81202 h 584900"/>
              <a:gd name="connsiteX8" fmla="*/ 1391018 w 2088198"/>
              <a:gd name="connsiteY8" fmla="*/ 56488 h 584900"/>
              <a:gd name="connsiteX9" fmla="*/ 1754660 w 2088198"/>
              <a:gd name="connsiteY9" fmla="*/ 74141 h 584900"/>
              <a:gd name="connsiteX10" fmla="*/ 2044161 w 2088198"/>
              <a:gd name="connsiteY10" fmla="*/ 123568 h 584900"/>
              <a:gd name="connsiteX11" fmla="*/ 2037100 w 2088198"/>
              <a:gd name="connsiteY11" fmla="*/ 208300 h 584900"/>
              <a:gd name="connsiteX12" fmla="*/ 1832331 w 2088198"/>
              <a:gd name="connsiteY12" fmla="*/ 268318 h 584900"/>
              <a:gd name="connsiteX13" fmla="*/ 1451037 w 2088198"/>
              <a:gd name="connsiteY13" fmla="*/ 296562 h 584900"/>
              <a:gd name="connsiteX14" fmla="*/ 917931 w 2088198"/>
              <a:gd name="connsiteY14" fmla="*/ 257727 h 584900"/>
              <a:gd name="connsiteX15" fmla="*/ 751997 w 2088198"/>
              <a:gd name="connsiteY15" fmla="*/ 204769 h 584900"/>
              <a:gd name="connsiteX16" fmla="*/ 1129761 w 2088198"/>
              <a:gd name="connsiteY16" fmla="*/ 137690 h 584900"/>
              <a:gd name="connsiteX17" fmla="*/ 1737007 w 2088198"/>
              <a:gd name="connsiteY17" fmla="*/ 144751 h 584900"/>
              <a:gd name="connsiteX18" fmla="*/ 2082996 w 2088198"/>
              <a:gd name="connsiteY18" fmla="*/ 225952 h 584900"/>
              <a:gd name="connsiteX19" fmla="*/ 1885288 w 2088198"/>
              <a:gd name="connsiteY19" fmla="*/ 321276 h 584900"/>
              <a:gd name="connsiteX20" fmla="*/ 1482811 w 2088198"/>
              <a:gd name="connsiteY20" fmla="*/ 360111 h 584900"/>
              <a:gd name="connsiteX21" fmla="*/ 928522 w 2088198"/>
              <a:gd name="connsiteY21" fmla="*/ 335398 h 584900"/>
              <a:gd name="connsiteX22" fmla="*/ 737875 w 2088198"/>
              <a:gd name="connsiteY22" fmla="*/ 275379 h 584900"/>
              <a:gd name="connsiteX23" fmla="*/ 1023846 w 2088198"/>
              <a:gd name="connsiteY23" fmla="*/ 211830 h 584900"/>
              <a:gd name="connsiteX24" fmla="*/ 1719355 w 2088198"/>
              <a:gd name="connsiteY24" fmla="*/ 204769 h 584900"/>
              <a:gd name="connsiteX25" fmla="*/ 2068874 w 2088198"/>
              <a:gd name="connsiteY25" fmla="*/ 289501 h 584900"/>
              <a:gd name="connsiteX26" fmla="*/ 1945389 w 2088198"/>
              <a:gd name="connsiteY26" fmla="*/ 402449 h 584900"/>
              <a:gd name="connsiteX27" fmla="*/ 1371151 w 2088198"/>
              <a:gd name="connsiteY27" fmla="*/ 436587 h 584900"/>
              <a:gd name="connsiteX28" fmla="*/ 946175 w 2088198"/>
              <a:gd name="connsiteY28" fmla="*/ 402477 h 584900"/>
              <a:gd name="connsiteX29" fmla="*/ 747069 w 2088198"/>
              <a:gd name="connsiteY29" fmla="*/ 343653 h 584900"/>
              <a:gd name="connsiteX30" fmla="*/ 852911 w 2088198"/>
              <a:gd name="connsiteY30" fmla="*/ 298581 h 584900"/>
              <a:gd name="connsiteX31" fmla="*/ 999546 w 2088198"/>
              <a:gd name="connsiteY31" fmla="*/ 272646 h 584900"/>
              <a:gd name="connsiteX32" fmla="*/ 1393234 w 2088198"/>
              <a:gd name="connsiteY32" fmla="*/ 250267 h 584900"/>
              <a:gd name="connsiteX33" fmla="*/ 1737007 w 2088198"/>
              <a:gd name="connsiteY33" fmla="*/ 268318 h 584900"/>
              <a:gd name="connsiteX34" fmla="*/ 1984224 w 2088198"/>
              <a:gd name="connsiteY34" fmla="*/ 320878 h 584900"/>
              <a:gd name="connsiteX35" fmla="*/ 2068874 w 2088198"/>
              <a:gd name="connsiteY35" fmla="*/ 423660 h 584900"/>
              <a:gd name="connsiteX36" fmla="*/ 1857044 w 2088198"/>
              <a:gd name="connsiteY36" fmla="*/ 494270 h 584900"/>
              <a:gd name="connsiteX37" fmla="*/ 1372217 w 2088198"/>
              <a:gd name="connsiteY37" fmla="*/ 517816 h 584900"/>
              <a:gd name="connsiteX38" fmla="*/ 903809 w 2088198"/>
              <a:gd name="connsiteY38" fmla="*/ 476618 h 584900"/>
              <a:gd name="connsiteX39" fmla="*/ 751997 w 2088198"/>
              <a:gd name="connsiteY39" fmla="*/ 427191 h 584900"/>
              <a:gd name="connsiteX40" fmla="*/ 981811 w 2088198"/>
              <a:gd name="connsiteY40" fmla="*/ 373835 h 584900"/>
              <a:gd name="connsiteX41" fmla="*/ 1624031 w 2088198"/>
              <a:gd name="connsiteY41" fmla="*/ 388355 h 584900"/>
              <a:gd name="connsiteX42" fmla="*/ 1961645 w 2088198"/>
              <a:gd name="connsiteY42" fmla="*/ 422067 h 584900"/>
              <a:gd name="connsiteX43" fmla="*/ 2082996 w 2088198"/>
              <a:gd name="connsiteY43" fmla="*/ 480148 h 584900"/>
              <a:gd name="connsiteX44" fmla="*/ 1977734 w 2088198"/>
              <a:gd name="connsiteY44" fmla="*/ 535070 h 584900"/>
              <a:gd name="connsiteX45" fmla="*/ 1592422 w 2088198"/>
              <a:gd name="connsiteY45" fmla="*/ 582415 h 584900"/>
              <a:gd name="connsiteX46" fmla="*/ 1188466 w 2088198"/>
              <a:gd name="connsiteY46" fmla="*/ 572573 h 584900"/>
              <a:gd name="connsiteX47" fmla="*/ 859963 w 2088198"/>
              <a:gd name="connsiteY47" fmla="*/ 524107 h 584900"/>
              <a:gd name="connsiteX48" fmla="*/ 476617 w 2088198"/>
              <a:gd name="connsiteY48" fmla="*/ 427191 h 584900"/>
              <a:gd name="connsiteX49" fmla="*/ 0 w 2088198"/>
              <a:gd name="connsiteY49" fmla="*/ 285971 h 584900"/>
              <a:gd name="connsiteX0" fmla="*/ 540167 w 2088198"/>
              <a:gd name="connsiteY0" fmla="*/ 0 h 584900"/>
              <a:gd name="connsiteX1" fmla="*/ 1468689 w 2088198"/>
              <a:gd name="connsiteY1" fmla="*/ 10592 h 584900"/>
              <a:gd name="connsiteX2" fmla="*/ 1920593 w 2088198"/>
              <a:gd name="connsiteY2" fmla="*/ 49427 h 584900"/>
              <a:gd name="connsiteX3" fmla="*/ 2086527 w 2088198"/>
              <a:gd name="connsiteY3" fmla="*/ 116507 h 584900"/>
              <a:gd name="connsiteX4" fmla="*/ 1835861 w 2088198"/>
              <a:gd name="connsiteY4" fmla="*/ 208300 h 584900"/>
              <a:gd name="connsiteX5" fmla="*/ 1405140 w 2088198"/>
              <a:gd name="connsiteY5" fmla="*/ 236544 h 584900"/>
              <a:gd name="connsiteX6" fmla="*/ 776711 w 2088198"/>
              <a:gd name="connsiteY6" fmla="*/ 158873 h 584900"/>
              <a:gd name="connsiteX7" fmla="*/ 896748 w 2088198"/>
              <a:gd name="connsiteY7" fmla="*/ 81202 h 584900"/>
              <a:gd name="connsiteX8" fmla="*/ 1391018 w 2088198"/>
              <a:gd name="connsiteY8" fmla="*/ 56488 h 584900"/>
              <a:gd name="connsiteX9" fmla="*/ 1754660 w 2088198"/>
              <a:gd name="connsiteY9" fmla="*/ 74141 h 584900"/>
              <a:gd name="connsiteX10" fmla="*/ 2044161 w 2088198"/>
              <a:gd name="connsiteY10" fmla="*/ 123568 h 584900"/>
              <a:gd name="connsiteX11" fmla="*/ 2037100 w 2088198"/>
              <a:gd name="connsiteY11" fmla="*/ 208300 h 584900"/>
              <a:gd name="connsiteX12" fmla="*/ 1832331 w 2088198"/>
              <a:gd name="connsiteY12" fmla="*/ 268318 h 584900"/>
              <a:gd name="connsiteX13" fmla="*/ 1451037 w 2088198"/>
              <a:gd name="connsiteY13" fmla="*/ 296562 h 584900"/>
              <a:gd name="connsiteX14" fmla="*/ 917931 w 2088198"/>
              <a:gd name="connsiteY14" fmla="*/ 257727 h 584900"/>
              <a:gd name="connsiteX15" fmla="*/ 751997 w 2088198"/>
              <a:gd name="connsiteY15" fmla="*/ 204769 h 584900"/>
              <a:gd name="connsiteX16" fmla="*/ 1129761 w 2088198"/>
              <a:gd name="connsiteY16" fmla="*/ 137690 h 584900"/>
              <a:gd name="connsiteX17" fmla="*/ 1737007 w 2088198"/>
              <a:gd name="connsiteY17" fmla="*/ 144751 h 584900"/>
              <a:gd name="connsiteX18" fmla="*/ 2082996 w 2088198"/>
              <a:gd name="connsiteY18" fmla="*/ 225952 h 584900"/>
              <a:gd name="connsiteX19" fmla="*/ 1885288 w 2088198"/>
              <a:gd name="connsiteY19" fmla="*/ 321276 h 584900"/>
              <a:gd name="connsiteX20" fmla="*/ 1482811 w 2088198"/>
              <a:gd name="connsiteY20" fmla="*/ 360111 h 584900"/>
              <a:gd name="connsiteX21" fmla="*/ 928522 w 2088198"/>
              <a:gd name="connsiteY21" fmla="*/ 335398 h 584900"/>
              <a:gd name="connsiteX22" fmla="*/ 737875 w 2088198"/>
              <a:gd name="connsiteY22" fmla="*/ 275379 h 584900"/>
              <a:gd name="connsiteX23" fmla="*/ 1023846 w 2088198"/>
              <a:gd name="connsiteY23" fmla="*/ 211830 h 584900"/>
              <a:gd name="connsiteX24" fmla="*/ 1719355 w 2088198"/>
              <a:gd name="connsiteY24" fmla="*/ 204769 h 584900"/>
              <a:gd name="connsiteX25" fmla="*/ 2068874 w 2088198"/>
              <a:gd name="connsiteY25" fmla="*/ 289501 h 584900"/>
              <a:gd name="connsiteX26" fmla="*/ 1945389 w 2088198"/>
              <a:gd name="connsiteY26" fmla="*/ 402449 h 584900"/>
              <a:gd name="connsiteX27" fmla="*/ 1371151 w 2088198"/>
              <a:gd name="connsiteY27" fmla="*/ 436587 h 584900"/>
              <a:gd name="connsiteX28" fmla="*/ 946175 w 2088198"/>
              <a:gd name="connsiteY28" fmla="*/ 402477 h 584900"/>
              <a:gd name="connsiteX29" fmla="*/ 747069 w 2088198"/>
              <a:gd name="connsiteY29" fmla="*/ 343653 h 584900"/>
              <a:gd name="connsiteX30" fmla="*/ 852911 w 2088198"/>
              <a:gd name="connsiteY30" fmla="*/ 298581 h 584900"/>
              <a:gd name="connsiteX31" fmla="*/ 999546 w 2088198"/>
              <a:gd name="connsiteY31" fmla="*/ 272646 h 584900"/>
              <a:gd name="connsiteX32" fmla="*/ 1393234 w 2088198"/>
              <a:gd name="connsiteY32" fmla="*/ 250267 h 584900"/>
              <a:gd name="connsiteX33" fmla="*/ 1737007 w 2088198"/>
              <a:gd name="connsiteY33" fmla="*/ 268318 h 584900"/>
              <a:gd name="connsiteX34" fmla="*/ 1984224 w 2088198"/>
              <a:gd name="connsiteY34" fmla="*/ 320878 h 584900"/>
              <a:gd name="connsiteX35" fmla="*/ 2068874 w 2088198"/>
              <a:gd name="connsiteY35" fmla="*/ 423660 h 584900"/>
              <a:gd name="connsiteX36" fmla="*/ 1857044 w 2088198"/>
              <a:gd name="connsiteY36" fmla="*/ 494270 h 584900"/>
              <a:gd name="connsiteX37" fmla="*/ 1372217 w 2088198"/>
              <a:gd name="connsiteY37" fmla="*/ 517816 h 584900"/>
              <a:gd name="connsiteX38" fmla="*/ 903809 w 2088198"/>
              <a:gd name="connsiteY38" fmla="*/ 476618 h 584900"/>
              <a:gd name="connsiteX39" fmla="*/ 751997 w 2088198"/>
              <a:gd name="connsiteY39" fmla="*/ 427191 h 584900"/>
              <a:gd name="connsiteX40" fmla="*/ 981811 w 2088198"/>
              <a:gd name="connsiteY40" fmla="*/ 373835 h 584900"/>
              <a:gd name="connsiteX41" fmla="*/ 1624031 w 2088198"/>
              <a:gd name="connsiteY41" fmla="*/ 388355 h 584900"/>
              <a:gd name="connsiteX42" fmla="*/ 1961645 w 2088198"/>
              <a:gd name="connsiteY42" fmla="*/ 422067 h 584900"/>
              <a:gd name="connsiteX43" fmla="*/ 2082996 w 2088198"/>
              <a:gd name="connsiteY43" fmla="*/ 480148 h 584900"/>
              <a:gd name="connsiteX44" fmla="*/ 1977734 w 2088198"/>
              <a:gd name="connsiteY44" fmla="*/ 535070 h 584900"/>
              <a:gd name="connsiteX45" fmla="*/ 1592422 w 2088198"/>
              <a:gd name="connsiteY45" fmla="*/ 582415 h 584900"/>
              <a:gd name="connsiteX46" fmla="*/ 1188466 w 2088198"/>
              <a:gd name="connsiteY46" fmla="*/ 572573 h 584900"/>
              <a:gd name="connsiteX47" fmla="*/ 859963 w 2088198"/>
              <a:gd name="connsiteY47" fmla="*/ 524107 h 584900"/>
              <a:gd name="connsiteX48" fmla="*/ 476617 w 2088198"/>
              <a:gd name="connsiteY48" fmla="*/ 427191 h 584900"/>
              <a:gd name="connsiteX49" fmla="*/ 0 w 2088198"/>
              <a:gd name="connsiteY49" fmla="*/ 285971 h 584900"/>
              <a:gd name="connsiteX0" fmla="*/ 540167 w 2088198"/>
              <a:gd name="connsiteY0" fmla="*/ 0 h 584674"/>
              <a:gd name="connsiteX1" fmla="*/ 1468689 w 2088198"/>
              <a:gd name="connsiteY1" fmla="*/ 10592 h 584674"/>
              <a:gd name="connsiteX2" fmla="*/ 1920593 w 2088198"/>
              <a:gd name="connsiteY2" fmla="*/ 49427 h 584674"/>
              <a:gd name="connsiteX3" fmla="*/ 2086527 w 2088198"/>
              <a:gd name="connsiteY3" fmla="*/ 116507 h 584674"/>
              <a:gd name="connsiteX4" fmla="*/ 1835861 w 2088198"/>
              <a:gd name="connsiteY4" fmla="*/ 208300 h 584674"/>
              <a:gd name="connsiteX5" fmla="*/ 1405140 w 2088198"/>
              <a:gd name="connsiteY5" fmla="*/ 236544 h 584674"/>
              <a:gd name="connsiteX6" fmla="*/ 776711 w 2088198"/>
              <a:gd name="connsiteY6" fmla="*/ 158873 h 584674"/>
              <a:gd name="connsiteX7" fmla="*/ 896748 w 2088198"/>
              <a:gd name="connsiteY7" fmla="*/ 81202 h 584674"/>
              <a:gd name="connsiteX8" fmla="*/ 1391018 w 2088198"/>
              <a:gd name="connsiteY8" fmla="*/ 56488 h 584674"/>
              <a:gd name="connsiteX9" fmla="*/ 1754660 w 2088198"/>
              <a:gd name="connsiteY9" fmla="*/ 74141 h 584674"/>
              <a:gd name="connsiteX10" fmla="*/ 2044161 w 2088198"/>
              <a:gd name="connsiteY10" fmla="*/ 123568 h 584674"/>
              <a:gd name="connsiteX11" fmla="*/ 2037100 w 2088198"/>
              <a:gd name="connsiteY11" fmla="*/ 208300 h 584674"/>
              <a:gd name="connsiteX12" fmla="*/ 1832331 w 2088198"/>
              <a:gd name="connsiteY12" fmla="*/ 268318 h 584674"/>
              <a:gd name="connsiteX13" fmla="*/ 1451037 w 2088198"/>
              <a:gd name="connsiteY13" fmla="*/ 296562 h 584674"/>
              <a:gd name="connsiteX14" fmla="*/ 917931 w 2088198"/>
              <a:gd name="connsiteY14" fmla="*/ 257727 h 584674"/>
              <a:gd name="connsiteX15" fmla="*/ 751997 w 2088198"/>
              <a:gd name="connsiteY15" fmla="*/ 204769 h 584674"/>
              <a:gd name="connsiteX16" fmla="*/ 1129761 w 2088198"/>
              <a:gd name="connsiteY16" fmla="*/ 137690 h 584674"/>
              <a:gd name="connsiteX17" fmla="*/ 1737007 w 2088198"/>
              <a:gd name="connsiteY17" fmla="*/ 144751 h 584674"/>
              <a:gd name="connsiteX18" fmla="*/ 2082996 w 2088198"/>
              <a:gd name="connsiteY18" fmla="*/ 225952 h 584674"/>
              <a:gd name="connsiteX19" fmla="*/ 1885288 w 2088198"/>
              <a:gd name="connsiteY19" fmla="*/ 321276 h 584674"/>
              <a:gd name="connsiteX20" fmla="*/ 1482811 w 2088198"/>
              <a:gd name="connsiteY20" fmla="*/ 360111 h 584674"/>
              <a:gd name="connsiteX21" fmla="*/ 928522 w 2088198"/>
              <a:gd name="connsiteY21" fmla="*/ 335398 h 584674"/>
              <a:gd name="connsiteX22" fmla="*/ 737875 w 2088198"/>
              <a:gd name="connsiteY22" fmla="*/ 275379 h 584674"/>
              <a:gd name="connsiteX23" fmla="*/ 1023846 w 2088198"/>
              <a:gd name="connsiteY23" fmla="*/ 211830 h 584674"/>
              <a:gd name="connsiteX24" fmla="*/ 1719355 w 2088198"/>
              <a:gd name="connsiteY24" fmla="*/ 204769 h 584674"/>
              <a:gd name="connsiteX25" fmla="*/ 2068874 w 2088198"/>
              <a:gd name="connsiteY25" fmla="*/ 289501 h 584674"/>
              <a:gd name="connsiteX26" fmla="*/ 1945389 w 2088198"/>
              <a:gd name="connsiteY26" fmla="*/ 402449 h 584674"/>
              <a:gd name="connsiteX27" fmla="*/ 1371151 w 2088198"/>
              <a:gd name="connsiteY27" fmla="*/ 436587 h 584674"/>
              <a:gd name="connsiteX28" fmla="*/ 946175 w 2088198"/>
              <a:gd name="connsiteY28" fmla="*/ 402477 h 584674"/>
              <a:gd name="connsiteX29" fmla="*/ 747069 w 2088198"/>
              <a:gd name="connsiteY29" fmla="*/ 343653 h 584674"/>
              <a:gd name="connsiteX30" fmla="*/ 852911 w 2088198"/>
              <a:gd name="connsiteY30" fmla="*/ 298581 h 584674"/>
              <a:gd name="connsiteX31" fmla="*/ 999546 w 2088198"/>
              <a:gd name="connsiteY31" fmla="*/ 272646 h 584674"/>
              <a:gd name="connsiteX32" fmla="*/ 1393234 w 2088198"/>
              <a:gd name="connsiteY32" fmla="*/ 250267 h 584674"/>
              <a:gd name="connsiteX33" fmla="*/ 1737007 w 2088198"/>
              <a:gd name="connsiteY33" fmla="*/ 268318 h 584674"/>
              <a:gd name="connsiteX34" fmla="*/ 1984224 w 2088198"/>
              <a:gd name="connsiteY34" fmla="*/ 320878 h 584674"/>
              <a:gd name="connsiteX35" fmla="*/ 2068874 w 2088198"/>
              <a:gd name="connsiteY35" fmla="*/ 423660 h 584674"/>
              <a:gd name="connsiteX36" fmla="*/ 1857044 w 2088198"/>
              <a:gd name="connsiteY36" fmla="*/ 494270 h 584674"/>
              <a:gd name="connsiteX37" fmla="*/ 1372217 w 2088198"/>
              <a:gd name="connsiteY37" fmla="*/ 517816 h 584674"/>
              <a:gd name="connsiteX38" fmla="*/ 903809 w 2088198"/>
              <a:gd name="connsiteY38" fmla="*/ 476618 h 584674"/>
              <a:gd name="connsiteX39" fmla="*/ 751997 w 2088198"/>
              <a:gd name="connsiteY39" fmla="*/ 427191 h 584674"/>
              <a:gd name="connsiteX40" fmla="*/ 981811 w 2088198"/>
              <a:gd name="connsiteY40" fmla="*/ 373835 h 584674"/>
              <a:gd name="connsiteX41" fmla="*/ 1624031 w 2088198"/>
              <a:gd name="connsiteY41" fmla="*/ 388355 h 584674"/>
              <a:gd name="connsiteX42" fmla="*/ 1961645 w 2088198"/>
              <a:gd name="connsiteY42" fmla="*/ 422067 h 584674"/>
              <a:gd name="connsiteX43" fmla="*/ 2082996 w 2088198"/>
              <a:gd name="connsiteY43" fmla="*/ 480148 h 584674"/>
              <a:gd name="connsiteX44" fmla="*/ 1982496 w 2088198"/>
              <a:gd name="connsiteY44" fmla="*/ 538202 h 584674"/>
              <a:gd name="connsiteX45" fmla="*/ 1592422 w 2088198"/>
              <a:gd name="connsiteY45" fmla="*/ 582415 h 584674"/>
              <a:gd name="connsiteX46" fmla="*/ 1188466 w 2088198"/>
              <a:gd name="connsiteY46" fmla="*/ 572573 h 584674"/>
              <a:gd name="connsiteX47" fmla="*/ 859963 w 2088198"/>
              <a:gd name="connsiteY47" fmla="*/ 524107 h 584674"/>
              <a:gd name="connsiteX48" fmla="*/ 476617 w 2088198"/>
              <a:gd name="connsiteY48" fmla="*/ 427191 h 584674"/>
              <a:gd name="connsiteX49" fmla="*/ 0 w 2088198"/>
              <a:gd name="connsiteY49" fmla="*/ 285971 h 584674"/>
              <a:gd name="connsiteX0" fmla="*/ 540167 w 2088198"/>
              <a:gd name="connsiteY0" fmla="*/ 0 h 584674"/>
              <a:gd name="connsiteX1" fmla="*/ 1468689 w 2088198"/>
              <a:gd name="connsiteY1" fmla="*/ 10592 h 584674"/>
              <a:gd name="connsiteX2" fmla="*/ 1920593 w 2088198"/>
              <a:gd name="connsiteY2" fmla="*/ 49427 h 584674"/>
              <a:gd name="connsiteX3" fmla="*/ 2086527 w 2088198"/>
              <a:gd name="connsiteY3" fmla="*/ 116507 h 584674"/>
              <a:gd name="connsiteX4" fmla="*/ 1835861 w 2088198"/>
              <a:gd name="connsiteY4" fmla="*/ 208300 h 584674"/>
              <a:gd name="connsiteX5" fmla="*/ 1405140 w 2088198"/>
              <a:gd name="connsiteY5" fmla="*/ 236544 h 584674"/>
              <a:gd name="connsiteX6" fmla="*/ 776711 w 2088198"/>
              <a:gd name="connsiteY6" fmla="*/ 158873 h 584674"/>
              <a:gd name="connsiteX7" fmla="*/ 896748 w 2088198"/>
              <a:gd name="connsiteY7" fmla="*/ 81202 h 584674"/>
              <a:gd name="connsiteX8" fmla="*/ 1391018 w 2088198"/>
              <a:gd name="connsiteY8" fmla="*/ 56488 h 584674"/>
              <a:gd name="connsiteX9" fmla="*/ 1754660 w 2088198"/>
              <a:gd name="connsiteY9" fmla="*/ 74141 h 584674"/>
              <a:gd name="connsiteX10" fmla="*/ 2044161 w 2088198"/>
              <a:gd name="connsiteY10" fmla="*/ 123568 h 584674"/>
              <a:gd name="connsiteX11" fmla="*/ 2037100 w 2088198"/>
              <a:gd name="connsiteY11" fmla="*/ 208300 h 584674"/>
              <a:gd name="connsiteX12" fmla="*/ 1832331 w 2088198"/>
              <a:gd name="connsiteY12" fmla="*/ 268318 h 584674"/>
              <a:gd name="connsiteX13" fmla="*/ 1451037 w 2088198"/>
              <a:gd name="connsiteY13" fmla="*/ 296562 h 584674"/>
              <a:gd name="connsiteX14" fmla="*/ 917931 w 2088198"/>
              <a:gd name="connsiteY14" fmla="*/ 257727 h 584674"/>
              <a:gd name="connsiteX15" fmla="*/ 751997 w 2088198"/>
              <a:gd name="connsiteY15" fmla="*/ 204769 h 584674"/>
              <a:gd name="connsiteX16" fmla="*/ 1129761 w 2088198"/>
              <a:gd name="connsiteY16" fmla="*/ 137690 h 584674"/>
              <a:gd name="connsiteX17" fmla="*/ 1737007 w 2088198"/>
              <a:gd name="connsiteY17" fmla="*/ 144751 h 584674"/>
              <a:gd name="connsiteX18" fmla="*/ 2082996 w 2088198"/>
              <a:gd name="connsiteY18" fmla="*/ 225952 h 584674"/>
              <a:gd name="connsiteX19" fmla="*/ 1885288 w 2088198"/>
              <a:gd name="connsiteY19" fmla="*/ 321276 h 584674"/>
              <a:gd name="connsiteX20" fmla="*/ 1482811 w 2088198"/>
              <a:gd name="connsiteY20" fmla="*/ 360111 h 584674"/>
              <a:gd name="connsiteX21" fmla="*/ 928522 w 2088198"/>
              <a:gd name="connsiteY21" fmla="*/ 335398 h 584674"/>
              <a:gd name="connsiteX22" fmla="*/ 737875 w 2088198"/>
              <a:gd name="connsiteY22" fmla="*/ 275379 h 584674"/>
              <a:gd name="connsiteX23" fmla="*/ 1023846 w 2088198"/>
              <a:gd name="connsiteY23" fmla="*/ 211830 h 584674"/>
              <a:gd name="connsiteX24" fmla="*/ 1719355 w 2088198"/>
              <a:gd name="connsiteY24" fmla="*/ 204769 h 584674"/>
              <a:gd name="connsiteX25" fmla="*/ 2068874 w 2088198"/>
              <a:gd name="connsiteY25" fmla="*/ 289501 h 584674"/>
              <a:gd name="connsiteX26" fmla="*/ 1945389 w 2088198"/>
              <a:gd name="connsiteY26" fmla="*/ 402449 h 584674"/>
              <a:gd name="connsiteX27" fmla="*/ 1371151 w 2088198"/>
              <a:gd name="connsiteY27" fmla="*/ 436587 h 584674"/>
              <a:gd name="connsiteX28" fmla="*/ 946175 w 2088198"/>
              <a:gd name="connsiteY28" fmla="*/ 402477 h 584674"/>
              <a:gd name="connsiteX29" fmla="*/ 747069 w 2088198"/>
              <a:gd name="connsiteY29" fmla="*/ 343653 h 584674"/>
              <a:gd name="connsiteX30" fmla="*/ 852911 w 2088198"/>
              <a:gd name="connsiteY30" fmla="*/ 298581 h 584674"/>
              <a:gd name="connsiteX31" fmla="*/ 999546 w 2088198"/>
              <a:gd name="connsiteY31" fmla="*/ 272646 h 584674"/>
              <a:gd name="connsiteX32" fmla="*/ 1393234 w 2088198"/>
              <a:gd name="connsiteY32" fmla="*/ 250267 h 584674"/>
              <a:gd name="connsiteX33" fmla="*/ 1737007 w 2088198"/>
              <a:gd name="connsiteY33" fmla="*/ 268318 h 584674"/>
              <a:gd name="connsiteX34" fmla="*/ 1979462 w 2088198"/>
              <a:gd name="connsiteY34" fmla="*/ 333407 h 584674"/>
              <a:gd name="connsiteX35" fmla="*/ 2068874 w 2088198"/>
              <a:gd name="connsiteY35" fmla="*/ 423660 h 584674"/>
              <a:gd name="connsiteX36" fmla="*/ 1857044 w 2088198"/>
              <a:gd name="connsiteY36" fmla="*/ 494270 h 584674"/>
              <a:gd name="connsiteX37" fmla="*/ 1372217 w 2088198"/>
              <a:gd name="connsiteY37" fmla="*/ 517816 h 584674"/>
              <a:gd name="connsiteX38" fmla="*/ 903809 w 2088198"/>
              <a:gd name="connsiteY38" fmla="*/ 476618 h 584674"/>
              <a:gd name="connsiteX39" fmla="*/ 751997 w 2088198"/>
              <a:gd name="connsiteY39" fmla="*/ 427191 h 584674"/>
              <a:gd name="connsiteX40" fmla="*/ 981811 w 2088198"/>
              <a:gd name="connsiteY40" fmla="*/ 373835 h 584674"/>
              <a:gd name="connsiteX41" fmla="*/ 1624031 w 2088198"/>
              <a:gd name="connsiteY41" fmla="*/ 388355 h 584674"/>
              <a:gd name="connsiteX42" fmla="*/ 1961645 w 2088198"/>
              <a:gd name="connsiteY42" fmla="*/ 422067 h 584674"/>
              <a:gd name="connsiteX43" fmla="*/ 2082996 w 2088198"/>
              <a:gd name="connsiteY43" fmla="*/ 480148 h 584674"/>
              <a:gd name="connsiteX44" fmla="*/ 1982496 w 2088198"/>
              <a:gd name="connsiteY44" fmla="*/ 538202 h 584674"/>
              <a:gd name="connsiteX45" fmla="*/ 1592422 w 2088198"/>
              <a:gd name="connsiteY45" fmla="*/ 582415 h 584674"/>
              <a:gd name="connsiteX46" fmla="*/ 1188466 w 2088198"/>
              <a:gd name="connsiteY46" fmla="*/ 572573 h 584674"/>
              <a:gd name="connsiteX47" fmla="*/ 859963 w 2088198"/>
              <a:gd name="connsiteY47" fmla="*/ 524107 h 584674"/>
              <a:gd name="connsiteX48" fmla="*/ 476617 w 2088198"/>
              <a:gd name="connsiteY48" fmla="*/ 427191 h 584674"/>
              <a:gd name="connsiteX49" fmla="*/ 0 w 2088198"/>
              <a:gd name="connsiteY49" fmla="*/ 285971 h 584674"/>
              <a:gd name="connsiteX0" fmla="*/ 540167 w 2088198"/>
              <a:gd name="connsiteY0" fmla="*/ 0 h 584674"/>
              <a:gd name="connsiteX1" fmla="*/ 1468689 w 2088198"/>
              <a:gd name="connsiteY1" fmla="*/ 10592 h 584674"/>
              <a:gd name="connsiteX2" fmla="*/ 1920593 w 2088198"/>
              <a:gd name="connsiteY2" fmla="*/ 49427 h 584674"/>
              <a:gd name="connsiteX3" fmla="*/ 2086527 w 2088198"/>
              <a:gd name="connsiteY3" fmla="*/ 116507 h 584674"/>
              <a:gd name="connsiteX4" fmla="*/ 1835861 w 2088198"/>
              <a:gd name="connsiteY4" fmla="*/ 208300 h 584674"/>
              <a:gd name="connsiteX5" fmla="*/ 1405140 w 2088198"/>
              <a:gd name="connsiteY5" fmla="*/ 236544 h 584674"/>
              <a:gd name="connsiteX6" fmla="*/ 776711 w 2088198"/>
              <a:gd name="connsiteY6" fmla="*/ 158873 h 584674"/>
              <a:gd name="connsiteX7" fmla="*/ 896748 w 2088198"/>
              <a:gd name="connsiteY7" fmla="*/ 81202 h 584674"/>
              <a:gd name="connsiteX8" fmla="*/ 1391018 w 2088198"/>
              <a:gd name="connsiteY8" fmla="*/ 56488 h 584674"/>
              <a:gd name="connsiteX9" fmla="*/ 1754660 w 2088198"/>
              <a:gd name="connsiteY9" fmla="*/ 74141 h 584674"/>
              <a:gd name="connsiteX10" fmla="*/ 2044161 w 2088198"/>
              <a:gd name="connsiteY10" fmla="*/ 123568 h 584674"/>
              <a:gd name="connsiteX11" fmla="*/ 2037100 w 2088198"/>
              <a:gd name="connsiteY11" fmla="*/ 208300 h 584674"/>
              <a:gd name="connsiteX12" fmla="*/ 1832331 w 2088198"/>
              <a:gd name="connsiteY12" fmla="*/ 268318 h 584674"/>
              <a:gd name="connsiteX13" fmla="*/ 1451037 w 2088198"/>
              <a:gd name="connsiteY13" fmla="*/ 296562 h 584674"/>
              <a:gd name="connsiteX14" fmla="*/ 917931 w 2088198"/>
              <a:gd name="connsiteY14" fmla="*/ 257727 h 584674"/>
              <a:gd name="connsiteX15" fmla="*/ 751997 w 2088198"/>
              <a:gd name="connsiteY15" fmla="*/ 204769 h 584674"/>
              <a:gd name="connsiteX16" fmla="*/ 1129761 w 2088198"/>
              <a:gd name="connsiteY16" fmla="*/ 137690 h 584674"/>
              <a:gd name="connsiteX17" fmla="*/ 1737007 w 2088198"/>
              <a:gd name="connsiteY17" fmla="*/ 144751 h 584674"/>
              <a:gd name="connsiteX18" fmla="*/ 2082996 w 2088198"/>
              <a:gd name="connsiteY18" fmla="*/ 225952 h 584674"/>
              <a:gd name="connsiteX19" fmla="*/ 1885288 w 2088198"/>
              <a:gd name="connsiteY19" fmla="*/ 321276 h 584674"/>
              <a:gd name="connsiteX20" fmla="*/ 1482811 w 2088198"/>
              <a:gd name="connsiteY20" fmla="*/ 360111 h 584674"/>
              <a:gd name="connsiteX21" fmla="*/ 928522 w 2088198"/>
              <a:gd name="connsiteY21" fmla="*/ 335398 h 584674"/>
              <a:gd name="connsiteX22" fmla="*/ 737875 w 2088198"/>
              <a:gd name="connsiteY22" fmla="*/ 275379 h 584674"/>
              <a:gd name="connsiteX23" fmla="*/ 1023846 w 2088198"/>
              <a:gd name="connsiteY23" fmla="*/ 211830 h 584674"/>
              <a:gd name="connsiteX24" fmla="*/ 1719355 w 2088198"/>
              <a:gd name="connsiteY24" fmla="*/ 204769 h 584674"/>
              <a:gd name="connsiteX25" fmla="*/ 2068874 w 2088198"/>
              <a:gd name="connsiteY25" fmla="*/ 289501 h 584674"/>
              <a:gd name="connsiteX26" fmla="*/ 1945389 w 2088198"/>
              <a:gd name="connsiteY26" fmla="*/ 402449 h 584674"/>
              <a:gd name="connsiteX27" fmla="*/ 1371151 w 2088198"/>
              <a:gd name="connsiteY27" fmla="*/ 436587 h 584674"/>
              <a:gd name="connsiteX28" fmla="*/ 946175 w 2088198"/>
              <a:gd name="connsiteY28" fmla="*/ 402477 h 584674"/>
              <a:gd name="connsiteX29" fmla="*/ 747069 w 2088198"/>
              <a:gd name="connsiteY29" fmla="*/ 343653 h 584674"/>
              <a:gd name="connsiteX30" fmla="*/ 852911 w 2088198"/>
              <a:gd name="connsiteY30" fmla="*/ 298581 h 584674"/>
              <a:gd name="connsiteX31" fmla="*/ 999546 w 2088198"/>
              <a:gd name="connsiteY31" fmla="*/ 272646 h 584674"/>
              <a:gd name="connsiteX32" fmla="*/ 1393234 w 2088198"/>
              <a:gd name="connsiteY32" fmla="*/ 250267 h 584674"/>
              <a:gd name="connsiteX33" fmla="*/ 1737007 w 2088198"/>
              <a:gd name="connsiteY33" fmla="*/ 291809 h 584674"/>
              <a:gd name="connsiteX34" fmla="*/ 1979462 w 2088198"/>
              <a:gd name="connsiteY34" fmla="*/ 333407 h 584674"/>
              <a:gd name="connsiteX35" fmla="*/ 2068874 w 2088198"/>
              <a:gd name="connsiteY35" fmla="*/ 423660 h 584674"/>
              <a:gd name="connsiteX36" fmla="*/ 1857044 w 2088198"/>
              <a:gd name="connsiteY36" fmla="*/ 494270 h 584674"/>
              <a:gd name="connsiteX37" fmla="*/ 1372217 w 2088198"/>
              <a:gd name="connsiteY37" fmla="*/ 517816 h 584674"/>
              <a:gd name="connsiteX38" fmla="*/ 903809 w 2088198"/>
              <a:gd name="connsiteY38" fmla="*/ 476618 h 584674"/>
              <a:gd name="connsiteX39" fmla="*/ 751997 w 2088198"/>
              <a:gd name="connsiteY39" fmla="*/ 427191 h 584674"/>
              <a:gd name="connsiteX40" fmla="*/ 981811 w 2088198"/>
              <a:gd name="connsiteY40" fmla="*/ 373835 h 584674"/>
              <a:gd name="connsiteX41" fmla="*/ 1624031 w 2088198"/>
              <a:gd name="connsiteY41" fmla="*/ 388355 h 584674"/>
              <a:gd name="connsiteX42" fmla="*/ 1961645 w 2088198"/>
              <a:gd name="connsiteY42" fmla="*/ 422067 h 584674"/>
              <a:gd name="connsiteX43" fmla="*/ 2082996 w 2088198"/>
              <a:gd name="connsiteY43" fmla="*/ 480148 h 584674"/>
              <a:gd name="connsiteX44" fmla="*/ 1982496 w 2088198"/>
              <a:gd name="connsiteY44" fmla="*/ 538202 h 584674"/>
              <a:gd name="connsiteX45" fmla="*/ 1592422 w 2088198"/>
              <a:gd name="connsiteY45" fmla="*/ 582415 h 584674"/>
              <a:gd name="connsiteX46" fmla="*/ 1188466 w 2088198"/>
              <a:gd name="connsiteY46" fmla="*/ 572573 h 584674"/>
              <a:gd name="connsiteX47" fmla="*/ 859963 w 2088198"/>
              <a:gd name="connsiteY47" fmla="*/ 524107 h 584674"/>
              <a:gd name="connsiteX48" fmla="*/ 476617 w 2088198"/>
              <a:gd name="connsiteY48" fmla="*/ 427191 h 584674"/>
              <a:gd name="connsiteX49" fmla="*/ 0 w 2088198"/>
              <a:gd name="connsiteY49" fmla="*/ 285971 h 584674"/>
              <a:gd name="connsiteX0" fmla="*/ 540167 w 2088198"/>
              <a:gd name="connsiteY0" fmla="*/ 0 h 584674"/>
              <a:gd name="connsiteX1" fmla="*/ 1468689 w 2088198"/>
              <a:gd name="connsiteY1" fmla="*/ 10592 h 584674"/>
              <a:gd name="connsiteX2" fmla="*/ 1920593 w 2088198"/>
              <a:gd name="connsiteY2" fmla="*/ 49427 h 584674"/>
              <a:gd name="connsiteX3" fmla="*/ 2086527 w 2088198"/>
              <a:gd name="connsiteY3" fmla="*/ 116507 h 584674"/>
              <a:gd name="connsiteX4" fmla="*/ 1835861 w 2088198"/>
              <a:gd name="connsiteY4" fmla="*/ 208300 h 584674"/>
              <a:gd name="connsiteX5" fmla="*/ 1405140 w 2088198"/>
              <a:gd name="connsiteY5" fmla="*/ 236544 h 584674"/>
              <a:gd name="connsiteX6" fmla="*/ 776711 w 2088198"/>
              <a:gd name="connsiteY6" fmla="*/ 158873 h 584674"/>
              <a:gd name="connsiteX7" fmla="*/ 896748 w 2088198"/>
              <a:gd name="connsiteY7" fmla="*/ 81202 h 584674"/>
              <a:gd name="connsiteX8" fmla="*/ 1391018 w 2088198"/>
              <a:gd name="connsiteY8" fmla="*/ 56488 h 584674"/>
              <a:gd name="connsiteX9" fmla="*/ 1754660 w 2088198"/>
              <a:gd name="connsiteY9" fmla="*/ 74141 h 584674"/>
              <a:gd name="connsiteX10" fmla="*/ 2044161 w 2088198"/>
              <a:gd name="connsiteY10" fmla="*/ 123568 h 584674"/>
              <a:gd name="connsiteX11" fmla="*/ 2037100 w 2088198"/>
              <a:gd name="connsiteY11" fmla="*/ 208300 h 584674"/>
              <a:gd name="connsiteX12" fmla="*/ 1832331 w 2088198"/>
              <a:gd name="connsiteY12" fmla="*/ 268318 h 584674"/>
              <a:gd name="connsiteX13" fmla="*/ 1451037 w 2088198"/>
              <a:gd name="connsiteY13" fmla="*/ 296562 h 584674"/>
              <a:gd name="connsiteX14" fmla="*/ 917931 w 2088198"/>
              <a:gd name="connsiteY14" fmla="*/ 257727 h 584674"/>
              <a:gd name="connsiteX15" fmla="*/ 751997 w 2088198"/>
              <a:gd name="connsiteY15" fmla="*/ 204769 h 584674"/>
              <a:gd name="connsiteX16" fmla="*/ 1129761 w 2088198"/>
              <a:gd name="connsiteY16" fmla="*/ 137690 h 584674"/>
              <a:gd name="connsiteX17" fmla="*/ 1737007 w 2088198"/>
              <a:gd name="connsiteY17" fmla="*/ 144751 h 584674"/>
              <a:gd name="connsiteX18" fmla="*/ 2082996 w 2088198"/>
              <a:gd name="connsiteY18" fmla="*/ 225952 h 584674"/>
              <a:gd name="connsiteX19" fmla="*/ 1885288 w 2088198"/>
              <a:gd name="connsiteY19" fmla="*/ 321276 h 584674"/>
              <a:gd name="connsiteX20" fmla="*/ 1482811 w 2088198"/>
              <a:gd name="connsiteY20" fmla="*/ 360111 h 584674"/>
              <a:gd name="connsiteX21" fmla="*/ 928522 w 2088198"/>
              <a:gd name="connsiteY21" fmla="*/ 335398 h 584674"/>
              <a:gd name="connsiteX22" fmla="*/ 737875 w 2088198"/>
              <a:gd name="connsiteY22" fmla="*/ 275379 h 584674"/>
              <a:gd name="connsiteX23" fmla="*/ 1023846 w 2088198"/>
              <a:gd name="connsiteY23" fmla="*/ 211830 h 584674"/>
              <a:gd name="connsiteX24" fmla="*/ 1719355 w 2088198"/>
              <a:gd name="connsiteY24" fmla="*/ 204769 h 584674"/>
              <a:gd name="connsiteX25" fmla="*/ 2068874 w 2088198"/>
              <a:gd name="connsiteY25" fmla="*/ 289501 h 584674"/>
              <a:gd name="connsiteX26" fmla="*/ 1945389 w 2088198"/>
              <a:gd name="connsiteY26" fmla="*/ 402449 h 584674"/>
              <a:gd name="connsiteX27" fmla="*/ 1371151 w 2088198"/>
              <a:gd name="connsiteY27" fmla="*/ 436587 h 584674"/>
              <a:gd name="connsiteX28" fmla="*/ 946175 w 2088198"/>
              <a:gd name="connsiteY28" fmla="*/ 402477 h 584674"/>
              <a:gd name="connsiteX29" fmla="*/ 747069 w 2088198"/>
              <a:gd name="connsiteY29" fmla="*/ 343653 h 584674"/>
              <a:gd name="connsiteX30" fmla="*/ 852911 w 2088198"/>
              <a:gd name="connsiteY30" fmla="*/ 298581 h 584674"/>
              <a:gd name="connsiteX31" fmla="*/ 999546 w 2088198"/>
              <a:gd name="connsiteY31" fmla="*/ 272646 h 584674"/>
              <a:gd name="connsiteX32" fmla="*/ 1393234 w 2088198"/>
              <a:gd name="connsiteY32" fmla="*/ 250267 h 584674"/>
              <a:gd name="connsiteX33" fmla="*/ 1737007 w 2088198"/>
              <a:gd name="connsiteY33" fmla="*/ 291809 h 584674"/>
              <a:gd name="connsiteX34" fmla="*/ 1972319 w 2088198"/>
              <a:gd name="connsiteY34" fmla="*/ 341237 h 584674"/>
              <a:gd name="connsiteX35" fmla="*/ 2068874 w 2088198"/>
              <a:gd name="connsiteY35" fmla="*/ 423660 h 584674"/>
              <a:gd name="connsiteX36" fmla="*/ 1857044 w 2088198"/>
              <a:gd name="connsiteY36" fmla="*/ 494270 h 584674"/>
              <a:gd name="connsiteX37" fmla="*/ 1372217 w 2088198"/>
              <a:gd name="connsiteY37" fmla="*/ 517816 h 584674"/>
              <a:gd name="connsiteX38" fmla="*/ 903809 w 2088198"/>
              <a:gd name="connsiteY38" fmla="*/ 476618 h 584674"/>
              <a:gd name="connsiteX39" fmla="*/ 751997 w 2088198"/>
              <a:gd name="connsiteY39" fmla="*/ 427191 h 584674"/>
              <a:gd name="connsiteX40" fmla="*/ 981811 w 2088198"/>
              <a:gd name="connsiteY40" fmla="*/ 373835 h 584674"/>
              <a:gd name="connsiteX41" fmla="*/ 1624031 w 2088198"/>
              <a:gd name="connsiteY41" fmla="*/ 388355 h 584674"/>
              <a:gd name="connsiteX42" fmla="*/ 1961645 w 2088198"/>
              <a:gd name="connsiteY42" fmla="*/ 422067 h 584674"/>
              <a:gd name="connsiteX43" fmla="*/ 2082996 w 2088198"/>
              <a:gd name="connsiteY43" fmla="*/ 480148 h 584674"/>
              <a:gd name="connsiteX44" fmla="*/ 1982496 w 2088198"/>
              <a:gd name="connsiteY44" fmla="*/ 538202 h 584674"/>
              <a:gd name="connsiteX45" fmla="*/ 1592422 w 2088198"/>
              <a:gd name="connsiteY45" fmla="*/ 582415 h 584674"/>
              <a:gd name="connsiteX46" fmla="*/ 1188466 w 2088198"/>
              <a:gd name="connsiteY46" fmla="*/ 572573 h 584674"/>
              <a:gd name="connsiteX47" fmla="*/ 859963 w 2088198"/>
              <a:gd name="connsiteY47" fmla="*/ 524107 h 584674"/>
              <a:gd name="connsiteX48" fmla="*/ 476617 w 2088198"/>
              <a:gd name="connsiteY48" fmla="*/ 427191 h 584674"/>
              <a:gd name="connsiteX49" fmla="*/ 0 w 2088198"/>
              <a:gd name="connsiteY49" fmla="*/ 285971 h 584674"/>
              <a:gd name="connsiteX0" fmla="*/ 540167 w 2088198"/>
              <a:gd name="connsiteY0" fmla="*/ 0 h 584674"/>
              <a:gd name="connsiteX1" fmla="*/ 1468689 w 2088198"/>
              <a:gd name="connsiteY1" fmla="*/ 10592 h 584674"/>
              <a:gd name="connsiteX2" fmla="*/ 1920593 w 2088198"/>
              <a:gd name="connsiteY2" fmla="*/ 49427 h 584674"/>
              <a:gd name="connsiteX3" fmla="*/ 2086527 w 2088198"/>
              <a:gd name="connsiteY3" fmla="*/ 116507 h 584674"/>
              <a:gd name="connsiteX4" fmla="*/ 1835861 w 2088198"/>
              <a:gd name="connsiteY4" fmla="*/ 208300 h 584674"/>
              <a:gd name="connsiteX5" fmla="*/ 1405140 w 2088198"/>
              <a:gd name="connsiteY5" fmla="*/ 236544 h 584674"/>
              <a:gd name="connsiteX6" fmla="*/ 776711 w 2088198"/>
              <a:gd name="connsiteY6" fmla="*/ 158873 h 584674"/>
              <a:gd name="connsiteX7" fmla="*/ 896748 w 2088198"/>
              <a:gd name="connsiteY7" fmla="*/ 81202 h 584674"/>
              <a:gd name="connsiteX8" fmla="*/ 1391018 w 2088198"/>
              <a:gd name="connsiteY8" fmla="*/ 56488 h 584674"/>
              <a:gd name="connsiteX9" fmla="*/ 1754660 w 2088198"/>
              <a:gd name="connsiteY9" fmla="*/ 74141 h 584674"/>
              <a:gd name="connsiteX10" fmla="*/ 2044161 w 2088198"/>
              <a:gd name="connsiteY10" fmla="*/ 123568 h 584674"/>
              <a:gd name="connsiteX11" fmla="*/ 2037100 w 2088198"/>
              <a:gd name="connsiteY11" fmla="*/ 208300 h 584674"/>
              <a:gd name="connsiteX12" fmla="*/ 1832331 w 2088198"/>
              <a:gd name="connsiteY12" fmla="*/ 268318 h 584674"/>
              <a:gd name="connsiteX13" fmla="*/ 1451037 w 2088198"/>
              <a:gd name="connsiteY13" fmla="*/ 296562 h 584674"/>
              <a:gd name="connsiteX14" fmla="*/ 917931 w 2088198"/>
              <a:gd name="connsiteY14" fmla="*/ 257727 h 584674"/>
              <a:gd name="connsiteX15" fmla="*/ 751997 w 2088198"/>
              <a:gd name="connsiteY15" fmla="*/ 204769 h 584674"/>
              <a:gd name="connsiteX16" fmla="*/ 1129761 w 2088198"/>
              <a:gd name="connsiteY16" fmla="*/ 137690 h 584674"/>
              <a:gd name="connsiteX17" fmla="*/ 1737007 w 2088198"/>
              <a:gd name="connsiteY17" fmla="*/ 144751 h 584674"/>
              <a:gd name="connsiteX18" fmla="*/ 2082996 w 2088198"/>
              <a:gd name="connsiteY18" fmla="*/ 225952 h 584674"/>
              <a:gd name="connsiteX19" fmla="*/ 1885288 w 2088198"/>
              <a:gd name="connsiteY19" fmla="*/ 321276 h 584674"/>
              <a:gd name="connsiteX20" fmla="*/ 1482811 w 2088198"/>
              <a:gd name="connsiteY20" fmla="*/ 360111 h 584674"/>
              <a:gd name="connsiteX21" fmla="*/ 928522 w 2088198"/>
              <a:gd name="connsiteY21" fmla="*/ 335398 h 584674"/>
              <a:gd name="connsiteX22" fmla="*/ 737875 w 2088198"/>
              <a:gd name="connsiteY22" fmla="*/ 275379 h 584674"/>
              <a:gd name="connsiteX23" fmla="*/ 1023846 w 2088198"/>
              <a:gd name="connsiteY23" fmla="*/ 211830 h 584674"/>
              <a:gd name="connsiteX24" fmla="*/ 1719355 w 2088198"/>
              <a:gd name="connsiteY24" fmla="*/ 204769 h 584674"/>
              <a:gd name="connsiteX25" fmla="*/ 2068874 w 2088198"/>
              <a:gd name="connsiteY25" fmla="*/ 289501 h 584674"/>
              <a:gd name="connsiteX26" fmla="*/ 1945389 w 2088198"/>
              <a:gd name="connsiteY26" fmla="*/ 402449 h 584674"/>
              <a:gd name="connsiteX27" fmla="*/ 1371151 w 2088198"/>
              <a:gd name="connsiteY27" fmla="*/ 436587 h 584674"/>
              <a:gd name="connsiteX28" fmla="*/ 946175 w 2088198"/>
              <a:gd name="connsiteY28" fmla="*/ 402477 h 584674"/>
              <a:gd name="connsiteX29" fmla="*/ 747069 w 2088198"/>
              <a:gd name="connsiteY29" fmla="*/ 343653 h 584674"/>
              <a:gd name="connsiteX30" fmla="*/ 852911 w 2088198"/>
              <a:gd name="connsiteY30" fmla="*/ 298581 h 584674"/>
              <a:gd name="connsiteX31" fmla="*/ 999546 w 2088198"/>
              <a:gd name="connsiteY31" fmla="*/ 272646 h 584674"/>
              <a:gd name="connsiteX32" fmla="*/ 1386090 w 2088198"/>
              <a:gd name="connsiteY32" fmla="*/ 270626 h 584674"/>
              <a:gd name="connsiteX33" fmla="*/ 1737007 w 2088198"/>
              <a:gd name="connsiteY33" fmla="*/ 291809 h 584674"/>
              <a:gd name="connsiteX34" fmla="*/ 1972319 w 2088198"/>
              <a:gd name="connsiteY34" fmla="*/ 341237 h 584674"/>
              <a:gd name="connsiteX35" fmla="*/ 2068874 w 2088198"/>
              <a:gd name="connsiteY35" fmla="*/ 423660 h 584674"/>
              <a:gd name="connsiteX36" fmla="*/ 1857044 w 2088198"/>
              <a:gd name="connsiteY36" fmla="*/ 494270 h 584674"/>
              <a:gd name="connsiteX37" fmla="*/ 1372217 w 2088198"/>
              <a:gd name="connsiteY37" fmla="*/ 517816 h 584674"/>
              <a:gd name="connsiteX38" fmla="*/ 903809 w 2088198"/>
              <a:gd name="connsiteY38" fmla="*/ 476618 h 584674"/>
              <a:gd name="connsiteX39" fmla="*/ 751997 w 2088198"/>
              <a:gd name="connsiteY39" fmla="*/ 427191 h 584674"/>
              <a:gd name="connsiteX40" fmla="*/ 981811 w 2088198"/>
              <a:gd name="connsiteY40" fmla="*/ 373835 h 584674"/>
              <a:gd name="connsiteX41" fmla="*/ 1624031 w 2088198"/>
              <a:gd name="connsiteY41" fmla="*/ 388355 h 584674"/>
              <a:gd name="connsiteX42" fmla="*/ 1961645 w 2088198"/>
              <a:gd name="connsiteY42" fmla="*/ 422067 h 584674"/>
              <a:gd name="connsiteX43" fmla="*/ 2082996 w 2088198"/>
              <a:gd name="connsiteY43" fmla="*/ 480148 h 584674"/>
              <a:gd name="connsiteX44" fmla="*/ 1982496 w 2088198"/>
              <a:gd name="connsiteY44" fmla="*/ 538202 h 584674"/>
              <a:gd name="connsiteX45" fmla="*/ 1592422 w 2088198"/>
              <a:gd name="connsiteY45" fmla="*/ 582415 h 584674"/>
              <a:gd name="connsiteX46" fmla="*/ 1188466 w 2088198"/>
              <a:gd name="connsiteY46" fmla="*/ 572573 h 584674"/>
              <a:gd name="connsiteX47" fmla="*/ 859963 w 2088198"/>
              <a:gd name="connsiteY47" fmla="*/ 524107 h 584674"/>
              <a:gd name="connsiteX48" fmla="*/ 476617 w 2088198"/>
              <a:gd name="connsiteY48" fmla="*/ 427191 h 584674"/>
              <a:gd name="connsiteX49" fmla="*/ 0 w 2088198"/>
              <a:gd name="connsiteY49" fmla="*/ 285971 h 584674"/>
              <a:gd name="connsiteX0" fmla="*/ 540167 w 2088198"/>
              <a:gd name="connsiteY0" fmla="*/ 0 h 584674"/>
              <a:gd name="connsiteX1" fmla="*/ 1468689 w 2088198"/>
              <a:gd name="connsiteY1" fmla="*/ 10592 h 584674"/>
              <a:gd name="connsiteX2" fmla="*/ 1920593 w 2088198"/>
              <a:gd name="connsiteY2" fmla="*/ 49427 h 584674"/>
              <a:gd name="connsiteX3" fmla="*/ 2086527 w 2088198"/>
              <a:gd name="connsiteY3" fmla="*/ 116507 h 584674"/>
              <a:gd name="connsiteX4" fmla="*/ 1835861 w 2088198"/>
              <a:gd name="connsiteY4" fmla="*/ 208300 h 584674"/>
              <a:gd name="connsiteX5" fmla="*/ 1405140 w 2088198"/>
              <a:gd name="connsiteY5" fmla="*/ 236544 h 584674"/>
              <a:gd name="connsiteX6" fmla="*/ 776711 w 2088198"/>
              <a:gd name="connsiteY6" fmla="*/ 158873 h 584674"/>
              <a:gd name="connsiteX7" fmla="*/ 896748 w 2088198"/>
              <a:gd name="connsiteY7" fmla="*/ 81202 h 584674"/>
              <a:gd name="connsiteX8" fmla="*/ 1391018 w 2088198"/>
              <a:gd name="connsiteY8" fmla="*/ 56488 h 584674"/>
              <a:gd name="connsiteX9" fmla="*/ 1754660 w 2088198"/>
              <a:gd name="connsiteY9" fmla="*/ 74141 h 584674"/>
              <a:gd name="connsiteX10" fmla="*/ 2044161 w 2088198"/>
              <a:gd name="connsiteY10" fmla="*/ 123568 h 584674"/>
              <a:gd name="connsiteX11" fmla="*/ 2037100 w 2088198"/>
              <a:gd name="connsiteY11" fmla="*/ 208300 h 584674"/>
              <a:gd name="connsiteX12" fmla="*/ 1832331 w 2088198"/>
              <a:gd name="connsiteY12" fmla="*/ 268318 h 584674"/>
              <a:gd name="connsiteX13" fmla="*/ 1451037 w 2088198"/>
              <a:gd name="connsiteY13" fmla="*/ 296562 h 584674"/>
              <a:gd name="connsiteX14" fmla="*/ 917931 w 2088198"/>
              <a:gd name="connsiteY14" fmla="*/ 257727 h 584674"/>
              <a:gd name="connsiteX15" fmla="*/ 751997 w 2088198"/>
              <a:gd name="connsiteY15" fmla="*/ 204769 h 584674"/>
              <a:gd name="connsiteX16" fmla="*/ 1129761 w 2088198"/>
              <a:gd name="connsiteY16" fmla="*/ 137690 h 584674"/>
              <a:gd name="connsiteX17" fmla="*/ 1737007 w 2088198"/>
              <a:gd name="connsiteY17" fmla="*/ 144751 h 584674"/>
              <a:gd name="connsiteX18" fmla="*/ 2082996 w 2088198"/>
              <a:gd name="connsiteY18" fmla="*/ 225952 h 584674"/>
              <a:gd name="connsiteX19" fmla="*/ 1885288 w 2088198"/>
              <a:gd name="connsiteY19" fmla="*/ 321276 h 584674"/>
              <a:gd name="connsiteX20" fmla="*/ 1482811 w 2088198"/>
              <a:gd name="connsiteY20" fmla="*/ 360111 h 584674"/>
              <a:gd name="connsiteX21" fmla="*/ 928522 w 2088198"/>
              <a:gd name="connsiteY21" fmla="*/ 335398 h 584674"/>
              <a:gd name="connsiteX22" fmla="*/ 737875 w 2088198"/>
              <a:gd name="connsiteY22" fmla="*/ 275379 h 584674"/>
              <a:gd name="connsiteX23" fmla="*/ 1023846 w 2088198"/>
              <a:gd name="connsiteY23" fmla="*/ 211830 h 584674"/>
              <a:gd name="connsiteX24" fmla="*/ 1719355 w 2088198"/>
              <a:gd name="connsiteY24" fmla="*/ 204769 h 584674"/>
              <a:gd name="connsiteX25" fmla="*/ 2068874 w 2088198"/>
              <a:gd name="connsiteY25" fmla="*/ 289501 h 584674"/>
              <a:gd name="connsiteX26" fmla="*/ 1945389 w 2088198"/>
              <a:gd name="connsiteY26" fmla="*/ 402449 h 584674"/>
              <a:gd name="connsiteX27" fmla="*/ 1371151 w 2088198"/>
              <a:gd name="connsiteY27" fmla="*/ 436587 h 584674"/>
              <a:gd name="connsiteX28" fmla="*/ 946175 w 2088198"/>
              <a:gd name="connsiteY28" fmla="*/ 402477 h 584674"/>
              <a:gd name="connsiteX29" fmla="*/ 747069 w 2088198"/>
              <a:gd name="connsiteY29" fmla="*/ 343653 h 584674"/>
              <a:gd name="connsiteX30" fmla="*/ 852911 w 2088198"/>
              <a:gd name="connsiteY30" fmla="*/ 298581 h 584674"/>
              <a:gd name="connsiteX31" fmla="*/ 999546 w 2088198"/>
              <a:gd name="connsiteY31" fmla="*/ 272646 h 584674"/>
              <a:gd name="connsiteX32" fmla="*/ 1386090 w 2088198"/>
              <a:gd name="connsiteY32" fmla="*/ 270626 h 584674"/>
              <a:gd name="connsiteX33" fmla="*/ 1737007 w 2088198"/>
              <a:gd name="connsiteY33" fmla="*/ 291809 h 584674"/>
              <a:gd name="connsiteX34" fmla="*/ 1965175 w 2088198"/>
              <a:gd name="connsiteY34" fmla="*/ 350633 h 584674"/>
              <a:gd name="connsiteX35" fmla="*/ 2068874 w 2088198"/>
              <a:gd name="connsiteY35" fmla="*/ 423660 h 584674"/>
              <a:gd name="connsiteX36" fmla="*/ 1857044 w 2088198"/>
              <a:gd name="connsiteY36" fmla="*/ 494270 h 584674"/>
              <a:gd name="connsiteX37" fmla="*/ 1372217 w 2088198"/>
              <a:gd name="connsiteY37" fmla="*/ 517816 h 584674"/>
              <a:gd name="connsiteX38" fmla="*/ 903809 w 2088198"/>
              <a:gd name="connsiteY38" fmla="*/ 476618 h 584674"/>
              <a:gd name="connsiteX39" fmla="*/ 751997 w 2088198"/>
              <a:gd name="connsiteY39" fmla="*/ 427191 h 584674"/>
              <a:gd name="connsiteX40" fmla="*/ 981811 w 2088198"/>
              <a:gd name="connsiteY40" fmla="*/ 373835 h 584674"/>
              <a:gd name="connsiteX41" fmla="*/ 1624031 w 2088198"/>
              <a:gd name="connsiteY41" fmla="*/ 388355 h 584674"/>
              <a:gd name="connsiteX42" fmla="*/ 1961645 w 2088198"/>
              <a:gd name="connsiteY42" fmla="*/ 422067 h 584674"/>
              <a:gd name="connsiteX43" fmla="*/ 2082996 w 2088198"/>
              <a:gd name="connsiteY43" fmla="*/ 480148 h 584674"/>
              <a:gd name="connsiteX44" fmla="*/ 1982496 w 2088198"/>
              <a:gd name="connsiteY44" fmla="*/ 538202 h 584674"/>
              <a:gd name="connsiteX45" fmla="*/ 1592422 w 2088198"/>
              <a:gd name="connsiteY45" fmla="*/ 582415 h 584674"/>
              <a:gd name="connsiteX46" fmla="*/ 1188466 w 2088198"/>
              <a:gd name="connsiteY46" fmla="*/ 572573 h 584674"/>
              <a:gd name="connsiteX47" fmla="*/ 859963 w 2088198"/>
              <a:gd name="connsiteY47" fmla="*/ 524107 h 584674"/>
              <a:gd name="connsiteX48" fmla="*/ 476617 w 2088198"/>
              <a:gd name="connsiteY48" fmla="*/ 427191 h 584674"/>
              <a:gd name="connsiteX49" fmla="*/ 0 w 2088198"/>
              <a:gd name="connsiteY49" fmla="*/ 285971 h 584674"/>
              <a:gd name="connsiteX0" fmla="*/ 540167 w 2088198"/>
              <a:gd name="connsiteY0" fmla="*/ 0 h 584674"/>
              <a:gd name="connsiteX1" fmla="*/ 1468689 w 2088198"/>
              <a:gd name="connsiteY1" fmla="*/ 10592 h 584674"/>
              <a:gd name="connsiteX2" fmla="*/ 1920593 w 2088198"/>
              <a:gd name="connsiteY2" fmla="*/ 49427 h 584674"/>
              <a:gd name="connsiteX3" fmla="*/ 2086527 w 2088198"/>
              <a:gd name="connsiteY3" fmla="*/ 116507 h 584674"/>
              <a:gd name="connsiteX4" fmla="*/ 1835861 w 2088198"/>
              <a:gd name="connsiteY4" fmla="*/ 208300 h 584674"/>
              <a:gd name="connsiteX5" fmla="*/ 1405140 w 2088198"/>
              <a:gd name="connsiteY5" fmla="*/ 236544 h 584674"/>
              <a:gd name="connsiteX6" fmla="*/ 776711 w 2088198"/>
              <a:gd name="connsiteY6" fmla="*/ 158873 h 584674"/>
              <a:gd name="connsiteX7" fmla="*/ 896748 w 2088198"/>
              <a:gd name="connsiteY7" fmla="*/ 81202 h 584674"/>
              <a:gd name="connsiteX8" fmla="*/ 1391018 w 2088198"/>
              <a:gd name="connsiteY8" fmla="*/ 56488 h 584674"/>
              <a:gd name="connsiteX9" fmla="*/ 1754660 w 2088198"/>
              <a:gd name="connsiteY9" fmla="*/ 74141 h 584674"/>
              <a:gd name="connsiteX10" fmla="*/ 2044161 w 2088198"/>
              <a:gd name="connsiteY10" fmla="*/ 123568 h 584674"/>
              <a:gd name="connsiteX11" fmla="*/ 2037100 w 2088198"/>
              <a:gd name="connsiteY11" fmla="*/ 208300 h 584674"/>
              <a:gd name="connsiteX12" fmla="*/ 1832331 w 2088198"/>
              <a:gd name="connsiteY12" fmla="*/ 268318 h 584674"/>
              <a:gd name="connsiteX13" fmla="*/ 1451037 w 2088198"/>
              <a:gd name="connsiteY13" fmla="*/ 296562 h 584674"/>
              <a:gd name="connsiteX14" fmla="*/ 917931 w 2088198"/>
              <a:gd name="connsiteY14" fmla="*/ 257727 h 584674"/>
              <a:gd name="connsiteX15" fmla="*/ 751997 w 2088198"/>
              <a:gd name="connsiteY15" fmla="*/ 204769 h 584674"/>
              <a:gd name="connsiteX16" fmla="*/ 1129761 w 2088198"/>
              <a:gd name="connsiteY16" fmla="*/ 137690 h 584674"/>
              <a:gd name="connsiteX17" fmla="*/ 1737007 w 2088198"/>
              <a:gd name="connsiteY17" fmla="*/ 144751 h 584674"/>
              <a:gd name="connsiteX18" fmla="*/ 2082996 w 2088198"/>
              <a:gd name="connsiteY18" fmla="*/ 225952 h 584674"/>
              <a:gd name="connsiteX19" fmla="*/ 1885288 w 2088198"/>
              <a:gd name="connsiteY19" fmla="*/ 321276 h 584674"/>
              <a:gd name="connsiteX20" fmla="*/ 1482811 w 2088198"/>
              <a:gd name="connsiteY20" fmla="*/ 360111 h 584674"/>
              <a:gd name="connsiteX21" fmla="*/ 928522 w 2088198"/>
              <a:gd name="connsiteY21" fmla="*/ 335398 h 584674"/>
              <a:gd name="connsiteX22" fmla="*/ 737875 w 2088198"/>
              <a:gd name="connsiteY22" fmla="*/ 275379 h 584674"/>
              <a:gd name="connsiteX23" fmla="*/ 1023846 w 2088198"/>
              <a:gd name="connsiteY23" fmla="*/ 211830 h 584674"/>
              <a:gd name="connsiteX24" fmla="*/ 1719355 w 2088198"/>
              <a:gd name="connsiteY24" fmla="*/ 204769 h 584674"/>
              <a:gd name="connsiteX25" fmla="*/ 2068874 w 2088198"/>
              <a:gd name="connsiteY25" fmla="*/ 289501 h 584674"/>
              <a:gd name="connsiteX26" fmla="*/ 1945389 w 2088198"/>
              <a:gd name="connsiteY26" fmla="*/ 402449 h 584674"/>
              <a:gd name="connsiteX27" fmla="*/ 1371151 w 2088198"/>
              <a:gd name="connsiteY27" fmla="*/ 436587 h 584674"/>
              <a:gd name="connsiteX28" fmla="*/ 946175 w 2088198"/>
              <a:gd name="connsiteY28" fmla="*/ 402477 h 584674"/>
              <a:gd name="connsiteX29" fmla="*/ 747069 w 2088198"/>
              <a:gd name="connsiteY29" fmla="*/ 343653 h 584674"/>
              <a:gd name="connsiteX30" fmla="*/ 852911 w 2088198"/>
              <a:gd name="connsiteY30" fmla="*/ 298581 h 584674"/>
              <a:gd name="connsiteX31" fmla="*/ 999546 w 2088198"/>
              <a:gd name="connsiteY31" fmla="*/ 272646 h 584674"/>
              <a:gd name="connsiteX32" fmla="*/ 1386090 w 2088198"/>
              <a:gd name="connsiteY32" fmla="*/ 270626 h 584674"/>
              <a:gd name="connsiteX33" fmla="*/ 1737007 w 2088198"/>
              <a:gd name="connsiteY33" fmla="*/ 291809 h 584674"/>
              <a:gd name="connsiteX34" fmla="*/ 1965175 w 2088198"/>
              <a:gd name="connsiteY34" fmla="*/ 350633 h 584674"/>
              <a:gd name="connsiteX35" fmla="*/ 2073637 w 2088198"/>
              <a:gd name="connsiteY35" fmla="*/ 418962 h 584674"/>
              <a:gd name="connsiteX36" fmla="*/ 1857044 w 2088198"/>
              <a:gd name="connsiteY36" fmla="*/ 494270 h 584674"/>
              <a:gd name="connsiteX37" fmla="*/ 1372217 w 2088198"/>
              <a:gd name="connsiteY37" fmla="*/ 517816 h 584674"/>
              <a:gd name="connsiteX38" fmla="*/ 903809 w 2088198"/>
              <a:gd name="connsiteY38" fmla="*/ 476618 h 584674"/>
              <a:gd name="connsiteX39" fmla="*/ 751997 w 2088198"/>
              <a:gd name="connsiteY39" fmla="*/ 427191 h 584674"/>
              <a:gd name="connsiteX40" fmla="*/ 981811 w 2088198"/>
              <a:gd name="connsiteY40" fmla="*/ 373835 h 584674"/>
              <a:gd name="connsiteX41" fmla="*/ 1624031 w 2088198"/>
              <a:gd name="connsiteY41" fmla="*/ 388355 h 584674"/>
              <a:gd name="connsiteX42" fmla="*/ 1961645 w 2088198"/>
              <a:gd name="connsiteY42" fmla="*/ 422067 h 584674"/>
              <a:gd name="connsiteX43" fmla="*/ 2082996 w 2088198"/>
              <a:gd name="connsiteY43" fmla="*/ 480148 h 584674"/>
              <a:gd name="connsiteX44" fmla="*/ 1982496 w 2088198"/>
              <a:gd name="connsiteY44" fmla="*/ 538202 h 584674"/>
              <a:gd name="connsiteX45" fmla="*/ 1592422 w 2088198"/>
              <a:gd name="connsiteY45" fmla="*/ 582415 h 584674"/>
              <a:gd name="connsiteX46" fmla="*/ 1188466 w 2088198"/>
              <a:gd name="connsiteY46" fmla="*/ 572573 h 584674"/>
              <a:gd name="connsiteX47" fmla="*/ 859963 w 2088198"/>
              <a:gd name="connsiteY47" fmla="*/ 524107 h 584674"/>
              <a:gd name="connsiteX48" fmla="*/ 476617 w 2088198"/>
              <a:gd name="connsiteY48" fmla="*/ 427191 h 584674"/>
              <a:gd name="connsiteX49" fmla="*/ 0 w 2088198"/>
              <a:gd name="connsiteY49" fmla="*/ 285971 h 584674"/>
              <a:gd name="connsiteX0" fmla="*/ 540167 w 2088198"/>
              <a:gd name="connsiteY0" fmla="*/ 0 h 584674"/>
              <a:gd name="connsiteX1" fmla="*/ 1468689 w 2088198"/>
              <a:gd name="connsiteY1" fmla="*/ 10592 h 584674"/>
              <a:gd name="connsiteX2" fmla="*/ 1920593 w 2088198"/>
              <a:gd name="connsiteY2" fmla="*/ 49427 h 584674"/>
              <a:gd name="connsiteX3" fmla="*/ 2086527 w 2088198"/>
              <a:gd name="connsiteY3" fmla="*/ 116507 h 584674"/>
              <a:gd name="connsiteX4" fmla="*/ 1835861 w 2088198"/>
              <a:gd name="connsiteY4" fmla="*/ 208300 h 584674"/>
              <a:gd name="connsiteX5" fmla="*/ 1405140 w 2088198"/>
              <a:gd name="connsiteY5" fmla="*/ 236544 h 584674"/>
              <a:gd name="connsiteX6" fmla="*/ 776711 w 2088198"/>
              <a:gd name="connsiteY6" fmla="*/ 158873 h 584674"/>
              <a:gd name="connsiteX7" fmla="*/ 896748 w 2088198"/>
              <a:gd name="connsiteY7" fmla="*/ 81202 h 584674"/>
              <a:gd name="connsiteX8" fmla="*/ 1391018 w 2088198"/>
              <a:gd name="connsiteY8" fmla="*/ 56488 h 584674"/>
              <a:gd name="connsiteX9" fmla="*/ 1754660 w 2088198"/>
              <a:gd name="connsiteY9" fmla="*/ 74141 h 584674"/>
              <a:gd name="connsiteX10" fmla="*/ 2044161 w 2088198"/>
              <a:gd name="connsiteY10" fmla="*/ 123568 h 584674"/>
              <a:gd name="connsiteX11" fmla="*/ 2037100 w 2088198"/>
              <a:gd name="connsiteY11" fmla="*/ 208300 h 584674"/>
              <a:gd name="connsiteX12" fmla="*/ 1832331 w 2088198"/>
              <a:gd name="connsiteY12" fmla="*/ 268318 h 584674"/>
              <a:gd name="connsiteX13" fmla="*/ 1451037 w 2088198"/>
              <a:gd name="connsiteY13" fmla="*/ 296562 h 584674"/>
              <a:gd name="connsiteX14" fmla="*/ 917931 w 2088198"/>
              <a:gd name="connsiteY14" fmla="*/ 257727 h 584674"/>
              <a:gd name="connsiteX15" fmla="*/ 751997 w 2088198"/>
              <a:gd name="connsiteY15" fmla="*/ 204769 h 584674"/>
              <a:gd name="connsiteX16" fmla="*/ 1129761 w 2088198"/>
              <a:gd name="connsiteY16" fmla="*/ 137690 h 584674"/>
              <a:gd name="connsiteX17" fmla="*/ 1737007 w 2088198"/>
              <a:gd name="connsiteY17" fmla="*/ 144751 h 584674"/>
              <a:gd name="connsiteX18" fmla="*/ 2082996 w 2088198"/>
              <a:gd name="connsiteY18" fmla="*/ 225952 h 584674"/>
              <a:gd name="connsiteX19" fmla="*/ 1885288 w 2088198"/>
              <a:gd name="connsiteY19" fmla="*/ 321276 h 584674"/>
              <a:gd name="connsiteX20" fmla="*/ 1482811 w 2088198"/>
              <a:gd name="connsiteY20" fmla="*/ 360111 h 584674"/>
              <a:gd name="connsiteX21" fmla="*/ 928522 w 2088198"/>
              <a:gd name="connsiteY21" fmla="*/ 335398 h 584674"/>
              <a:gd name="connsiteX22" fmla="*/ 737875 w 2088198"/>
              <a:gd name="connsiteY22" fmla="*/ 275379 h 584674"/>
              <a:gd name="connsiteX23" fmla="*/ 1023846 w 2088198"/>
              <a:gd name="connsiteY23" fmla="*/ 211830 h 584674"/>
              <a:gd name="connsiteX24" fmla="*/ 1719355 w 2088198"/>
              <a:gd name="connsiteY24" fmla="*/ 204769 h 584674"/>
              <a:gd name="connsiteX25" fmla="*/ 2068874 w 2088198"/>
              <a:gd name="connsiteY25" fmla="*/ 289501 h 584674"/>
              <a:gd name="connsiteX26" fmla="*/ 1945389 w 2088198"/>
              <a:gd name="connsiteY26" fmla="*/ 402449 h 584674"/>
              <a:gd name="connsiteX27" fmla="*/ 1371151 w 2088198"/>
              <a:gd name="connsiteY27" fmla="*/ 436587 h 584674"/>
              <a:gd name="connsiteX28" fmla="*/ 946175 w 2088198"/>
              <a:gd name="connsiteY28" fmla="*/ 402477 h 584674"/>
              <a:gd name="connsiteX29" fmla="*/ 747069 w 2088198"/>
              <a:gd name="connsiteY29" fmla="*/ 343653 h 584674"/>
              <a:gd name="connsiteX30" fmla="*/ 852911 w 2088198"/>
              <a:gd name="connsiteY30" fmla="*/ 298581 h 584674"/>
              <a:gd name="connsiteX31" fmla="*/ 999546 w 2088198"/>
              <a:gd name="connsiteY31" fmla="*/ 272646 h 584674"/>
              <a:gd name="connsiteX32" fmla="*/ 1386090 w 2088198"/>
              <a:gd name="connsiteY32" fmla="*/ 270626 h 584674"/>
              <a:gd name="connsiteX33" fmla="*/ 1737007 w 2088198"/>
              <a:gd name="connsiteY33" fmla="*/ 291809 h 584674"/>
              <a:gd name="connsiteX34" fmla="*/ 1965175 w 2088198"/>
              <a:gd name="connsiteY34" fmla="*/ 350633 h 584674"/>
              <a:gd name="connsiteX35" fmla="*/ 2073637 w 2088198"/>
              <a:gd name="connsiteY35" fmla="*/ 418962 h 584674"/>
              <a:gd name="connsiteX36" fmla="*/ 1857044 w 2088198"/>
              <a:gd name="connsiteY36" fmla="*/ 494270 h 584674"/>
              <a:gd name="connsiteX37" fmla="*/ 1372217 w 2088198"/>
              <a:gd name="connsiteY37" fmla="*/ 517816 h 584674"/>
              <a:gd name="connsiteX38" fmla="*/ 903809 w 2088198"/>
              <a:gd name="connsiteY38" fmla="*/ 476618 h 584674"/>
              <a:gd name="connsiteX39" fmla="*/ 751997 w 2088198"/>
              <a:gd name="connsiteY39" fmla="*/ 427191 h 584674"/>
              <a:gd name="connsiteX40" fmla="*/ 981811 w 2088198"/>
              <a:gd name="connsiteY40" fmla="*/ 373835 h 584674"/>
              <a:gd name="connsiteX41" fmla="*/ 1624031 w 2088198"/>
              <a:gd name="connsiteY41" fmla="*/ 388355 h 584674"/>
              <a:gd name="connsiteX42" fmla="*/ 1961645 w 2088198"/>
              <a:gd name="connsiteY42" fmla="*/ 422067 h 584674"/>
              <a:gd name="connsiteX43" fmla="*/ 2082996 w 2088198"/>
              <a:gd name="connsiteY43" fmla="*/ 480148 h 584674"/>
              <a:gd name="connsiteX44" fmla="*/ 1982496 w 2088198"/>
              <a:gd name="connsiteY44" fmla="*/ 538202 h 584674"/>
              <a:gd name="connsiteX45" fmla="*/ 1592422 w 2088198"/>
              <a:gd name="connsiteY45" fmla="*/ 582415 h 584674"/>
              <a:gd name="connsiteX46" fmla="*/ 1188466 w 2088198"/>
              <a:gd name="connsiteY46" fmla="*/ 572573 h 584674"/>
              <a:gd name="connsiteX47" fmla="*/ 859963 w 2088198"/>
              <a:gd name="connsiteY47" fmla="*/ 524107 h 584674"/>
              <a:gd name="connsiteX48" fmla="*/ 476617 w 2088198"/>
              <a:gd name="connsiteY48" fmla="*/ 427191 h 584674"/>
              <a:gd name="connsiteX49" fmla="*/ 0 w 2088198"/>
              <a:gd name="connsiteY49" fmla="*/ 285971 h 584674"/>
              <a:gd name="connsiteX0" fmla="*/ 540167 w 2088198"/>
              <a:gd name="connsiteY0" fmla="*/ 0 h 584674"/>
              <a:gd name="connsiteX1" fmla="*/ 1468689 w 2088198"/>
              <a:gd name="connsiteY1" fmla="*/ 10592 h 584674"/>
              <a:gd name="connsiteX2" fmla="*/ 1920593 w 2088198"/>
              <a:gd name="connsiteY2" fmla="*/ 49427 h 584674"/>
              <a:gd name="connsiteX3" fmla="*/ 2086527 w 2088198"/>
              <a:gd name="connsiteY3" fmla="*/ 116507 h 584674"/>
              <a:gd name="connsiteX4" fmla="*/ 1835861 w 2088198"/>
              <a:gd name="connsiteY4" fmla="*/ 208300 h 584674"/>
              <a:gd name="connsiteX5" fmla="*/ 1405140 w 2088198"/>
              <a:gd name="connsiteY5" fmla="*/ 236544 h 584674"/>
              <a:gd name="connsiteX6" fmla="*/ 776711 w 2088198"/>
              <a:gd name="connsiteY6" fmla="*/ 158873 h 584674"/>
              <a:gd name="connsiteX7" fmla="*/ 896748 w 2088198"/>
              <a:gd name="connsiteY7" fmla="*/ 81202 h 584674"/>
              <a:gd name="connsiteX8" fmla="*/ 1391018 w 2088198"/>
              <a:gd name="connsiteY8" fmla="*/ 56488 h 584674"/>
              <a:gd name="connsiteX9" fmla="*/ 1754660 w 2088198"/>
              <a:gd name="connsiteY9" fmla="*/ 74141 h 584674"/>
              <a:gd name="connsiteX10" fmla="*/ 2044161 w 2088198"/>
              <a:gd name="connsiteY10" fmla="*/ 123568 h 584674"/>
              <a:gd name="connsiteX11" fmla="*/ 2037100 w 2088198"/>
              <a:gd name="connsiteY11" fmla="*/ 208300 h 584674"/>
              <a:gd name="connsiteX12" fmla="*/ 1832331 w 2088198"/>
              <a:gd name="connsiteY12" fmla="*/ 268318 h 584674"/>
              <a:gd name="connsiteX13" fmla="*/ 1451037 w 2088198"/>
              <a:gd name="connsiteY13" fmla="*/ 296562 h 584674"/>
              <a:gd name="connsiteX14" fmla="*/ 917931 w 2088198"/>
              <a:gd name="connsiteY14" fmla="*/ 257727 h 584674"/>
              <a:gd name="connsiteX15" fmla="*/ 751997 w 2088198"/>
              <a:gd name="connsiteY15" fmla="*/ 204769 h 584674"/>
              <a:gd name="connsiteX16" fmla="*/ 1129761 w 2088198"/>
              <a:gd name="connsiteY16" fmla="*/ 137690 h 584674"/>
              <a:gd name="connsiteX17" fmla="*/ 1737007 w 2088198"/>
              <a:gd name="connsiteY17" fmla="*/ 144751 h 584674"/>
              <a:gd name="connsiteX18" fmla="*/ 2082996 w 2088198"/>
              <a:gd name="connsiteY18" fmla="*/ 225952 h 584674"/>
              <a:gd name="connsiteX19" fmla="*/ 1885288 w 2088198"/>
              <a:gd name="connsiteY19" fmla="*/ 321276 h 584674"/>
              <a:gd name="connsiteX20" fmla="*/ 1482811 w 2088198"/>
              <a:gd name="connsiteY20" fmla="*/ 360111 h 584674"/>
              <a:gd name="connsiteX21" fmla="*/ 928522 w 2088198"/>
              <a:gd name="connsiteY21" fmla="*/ 335398 h 584674"/>
              <a:gd name="connsiteX22" fmla="*/ 737875 w 2088198"/>
              <a:gd name="connsiteY22" fmla="*/ 275379 h 584674"/>
              <a:gd name="connsiteX23" fmla="*/ 1023846 w 2088198"/>
              <a:gd name="connsiteY23" fmla="*/ 211830 h 584674"/>
              <a:gd name="connsiteX24" fmla="*/ 1719355 w 2088198"/>
              <a:gd name="connsiteY24" fmla="*/ 204769 h 584674"/>
              <a:gd name="connsiteX25" fmla="*/ 2068874 w 2088198"/>
              <a:gd name="connsiteY25" fmla="*/ 289501 h 584674"/>
              <a:gd name="connsiteX26" fmla="*/ 1945389 w 2088198"/>
              <a:gd name="connsiteY26" fmla="*/ 402449 h 584674"/>
              <a:gd name="connsiteX27" fmla="*/ 1371151 w 2088198"/>
              <a:gd name="connsiteY27" fmla="*/ 436587 h 584674"/>
              <a:gd name="connsiteX28" fmla="*/ 946175 w 2088198"/>
              <a:gd name="connsiteY28" fmla="*/ 402477 h 584674"/>
              <a:gd name="connsiteX29" fmla="*/ 747069 w 2088198"/>
              <a:gd name="connsiteY29" fmla="*/ 343653 h 584674"/>
              <a:gd name="connsiteX30" fmla="*/ 852911 w 2088198"/>
              <a:gd name="connsiteY30" fmla="*/ 298581 h 584674"/>
              <a:gd name="connsiteX31" fmla="*/ 999546 w 2088198"/>
              <a:gd name="connsiteY31" fmla="*/ 272646 h 584674"/>
              <a:gd name="connsiteX32" fmla="*/ 1386090 w 2088198"/>
              <a:gd name="connsiteY32" fmla="*/ 270626 h 584674"/>
              <a:gd name="connsiteX33" fmla="*/ 1722719 w 2088198"/>
              <a:gd name="connsiteY33" fmla="*/ 324697 h 584674"/>
              <a:gd name="connsiteX34" fmla="*/ 1965175 w 2088198"/>
              <a:gd name="connsiteY34" fmla="*/ 350633 h 584674"/>
              <a:gd name="connsiteX35" fmla="*/ 2073637 w 2088198"/>
              <a:gd name="connsiteY35" fmla="*/ 418962 h 584674"/>
              <a:gd name="connsiteX36" fmla="*/ 1857044 w 2088198"/>
              <a:gd name="connsiteY36" fmla="*/ 494270 h 584674"/>
              <a:gd name="connsiteX37" fmla="*/ 1372217 w 2088198"/>
              <a:gd name="connsiteY37" fmla="*/ 517816 h 584674"/>
              <a:gd name="connsiteX38" fmla="*/ 903809 w 2088198"/>
              <a:gd name="connsiteY38" fmla="*/ 476618 h 584674"/>
              <a:gd name="connsiteX39" fmla="*/ 751997 w 2088198"/>
              <a:gd name="connsiteY39" fmla="*/ 427191 h 584674"/>
              <a:gd name="connsiteX40" fmla="*/ 981811 w 2088198"/>
              <a:gd name="connsiteY40" fmla="*/ 373835 h 584674"/>
              <a:gd name="connsiteX41" fmla="*/ 1624031 w 2088198"/>
              <a:gd name="connsiteY41" fmla="*/ 388355 h 584674"/>
              <a:gd name="connsiteX42" fmla="*/ 1961645 w 2088198"/>
              <a:gd name="connsiteY42" fmla="*/ 422067 h 584674"/>
              <a:gd name="connsiteX43" fmla="*/ 2082996 w 2088198"/>
              <a:gd name="connsiteY43" fmla="*/ 480148 h 584674"/>
              <a:gd name="connsiteX44" fmla="*/ 1982496 w 2088198"/>
              <a:gd name="connsiteY44" fmla="*/ 538202 h 584674"/>
              <a:gd name="connsiteX45" fmla="*/ 1592422 w 2088198"/>
              <a:gd name="connsiteY45" fmla="*/ 582415 h 584674"/>
              <a:gd name="connsiteX46" fmla="*/ 1188466 w 2088198"/>
              <a:gd name="connsiteY46" fmla="*/ 572573 h 584674"/>
              <a:gd name="connsiteX47" fmla="*/ 859963 w 2088198"/>
              <a:gd name="connsiteY47" fmla="*/ 524107 h 584674"/>
              <a:gd name="connsiteX48" fmla="*/ 476617 w 2088198"/>
              <a:gd name="connsiteY48" fmla="*/ 427191 h 584674"/>
              <a:gd name="connsiteX49" fmla="*/ 0 w 2088198"/>
              <a:gd name="connsiteY49" fmla="*/ 285971 h 584674"/>
              <a:gd name="connsiteX0" fmla="*/ 540167 w 2088198"/>
              <a:gd name="connsiteY0" fmla="*/ 0 h 584674"/>
              <a:gd name="connsiteX1" fmla="*/ 1468689 w 2088198"/>
              <a:gd name="connsiteY1" fmla="*/ 10592 h 584674"/>
              <a:gd name="connsiteX2" fmla="*/ 1920593 w 2088198"/>
              <a:gd name="connsiteY2" fmla="*/ 49427 h 584674"/>
              <a:gd name="connsiteX3" fmla="*/ 2086527 w 2088198"/>
              <a:gd name="connsiteY3" fmla="*/ 116507 h 584674"/>
              <a:gd name="connsiteX4" fmla="*/ 1835861 w 2088198"/>
              <a:gd name="connsiteY4" fmla="*/ 208300 h 584674"/>
              <a:gd name="connsiteX5" fmla="*/ 1405140 w 2088198"/>
              <a:gd name="connsiteY5" fmla="*/ 236544 h 584674"/>
              <a:gd name="connsiteX6" fmla="*/ 776711 w 2088198"/>
              <a:gd name="connsiteY6" fmla="*/ 158873 h 584674"/>
              <a:gd name="connsiteX7" fmla="*/ 896748 w 2088198"/>
              <a:gd name="connsiteY7" fmla="*/ 81202 h 584674"/>
              <a:gd name="connsiteX8" fmla="*/ 1391018 w 2088198"/>
              <a:gd name="connsiteY8" fmla="*/ 56488 h 584674"/>
              <a:gd name="connsiteX9" fmla="*/ 1754660 w 2088198"/>
              <a:gd name="connsiteY9" fmla="*/ 74141 h 584674"/>
              <a:gd name="connsiteX10" fmla="*/ 2044161 w 2088198"/>
              <a:gd name="connsiteY10" fmla="*/ 123568 h 584674"/>
              <a:gd name="connsiteX11" fmla="*/ 2037100 w 2088198"/>
              <a:gd name="connsiteY11" fmla="*/ 208300 h 584674"/>
              <a:gd name="connsiteX12" fmla="*/ 1832331 w 2088198"/>
              <a:gd name="connsiteY12" fmla="*/ 268318 h 584674"/>
              <a:gd name="connsiteX13" fmla="*/ 1451037 w 2088198"/>
              <a:gd name="connsiteY13" fmla="*/ 296562 h 584674"/>
              <a:gd name="connsiteX14" fmla="*/ 917931 w 2088198"/>
              <a:gd name="connsiteY14" fmla="*/ 257727 h 584674"/>
              <a:gd name="connsiteX15" fmla="*/ 751997 w 2088198"/>
              <a:gd name="connsiteY15" fmla="*/ 204769 h 584674"/>
              <a:gd name="connsiteX16" fmla="*/ 1129761 w 2088198"/>
              <a:gd name="connsiteY16" fmla="*/ 137690 h 584674"/>
              <a:gd name="connsiteX17" fmla="*/ 1737007 w 2088198"/>
              <a:gd name="connsiteY17" fmla="*/ 144751 h 584674"/>
              <a:gd name="connsiteX18" fmla="*/ 2082996 w 2088198"/>
              <a:gd name="connsiteY18" fmla="*/ 225952 h 584674"/>
              <a:gd name="connsiteX19" fmla="*/ 1885288 w 2088198"/>
              <a:gd name="connsiteY19" fmla="*/ 321276 h 584674"/>
              <a:gd name="connsiteX20" fmla="*/ 1482811 w 2088198"/>
              <a:gd name="connsiteY20" fmla="*/ 360111 h 584674"/>
              <a:gd name="connsiteX21" fmla="*/ 928522 w 2088198"/>
              <a:gd name="connsiteY21" fmla="*/ 335398 h 584674"/>
              <a:gd name="connsiteX22" fmla="*/ 737875 w 2088198"/>
              <a:gd name="connsiteY22" fmla="*/ 275379 h 584674"/>
              <a:gd name="connsiteX23" fmla="*/ 1023846 w 2088198"/>
              <a:gd name="connsiteY23" fmla="*/ 211830 h 584674"/>
              <a:gd name="connsiteX24" fmla="*/ 1719355 w 2088198"/>
              <a:gd name="connsiteY24" fmla="*/ 204769 h 584674"/>
              <a:gd name="connsiteX25" fmla="*/ 2068874 w 2088198"/>
              <a:gd name="connsiteY25" fmla="*/ 289501 h 584674"/>
              <a:gd name="connsiteX26" fmla="*/ 1945389 w 2088198"/>
              <a:gd name="connsiteY26" fmla="*/ 402449 h 584674"/>
              <a:gd name="connsiteX27" fmla="*/ 1371151 w 2088198"/>
              <a:gd name="connsiteY27" fmla="*/ 436587 h 584674"/>
              <a:gd name="connsiteX28" fmla="*/ 946175 w 2088198"/>
              <a:gd name="connsiteY28" fmla="*/ 402477 h 584674"/>
              <a:gd name="connsiteX29" fmla="*/ 747069 w 2088198"/>
              <a:gd name="connsiteY29" fmla="*/ 343653 h 584674"/>
              <a:gd name="connsiteX30" fmla="*/ 852911 w 2088198"/>
              <a:gd name="connsiteY30" fmla="*/ 298581 h 584674"/>
              <a:gd name="connsiteX31" fmla="*/ 999546 w 2088198"/>
              <a:gd name="connsiteY31" fmla="*/ 272646 h 584674"/>
              <a:gd name="connsiteX32" fmla="*/ 1386090 w 2088198"/>
              <a:gd name="connsiteY32" fmla="*/ 270626 h 584674"/>
              <a:gd name="connsiteX33" fmla="*/ 1722719 w 2088198"/>
              <a:gd name="connsiteY33" fmla="*/ 324697 h 584674"/>
              <a:gd name="connsiteX34" fmla="*/ 1958031 w 2088198"/>
              <a:gd name="connsiteY34" fmla="*/ 363161 h 584674"/>
              <a:gd name="connsiteX35" fmla="*/ 2073637 w 2088198"/>
              <a:gd name="connsiteY35" fmla="*/ 418962 h 584674"/>
              <a:gd name="connsiteX36" fmla="*/ 1857044 w 2088198"/>
              <a:gd name="connsiteY36" fmla="*/ 494270 h 584674"/>
              <a:gd name="connsiteX37" fmla="*/ 1372217 w 2088198"/>
              <a:gd name="connsiteY37" fmla="*/ 517816 h 584674"/>
              <a:gd name="connsiteX38" fmla="*/ 903809 w 2088198"/>
              <a:gd name="connsiteY38" fmla="*/ 476618 h 584674"/>
              <a:gd name="connsiteX39" fmla="*/ 751997 w 2088198"/>
              <a:gd name="connsiteY39" fmla="*/ 427191 h 584674"/>
              <a:gd name="connsiteX40" fmla="*/ 981811 w 2088198"/>
              <a:gd name="connsiteY40" fmla="*/ 373835 h 584674"/>
              <a:gd name="connsiteX41" fmla="*/ 1624031 w 2088198"/>
              <a:gd name="connsiteY41" fmla="*/ 388355 h 584674"/>
              <a:gd name="connsiteX42" fmla="*/ 1961645 w 2088198"/>
              <a:gd name="connsiteY42" fmla="*/ 422067 h 584674"/>
              <a:gd name="connsiteX43" fmla="*/ 2082996 w 2088198"/>
              <a:gd name="connsiteY43" fmla="*/ 480148 h 584674"/>
              <a:gd name="connsiteX44" fmla="*/ 1982496 w 2088198"/>
              <a:gd name="connsiteY44" fmla="*/ 538202 h 584674"/>
              <a:gd name="connsiteX45" fmla="*/ 1592422 w 2088198"/>
              <a:gd name="connsiteY45" fmla="*/ 582415 h 584674"/>
              <a:gd name="connsiteX46" fmla="*/ 1188466 w 2088198"/>
              <a:gd name="connsiteY46" fmla="*/ 572573 h 584674"/>
              <a:gd name="connsiteX47" fmla="*/ 859963 w 2088198"/>
              <a:gd name="connsiteY47" fmla="*/ 524107 h 584674"/>
              <a:gd name="connsiteX48" fmla="*/ 476617 w 2088198"/>
              <a:gd name="connsiteY48" fmla="*/ 427191 h 584674"/>
              <a:gd name="connsiteX49" fmla="*/ 0 w 2088198"/>
              <a:gd name="connsiteY49" fmla="*/ 285971 h 584674"/>
              <a:gd name="connsiteX0" fmla="*/ 540167 w 2088198"/>
              <a:gd name="connsiteY0" fmla="*/ 0 h 584674"/>
              <a:gd name="connsiteX1" fmla="*/ 1468689 w 2088198"/>
              <a:gd name="connsiteY1" fmla="*/ 10592 h 584674"/>
              <a:gd name="connsiteX2" fmla="*/ 1920593 w 2088198"/>
              <a:gd name="connsiteY2" fmla="*/ 49427 h 584674"/>
              <a:gd name="connsiteX3" fmla="*/ 2086527 w 2088198"/>
              <a:gd name="connsiteY3" fmla="*/ 116507 h 584674"/>
              <a:gd name="connsiteX4" fmla="*/ 1835861 w 2088198"/>
              <a:gd name="connsiteY4" fmla="*/ 208300 h 584674"/>
              <a:gd name="connsiteX5" fmla="*/ 1405140 w 2088198"/>
              <a:gd name="connsiteY5" fmla="*/ 236544 h 584674"/>
              <a:gd name="connsiteX6" fmla="*/ 776711 w 2088198"/>
              <a:gd name="connsiteY6" fmla="*/ 158873 h 584674"/>
              <a:gd name="connsiteX7" fmla="*/ 896748 w 2088198"/>
              <a:gd name="connsiteY7" fmla="*/ 81202 h 584674"/>
              <a:gd name="connsiteX8" fmla="*/ 1391018 w 2088198"/>
              <a:gd name="connsiteY8" fmla="*/ 56488 h 584674"/>
              <a:gd name="connsiteX9" fmla="*/ 1754660 w 2088198"/>
              <a:gd name="connsiteY9" fmla="*/ 74141 h 584674"/>
              <a:gd name="connsiteX10" fmla="*/ 2044161 w 2088198"/>
              <a:gd name="connsiteY10" fmla="*/ 123568 h 584674"/>
              <a:gd name="connsiteX11" fmla="*/ 2037100 w 2088198"/>
              <a:gd name="connsiteY11" fmla="*/ 208300 h 584674"/>
              <a:gd name="connsiteX12" fmla="*/ 1832331 w 2088198"/>
              <a:gd name="connsiteY12" fmla="*/ 268318 h 584674"/>
              <a:gd name="connsiteX13" fmla="*/ 1451037 w 2088198"/>
              <a:gd name="connsiteY13" fmla="*/ 296562 h 584674"/>
              <a:gd name="connsiteX14" fmla="*/ 917931 w 2088198"/>
              <a:gd name="connsiteY14" fmla="*/ 257727 h 584674"/>
              <a:gd name="connsiteX15" fmla="*/ 751997 w 2088198"/>
              <a:gd name="connsiteY15" fmla="*/ 204769 h 584674"/>
              <a:gd name="connsiteX16" fmla="*/ 1129761 w 2088198"/>
              <a:gd name="connsiteY16" fmla="*/ 137690 h 584674"/>
              <a:gd name="connsiteX17" fmla="*/ 1737007 w 2088198"/>
              <a:gd name="connsiteY17" fmla="*/ 144751 h 584674"/>
              <a:gd name="connsiteX18" fmla="*/ 2082996 w 2088198"/>
              <a:gd name="connsiteY18" fmla="*/ 225952 h 584674"/>
              <a:gd name="connsiteX19" fmla="*/ 1885288 w 2088198"/>
              <a:gd name="connsiteY19" fmla="*/ 321276 h 584674"/>
              <a:gd name="connsiteX20" fmla="*/ 1482811 w 2088198"/>
              <a:gd name="connsiteY20" fmla="*/ 360111 h 584674"/>
              <a:gd name="connsiteX21" fmla="*/ 928522 w 2088198"/>
              <a:gd name="connsiteY21" fmla="*/ 335398 h 584674"/>
              <a:gd name="connsiteX22" fmla="*/ 737875 w 2088198"/>
              <a:gd name="connsiteY22" fmla="*/ 275379 h 584674"/>
              <a:gd name="connsiteX23" fmla="*/ 1023846 w 2088198"/>
              <a:gd name="connsiteY23" fmla="*/ 211830 h 584674"/>
              <a:gd name="connsiteX24" fmla="*/ 1719355 w 2088198"/>
              <a:gd name="connsiteY24" fmla="*/ 204769 h 584674"/>
              <a:gd name="connsiteX25" fmla="*/ 2068874 w 2088198"/>
              <a:gd name="connsiteY25" fmla="*/ 289501 h 584674"/>
              <a:gd name="connsiteX26" fmla="*/ 1945389 w 2088198"/>
              <a:gd name="connsiteY26" fmla="*/ 402449 h 584674"/>
              <a:gd name="connsiteX27" fmla="*/ 1371151 w 2088198"/>
              <a:gd name="connsiteY27" fmla="*/ 436587 h 584674"/>
              <a:gd name="connsiteX28" fmla="*/ 946175 w 2088198"/>
              <a:gd name="connsiteY28" fmla="*/ 402477 h 584674"/>
              <a:gd name="connsiteX29" fmla="*/ 747069 w 2088198"/>
              <a:gd name="connsiteY29" fmla="*/ 343653 h 584674"/>
              <a:gd name="connsiteX30" fmla="*/ 852911 w 2088198"/>
              <a:gd name="connsiteY30" fmla="*/ 298581 h 584674"/>
              <a:gd name="connsiteX31" fmla="*/ 999546 w 2088198"/>
              <a:gd name="connsiteY31" fmla="*/ 272646 h 584674"/>
              <a:gd name="connsiteX32" fmla="*/ 1378946 w 2088198"/>
              <a:gd name="connsiteY32" fmla="*/ 300382 h 584674"/>
              <a:gd name="connsiteX33" fmla="*/ 1722719 w 2088198"/>
              <a:gd name="connsiteY33" fmla="*/ 324697 h 584674"/>
              <a:gd name="connsiteX34" fmla="*/ 1958031 w 2088198"/>
              <a:gd name="connsiteY34" fmla="*/ 363161 h 584674"/>
              <a:gd name="connsiteX35" fmla="*/ 2073637 w 2088198"/>
              <a:gd name="connsiteY35" fmla="*/ 418962 h 584674"/>
              <a:gd name="connsiteX36" fmla="*/ 1857044 w 2088198"/>
              <a:gd name="connsiteY36" fmla="*/ 494270 h 584674"/>
              <a:gd name="connsiteX37" fmla="*/ 1372217 w 2088198"/>
              <a:gd name="connsiteY37" fmla="*/ 517816 h 584674"/>
              <a:gd name="connsiteX38" fmla="*/ 903809 w 2088198"/>
              <a:gd name="connsiteY38" fmla="*/ 476618 h 584674"/>
              <a:gd name="connsiteX39" fmla="*/ 751997 w 2088198"/>
              <a:gd name="connsiteY39" fmla="*/ 427191 h 584674"/>
              <a:gd name="connsiteX40" fmla="*/ 981811 w 2088198"/>
              <a:gd name="connsiteY40" fmla="*/ 373835 h 584674"/>
              <a:gd name="connsiteX41" fmla="*/ 1624031 w 2088198"/>
              <a:gd name="connsiteY41" fmla="*/ 388355 h 584674"/>
              <a:gd name="connsiteX42" fmla="*/ 1961645 w 2088198"/>
              <a:gd name="connsiteY42" fmla="*/ 422067 h 584674"/>
              <a:gd name="connsiteX43" fmla="*/ 2082996 w 2088198"/>
              <a:gd name="connsiteY43" fmla="*/ 480148 h 584674"/>
              <a:gd name="connsiteX44" fmla="*/ 1982496 w 2088198"/>
              <a:gd name="connsiteY44" fmla="*/ 538202 h 584674"/>
              <a:gd name="connsiteX45" fmla="*/ 1592422 w 2088198"/>
              <a:gd name="connsiteY45" fmla="*/ 582415 h 584674"/>
              <a:gd name="connsiteX46" fmla="*/ 1188466 w 2088198"/>
              <a:gd name="connsiteY46" fmla="*/ 572573 h 584674"/>
              <a:gd name="connsiteX47" fmla="*/ 859963 w 2088198"/>
              <a:gd name="connsiteY47" fmla="*/ 524107 h 584674"/>
              <a:gd name="connsiteX48" fmla="*/ 476617 w 2088198"/>
              <a:gd name="connsiteY48" fmla="*/ 427191 h 584674"/>
              <a:gd name="connsiteX49" fmla="*/ 0 w 2088198"/>
              <a:gd name="connsiteY49" fmla="*/ 285971 h 584674"/>
              <a:gd name="connsiteX0" fmla="*/ 540167 w 2088198"/>
              <a:gd name="connsiteY0" fmla="*/ 0 h 584674"/>
              <a:gd name="connsiteX1" fmla="*/ 1468689 w 2088198"/>
              <a:gd name="connsiteY1" fmla="*/ 10592 h 584674"/>
              <a:gd name="connsiteX2" fmla="*/ 1920593 w 2088198"/>
              <a:gd name="connsiteY2" fmla="*/ 49427 h 584674"/>
              <a:gd name="connsiteX3" fmla="*/ 2086527 w 2088198"/>
              <a:gd name="connsiteY3" fmla="*/ 116507 h 584674"/>
              <a:gd name="connsiteX4" fmla="*/ 1835861 w 2088198"/>
              <a:gd name="connsiteY4" fmla="*/ 208300 h 584674"/>
              <a:gd name="connsiteX5" fmla="*/ 1405140 w 2088198"/>
              <a:gd name="connsiteY5" fmla="*/ 236544 h 584674"/>
              <a:gd name="connsiteX6" fmla="*/ 776711 w 2088198"/>
              <a:gd name="connsiteY6" fmla="*/ 158873 h 584674"/>
              <a:gd name="connsiteX7" fmla="*/ 896748 w 2088198"/>
              <a:gd name="connsiteY7" fmla="*/ 81202 h 584674"/>
              <a:gd name="connsiteX8" fmla="*/ 1391018 w 2088198"/>
              <a:gd name="connsiteY8" fmla="*/ 56488 h 584674"/>
              <a:gd name="connsiteX9" fmla="*/ 1754660 w 2088198"/>
              <a:gd name="connsiteY9" fmla="*/ 74141 h 584674"/>
              <a:gd name="connsiteX10" fmla="*/ 2044161 w 2088198"/>
              <a:gd name="connsiteY10" fmla="*/ 123568 h 584674"/>
              <a:gd name="connsiteX11" fmla="*/ 2037100 w 2088198"/>
              <a:gd name="connsiteY11" fmla="*/ 208300 h 584674"/>
              <a:gd name="connsiteX12" fmla="*/ 1832331 w 2088198"/>
              <a:gd name="connsiteY12" fmla="*/ 268318 h 584674"/>
              <a:gd name="connsiteX13" fmla="*/ 1451037 w 2088198"/>
              <a:gd name="connsiteY13" fmla="*/ 296562 h 584674"/>
              <a:gd name="connsiteX14" fmla="*/ 917931 w 2088198"/>
              <a:gd name="connsiteY14" fmla="*/ 257727 h 584674"/>
              <a:gd name="connsiteX15" fmla="*/ 751997 w 2088198"/>
              <a:gd name="connsiteY15" fmla="*/ 204769 h 584674"/>
              <a:gd name="connsiteX16" fmla="*/ 1129761 w 2088198"/>
              <a:gd name="connsiteY16" fmla="*/ 137690 h 584674"/>
              <a:gd name="connsiteX17" fmla="*/ 1737007 w 2088198"/>
              <a:gd name="connsiteY17" fmla="*/ 144751 h 584674"/>
              <a:gd name="connsiteX18" fmla="*/ 2082996 w 2088198"/>
              <a:gd name="connsiteY18" fmla="*/ 225952 h 584674"/>
              <a:gd name="connsiteX19" fmla="*/ 1885288 w 2088198"/>
              <a:gd name="connsiteY19" fmla="*/ 321276 h 584674"/>
              <a:gd name="connsiteX20" fmla="*/ 1482811 w 2088198"/>
              <a:gd name="connsiteY20" fmla="*/ 360111 h 584674"/>
              <a:gd name="connsiteX21" fmla="*/ 928522 w 2088198"/>
              <a:gd name="connsiteY21" fmla="*/ 335398 h 584674"/>
              <a:gd name="connsiteX22" fmla="*/ 737875 w 2088198"/>
              <a:gd name="connsiteY22" fmla="*/ 275379 h 584674"/>
              <a:gd name="connsiteX23" fmla="*/ 1023846 w 2088198"/>
              <a:gd name="connsiteY23" fmla="*/ 211830 h 584674"/>
              <a:gd name="connsiteX24" fmla="*/ 1719355 w 2088198"/>
              <a:gd name="connsiteY24" fmla="*/ 204769 h 584674"/>
              <a:gd name="connsiteX25" fmla="*/ 2068874 w 2088198"/>
              <a:gd name="connsiteY25" fmla="*/ 289501 h 584674"/>
              <a:gd name="connsiteX26" fmla="*/ 1945389 w 2088198"/>
              <a:gd name="connsiteY26" fmla="*/ 402449 h 584674"/>
              <a:gd name="connsiteX27" fmla="*/ 1371151 w 2088198"/>
              <a:gd name="connsiteY27" fmla="*/ 436587 h 584674"/>
              <a:gd name="connsiteX28" fmla="*/ 946175 w 2088198"/>
              <a:gd name="connsiteY28" fmla="*/ 402477 h 584674"/>
              <a:gd name="connsiteX29" fmla="*/ 747069 w 2088198"/>
              <a:gd name="connsiteY29" fmla="*/ 343653 h 584674"/>
              <a:gd name="connsiteX30" fmla="*/ 852911 w 2088198"/>
              <a:gd name="connsiteY30" fmla="*/ 298581 h 584674"/>
              <a:gd name="connsiteX31" fmla="*/ 1006690 w 2088198"/>
              <a:gd name="connsiteY31" fmla="*/ 297703 h 584674"/>
              <a:gd name="connsiteX32" fmla="*/ 1378946 w 2088198"/>
              <a:gd name="connsiteY32" fmla="*/ 300382 h 584674"/>
              <a:gd name="connsiteX33" fmla="*/ 1722719 w 2088198"/>
              <a:gd name="connsiteY33" fmla="*/ 324697 h 584674"/>
              <a:gd name="connsiteX34" fmla="*/ 1958031 w 2088198"/>
              <a:gd name="connsiteY34" fmla="*/ 363161 h 584674"/>
              <a:gd name="connsiteX35" fmla="*/ 2073637 w 2088198"/>
              <a:gd name="connsiteY35" fmla="*/ 418962 h 584674"/>
              <a:gd name="connsiteX36" fmla="*/ 1857044 w 2088198"/>
              <a:gd name="connsiteY36" fmla="*/ 494270 h 584674"/>
              <a:gd name="connsiteX37" fmla="*/ 1372217 w 2088198"/>
              <a:gd name="connsiteY37" fmla="*/ 517816 h 584674"/>
              <a:gd name="connsiteX38" fmla="*/ 903809 w 2088198"/>
              <a:gd name="connsiteY38" fmla="*/ 476618 h 584674"/>
              <a:gd name="connsiteX39" fmla="*/ 751997 w 2088198"/>
              <a:gd name="connsiteY39" fmla="*/ 427191 h 584674"/>
              <a:gd name="connsiteX40" fmla="*/ 981811 w 2088198"/>
              <a:gd name="connsiteY40" fmla="*/ 373835 h 584674"/>
              <a:gd name="connsiteX41" fmla="*/ 1624031 w 2088198"/>
              <a:gd name="connsiteY41" fmla="*/ 388355 h 584674"/>
              <a:gd name="connsiteX42" fmla="*/ 1961645 w 2088198"/>
              <a:gd name="connsiteY42" fmla="*/ 422067 h 584674"/>
              <a:gd name="connsiteX43" fmla="*/ 2082996 w 2088198"/>
              <a:gd name="connsiteY43" fmla="*/ 480148 h 584674"/>
              <a:gd name="connsiteX44" fmla="*/ 1982496 w 2088198"/>
              <a:gd name="connsiteY44" fmla="*/ 538202 h 584674"/>
              <a:gd name="connsiteX45" fmla="*/ 1592422 w 2088198"/>
              <a:gd name="connsiteY45" fmla="*/ 582415 h 584674"/>
              <a:gd name="connsiteX46" fmla="*/ 1188466 w 2088198"/>
              <a:gd name="connsiteY46" fmla="*/ 572573 h 584674"/>
              <a:gd name="connsiteX47" fmla="*/ 859963 w 2088198"/>
              <a:gd name="connsiteY47" fmla="*/ 524107 h 584674"/>
              <a:gd name="connsiteX48" fmla="*/ 476617 w 2088198"/>
              <a:gd name="connsiteY48" fmla="*/ 427191 h 584674"/>
              <a:gd name="connsiteX49" fmla="*/ 0 w 2088198"/>
              <a:gd name="connsiteY49" fmla="*/ 285971 h 584674"/>
              <a:gd name="connsiteX0" fmla="*/ 540167 w 2088198"/>
              <a:gd name="connsiteY0" fmla="*/ 0 h 584674"/>
              <a:gd name="connsiteX1" fmla="*/ 1468689 w 2088198"/>
              <a:gd name="connsiteY1" fmla="*/ 10592 h 584674"/>
              <a:gd name="connsiteX2" fmla="*/ 1920593 w 2088198"/>
              <a:gd name="connsiteY2" fmla="*/ 49427 h 584674"/>
              <a:gd name="connsiteX3" fmla="*/ 2086527 w 2088198"/>
              <a:gd name="connsiteY3" fmla="*/ 116507 h 584674"/>
              <a:gd name="connsiteX4" fmla="*/ 1835861 w 2088198"/>
              <a:gd name="connsiteY4" fmla="*/ 208300 h 584674"/>
              <a:gd name="connsiteX5" fmla="*/ 1405140 w 2088198"/>
              <a:gd name="connsiteY5" fmla="*/ 236544 h 584674"/>
              <a:gd name="connsiteX6" fmla="*/ 776711 w 2088198"/>
              <a:gd name="connsiteY6" fmla="*/ 158873 h 584674"/>
              <a:gd name="connsiteX7" fmla="*/ 896748 w 2088198"/>
              <a:gd name="connsiteY7" fmla="*/ 81202 h 584674"/>
              <a:gd name="connsiteX8" fmla="*/ 1391018 w 2088198"/>
              <a:gd name="connsiteY8" fmla="*/ 56488 h 584674"/>
              <a:gd name="connsiteX9" fmla="*/ 1754660 w 2088198"/>
              <a:gd name="connsiteY9" fmla="*/ 74141 h 584674"/>
              <a:gd name="connsiteX10" fmla="*/ 2044161 w 2088198"/>
              <a:gd name="connsiteY10" fmla="*/ 123568 h 584674"/>
              <a:gd name="connsiteX11" fmla="*/ 2037100 w 2088198"/>
              <a:gd name="connsiteY11" fmla="*/ 208300 h 584674"/>
              <a:gd name="connsiteX12" fmla="*/ 1832331 w 2088198"/>
              <a:gd name="connsiteY12" fmla="*/ 268318 h 584674"/>
              <a:gd name="connsiteX13" fmla="*/ 1451037 w 2088198"/>
              <a:gd name="connsiteY13" fmla="*/ 296562 h 584674"/>
              <a:gd name="connsiteX14" fmla="*/ 917931 w 2088198"/>
              <a:gd name="connsiteY14" fmla="*/ 257727 h 584674"/>
              <a:gd name="connsiteX15" fmla="*/ 751997 w 2088198"/>
              <a:gd name="connsiteY15" fmla="*/ 204769 h 584674"/>
              <a:gd name="connsiteX16" fmla="*/ 1129761 w 2088198"/>
              <a:gd name="connsiteY16" fmla="*/ 137690 h 584674"/>
              <a:gd name="connsiteX17" fmla="*/ 1737007 w 2088198"/>
              <a:gd name="connsiteY17" fmla="*/ 144751 h 584674"/>
              <a:gd name="connsiteX18" fmla="*/ 2082996 w 2088198"/>
              <a:gd name="connsiteY18" fmla="*/ 225952 h 584674"/>
              <a:gd name="connsiteX19" fmla="*/ 1885288 w 2088198"/>
              <a:gd name="connsiteY19" fmla="*/ 321276 h 584674"/>
              <a:gd name="connsiteX20" fmla="*/ 1482811 w 2088198"/>
              <a:gd name="connsiteY20" fmla="*/ 360111 h 584674"/>
              <a:gd name="connsiteX21" fmla="*/ 928522 w 2088198"/>
              <a:gd name="connsiteY21" fmla="*/ 335398 h 584674"/>
              <a:gd name="connsiteX22" fmla="*/ 737875 w 2088198"/>
              <a:gd name="connsiteY22" fmla="*/ 275379 h 584674"/>
              <a:gd name="connsiteX23" fmla="*/ 1023846 w 2088198"/>
              <a:gd name="connsiteY23" fmla="*/ 211830 h 584674"/>
              <a:gd name="connsiteX24" fmla="*/ 1719355 w 2088198"/>
              <a:gd name="connsiteY24" fmla="*/ 204769 h 584674"/>
              <a:gd name="connsiteX25" fmla="*/ 2068874 w 2088198"/>
              <a:gd name="connsiteY25" fmla="*/ 289501 h 584674"/>
              <a:gd name="connsiteX26" fmla="*/ 1945389 w 2088198"/>
              <a:gd name="connsiteY26" fmla="*/ 402449 h 584674"/>
              <a:gd name="connsiteX27" fmla="*/ 1371151 w 2088198"/>
              <a:gd name="connsiteY27" fmla="*/ 436587 h 584674"/>
              <a:gd name="connsiteX28" fmla="*/ 946175 w 2088198"/>
              <a:gd name="connsiteY28" fmla="*/ 402477 h 584674"/>
              <a:gd name="connsiteX29" fmla="*/ 747069 w 2088198"/>
              <a:gd name="connsiteY29" fmla="*/ 343653 h 584674"/>
              <a:gd name="connsiteX30" fmla="*/ 838624 w 2088198"/>
              <a:gd name="connsiteY30" fmla="*/ 301713 h 584674"/>
              <a:gd name="connsiteX31" fmla="*/ 1006690 w 2088198"/>
              <a:gd name="connsiteY31" fmla="*/ 297703 h 584674"/>
              <a:gd name="connsiteX32" fmla="*/ 1378946 w 2088198"/>
              <a:gd name="connsiteY32" fmla="*/ 300382 h 584674"/>
              <a:gd name="connsiteX33" fmla="*/ 1722719 w 2088198"/>
              <a:gd name="connsiteY33" fmla="*/ 324697 h 584674"/>
              <a:gd name="connsiteX34" fmla="*/ 1958031 w 2088198"/>
              <a:gd name="connsiteY34" fmla="*/ 363161 h 584674"/>
              <a:gd name="connsiteX35" fmla="*/ 2073637 w 2088198"/>
              <a:gd name="connsiteY35" fmla="*/ 418962 h 584674"/>
              <a:gd name="connsiteX36" fmla="*/ 1857044 w 2088198"/>
              <a:gd name="connsiteY36" fmla="*/ 494270 h 584674"/>
              <a:gd name="connsiteX37" fmla="*/ 1372217 w 2088198"/>
              <a:gd name="connsiteY37" fmla="*/ 517816 h 584674"/>
              <a:gd name="connsiteX38" fmla="*/ 903809 w 2088198"/>
              <a:gd name="connsiteY38" fmla="*/ 476618 h 584674"/>
              <a:gd name="connsiteX39" fmla="*/ 751997 w 2088198"/>
              <a:gd name="connsiteY39" fmla="*/ 427191 h 584674"/>
              <a:gd name="connsiteX40" fmla="*/ 981811 w 2088198"/>
              <a:gd name="connsiteY40" fmla="*/ 373835 h 584674"/>
              <a:gd name="connsiteX41" fmla="*/ 1624031 w 2088198"/>
              <a:gd name="connsiteY41" fmla="*/ 388355 h 584674"/>
              <a:gd name="connsiteX42" fmla="*/ 1961645 w 2088198"/>
              <a:gd name="connsiteY42" fmla="*/ 422067 h 584674"/>
              <a:gd name="connsiteX43" fmla="*/ 2082996 w 2088198"/>
              <a:gd name="connsiteY43" fmla="*/ 480148 h 584674"/>
              <a:gd name="connsiteX44" fmla="*/ 1982496 w 2088198"/>
              <a:gd name="connsiteY44" fmla="*/ 538202 h 584674"/>
              <a:gd name="connsiteX45" fmla="*/ 1592422 w 2088198"/>
              <a:gd name="connsiteY45" fmla="*/ 582415 h 584674"/>
              <a:gd name="connsiteX46" fmla="*/ 1188466 w 2088198"/>
              <a:gd name="connsiteY46" fmla="*/ 572573 h 584674"/>
              <a:gd name="connsiteX47" fmla="*/ 859963 w 2088198"/>
              <a:gd name="connsiteY47" fmla="*/ 524107 h 584674"/>
              <a:gd name="connsiteX48" fmla="*/ 476617 w 2088198"/>
              <a:gd name="connsiteY48" fmla="*/ 427191 h 584674"/>
              <a:gd name="connsiteX49" fmla="*/ 0 w 2088198"/>
              <a:gd name="connsiteY49" fmla="*/ 285971 h 584674"/>
              <a:gd name="connsiteX0" fmla="*/ 540167 w 2088198"/>
              <a:gd name="connsiteY0" fmla="*/ 0 h 584674"/>
              <a:gd name="connsiteX1" fmla="*/ 1468689 w 2088198"/>
              <a:gd name="connsiteY1" fmla="*/ 10592 h 584674"/>
              <a:gd name="connsiteX2" fmla="*/ 1920593 w 2088198"/>
              <a:gd name="connsiteY2" fmla="*/ 49427 h 584674"/>
              <a:gd name="connsiteX3" fmla="*/ 2086527 w 2088198"/>
              <a:gd name="connsiteY3" fmla="*/ 116507 h 584674"/>
              <a:gd name="connsiteX4" fmla="*/ 1835861 w 2088198"/>
              <a:gd name="connsiteY4" fmla="*/ 208300 h 584674"/>
              <a:gd name="connsiteX5" fmla="*/ 1405140 w 2088198"/>
              <a:gd name="connsiteY5" fmla="*/ 236544 h 584674"/>
              <a:gd name="connsiteX6" fmla="*/ 776711 w 2088198"/>
              <a:gd name="connsiteY6" fmla="*/ 158873 h 584674"/>
              <a:gd name="connsiteX7" fmla="*/ 896748 w 2088198"/>
              <a:gd name="connsiteY7" fmla="*/ 81202 h 584674"/>
              <a:gd name="connsiteX8" fmla="*/ 1391018 w 2088198"/>
              <a:gd name="connsiteY8" fmla="*/ 56488 h 584674"/>
              <a:gd name="connsiteX9" fmla="*/ 1754660 w 2088198"/>
              <a:gd name="connsiteY9" fmla="*/ 74141 h 584674"/>
              <a:gd name="connsiteX10" fmla="*/ 2044161 w 2088198"/>
              <a:gd name="connsiteY10" fmla="*/ 123568 h 584674"/>
              <a:gd name="connsiteX11" fmla="*/ 2037100 w 2088198"/>
              <a:gd name="connsiteY11" fmla="*/ 208300 h 584674"/>
              <a:gd name="connsiteX12" fmla="*/ 1832331 w 2088198"/>
              <a:gd name="connsiteY12" fmla="*/ 268318 h 584674"/>
              <a:gd name="connsiteX13" fmla="*/ 1451037 w 2088198"/>
              <a:gd name="connsiteY13" fmla="*/ 296562 h 584674"/>
              <a:gd name="connsiteX14" fmla="*/ 917931 w 2088198"/>
              <a:gd name="connsiteY14" fmla="*/ 257727 h 584674"/>
              <a:gd name="connsiteX15" fmla="*/ 751997 w 2088198"/>
              <a:gd name="connsiteY15" fmla="*/ 204769 h 584674"/>
              <a:gd name="connsiteX16" fmla="*/ 1129761 w 2088198"/>
              <a:gd name="connsiteY16" fmla="*/ 137690 h 584674"/>
              <a:gd name="connsiteX17" fmla="*/ 1737007 w 2088198"/>
              <a:gd name="connsiteY17" fmla="*/ 144751 h 584674"/>
              <a:gd name="connsiteX18" fmla="*/ 2082996 w 2088198"/>
              <a:gd name="connsiteY18" fmla="*/ 225952 h 584674"/>
              <a:gd name="connsiteX19" fmla="*/ 1885288 w 2088198"/>
              <a:gd name="connsiteY19" fmla="*/ 321276 h 584674"/>
              <a:gd name="connsiteX20" fmla="*/ 1482811 w 2088198"/>
              <a:gd name="connsiteY20" fmla="*/ 360111 h 584674"/>
              <a:gd name="connsiteX21" fmla="*/ 928522 w 2088198"/>
              <a:gd name="connsiteY21" fmla="*/ 335398 h 584674"/>
              <a:gd name="connsiteX22" fmla="*/ 737875 w 2088198"/>
              <a:gd name="connsiteY22" fmla="*/ 275379 h 584674"/>
              <a:gd name="connsiteX23" fmla="*/ 1023846 w 2088198"/>
              <a:gd name="connsiteY23" fmla="*/ 211830 h 584674"/>
              <a:gd name="connsiteX24" fmla="*/ 1719355 w 2088198"/>
              <a:gd name="connsiteY24" fmla="*/ 204769 h 584674"/>
              <a:gd name="connsiteX25" fmla="*/ 2068874 w 2088198"/>
              <a:gd name="connsiteY25" fmla="*/ 289501 h 584674"/>
              <a:gd name="connsiteX26" fmla="*/ 1945389 w 2088198"/>
              <a:gd name="connsiteY26" fmla="*/ 402449 h 584674"/>
              <a:gd name="connsiteX27" fmla="*/ 1371151 w 2088198"/>
              <a:gd name="connsiteY27" fmla="*/ 436587 h 584674"/>
              <a:gd name="connsiteX28" fmla="*/ 946175 w 2088198"/>
              <a:gd name="connsiteY28" fmla="*/ 402477 h 584674"/>
              <a:gd name="connsiteX29" fmla="*/ 747069 w 2088198"/>
              <a:gd name="connsiteY29" fmla="*/ 343653 h 584674"/>
              <a:gd name="connsiteX30" fmla="*/ 838624 w 2088198"/>
              <a:gd name="connsiteY30" fmla="*/ 301713 h 584674"/>
              <a:gd name="connsiteX31" fmla="*/ 1006690 w 2088198"/>
              <a:gd name="connsiteY31" fmla="*/ 297703 h 584674"/>
              <a:gd name="connsiteX32" fmla="*/ 1378946 w 2088198"/>
              <a:gd name="connsiteY32" fmla="*/ 300382 h 584674"/>
              <a:gd name="connsiteX33" fmla="*/ 1722719 w 2088198"/>
              <a:gd name="connsiteY33" fmla="*/ 324697 h 584674"/>
              <a:gd name="connsiteX34" fmla="*/ 1958031 w 2088198"/>
              <a:gd name="connsiteY34" fmla="*/ 363161 h 584674"/>
              <a:gd name="connsiteX35" fmla="*/ 2073637 w 2088198"/>
              <a:gd name="connsiteY35" fmla="*/ 418962 h 584674"/>
              <a:gd name="connsiteX36" fmla="*/ 1857044 w 2088198"/>
              <a:gd name="connsiteY36" fmla="*/ 494270 h 584674"/>
              <a:gd name="connsiteX37" fmla="*/ 1372217 w 2088198"/>
              <a:gd name="connsiteY37" fmla="*/ 517816 h 584674"/>
              <a:gd name="connsiteX38" fmla="*/ 903809 w 2088198"/>
              <a:gd name="connsiteY38" fmla="*/ 476618 h 584674"/>
              <a:gd name="connsiteX39" fmla="*/ 751997 w 2088198"/>
              <a:gd name="connsiteY39" fmla="*/ 427191 h 584674"/>
              <a:gd name="connsiteX40" fmla="*/ 981811 w 2088198"/>
              <a:gd name="connsiteY40" fmla="*/ 373835 h 584674"/>
              <a:gd name="connsiteX41" fmla="*/ 1624031 w 2088198"/>
              <a:gd name="connsiteY41" fmla="*/ 388355 h 584674"/>
              <a:gd name="connsiteX42" fmla="*/ 1961645 w 2088198"/>
              <a:gd name="connsiteY42" fmla="*/ 422067 h 584674"/>
              <a:gd name="connsiteX43" fmla="*/ 2082996 w 2088198"/>
              <a:gd name="connsiteY43" fmla="*/ 480148 h 584674"/>
              <a:gd name="connsiteX44" fmla="*/ 1982496 w 2088198"/>
              <a:gd name="connsiteY44" fmla="*/ 538202 h 584674"/>
              <a:gd name="connsiteX45" fmla="*/ 1592422 w 2088198"/>
              <a:gd name="connsiteY45" fmla="*/ 582415 h 584674"/>
              <a:gd name="connsiteX46" fmla="*/ 1188466 w 2088198"/>
              <a:gd name="connsiteY46" fmla="*/ 572573 h 584674"/>
              <a:gd name="connsiteX47" fmla="*/ 859963 w 2088198"/>
              <a:gd name="connsiteY47" fmla="*/ 524107 h 584674"/>
              <a:gd name="connsiteX48" fmla="*/ 476617 w 2088198"/>
              <a:gd name="connsiteY48" fmla="*/ 427191 h 584674"/>
              <a:gd name="connsiteX49" fmla="*/ 0 w 2088198"/>
              <a:gd name="connsiteY49" fmla="*/ 285971 h 584674"/>
              <a:gd name="connsiteX0" fmla="*/ 540167 w 2088198"/>
              <a:gd name="connsiteY0" fmla="*/ 0 h 584674"/>
              <a:gd name="connsiteX1" fmla="*/ 1468689 w 2088198"/>
              <a:gd name="connsiteY1" fmla="*/ 10592 h 584674"/>
              <a:gd name="connsiteX2" fmla="*/ 1920593 w 2088198"/>
              <a:gd name="connsiteY2" fmla="*/ 49427 h 584674"/>
              <a:gd name="connsiteX3" fmla="*/ 2086527 w 2088198"/>
              <a:gd name="connsiteY3" fmla="*/ 116507 h 584674"/>
              <a:gd name="connsiteX4" fmla="*/ 1835861 w 2088198"/>
              <a:gd name="connsiteY4" fmla="*/ 208300 h 584674"/>
              <a:gd name="connsiteX5" fmla="*/ 1405140 w 2088198"/>
              <a:gd name="connsiteY5" fmla="*/ 236544 h 584674"/>
              <a:gd name="connsiteX6" fmla="*/ 776711 w 2088198"/>
              <a:gd name="connsiteY6" fmla="*/ 158873 h 584674"/>
              <a:gd name="connsiteX7" fmla="*/ 896748 w 2088198"/>
              <a:gd name="connsiteY7" fmla="*/ 81202 h 584674"/>
              <a:gd name="connsiteX8" fmla="*/ 1391018 w 2088198"/>
              <a:gd name="connsiteY8" fmla="*/ 56488 h 584674"/>
              <a:gd name="connsiteX9" fmla="*/ 1754660 w 2088198"/>
              <a:gd name="connsiteY9" fmla="*/ 74141 h 584674"/>
              <a:gd name="connsiteX10" fmla="*/ 2044161 w 2088198"/>
              <a:gd name="connsiteY10" fmla="*/ 123568 h 584674"/>
              <a:gd name="connsiteX11" fmla="*/ 2037100 w 2088198"/>
              <a:gd name="connsiteY11" fmla="*/ 208300 h 584674"/>
              <a:gd name="connsiteX12" fmla="*/ 1832331 w 2088198"/>
              <a:gd name="connsiteY12" fmla="*/ 268318 h 584674"/>
              <a:gd name="connsiteX13" fmla="*/ 1451037 w 2088198"/>
              <a:gd name="connsiteY13" fmla="*/ 296562 h 584674"/>
              <a:gd name="connsiteX14" fmla="*/ 917931 w 2088198"/>
              <a:gd name="connsiteY14" fmla="*/ 257727 h 584674"/>
              <a:gd name="connsiteX15" fmla="*/ 751997 w 2088198"/>
              <a:gd name="connsiteY15" fmla="*/ 204769 h 584674"/>
              <a:gd name="connsiteX16" fmla="*/ 1129761 w 2088198"/>
              <a:gd name="connsiteY16" fmla="*/ 137690 h 584674"/>
              <a:gd name="connsiteX17" fmla="*/ 1737007 w 2088198"/>
              <a:gd name="connsiteY17" fmla="*/ 144751 h 584674"/>
              <a:gd name="connsiteX18" fmla="*/ 2082996 w 2088198"/>
              <a:gd name="connsiteY18" fmla="*/ 225952 h 584674"/>
              <a:gd name="connsiteX19" fmla="*/ 1885288 w 2088198"/>
              <a:gd name="connsiteY19" fmla="*/ 321276 h 584674"/>
              <a:gd name="connsiteX20" fmla="*/ 1482811 w 2088198"/>
              <a:gd name="connsiteY20" fmla="*/ 360111 h 584674"/>
              <a:gd name="connsiteX21" fmla="*/ 928522 w 2088198"/>
              <a:gd name="connsiteY21" fmla="*/ 335398 h 584674"/>
              <a:gd name="connsiteX22" fmla="*/ 737875 w 2088198"/>
              <a:gd name="connsiteY22" fmla="*/ 275379 h 584674"/>
              <a:gd name="connsiteX23" fmla="*/ 1023846 w 2088198"/>
              <a:gd name="connsiteY23" fmla="*/ 211830 h 584674"/>
              <a:gd name="connsiteX24" fmla="*/ 1719355 w 2088198"/>
              <a:gd name="connsiteY24" fmla="*/ 204769 h 584674"/>
              <a:gd name="connsiteX25" fmla="*/ 2068874 w 2088198"/>
              <a:gd name="connsiteY25" fmla="*/ 289501 h 584674"/>
              <a:gd name="connsiteX26" fmla="*/ 1945389 w 2088198"/>
              <a:gd name="connsiteY26" fmla="*/ 402449 h 584674"/>
              <a:gd name="connsiteX27" fmla="*/ 1371151 w 2088198"/>
              <a:gd name="connsiteY27" fmla="*/ 436587 h 584674"/>
              <a:gd name="connsiteX28" fmla="*/ 946175 w 2088198"/>
              <a:gd name="connsiteY28" fmla="*/ 402477 h 584674"/>
              <a:gd name="connsiteX29" fmla="*/ 747069 w 2088198"/>
              <a:gd name="connsiteY29" fmla="*/ 343653 h 584674"/>
              <a:gd name="connsiteX30" fmla="*/ 831480 w 2088198"/>
              <a:gd name="connsiteY30" fmla="*/ 306412 h 584674"/>
              <a:gd name="connsiteX31" fmla="*/ 1006690 w 2088198"/>
              <a:gd name="connsiteY31" fmla="*/ 297703 h 584674"/>
              <a:gd name="connsiteX32" fmla="*/ 1378946 w 2088198"/>
              <a:gd name="connsiteY32" fmla="*/ 300382 h 584674"/>
              <a:gd name="connsiteX33" fmla="*/ 1722719 w 2088198"/>
              <a:gd name="connsiteY33" fmla="*/ 324697 h 584674"/>
              <a:gd name="connsiteX34" fmla="*/ 1958031 w 2088198"/>
              <a:gd name="connsiteY34" fmla="*/ 363161 h 584674"/>
              <a:gd name="connsiteX35" fmla="*/ 2073637 w 2088198"/>
              <a:gd name="connsiteY35" fmla="*/ 418962 h 584674"/>
              <a:gd name="connsiteX36" fmla="*/ 1857044 w 2088198"/>
              <a:gd name="connsiteY36" fmla="*/ 494270 h 584674"/>
              <a:gd name="connsiteX37" fmla="*/ 1372217 w 2088198"/>
              <a:gd name="connsiteY37" fmla="*/ 517816 h 584674"/>
              <a:gd name="connsiteX38" fmla="*/ 903809 w 2088198"/>
              <a:gd name="connsiteY38" fmla="*/ 476618 h 584674"/>
              <a:gd name="connsiteX39" fmla="*/ 751997 w 2088198"/>
              <a:gd name="connsiteY39" fmla="*/ 427191 h 584674"/>
              <a:gd name="connsiteX40" fmla="*/ 981811 w 2088198"/>
              <a:gd name="connsiteY40" fmla="*/ 373835 h 584674"/>
              <a:gd name="connsiteX41" fmla="*/ 1624031 w 2088198"/>
              <a:gd name="connsiteY41" fmla="*/ 388355 h 584674"/>
              <a:gd name="connsiteX42" fmla="*/ 1961645 w 2088198"/>
              <a:gd name="connsiteY42" fmla="*/ 422067 h 584674"/>
              <a:gd name="connsiteX43" fmla="*/ 2082996 w 2088198"/>
              <a:gd name="connsiteY43" fmla="*/ 480148 h 584674"/>
              <a:gd name="connsiteX44" fmla="*/ 1982496 w 2088198"/>
              <a:gd name="connsiteY44" fmla="*/ 538202 h 584674"/>
              <a:gd name="connsiteX45" fmla="*/ 1592422 w 2088198"/>
              <a:gd name="connsiteY45" fmla="*/ 582415 h 584674"/>
              <a:gd name="connsiteX46" fmla="*/ 1188466 w 2088198"/>
              <a:gd name="connsiteY46" fmla="*/ 572573 h 584674"/>
              <a:gd name="connsiteX47" fmla="*/ 859963 w 2088198"/>
              <a:gd name="connsiteY47" fmla="*/ 524107 h 584674"/>
              <a:gd name="connsiteX48" fmla="*/ 476617 w 2088198"/>
              <a:gd name="connsiteY48" fmla="*/ 427191 h 584674"/>
              <a:gd name="connsiteX49" fmla="*/ 0 w 2088198"/>
              <a:gd name="connsiteY49" fmla="*/ 285971 h 584674"/>
              <a:gd name="connsiteX0" fmla="*/ 540167 w 2088198"/>
              <a:gd name="connsiteY0" fmla="*/ 0 h 584674"/>
              <a:gd name="connsiteX1" fmla="*/ 1468689 w 2088198"/>
              <a:gd name="connsiteY1" fmla="*/ 10592 h 584674"/>
              <a:gd name="connsiteX2" fmla="*/ 1920593 w 2088198"/>
              <a:gd name="connsiteY2" fmla="*/ 49427 h 584674"/>
              <a:gd name="connsiteX3" fmla="*/ 2086527 w 2088198"/>
              <a:gd name="connsiteY3" fmla="*/ 116507 h 584674"/>
              <a:gd name="connsiteX4" fmla="*/ 1835861 w 2088198"/>
              <a:gd name="connsiteY4" fmla="*/ 208300 h 584674"/>
              <a:gd name="connsiteX5" fmla="*/ 1405140 w 2088198"/>
              <a:gd name="connsiteY5" fmla="*/ 236544 h 584674"/>
              <a:gd name="connsiteX6" fmla="*/ 776711 w 2088198"/>
              <a:gd name="connsiteY6" fmla="*/ 158873 h 584674"/>
              <a:gd name="connsiteX7" fmla="*/ 896748 w 2088198"/>
              <a:gd name="connsiteY7" fmla="*/ 81202 h 584674"/>
              <a:gd name="connsiteX8" fmla="*/ 1391018 w 2088198"/>
              <a:gd name="connsiteY8" fmla="*/ 56488 h 584674"/>
              <a:gd name="connsiteX9" fmla="*/ 1754660 w 2088198"/>
              <a:gd name="connsiteY9" fmla="*/ 74141 h 584674"/>
              <a:gd name="connsiteX10" fmla="*/ 2044161 w 2088198"/>
              <a:gd name="connsiteY10" fmla="*/ 123568 h 584674"/>
              <a:gd name="connsiteX11" fmla="*/ 2037100 w 2088198"/>
              <a:gd name="connsiteY11" fmla="*/ 208300 h 584674"/>
              <a:gd name="connsiteX12" fmla="*/ 1832331 w 2088198"/>
              <a:gd name="connsiteY12" fmla="*/ 268318 h 584674"/>
              <a:gd name="connsiteX13" fmla="*/ 1451037 w 2088198"/>
              <a:gd name="connsiteY13" fmla="*/ 296562 h 584674"/>
              <a:gd name="connsiteX14" fmla="*/ 917931 w 2088198"/>
              <a:gd name="connsiteY14" fmla="*/ 257727 h 584674"/>
              <a:gd name="connsiteX15" fmla="*/ 751997 w 2088198"/>
              <a:gd name="connsiteY15" fmla="*/ 204769 h 584674"/>
              <a:gd name="connsiteX16" fmla="*/ 1129761 w 2088198"/>
              <a:gd name="connsiteY16" fmla="*/ 137690 h 584674"/>
              <a:gd name="connsiteX17" fmla="*/ 1737007 w 2088198"/>
              <a:gd name="connsiteY17" fmla="*/ 144751 h 584674"/>
              <a:gd name="connsiteX18" fmla="*/ 2082996 w 2088198"/>
              <a:gd name="connsiteY18" fmla="*/ 225952 h 584674"/>
              <a:gd name="connsiteX19" fmla="*/ 1885288 w 2088198"/>
              <a:gd name="connsiteY19" fmla="*/ 321276 h 584674"/>
              <a:gd name="connsiteX20" fmla="*/ 1482811 w 2088198"/>
              <a:gd name="connsiteY20" fmla="*/ 360111 h 584674"/>
              <a:gd name="connsiteX21" fmla="*/ 928522 w 2088198"/>
              <a:gd name="connsiteY21" fmla="*/ 335398 h 584674"/>
              <a:gd name="connsiteX22" fmla="*/ 737875 w 2088198"/>
              <a:gd name="connsiteY22" fmla="*/ 275379 h 584674"/>
              <a:gd name="connsiteX23" fmla="*/ 1023846 w 2088198"/>
              <a:gd name="connsiteY23" fmla="*/ 211830 h 584674"/>
              <a:gd name="connsiteX24" fmla="*/ 1719355 w 2088198"/>
              <a:gd name="connsiteY24" fmla="*/ 204769 h 584674"/>
              <a:gd name="connsiteX25" fmla="*/ 2068874 w 2088198"/>
              <a:gd name="connsiteY25" fmla="*/ 289501 h 584674"/>
              <a:gd name="connsiteX26" fmla="*/ 1945389 w 2088198"/>
              <a:gd name="connsiteY26" fmla="*/ 402449 h 584674"/>
              <a:gd name="connsiteX27" fmla="*/ 1371151 w 2088198"/>
              <a:gd name="connsiteY27" fmla="*/ 436587 h 584674"/>
              <a:gd name="connsiteX28" fmla="*/ 946175 w 2088198"/>
              <a:gd name="connsiteY28" fmla="*/ 402477 h 584674"/>
              <a:gd name="connsiteX29" fmla="*/ 747069 w 2088198"/>
              <a:gd name="connsiteY29" fmla="*/ 348351 h 584674"/>
              <a:gd name="connsiteX30" fmla="*/ 831480 w 2088198"/>
              <a:gd name="connsiteY30" fmla="*/ 306412 h 584674"/>
              <a:gd name="connsiteX31" fmla="*/ 1006690 w 2088198"/>
              <a:gd name="connsiteY31" fmla="*/ 297703 h 584674"/>
              <a:gd name="connsiteX32" fmla="*/ 1378946 w 2088198"/>
              <a:gd name="connsiteY32" fmla="*/ 300382 h 584674"/>
              <a:gd name="connsiteX33" fmla="*/ 1722719 w 2088198"/>
              <a:gd name="connsiteY33" fmla="*/ 324697 h 584674"/>
              <a:gd name="connsiteX34" fmla="*/ 1958031 w 2088198"/>
              <a:gd name="connsiteY34" fmla="*/ 363161 h 584674"/>
              <a:gd name="connsiteX35" fmla="*/ 2073637 w 2088198"/>
              <a:gd name="connsiteY35" fmla="*/ 418962 h 584674"/>
              <a:gd name="connsiteX36" fmla="*/ 1857044 w 2088198"/>
              <a:gd name="connsiteY36" fmla="*/ 494270 h 584674"/>
              <a:gd name="connsiteX37" fmla="*/ 1372217 w 2088198"/>
              <a:gd name="connsiteY37" fmla="*/ 517816 h 584674"/>
              <a:gd name="connsiteX38" fmla="*/ 903809 w 2088198"/>
              <a:gd name="connsiteY38" fmla="*/ 476618 h 584674"/>
              <a:gd name="connsiteX39" fmla="*/ 751997 w 2088198"/>
              <a:gd name="connsiteY39" fmla="*/ 427191 h 584674"/>
              <a:gd name="connsiteX40" fmla="*/ 981811 w 2088198"/>
              <a:gd name="connsiteY40" fmla="*/ 373835 h 584674"/>
              <a:gd name="connsiteX41" fmla="*/ 1624031 w 2088198"/>
              <a:gd name="connsiteY41" fmla="*/ 388355 h 584674"/>
              <a:gd name="connsiteX42" fmla="*/ 1961645 w 2088198"/>
              <a:gd name="connsiteY42" fmla="*/ 422067 h 584674"/>
              <a:gd name="connsiteX43" fmla="*/ 2082996 w 2088198"/>
              <a:gd name="connsiteY43" fmla="*/ 480148 h 584674"/>
              <a:gd name="connsiteX44" fmla="*/ 1982496 w 2088198"/>
              <a:gd name="connsiteY44" fmla="*/ 538202 h 584674"/>
              <a:gd name="connsiteX45" fmla="*/ 1592422 w 2088198"/>
              <a:gd name="connsiteY45" fmla="*/ 582415 h 584674"/>
              <a:gd name="connsiteX46" fmla="*/ 1188466 w 2088198"/>
              <a:gd name="connsiteY46" fmla="*/ 572573 h 584674"/>
              <a:gd name="connsiteX47" fmla="*/ 859963 w 2088198"/>
              <a:gd name="connsiteY47" fmla="*/ 524107 h 584674"/>
              <a:gd name="connsiteX48" fmla="*/ 476617 w 2088198"/>
              <a:gd name="connsiteY48" fmla="*/ 427191 h 584674"/>
              <a:gd name="connsiteX49" fmla="*/ 0 w 2088198"/>
              <a:gd name="connsiteY49" fmla="*/ 285971 h 584674"/>
              <a:gd name="connsiteX0" fmla="*/ 540167 w 2088198"/>
              <a:gd name="connsiteY0" fmla="*/ 0 h 584674"/>
              <a:gd name="connsiteX1" fmla="*/ 1468689 w 2088198"/>
              <a:gd name="connsiteY1" fmla="*/ 10592 h 584674"/>
              <a:gd name="connsiteX2" fmla="*/ 1920593 w 2088198"/>
              <a:gd name="connsiteY2" fmla="*/ 49427 h 584674"/>
              <a:gd name="connsiteX3" fmla="*/ 2086527 w 2088198"/>
              <a:gd name="connsiteY3" fmla="*/ 116507 h 584674"/>
              <a:gd name="connsiteX4" fmla="*/ 1835861 w 2088198"/>
              <a:gd name="connsiteY4" fmla="*/ 208300 h 584674"/>
              <a:gd name="connsiteX5" fmla="*/ 1405140 w 2088198"/>
              <a:gd name="connsiteY5" fmla="*/ 236544 h 584674"/>
              <a:gd name="connsiteX6" fmla="*/ 776711 w 2088198"/>
              <a:gd name="connsiteY6" fmla="*/ 158873 h 584674"/>
              <a:gd name="connsiteX7" fmla="*/ 896748 w 2088198"/>
              <a:gd name="connsiteY7" fmla="*/ 81202 h 584674"/>
              <a:gd name="connsiteX8" fmla="*/ 1391018 w 2088198"/>
              <a:gd name="connsiteY8" fmla="*/ 56488 h 584674"/>
              <a:gd name="connsiteX9" fmla="*/ 1754660 w 2088198"/>
              <a:gd name="connsiteY9" fmla="*/ 74141 h 584674"/>
              <a:gd name="connsiteX10" fmla="*/ 2044161 w 2088198"/>
              <a:gd name="connsiteY10" fmla="*/ 123568 h 584674"/>
              <a:gd name="connsiteX11" fmla="*/ 2037100 w 2088198"/>
              <a:gd name="connsiteY11" fmla="*/ 208300 h 584674"/>
              <a:gd name="connsiteX12" fmla="*/ 1832331 w 2088198"/>
              <a:gd name="connsiteY12" fmla="*/ 268318 h 584674"/>
              <a:gd name="connsiteX13" fmla="*/ 1451037 w 2088198"/>
              <a:gd name="connsiteY13" fmla="*/ 296562 h 584674"/>
              <a:gd name="connsiteX14" fmla="*/ 917931 w 2088198"/>
              <a:gd name="connsiteY14" fmla="*/ 257727 h 584674"/>
              <a:gd name="connsiteX15" fmla="*/ 751997 w 2088198"/>
              <a:gd name="connsiteY15" fmla="*/ 204769 h 584674"/>
              <a:gd name="connsiteX16" fmla="*/ 1129761 w 2088198"/>
              <a:gd name="connsiteY16" fmla="*/ 137690 h 584674"/>
              <a:gd name="connsiteX17" fmla="*/ 1737007 w 2088198"/>
              <a:gd name="connsiteY17" fmla="*/ 144751 h 584674"/>
              <a:gd name="connsiteX18" fmla="*/ 2082996 w 2088198"/>
              <a:gd name="connsiteY18" fmla="*/ 225952 h 584674"/>
              <a:gd name="connsiteX19" fmla="*/ 1885288 w 2088198"/>
              <a:gd name="connsiteY19" fmla="*/ 321276 h 584674"/>
              <a:gd name="connsiteX20" fmla="*/ 1482811 w 2088198"/>
              <a:gd name="connsiteY20" fmla="*/ 360111 h 584674"/>
              <a:gd name="connsiteX21" fmla="*/ 928522 w 2088198"/>
              <a:gd name="connsiteY21" fmla="*/ 335398 h 584674"/>
              <a:gd name="connsiteX22" fmla="*/ 737875 w 2088198"/>
              <a:gd name="connsiteY22" fmla="*/ 275379 h 584674"/>
              <a:gd name="connsiteX23" fmla="*/ 1023846 w 2088198"/>
              <a:gd name="connsiteY23" fmla="*/ 211830 h 584674"/>
              <a:gd name="connsiteX24" fmla="*/ 1719355 w 2088198"/>
              <a:gd name="connsiteY24" fmla="*/ 204769 h 584674"/>
              <a:gd name="connsiteX25" fmla="*/ 2068874 w 2088198"/>
              <a:gd name="connsiteY25" fmla="*/ 289501 h 584674"/>
              <a:gd name="connsiteX26" fmla="*/ 1945389 w 2088198"/>
              <a:gd name="connsiteY26" fmla="*/ 402449 h 584674"/>
              <a:gd name="connsiteX27" fmla="*/ 1371151 w 2088198"/>
              <a:gd name="connsiteY27" fmla="*/ 436587 h 584674"/>
              <a:gd name="connsiteX28" fmla="*/ 946175 w 2088198"/>
              <a:gd name="connsiteY28" fmla="*/ 402477 h 584674"/>
              <a:gd name="connsiteX29" fmla="*/ 747069 w 2088198"/>
              <a:gd name="connsiteY29" fmla="*/ 348351 h 584674"/>
              <a:gd name="connsiteX30" fmla="*/ 831480 w 2088198"/>
              <a:gd name="connsiteY30" fmla="*/ 306412 h 584674"/>
              <a:gd name="connsiteX31" fmla="*/ 1006690 w 2088198"/>
              <a:gd name="connsiteY31" fmla="*/ 297703 h 584674"/>
              <a:gd name="connsiteX32" fmla="*/ 1378946 w 2088198"/>
              <a:gd name="connsiteY32" fmla="*/ 300382 h 584674"/>
              <a:gd name="connsiteX33" fmla="*/ 1722719 w 2088198"/>
              <a:gd name="connsiteY33" fmla="*/ 324697 h 584674"/>
              <a:gd name="connsiteX34" fmla="*/ 1958031 w 2088198"/>
              <a:gd name="connsiteY34" fmla="*/ 363161 h 584674"/>
              <a:gd name="connsiteX35" fmla="*/ 2073637 w 2088198"/>
              <a:gd name="connsiteY35" fmla="*/ 418962 h 584674"/>
              <a:gd name="connsiteX36" fmla="*/ 1857044 w 2088198"/>
              <a:gd name="connsiteY36" fmla="*/ 494270 h 584674"/>
              <a:gd name="connsiteX37" fmla="*/ 1372217 w 2088198"/>
              <a:gd name="connsiteY37" fmla="*/ 517816 h 584674"/>
              <a:gd name="connsiteX38" fmla="*/ 903809 w 2088198"/>
              <a:gd name="connsiteY38" fmla="*/ 476618 h 584674"/>
              <a:gd name="connsiteX39" fmla="*/ 751997 w 2088198"/>
              <a:gd name="connsiteY39" fmla="*/ 427191 h 584674"/>
              <a:gd name="connsiteX40" fmla="*/ 981811 w 2088198"/>
              <a:gd name="connsiteY40" fmla="*/ 373835 h 584674"/>
              <a:gd name="connsiteX41" fmla="*/ 1624031 w 2088198"/>
              <a:gd name="connsiteY41" fmla="*/ 388355 h 584674"/>
              <a:gd name="connsiteX42" fmla="*/ 1961645 w 2088198"/>
              <a:gd name="connsiteY42" fmla="*/ 422067 h 584674"/>
              <a:gd name="connsiteX43" fmla="*/ 2082996 w 2088198"/>
              <a:gd name="connsiteY43" fmla="*/ 480148 h 584674"/>
              <a:gd name="connsiteX44" fmla="*/ 1982496 w 2088198"/>
              <a:gd name="connsiteY44" fmla="*/ 538202 h 584674"/>
              <a:gd name="connsiteX45" fmla="*/ 1592422 w 2088198"/>
              <a:gd name="connsiteY45" fmla="*/ 582415 h 584674"/>
              <a:gd name="connsiteX46" fmla="*/ 1188466 w 2088198"/>
              <a:gd name="connsiteY46" fmla="*/ 572573 h 584674"/>
              <a:gd name="connsiteX47" fmla="*/ 859963 w 2088198"/>
              <a:gd name="connsiteY47" fmla="*/ 524107 h 584674"/>
              <a:gd name="connsiteX48" fmla="*/ 476617 w 2088198"/>
              <a:gd name="connsiteY48" fmla="*/ 427191 h 584674"/>
              <a:gd name="connsiteX49" fmla="*/ 0 w 2088198"/>
              <a:gd name="connsiteY49" fmla="*/ 285971 h 584674"/>
              <a:gd name="connsiteX0" fmla="*/ 540167 w 2088198"/>
              <a:gd name="connsiteY0" fmla="*/ 0 h 584674"/>
              <a:gd name="connsiteX1" fmla="*/ 1468689 w 2088198"/>
              <a:gd name="connsiteY1" fmla="*/ 10592 h 584674"/>
              <a:gd name="connsiteX2" fmla="*/ 1920593 w 2088198"/>
              <a:gd name="connsiteY2" fmla="*/ 49427 h 584674"/>
              <a:gd name="connsiteX3" fmla="*/ 2086527 w 2088198"/>
              <a:gd name="connsiteY3" fmla="*/ 116507 h 584674"/>
              <a:gd name="connsiteX4" fmla="*/ 1835861 w 2088198"/>
              <a:gd name="connsiteY4" fmla="*/ 208300 h 584674"/>
              <a:gd name="connsiteX5" fmla="*/ 1405140 w 2088198"/>
              <a:gd name="connsiteY5" fmla="*/ 236544 h 584674"/>
              <a:gd name="connsiteX6" fmla="*/ 776711 w 2088198"/>
              <a:gd name="connsiteY6" fmla="*/ 158873 h 584674"/>
              <a:gd name="connsiteX7" fmla="*/ 896748 w 2088198"/>
              <a:gd name="connsiteY7" fmla="*/ 81202 h 584674"/>
              <a:gd name="connsiteX8" fmla="*/ 1391018 w 2088198"/>
              <a:gd name="connsiteY8" fmla="*/ 56488 h 584674"/>
              <a:gd name="connsiteX9" fmla="*/ 1754660 w 2088198"/>
              <a:gd name="connsiteY9" fmla="*/ 74141 h 584674"/>
              <a:gd name="connsiteX10" fmla="*/ 2044161 w 2088198"/>
              <a:gd name="connsiteY10" fmla="*/ 123568 h 584674"/>
              <a:gd name="connsiteX11" fmla="*/ 2037100 w 2088198"/>
              <a:gd name="connsiteY11" fmla="*/ 208300 h 584674"/>
              <a:gd name="connsiteX12" fmla="*/ 1832331 w 2088198"/>
              <a:gd name="connsiteY12" fmla="*/ 268318 h 584674"/>
              <a:gd name="connsiteX13" fmla="*/ 1451037 w 2088198"/>
              <a:gd name="connsiteY13" fmla="*/ 296562 h 584674"/>
              <a:gd name="connsiteX14" fmla="*/ 917931 w 2088198"/>
              <a:gd name="connsiteY14" fmla="*/ 257727 h 584674"/>
              <a:gd name="connsiteX15" fmla="*/ 751997 w 2088198"/>
              <a:gd name="connsiteY15" fmla="*/ 204769 h 584674"/>
              <a:gd name="connsiteX16" fmla="*/ 1129761 w 2088198"/>
              <a:gd name="connsiteY16" fmla="*/ 137690 h 584674"/>
              <a:gd name="connsiteX17" fmla="*/ 1737007 w 2088198"/>
              <a:gd name="connsiteY17" fmla="*/ 144751 h 584674"/>
              <a:gd name="connsiteX18" fmla="*/ 2082996 w 2088198"/>
              <a:gd name="connsiteY18" fmla="*/ 225952 h 584674"/>
              <a:gd name="connsiteX19" fmla="*/ 1885288 w 2088198"/>
              <a:gd name="connsiteY19" fmla="*/ 321276 h 584674"/>
              <a:gd name="connsiteX20" fmla="*/ 1482811 w 2088198"/>
              <a:gd name="connsiteY20" fmla="*/ 360111 h 584674"/>
              <a:gd name="connsiteX21" fmla="*/ 928522 w 2088198"/>
              <a:gd name="connsiteY21" fmla="*/ 335398 h 584674"/>
              <a:gd name="connsiteX22" fmla="*/ 737875 w 2088198"/>
              <a:gd name="connsiteY22" fmla="*/ 275379 h 584674"/>
              <a:gd name="connsiteX23" fmla="*/ 1023846 w 2088198"/>
              <a:gd name="connsiteY23" fmla="*/ 211830 h 584674"/>
              <a:gd name="connsiteX24" fmla="*/ 1719355 w 2088198"/>
              <a:gd name="connsiteY24" fmla="*/ 204769 h 584674"/>
              <a:gd name="connsiteX25" fmla="*/ 2068874 w 2088198"/>
              <a:gd name="connsiteY25" fmla="*/ 289501 h 584674"/>
              <a:gd name="connsiteX26" fmla="*/ 1945389 w 2088198"/>
              <a:gd name="connsiteY26" fmla="*/ 402449 h 584674"/>
              <a:gd name="connsiteX27" fmla="*/ 1371151 w 2088198"/>
              <a:gd name="connsiteY27" fmla="*/ 436587 h 584674"/>
              <a:gd name="connsiteX28" fmla="*/ 946175 w 2088198"/>
              <a:gd name="connsiteY28" fmla="*/ 402477 h 584674"/>
              <a:gd name="connsiteX29" fmla="*/ 747069 w 2088198"/>
              <a:gd name="connsiteY29" fmla="*/ 348351 h 584674"/>
              <a:gd name="connsiteX30" fmla="*/ 829098 w 2088198"/>
              <a:gd name="connsiteY30" fmla="*/ 312677 h 584674"/>
              <a:gd name="connsiteX31" fmla="*/ 1006690 w 2088198"/>
              <a:gd name="connsiteY31" fmla="*/ 297703 h 584674"/>
              <a:gd name="connsiteX32" fmla="*/ 1378946 w 2088198"/>
              <a:gd name="connsiteY32" fmla="*/ 300382 h 584674"/>
              <a:gd name="connsiteX33" fmla="*/ 1722719 w 2088198"/>
              <a:gd name="connsiteY33" fmla="*/ 324697 h 584674"/>
              <a:gd name="connsiteX34" fmla="*/ 1958031 w 2088198"/>
              <a:gd name="connsiteY34" fmla="*/ 363161 h 584674"/>
              <a:gd name="connsiteX35" fmla="*/ 2073637 w 2088198"/>
              <a:gd name="connsiteY35" fmla="*/ 418962 h 584674"/>
              <a:gd name="connsiteX36" fmla="*/ 1857044 w 2088198"/>
              <a:gd name="connsiteY36" fmla="*/ 494270 h 584674"/>
              <a:gd name="connsiteX37" fmla="*/ 1372217 w 2088198"/>
              <a:gd name="connsiteY37" fmla="*/ 517816 h 584674"/>
              <a:gd name="connsiteX38" fmla="*/ 903809 w 2088198"/>
              <a:gd name="connsiteY38" fmla="*/ 476618 h 584674"/>
              <a:gd name="connsiteX39" fmla="*/ 751997 w 2088198"/>
              <a:gd name="connsiteY39" fmla="*/ 427191 h 584674"/>
              <a:gd name="connsiteX40" fmla="*/ 981811 w 2088198"/>
              <a:gd name="connsiteY40" fmla="*/ 373835 h 584674"/>
              <a:gd name="connsiteX41" fmla="*/ 1624031 w 2088198"/>
              <a:gd name="connsiteY41" fmla="*/ 388355 h 584674"/>
              <a:gd name="connsiteX42" fmla="*/ 1961645 w 2088198"/>
              <a:gd name="connsiteY42" fmla="*/ 422067 h 584674"/>
              <a:gd name="connsiteX43" fmla="*/ 2082996 w 2088198"/>
              <a:gd name="connsiteY43" fmla="*/ 480148 h 584674"/>
              <a:gd name="connsiteX44" fmla="*/ 1982496 w 2088198"/>
              <a:gd name="connsiteY44" fmla="*/ 538202 h 584674"/>
              <a:gd name="connsiteX45" fmla="*/ 1592422 w 2088198"/>
              <a:gd name="connsiteY45" fmla="*/ 582415 h 584674"/>
              <a:gd name="connsiteX46" fmla="*/ 1188466 w 2088198"/>
              <a:gd name="connsiteY46" fmla="*/ 572573 h 584674"/>
              <a:gd name="connsiteX47" fmla="*/ 859963 w 2088198"/>
              <a:gd name="connsiteY47" fmla="*/ 524107 h 584674"/>
              <a:gd name="connsiteX48" fmla="*/ 476617 w 2088198"/>
              <a:gd name="connsiteY48" fmla="*/ 427191 h 584674"/>
              <a:gd name="connsiteX49" fmla="*/ 0 w 2088198"/>
              <a:gd name="connsiteY49" fmla="*/ 285971 h 584674"/>
              <a:gd name="connsiteX0" fmla="*/ 540167 w 2088198"/>
              <a:gd name="connsiteY0" fmla="*/ 0 h 584674"/>
              <a:gd name="connsiteX1" fmla="*/ 1468689 w 2088198"/>
              <a:gd name="connsiteY1" fmla="*/ 10592 h 584674"/>
              <a:gd name="connsiteX2" fmla="*/ 1920593 w 2088198"/>
              <a:gd name="connsiteY2" fmla="*/ 49427 h 584674"/>
              <a:gd name="connsiteX3" fmla="*/ 2086527 w 2088198"/>
              <a:gd name="connsiteY3" fmla="*/ 116507 h 584674"/>
              <a:gd name="connsiteX4" fmla="*/ 1835861 w 2088198"/>
              <a:gd name="connsiteY4" fmla="*/ 208300 h 584674"/>
              <a:gd name="connsiteX5" fmla="*/ 1405140 w 2088198"/>
              <a:gd name="connsiteY5" fmla="*/ 236544 h 584674"/>
              <a:gd name="connsiteX6" fmla="*/ 776711 w 2088198"/>
              <a:gd name="connsiteY6" fmla="*/ 158873 h 584674"/>
              <a:gd name="connsiteX7" fmla="*/ 896748 w 2088198"/>
              <a:gd name="connsiteY7" fmla="*/ 81202 h 584674"/>
              <a:gd name="connsiteX8" fmla="*/ 1391018 w 2088198"/>
              <a:gd name="connsiteY8" fmla="*/ 56488 h 584674"/>
              <a:gd name="connsiteX9" fmla="*/ 1754660 w 2088198"/>
              <a:gd name="connsiteY9" fmla="*/ 74141 h 584674"/>
              <a:gd name="connsiteX10" fmla="*/ 2044161 w 2088198"/>
              <a:gd name="connsiteY10" fmla="*/ 123568 h 584674"/>
              <a:gd name="connsiteX11" fmla="*/ 2037100 w 2088198"/>
              <a:gd name="connsiteY11" fmla="*/ 208300 h 584674"/>
              <a:gd name="connsiteX12" fmla="*/ 1832331 w 2088198"/>
              <a:gd name="connsiteY12" fmla="*/ 268318 h 584674"/>
              <a:gd name="connsiteX13" fmla="*/ 1451037 w 2088198"/>
              <a:gd name="connsiteY13" fmla="*/ 296562 h 584674"/>
              <a:gd name="connsiteX14" fmla="*/ 917931 w 2088198"/>
              <a:gd name="connsiteY14" fmla="*/ 257727 h 584674"/>
              <a:gd name="connsiteX15" fmla="*/ 751997 w 2088198"/>
              <a:gd name="connsiteY15" fmla="*/ 204769 h 584674"/>
              <a:gd name="connsiteX16" fmla="*/ 1129761 w 2088198"/>
              <a:gd name="connsiteY16" fmla="*/ 137690 h 584674"/>
              <a:gd name="connsiteX17" fmla="*/ 1737007 w 2088198"/>
              <a:gd name="connsiteY17" fmla="*/ 144751 h 584674"/>
              <a:gd name="connsiteX18" fmla="*/ 2082996 w 2088198"/>
              <a:gd name="connsiteY18" fmla="*/ 225952 h 584674"/>
              <a:gd name="connsiteX19" fmla="*/ 1885288 w 2088198"/>
              <a:gd name="connsiteY19" fmla="*/ 321276 h 584674"/>
              <a:gd name="connsiteX20" fmla="*/ 1482811 w 2088198"/>
              <a:gd name="connsiteY20" fmla="*/ 360111 h 584674"/>
              <a:gd name="connsiteX21" fmla="*/ 928522 w 2088198"/>
              <a:gd name="connsiteY21" fmla="*/ 335398 h 584674"/>
              <a:gd name="connsiteX22" fmla="*/ 737875 w 2088198"/>
              <a:gd name="connsiteY22" fmla="*/ 275379 h 584674"/>
              <a:gd name="connsiteX23" fmla="*/ 1023846 w 2088198"/>
              <a:gd name="connsiteY23" fmla="*/ 211830 h 584674"/>
              <a:gd name="connsiteX24" fmla="*/ 1719355 w 2088198"/>
              <a:gd name="connsiteY24" fmla="*/ 204769 h 584674"/>
              <a:gd name="connsiteX25" fmla="*/ 2068874 w 2088198"/>
              <a:gd name="connsiteY25" fmla="*/ 289501 h 584674"/>
              <a:gd name="connsiteX26" fmla="*/ 1945389 w 2088198"/>
              <a:gd name="connsiteY26" fmla="*/ 402449 h 584674"/>
              <a:gd name="connsiteX27" fmla="*/ 1371151 w 2088198"/>
              <a:gd name="connsiteY27" fmla="*/ 436587 h 584674"/>
              <a:gd name="connsiteX28" fmla="*/ 946175 w 2088198"/>
              <a:gd name="connsiteY28" fmla="*/ 402477 h 584674"/>
              <a:gd name="connsiteX29" fmla="*/ 747069 w 2088198"/>
              <a:gd name="connsiteY29" fmla="*/ 348351 h 584674"/>
              <a:gd name="connsiteX30" fmla="*/ 829098 w 2088198"/>
              <a:gd name="connsiteY30" fmla="*/ 312677 h 584674"/>
              <a:gd name="connsiteX31" fmla="*/ 1006690 w 2088198"/>
              <a:gd name="connsiteY31" fmla="*/ 297703 h 584674"/>
              <a:gd name="connsiteX32" fmla="*/ 1378946 w 2088198"/>
              <a:gd name="connsiteY32" fmla="*/ 300382 h 584674"/>
              <a:gd name="connsiteX33" fmla="*/ 1722719 w 2088198"/>
              <a:gd name="connsiteY33" fmla="*/ 324697 h 584674"/>
              <a:gd name="connsiteX34" fmla="*/ 1958031 w 2088198"/>
              <a:gd name="connsiteY34" fmla="*/ 363161 h 584674"/>
              <a:gd name="connsiteX35" fmla="*/ 2073637 w 2088198"/>
              <a:gd name="connsiteY35" fmla="*/ 418962 h 584674"/>
              <a:gd name="connsiteX36" fmla="*/ 1857044 w 2088198"/>
              <a:gd name="connsiteY36" fmla="*/ 494270 h 584674"/>
              <a:gd name="connsiteX37" fmla="*/ 1372217 w 2088198"/>
              <a:gd name="connsiteY37" fmla="*/ 517816 h 584674"/>
              <a:gd name="connsiteX38" fmla="*/ 903809 w 2088198"/>
              <a:gd name="connsiteY38" fmla="*/ 476618 h 584674"/>
              <a:gd name="connsiteX39" fmla="*/ 751997 w 2088198"/>
              <a:gd name="connsiteY39" fmla="*/ 427191 h 584674"/>
              <a:gd name="connsiteX40" fmla="*/ 981811 w 2088198"/>
              <a:gd name="connsiteY40" fmla="*/ 373835 h 584674"/>
              <a:gd name="connsiteX41" fmla="*/ 1624031 w 2088198"/>
              <a:gd name="connsiteY41" fmla="*/ 388355 h 584674"/>
              <a:gd name="connsiteX42" fmla="*/ 1961645 w 2088198"/>
              <a:gd name="connsiteY42" fmla="*/ 422067 h 584674"/>
              <a:gd name="connsiteX43" fmla="*/ 2082996 w 2088198"/>
              <a:gd name="connsiteY43" fmla="*/ 480148 h 584674"/>
              <a:gd name="connsiteX44" fmla="*/ 1982496 w 2088198"/>
              <a:gd name="connsiteY44" fmla="*/ 538202 h 584674"/>
              <a:gd name="connsiteX45" fmla="*/ 1592422 w 2088198"/>
              <a:gd name="connsiteY45" fmla="*/ 582415 h 584674"/>
              <a:gd name="connsiteX46" fmla="*/ 1188466 w 2088198"/>
              <a:gd name="connsiteY46" fmla="*/ 572573 h 584674"/>
              <a:gd name="connsiteX47" fmla="*/ 859963 w 2088198"/>
              <a:gd name="connsiteY47" fmla="*/ 524107 h 584674"/>
              <a:gd name="connsiteX48" fmla="*/ 476617 w 2088198"/>
              <a:gd name="connsiteY48" fmla="*/ 427191 h 584674"/>
              <a:gd name="connsiteX49" fmla="*/ 0 w 2088198"/>
              <a:gd name="connsiteY49" fmla="*/ 285971 h 584674"/>
              <a:gd name="connsiteX0" fmla="*/ 540167 w 2088198"/>
              <a:gd name="connsiteY0" fmla="*/ 0 h 584674"/>
              <a:gd name="connsiteX1" fmla="*/ 1468689 w 2088198"/>
              <a:gd name="connsiteY1" fmla="*/ 10592 h 584674"/>
              <a:gd name="connsiteX2" fmla="*/ 1920593 w 2088198"/>
              <a:gd name="connsiteY2" fmla="*/ 49427 h 584674"/>
              <a:gd name="connsiteX3" fmla="*/ 2086527 w 2088198"/>
              <a:gd name="connsiteY3" fmla="*/ 116507 h 584674"/>
              <a:gd name="connsiteX4" fmla="*/ 1835861 w 2088198"/>
              <a:gd name="connsiteY4" fmla="*/ 208300 h 584674"/>
              <a:gd name="connsiteX5" fmla="*/ 1405140 w 2088198"/>
              <a:gd name="connsiteY5" fmla="*/ 236544 h 584674"/>
              <a:gd name="connsiteX6" fmla="*/ 776711 w 2088198"/>
              <a:gd name="connsiteY6" fmla="*/ 158873 h 584674"/>
              <a:gd name="connsiteX7" fmla="*/ 896748 w 2088198"/>
              <a:gd name="connsiteY7" fmla="*/ 81202 h 584674"/>
              <a:gd name="connsiteX8" fmla="*/ 1391018 w 2088198"/>
              <a:gd name="connsiteY8" fmla="*/ 56488 h 584674"/>
              <a:gd name="connsiteX9" fmla="*/ 1754660 w 2088198"/>
              <a:gd name="connsiteY9" fmla="*/ 74141 h 584674"/>
              <a:gd name="connsiteX10" fmla="*/ 2044161 w 2088198"/>
              <a:gd name="connsiteY10" fmla="*/ 123568 h 584674"/>
              <a:gd name="connsiteX11" fmla="*/ 2037100 w 2088198"/>
              <a:gd name="connsiteY11" fmla="*/ 208300 h 584674"/>
              <a:gd name="connsiteX12" fmla="*/ 1832331 w 2088198"/>
              <a:gd name="connsiteY12" fmla="*/ 268318 h 584674"/>
              <a:gd name="connsiteX13" fmla="*/ 1451037 w 2088198"/>
              <a:gd name="connsiteY13" fmla="*/ 296562 h 584674"/>
              <a:gd name="connsiteX14" fmla="*/ 917931 w 2088198"/>
              <a:gd name="connsiteY14" fmla="*/ 257727 h 584674"/>
              <a:gd name="connsiteX15" fmla="*/ 751997 w 2088198"/>
              <a:gd name="connsiteY15" fmla="*/ 204769 h 584674"/>
              <a:gd name="connsiteX16" fmla="*/ 1129761 w 2088198"/>
              <a:gd name="connsiteY16" fmla="*/ 137690 h 584674"/>
              <a:gd name="connsiteX17" fmla="*/ 1737007 w 2088198"/>
              <a:gd name="connsiteY17" fmla="*/ 144751 h 584674"/>
              <a:gd name="connsiteX18" fmla="*/ 2082996 w 2088198"/>
              <a:gd name="connsiteY18" fmla="*/ 225952 h 584674"/>
              <a:gd name="connsiteX19" fmla="*/ 1885288 w 2088198"/>
              <a:gd name="connsiteY19" fmla="*/ 321276 h 584674"/>
              <a:gd name="connsiteX20" fmla="*/ 1482811 w 2088198"/>
              <a:gd name="connsiteY20" fmla="*/ 360111 h 584674"/>
              <a:gd name="connsiteX21" fmla="*/ 928522 w 2088198"/>
              <a:gd name="connsiteY21" fmla="*/ 335398 h 584674"/>
              <a:gd name="connsiteX22" fmla="*/ 737875 w 2088198"/>
              <a:gd name="connsiteY22" fmla="*/ 275379 h 584674"/>
              <a:gd name="connsiteX23" fmla="*/ 1023846 w 2088198"/>
              <a:gd name="connsiteY23" fmla="*/ 211830 h 584674"/>
              <a:gd name="connsiteX24" fmla="*/ 1719355 w 2088198"/>
              <a:gd name="connsiteY24" fmla="*/ 204769 h 584674"/>
              <a:gd name="connsiteX25" fmla="*/ 2068874 w 2088198"/>
              <a:gd name="connsiteY25" fmla="*/ 289501 h 584674"/>
              <a:gd name="connsiteX26" fmla="*/ 1945389 w 2088198"/>
              <a:gd name="connsiteY26" fmla="*/ 402449 h 584674"/>
              <a:gd name="connsiteX27" fmla="*/ 1371151 w 2088198"/>
              <a:gd name="connsiteY27" fmla="*/ 436587 h 584674"/>
              <a:gd name="connsiteX28" fmla="*/ 946175 w 2088198"/>
              <a:gd name="connsiteY28" fmla="*/ 402477 h 584674"/>
              <a:gd name="connsiteX29" fmla="*/ 747069 w 2088198"/>
              <a:gd name="connsiteY29" fmla="*/ 348351 h 584674"/>
              <a:gd name="connsiteX30" fmla="*/ 829098 w 2088198"/>
              <a:gd name="connsiteY30" fmla="*/ 312677 h 584674"/>
              <a:gd name="connsiteX31" fmla="*/ 1006690 w 2088198"/>
              <a:gd name="connsiteY31" fmla="*/ 297703 h 584674"/>
              <a:gd name="connsiteX32" fmla="*/ 1378946 w 2088198"/>
              <a:gd name="connsiteY32" fmla="*/ 300382 h 584674"/>
              <a:gd name="connsiteX33" fmla="*/ 1722719 w 2088198"/>
              <a:gd name="connsiteY33" fmla="*/ 324697 h 584674"/>
              <a:gd name="connsiteX34" fmla="*/ 1958031 w 2088198"/>
              <a:gd name="connsiteY34" fmla="*/ 363161 h 584674"/>
              <a:gd name="connsiteX35" fmla="*/ 2073637 w 2088198"/>
              <a:gd name="connsiteY35" fmla="*/ 418962 h 584674"/>
              <a:gd name="connsiteX36" fmla="*/ 1857044 w 2088198"/>
              <a:gd name="connsiteY36" fmla="*/ 494270 h 584674"/>
              <a:gd name="connsiteX37" fmla="*/ 1372217 w 2088198"/>
              <a:gd name="connsiteY37" fmla="*/ 517816 h 584674"/>
              <a:gd name="connsiteX38" fmla="*/ 903809 w 2088198"/>
              <a:gd name="connsiteY38" fmla="*/ 476618 h 584674"/>
              <a:gd name="connsiteX39" fmla="*/ 751997 w 2088198"/>
              <a:gd name="connsiteY39" fmla="*/ 427191 h 584674"/>
              <a:gd name="connsiteX40" fmla="*/ 981811 w 2088198"/>
              <a:gd name="connsiteY40" fmla="*/ 373835 h 584674"/>
              <a:gd name="connsiteX41" fmla="*/ 1624031 w 2088198"/>
              <a:gd name="connsiteY41" fmla="*/ 388355 h 584674"/>
              <a:gd name="connsiteX42" fmla="*/ 1961645 w 2088198"/>
              <a:gd name="connsiteY42" fmla="*/ 422067 h 584674"/>
              <a:gd name="connsiteX43" fmla="*/ 2082996 w 2088198"/>
              <a:gd name="connsiteY43" fmla="*/ 480148 h 584674"/>
              <a:gd name="connsiteX44" fmla="*/ 1982496 w 2088198"/>
              <a:gd name="connsiteY44" fmla="*/ 538202 h 584674"/>
              <a:gd name="connsiteX45" fmla="*/ 1592422 w 2088198"/>
              <a:gd name="connsiteY45" fmla="*/ 582415 h 584674"/>
              <a:gd name="connsiteX46" fmla="*/ 1188466 w 2088198"/>
              <a:gd name="connsiteY46" fmla="*/ 572573 h 584674"/>
              <a:gd name="connsiteX47" fmla="*/ 859963 w 2088198"/>
              <a:gd name="connsiteY47" fmla="*/ 524107 h 584674"/>
              <a:gd name="connsiteX48" fmla="*/ 476617 w 2088198"/>
              <a:gd name="connsiteY48" fmla="*/ 427191 h 584674"/>
              <a:gd name="connsiteX49" fmla="*/ 0 w 2088198"/>
              <a:gd name="connsiteY49" fmla="*/ 285971 h 584674"/>
              <a:gd name="connsiteX0" fmla="*/ 540167 w 2088264"/>
              <a:gd name="connsiteY0" fmla="*/ 0 h 584674"/>
              <a:gd name="connsiteX1" fmla="*/ 1468689 w 2088264"/>
              <a:gd name="connsiteY1" fmla="*/ 10592 h 584674"/>
              <a:gd name="connsiteX2" fmla="*/ 1920593 w 2088264"/>
              <a:gd name="connsiteY2" fmla="*/ 49427 h 584674"/>
              <a:gd name="connsiteX3" fmla="*/ 2086527 w 2088264"/>
              <a:gd name="connsiteY3" fmla="*/ 116507 h 584674"/>
              <a:gd name="connsiteX4" fmla="*/ 1835861 w 2088264"/>
              <a:gd name="connsiteY4" fmla="*/ 208300 h 584674"/>
              <a:gd name="connsiteX5" fmla="*/ 1405140 w 2088264"/>
              <a:gd name="connsiteY5" fmla="*/ 236544 h 584674"/>
              <a:gd name="connsiteX6" fmla="*/ 776711 w 2088264"/>
              <a:gd name="connsiteY6" fmla="*/ 158873 h 584674"/>
              <a:gd name="connsiteX7" fmla="*/ 896748 w 2088264"/>
              <a:gd name="connsiteY7" fmla="*/ 81202 h 584674"/>
              <a:gd name="connsiteX8" fmla="*/ 1391018 w 2088264"/>
              <a:gd name="connsiteY8" fmla="*/ 56488 h 584674"/>
              <a:gd name="connsiteX9" fmla="*/ 1754660 w 2088264"/>
              <a:gd name="connsiteY9" fmla="*/ 74141 h 584674"/>
              <a:gd name="connsiteX10" fmla="*/ 2044161 w 2088264"/>
              <a:gd name="connsiteY10" fmla="*/ 123568 h 584674"/>
              <a:gd name="connsiteX11" fmla="*/ 2037100 w 2088264"/>
              <a:gd name="connsiteY11" fmla="*/ 208300 h 584674"/>
              <a:gd name="connsiteX12" fmla="*/ 1832331 w 2088264"/>
              <a:gd name="connsiteY12" fmla="*/ 268318 h 584674"/>
              <a:gd name="connsiteX13" fmla="*/ 1451037 w 2088264"/>
              <a:gd name="connsiteY13" fmla="*/ 296562 h 584674"/>
              <a:gd name="connsiteX14" fmla="*/ 917931 w 2088264"/>
              <a:gd name="connsiteY14" fmla="*/ 257727 h 584674"/>
              <a:gd name="connsiteX15" fmla="*/ 751997 w 2088264"/>
              <a:gd name="connsiteY15" fmla="*/ 204769 h 584674"/>
              <a:gd name="connsiteX16" fmla="*/ 1129761 w 2088264"/>
              <a:gd name="connsiteY16" fmla="*/ 137690 h 584674"/>
              <a:gd name="connsiteX17" fmla="*/ 1737007 w 2088264"/>
              <a:gd name="connsiteY17" fmla="*/ 144751 h 584674"/>
              <a:gd name="connsiteX18" fmla="*/ 2082996 w 2088264"/>
              <a:gd name="connsiteY18" fmla="*/ 225952 h 584674"/>
              <a:gd name="connsiteX19" fmla="*/ 1885288 w 2088264"/>
              <a:gd name="connsiteY19" fmla="*/ 321276 h 584674"/>
              <a:gd name="connsiteX20" fmla="*/ 1482811 w 2088264"/>
              <a:gd name="connsiteY20" fmla="*/ 360111 h 584674"/>
              <a:gd name="connsiteX21" fmla="*/ 928522 w 2088264"/>
              <a:gd name="connsiteY21" fmla="*/ 335398 h 584674"/>
              <a:gd name="connsiteX22" fmla="*/ 737875 w 2088264"/>
              <a:gd name="connsiteY22" fmla="*/ 275379 h 584674"/>
              <a:gd name="connsiteX23" fmla="*/ 1023846 w 2088264"/>
              <a:gd name="connsiteY23" fmla="*/ 211830 h 584674"/>
              <a:gd name="connsiteX24" fmla="*/ 1719355 w 2088264"/>
              <a:gd name="connsiteY24" fmla="*/ 204769 h 584674"/>
              <a:gd name="connsiteX25" fmla="*/ 2076018 w 2088264"/>
              <a:gd name="connsiteY25" fmla="*/ 287935 h 584674"/>
              <a:gd name="connsiteX26" fmla="*/ 1945389 w 2088264"/>
              <a:gd name="connsiteY26" fmla="*/ 402449 h 584674"/>
              <a:gd name="connsiteX27" fmla="*/ 1371151 w 2088264"/>
              <a:gd name="connsiteY27" fmla="*/ 436587 h 584674"/>
              <a:gd name="connsiteX28" fmla="*/ 946175 w 2088264"/>
              <a:gd name="connsiteY28" fmla="*/ 402477 h 584674"/>
              <a:gd name="connsiteX29" fmla="*/ 747069 w 2088264"/>
              <a:gd name="connsiteY29" fmla="*/ 348351 h 584674"/>
              <a:gd name="connsiteX30" fmla="*/ 829098 w 2088264"/>
              <a:gd name="connsiteY30" fmla="*/ 312677 h 584674"/>
              <a:gd name="connsiteX31" fmla="*/ 1006690 w 2088264"/>
              <a:gd name="connsiteY31" fmla="*/ 297703 h 584674"/>
              <a:gd name="connsiteX32" fmla="*/ 1378946 w 2088264"/>
              <a:gd name="connsiteY32" fmla="*/ 300382 h 584674"/>
              <a:gd name="connsiteX33" fmla="*/ 1722719 w 2088264"/>
              <a:gd name="connsiteY33" fmla="*/ 324697 h 584674"/>
              <a:gd name="connsiteX34" fmla="*/ 1958031 w 2088264"/>
              <a:gd name="connsiteY34" fmla="*/ 363161 h 584674"/>
              <a:gd name="connsiteX35" fmla="*/ 2073637 w 2088264"/>
              <a:gd name="connsiteY35" fmla="*/ 418962 h 584674"/>
              <a:gd name="connsiteX36" fmla="*/ 1857044 w 2088264"/>
              <a:gd name="connsiteY36" fmla="*/ 494270 h 584674"/>
              <a:gd name="connsiteX37" fmla="*/ 1372217 w 2088264"/>
              <a:gd name="connsiteY37" fmla="*/ 517816 h 584674"/>
              <a:gd name="connsiteX38" fmla="*/ 903809 w 2088264"/>
              <a:gd name="connsiteY38" fmla="*/ 476618 h 584674"/>
              <a:gd name="connsiteX39" fmla="*/ 751997 w 2088264"/>
              <a:gd name="connsiteY39" fmla="*/ 427191 h 584674"/>
              <a:gd name="connsiteX40" fmla="*/ 981811 w 2088264"/>
              <a:gd name="connsiteY40" fmla="*/ 373835 h 584674"/>
              <a:gd name="connsiteX41" fmla="*/ 1624031 w 2088264"/>
              <a:gd name="connsiteY41" fmla="*/ 388355 h 584674"/>
              <a:gd name="connsiteX42" fmla="*/ 1961645 w 2088264"/>
              <a:gd name="connsiteY42" fmla="*/ 422067 h 584674"/>
              <a:gd name="connsiteX43" fmla="*/ 2082996 w 2088264"/>
              <a:gd name="connsiteY43" fmla="*/ 480148 h 584674"/>
              <a:gd name="connsiteX44" fmla="*/ 1982496 w 2088264"/>
              <a:gd name="connsiteY44" fmla="*/ 538202 h 584674"/>
              <a:gd name="connsiteX45" fmla="*/ 1592422 w 2088264"/>
              <a:gd name="connsiteY45" fmla="*/ 582415 h 584674"/>
              <a:gd name="connsiteX46" fmla="*/ 1188466 w 2088264"/>
              <a:gd name="connsiteY46" fmla="*/ 572573 h 584674"/>
              <a:gd name="connsiteX47" fmla="*/ 859963 w 2088264"/>
              <a:gd name="connsiteY47" fmla="*/ 524107 h 584674"/>
              <a:gd name="connsiteX48" fmla="*/ 476617 w 2088264"/>
              <a:gd name="connsiteY48" fmla="*/ 427191 h 584674"/>
              <a:gd name="connsiteX49" fmla="*/ 0 w 2088264"/>
              <a:gd name="connsiteY49" fmla="*/ 285971 h 584674"/>
              <a:gd name="connsiteX0" fmla="*/ 540167 w 2088198"/>
              <a:gd name="connsiteY0" fmla="*/ 0 h 584674"/>
              <a:gd name="connsiteX1" fmla="*/ 1468689 w 2088198"/>
              <a:gd name="connsiteY1" fmla="*/ 10592 h 584674"/>
              <a:gd name="connsiteX2" fmla="*/ 1920593 w 2088198"/>
              <a:gd name="connsiteY2" fmla="*/ 49427 h 584674"/>
              <a:gd name="connsiteX3" fmla="*/ 2086527 w 2088198"/>
              <a:gd name="connsiteY3" fmla="*/ 116507 h 584674"/>
              <a:gd name="connsiteX4" fmla="*/ 1835861 w 2088198"/>
              <a:gd name="connsiteY4" fmla="*/ 208300 h 584674"/>
              <a:gd name="connsiteX5" fmla="*/ 1405140 w 2088198"/>
              <a:gd name="connsiteY5" fmla="*/ 236544 h 584674"/>
              <a:gd name="connsiteX6" fmla="*/ 776711 w 2088198"/>
              <a:gd name="connsiteY6" fmla="*/ 158873 h 584674"/>
              <a:gd name="connsiteX7" fmla="*/ 896748 w 2088198"/>
              <a:gd name="connsiteY7" fmla="*/ 81202 h 584674"/>
              <a:gd name="connsiteX8" fmla="*/ 1391018 w 2088198"/>
              <a:gd name="connsiteY8" fmla="*/ 56488 h 584674"/>
              <a:gd name="connsiteX9" fmla="*/ 1754660 w 2088198"/>
              <a:gd name="connsiteY9" fmla="*/ 74141 h 584674"/>
              <a:gd name="connsiteX10" fmla="*/ 2044161 w 2088198"/>
              <a:gd name="connsiteY10" fmla="*/ 123568 h 584674"/>
              <a:gd name="connsiteX11" fmla="*/ 2037100 w 2088198"/>
              <a:gd name="connsiteY11" fmla="*/ 208300 h 584674"/>
              <a:gd name="connsiteX12" fmla="*/ 1832331 w 2088198"/>
              <a:gd name="connsiteY12" fmla="*/ 268318 h 584674"/>
              <a:gd name="connsiteX13" fmla="*/ 1451037 w 2088198"/>
              <a:gd name="connsiteY13" fmla="*/ 296562 h 584674"/>
              <a:gd name="connsiteX14" fmla="*/ 917931 w 2088198"/>
              <a:gd name="connsiteY14" fmla="*/ 257727 h 584674"/>
              <a:gd name="connsiteX15" fmla="*/ 751997 w 2088198"/>
              <a:gd name="connsiteY15" fmla="*/ 204769 h 584674"/>
              <a:gd name="connsiteX16" fmla="*/ 1129761 w 2088198"/>
              <a:gd name="connsiteY16" fmla="*/ 137690 h 584674"/>
              <a:gd name="connsiteX17" fmla="*/ 1737007 w 2088198"/>
              <a:gd name="connsiteY17" fmla="*/ 144751 h 584674"/>
              <a:gd name="connsiteX18" fmla="*/ 2082996 w 2088198"/>
              <a:gd name="connsiteY18" fmla="*/ 225952 h 584674"/>
              <a:gd name="connsiteX19" fmla="*/ 1885288 w 2088198"/>
              <a:gd name="connsiteY19" fmla="*/ 321276 h 584674"/>
              <a:gd name="connsiteX20" fmla="*/ 1482811 w 2088198"/>
              <a:gd name="connsiteY20" fmla="*/ 360111 h 584674"/>
              <a:gd name="connsiteX21" fmla="*/ 928522 w 2088198"/>
              <a:gd name="connsiteY21" fmla="*/ 335398 h 584674"/>
              <a:gd name="connsiteX22" fmla="*/ 737875 w 2088198"/>
              <a:gd name="connsiteY22" fmla="*/ 275379 h 584674"/>
              <a:gd name="connsiteX23" fmla="*/ 1023846 w 2088198"/>
              <a:gd name="connsiteY23" fmla="*/ 211830 h 584674"/>
              <a:gd name="connsiteX24" fmla="*/ 1719355 w 2088198"/>
              <a:gd name="connsiteY24" fmla="*/ 204769 h 584674"/>
              <a:gd name="connsiteX25" fmla="*/ 2076018 w 2088198"/>
              <a:gd name="connsiteY25" fmla="*/ 287935 h 584674"/>
              <a:gd name="connsiteX26" fmla="*/ 1945389 w 2088198"/>
              <a:gd name="connsiteY26" fmla="*/ 402449 h 584674"/>
              <a:gd name="connsiteX27" fmla="*/ 1371151 w 2088198"/>
              <a:gd name="connsiteY27" fmla="*/ 436587 h 584674"/>
              <a:gd name="connsiteX28" fmla="*/ 946175 w 2088198"/>
              <a:gd name="connsiteY28" fmla="*/ 402477 h 584674"/>
              <a:gd name="connsiteX29" fmla="*/ 747069 w 2088198"/>
              <a:gd name="connsiteY29" fmla="*/ 348351 h 584674"/>
              <a:gd name="connsiteX30" fmla="*/ 829098 w 2088198"/>
              <a:gd name="connsiteY30" fmla="*/ 312677 h 584674"/>
              <a:gd name="connsiteX31" fmla="*/ 1006690 w 2088198"/>
              <a:gd name="connsiteY31" fmla="*/ 297703 h 584674"/>
              <a:gd name="connsiteX32" fmla="*/ 1378946 w 2088198"/>
              <a:gd name="connsiteY32" fmla="*/ 300382 h 584674"/>
              <a:gd name="connsiteX33" fmla="*/ 1722719 w 2088198"/>
              <a:gd name="connsiteY33" fmla="*/ 324697 h 584674"/>
              <a:gd name="connsiteX34" fmla="*/ 1958031 w 2088198"/>
              <a:gd name="connsiteY34" fmla="*/ 363161 h 584674"/>
              <a:gd name="connsiteX35" fmla="*/ 2073637 w 2088198"/>
              <a:gd name="connsiteY35" fmla="*/ 418962 h 584674"/>
              <a:gd name="connsiteX36" fmla="*/ 1857044 w 2088198"/>
              <a:gd name="connsiteY36" fmla="*/ 494270 h 584674"/>
              <a:gd name="connsiteX37" fmla="*/ 1372217 w 2088198"/>
              <a:gd name="connsiteY37" fmla="*/ 517816 h 584674"/>
              <a:gd name="connsiteX38" fmla="*/ 903809 w 2088198"/>
              <a:gd name="connsiteY38" fmla="*/ 476618 h 584674"/>
              <a:gd name="connsiteX39" fmla="*/ 751997 w 2088198"/>
              <a:gd name="connsiteY39" fmla="*/ 427191 h 584674"/>
              <a:gd name="connsiteX40" fmla="*/ 981811 w 2088198"/>
              <a:gd name="connsiteY40" fmla="*/ 373835 h 584674"/>
              <a:gd name="connsiteX41" fmla="*/ 1624031 w 2088198"/>
              <a:gd name="connsiteY41" fmla="*/ 388355 h 584674"/>
              <a:gd name="connsiteX42" fmla="*/ 1961645 w 2088198"/>
              <a:gd name="connsiteY42" fmla="*/ 422067 h 584674"/>
              <a:gd name="connsiteX43" fmla="*/ 2082996 w 2088198"/>
              <a:gd name="connsiteY43" fmla="*/ 480148 h 584674"/>
              <a:gd name="connsiteX44" fmla="*/ 1982496 w 2088198"/>
              <a:gd name="connsiteY44" fmla="*/ 538202 h 584674"/>
              <a:gd name="connsiteX45" fmla="*/ 1592422 w 2088198"/>
              <a:gd name="connsiteY45" fmla="*/ 582415 h 584674"/>
              <a:gd name="connsiteX46" fmla="*/ 1188466 w 2088198"/>
              <a:gd name="connsiteY46" fmla="*/ 572573 h 584674"/>
              <a:gd name="connsiteX47" fmla="*/ 859963 w 2088198"/>
              <a:gd name="connsiteY47" fmla="*/ 524107 h 584674"/>
              <a:gd name="connsiteX48" fmla="*/ 476617 w 2088198"/>
              <a:gd name="connsiteY48" fmla="*/ 427191 h 584674"/>
              <a:gd name="connsiteX49" fmla="*/ 0 w 2088198"/>
              <a:gd name="connsiteY49" fmla="*/ 285971 h 584674"/>
              <a:gd name="connsiteX0" fmla="*/ 540167 w 2094148"/>
              <a:gd name="connsiteY0" fmla="*/ 0 h 584674"/>
              <a:gd name="connsiteX1" fmla="*/ 1468689 w 2094148"/>
              <a:gd name="connsiteY1" fmla="*/ 10592 h 584674"/>
              <a:gd name="connsiteX2" fmla="*/ 1920593 w 2094148"/>
              <a:gd name="connsiteY2" fmla="*/ 49427 h 584674"/>
              <a:gd name="connsiteX3" fmla="*/ 2086527 w 2094148"/>
              <a:gd name="connsiteY3" fmla="*/ 116507 h 584674"/>
              <a:gd name="connsiteX4" fmla="*/ 1835861 w 2094148"/>
              <a:gd name="connsiteY4" fmla="*/ 208300 h 584674"/>
              <a:gd name="connsiteX5" fmla="*/ 1405140 w 2094148"/>
              <a:gd name="connsiteY5" fmla="*/ 236544 h 584674"/>
              <a:gd name="connsiteX6" fmla="*/ 776711 w 2094148"/>
              <a:gd name="connsiteY6" fmla="*/ 158873 h 584674"/>
              <a:gd name="connsiteX7" fmla="*/ 896748 w 2094148"/>
              <a:gd name="connsiteY7" fmla="*/ 81202 h 584674"/>
              <a:gd name="connsiteX8" fmla="*/ 1391018 w 2094148"/>
              <a:gd name="connsiteY8" fmla="*/ 56488 h 584674"/>
              <a:gd name="connsiteX9" fmla="*/ 1754660 w 2094148"/>
              <a:gd name="connsiteY9" fmla="*/ 74141 h 584674"/>
              <a:gd name="connsiteX10" fmla="*/ 2044161 w 2094148"/>
              <a:gd name="connsiteY10" fmla="*/ 123568 h 584674"/>
              <a:gd name="connsiteX11" fmla="*/ 2037100 w 2094148"/>
              <a:gd name="connsiteY11" fmla="*/ 208300 h 584674"/>
              <a:gd name="connsiteX12" fmla="*/ 1832331 w 2094148"/>
              <a:gd name="connsiteY12" fmla="*/ 268318 h 584674"/>
              <a:gd name="connsiteX13" fmla="*/ 1451037 w 2094148"/>
              <a:gd name="connsiteY13" fmla="*/ 296562 h 584674"/>
              <a:gd name="connsiteX14" fmla="*/ 917931 w 2094148"/>
              <a:gd name="connsiteY14" fmla="*/ 257727 h 584674"/>
              <a:gd name="connsiteX15" fmla="*/ 751997 w 2094148"/>
              <a:gd name="connsiteY15" fmla="*/ 204769 h 584674"/>
              <a:gd name="connsiteX16" fmla="*/ 1129761 w 2094148"/>
              <a:gd name="connsiteY16" fmla="*/ 137690 h 584674"/>
              <a:gd name="connsiteX17" fmla="*/ 1737007 w 2094148"/>
              <a:gd name="connsiteY17" fmla="*/ 144751 h 584674"/>
              <a:gd name="connsiteX18" fmla="*/ 2082996 w 2094148"/>
              <a:gd name="connsiteY18" fmla="*/ 225952 h 584674"/>
              <a:gd name="connsiteX19" fmla="*/ 1885288 w 2094148"/>
              <a:gd name="connsiteY19" fmla="*/ 321276 h 584674"/>
              <a:gd name="connsiteX20" fmla="*/ 1482811 w 2094148"/>
              <a:gd name="connsiteY20" fmla="*/ 360111 h 584674"/>
              <a:gd name="connsiteX21" fmla="*/ 928522 w 2094148"/>
              <a:gd name="connsiteY21" fmla="*/ 335398 h 584674"/>
              <a:gd name="connsiteX22" fmla="*/ 737875 w 2094148"/>
              <a:gd name="connsiteY22" fmla="*/ 275379 h 584674"/>
              <a:gd name="connsiteX23" fmla="*/ 1023846 w 2094148"/>
              <a:gd name="connsiteY23" fmla="*/ 211830 h 584674"/>
              <a:gd name="connsiteX24" fmla="*/ 1719355 w 2094148"/>
              <a:gd name="connsiteY24" fmla="*/ 204769 h 584674"/>
              <a:gd name="connsiteX25" fmla="*/ 2085543 w 2094148"/>
              <a:gd name="connsiteY25" fmla="*/ 308294 h 584674"/>
              <a:gd name="connsiteX26" fmla="*/ 1945389 w 2094148"/>
              <a:gd name="connsiteY26" fmla="*/ 402449 h 584674"/>
              <a:gd name="connsiteX27" fmla="*/ 1371151 w 2094148"/>
              <a:gd name="connsiteY27" fmla="*/ 436587 h 584674"/>
              <a:gd name="connsiteX28" fmla="*/ 946175 w 2094148"/>
              <a:gd name="connsiteY28" fmla="*/ 402477 h 584674"/>
              <a:gd name="connsiteX29" fmla="*/ 747069 w 2094148"/>
              <a:gd name="connsiteY29" fmla="*/ 348351 h 584674"/>
              <a:gd name="connsiteX30" fmla="*/ 829098 w 2094148"/>
              <a:gd name="connsiteY30" fmla="*/ 312677 h 584674"/>
              <a:gd name="connsiteX31" fmla="*/ 1006690 w 2094148"/>
              <a:gd name="connsiteY31" fmla="*/ 297703 h 584674"/>
              <a:gd name="connsiteX32" fmla="*/ 1378946 w 2094148"/>
              <a:gd name="connsiteY32" fmla="*/ 300382 h 584674"/>
              <a:gd name="connsiteX33" fmla="*/ 1722719 w 2094148"/>
              <a:gd name="connsiteY33" fmla="*/ 324697 h 584674"/>
              <a:gd name="connsiteX34" fmla="*/ 1958031 w 2094148"/>
              <a:gd name="connsiteY34" fmla="*/ 363161 h 584674"/>
              <a:gd name="connsiteX35" fmla="*/ 2073637 w 2094148"/>
              <a:gd name="connsiteY35" fmla="*/ 418962 h 584674"/>
              <a:gd name="connsiteX36" fmla="*/ 1857044 w 2094148"/>
              <a:gd name="connsiteY36" fmla="*/ 494270 h 584674"/>
              <a:gd name="connsiteX37" fmla="*/ 1372217 w 2094148"/>
              <a:gd name="connsiteY37" fmla="*/ 517816 h 584674"/>
              <a:gd name="connsiteX38" fmla="*/ 903809 w 2094148"/>
              <a:gd name="connsiteY38" fmla="*/ 476618 h 584674"/>
              <a:gd name="connsiteX39" fmla="*/ 751997 w 2094148"/>
              <a:gd name="connsiteY39" fmla="*/ 427191 h 584674"/>
              <a:gd name="connsiteX40" fmla="*/ 981811 w 2094148"/>
              <a:gd name="connsiteY40" fmla="*/ 373835 h 584674"/>
              <a:gd name="connsiteX41" fmla="*/ 1624031 w 2094148"/>
              <a:gd name="connsiteY41" fmla="*/ 388355 h 584674"/>
              <a:gd name="connsiteX42" fmla="*/ 1961645 w 2094148"/>
              <a:gd name="connsiteY42" fmla="*/ 422067 h 584674"/>
              <a:gd name="connsiteX43" fmla="*/ 2082996 w 2094148"/>
              <a:gd name="connsiteY43" fmla="*/ 480148 h 584674"/>
              <a:gd name="connsiteX44" fmla="*/ 1982496 w 2094148"/>
              <a:gd name="connsiteY44" fmla="*/ 538202 h 584674"/>
              <a:gd name="connsiteX45" fmla="*/ 1592422 w 2094148"/>
              <a:gd name="connsiteY45" fmla="*/ 582415 h 584674"/>
              <a:gd name="connsiteX46" fmla="*/ 1188466 w 2094148"/>
              <a:gd name="connsiteY46" fmla="*/ 572573 h 584674"/>
              <a:gd name="connsiteX47" fmla="*/ 859963 w 2094148"/>
              <a:gd name="connsiteY47" fmla="*/ 524107 h 584674"/>
              <a:gd name="connsiteX48" fmla="*/ 476617 w 2094148"/>
              <a:gd name="connsiteY48" fmla="*/ 427191 h 584674"/>
              <a:gd name="connsiteX49" fmla="*/ 0 w 2094148"/>
              <a:gd name="connsiteY49" fmla="*/ 285971 h 584674"/>
              <a:gd name="connsiteX0" fmla="*/ 540167 w 2088400"/>
              <a:gd name="connsiteY0" fmla="*/ 0 h 584674"/>
              <a:gd name="connsiteX1" fmla="*/ 1468689 w 2088400"/>
              <a:gd name="connsiteY1" fmla="*/ 10592 h 584674"/>
              <a:gd name="connsiteX2" fmla="*/ 1920593 w 2088400"/>
              <a:gd name="connsiteY2" fmla="*/ 49427 h 584674"/>
              <a:gd name="connsiteX3" fmla="*/ 2086527 w 2088400"/>
              <a:gd name="connsiteY3" fmla="*/ 116507 h 584674"/>
              <a:gd name="connsiteX4" fmla="*/ 1835861 w 2088400"/>
              <a:gd name="connsiteY4" fmla="*/ 208300 h 584674"/>
              <a:gd name="connsiteX5" fmla="*/ 1405140 w 2088400"/>
              <a:gd name="connsiteY5" fmla="*/ 236544 h 584674"/>
              <a:gd name="connsiteX6" fmla="*/ 776711 w 2088400"/>
              <a:gd name="connsiteY6" fmla="*/ 158873 h 584674"/>
              <a:gd name="connsiteX7" fmla="*/ 896748 w 2088400"/>
              <a:gd name="connsiteY7" fmla="*/ 81202 h 584674"/>
              <a:gd name="connsiteX8" fmla="*/ 1391018 w 2088400"/>
              <a:gd name="connsiteY8" fmla="*/ 56488 h 584674"/>
              <a:gd name="connsiteX9" fmla="*/ 1754660 w 2088400"/>
              <a:gd name="connsiteY9" fmla="*/ 74141 h 584674"/>
              <a:gd name="connsiteX10" fmla="*/ 2044161 w 2088400"/>
              <a:gd name="connsiteY10" fmla="*/ 123568 h 584674"/>
              <a:gd name="connsiteX11" fmla="*/ 2037100 w 2088400"/>
              <a:gd name="connsiteY11" fmla="*/ 208300 h 584674"/>
              <a:gd name="connsiteX12" fmla="*/ 1832331 w 2088400"/>
              <a:gd name="connsiteY12" fmla="*/ 268318 h 584674"/>
              <a:gd name="connsiteX13" fmla="*/ 1451037 w 2088400"/>
              <a:gd name="connsiteY13" fmla="*/ 296562 h 584674"/>
              <a:gd name="connsiteX14" fmla="*/ 917931 w 2088400"/>
              <a:gd name="connsiteY14" fmla="*/ 257727 h 584674"/>
              <a:gd name="connsiteX15" fmla="*/ 751997 w 2088400"/>
              <a:gd name="connsiteY15" fmla="*/ 204769 h 584674"/>
              <a:gd name="connsiteX16" fmla="*/ 1129761 w 2088400"/>
              <a:gd name="connsiteY16" fmla="*/ 137690 h 584674"/>
              <a:gd name="connsiteX17" fmla="*/ 1737007 w 2088400"/>
              <a:gd name="connsiteY17" fmla="*/ 144751 h 584674"/>
              <a:gd name="connsiteX18" fmla="*/ 2082996 w 2088400"/>
              <a:gd name="connsiteY18" fmla="*/ 225952 h 584674"/>
              <a:gd name="connsiteX19" fmla="*/ 1885288 w 2088400"/>
              <a:gd name="connsiteY19" fmla="*/ 321276 h 584674"/>
              <a:gd name="connsiteX20" fmla="*/ 1482811 w 2088400"/>
              <a:gd name="connsiteY20" fmla="*/ 360111 h 584674"/>
              <a:gd name="connsiteX21" fmla="*/ 928522 w 2088400"/>
              <a:gd name="connsiteY21" fmla="*/ 335398 h 584674"/>
              <a:gd name="connsiteX22" fmla="*/ 737875 w 2088400"/>
              <a:gd name="connsiteY22" fmla="*/ 275379 h 584674"/>
              <a:gd name="connsiteX23" fmla="*/ 1023846 w 2088400"/>
              <a:gd name="connsiteY23" fmla="*/ 211830 h 584674"/>
              <a:gd name="connsiteX24" fmla="*/ 1719355 w 2088400"/>
              <a:gd name="connsiteY24" fmla="*/ 204769 h 584674"/>
              <a:gd name="connsiteX25" fmla="*/ 2085543 w 2088400"/>
              <a:gd name="connsiteY25" fmla="*/ 308294 h 584674"/>
              <a:gd name="connsiteX26" fmla="*/ 1945389 w 2088400"/>
              <a:gd name="connsiteY26" fmla="*/ 402449 h 584674"/>
              <a:gd name="connsiteX27" fmla="*/ 1371151 w 2088400"/>
              <a:gd name="connsiteY27" fmla="*/ 436587 h 584674"/>
              <a:gd name="connsiteX28" fmla="*/ 946175 w 2088400"/>
              <a:gd name="connsiteY28" fmla="*/ 402477 h 584674"/>
              <a:gd name="connsiteX29" fmla="*/ 747069 w 2088400"/>
              <a:gd name="connsiteY29" fmla="*/ 348351 h 584674"/>
              <a:gd name="connsiteX30" fmla="*/ 829098 w 2088400"/>
              <a:gd name="connsiteY30" fmla="*/ 312677 h 584674"/>
              <a:gd name="connsiteX31" fmla="*/ 1006690 w 2088400"/>
              <a:gd name="connsiteY31" fmla="*/ 297703 h 584674"/>
              <a:gd name="connsiteX32" fmla="*/ 1378946 w 2088400"/>
              <a:gd name="connsiteY32" fmla="*/ 300382 h 584674"/>
              <a:gd name="connsiteX33" fmla="*/ 1722719 w 2088400"/>
              <a:gd name="connsiteY33" fmla="*/ 324697 h 584674"/>
              <a:gd name="connsiteX34" fmla="*/ 1958031 w 2088400"/>
              <a:gd name="connsiteY34" fmla="*/ 363161 h 584674"/>
              <a:gd name="connsiteX35" fmla="*/ 2073637 w 2088400"/>
              <a:gd name="connsiteY35" fmla="*/ 418962 h 584674"/>
              <a:gd name="connsiteX36" fmla="*/ 1857044 w 2088400"/>
              <a:gd name="connsiteY36" fmla="*/ 494270 h 584674"/>
              <a:gd name="connsiteX37" fmla="*/ 1372217 w 2088400"/>
              <a:gd name="connsiteY37" fmla="*/ 517816 h 584674"/>
              <a:gd name="connsiteX38" fmla="*/ 903809 w 2088400"/>
              <a:gd name="connsiteY38" fmla="*/ 476618 h 584674"/>
              <a:gd name="connsiteX39" fmla="*/ 751997 w 2088400"/>
              <a:gd name="connsiteY39" fmla="*/ 427191 h 584674"/>
              <a:gd name="connsiteX40" fmla="*/ 981811 w 2088400"/>
              <a:gd name="connsiteY40" fmla="*/ 373835 h 584674"/>
              <a:gd name="connsiteX41" fmla="*/ 1624031 w 2088400"/>
              <a:gd name="connsiteY41" fmla="*/ 388355 h 584674"/>
              <a:gd name="connsiteX42" fmla="*/ 1961645 w 2088400"/>
              <a:gd name="connsiteY42" fmla="*/ 422067 h 584674"/>
              <a:gd name="connsiteX43" fmla="*/ 2082996 w 2088400"/>
              <a:gd name="connsiteY43" fmla="*/ 480148 h 584674"/>
              <a:gd name="connsiteX44" fmla="*/ 1982496 w 2088400"/>
              <a:gd name="connsiteY44" fmla="*/ 538202 h 584674"/>
              <a:gd name="connsiteX45" fmla="*/ 1592422 w 2088400"/>
              <a:gd name="connsiteY45" fmla="*/ 582415 h 584674"/>
              <a:gd name="connsiteX46" fmla="*/ 1188466 w 2088400"/>
              <a:gd name="connsiteY46" fmla="*/ 572573 h 584674"/>
              <a:gd name="connsiteX47" fmla="*/ 859963 w 2088400"/>
              <a:gd name="connsiteY47" fmla="*/ 524107 h 584674"/>
              <a:gd name="connsiteX48" fmla="*/ 476617 w 2088400"/>
              <a:gd name="connsiteY48" fmla="*/ 427191 h 584674"/>
              <a:gd name="connsiteX49" fmla="*/ 0 w 2088400"/>
              <a:gd name="connsiteY49" fmla="*/ 285971 h 584674"/>
              <a:gd name="connsiteX0" fmla="*/ 540167 w 2088198"/>
              <a:gd name="connsiteY0" fmla="*/ 0 h 584674"/>
              <a:gd name="connsiteX1" fmla="*/ 1468689 w 2088198"/>
              <a:gd name="connsiteY1" fmla="*/ 10592 h 584674"/>
              <a:gd name="connsiteX2" fmla="*/ 1920593 w 2088198"/>
              <a:gd name="connsiteY2" fmla="*/ 49427 h 584674"/>
              <a:gd name="connsiteX3" fmla="*/ 2086527 w 2088198"/>
              <a:gd name="connsiteY3" fmla="*/ 116507 h 584674"/>
              <a:gd name="connsiteX4" fmla="*/ 1835861 w 2088198"/>
              <a:gd name="connsiteY4" fmla="*/ 208300 h 584674"/>
              <a:gd name="connsiteX5" fmla="*/ 1405140 w 2088198"/>
              <a:gd name="connsiteY5" fmla="*/ 236544 h 584674"/>
              <a:gd name="connsiteX6" fmla="*/ 776711 w 2088198"/>
              <a:gd name="connsiteY6" fmla="*/ 158873 h 584674"/>
              <a:gd name="connsiteX7" fmla="*/ 896748 w 2088198"/>
              <a:gd name="connsiteY7" fmla="*/ 81202 h 584674"/>
              <a:gd name="connsiteX8" fmla="*/ 1391018 w 2088198"/>
              <a:gd name="connsiteY8" fmla="*/ 56488 h 584674"/>
              <a:gd name="connsiteX9" fmla="*/ 1754660 w 2088198"/>
              <a:gd name="connsiteY9" fmla="*/ 74141 h 584674"/>
              <a:gd name="connsiteX10" fmla="*/ 2044161 w 2088198"/>
              <a:gd name="connsiteY10" fmla="*/ 123568 h 584674"/>
              <a:gd name="connsiteX11" fmla="*/ 2037100 w 2088198"/>
              <a:gd name="connsiteY11" fmla="*/ 208300 h 584674"/>
              <a:gd name="connsiteX12" fmla="*/ 1832331 w 2088198"/>
              <a:gd name="connsiteY12" fmla="*/ 268318 h 584674"/>
              <a:gd name="connsiteX13" fmla="*/ 1451037 w 2088198"/>
              <a:gd name="connsiteY13" fmla="*/ 296562 h 584674"/>
              <a:gd name="connsiteX14" fmla="*/ 917931 w 2088198"/>
              <a:gd name="connsiteY14" fmla="*/ 257727 h 584674"/>
              <a:gd name="connsiteX15" fmla="*/ 751997 w 2088198"/>
              <a:gd name="connsiteY15" fmla="*/ 204769 h 584674"/>
              <a:gd name="connsiteX16" fmla="*/ 1129761 w 2088198"/>
              <a:gd name="connsiteY16" fmla="*/ 137690 h 584674"/>
              <a:gd name="connsiteX17" fmla="*/ 1737007 w 2088198"/>
              <a:gd name="connsiteY17" fmla="*/ 144751 h 584674"/>
              <a:gd name="connsiteX18" fmla="*/ 2082996 w 2088198"/>
              <a:gd name="connsiteY18" fmla="*/ 225952 h 584674"/>
              <a:gd name="connsiteX19" fmla="*/ 1885288 w 2088198"/>
              <a:gd name="connsiteY19" fmla="*/ 321276 h 584674"/>
              <a:gd name="connsiteX20" fmla="*/ 1482811 w 2088198"/>
              <a:gd name="connsiteY20" fmla="*/ 360111 h 584674"/>
              <a:gd name="connsiteX21" fmla="*/ 928522 w 2088198"/>
              <a:gd name="connsiteY21" fmla="*/ 335398 h 584674"/>
              <a:gd name="connsiteX22" fmla="*/ 737875 w 2088198"/>
              <a:gd name="connsiteY22" fmla="*/ 275379 h 584674"/>
              <a:gd name="connsiteX23" fmla="*/ 1023846 w 2088198"/>
              <a:gd name="connsiteY23" fmla="*/ 211830 h 584674"/>
              <a:gd name="connsiteX24" fmla="*/ 1719355 w 2088198"/>
              <a:gd name="connsiteY24" fmla="*/ 204769 h 584674"/>
              <a:gd name="connsiteX25" fmla="*/ 2078399 w 2088198"/>
              <a:gd name="connsiteY25" fmla="*/ 314558 h 584674"/>
              <a:gd name="connsiteX26" fmla="*/ 1945389 w 2088198"/>
              <a:gd name="connsiteY26" fmla="*/ 402449 h 584674"/>
              <a:gd name="connsiteX27" fmla="*/ 1371151 w 2088198"/>
              <a:gd name="connsiteY27" fmla="*/ 436587 h 584674"/>
              <a:gd name="connsiteX28" fmla="*/ 946175 w 2088198"/>
              <a:gd name="connsiteY28" fmla="*/ 402477 h 584674"/>
              <a:gd name="connsiteX29" fmla="*/ 747069 w 2088198"/>
              <a:gd name="connsiteY29" fmla="*/ 348351 h 584674"/>
              <a:gd name="connsiteX30" fmla="*/ 829098 w 2088198"/>
              <a:gd name="connsiteY30" fmla="*/ 312677 h 584674"/>
              <a:gd name="connsiteX31" fmla="*/ 1006690 w 2088198"/>
              <a:gd name="connsiteY31" fmla="*/ 297703 h 584674"/>
              <a:gd name="connsiteX32" fmla="*/ 1378946 w 2088198"/>
              <a:gd name="connsiteY32" fmla="*/ 300382 h 584674"/>
              <a:gd name="connsiteX33" fmla="*/ 1722719 w 2088198"/>
              <a:gd name="connsiteY33" fmla="*/ 324697 h 584674"/>
              <a:gd name="connsiteX34" fmla="*/ 1958031 w 2088198"/>
              <a:gd name="connsiteY34" fmla="*/ 363161 h 584674"/>
              <a:gd name="connsiteX35" fmla="*/ 2073637 w 2088198"/>
              <a:gd name="connsiteY35" fmla="*/ 418962 h 584674"/>
              <a:gd name="connsiteX36" fmla="*/ 1857044 w 2088198"/>
              <a:gd name="connsiteY36" fmla="*/ 494270 h 584674"/>
              <a:gd name="connsiteX37" fmla="*/ 1372217 w 2088198"/>
              <a:gd name="connsiteY37" fmla="*/ 517816 h 584674"/>
              <a:gd name="connsiteX38" fmla="*/ 903809 w 2088198"/>
              <a:gd name="connsiteY38" fmla="*/ 476618 h 584674"/>
              <a:gd name="connsiteX39" fmla="*/ 751997 w 2088198"/>
              <a:gd name="connsiteY39" fmla="*/ 427191 h 584674"/>
              <a:gd name="connsiteX40" fmla="*/ 981811 w 2088198"/>
              <a:gd name="connsiteY40" fmla="*/ 373835 h 584674"/>
              <a:gd name="connsiteX41" fmla="*/ 1624031 w 2088198"/>
              <a:gd name="connsiteY41" fmla="*/ 388355 h 584674"/>
              <a:gd name="connsiteX42" fmla="*/ 1961645 w 2088198"/>
              <a:gd name="connsiteY42" fmla="*/ 422067 h 584674"/>
              <a:gd name="connsiteX43" fmla="*/ 2082996 w 2088198"/>
              <a:gd name="connsiteY43" fmla="*/ 480148 h 584674"/>
              <a:gd name="connsiteX44" fmla="*/ 1982496 w 2088198"/>
              <a:gd name="connsiteY44" fmla="*/ 538202 h 584674"/>
              <a:gd name="connsiteX45" fmla="*/ 1592422 w 2088198"/>
              <a:gd name="connsiteY45" fmla="*/ 582415 h 584674"/>
              <a:gd name="connsiteX46" fmla="*/ 1188466 w 2088198"/>
              <a:gd name="connsiteY46" fmla="*/ 572573 h 584674"/>
              <a:gd name="connsiteX47" fmla="*/ 859963 w 2088198"/>
              <a:gd name="connsiteY47" fmla="*/ 524107 h 584674"/>
              <a:gd name="connsiteX48" fmla="*/ 476617 w 2088198"/>
              <a:gd name="connsiteY48" fmla="*/ 427191 h 584674"/>
              <a:gd name="connsiteX49" fmla="*/ 0 w 2088198"/>
              <a:gd name="connsiteY49" fmla="*/ 285971 h 584674"/>
              <a:gd name="connsiteX0" fmla="*/ 540167 w 2088198"/>
              <a:gd name="connsiteY0" fmla="*/ 0 h 584674"/>
              <a:gd name="connsiteX1" fmla="*/ 1468689 w 2088198"/>
              <a:gd name="connsiteY1" fmla="*/ 10592 h 584674"/>
              <a:gd name="connsiteX2" fmla="*/ 1920593 w 2088198"/>
              <a:gd name="connsiteY2" fmla="*/ 49427 h 584674"/>
              <a:gd name="connsiteX3" fmla="*/ 2086527 w 2088198"/>
              <a:gd name="connsiteY3" fmla="*/ 116507 h 584674"/>
              <a:gd name="connsiteX4" fmla="*/ 1835861 w 2088198"/>
              <a:gd name="connsiteY4" fmla="*/ 208300 h 584674"/>
              <a:gd name="connsiteX5" fmla="*/ 1405140 w 2088198"/>
              <a:gd name="connsiteY5" fmla="*/ 236544 h 584674"/>
              <a:gd name="connsiteX6" fmla="*/ 776711 w 2088198"/>
              <a:gd name="connsiteY6" fmla="*/ 158873 h 584674"/>
              <a:gd name="connsiteX7" fmla="*/ 896748 w 2088198"/>
              <a:gd name="connsiteY7" fmla="*/ 81202 h 584674"/>
              <a:gd name="connsiteX8" fmla="*/ 1391018 w 2088198"/>
              <a:gd name="connsiteY8" fmla="*/ 56488 h 584674"/>
              <a:gd name="connsiteX9" fmla="*/ 1754660 w 2088198"/>
              <a:gd name="connsiteY9" fmla="*/ 74141 h 584674"/>
              <a:gd name="connsiteX10" fmla="*/ 2044161 w 2088198"/>
              <a:gd name="connsiteY10" fmla="*/ 123568 h 584674"/>
              <a:gd name="connsiteX11" fmla="*/ 2037100 w 2088198"/>
              <a:gd name="connsiteY11" fmla="*/ 208300 h 584674"/>
              <a:gd name="connsiteX12" fmla="*/ 1832331 w 2088198"/>
              <a:gd name="connsiteY12" fmla="*/ 268318 h 584674"/>
              <a:gd name="connsiteX13" fmla="*/ 1451037 w 2088198"/>
              <a:gd name="connsiteY13" fmla="*/ 296562 h 584674"/>
              <a:gd name="connsiteX14" fmla="*/ 917931 w 2088198"/>
              <a:gd name="connsiteY14" fmla="*/ 257727 h 584674"/>
              <a:gd name="connsiteX15" fmla="*/ 751997 w 2088198"/>
              <a:gd name="connsiteY15" fmla="*/ 204769 h 584674"/>
              <a:gd name="connsiteX16" fmla="*/ 1129761 w 2088198"/>
              <a:gd name="connsiteY16" fmla="*/ 137690 h 584674"/>
              <a:gd name="connsiteX17" fmla="*/ 1737007 w 2088198"/>
              <a:gd name="connsiteY17" fmla="*/ 144751 h 584674"/>
              <a:gd name="connsiteX18" fmla="*/ 2082996 w 2088198"/>
              <a:gd name="connsiteY18" fmla="*/ 225952 h 584674"/>
              <a:gd name="connsiteX19" fmla="*/ 1885288 w 2088198"/>
              <a:gd name="connsiteY19" fmla="*/ 321276 h 584674"/>
              <a:gd name="connsiteX20" fmla="*/ 1482811 w 2088198"/>
              <a:gd name="connsiteY20" fmla="*/ 360111 h 584674"/>
              <a:gd name="connsiteX21" fmla="*/ 928522 w 2088198"/>
              <a:gd name="connsiteY21" fmla="*/ 335398 h 584674"/>
              <a:gd name="connsiteX22" fmla="*/ 737875 w 2088198"/>
              <a:gd name="connsiteY22" fmla="*/ 275379 h 584674"/>
              <a:gd name="connsiteX23" fmla="*/ 1023846 w 2088198"/>
              <a:gd name="connsiteY23" fmla="*/ 211830 h 584674"/>
              <a:gd name="connsiteX24" fmla="*/ 1719355 w 2088198"/>
              <a:gd name="connsiteY24" fmla="*/ 204769 h 584674"/>
              <a:gd name="connsiteX25" fmla="*/ 2078399 w 2088198"/>
              <a:gd name="connsiteY25" fmla="*/ 314558 h 584674"/>
              <a:gd name="connsiteX26" fmla="*/ 1945389 w 2088198"/>
              <a:gd name="connsiteY26" fmla="*/ 402449 h 584674"/>
              <a:gd name="connsiteX27" fmla="*/ 1371151 w 2088198"/>
              <a:gd name="connsiteY27" fmla="*/ 436587 h 584674"/>
              <a:gd name="connsiteX28" fmla="*/ 946175 w 2088198"/>
              <a:gd name="connsiteY28" fmla="*/ 402477 h 584674"/>
              <a:gd name="connsiteX29" fmla="*/ 747069 w 2088198"/>
              <a:gd name="connsiteY29" fmla="*/ 348351 h 584674"/>
              <a:gd name="connsiteX30" fmla="*/ 829098 w 2088198"/>
              <a:gd name="connsiteY30" fmla="*/ 312677 h 584674"/>
              <a:gd name="connsiteX31" fmla="*/ 1006690 w 2088198"/>
              <a:gd name="connsiteY31" fmla="*/ 297703 h 584674"/>
              <a:gd name="connsiteX32" fmla="*/ 1378946 w 2088198"/>
              <a:gd name="connsiteY32" fmla="*/ 300382 h 584674"/>
              <a:gd name="connsiteX33" fmla="*/ 1722719 w 2088198"/>
              <a:gd name="connsiteY33" fmla="*/ 324697 h 584674"/>
              <a:gd name="connsiteX34" fmla="*/ 1958031 w 2088198"/>
              <a:gd name="connsiteY34" fmla="*/ 363161 h 584674"/>
              <a:gd name="connsiteX35" fmla="*/ 2073637 w 2088198"/>
              <a:gd name="connsiteY35" fmla="*/ 418962 h 584674"/>
              <a:gd name="connsiteX36" fmla="*/ 1857044 w 2088198"/>
              <a:gd name="connsiteY36" fmla="*/ 494270 h 584674"/>
              <a:gd name="connsiteX37" fmla="*/ 1372217 w 2088198"/>
              <a:gd name="connsiteY37" fmla="*/ 517816 h 584674"/>
              <a:gd name="connsiteX38" fmla="*/ 903809 w 2088198"/>
              <a:gd name="connsiteY38" fmla="*/ 476618 h 584674"/>
              <a:gd name="connsiteX39" fmla="*/ 751997 w 2088198"/>
              <a:gd name="connsiteY39" fmla="*/ 427191 h 584674"/>
              <a:gd name="connsiteX40" fmla="*/ 981811 w 2088198"/>
              <a:gd name="connsiteY40" fmla="*/ 373835 h 584674"/>
              <a:gd name="connsiteX41" fmla="*/ 1624031 w 2088198"/>
              <a:gd name="connsiteY41" fmla="*/ 388355 h 584674"/>
              <a:gd name="connsiteX42" fmla="*/ 1961645 w 2088198"/>
              <a:gd name="connsiteY42" fmla="*/ 422067 h 584674"/>
              <a:gd name="connsiteX43" fmla="*/ 2082996 w 2088198"/>
              <a:gd name="connsiteY43" fmla="*/ 480148 h 584674"/>
              <a:gd name="connsiteX44" fmla="*/ 1982496 w 2088198"/>
              <a:gd name="connsiteY44" fmla="*/ 538202 h 584674"/>
              <a:gd name="connsiteX45" fmla="*/ 1592422 w 2088198"/>
              <a:gd name="connsiteY45" fmla="*/ 582415 h 584674"/>
              <a:gd name="connsiteX46" fmla="*/ 1188466 w 2088198"/>
              <a:gd name="connsiteY46" fmla="*/ 572573 h 584674"/>
              <a:gd name="connsiteX47" fmla="*/ 859963 w 2088198"/>
              <a:gd name="connsiteY47" fmla="*/ 524107 h 584674"/>
              <a:gd name="connsiteX48" fmla="*/ 476617 w 2088198"/>
              <a:gd name="connsiteY48" fmla="*/ 427191 h 584674"/>
              <a:gd name="connsiteX49" fmla="*/ 0 w 2088198"/>
              <a:gd name="connsiteY49" fmla="*/ 285971 h 584674"/>
              <a:gd name="connsiteX0" fmla="*/ 540167 w 2088198"/>
              <a:gd name="connsiteY0" fmla="*/ 0 h 584674"/>
              <a:gd name="connsiteX1" fmla="*/ 1468689 w 2088198"/>
              <a:gd name="connsiteY1" fmla="*/ 10592 h 584674"/>
              <a:gd name="connsiteX2" fmla="*/ 1920593 w 2088198"/>
              <a:gd name="connsiteY2" fmla="*/ 49427 h 584674"/>
              <a:gd name="connsiteX3" fmla="*/ 2086527 w 2088198"/>
              <a:gd name="connsiteY3" fmla="*/ 116507 h 584674"/>
              <a:gd name="connsiteX4" fmla="*/ 1835861 w 2088198"/>
              <a:gd name="connsiteY4" fmla="*/ 208300 h 584674"/>
              <a:gd name="connsiteX5" fmla="*/ 1405140 w 2088198"/>
              <a:gd name="connsiteY5" fmla="*/ 236544 h 584674"/>
              <a:gd name="connsiteX6" fmla="*/ 776711 w 2088198"/>
              <a:gd name="connsiteY6" fmla="*/ 158873 h 584674"/>
              <a:gd name="connsiteX7" fmla="*/ 896748 w 2088198"/>
              <a:gd name="connsiteY7" fmla="*/ 81202 h 584674"/>
              <a:gd name="connsiteX8" fmla="*/ 1391018 w 2088198"/>
              <a:gd name="connsiteY8" fmla="*/ 56488 h 584674"/>
              <a:gd name="connsiteX9" fmla="*/ 1754660 w 2088198"/>
              <a:gd name="connsiteY9" fmla="*/ 74141 h 584674"/>
              <a:gd name="connsiteX10" fmla="*/ 2044161 w 2088198"/>
              <a:gd name="connsiteY10" fmla="*/ 123568 h 584674"/>
              <a:gd name="connsiteX11" fmla="*/ 2037100 w 2088198"/>
              <a:gd name="connsiteY11" fmla="*/ 208300 h 584674"/>
              <a:gd name="connsiteX12" fmla="*/ 1832331 w 2088198"/>
              <a:gd name="connsiteY12" fmla="*/ 268318 h 584674"/>
              <a:gd name="connsiteX13" fmla="*/ 1451037 w 2088198"/>
              <a:gd name="connsiteY13" fmla="*/ 296562 h 584674"/>
              <a:gd name="connsiteX14" fmla="*/ 917931 w 2088198"/>
              <a:gd name="connsiteY14" fmla="*/ 257727 h 584674"/>
              <a:gd name="connsiteX15" fmla="*/ 751997 w 2088198"/>
              <a:gd name="connsiteY15" fmla="*/ 204769 h 584674"/>
              <a:gd name="connsiteX16" fmla="*/ 1129761 w 2088198"/>
              <a:gd name="connsiteY16" fmla="*/ 137690 h 584674"/>
              <a:gd name="connsiteX17" fmla="*/ 1737007 w 2088198"/>
              <a:gd name="connsiteY17" fmla="*/ 144751 h 584674"/>
              <a:gd name="connsiteX18" fmla="*/ 2082996 w 2088198"/>
              <a:gd name="connsiteY18" fmla="*/ 225952 h 584674"/>
              <a:gd name="connsiteX19" fmla="*/ 1885288 w 2088198"/>
              <a:gd name="connsiteY19" fmla="*/ 321276 h 584674"/>
              <a:gd name="connsiteX20" fmla="*/ 1482811 w 2088198"/>
              <a:gd name="connsiteY20" fmla="*/ 360111 h 584674"/>
              <a:gd name="connsiteX21" fmla="*/ 928522 w 2088198"/>
              <a:gd name="connsiteY21" fmla="*/ 335398 h 584674"/>
              <a:gd name="connsiteX22" fmla="*/ 737875 w 2088198"/>
              <a:gd name="connsiteY22" fmla="*/ 275379 h 584674"/>
              <a:gd name="connsiteX23" fmla="*/ 1023846 w 2088198"/>
              <a:gd name="connsiteY23" fmla="*/ 211830 h 584674"/>
              <a:gd name="connsiteX24" fmla="*/ 1719355 w 2088198"/>
              <a:gd name="connsiteY24" fmla="*/ 204769 h 584674"/>
              <a:gd name="connsiteX25" fmla="*/ 2080780 w 2088198"/>
              <a:gd name="connsiteY25" fmla="*/ 323955 h 584674"/>
              <a:gd name="connsiteX26" fmla="*/ 1945389 w 2088198"/>
              <a:gd name="connsiteY26" fmla="*/ 402449 h 584674"/>
              <a:gd name="connsiteX27" fmla="*/ 1371151 w 2088198"/>
              <a:gd name="connsiteY27" fmla="*/ 436587 h 584674"/>
              <a:gd name="connsiteX28" fmla="*/ 946175 w 2088198"/>
              <a:gd name="connsiteY28" fmla="*/ 402477 h 584674"/>
              <a:gd name="connsiteX29" fmla="*/ 747069 w 2088198"/>
              <a:gd name="connsiteY29" fmla="*/ 348351 h 584674"/>
              <a:gd name="connsiteX30" fmla="*/ 829098 w 2088198"/>
              <a:gd name="connsiteY30" fmla="*/ 312677 h 584674"/>
              <a:gd name="connsiteX31" fmla="*/ 1006690 w 2088198"/>
              <a:gd name="connsiteY31" fmla="*/ 297703 h 584674"/>
              <a:gd name="connsiteX32" fmla="*/ 1378946 w 2088198"/>
              <a:gd name="connsiteY32" fmla="*/ 300382 h 584674"/>
              <a:gd name="connsiteX33" fmla="*/ 1722719 w 2088198"/>
              <a:gd name="connsiteY33" fmla="*/ 324697 h 584674"/>
              <a:gd name="connsiteX34" fmla="*/ 1958031 w 2088198"/>
              <a:gd name="connsiteY34" fmla="*/ 363161 h 584674"/>
              <a:gd name="connsiteX35" fmla="*/ 2073637 w 2088198"/>
              <a:gd name="connsiteY35" fmla="*/ 418962 h 584674"/>
              <a:gd name="connsiteX36" fmla="*/ 1857044 w 2088198"/>
              <a:gd name="connsiteY36" fmla="*/ 494270 h 584674"/>
              <a:gd name="connsiteX37" fmla="*/ 1372217 w 2088198"/>
              <a:gd name="connsiteY37" fmla="*/ 517816 h 584674"/>
              <a:gd name="connsiteX38" fmla="*/ 903809 w 2088198"/>
              <a:gd name="connsiteY38" fmla="*/ 476618 h 584674"/>
              <a:gd name="connsiteX39" fmla="*/ 751997 w 2088198"/>
              <a:gd name="connsiteY39" fmla="*/ 427191 h 584674"/>
              <a:gd name="connsiteX40" fmla="*/ 981811 w 2088198"/>
              <a:gd name="connsiteY40" fmla="*/ 373835 h 584674"/>
              <a:gd name="connsiteX41" fmla="*/ 1624031 w 2088198"/>
              <a:gd name="connsiteY41" fmla="*/ 388355 h 584674"/>
              <a:gd name="connsiteX42" fmla="*/ 1961645 w 2088198"/>
              <a:gd name="connsiteY42" fmla="*/ 422067 h 584674"/>
              <a:gd name="connsiteX43" fmla="*/ 2082996 w 2088198"/>
              <a:gd name="connsiteY43" fmla="*/ 480148 h 584674"/>
              <a:gd name="connsiteX44" fmla="*/ 1982496 w 2088198"/>
              <a:gd name="connsiteY44" fmla="*/ 538202 h 584674"/>
              <a:gd name="connsiteX45" fmla="*/ 1592422 w 2088198"/>
              <a:gd name="connsiteY45" fmla="*/ 582415 h 584674"/>
              <a:gd name="connsiteX46" fmla="*/ 1188466 w 2088198"/>
              <a:gd name="connsiteY46" fmla="*/ 572573 h 584674"/>
              <a:gd name="connsiteX47" fmla="*/ 859963 w 2088198"/>
              <a:gd name="connsiteY47" fmla="*/ 524107 h 584674"/>
              <a:gd name="connsiteX48" fmla="*/ 476617 w 2088198"/>
              <a:gd name="connsiteY48" fmla="*/ 427191 h 584674"/>
              <a:gd name="connsiteX49" fmla="*/ 0 w 2088198"/>
              <a:gd name="connsiteY49" fmla="*/ 285971 h 584674"/>
              <a:gd name="connsiteX0" fmla="*/ 540167 w 2088198"/>
              <a:gd name="connsiteY0" fmla="*/ 0 h 584674"/>
              <a:gd name="connsiteX1" fmla="*/ 1468689 w 2088198"/>
              <a:gd name="connsiteY1" fmla="*/ 10592 h 584674"/>
              <a:gd name="connsiteX2" fmla="*/ 1920593 w 2088198"/>
              <a:gd name="connsiteY2" fmla="*/ 49427 h 584674"/>
              <a:gd name="connsiteX3" fmla="*/ 2086527 w 2088198"/>
              <a:gd name="connsiteY3" fmla="*/ 116507 h 584674"/>
              <a:gd name="connsiteX4" fmla="*/ 1835861 w 2088198"/>
              <a:gd name="connsiteY4" fmla="*/ 208300 h 584674"/>
              <a:gd name="connsiteX5" fmla="*/ 1405140 w 2088198"/>
              <a:gd name="connsiteY5" fmla="*/ 236544 h 584674"/>
              <a:gd name="connsiteX6" fmla="*/ 776711 w 2088198"/>
              <a:gd name="connsiteY6" fmla="*/ 158873 h 584674"/>
              <a:gd name="connsiteX7" fmla="*/ 896748 w 2088198"/>
              <a:gd name="connsiteY7" fmla="*/ 81202 h 584674"/>
              <a:gd name="connsiteX8" fmla="*/ 1391018 w 2088198"/>
              <a:gd name="connsiteY8" fmla="*/ 56488 h 584674"/>
              <a:gd name="connsiteX9" fmla="*/ 1754660 w 2088198"/>
              <a:gd name="connsiteY9" fmla="*/ 74141 h 584674"/>
              <a:gd name="connsiteX10" fmla="*/ 2044161 w 2088198"/>
              <a:gd name="connsiteY10" fmla="*/ 123568 h 584674"/>
              <a:gd name="connsiteX11" fmla="*/ 2037100 w 2088198"/>
              <a:gd name="connsiteY11" fmla="*/ 208300 h 584674"/>
              <a:gd name="connsiteX12" fmla="*/ 1832331 w 2088198"/>
              <a:gd name="connsiteY12" fmla="*/ 268318 h 584674"/>
              <a:gd name="connsiteX13" fmla="*/ 1451037 w 2088198"/>
              <a:gd name="connsiteY13" fmla="*/ 296562 h 584674"/>
              <a:gd name="connsiteX14" fmla="*/ 917931 w 2088198"/>
              <a:gd name="connsiteY14" fmla="*/ 257727 h 584674"/>
              <a:gd name="connsiteX15" fmla="*/ 751997 w 2088198"/>
              <a:gd name="connsiteY15" fmla="*/ 204769 h 584674"/>
              <a:gd name="connsiteX16" fmla="*/ 1129761 w 2088198"/>
              <a:gd name="connsiteY16" fmla="*/ 137690 h 584674"/>
              <a:gd name="connsiteX17" fmla="*/ 1737007 w 2088198"/>
              <a:gd name="connsiteY17" fmla="*/ 144751 h 584674"/>
              <a:gd name="connsiteX18" fmla="*/ 2082996 w 2088198"/>
              <a:gd name="connsiteY18" fmla="*/ 225952 h 584674"/>
              <a:gd name="connsiteX19" fmla="*/ 1885288 w 2088198"/>
              <a:gd name="connsiteY19" fmla="*/ 321276 h 584674"/>
              <a:gd name="connsiteX20" fmla="*/ 1482811 w 2088198"/>
              <a:gd name="connsiteY20" fmla="*/ 360111 h 584674"/>
              <a:gd name="connsiteX21" fmla="*/ 928522 w 2088198"/>
              <a:gd name="connsiteY21" fmla="*/ 335398 h 584674"/>
              <a:gd name="connsiteX22" fmla="*/ 737875 w 2088198"/>
              <a:gd name="connsiteY22" fmla="*/ 275379 h 584674"/>
              <a:gd name="connsiteX23" fmla="*/ 1023846 w 2088198"/>
              <a:gd name="connsiteY23" fmla="*/ 211830 h 584674"/>
              <a:gd name="connsiteX24" fmla="*/ 1719355 w 2088198"/>
              <a:gd name="connsiteY24" fmla="*/ 204769 h 584674"/>
              <a:gd name="connsiteX25" fmla="*/ 2080780 w 2088198"/>
              <a:gd name="connsiteY25" fmla="*/ 323955 h 584674"/>
              <a:gd name="connsiteX26" fmla="*/ 1945389 w 2088198"/>
              <a:gd name="connsiteY26" fmla="*/ 402449 h 584674"/>
              <a:gd name="connsiteX27" fmla="*/ 1371151 w 2088198"/>
              <a:gd name="connsiteY27" fmla="*/ 436587 h 584674"/>
              <a:gd name="connsiteX28" fmla="*/ 946175 w 2088198"/>
              <a:gd name="connsiteY28" fmla="*/ 402477 h 584674"/>
              <a:gd name="connsiteX29" fmla="*/ 747069 w 2088198"/>
              <a:gd name="connsiteY29" fmla="*/ 348351 h 584674"/>
              <a:gd name="connsiteX30" fmla="*/ 829098 w 2088198"/>
              <a:gd name="connsiteY30" fmla="*/ 312677 h 584674"/>
              <a:gd name="connsiteX31" fmla="*/ 1006690 w 2088198"/>
              <a:gd name="connsiteY31" fmla="*/ 297703 h 584674"/>
              <a:gd name="connsiteX32" fmla="*/ 1378946 w 2088198"/>
              <a:gd name="connsiteY32" fmla="*/ 300382 h 584674"/>
              <a:gd name="connsiteX33" fmla="*/ 1722719 w 2088198"/>
              <a:gd name="connsiteY33" fmla="*/ 324697 h 584674"/>
              <a:gd name="connsiteX34" fmla="*/ 1958031 w 2088198"/>
              <a:gd name="connsiteY34" fmla="*/ 363161 h 584674"/>
              <a:gd name="connsiteX35" fmla="*/ 2073637 w 2088198"/>
              <a:gd name="connsiteY35" fmla="*/ 418962 h 584674"/>
              <a:gd name="connsiteX36" fmla="*/ 1857044 w 2088198"/>
              <a:gd name="connsiteY36" fmla="*/ 494270 h 584674"/>
              <a:gd name="connsiteX37" fmla="*/ 1372217 w 2088198"/>
              <a:gd name="connsiteY37" fmla="*/ 517816 h 584674"/>
              <a:gd name="connsiteX38" fmla="*/ 903809 w 2088198"/>
              <a:gd name="connsiteY38" fmla="*/ 476618 h 584674"/>
              <a:gd name="connsiteX39" fmla="*/ 751997 w 2088198"/>
              <a:gd name="connsiteY39" fmla="*/ 427191 h 584674"/>
              <a:gd name="connsiteX40" fmla="*/ 981811 w 2088198"/>
              <a:gd name="connsiteY40" fmla="*/ 373835 h 584674"/>
              <a:gd name="connsiteX41" fmla="*/ 1624031 w 2088198"/>
              <a:gd name="connsiteY41" fmla="*/ 388355 h 584674"/>
              <a:gd name="connsiteX42" fmla="*/ 1961645 w 2088198"/>
              <a:gd name="connsiteY42" fmla="*/ 422067 h 584674"/>
              <a:gd name="connsiteX43" fmla="*/ 2082996 w 2088198"/>
              <a:gd name="connsiteY43" fmla="*/ 480148 h 584674"/>
              <a:gd name="connsiteX44" fmla="*/ 1982496 w 2088198"/>
              <a:gd name="connsiteY44" fmla="*/ 538202 h 584674"/>
              <a:gd name="connsiteX45" fmla="*/ 1592422 w 2088198"/>
              <a:gd name="connsiteY45" fmla="*/ 582415 h 584674"/>
              <a:gd name="connsiteX46" fmla="*/ 1188466 w 2088198"/>
              <a:gd name="connsiteY46" fmla="*/ 572573 h 584674"/>
              <a:gd name="connsiteX47" fmla="*/ 859963 w 2088198"/>
              <a:gd name="connsiteY47" fmla="*/ 524107 h 584674"/>
              <a:gd name="connsiteX48" fmla="*/ 476617 w 2088198"/>
              <a:gd name="connsiteY48" fmla="*/ 427191 h 584674"/>
              <a:gd name="connsiteX49" fmla="*/ 0 w 2088198"/>
              <a:gd name="connsiteY49" fmla="*/ 285971 h 584674"/>
              <a:gd name="connsiteX0" fmla="*/ 540167 w 2088198"/>
              <a:gd name="connsiteY0" fmla="*/ 0 h 584674"/>
              <a:gd name="connsiteX1" fmla="*/ 1468689 w 2088198"/>
              <a:gd name="connsiteY1" fmla="*/ 10592 h 584674"/>
              <a:gd name="connsiteX2" fmla="*/ 1920593 w 2088198"/>
              <a:gd name="connsiteY2" fmla="*/ 49427 h 584674"/>
              <a:gd name="connsiteX3" fmla="*/ 2086527 w 2088198"/>
              <a:gd name="connsiteY3" fmla="*/ 116507 h 584674"/>
              <a:gd name="connsiteX4" fmla="*/ 1835861 w 2088198"/>
              <a:gd name="connsiteY4" fmla="*/ 208300 h 584674"/>
              <a:gd name="connsiteX5" fmla="*/ 1405140 w 2088198"/>
              <a:gd name="connsiteY5" fmla="*/ 236544 h 584674"/>
              <a:gd name="connsiteX6" fmla="*/ 776711 w 2088198"/>
              <a:gd name="connsiteY6" fmla="*/ 158873 h 584674"/>
              <a:gd name="connsiteX7" fmla="*/ 896748 w 2088198"/>
              <a:gd name="connsiteY7" fmla="*/ 81202 h 584674"/>
              <a:gd name="connsiteX8" fmla="*/ 1391018 w 2088198"/>
              <a:gd name="connsiteY8" fmla="*/ 56488 h 584674"/>
              <a:gd name="connsiteX9" fmla="*/ 1754660 w 2088198"/>
              <a:gd name="connsiteY9" fmla="*/ 74141 h 584674"/>
              <a:gd name="connsiteX10" fmla="*/ 2044161 w 2088198"/>
              <a:gd name="connsiteY10" fmla="*/ 123568 h 584674"/>
              <a:gd name="connsiteX11" fmla="*/ 2037100 w 2088198"/>
              <a:gd name="connsiteY11" fmla="*/ 208300 h 584674"/>
              <a:gd name="connsiteX12" fmla="*/ 1832331 w 2088198"/>
              <a:gd name="connsiteY12" fmla="*/ 268318 h 584674"/>
              <a:gd name="connsiteX13" fmla="*/ 1451037 w 2088198"/>
              <a:gd name="connsiteY13" fmla="*/ 296562 h 584674"/>
              <a:gd name="connsiteX14" fmla="*/ 917931 w 2088198"/>
              <a:gd name="connsiteY14" fmla="*/ 257727 h 584674"/>
              <a:gd name="connsiteX15" fmla="*/ 751997 w 2088198"/>
              <a:gd name="connsiteY15" fmla="*/ 204769 h 584674"/>
              <a:gd name="connsiteX16" fmla="*/ 1129761 w 2088198"/>
              <a:gd name="connsiteY16" fmla="*/ 137690 h 584674"/>
              <a:gd name="connsiteX17" fmla="*/ 1737007 w 2088198"/>
              <a:gd name="connsiteY17" fmla="*/ 144751 h 584674"/>
              <a:gd name="connsiteX18" fmla="*/ 2082996 w 2088198"/>
              <a:gd name="connsiteY18" fmla="*/ 225952 h 584674"/>
              <a:gd name="connsiteX19" fmla="*/ 1885288 w 2088198"/>
              <a:gd name="connsiteY19" fmla="*/ 321276 h 584674"/>
              <a:gd name="connsiteX20" fmla="*/ 1482811 w 2088198"/>
              <a:gd name="connsiteY20" fmla="*/ 360111 h 584674"/>
              <a:gd name="connsiteX21" fmla="*/ 928522 w 2088198"/>
              <a:gd name="connsiteY21" fmla="*/ 335398 h 584674"/>
              <a:gd name="connsiteX22" fmla="*/ 737875 w 2088198"/>
              <a:gd name="connsiteY22" fmla="*/ 275379 h 584674"/>
              <a:gd name="connsiteX23" fmla="*/ 1023846 w 2088198"/>
              <a:gd name="connsiteY23" fmla="*/ 211830 h 584674"/>
              <a:gd name="connsiteX24" fmla="*/ 1719355 w 2088198"/>
              <a:gd name="connsiteY24" fmla="*/ 204769 h 584674"/>
              <a:gd name="connsiteX25" fmla="*/ 2080780 w 2088198"/>
              <a:gd name="connsiteY25" fmla="*/ 323955 h 584674"/>
              <a:gd name="connsiteX26" fmla="*/ 1945389 w 2088198"/>
              <a:gd name="connsiteY26" fmla="*/ 402449 h 584674"/>
              <a:gd name="connsiteX27" fmla="*/ 1371151 w 2088198"/>
              <a:gd name="connsiteY27" fmla="*/ 436587 h 584674"/>
              <a:gd name="connsiteX28" fmla="*/ 946175 w 2088198"/>
              <a:gd name="connsiteY28" fmla="*/ 402477 h 584674"/>
              <a:gd name="connsiteX29" fmla="*/ 747069 w 2088198"/>
              <a:gd name="connsiteY29" fmla="*/ 348351 h 584674"/>
              <a:gd name="connsiteX30" fmla="*/ 829098 w 2088198"/>
              <a:gd name="connsiteY30" fmla="*/ 312677 h 584674"/>
              <a:gd name="connsiteX31" fmla="*/ 1006690 w 2088198"/>
              <a:gd name="connsiteY31" fmla="*/ 297703 h 584674"/>
              <a:gd name="connsiteX32" fmla="*/ 1378946 w 2088198"/>
              <a:gd name="connsiteY32" fmla="*/ 300382 h 584674"/>
              <a:gd name="connsiteX33" fmla="*/ 1722719 w 2088198"/>
              <a:gd name="connsiteY33" fmla="*/ 324697 h 584674"/>
              <a:gd name="connsiteX34" fmla="*/ 1943744 w 2088198"/>
              <a:gd name="connsiteY34" fmla="*/ 361595 h 584674"/>
              <a:gd name="connsiteX35" fmla="*/ 2073637 w 2088198"/>
              <a:gd name="connsiteY35" fmla="*/ 418962 h 584674"/>
              <a:gd name="connsiteX36" fmla="*/ 1857044 w 2088198"/>
              <a:gd name="connsiteY36" fmla="*/ 494270 h 584674"/>
              <a:gd name="connsiteX37" fmla="*/ 1372217 w 2088198"/>
              <a:gd name="connsiteY37" fmla="*/ 517816 h 584674"/>
              <a:gd name="connsiteX38" fmla="*/ 903809 w 2088198"/>
              <a:gd name="connsiteY38" fmla="*/ 476618 h 584674"/>
              <a:gd name="connsiteX39" fmla="*/ 751997 w 2088198"/>
              <a:gd name="connsiteY39" fmla="*/ 427191 h 584674"/>
              <a:gd name="connsiteX40" fmla="*/ 981811 w 2088198"/>
              <a:gd name="connsiteY40" fmla="*/ 373835 h 584674"/>
              <a:gd name="connsiteX41" fmla="*/ 1624031 w 2088198"/>
              <a:gd name="connsiteY41" fmla="*/ 388355 h 584674"/>
              <a:gd name="connsiteX42" fmla="*/ 1961645 w 2088198"/>
              <a:gd name="connsiteY42" fmla="*/ 422067 h 584674"/>
              <a:gd name="connsiteX43" fmla="*/ 2082996 w 2088198"/>
              <a:gd name="connsiteY43" fmla="*/ 480148 h 584674"/>
              <a:gd name="connsiteX44" fmla="*/ 1982496 w 2088198"/>
              <a:gd name="connsiteY44" fmla="*/ 538202 h 584674"/>
              <a:gd name="connsiteX45" fmla="*/ 1592422 w 2088198"/>
              <a:gd name="connsiteY45" fmla="*/ 582415 h 584674"/>
              <a:gd name="connsiteX46" fmla="*/ 1188466 w 2088198"/>
              <a:gd name="connsiteY46" fmla="*/ 572573 h 584674"/>
              <a:gd name="connsiteX47" fmla="*/ 859963 w 2088198"/>
              <a:gd name="connsiteY47" fmla="*/ 524107 h 584674"/>
              <a:gd name="connsiteX48" fmla="*/ 476617 w 2088198"/>
              <a:gd name="connsiteY48" fmla="*/ 427191 h 584674"/>
              <a:gd name="connsiteX49" fmla="*/ 0 w 2088198"/>
              <a:gd name="connsiteY49" fmla="*/ 285971 h 584674"/>
              <a:gd name="connsiteX0" fmla="*/ 540167 w 2088198"/>
              <a:gd name="connsiteY0" fmla="*/ 0 h 584674"/>
              <a:gd name="connsiteX1" fmla="*/ 1468689 w 2088198"/>
              <a:gd name="connsiteY1" fmla="*/ 10592 h 584674"/>
              <a:gd name="connsiteX2" fmla="*/ 1920593 w 2088198"/>
              <a:gd name="connsiteY2" fmla="*/ 49427 h 584674"/>
              <a:gd name="connsiteX3" fmla="*/ 2086527 w 2088198"/>
              <a:gd name="connsiteY3" fmla="*/ 116507 h 584674"/>
              <a:gd name="connsiteX4" fmla="*/ 1835861 w 2088198"/>
              <a:gd name="connsiteY4" fmla="*/ 208300 h 584674"/>
              <a:gd name="connsiteX5" fmla="*/ 1405140 w 2088198"/>
              <a:gd name="connsiteY5" fmla="*/ 236544 h 584674"/>
              <a:gd name="connsiteX6" fmla="*/ 776711 w 2088198"/>
              <a:gd name="connsiteY6" fmla="*/ 158873 h 584674"/>
              <a:gd name="connsiteX7" fmla="*/ 896748 w 2088198"/>
              <a:gd name="connsiteY7" fmla="*/ 81202 h 584674"/>
              <a:gd name="connsiteX8" fmla="*/ 1391018 w 2088198"/>
              <a:gd name="connsiteY8" fmla="*/ 56488 h 584674"/>
              <a:gd name="connsiteX9" fmla="*/ 1754660 w 2088198"/>
              <a:gd name="connsiteY9" fmla="*/ 74141 h 584674"/>
              <a:gd name="connsiteX10" fmla="*/ 2044161 w 2088198"/>
              <a:gd name="connsiteY10" fmla="*/ 123568 h 584674"/>
              <a:gd name="connsiteX11" fmla="*/ 2037100 w 2088198"/>
              <a:gd name="connsiteY11" fmla="*/ 208300 h 584674"/>
              <a:gd name="connsiteX12" fmla="*/ 1832331 w 2088198"/>
              <a:gd name="connsiteY12" fmla="*/ 268318 h 584674"/>
              <a:gd name="connsiteX13" fmla="*/ 1451037 w 2088198"/>
              <a:gd name="connsiteY13" fmla="*/ 296562 h 584674"/>
              <a:gd name="connsiteX14" fmla="*/ 917931 w 2088198"/>
              <a:gd name="connsiteY14" fmla="*/ 257727 h 584674"/>
              <a:gd name="connsiteX15" fmla="*/ 751997 w 2088198"/>
              <a:gd name="connsiteY15" fmla="*/ 204769 h 584674"/>
              <a:gd name="connsiteX16" fmla="*/ 1129761 w 2088198"/>
              <a:gd name="connsiteY16" fmla="*/ 137690 h 584674"/>
              <a:gd name="connsiteX17" fmla="*/ 1737007 w 2088198"/>
              <a:gd name="connsiteY17" fmla="*/ 144751 h 584674"/>
              <a:gd name="connsiteX18" fmla="*/ 2082996 w 2088198"/>
              <a:gd name="connsiteY18" fmla="*/ 225952 h 584674"/>
              <a:gd name="connsiteX19" fmla="*/ 1885288 w 2088198"/>
              <a:gd name="connsiteY19" fmla="*/ 321276 h 584674"/>
              <a:gd name="connsiteX20" fmla="*/ 1482811 w 2088198"/>
              <a:gd name="connsiteY20" fmla="*/ 360111 h 584674"/>
              <a:gd name="connsiteX21" fmla="*/ 928522 w 2088198"/>
              <a:gd name="connsiteY21" fmla="*/ 335398 h 584674"/>
              <a:gd name="connsiteX22" fmla="*/ 737875 w 2088198"/>
              <a:gd name="connsiteY22" fmla="*/ 275379 h 584674"/>
              <a:gd name="connsiteX23" fmla="*/ 1023846 w 2088198"/>
              <a:gd name="connsiteY23" fmla="*/ 211830 h 584674"/>
              <a:gd name="connsiteX24" fmla="*/ 1719355 w 2088198"/>
              <a:gd name="connsiteY24" fmla="*/ 204769 h 584674"/>
              <a:gd name="connsiteX25" fmla="*/ 2080780 w 2088198"/>
              <a:gd name="connsiteY25" fmla="*/ 323955 h 584674"/>
              <a:gd name="connsiteX26" fmla="*/ 1945389 w 2088198"/>
              <a:gd name="connsiteY26" fmla="*/ 402449 h 584674"/>
              <a:gd name="connsiteX27" fmla="*/ 1371151 w 2088198"/>
              <a:gd name="connsiteY27" fmla="*/ 436587 h 584674"/>
              <a:gd name="connsiteX28" fmla="*/ 946175 w 2088198"/>
              <a:gd name="connsiteY28" fmla="*/ 402477 h 584674"/>
              <a:gd name="connsiteX29" fmla="*/ 747069 w 2088198"/>
              <a:gd name="connsiteY29" fmla="*/ 348351 h 584674"/>
              <a:gd name="connsiteX30" fmla="*/ 829098 w 2088198"/>
              <a:gd name="connsiteY30" fmla="*/ 312677 h 584674"/>
              <a:gd name="connsiteX31" fmla="*/ 1006690 w 2088198"/>
              <a:gd name="connsiteY31" fmla="*/ 297703 h 584674"/>
              <a:gd name="connsiteX32" fmla="*/ 1378946 w 2088198"/>
              <a:gd name="connsiteY32" fmla="*/ 300382 h 584674"/>
              <a:gd name="connsiteX33" fmla="*/ 1722719 w 2088198"/>
              <a:gd name="connsiteY33" fmla="*/ 324697 h 584674"/>
              <a:gd name="connsiteX34" fmla="*/ 1943744 w 2088198"/>
              <a:gd name="connsiteY34" fmla="*/ 361595 h 584674"/>
              <a:gd name="connsiteX35" fmla="*/ 2073637 w 2088198"/>
              <a:gd name="connsiteY35" fmla="*/ 422095 h 584674"/>
              <a:gd name="connsiteX36" fmla="*/ 1857044 w 2088198"/>
              <a:gd name="connsiteY36" fmla="*/ 494270 h 584674"/>
              <a:gd name="connsiteX37" fmla="*/ 1372217 w 2088198"/>
              <a:gd name="connsiteY37" fmla="*/ 517816 h 584674"/>
              <a:gd name="connsiteX38" fmla="*/ 903809 w 2088198"/>
              <a:gd name="connsiteY38" fmla="*/ 476618 h 584674"/>
              <a:gd name="connsiteX39" fmla="*/ 751997 w 2088198"/>
              <a:gd name="connsiteY39" fmla="*/ 427191 h 584674"/>
              <a:gd name="connsiteX40" fmla="*/ 981811 w 2088198"/>
              <a:gd name="connsiteY40" fmla="*/ 373835 h 584674"/>
              <a:gd name="connsiteX41" fmla="*/ 1624031 w 2088198"/>
              <a:gd name="connsiteY41" fmla="*/ 388355 h 584674"/>
              <a:gd name="connsiteX42" fmla="*/ 1961645 w 2088198"/>
              <a:gd name="connsiteY42" fmla="*/ 422067 h 584674"/>
              <a:gd name="connsiteX43" fmla="*/ 2082996 w 2088198"/>
              <a:gd name="connsiteY43" fmla="*/ 480148 h 584674"/>
              <a:gd name="connsiteX44" fmla="*/ 1982496 w 2088198"/>
              <a:gd name="connsiteY44" fmla="*/ 538202 h 584674"/>
              <a:gd name="connsiteX45" fmla="*/ 1592422 w 2088198"/>
              <a:gd name="connsiteY45" fmla="*/ 582415 h 584674"/>
              <a:gd name="connsiteX46" fmla="*/ 1188466 w 2088198"/>
              <a:gd name="connsiteY46" fmla="*/ 572573 h 584674"/>
              <a:gd name="connsiteX47" fmla="*/ 859963 w 2088198"/>
              <a:gd name="connsiteY47" fmla="*/ 524107 h 584674"/>
              <a:gd name="connsiteX48" fmla="*/ 476617 w 2088198"/>
              <a:gd name="connsiteY48" fmla="*/ 427191 h 584674"/>
              <a:gd name="connsiteX49" fmla="*/ 0 w 2088198"/>
              <a:gd name="connsiteY49" fmla="*/ 285971 h 584674"/>
              <a:gd name="connsiteX0" fmla="*/ 540167 w 2088198"/>
              <a:gd name="connsiteY0" fmla="*/ 0 h 584674"/>
              <a:gd name="connsiteX1" fmla="*/ 1468689 w 2088198"/>
              <a:gd name="connsiteY1" fmla="*/ 10592 h 584674"/>
              <a:gd name="connsiteX2" fmla="*/ 1920593 w 2088198"/>
              <a:gd name="connsiteY2" fmla="*/ 49427 h 584674"/>
              <a:gd name="connsiteX3" fmla="*/ 2086527 w 2088198"/>
              <a:gd name="connsiteY3" fmla="*/ 116507 h 584674"/>
              <a:gd name="connsiteX4" fmla="*/ 1835861 w 2088198"/>
              <a:gd name="connsiteY4" fmla="*/ 208300 h 584674"/>
              <a:gd name="connsiteX5" fmla="*/ 1405140 w 2088198"/>
              <a:gd name="connsiteY5" fmla="*/ 236544 h 584674"/>
              <a:gd name="connsiteX6" fmla="*/ 776711 w 2088198"/>
              <a:gd name="connsiteY6" fmla="*/ 158873 h 584674"/>
              <a:gd name="connsiteX7" fmla="*/ 896748 w 2088198"/>
              <a:gd name="connsiteY7" fmla="*/ 81202 h 584674"/>
              <a:gd name="connsiteX8" fmla="*/ 1391018 w 2088198"/>
              <a:gd name="connsiteY8" fmla="*/ 56488 h 584674"/>
              <a:gd name="connsiteX9" fmla="*/ 1754660 w 2088198"/>
              <a:gd name="connsiteY9" fmla="*/ 74141 h 584674"/>
              <a:gd name="connsiteX10" fmla="*/ 2044161 w 2088198"/>
              <a:gd name="connsiteY10" fmla="*/ 123568 h 584674"/>
              <a:gd name="connsiteX11" fmla="*/ 2037100 w 2088198"/>
              <a:gd name="connsiteY11" fmla="*/ 208300 h 584674"/>
              <a:gd name="connsiteX12" fmla="*/ 1832331 w 2088198"/>
              <a:gd name="connsiteY12" fmla="*/ 268318 h 584674"/>
              <a:gd name="connsiteX13" fmla="*/ 1451037 w 2088198"/>
              <a:gd name="connsiteY13" fmla="*/ 296562 h 584674"/>
              <a:gd name="connsiteX14" fmla="*/ 917931 w 2088198"/>
              <a:gd name="connsiteY14" fmla="*/ 257727 h 584674"/>
              <a:gd name="connsiteX15" fmla="*/ 751997 w 2088198"/>
              <a:gd name="connsiteY15" fmla="*/ 204769 h 584674"/>
              <a:gd name="connsiteX16" fmla="*/ 1129761 w 2088198"/>
              <a:gd name="connsiteY16" fmla="*/ 137690 h 584674"/>
              <a:gd name="connsiteX17" fmla="*/ 1737007 w 2088198"/>
              <a:gd name="connsiteY17" fmla="*/ 144751 h 584674"/>
              <a:gd name="connsiteX18" fmla="*/ 2082996 w 2088198"/>
              <a:gd name="connsiteY18" fmla="*/ 225952 h 584674"/>
              <a:gd name="connsiteX19" fmla="*/ 1885288 w 2088198"/>
              <a:gd name="connsiteY19" fmla="*/ 321276 h 584674"/>
              <a:gd name="connsiteX20" fmla="*/ 1482811 w 2088198"/>
              <a:gd name="connsiteY20" fmla="*/ 360111 h 584674"/>
              <a:gd name="connsiteX21" fmla="*/ 928522 w 2088198"/>
              <a:gd name="connsiteY21" fmla="*/ 335398 h 584674"/>
              <a:gd name="connsiteX22" fmla="*/ 737875 w 2088198"/>
              <a:gd name="connsiteY22" fmla="*/ 275379 h 584674"/>
              <a:gd name="connsiteX23" fmla="*/ 1023846 w 2088198"/>
              <a:gd name="connsiteY23" fmla="*/ 211830 h 584674"/>
              <a:gd name="connsiteX24" fmla="*/ 1719355 w 2088198"/>
              <a:gd name="connsiteY24" fmla="*/ 204769 h 584674"/>
              <a:gd name="connsiteX25" fmla="*/ 2080780 w 2088198"/>
              <a:gd name="connsiteY25" fmla="*/ 323955 h 584674"/>
              <a:gd name="connsiteX26" fmla="*/ 1945389 w 2088198"/>
              <a:gd name="connsiteY26" fmla="*/ 402449 h 584674"/>
              <a:gd name="connsiteX27" fmla="*/ 1371151 w 2088198"/>
              <a:gd name="connsiteY27" fmla="*/ 436587 h 584674"/>
              <a:gd name="connsiteX28" fmla="*/ 946175 w 2088198"/>
              <a:gd name="connsiteY28" fmla="*/ 402477 h 584674"/>
              <a:gd name="connsiteX29" fmla="*/ 747069 w 2088198"/>
              <a:gd name="connsiteY29" fmla="*/ 348351 h 584674"/>
              <a:gd name="connsiteX30" fmla="*/ 829098 w 2088198"/>
              <a:gd name="connsiteY30" fmla="*/ 312677 h 584674"/>
              <a:gd name="connsiteX31" fmla="*/ 1006690 w 2088198"/>
              <a:gd name="connsiteY31" fmla="*/ 297703 h 584674"/>
              <a:gd name="connsiteX32" fmla="*/ 1378946 w 2088198"/>
              <a:gd name="connsiteY32" fmla="*/ 300382 h 584674"/>
              <a:gd name="connsiteX33" fmla="*/ 1722719 w 2088198"/>
              <a:gd name="connsiteY33" fmla="*/ 324697 h 584674"/>
              <a:gd name="connsiteX34" fmla="*/ 1943744 w 2088198"/>
              <a:gd name="connsiteY34" fmla="*/ 361595 h 584674"/>
              <a:gd name="connsiteX35" fmla="*/ 2073637 w 2088198"/>
              <a:gd name="connsiteY35" fmla="*/ 422095 h 584674"/>
              <a:gd name="connsiteX36" fmla="*/ 1857044 w 2088198"/>
              <a:gd name="connsiteY36" fmla="*/ 494270 h 584674"/>
              <a:gd name="connsiteX37" fmla="*/ 1372217 w 2088198"/>
              <a:gd name="connsiteY37" fmla="*/ 517816 h 584674"/>
              <a:gd name="connsiteX38" fmla="*/ 903809 w 2088198"/>
              <a:gd name="connsiteY38" fmla="*/ 476618 h 584674"/>
              <a:gd name="connsiteX39" fmla="*/ 751997 w 2088198"/>
              <a:gd name="connsiteY39" fmla="*/ 427191 h 584674"/>
              <a:gd name="connsiteX40" fmla="*/ 981811 w 2088198"/>
              <a:gd name="connsiteY40" fmla="*/ 373835 h 584674"/>
              <a:gd name="connsiteX41" fmla="*/ 1624031 w 2088198"/>
              <a:gd name="connsiteY41" fmla="*/ 388355 h 584674"/>
              <a:gd name="connsiteX42" fmla="*/ 1961645 w 2088198"/>
              <a:gd name="connsiteY42" fmla="*/ 422067 h 584674"/>
              <a:gd name="connsiteX43" fmla="*/ 2082996 w 2088198"/>
              <a:gd name="connsiteY43" fmla="*/ 480148 h 584674"/>
              <a:gd name="connsiteX44" fmla="*/ 1982496 w 2088198"/>
              <a:gd name="connsiteY44" fmla="*/ 538202 h 584674"/>
              <a:gd name="connsiteX45" fmla="*/ 1592422 w 2088198"/>
              <a:gd name="connsiteY45" fmla="*/ 582415 h 584674"/>
              <a:gd name="connsiteX46" fmla="*/ 1188466 w 2088198"/>
              <a:gd name="connsiteY46" fmla="*/ 572573 h 584674"/>
              <a:gd name="connsiteX47" fmla="*/ 859963 w 2088198"/>
              <a:gd name="connsiteY47" fmla="*/ 524107 h 584674"/>
              <a:gd name="connsiteX48" fmla="*/ 476617 w 2088198"/>
              <a:gd name="connsiteY48" fmla="*/ 427191 h 584674"/>
              <a:gd name="connsiteX49" fmla="*/ 0 w 2088198"/>
              <a:gd name="connsiteY49" fmla="*/ 285971 h 584674"/>
              <a:gd name="connsiteX0" fmla="*/ 540167 w 2088198"/>
              <a:gd name="connsiteY0" fmla="*/ 0 h 584674"/>
              <a:gd name="connsiteX1" fmla="*/ 1468689 w 2088198"/>
              <a:gd name="connsiteY1" fmla="*/ 10592 h 584674"/>
              <a:gd name="connsiteX2" fmla="*/ 1920593 w 2088198"/>
              <a:gd name="connsiteY2" fmla="*/ 49427 h 584674"/>
              <a:gd name="connsiteX3" fmla="*/ 2086527 w 2088198"/>
              <a:gd name="connsiteY3" fmla="*/ 116507 h 584674"/>
              <a:gd name="connsiteX4" fmla="*/ 1835861 w 2088198"/>
              <a:gd name="connsiteY4" fmla="*/ 208300 h 584674"/>
              <a:gd name="connsiteX5" fmla="*/ 1405140 w 2088198"/>
              <a:gd name="connsiteY5" fmla="*/ 236544 h 584674"/>
              <a:gd name="connsiteX6" fmla="*/ 776711 w 2088198"/>
              <a:gd name="connsiteY6" fmla="*/ 158873 h 584674"/>
              <a:gd name="connsiteX7" fmla="*/ 896748 w 2088198"/>
              <a:gd name="connsiteY7" fmla="*/ 81202 h 584674"/>
              <a:gd name="connsiteX8" fmla="*/ 1391018 w 2088198"/>
              <a:gd name="connsiteY8" fmla="*/ 56488 h 584674"/>
              <a:gd name="connsiteX9" fmla="*/ 1754660 w 2088198"/>
              <a:gd name="connsiteY9" fmla="*/ 74141 h 584674"/>
              <a:gd name="connsiteX10" fmla="*/ 2044161 w 2088198"/>
              <a:gd name="connsiteY10" fmla="*/ 123568 h 584674"/>
              <a:gd name="connsiteX11" fmla="*/ 2037100 w 2088198"/>
              <a:gd name="connsiteY11" fmla="*/ 208300 h 584674"/>
              <a:gd name="connsiteX12" fmla="*/ 1832331 w 2088198"/>
              <a:gd name="connsiteY12" fmla="*/ 268318 h 584674"/>
              <a:gd name="connsiteX13" fmla="*/ 1451037 w 2088198"/>
              <a:gd name="connsiteY13" fmla="*/ 296562 h 584674"/>
              <a:gd name="connsiteX14" fmla="*/ 917931 w 2088198"/>
              <a:gd name="connsiteY14" fmla="*/ 257727 h 584674"/>
              <a:gd name="connsiteX15" fmla="*/ 751997 w 2088198"/>
              <a:gd name="connsiteY15" fmla="*/ 204769 h 584674"/>
              <a:gd name="connsiteX16" fmla="*/ 1129761 w 2088198"/>
              <a:gd name="connsiteY16" fmla="*/ 137690 h 584674"/>
              <a:gd name="connsiteX17" fmla="*/ 1737007 w 2088198"/>
              <a:gd name="connsiteY17" fmla="*/ 144751 h 584674"/>
              <a:gd name="connsiteX18" fmla="*/ 2082996 w 2088198"/>
              <a:gd name="connsiteY18" fmla="*/ 225952 h 584674"/>
              <a:gd name="connsiteX19" fmla="*/ 1885288 w 2088198"/>
              <a:gd name="connsiteY19" fmla="*/ 321276 h 584674"/>
              <a:gd name="connsiteX20" fmla="*/ 1482811 w 2088198"/>
              <a:gd name="connsiteY20" fmla="*/ 360111 h 584674"/>
              <a:gd name="connsiteX21" fmla="*/ 928522 w 2088198"/>
              <a:gd name="connsiteY21" fmla="*/ 335398 h 584674"/>
              <a:gd name="connsiteX22" fmla="*/ 737875 w 2088198"/>
              <a:gd name="connsiteY22" fmla="*/ 275379 h 584674"/>
              <a:gd name="connsiteX23" fmla="*/ 1023846 w 2088198"/>
              <a:gd name="connsiteY23" fmla="*/ 211830 h 584674"/>
              <a:gd name="connsiteX24" fmla="*/ 1719355 w 2088198"/>
              <a:gd name="connsiteY24" fmla="*/ 204769 h 584674"/>
              <a:gd name="connsiteX25" fmla="*/ 2080780 w 2088198"/>
              <a:gd name="connsiteY25" fmla="*/ 323955 h 584674"/>
              <a:gd name="connsiteX26" fmla="*/ 1945389 w 2088198"/>
              <a:gd name="connsiteY26" fmla="*/ 402449 h 584674"/>
              <a:gd name="connsiteX27" fmla="*/ 1371151 w 2088198"/>
              <a:gd name="connsiteY27" fmla="*/ 436587 h 584674"/>
              <a:gd name="connsiteX28" fmla="*/ 946175 w 2088198"/>
              <a:gd name="connsiteY28" fmla="*/ 402477 h 584674"/>
              <a:gd name="connsiteX29" fmla="*/ 747069 w 2088198"/>
              <a:gd name="connsiteY29" fmla="*/ 348351 h 584674"/>
              <a:gd name="connsiteX30" fmla="*/ 829098 w 2088198"/>
              <a:gd name="connsiteY30" fmla="*/ 312677 h 584674"/>
              <a:gd name="connsiteX31" fmla="*/ 1006690 w 2088198"/>
              <a:gd name="connsiteY31" fmla="*/ 297703 h 584674"/>
              <a:gd name="connsiteX32" fmla="*/ 1378946 w 2088198"/>
              <a:gd name="connsiteY32" fmla="*/ 300382 h 584674"/>
              <a:gd name="connsiteX33" fmla="*/ 1722719 w 2088198"/>
              <a:gd name="connsiteY33" fmla="*/ 324697 h 584674"/>
              <a:gd name="connsiteX34" fmla="*/ 1943744 w 2088198"/>
              <a:gd name="connsiteY34" fmla="*/ 361595 h 584674"/>
              <a:gd name="connsiteX35" fmla="*/ 2073637 w 2088198"/>
              <a:gd name="connsiteY35" fmla="*/ 415830 h 584674"/>
              <a:gd name="connsiteX36" fmla="*/ 1857044 w 2088198"/>
              <a:gd name="connsiteY36" fmla="*/ 494270 h 584674"/>
              <a:gd name="connsiteX37" fmla="*/ 1372217 w 2088198"/>
              <a:gd name="connsiteY37" fmla="*/ 517816 h 584674"/>
              <a:gd name="connsiteX38" fmla="*/ 903809 w 2088198"/>
              <a:gd name="connsiteY38" fmla="*/ 476618 h 584674"/>
              <a:gd name="connsiteX39" fmla="*/ 751997 w 2088198"/>
              <a:gd name="connsiteY39" fmla="*/ 427191 h 584674"/>
              <a:gd name="connsiteX40" fmla="*/ 981811 w 2088198"/>
              <a:gd name="connsiteY40" fmla="*/ 373835 h 584674"/>
              <a:gd name="connsiteX41" fmla="*/ 1624031 w 2088198"/>
              <a:gd name="connsiteY41" fmla="*/ 388355 h 584674"/>
              <a:gd name="connsiteX42" fmla="*/ 1961645 w 2088198"/>
              <a:gd name="connsiteY42" fmla="*/ 422067 h 584674"/>
              <a:gd name="connsiteX43" fmla="*/ 2082996 w 2088198"/>
              <a:gd name="connsiteY43" fmla="*/ 480148 h 584674"/>
              <a:gd name="connsiteX44" fmla="*/ 1982496 w 2088198"/>
              <a:gd name="connsiteY44" fmla="*/ 538202 h 584674"/>
              <a:gd name="connsiteX45" fmla="*/ 1592422 w 2088198"/>
              <a:gd name="connsiteY45" fmla="*/ 582415 h 584674"/>
              <a:gd name="connsiteX46" fmla="*/ 1188466 w 2088198"/>
              <a:gd name="connsiteY46" fmla="*/ 572573 h 584674"/>
              <a:gd name="connsiteX47" fmla="*/ 859963 w 2088198"/>
              <a:gd name="connsiteY47" fmla="*/ 524107 h 584674"/>
              <a:gd name="connsiteX48" fmla="*/ 476617 w 2088198"/>
              <a:gd name="connsiteY48" fmla="*/ 427191 h 584674"/>
              <a:gd name="connsiteX49" fmla="*/ 0 w 2088198"/>
              <a:gd name="connsiteY49" fmla="*/ 285971 h 584674"/>
              <a:gd name="connsiteX0" fmla="*/ 540167 w 2094757"/>
              <a:gd name="connsiteY0" fmla="*/ 0 h 584674"/>
              <a:gd name="connsiteX1" fmla="*/ 1468689 w 2094757"/>
              <a:gd name="connsiteY1" fmla="*/ 10592 h 584674"/>
              <a:gd name="connsiteX2" fmla="*/ 1920593 w 2094757"/>
              <a:gd name="connsiteY2" fmla="*/ 49427 h 584674"/>
              <a:gd name="connsiteX3" fmla="*/ 2086527 w 2094757"/>
              <a:gd name="connsiteY3" fmla="*/ 116507 h 584674"/>
              <a:gd name="connsiteX4" fmla="*/ 1835861 w 2094757"/>
              <a:gd name="connsiteY4" fmla="*/ 208300 h 584674"/>
              <a:gd name="connsiteX5" fmla="*/ 1405140 w 2094757"/>
              <a:gd name="connsiteY5" fmla="*/ 236544 h 584674"/>
              <a:gd name="connsiteX6" fmla="*/ 776711 w 2094757"/>
              <a:gd name="connsiteY6" fmla="*/ 158873 h 584674"/>
              <a:gd name="connsiteX7" fmla="*/ 896748 w 2094757"/>
              <a:gd name="connsiteY7" fmla="*/ 81202 h 584674"/>
              <a:gd name="connsiteX8" fmla="*/ 1391018 w 2094757"/>
              <a:gd name="connsiteY8" fmla="*/ 56488 h 584674"/>
              <a:gd name="connsiteX9" fmla="*/ 1754660 w 2094757"/>
              <a:gd name="connsiteY9" fmla="*/ 74141 h 584674"/>
              <a:gd name="connsiteX10" fmla="*/ 2044161 w 2094757"/>
              <a:gd name="connsiteY10" fmla="*/ 123568 h 584674"/>
              <a:gd name="connsiteX11" fmla="*/ 2037100 w 2094757"/>
              <a:gd name="connsiteY11" fmla="*/ 208300 h 584674"/>
              <a:gd name="connsiteX12" fmla="*/ 1832331 w 2094757"/>
              <a:gd name="connsiteY12" fmla="*/ 268318 h 584674"/>
              <a:gd name="connsiteX13" fmla="*/ 1451037 w 2094757"/>
              <a:gd name="connsiteY13" fmla="*/ 296562 h 584674"/>
              <a:gd name="connsiteX14" fmla="*/ 917931 w 2094757"/>
              <a:gd name="connsiteY14" fmla="*/ 257727 h 584674"/>
              <a:gd name="connsiteX15" fmla="*/ 751997 w 2094757"/>
              <a:gd name="connsiteY15" fmla="*/ 204769 h 584674"/>
              <a:gd name="connsiteX16" fmla="*/ 1129761 w 2094757"/>
              <a:gd name="connsiteY16" fmla="*/ 137690 h 584674"/>
              <a:gd name="connsiteX17" fmla="*/ 1737007 w 2094757"/>
              <a:gd name="connsiteY17" fmla="*/ 144751 h 584674"/>
              <a:gd name="connsiteX18" fmla="*/ 2082996 w 2094757"/>
              <a:gd name="connsiteY18" fmla="*/ 225952 h 584674"/>
              <a:gd name="connsiteX19" fmla="*/ 1885288 w 2094757"/>
              <a:gd name="connsiteY19" fmla="*/ 321276 h 584674"/>
              <a:gd name="connsiteX20" fmla="*/ 1482811 w 2094757"/>
              <a:gd name="connsiteY20" fmla="*/ 360111 h 584674"/>
              <a:gd name="connsiteX21" fmla="*/ 928522 w 2094757"/>
              <a:gd name="connsiteY21" fmla="*/ 335398 h 584674"/>
              <a:gd name="connsiteX22" fmla="*/ 737875 w 2094757"/>
              <a:gd name="connsiteY22" fmla="*/ 275379 h 584674"/>
              <a:gd name="connsiteX23" fmla="*/ 1023846 w 2094757"/>
              <a:gd name="connsiteY23" fmla="*/ 211830 h 584674"/>
              <a:gd name="connsiteX24" fmla="*/ 1686018 w 2094757"/>
              <a:gd name="connsiteY24" fmla="*/ 247053 h 584674"/>
              <a:gd name="connsiteX25" fmla="*/ 2080780 w 2094757"/>
              <a:gd name="connsiteY25" fmla="*/ 323955 h 584674"/>
              <a:gd name="connsiteX26" fmla="*/ 1945389 w 2094757"/>
              <a:gd name="connsiteY26" fmla="*/ 402449 h 584674"/>
              <a:gd name="connsiteX27" fmla="*/ 1371151 w 2094757"/>
              <a:gd name="connsiteY27" fmla="*/ 436587 h 584674"/>
              <a:gd name="connsiteX28" fmla="*/ 946175 w 2094757"/>
              <a:gd name="connsiteY28" fmla="*/ 402477 h 584674"/>
              <a:gd name="connsiteX29" fmla="*/ 747069 w 2094757"/>
              <a:gd name="connsiteY29" fmla="*/ 348351 h 584674"/>
              <a:gd name="connsiteX30" fmla="*/ 829098 w 2094757"/>
              <a:gd name="connsiteY30" fmla="*/ 312677 h 584674"/>
              <a:gd name="connsiteX31" fmla="*/ 1006690 w 2094757"/>
              <a:gd name="connsiteY31" fmla="*/ 297703 h 584674"/>
              <a:gd name="connsiteX32" fmla="*/ 1378946 w 2094757"/>
              <a:gd name="connsiteY32" fmla="*/ 300382 h 584674"/>
              <a:gd name="connsiteX33" fmla="*/ 1722719 w 2094757"/>
              <a:gd name="connsiteY33" fmla="*/ 324697 h 584674"/>
              <a:gd name="connsiteX34" fmla="*/ 1943744 w 2094757"/>
              <a:gd name="connsiteY34" fmla="*/ 361595 h 584674"/>
              <a:gd name="connsiteX35" fmla="*/ 2073637 w 2094757"/>
              <a:gd name="connsiteY35" fmla="*/ 415830 h 584674"/>
              <a:gd name="connsiteX36" fmla="*/ 1857044 w 2094757"/>
              <a:gd name="connsiteY36" fmla="*/ 494270 h 584674"/>
              <a:gd name="connsiteX37" fmla="*/ 1372217 w 2094757"/>
              <a:gd name="connsiteY37" fmla="*/ 517816 h 584674"/>
              <a:gd name="connsiteX38" fmla="*/ 903809 w 2094757"/>
              <a:gd name="connsiteY38" fmla="*/ 476618 h 584674"/>
              <a:gd name="connsiteX39" fmla="*/ 751997 w 2094757"/>
              <a:gd name="connsiteY39" fmla="*/ 427191 h 584674"/>
              <a:gd name="connsiteX40" fmla="*/ 981811 w 2094757"/>
              <a:gd name="connsiteY40" fmla="*/ 373835 h 584674"/>
              <a:gd name="connsiteX41" fmla="*/ 1624031 w 2094757"/>
              <a:gd name="connsiteY41" fmla="*/ 388355 h 584674"/>
              <a:gd name="connsiteX42" fmla="*/ 1961645 w 2094757"/>
              <a:gd name="connsiteY42" fmla="*/ 422067 h 584674"/>
              <a:gd name="connsiteX43" fmla="*/ 2082996 w 2094757"/>
              <a:gd name="connsiteY43" fmla="*/ 480148 h 584674"/>
              <a:gd name="connsiteX44" fmla="*/ 1982496 w 2094757"/>
              <a:gd name="connsiteY44" fmla="*/ 538202 h 584674"/>
              <a:gd name="connsiteX45" fmla="*/ 1592422 w 2094757"/>
              <a:gd name="connsiteY45" fmla="*/ 582415 h 584674"/>
              <a:gd name="connsiteX46" fmla="*/ 1188466 w 2094757"/>
              <a:gd name="connsiteY46" fmla="*/ 572573 h 584674"/>
              <a:gd name="connsiteX47" fmla="*/ 859963 w 2094757"/>
              <a:gd name="connsiteY47" fmla="*/ 524107 h 584674"/>
              <a:gd name="connsiteX48" fmla="*/ 476617 w 2094757"/>
              <a:gd name="connsiteY48" fmla="*/ 427191 h 584674"/>
              <a:gd name="connsiteX49" fmla="*/ 0 w 2094757"/>
              <a:gd name="connsiteY49" fmla="*/ 285971 h 584674"/>
              <a:gd name="connsiteX0" fmla="*/ 540167 w 2094757"/>
              <a:gd name="connsiteY0" fmla="*/ 0 h 584674"/>
              <a:gd name="connsiteX1" fmla="*/ 1468689 w 2094757"/>
              <a:gd name="connsiteY1" fmla="*/ 10592 h 584674"/>
              <a:gd name="connsiteX2" fmla="*/ 1920593 w 2094757"/>
              <a:gd name="connsiteY2" fmla="*/ 49427 h 584674"/>
              <a:gd name="connsiteX3" fmla="*/ 2086527 w 2094757"/>
              <a:gd name="connsiteY3" fmla="*/ 116507 h 584674"/>
              <a:gd name="connsiteX4" fmla="*/ 1835861 w 2094757"/>
              <a:gd name="connsiteY4" fmla="*/ 208300 h 584674"/>
              <a:gd name="connsiteX5" fmla="*/ 1405140 w 2094757"/>
              <a:gd name="connsiteY5" fmla="*/ 236544 h 584674"/>
              <a:gd name="connsiteX6" fmla="*/ 776711 w 2094757"/>
              <a:gd name="connsiteY6" fmla="*/ 158873 h 584674"/>
              <a:gd name="connsiteX7" fmla="*/ 896748 w 2094757"/>
              <a:gd name="connsiteY7" fmla="*/ 81202 h 584674"/>
              <a:gd name="connsiteX8" fmla="*/ 1391018 w 2094757"/>
              <a:gd name="connsiteY8" fmla="*/ 56488 h 584674"/>
              <a:gd name="connsiteX9" fmla="*/ 1754660 w 2094757"/>
              <a:gd name="connsiteY9" fmla="*/ 74141 h 584674"/>
              <a:gd name="connsiteX10" fmla="*/ 2044161 w 2094757"/>
              <a:gd name="connsiteY10" fmla="*/ 123568 h 584674"/>
              <a:gd name="connsiteX11" fmla="*/ 2037100 w 2094757"/>
              <a:gd name="connsiteY11" fmla="*/ 208300 h 584674"/>
              <a:gd name="connsiteX12" fmla="*/ 1832331 w 2094757"/>
              <a:gd name="connsiteY12" fmla="*/ 268318 h 584674"/>
              <a:gd name="connsiteX13" fmla="*/ 1451037 w 2094757"/>
              <a:gd name="connsiteY13" fmla="*/ 296562 h 584674"/>
              <a:gd name="connsiteX14" fmla="*/ 917931 w 2094757"/>
              <a:gd name="connsiteY14" fmla="*/ 257727 h 584674"/>
              <a:gd name="connsiteX15" fmla="*/ 751997 w 2094757"/>
              <a:gd name="connsiteY15" fmla="*/ 204769 h 584674"/>
              <a:gd name="connsiteX16" fmla="*/ 1129761 w 2094757"/>
              <a:gd name="connsiteY16" fmla="*/ 137690 h 584674"/>
              <a:gd name="connsiteX17" fmla="*/ 1737007 w 2094757"/>
              <a:gd name="connsiteY17" fmla="*/ 144751 h 584674"/>
              <a:gd name="connsiteX18" fmla="*/ 2085377 w 2094757"/>
              <a:gd name="connsiteY18" fmla="*/ 240047 h 584674"/>
              <a:gd name="connsiteX19" fmla="*/ 1885288 w 2094757"/>
              <a:gd name="connsiteY19" fmla="*/ 321276 h 584674"/>
              <a:gd name="connsiteX20" fmla="*/ 1482811 w 2094757"/>
              <a:gd name="connsiteY20" fmla="*/ 360111 h 584674"/>
              <a:gd name="connsiteX21" fmla="*/ 928522 w 2094757"/>
              <a:gd name="connsiteY21" fmla="*/ 335398 h 584674"/>
              <a:gd name="connsiteX22" fmla="*/ 737875 w 2094757"/>
              <a:gd name="connsiteY22" fmla="*/ 275379 h 584674"/>
              <a:gd name="connsiteX23" fmla="*/ 1023846 w 2094757"/>
              <a:gd name="connsiteY23" fmla="*/ 211830 h 584674"/>
              <a:gd name="connsiteX24" fmla="*/ 1686018 w 2094757"/>
              <a:gd name="connsiteY24" fmla="*/ 247053 h 584674"/>
              <a:gd name="connsiteX25" fmla="*/ 2080780 w 2094757"/>
              <a:gd name="connsiteY25" fmla="*/ 323955 h 584674"/>
              <a:gd name="connsiteX26" fmla="*/ 1945389 w 2094757"/>
              <a:gd name="connsiteY26" fmla="*/ 402449 h 584674"/>
              <a:gd name="connsiteX27" fmla="*/ 1371151 w 2094757"/>
              <a:gd name="connsiteY27" fmla="*/ 436587 h 584674"/>
              <a:gd name="connsiteX28" fmla="*/ 946175 w 2094757"/>
              <a:gd name="connsiteY28" fmla="*/ 402477 h 584674"/>
              <a:gd name="connsiteX29" fmla="*/ 747069 w 2094757"/>
              <a:gd name="connsiteY29" fmla="*/ 348351 h 584674"/>
              <a:gd name="connsiteX30" fmla="*/ 829098 w 2094757"/>
              <a:gd name="connsiteY30" fmla="*/ 312677 h 584674"/>
              <a:gd name="connsiteX31" fmla="*/ 1006690 w 2094757"/>
              <a:gd name="connsiteY31" fmla="*/ 297703 h 584674"/>
              <a:gd name="connsiteX32" fmla="*/ 1378946 w 2094757"/>
              <a:gd name="connsiteY32" fmla="*/ 300382 h 584674"/>
              <a:gd name="connsiteX33" fmla="*/ 1722719 w 2094757"/>
              <a:gd name="connsiteY33" fmla="*/ 324697 h 584674"/>
              <a:gd name="connsiteX34" fmla="*/ 1943744 w 2094757"/>
              <a:gd name="connsiteY34" fmla="*/ 361595 h 584674"/>
              <a:gd name="connsiteX35" fmla="*/ 2073637 w 2094757"/>
              <a:gd name="connsiteY35" fmla="*/ 415830 h 584674"/>
              <a:gd name="connsiteX36" fmla="*/ 1857044 w 2094757"/>
              <a:gd name="connsiteY36" fmla="*/ 494270 h 584674"/>
              <a:gd name="connsiteX37" fmla="*/ 1372217 w 2094757"/>
              <a:gd name="connsiteY37" fmla="*/ 517816 h 584674"/>
              <a:gd name="connsiteX38" fmla="*/ 903809 w 2094757"/>
              <a:gd name="connsiteY38" fmla="*/ 476618 h 584674"/>
              <a:gd name="connsiteX39" fmla="*/ 751997 w 2094757"/>
              <a:gd name="connsiteY39" fmla="*/ 427191 h 584674"/>
              <a:gd name="connsiteX40" fmla="*/ 981811 w 2094757"/>
              <a:gd name="connsiteY40" fmla="*/ 373835 h 584674"/>
              <a:gd name="connsiteX41" fmla="*/ 1624031 w 2094757"/>
              <a:gd name="connsiteY41" fmla="*/ 388355 h 584674"/>
              <a:gd name="connsiteX42" fmla="*/ 1961645 w 2094757"/>
              <a:gd name="connsiteY42" fmla="*/ 422067 h 584674"/>
              <a:gd name="connsiteX43" fmla="*/ 2082996 w 2094757"/>
              <a:gd name="connsiteY43" fmla="*/ 480148 h 584674"/>
              <a:gd name="connsiteX44" fmla="*/ 1982496 w 2094757"/>
              <a:gd name="connsiteY44" fmla="*/ 538202 h 584674"/>
              <a:gd name="connsiteX45" fmla="*/ 1592422 w 2094757"/>
              <a:gd name="connsiteY45" fmla="*/ 582415 h 584674"/>
              <a:gd name="connsiteX46" fmla="*/ 1188466 w 2094757"/>
              <a:gd name="connsiteY46" fmla="*/ 572573 h 584674"/>
              <a:gd name="connsiteX47" fmla="*/ 859963 w 2094757"/>
              <a:gd name="connsiteY47" fmla="*/ 524107 h 584674"/>
              <a:gd name="connsiteX48" fmla="*/ 476617 w 2094757"/>
              <a:gd name="connsiteY48" fmla="*/ 427191 h 584674"/>
              <a:gd name="connsiteX49" fmla="*/ 0 w 2094757"/>
              <a:gd name="connsiteY49" fmla="*/ 285971 h 584674"/>
              <a:gd name="connsiteX0" fmla="*/ 540167 w 2094757"/>
              <a:gd name="connsiteY0" fmla="*/ 0 h 584674"/>
              <a:gd name="connsiteX1" fmla="*/ 1468689 w 2094757"/>
              <a:gd name="connsiteY1" fmla="*/ 10592 h 584674"/>
              <a:gd name="connsiteX2" fmla="*/ 1920593 w 2094757"/>
              <a:gd name="connsiteY2" fmla="*/ 49427 h 584674"/>
              <a:gd name="connsiteX3" fmla="*/ 2086527 w 2094757"/>
              <a:gd name="connsiteY3" fmla="*/ 116507 h 584674"/>
              <a:gd name="connsiteX4" fmla="*/ 1835861 w 2094757"/>
              <a:gd name="connsiteY4" fmla="*/ 208300 h 584674"/>
              <a:gd name="connsiteX5" fmla="*/ 1405140 w 2094757"/>
              <a:gd name="connsiteY5" fmla="*/ 236544 h 584674"/>
              <a:gd name="connsiteX6" fmla="*/ 776711 w 2094757"/>
              <a:gd name="connsiteY6" fmla="*/ 158873 h 584674"/>
              <a:gd name="connsiteX7" fmla="*/ 896748 w 2094757"/>
              <a:gd name="connsiteY7" fmla="*/ 81202 h 584674"/>
              <a:gd name="connsiteX8" fmla="*/ 1391018 w 2094757"/>
              <a:gd name="connsiteY8" fmla="*/ 56488 h 584674"/>
              <a:gd name="connsiteX9" fmla="*/ 1754660 w 2094757"/>
              <a:gd name="connsiteY9" fmla="*/ 74141 h 584674"/>
              <a:gd name="connsiteX10" fmla="*/ 2044161 w 2094757"/>
              <a:gd name="connsiteY10" fmla="*/ 123568 h 584674"/>
              <a:gd name="connsiteX11" fmla="*/ 2037100 w 2094757"/>
              <a:gd name="connsiteY11" fmla="*/ 208300 h 584674"/>
              <a:gd name="connsiteX12" fmla="*/ 1832331 w 2094757"/>
              <a:gd name="connsiteY12" fmla="*/ 268318 h 584674"/>
              <a:gd name="connsiteX13" fmla="*/ 1451037 w 2094757"/>
              <a:gd name="connsiteY13" fmla="*/ 296562 h 584674"/>
              <a:gd name="connsiteX14" fmla="*/ 917931 w 2094757"/>
              <a:gd name="connsiteY14" fmla="*/ 257727 h 584674"/>
              <a:gd name="connsiteX15" fmla="*/ 751997 w 2094757"/>
              <a:gd name="connsiteY15" fmla="*/ 204769 h 584674"/>
              <a:gd name="connsiteX16" fmla="*/ 1129761 w 2094757"/>
              <a:gd name="connsiteY16" fmla="*/ 137690 h 584674"/>
              <a:gd name="connsiteX17" fmla="*/ 1737007 w 2094757"/>
              <a:gd name="connsiteY17" fmla="*/ 144751 h 584674"/>
              <a:gd name="connsiteX18" fmla="*/ 2085377 w 2094757"/>
              <a:gd name="connsiteY18" fmla="*/ 240047 h 584674"/>
              <a:gd name="connsiteX19" fmla="*/ 1892432 w 2094757"/>
              <a:gd name="connsiteY19" fmla="*/ 330672 h 584674"/>
              <a:gd name="connsiteX20" fmla="*/ 1482811 w 2094757"/>
              <a:gd name="connsiteY20" fmla="*/ 360111 h 584674"/>
              <a:gd name="connsiteX21" fmla="*/ 928522 w 2094757"/>
              <a:gd name="connsiteY21" fmla="*/ 335398 h 584674"/>
              <a:gd name="connsiteX22" fmla="*/ 737875 w 2094757"/>
              <a:gd name="connsiteY22" fmla="*/ 275379 h 584674"/>
              <a:gd name="connsiteX23" fmla="*/ 1023846 w 2094757"/>
              <a:gd name="connsiteY23" fmla="*/ 211830 h 584674"/>
              <a:gd name="connsiteX24" fmla="*/ 1686018 w 2094757"/>
              <a:gd name="connsiteY24" fmla="*/ 247053 h 584674"/>
              <a:gd name="connsiteX25" fmla="*/ 2080780 w 2094757"/>
              <a:gd name="connsiteY25" fmla="*/ 323955 h 584674"/>
              <a:gd name="connsiteX26" fmla="*/ 1945389 w 2094757"/>
              <a:gd name="connsiteY26" fmla="*/ 402449 h 584674"/>
              <a:gd name="connsiteX27" fmla="*/ 1371151 w 2094757"/>
              <a:gd name="connsiteY27" fmla="*/ 436587 h 584674"/>
              <a:gd name="connsiteX28" fmla="*/ 946175 w 2094757"/>
              <a:gd name="connsiteY28" fmla="*/ 402477 h 584674"/>
              <a:gd name="connsiteX29" fmla="*/ 747069 w 2094757"/>
              <a:gd name="connsiteY29" fmla="*/ 348351 h 584674"/>
              <a:gd name="connsiteX30" fmla="*/ 829098 w 2094757"/>
              <a:gd name="connsiteY30" fmla="*/ 312677 h 584674"/>
              <a:gd name="connsiteX31" fmla="*/ 1006690 w 2094757"/>
              <a:gd name="connsiteY31" fmla="*/ 297703 h 584674"/>
              <a:gd name="connsiteX32" fmla="*/ 1378946 w 2094757"/>
              <a:gd name="connsiteY32" fmla="*/ 300382 h 584674"/>
              <a:gd name="connsiteX33" fmla="*/ 1722719 w 2094757"/>
              <a:gd name="connsiteY33" fmla="*/ 324697 h 584674"/>
              <a:gd name="connsiteX34" fmla="*/ 1943744 w 2094757"/>
              <a:gd name="connsiteY34" fmla="*/ 361595 h 584674"/>
              <a:gd name="connsiteX35" fmla="*/ 2073637 w 2094757"/>
              <a:gd name="connsiteY35" fmla="*/ 415830 h 584674"/>
              <a:gd name="connsiteX36" fmla="*/ 1857044 w 2094757"/>
              <a:gd name="connsiteY36" fmla="*/ 494270 h 584674"/>
              <a:gd name="connsiteX37" fmla="*/ 1372217 w 2094757"/>
              <a:gd name="connsiteY37" fmla="*/ 517816 h 584674"/>
              <a:gd name="connsiteX38" fmla="*/ 903809 w 2094757"/>
              <a:gd name="connsiteY38" fmla="*/ 476618 h 584674"/>
              <a:gd name="connsiteX39" fmla="*/ 751997 w 2094757"/>
              <a:gd name="connsiteY39" fmla="*/ 427191 h 584674"/>
              <a:gd name="connsiteX40" fmla="*/ 981811 w 2094757"/>
              <a:gd name="connsiteY40" fmla="*/ 373835 h 584674"/>
              <a:gd name="connsiteX41" fmla="*/ 1624031 w 2094757"/>
              <a:gd name="connsiteY41" fmla="*/ 388355 h 584674"/>
              <a:gd name="connsiteX42" fmla="*/ 1961645 w 2094757"/>
              <a:gd name="connsiteY42" fmla="*/ 422067 h 584674"/>
              <a:gd name="connsiteX43" fmla="*/ 2082996 w 2094757"/>
              <a:gd name="connsiteY43" fmla="*/ 480148 h 584674"/>
              <a:gd name="connsiteX44" fmla="*/ 1982496 w 2094757"/>
              <a:gd name="connsiteY44" fmla="*/ 538202 h 584674"/>
              <a:gd name="connsiteX45" fmla="*/ 1592422 w 2094757"/>
              <a:gd name="connsiteY45" fmla="*/ 582415 h 584674"/>
              <a:gd name="connsiteX46" fmla="*/ 1188466 w 2094757"/>
              <a:gd name="connsiteY46" fmla="*/ 572573 h 584674"/>
              <a:gd name="connsiteX47" fmla="*/ 859963 w 2094757"/>
              <a:gd name="connsiteY47" fmla="*/ 524107 h 584674"/>
              <a:gd name="connsiteX48" fmla="*/ 476617 w 2094757"/>
              <a:gd name="connsiteY48" fmla="*/ 427191 h 584674"/>
              <a:gd name="connsiteX49" fmla="*/ 0 w 2094757"/>
              <a:gd name="connsiteY49" fmla="*/ 285971 h 584674"/>
              <a:gd name="connsiteX0" fmla="*/ 540167 w 2094757"/>
              <a:gd name="connsiteY0" fmla="*/ 0 h 584674"/>
              <a:gd name="connsiteX1" fmla="*/ 1468689 w 2094757"/>
              <a:gd name="connsiteY1" fmla="*/ 10592 h 584674"/>
              <a:gd name="connsiteX2" fmla="*/ 1920593 w 2094757"/>
              <a:gd name="connsiteY2" fmla="*/ 49427 h 584674"/>
              <a:gd name="connsiteX3" fmla="*/ 2086527 w 2094757"/>
              <a:gd name="connsiteY3" fmla="*/ 116507 h 584674"/>
              <a:gd name="connsiteX4" fmla="*/ 1835861 w 2094757"/>
              <a:gd name="connsiteY4" fmla="*/ 208300 h 584674"/>
              <a:gd name="connsiteX5" fmla="*/ 1405140 w 2094757"/>
              <a:gd name="connsiteY5" fmla="*/ 236544 h 584674"/>
              <a:gd name="connsiteX6" fmla="*/ 776711 w 2094757"/>
              <a:gd name="connsiteY6" fmla="*/ 158873 h 584674"/>
              <a:gd name="connsiteX7" fmla="*/ 896748 w 2094757"/>
              <a:gd name="connsiteY7" fmla="*/ 81202 h 584674"/>
              <a:gd name="connsiteX8" fmla="*/ 1391018 w 2094757"/>
              <a:gd name="connsiteY8" fmla="*/ 56488 h 584674"/>
              <a:gd name="connsiteX9" fmla="*/ 1754660 w 2094757"/>
              <a:gd name="connsiteY9" fmla="*/ 74141 h 584674"/>
              <a:gd name="connsiteX10" fmla="*/ 2044161 w 2094757"/>
              <a:gd name="connsiteY10" fmla="*/ 123568 h 584674"/>
              <a:gd name="connsiteX11" fmla="*/ 2037100 w 2094757"/>
              <a:gd name="connsiteY11" fmla="*/ 208300 h 584674"/>
              <a:gd name="connsiteX12" fmla="*/ 1832331 w 2094757"/>
              <a:gd name="connsiteY12" fmla="*/ 268318 h 584674"/>
              <a:gd name="connsiteX13" fmla="*/ 1451037 w 2094757"/>
              <a:gd name="connsiteY13" fmla="*/ 296562 h 584674"/>
              <a:gd name="connsiteX14" fmla="*/ 917931 w 2094757"/>
              <a:gd name="connsiteY14" fmla="*/ 257727 h 584674"/>
              <a:gd name="connsiteX15" fmla="*/ 751997 w 2094757"/>
              <a:gd name="connsiteY15" fmla="*/ 204769 h 584674"/>
              <a:gd name="connsiteX16" fmla="*/ 1129761 w 2094757"/>
              <a:gd name="connsiteY16" fmla="*/ 137690 h 584674"/>
              <a:gd name="connsiteX17" fmla="*/ 1737007 w 2094757"/>
              <a:gd name="connsiteY17" fmla="*/ 144751 h 584674"/>
              <a:gd name="connsiteX18" fmla="*/ 2090140 w 2094757"/>
              <a:gd name="connsiteY18" fmla="*/ 246311 h 584674"/>
              <a:gd name="connsiteX19" fmla="*/ 1892432 w 2094757"/>
              <a:gd name="connsiteY19" fmla="*/ 330672 h 584674"/>
              <a:gd name="connsiteX20" fmla="*/ 1482811 w 2094757"/>
              <a:gd name="connsiteY20" fmla="*/ 360111 h 584674"/>
              <a:gd name="connsiteX21" fmla="*/ 928522 w 2094757"/>
              <a:gd name="connsiteY21" fmla="*/ 335398 h 584674"/>
              <a:gd name="connsiteX22" fmla="*/ 737875 w 2094757"/>
              <a:gd name="connsiteY22" fmla="*/ 275379 h 584674"/>
              <a:gd name="connsiteX23" fmla="*/ 1023846 w 2094757"/>
              <a:gd name="connsiteY23" fmla="*/ 211830 h 584674"/>
              <a:gd name="connsiteX24" fmla="*/ 1686018 w 2094757"/>
              <a:gd name="connsiteY24" fmla="*/ 247053 h 584674"/>
              <a:gd name="connsiteX25" fmla="*/ 2080780 w 2094757"/>
              <a:gd name="connsiteY25" fmla="*/ 323955 h 584674"/>
              <a:gd name="connsiteX26" fmla="*/ 1945389 w 2094757"/>
              <a:gd name="connsiteY26" fmla="*/ 402449 h 584674"/>
              <a:gd name="connsiteX27" fmla="*/ 1371151 w 2094757"/>
              <a:gd name="connsiteY27" fmla="*/ 436587 h 584674"/>
              <a:gd name="connsiteX28" fmla="*/ 946175 w 2094757"/>
              <a:gd name="connsiteY28" fmla="*/ 402477 h 584674"/>
              <a:gd name="connsiteX29" fmla="*/ 747069 w 2094757"/>
              <a:gd name="connsiteY29" fmla="*/ 348351 h 584674"/>
              <a:gd name="connsiteX30" fmla="*/ 829098 w 2094757"/>
              <a:gd name="connsiteY30" fmla="*/ 312677 h 584674"/>
              <a:gd name="connsiteX31" fmla="*/ 1006690 w 2094757"/>
              <a:gd name="connsiteY31" fmla="*/ 297703 h 584674"/>
              <a:gd name="connsiteX32" fmla="*/ 1378946 w 2094757"/>
              <a:gd name="connsiteY32" fmla="*/ 300382 h 584674"/>
              <a:gd name="connsiteX33" fmla="*/ 1722719 w 2094757"/>
              <a:gd name="connsiteY33" fmla="*/ 324697 h 584674"/>
              <a:gd name="connsiteX34" fmla="*/ 1943744 w 2094757"/>
              <a:gd name="connsiteY34" fmla="*/ 361595 h 584674"/>
              <a:gd name="connsiteX35" fmla="*/ 2073637 w 2094757"/>
              <a:gd name="connsiteY35" fmla="*/ 415830 h 584674"/>
              <a:gd name="connsiteX36" fmla="*/ 1857044 w 2094757"/>
              <a:gd name="connsiteY36" fmla="*/ 494270 h 584674"/>
              <a:gd name="connsiteX37" fmla="*/ 1372217 w 2094757"/>
              <a:gd name="connsiteY37" fmla="*/ 517816 h 584674"/>
              <a:gd name="connsiteX38" fmla="*/ 903809 w 2094757"/>
              <a:gd name="connsiteY38" fmla="*/ 476618 h 584674"/>
              <a:gd name="connsiteX39" fmla="*/ 751997 w 2094757"/>
              <a:gd name="connsiteY39" fmla="*/ 427191 h 584674"/>
              <a:gd name="connsiteX40" fmla="*/ 981811 w 2094757"/>
              <a:gd name="connsiteY40" fmla="*/ 373835 h 584674"/>
              <a:gd name="connsiteX41" fmla="*/ 1624031 w 2094757"/>
              <a:gd name="connsiteY41" fmla="*/ 388355 h 584674"/>
              <a:gd name="connsiteX42" fmla="*/ 1961645 w 2094757"/>
              <a:gd name="connsiteY42" fmla="*/ 422067 h 584674"/>
              <a:gd name="connsiteX43" fmla="*/ 2082996 w 2094757"/>
              <a:gd name="connsiteY43" fmla="*/ 480148 h 584674"/>
              <a:gd name="connsiteX44" fmla="*/ 1982496 w 2094757"/>
              <a:gd name="connsiteY44" fmla="*/ 538202 h 584674"/>
              <a:gd name="connsiteX45" fmla="*/ 1592422 w 2094757"/>
              <a:gd name="connsiteY45" fmla="*/ 582415 h 584674"/>
              <a:gd name="connsiteX46" fmla="*/ 1188466 w 2094757"/>
              <a:gd name="connsiteY46" fmla="*/ 572573 h 584674"/>
              <a:gd name="connsiteX47" fmla="*/ 859963 w 2094757"/>
              <a:gd name="connsiteY47" fmla="*/ 524107 h 584674"/>
              <a:gd name="connsiteX48" fmla="*/ 476617 w 2094757"/>
              <a:gd name="connsiteY48" fmla="*/ 427191 h 584674"/>
              <a:gd name="connsiteX49" fmla="*/ 0 w 2094757"/>
              <a:gd name="connsiteY49" fmla="*/ 285971 h 584674"/>
              <a:gd name="connsiteX0" fmla="*/ 540167 w 2094757"/>
              <a:gd name="connsiteY0" fmla="*/ 0 h 584674"/>
              <a:gd name="connsiteX1" fmla="*/ 1468689 w 2094757"/>
              <a:gd name="connsiteY1" fmla="*/ 10592 h 584674"/>
              <a:gd name="connsiteX2" fmla="*/ 1920593 w 2094757"/>
              <a:gd name="connsiteY2" fmla="*/ 49427 h 584674"/>
              <a:gd name="connsiteX3" fmla="*/ 2086527 w 2094757"/>
              <a:gd name="connsiteY3" fmla="*/ 116507 h 584674"/>
              <a:gd name="connsiteX4" fmla="*/ 1835861 w 2094757"/>
              <a:gd name="connsiteY4" fmla="*/ 208300 h 584674"/>
              <a:gd name="connsiteX5" fmla="*/ 1405140 w 2094757"/>
              <a:gd name="connsiteY5" fmla="*/ 236544 h 584674"/>
              <a:gd name="connsiteX6" fmla="*/ 776711 w 2094757"/>
              <a:gd name="connsiteY6" fmla="*/ 158873 h 584674"/>
              <a:gd name="connsiteX7" fmla="*/ 896748 w 2094757"/>
              <a:gd name="connsiteY7" fmla="*/ 81202 h 584674"/>
              <a:gd name="connsiteX8" fmla="*/ 1391018 w 2094757"/>
              <a:gd name="connsiteY8" fmla="*/ 56488 h 584674"/>
              <a:gd name="connsiteX9" fmla="*/ 1754660 w 2094757"/>
              <a:gd name="connsiteY9" fmla="*/ 74141 h 584674"/>
              <a:gd name="connsiteX10" fmla="*/ 2044161 w 2094757"/>
              <a:gd name="connsiteY10" fmla="*/ 123568 h 584674"/>
              <a:gd name="connsiteX11" fmla="*/ 2037100 w 2094757"/>
              <a:gd name="connsiteY11" fmla="*/ 208300 h 584674"/>
              <a:gd name="connsiteX12" fmla="*/ 1832331 w 2094757"/>
              <a:gd name="connsiteY12" fmla="*/ 268318 h 584674"/>
              <a:gd name="connsiteX13" fmla="*/ 1451037 w 2094757"/>
              <a:gd name="connsiteY13" fmla="*/ 296562 h 584674"/>
              <a:gd name="connsiteX14" fmla="*/ 917931 w 2094757"/>
              <a:gd name="connsiteY14" fmla="*/ 257727 h 584674"/>
              <a:gd name="connsiteX15" fmla="*/ 751997 w 2094757"/>
              <a:gd name="connsiteY15" fmla="*/ 204769 h 584674"/>
              <a:gd name="connsiteX16" fmla="*/ 1129761 w 2094757"/>
              <a:gd name="connsiteY16" fmla="*/ 137690 h 584674"/>
              <a:gd name="connsiteX17" fmla="*/ 1737007 w 2094757"/>
              <a:gd name="connsiteY17" fmla="*/ 144751 h 584674"/>
              <a:gd name="connsiteX18" fmla="*/ 2090140 w 2094757"/>
              <a:gd name="connsiteY18" fmla="*/ 246311 h 584674"/>
              <a:gd name="connsiteX19" fmla="*/ 1892432 w 2094757"/>
              <a:gd name="connsiteY19" fmla="*/ 330672 h 584674"/>
              <a:gd name="connsiteX20" fmla="*/ 1482811 w 2094757"/>
              <a:gd name="connsiteY20" fmla="*/ 360111 h 584674"/>
              <a:gd name="connsiteX21" fmla="*/ 928522 w 2094757"/>
              <a:gd name="connsiteY21" fmla="*/ 335398 h 584674"/>
              <a:gd name="connsiteX22" fmla="*/ 737875 w 2094757"/>
              <a:gd name="connsiteY22" fmla="*/ 275379 h 584674"/>
              <a:gd name="connsiteX23" fmla="*/ 1023846 w 2094757"/>
              <a:gd name="connsiteY23" fmla="*/ 211830 h 584674"/>
              <a:gd name="connsiteX24" fmla="*/ 1686018 w 2094757"/>
              <a:gd name="connsiteY24" fmla="*/ 247053 h 584674"/>
              <a:gd name="connsiteX25" fmla="*/ 2080780 w 2094757"/>
              <a:gd name="connsiteY25" fmla="*/ 323955 h 584674"/>
              <a:gd name="connsiteX26" fmla="*/ 1945389 w 2094757"/>
              <a:gd name="connsiteY26" fmla="*/ 402449 h 584674"/>
              <a:gd name="connsiteX27" fmla="*/ 1371151 w 2094757"/>
              <a:gd name="connsiteY27" fmla="*/ 436587 h 584674"/>
              <a:gd name="connsiteX28" fmla="*/ 946175 w 2094757"/>
              <a:gd name="connsiteY28" fmla="*/ 402477 h 584674"/>
              <a:gd name="connsiteX29" fmla="*/ 747069 w 2094757"/>
              <a:gd name="connsiteY29" fmla="*/ 348351 h 584674"/>
              <a:gd name="connsiteX30" fmla="*/ 829098 w 2094757"/>
              <a:gd name="connsiteY30" fmla="*/ 312677 h 584674"/>
              <a:gd name="connsiteX31" fmla="*/ 1006690 w 2094757"/>
              <a:gd name="connsiteY31" fmla="*/ 297703 h 584674"/>
              <a:gd name="connsiteX32" fmla="*/ 1378946 w 2094757"/>
              <a:gd name="connsiteY32" fmla="*/ 300382 h 584674"/>
              <a:gd name="connsiteX33" fmla="*/ 1722719 w 2094757"/>
              <a:gd name="connsiteY33" fmla="*/ 324697 h 584674"/>
              <a:gd name="connsiteX34" fmla="*/ 1943744 w 2094757"/>
              <a:gd name="connsiteY34" fmla="*/ 361595 h 584674"/>
              <a:gd name="connsiteX35" fmla="*/ 2073637 w 2094757"/>
              <a:gd name="connsiteY35" fmla="*/ 415830 h 584674"/>
              <a:gd name="connsiteX36" fmla="*/ 1857044 w 2094757"/>
              <a:gd name="connsiteY36" fmla="*/ 494270 h 584674"/>
              <a:gd name="connsiteX37" fmla="*/ 1372217 w 2094757"/>
              <a:gd name="connsiteY37" fmla="*/ 517816 h 584674"/>
              <a:gd name="connsiteX38" fmla="*/ 903809 w 2094757"/>
              <a:gd name="connsiteY38" fmla="*/ 476618 h 584674"/>
              <a:gd name="connsiteX39" fmla="*/ 751997 w 2094757"/>
              <a:gd name="connsiteY39" fmla="*/ 427191 h 584674"/>
              <a:gd name="connsiteX40" fmla="*/ 981811 w 2094757"/>
              <a:gd name="connsiteY40" fmla="*/ 373835 h 584674"/>
              <a:gd name="connsiteX41" fmla="*/ 1624031 w 2094757"/>
              <a:gd name="connsiteY41" fmla="*/ 388355 h 584674"/>
              <a:gd name="connsiteX42" fmla="*/ 1961645 w 2094757"/>
              <a:gd name="connsiteY42" fmla="*/ 422067 h 584674"/>
              <a:gd name="connsiteX43" fmla="*/ 2082996 w 2094757"/>
              <a:gd name="connsiteY43" fmla="*/ 480148 h 584674"/>
              <a:gd name="connsiteX44" fmla="*/ 1982496 w 2094757"/>
              <a:gd name="connsiteY44" fmla="*/ 538202 h 584674"/>
              <a:gd name="connsiteX45" fmla="*/ 1592422 w 2094757"/>
              <a:gd name="connsiteY45" fmla="*/ 582415 h 584674"/>
              <a:gd name="connsiteX46" fmla="*/ 1188466 w 2094757"/>
              <a:gd name="connsiteY46" fmla="*/ 572573 h 584674"/>
              <a:gd name="connsiteX47" fmla="*/ 859963 w 2094757"/>
              <a:gd name="connsiteY47" fmla="*/ 524107 h 584674"/>
              <a:gd name="connsiteX48" fmla="*/ 476617 w 2094757"/>
              <a:gd name="connsiteY48" fmla="*/ 427191 h 584674"/>
              <a:gd name="connsiteX49" fmla="*/ 0 w 2094757"/>
              <a:gd name="connsiteY49" fmla="*/ 285971 h 584674"/>
              <a:gd name="connsiteX0" fmla="*/ 540167 w 2094757"/>
              <a:gd name="connsiteY0" fmla="*/ 0 h 584674"/>
              <a:gd name="connsiteX1" fmla="*/ 1468689 w 2094757"/>
              <a:gd name="connsiteY1" fmla="*/ 10592 h 584674"/>
              <a:gd name="connsiteX2" fmla="*/ 1920593 w 2094757"/>
              <a:gd name="connsiteY2" fmla="*/ 49427 h 584674"/>
              <a:gd name="connsiteX3" fmla="*/ 2086527 w 2094757"/>
              <a:gd name="connsiteY3" fmla="*/ 116507 h 584674"/>
              <a:gd name="connsiteX4" fmla="*/ 1835861 w 2094757"/>
              <a:gd name="connsiteY4" fmla="*/ 208300 h 584674"/>
              <a:gd name="connsiteX5" fmla="*/ 1405140 w 2094757"/>
              <a:gd name="connsiteY5" fmla="*/ 236544 h 584674"/>
              <a:gd name="connsiteX6" fmla="*/ 776711 w 2094757"/>
              <a:gd name="connsiteY6" fmla="*/ 158873 h 584674"/>
              <a:gd name="connsiteX7" fmla="*/ 896748 w 2094757"/>
              <a:gd name="connsiteY7" fmla="*/ 81202 h 584674"/>
              <a:gd name="connsiteX8" fmla="*/ 1391018 w 2094757"/>
              <a:gd name="connsiteY8" fmla="*/ 56488 h 584674"/>
              <a:gd name="connsiteX9" fmla="*/ 1754660 w 2094757"/>
              <a:gd name="connsiteY9" fmla="*/ 74141 h 584674"/>
              <a:gd name="connsiteX10" fmla="*/ 2044161 w 2094757"/>
              <a:gd name="connsiteY10" fmla="*/ 123568 h 584674"/>
              <a:gd name="connsiteX11" fmla="*/ 2039481 w 2094757"/>
              <a:gd name="connsiteY11" fmla="*/ 208300 h 584674"/>
              <a:gd name="connsiteX12" fmla="*/ 1832331 w 2094757"/>
              <a:gd name="connsiteY12" fmla="*/ 268318 h 584674"/>
              <a:gd name="connsiteX13" fmla="*/ 1451037 w 2094757"/>
              <a:gd name="connsiteY13" fmla="*/ 296562 h 584674"/>
              <a:gd name="connsiteX14" fmla="*/ 917931 w 2094757"/>
              <a:gd name="connsiteY14" fmla="*/ 257727 h 584674"/>
              <a:gd name="connsiteX15" fmla="*/ 751997 w 2094757"/>
              <a:gd name="connsiteY15" fmla="*/ 204769 h 584674"/>
              <a:gd name="connsiteX16" fmla="*/ 1129761 w 2094757"/>
              <a:gd name="connsiteY16" fmla="*/ 137690 h 584674"/>
              <a:gd name="connsiteX17" fmla="*/ 1737007 w 2094757"/>
              <a:gd name="connsiteY17" fmla="*/ 144751 h 584674"/>
              <a:gd name="connsiteX18" fmla="*/ 2090140 w 2094757"/>
              <a:gd name="connsiteY18" fmla="*/ 246311 h 584674"/>
              <a:gd name="connsiteX19" fmla="*/ 1892432 w 2094757"/>
              <a:gd name="connsiteY19" fmla="*/ 330672 h 584674"/>
              <a:gd name="connsiteX20" fmla="*/ 1482811 w 2094757"/>
              <a:gd name="connsiteY20" fmla="*/ 360111 h 584674"/>
              <a:gd name="connsiteX21" fmla="*/ 928522 w 2094757"/>
              <a:gd name="connsiteY21" fmla="*/ 335398 h 584674"/>
              <a:gd name="connsiteX22" fmla="*/ 737875 w 2094757"/>
              <a:gd name="connsiteY22" fmla="*/ 275379 h 584674"/>
              <a:gd name="connsiteX23" fmla="*/ 1023846 w 2094757"/>
              <a:gd name="connsiteY23" fmla="*/ 211830 h 584674"/>
              <a:gd name="connsiteX24" fmla="*/ 1686018 w 2094757"/>
              <a:gd name="connsiteY24" fmla="*/ 247053 h 584674"/>
              <a:gd name="connsiteX25" fmla="*/ 2080780 w 2094757"/>
              <a:gd name="connsiteY25" fmla="*/ 323955 h 584674"/>
              <a:gd name="connsiteX26" fmla="*/ 1945389 w 2094757"/>
              <a:gd name="connsiteY26" fmla="*/ 402449 h 584674"/>
              <a:gd name="connsiteX27" fmla="*/ 1371151 w 2094757"/>
              <a:gd name="connsiteY27" fmla="*/ 436587 h 584674"/>
              <a:gd name="connsiteX28" fmla="*/ 946175 w 2094757"/>
              <a:gd name="connsiteY28" fmla="*/ 402477 h 584674"/>
              <a:gd name="connsiteX29" fmla="*/ 747069 w 2094757"/>
              <a:gd name="connsiteY29" fmla="*/ 348351 h 584674"/>
              <a:gd name="connsiteX30" fmla="*/ 829098 w 2094757"/>
              <a:gd name="connsiteY30" fmla="*/ 312677 h 584674"/>
              <a:gd name="connsiteX31" fmla="*/ 1006690 w 2094757"/>
              <a:gd name="connsiteY31" fmla="*/ 297703 h 584674"/>
              <a:gd name="connsiteX32" fmla="*/ 1378946 w 2094757"/>
              <a:gd name="connsiteY32" fmla="*/ 300382 h 584674"/>
              <a:gd name="connsiteX33" fmla="*/ 1722719 w 2094757"/>
              <a:gd name="connsiteY33" fmla="*/ 324697 h 584674"/>
              <a:gd name="connsiteX34" fmla="*/ 1943744 w 2094757"/>
              <a:gd name="connsiteY34" fmla="*/ 361595 h 584674"/>
              <a:gd name="connsiteX35" fmla="*/ 2073637 w 2094757"/>
              <a:gd name="connsiteY35" fmla="*/ 415830 h 584674"/>
              <a:gd name="connsiteX36" fmla="*/ 1857044 w 2094757"/>
              <a:gd name="connsiteY36" fmla="*/ 494270 h 584674"/>
              <a:gd name="connsiteX37" fmla="*/ 1372217 w 2094757"/>
              <a:gd name="connsiteY37" fmla="*/ 517816 h 584674"/>
              <a:gd name="connsiteX38" fmla="*/ 903809 w 2094757"/>
              <a:gd name="connsiteY38" fmla="*/ 476618 h 584674"/>
              <a:gd name="connsiteX39" fmla="*/ 751997 w 2094757"/>
              <a:gd name="connsiteY39" fmla="*/ 427191 h 584674"/>
              <a:gd name="connsiteX40" fmla="*/ 981811 w 2094757"/>
              <a:gd name="connsiteY40" fmla="*/ 373835 h 584674"/>
              <a:gd name="connsiteX41" fmla="*/ 1624031 w 2094757"/>
              <a:gd name="connsiteY41" fmla="*/ 388355 h 584674"/>
              <a:gd name="connsiteX42" fmla="*/ 1961645 w 2094757"/>
              <a:gd name="connsiteY42" fmla="*/ 422067 h 584674"/>
              <a:gd name="connsiteX43" fmla="*/ 2082996 w 2094757"/>
              <a:gd name="connsiteY43" fmla="*/ 480148 h 584674"/>
              <a:gd name="connsiteX44" fmla="*/ 1982496 w 2094757"/>
              <a:gd name="connsiteY44" fmla="*/ 538202 h 584674"/>
              <a:gd name="connsiteX45" fmla="*/ 1592422 w 2094757"/>
              <a:gd name="connsiteY45" fmla="*/ 582415 h 584674"/>
              <a:gd name="connsiteX46" fmla="*/ 1188466 w 2094757"/>
              <a:gd name="connsiteY46" fmla="*/ 572573 h 584674"/>
              <a:gd name="connsiteX47" fmla="*/ 859963 w 2094757"/>
              <a:gd name="connsiteY47" fmla="*/ 524107 h 584674"/>
              <a:gd name="connsiteX48" fmla="*/ 476617 w 2094757"/>
              <a:gd name="connsiteY48" fmla="*/ 427191 h 584674"/>
              <a:gd name="connsiteX49" fmla="*/ 0 w 2094757"/>
              <a:gd name="connsiteY49" fmla="*/ 285971 h 584674"/>
              <a:gd name="connsiteX0" fmla="*/ 540167 w 2094757"/>
              <a:gd name="connsiteY0" fmla="*/ 0 h 584674"/>
              <a:gd name="connsiteX1" fmla="*/ 1468689 w 2094757"/>
              <a:gd name="connsiteY1" fmla="*/ 10592 h 584674"/>
              <a:gd name="connsiteX2" fmla="*/ 1920593 w 2094757"/>
              <a:gd name="connsiteY2" fmla="*/ 49427 h 584674"/>
              <a:gd name="connsiteX3" fmla="*/ 2086527 w 2094757"/>
              <a:gd name="connsiteY3" fmla="*/ 116507 h 584674"/>
              <a:gd name="connsiteX4" fmla="*/ 1835861 w 2094757"/>
              <a:gd name="connsiteY4" fmla="*/ 208300 h 584674"/>
              <a:gd name="connsiteX5" fmla="*/ 1405140 w 2094757"/>
              <a:gd name="connsiteY5" fmla="*/ 236544 h 584674"/>
              <a:gd name="connsiteX6" fmla="*/ 776711 w 2094757"/>
              <a:gd name="connsiteY6" fmla="*/ 158873 h 584674"/>
              <a:gd name="connsiteX7" fmla="*/ 896748 w 2094757"/>
              <a:gd name="connsiteY7" fmla="*/ 81202 h 584674"/>
              <a:gd name="connsiteX8" fmla="*/ 1391018 w 2094757"/>
              <a:gd name="connsiteY8" fmla="*/ 56488 h 584674"/>
              <a:gd name="connsiteX9" fmla="*/ 1754660 w 2094757"/>
              <a:gd name="connsiteY9" fmla="*/ 74141 h 584674"/>
              <a:gd name="connsiteX10" fmla="*/ 2044161 w 2094757"/>
              <a:gd name="connsiteY10" fmla="*/ 123568 h 584674"/>
              <a:gd name="connsiteX11" fmla="*/ 2051387 w 2094757"/>
              <a:gd name="connsiteY11" fmla="*/ 219263 h 584674"/>
              <a:gd name="connsiteX12" fmla="*/ 1832331 w 2094757"/>
              <a:gd name="connsiteY12" fmla="*/ 268318 h 584674"/>
              <a:gd name="connsiteX13" fmla="*/ 1451037 w 2094757"/>
              <a:gd name="connsiteY13" fmla="*/ 296562 h 584674"/>
              <a:gd name="connsiteX14" fmla="*/ 917931 w 2094757"/>
              <a:gd name="connsiteY14" fmla="*/ 257727 h 584674"/>
              <a:gd name="connsiteX15" fmla="*/ 751997 w 2094757"/>
              <a:gd name="connsiteY15" fmla="*/ 204769 h 584674"/>
              <a:gd name="connsiteX16" fmla="*/ 1129761 w 2094757"/>
              <a:gd name="connsiteY16" fmla="*/ 137690 h 584674"/>
              <a:gd name="connsiteX17" fmla="*/ 1737007 w 2094757"/>
              <a:gd name="connsiteY17" fmla="*/ 144751 h 584674"/>
              <a:gd name="connsiteX18" fmla="*/ 2090140 w 2094757"/>
              <a:gd name="connsiteY18" fmla="*/ 246311 h 584674"/>
              <a:gd name="connsiteX19" fmla="*/ 1892432 w 2094757"/>
              <a:gd name="connsiteY19" fmla="*/ 330672 h 584674"/>
              <a:gd name="connsiteX20" fmla="*/ 1482811 w 2094757"/>
              <a:gd name="connsiteY20" fmla="*/ 360111 h 584674"/>
              <a:gd name="connsiteX21" fmla="*/ 928522 w 2094757"/>
              <a:gd name="connsiteY21" fmla="*/ 335398 h 584674"/>
              <a:gd name="connsiteX22" fmla="*/ 737875 w 2094757"/>
              <a:gd name="connsiteY22" fmla="*/ 275379 h 584674"/>
              <a:gd name="connsiteX23" fmla="*/ 1023846 w 2094757"/>
              <a:gd name="connsiteY23" fmla="*/ 211830 h 584674"/>
              <a:gd name="connsiteX24" fmla="*/ 1686018 w 2094757"/>
              <a:gd name="connsiteY24" fmla="*/ 247053 h 584674"/>
              <a:gd name="connsiteX25" fmla="*/ 2080780 w 2094757"/>
              <a:gd name="connsiteY25" fmla="*/ 323955 h 584674"/>
              <a:gd name="connsiteX26" fmla="*/ 1945389 w 2094757"/>
              <a:gd name="connsiteY26" fmla="*/ 402449 h 584674"/>
              <a:gd name="connsiteX27" fmla="*/ 1371151 w 2094757"/>
              <a:gd name="connsiteY27" fmla="*/ 436587 h 584674"/>
              <a:gd name="connsiteX28" fmla="*/ 946175 w 2094757"/>
              <a:gd name="connsiteY28" fmla="*/ 402477 h 584674"/>
              <a:gd name="connsiteX29" fmla="*/ 747069 w 2094757"/>
              <a:gd name="connsiteY29" fmla="*/ 348351 h 584674"/>
              <a:gd name="connsiteX30" fmla="*/ 829098 w 2094757"/>
              <a:gd name="connsiteY30" fmla="*/ 312677 h 584674"/>
              <a:gd name="connsiteX31" fmla="*/ 1006690 w 2094757"/>
              <a:gd name="connsiteY31" fmla="*/ 297703 h 584674"/>
              <a:gd name="connsiteX32" fmla="*/ 1378946 w 2094757"/>
              <a:gd name="connsiteY32" fmla="*/ 300382 h 584674"/>
              <a:gd name="connsiteX33" fmla="*/ 1722719 w 2094757"/>
              <a:gd name="connsiteY33" fmla="*/ 324697 h 584674"/>
              <a:gd name="connsiteX34" fmla="*/ 1943744 w 2094757"/>
              <a:gd name="connsiteY34" fmla="*/ 361595 h 584674"/>
              <a:gd name="connsiteX35" fmla="*/ 2073637 w 2094757"/>
              <a:gd name="connsiteY35" fmla="*/ 415830 h 584674"/>
              <a:gd name="connsiteX36" fmla="*/ 1857044 w 2094757"/>
              <a:gd name="connsiteY36" fmla="*/ 494270 h 584674"/>
              <a:gd name="connsiteX37" fmla="*/ 1372217 w 2094757"/>
              <a:gd name="connsiteY37" fmla="*/ 517816 h 584674"/>
              <a:gd name="connsiteX38" fmla="*/ 903809 w 2094757"/>
              <a:gd name="connsiteY38" fmla="*/ 476618 h 584674"/>
              <a:gd name="connsiteX39" fmla="*/ 751997 w 2094757"/>
              <a:gd name="connsiteY39" fmla="*/ 427191 h 584674"/>
              <a:gd name="connsiteX40" fmla="*/ 981811 w 2094757"/>
              <a:gd name="connsiteY40" fmla="*/ 373835 h 584674"/>
              <a:gd name="connsiteX41" fmla="*/ 1624031 w 2094757"/>
              <a:gd name="connsiteY41" fmla="*/ 388355 h 584674"/>
              <a:gd name="connsiteX42" fmla="*/ 1961645 w 2094757"/>
              <a:gd name="connsiteY42" fmla="*/ 422067 h 584674"/>
              <a:gd name="connsiteX43" fmla="*/ 2082996 w 2094757"/>
              <a:gd name="connsiteY43" fmla="*/ 480148 h 584674"/>
              <a:gd name="connsiteX44" fmla="*/ 1982496 w 2094757"/>
              <a:gd name="connsiteY44" fmla="*/ 538202 h 584674"/>
              <a:gd name="connsiteX45" fmla="*/ 1592422 w 2094757"/>
              <a:gd name="connsiteY45" fmla="*/ 582415 h 584674"/>
              <a:gd name="connsiteX46" fmla="*/ 1188466 w 2094757"/>
              <a:gd name="connsiteY46" fmla="*/ 572573 h 584674"/>
              <a:gd name="connsiteX47" fmla="*/ 859963 w 2094757"/>
              <a:gd name="connsiteY47" fmla="*/ 524107 h 584674"/>
              <a:gd name="connsiteX48" fmla="*/ 476617 w 2094757"/>
              <a:gd name="connsiteY48" fmla="*/ 427191 h 584674"/>
              <a:gd name="connsiteX49" fmla="*/ 0 w 2094757"/>
              <a:gd name="connsiteY49" fmla="*/ 285971 h 584674"/>
              <a:gd name="connsiteX0" fmla="*/ 540167 w 2094757"/>
              <a:gd name="connsiteY0" fmla="*/ 0 h 584674"/>
              <a:gd name="connsiteX1" fmla="*/ 1468689 w 2094757"/>
              <a:gd name="connsiteY1" fmla="*/ 10592 h 584674"/>
              <a:gd name="connsiteX2" fmla="*/ 1920593 w 2094757"/>
              <a:gd name="connsiteY2" fmla="*/ 49427 h 584674"/>
              <a:gd name="connsiteX3" fmla="*/ 2086527 w 2094757"/>
              <a:gd name="connsiteY3" fmla="*/ 116507 h 584674"/>
              <a:gd name="connsiteX4" fmla="*/ 1835861 w 2094757"/>
              <a:gd name="connsiteY4" fmla="*/ 208300 h 584674"/>
              <a:gd name="connsiteX5" fmla="*/ 1405140 w 2094757"/>
              <a:gd name="connsiteY5" fmla="*/ 236544 h 584674"/>
              <a:gd name="connsiteX6" fmla="*/ 776711 w 2094757"/>
              <a:gd name="connsiteY6" fmla="*/ 158873 h 584674"/>
              <a:gd name="connsiteX7" fmla="*/ 896748 w 2094757"/>
              <a:gd name="connsiteY7" fmla="*/ 81202 h 584674"/>
              <a:gd name="connsiteX8" fmla="*/ 1391018 w 2094757"/>
              <a:gd name="connsiteY8" fmla="*/ 56488 h 584674"/>
              <a:gd name="connsiteX9" fmla="*/ 1754660 w 2094757"/>
              <a:gd name="connsiteY9" fmla="*/ 74141 h 584674"/>
              <a:gd name="connsiteX10" fmla="*/ 2027492 w 2094757"/>
              <a:gd name="connsiteY10" fmla="*/ 132964 h 584674"/>
              <a:gd name="connsiteX11" fmla="*/ 2051387 w 2094757"/>
              <a:gd name="connsiteY11" fmla="*/ 219263 h 584674"/>
              <a:gd name="connsiteX12" fmla="*/ 1832331 w 2094757"/>
              <a:gd name="connsiteY12" fmla="*/ 268318 h 584674"/>
              <a:gd name="connsiteX13" fmla="*/ 1451037 w 2094757"/>
              <a:gd name="connsiteY13" fmla="*/ 296562 h 584674"/>
              <a:gd name="connsiteX14" fmla="*/ 917931 w 2094757"/>
              <a:gd name="connsiteY14" fmla="*/ 257727 h 584674"/>
              <a:gd name="connsiteX15" fmla="*/ 751997 w 2094757"/>
              <a:gd name="connsiteY15" fmla="*/ 204769 h 584674"/>
              <a:gd name="connsiteX16" fmla="*/ 1129761 w 2094757"/>
              <a:gd name="connsiteY16" fmla="*/ 137690 h 584674"/>
              <a:gd name="connsiteX17" fmla="*/ 1737007 w 2094757"/>
              <a:gd name="connsiteY17" fmla="*/ 144751 h 584674"/>
              <a:gd name="connsiteX18" fmla="*/ 2090140 w 2094757"/>
              <a:gd name="connsiteY18" fmla="*/ 246311 h 584674"/>
              <a:gd name="connsiteX19" fmla="*/ 1892432 w 2094757"/>
              <a:gd name="connsiteY19" fmla="*/ 330672 h 584674"/>
              <a:gd name="connsiteX20" fmla="*/ 1482811 w 2094757"/>
              <a:gd name="connsiteY20" fmla="*/ 360111 h 584674"/>
              <a:gd name="connsiteX21" fmla="*/ 928522 w 2094757"/>
              <a:gd name="connsiteY21" fmla="*/ 335398 h 584674"/>
              <a:gd name="connsiteX22" fmla="*/ 737875 w 2094757"/>
              <a:gd name="connsiteY22" fmla="*/ 275379 h 584674"/>
              <a:gd name="connsiteX23" fmla="*/ 1023846 w 2094757"/>
              <a:gd name="connsiteY23" fmla="*/ 211830 h 584674"/>
              <a:gd name="connsiteX24" fmla="*/ 1686018 w 2094757"/>
              <a:gd name="connsiteY24" fmla="*/ 247053 h 584674"/>
              <a:gd name="connsiteX25" fmla="*/ 2080780 w 2094757"/>
              <a:gd name="connsiteY25" fmla="*/ 323955 h 584674"/>
              <a:gd name="connsiteX26" fmla="*/ 1945389 w 2094757"/>
              <a:gd name="connsiteY26" fmla="*/ 402449 h 584674"/>
              <a:gd name="connsiteX27" fmla="*/ 1371151 w 2094757"/>
              <a:gd name="connsiteY27" fmla="*/ 436587 h 584674"/>
              <a:gd name="connsiteX28" fmla="*/ 946175 w 2094757"/>
              <a:gd name="connsiteY28" fmla="*/ 402477 h 584674"/>
              <a:gd name="connsiteX29" fmla="*/ 747069 w 2094757"/>
              <a:gd name="connsiteY29" fmla="*/ 348351 h 584674"/>
              <a:gd name="connsiteX30" fmla="*/ 829098 w 2094757"/>
              <a:gd name="connsiteY30" fmla="*/ 312677 h 584674"/>
              <a:gd name="connsiteX31" fmla="*/ 1006690 w 2094757"/>
              <a:gd name="connsiteY31" fmla="*/ 297703 h 584674"/>
              <a:gd name="connsiteX32" fmla="*/ 1378946 w 2094757"/>
              <a:gd name="connsiteY32" fmla="*/ 300382 h 584674"/>
              <a:gd name="connsiteX33" fmla="*/ 1722719 w 2094757"/>
              <a:gd name="connsiteY33" fmla="*/ 324697 h 584674"/>
              <a:gd name="connsiteX34" fmla="*/ 1943744 w 2094757"/>
              <a:gd name="connsiteY34" fmla="*/ 361595 h 584674"/>
              <a:gd name="connsiteX35" fmla="*/ 2073637 w 2094757"/>
              <a:gd name="connsiteY35" fmla="*/ 415830 h 584674"/>
              <a:gd name="connsiteX36" fmla="*/ 1857044 w 2094757"/>
              <a:gd name="connsiteY36" fmla="*/ 494270 h 584674"/>
              <a:gd name="connsiteX37" fmla="*/ 1372217 w 2094757"/>
              <a:gd name="connsiteY37" fmla="*/ 517816 h 584674"/>
              <a:gd name="connsiteX38" fmla="*/ 903809 w 2094757"/>
              <a:gd name="connsiteY38" fmla="*/ 476618 h 584674"/>
              <a:gd name="connsiteX39" fmla="*/ 751997 w 2094757"/>
              <a:gd name="connsiteY39" fmla="*/ 427191 h 584674"/>
              <a:gd name="connsiteX40" fmla="*/ 981811 w 2094757"/>
              <a:gd name="connsiteY40" fmla="*/ 373835 h 584674"/>
              <a:gd name="connsiteX41" fmla="*/ 1624031 w 2094757"/>
              <a:gd name="connsiteY41" fmla="*/ 388355 h 584674"/>
              <a:gd name="connsiteX42" fmla="*/ 1961645 w 2094757"/>
              <a:gd name="connsiteY42" fmla="*/ 422067 h 584674"/>
              <a:gd name="connsiteX43" fmla="*/ 2082996 w 2094757"/>
              <a:gd name="connsiteY43" fmla="*/ 480148 h 584674"/>
              <a:gd name="connsiteX44" fmla="*/ 1982496 w 2094757"/>
              <a:gd name="connsiteY44" fmla="*/ 538202 h 584674"/>
              <a:gd name="connsiteX45" fmla="*/ 1592422 w 2094757"/>
              <a:gd name="connsiteY45" fmla="*/ 582415 h 584674"/>
              <a:gd name="connsiteX46" fmla="*/ 1188466 w 2094757"/>
              <a:gd name="connsiteY46" fmla="*/ 572573 h 584674"/>
              <a:gd name="connsiteX47" fmla="*/ 859963 w 2094757"/>
              <a:gd name="connsiteY47" fmla="*/ 524107 h 584674"/>
              <a:gd name="connsiteX48" fmla="*/ 476617 w 2094757"/>
              <a:gd name="connsiteY48" fmla="*/ 427191 h 584674"/>
              <a:gd name="connsiteX49" fmla="*/ 0 w 2094757"/>
              <a:gd name="connsiteY49" fmla="*/ 285971 h 584674"/>
              <a:gd name="connsiteX0" fmla="*/ 540167 w 2094757"/>
              <a:gd name="connsiteY0" fmla="*/ 0 h 584674"/>
              <a:gd name="connsiteX1" fmla="*/ 1468689 w 2094757"/>
              <a:gd name="connsiteY1" fmla="*/ 10592 h 584674"/>
              <a:gd name="connsiteX2" fmla="*/ 1920593 w 2094757"/>
              <a:gd name="connsiteY2" fmla="*/ 49427 h 584674"/>
              <a:gd name="connsiteX3" fmla="*/ 2086527 w 2094757"/>
              <a:gd name="connsiteY3" fmla="*/ 116507 h 584674"/>
              <a:gd name="connsiteX4" fmla="*/ 1835861 w 2094757"/>
              <a:gd name="connsiteY4" fmla="*/ 208300 h 584674"/>
              <a:gd name="connsiteX5" fmla="*/ 1405140 w 2094757"/>
              <a:gd name="connsiteY5" fmla="*/ 236544 h 584674"/>
              <a:gd name="connsiteX6" fmla="*/ 776711 w 2094757"/>
              <a:gd name="connsiteY6" fmla="*/ 158873 h 584674"/>
              <a:gd name="connsiteX7" fmla="*/ 896748 w 2094757"/>
              <a:gd name="connsiteY7" fmla="*/ 81202 h 584674"/>
              <a:gd name="connsiteX8" fmla="*/ 1391018 w 2094757"/>
              <a:gd name="connsiteY8" fmla="*/ 56488 h 584674"/>
              <a:gd name="connsiteX9" fmla="*/ 1754660 w 2094757"/>
              <a:gd name="connsiteY9" fmla="*/ 74141 h 584674"/>
              <a:gd name="connsiteX10" fmla="*/ 2027492 w 2094757"/>
              <a:gd name="connsiteY10" fmla="*/ 132964 h 584674"/>
              <a:gd name="connsiteX11" fmla="*/ 2068056 w 2094757"/>
              <a:gd name="connsiteY11" fmla="*/ 214564 h 584674"/>
              <a:gd name="connsiteX12" fmla="*/ 1832331 w 2094757"/>
              <a:gd name="connsiteY12" fmla="*/ 268318 h 584674"/>
              <a:gd name="connsiteX13" fmla="*/ 1451037 w 2094757"/>
              <a:gd name="connsiteY13" fmla="*/ 296562 h 584674"/>
              <a:gd name="connsiteX14" fmla="*/ 917931 w 2094757"/>
              <a:gd name="connsiteY14" fmla="*/ 257727 h 584674"/>
              <a:gd name="connsiteX15" fmla="*/ 751997 w 2094757"/>
              <a:gd name="connsiteY15" fmla="*/ 204769 h 584674"/>
              <a:gd name="connsiteX16" fmla="*/ 1129761 w 2094757"/>
              <a:gd name="connsiteY16" fmla="*/ 137690 h 584674"/>
              <a:gd name="connsiteX17" fmla="*/ 1737007 w 2094757"/>
              <a:gd name="connsiteY17" fmla="*/ 144751 h 584674"/>
              <a:gd name="connsiteX18" fmla="*/ 2090140 w 2094757"/>
              <a:gd name="connsiteY18" fmla="*/ 246311 h 584674"/>
              <a:gd name="connsiteX19" fmla="*/ 1892432 w 2094757"/>
              <a:gd name="connsiteY19" fmla="*/ 330672 h 584674"/>
              <a:gd name="connsiteX20" fmla="*/ 1482811 w 2094757"/>
              <a:gd name="connsiteY20" fmla="*/ 360111 h 584674"/>
              <a:gd name="connsiteX21" fmla="*/ 928522 w 2094757"/>
              <a:gd name="connsiteY21" fmla="*/ 335398 h 584674"/>
              <a:gd name="connsiteX22" fmla="*/ 737875 w 2094757"/>
              <a:gd name="connsiteY22" fmla="*/ 275379 h 584674"/>
              <a:gd name="connsiteX23" fmla="*/ 1023846 w 2094757"/>
              <a:gd name="connsiteY23" fmla="*/ 211830 h 584674"/>
              <a:gd name="connsiteX24" fmla="*/ 1686018 w 2094757"/>
              <a:gd name="connsiteY24" fmla="*/ 247053 h 584674"/>
              <a:gd name="connsiteX25" fmla="*/ 2080780 w 2094757"/>
              <a:gd name="connsiteY25" fmla="*/ 323955 h 584674"/>
              <a:gd name="connsiteX26" fmla="*/ 1945389 w 2094757"/>
              <a:gd name="connsiteY26" fmla="*/ 402449 h 584674"/>
              <a:gd name="connsiteX27" fmla="*/ 1371151 w 2094757"/>
              <a:gd name="connsiteY27" fmla="*/ 436587 h 584674"/>
              <a:gd name="connsiteX28" fmla="*/ 946175 w 2094757"/>
              <a:gd name="connsiteY28" fmla="*/ 402477 h 584674"/>
              <a:gd name="connsiteX29" fmla="*/ 747069 w 2094757"/>
              <a:gd name="connsiteY29" fmla="*/ 348351 h 584674"/>
              <a:gd name="connsiteX30" fmla="*/ 829098 w 2094757"/>
              <a:gd name="connsiteY30" fmla="*/ 312677 h 584674"/>
              <a:gd name="connsiteX31" fmla="*/ 1006690 w 2094757"/>
              <a:gd name="connsiteY31" fmla="*/ 297703 h 584674"/>
              <a:gd name="connsiteX32" fmla="*/ 1378946 w 2094757"/>
              <a:gd name="connsiteY32" fmla="*/ 300382 h 584674"/>
              <a:gd name="connsiteX33" fmla="*/ 1722719 w 2094757"/>
              <a:gd name="connsiteY33" fmla="*/ 324697 h 584674"/>
              <a:gd name="connsiteX34" fmla="*/ 1943744 w 2094757"/>
              <a:gd name="connsiteY34" fmla="*/ 361595 h 584674"/>
              <a:gd name="connsiteX35" fmla="*/ 2073637 w 2094757"/>
              <a:gd name="connsiteY35" fmla="*/ 415830 h 584674"/>
              <a:gd name="connsiteX36" fmla="*/ 1857044 w 2094757"/>
              <a:gd name="connsiteY36" fmla="*/ 494270 h 584674"/>
              <a:gd name="connsiteX37" fmla="*/ 1372217 w 2094757"/>
              <a:gd name="connsiteY37" fmla="*/ 517816 h 584674"/>
              <a:gd name="connsiteX38" fmla="*/ 903809 w 2094757"/>
              <a:gd name="connsiteY38" fmla="*/ 476618 h 584674"/>
              <a:gd name="connsiteX39" fmla="*/ 751997 w 2094757"/>
              <a:gd name="connsiteY39" fmla="*/ 427191 h 584674"/>
              <a:gd name="connsiteX40" fmla="*/ 981811 w 2094757"/>
              <a:gd name="connsiteY40" fmla="*/ 373835 h 584674"/>
              <a:gd name="connsiteX41" fmla="*/ 1624031 w 2094757"/>
              <a:gd name="connsiteY41" fmla="*/ 388355 h 584674"/>
              <a:gd name="connsiteX42" fmla="*/ 1961645 w 2094757"/>
              <a:gd name="connsiteY42" fmla="*/ 422067 h 584674"/>
              <a:gd name="connsiteX43" fmla="*/ 2082996 w 2094757"/>
              <a:gd name="connsiteY43" fmla="*/ 480148 h 584674"/>
              <a:gd name="connsiteX44" fmla="*/ 1982496 w 2094757"/>
              <a:gd name="connsiteY44" fmla="*/ 538202 h 584674"/>
              <a:gd name="connsiteX45" fmla="*/ 1592422 w 2094757"/>
              <a:gd name="connsiteY45" fmla="*/ 582415 h 584674"/>
              <a:gd name="connsiteX46" fmla="*/ 1188466 w 2094757"/>
              <a:gd name="connsiteY46" fmla="*/ 572573 h 584674"/>
              <a:gd name="connsiteX47" fmla="*/ 859963 w 2094757"/>
              <a:gd name="connsiteY47" fmla="*/ 524107 h 584674"/>
              <a:gd name="connsiteX48" fmla="*/ 476617 w 2094757"/>
              <a:gd name="connsiteY48" fmla="*/ 427191 h 584674"/>
              <a:gd name="connsiteX49" fmla="*/ 0 w 2094757"/>
              <a:gd name="connsiteY49" fmla="*/ 285971 h 584674"/>
              <a:gd name="connsiteX0" fmla="*/ 540167 w 2094757"/>
              <a:gd name="connsiteY0" fmla="*/ 0 h 584674"/>
              <a:gd name="connsiteX1" fmla="*/ 1468689 w 2094757"/>
              <a:gd name="connsiteY1" fmla="*/ 10592 h 584674"/>
              <a:gd name="connsiteX2" fmla="*/ 1920593 w 2094757"/>
              <a:gd name="connsiteY2" fmla="*/ 49427 h 584674"/>
              <a:gd name="connsiteX3" fmla="*/ 2084146 w 2094757"/>
              <a:gd name="connsiteY3" fmla="*/ 129036 h 584674"/>
              <a:gd name="connsiteX4" fmla="*/ 1835861 w 2094757"/>
              <a:gd name="connsiteY4" fmla="*/ 208300 h 584674"/>
              <a:gd name="connsiteX5" fmla="*/ 1405140 w 2094757"/>
              <a:gd name="connsiteY5" fmla="*/ 236544 h 584674"/>
              <a:gd name="connsiteX6" fmla="*/ 776711 w 2094757"/>
              <a:gd name="connsiteY6" fmla="*/ 158873 h 584674"/>
              <a:gd name="connsiteX7" fmla="*/ 896748 w 2094757"/>
              <a:gd name="connsiteY7" fmla="*/ 81202 h 584674"/>
              <a:gd name="connsiteX8" fmla="*/ 1391018 w 2094757"/>
              <a:gd name="connsiteY8" fmla="*/ 56488 h 584674"/>
              <a:gd name="connsiteX9" fmla="*/ 1754660 w 2094757"/>
              <a:gd name="connsiteY9" fmla="*/ 74141 h 584674"/>
              <a:gd name="connsiteX10" fmla="*/ 2027492 w 2094757"/>
              <a:gd name="connsiteY10" fmla="*/ 132964 h 584674"/>
              <a:gd name="connsiteX11" fmla="*/ 2068056 w 2094757"/>
              <a:gd name="connsiteY11" fmla="*/ 214564 h 584674"/>
              <a:gd name="connsiteX12" fmla="*/ 1832331 w 2094757"/>
              <a:gd name="connsiteY12" fmla="*/ 268318 h 584674"/>
              <a:gd name="connsiteX13" fmla="*/ 1451037 w 2094757"/>
              <a:gd name="connsiteY13" fmla="*/ 296562 h 584674"/>
              <a:gd name="connsiteX14" fmla="*/ 917931 w 2094757"/>
              <a:gd name="connsiteY14" fmla="*/ 257727 h 584674"/>
              <a:gd name="connsiteX15" fmla="*/ 751997 w 2094757"/>
              <a:gd name="connsiteY15" fmla="*/ 204769 h 584674"/>
              <a:gd name="connsiteX16" fmla="*/ 1129761 w 2094757"/>
              <a:gd name="connsiteY16" fmla="*/ 137690 h 584674"/>
              <a:gd name="connsiteX17" fmla="*/ 1737007 w 2094757"/>
              <a:gd name="connsiteY17" fmla="*/ 144751 h 584674"/>
              <a:gd name="connsiteX18" fmla="*/ 2090140 w 2094757"/>
              <a:gd name="connsiteY18" fmla="*/ 246311 h 584674"/>
              <a:gd name="connsiteX19" fmla="*/ 1892432 w 2094757"/>
              <a:gd name="connsiteY19" fmla="*/ 330672 h 584674"/>
              <a:gd name="connsiteX20" fmla="*/ 1482811 w 2094757"/>
              <a:gd name="connsiteY20" fmla="*/ 360111 h 584674"/>
              <a:gd name="connsiteX21" fmla="*/ 928522 w 2094757"/>
              <a:gd name="connsiteY21" fmla="*/ 335398 h 584674"/>
              <a:gd name="connsiteX22" fmla="*/ 737875 w 2094757"/>
              <a:gd name="connsiteY22" fmla="*/ 275379 h 584674"/>
              <a:gd name="connsiteX23" fmla="*/ 1023846 w 2094757"/>
              <a:gd name="connsiteY23" fmla="*/ 211830 h 584674"/>
              <a:gd name="connsiteX24" fmla="*/ 1686018 w 2094757"/>
              <a:gd name="connsiteY24" fmla="*/ 247053 h 584674"/>
              <a:gd name="connsiteX25" fmla="*/ 2080780 w 2094757"/>
              <a:gd name="connsiteY25" fmla="*/ 323955 h 584674"/>
              <a:gd name="connsiteX26" fmla="*/ 1945389 w 2094757"/>
              <a:gd name="connsiteY26" fmla="*/ 402449 h 584674"/>
              <a:gd name="connsiteX27" fmla="*/ 1371151 w 2094757"/>
              <a:gd name="connsiteY27" fmla="*/ 436587 h 584674"/>
              <a:gd name="connsiteX28" fmla="*/ 946175 w 2094757"/>
              <a:gd name="connsiteY28" fmla="*/ 402477 h 584674"/>
              <a:gd name="connsiteX29" fmla="*/ 747069 w 2094757"/>
              <a:gd name="connsiteY29" fmla="*/ 348351 h 584674"/>
              <a:gd name="connsiteX30" fmla="*/ 829098 w 2094757"/>
              <a:gd name="connsiteY30" fmla="*/ 312677 h 584674"/>
              <a:gd name="connsiteX31" fmla="*/ 1006690 w 2094757"/>
              <a:gd name="connsiteY31" fmla="*/ 297703 h 584674"/>
              <a:gd name="connsiteX32" fmla="*/ 1378946 w 2094757"/>
              <a:gd name="connsiteY32" fmla="*/ 300382 h 584674"/>
              <a:gd name="connsiteX33" fmla="*/ 1722719 w 2094757"/>
              <a:gd name="connsiteY33" fmla="*/ 324697 h 584674"/>
              <a:gd name="connsiteX34" fmla="*/ 1943744 w 2094757"/>
              <a:gd name="connsiteY34" fmla="*/ 361595 h 584674"/>
              <a:gd name="connsiteX35" fmla="*/ 2073637 w 2094757"/>
              <a:gd name="connsiteY35" fmla="*/ 415830 h 584674"/>
              <a:gd name="connsiteX36" fmla="*/ 1857044 w 2094757"/>
              <a:gd name="connsiteY36" fmla="*/ 494270 h 584674"/>
              <a:gd name="connsiteX37" fmla="*/ 1372217 w 2094757"/>
              <a:gd name="connsiteY37" fmla="*/ 517816 h 584674"/>
              <a:gd name="connsiteX38" fmla="*/ 903809 w 2094757"/>
              <a:gd name="connsiteY38" fmla="*/ 476618 h 584674"/>
              <a:gd name="connsiteX39" fmla="*/ 751997 w 2094757"/>
              <a:gd name="connsiteY39" fmla="*/ 427191 h 584674"/>
              <a:gd name="connsiteX40" fmla="*/ 981811 w 2094757"/>
              <a:gd name="connsiteY40" fmla="*/ 373835 h 584674"/>
              <a:gd name="connsiteX41" fmla="*/ 1624031 w 2094757"/>
              <a:gd name="connsiteY41" fmla="*/ 388355 h 584674"/>
              <a:gd name="connsiteX42" fmla="*/ 1961645 w 2094757"/>
              <a:gd name="connsiteY42" fmla="*/ 422067 h 584674"/>
              <a:gd name="connsiteX43" fmla="*/ 2082996 w 2094757"/>
              <a:gd name="connsiteY43" fmla="*/ 480148 h 584674"/>
              <a:gd name="connsiteX44" fmla="*/ 1982496 w 2094757"/>
              <a:gd name="connsiteY44" fmla="*/ 538202 h 584674"/>
              <a:gd name="connsiteX45" fmla="*/ 1592422 w 2094757"/>
              <a:gd name="connsiteY45" fmla="*/ 582415 h 584674"/>
              <a:gd name="connsiteX46" fmla="*/ 1188466 w 2094757"/>
              <a:gd name="connsiteY46" fmla="*/ 572573 h 584674"/>
              <a:gd name="connsiteX47" fmla="*/ 859963 w 2094757"/>
              <a:gd name="connsiteY47" fmla="*/ 524107 h 584674"/>
              <a:gd name="connsiteX48" fmla="*/ 476617 w 2094757"/>
              <a:gd name="connsiteY48" fmla="*/ 427191 h 584674"/>
              <a:gd name="connsiteX49" fmla="*/ 0 w 2094757"/>
              <a:gd name="connsiteY49" fmla="*/ 285971 h 584674"/>
              <a:gd name="connsiteX0" fmla="*/ 540167 w 2094757"/>
              <a:gd name="connsiteY0" fmla="*/ 0 h 584674"/>
              <a:gd name="connsiteX1" fmla="*/ 1468689 w 2094757"/>
              <a:gd name="connsiteY1" fmla="*/ 10592 h 584674"/>
              <a:gd name="connsiteX2" fmla="*/ 1920593 w 2094757"/>
              <a:gd name="connsiteY2" fmla="*/ 49427 h 584674"/>
              <a:gd name="connsiteX3" fmla="*/ 2084146 w 2094757"/>
              <a:gd name="connsiteY3" fmla="*/ 129036 h 584674"/>
              <a:gd name="connsiteX4" fmla="*/ 1835861 w 2094757"/>
              <a:gd name="connsiteY4" fmla="*/ 208300 h 584674"/>
              <a:gd name="connsiteX5" fmla="*/ 1405140 w 2094757"/>
              <a:gd name="connsiteY5" fmla="*/ 236544 h 584674"/>
              <a:gd name="connsiteX6" fmla="*/ 776711 w 2094757"/>
              <a:gd name="connsiteY6" fmla="*/ 158873 h 584674"/>
              <a:gd name="connsiteX7" fmla="*/ 896748 w 2094757"/>
              <a:gd name="connsiteY7" fmla="*/ 81202 h 584674"/>
              <a:gd name="connsiteX8" fmla="*/ 1391018 w 2094757"/>
              <a:gd name="connsiteY8" fmla="*/ 56488 h 584674"/>
              <a:gd name="connsiteX9" fmla="*/ 1754660 w 2094757"/>
              <a:gd name="connsiteY9" fmla="*/ 74141 h 584674"/>
              <a:gd name="connsiteX10" fmla="*/ 2017967 w 2094757"/>
              <a:gd name="connsiteY10" fmla="*/ 136096 h 584674"/>
              <a:gd name="connsiteX11" fmla="*/ 2068056 w 2094757"/>
              <a:gd name="connsiteY11" fmla="*/ 214564 h 584674"/>
              <a:gd name="connsiteX12" fmla="*/ 1832331 w 2094757"/>
              <a:gd name="connsiteY12" fmla="*/ 268318 h 584674"/>
              <a:gd name="connsiteX13" fmla="*/ 1451037 w 2094757"/>
              <a:gd name="connsiteY13" fmla="*/ 296562 h 584674"/>
              <a:gd name="connsiteX14" fmla="*/ 917931 w 2094757"/>
              <a:gd name="connsiteY14" fmla="*/ 257727 h 584674"/>
              <a:gd name="connsiteX15" fmla="*/ 751997 w 2094757"/>
              <a:gd name="connsiteY15" fmla="*/ 204769 h 584674"/>
              <a:gd name="connsiteX16" fmla="*/ 1129761 w 2094757"/>
              <a:gd name="connsiteY16" fmla="*/ 137690 h 584674"/>
              <a:gd name="connsiteX17" fmla="*/ 1737007 w 2094757"/>
              <a:gd name="connsiteY17" fmla="*/ 144751 h 584674"/>
              <a:gd name="connsiteX18" fmla="*/ 2090140 w 2094757"/>
              <a:gd name="connsiteY18" fmla="*/ 246311 h 584674"/>
              <a:gd name="connsiteX19" fmla="*/ 1892432 w 2094757"/>
              <a:gd name="connsiteY19" fmla="*/ 330672 h 584674"/>
              <a:gd name="connsiteX20" fmla="*/ 1482811 w 2094757"/>
              <a:gd name="connsiteY20" fmla="*/ 360111 h 584674"/>
              <a:gd name="connsiteX21" fmla="*/ 928522 w 2094757"/>
              <a:gd name="connsiteY21" fmla="*/ 335398 h 584674"/>
              <a:gd name="connsiteX22" fmla="*/ 737875 w 2094757"/>
              <a:gd name="connsiteY22" fmla="*/ 275379 h 584674"/>
              <a:gd name="connsiteX23" fmla="*/ 1023846 w 2094757"/>
              <a:gd name="connsiteY23" fmla="*/ 211830 h 584674"/>
              <a:gd name="connsiteX24" fmla="*/ 1686018 w 2094757"/>
              <a:gd name="connsiteY24" fmla="*/ 247053 h 584674"/>
              <a:gd name="connsiteX25" fmla="*/ 2080780 w 2094757"/>
              <a:gd name="connsiteY25" fmla="*/ 323955 h 584674"/>
              <a:gd name="connsiteX26" fmla="*/ 1945389 w 2094757"/>
              <a:gd name="connsiteY26" fmla="*/ 402449 h 584674"/>
              <a:gd name="connsiteX27" fmla="*/ 1371151 w 2094757"/>
              <a:gd name="connsiteY27" fmla="*/ 436587 h 584674"/>
              <a:gd name="connsiteX28" fmla="*/ 946175 w 2094757"/>
              <a:gd name="connsiteY28" fmla="*/ 402477 h 584674"/>
              <a:gd name="connsiteX29" fmla="*/ 747069 w 2094757"/>
              <a:gd name="connsiteY29" fmla="*/ 348351 h 584674"/>
              <a:gd name="connsiteX30" fmla="*/ 829098 w 2094757"/>
              <a:gd name="connsiteY30" fmla="*/ 312677 h 584674"/>
              <a:gd name="connsiteX31" fmla="*/ 1006690 w 2094757"/>
              <a:gd name="connsiteY31" fmla="*/ 297703 h 584674"/>
              <a:gd name="connsiteX32" fmla="*/ 1378946 w 2094757"/>
              <a:gd name="connsiteY32" fmla="*/ 300382 h 584674"/>
              <a:gd name="connsiteX33" fmla="*/ 1722719 w 2094757"/>
              <a:gd name="connsiteY33" fmla="*/ 324697 h 584674"/>
              <a:gd name="connsiteX34" fmla="*/ 1943744 w 2094757"/>
              <a:gd name="connsiteY34" fmla="*/ 361595 h 584674"/>
              <a:gd name="connsiteX35" fmla="*/ 2073637 w 2094757"/>
              <a:gd name="connsiteY35" fmla="*/ 415830 h 584674"/>
              <a:gd name="connsiteX36" fmla="*/ 1857044 w 2094757"/>
              <a:gd name="connsiteY36" fmla="*/ 494270 h 584674"/>
              <a:gd name="connsiteX37" fmla="*/ 1372217 w 2094757"/>
              <a:gd name="connsiteY37" fmla="*/ 517816 h 584674"/>
              <a:gd name="connsiteX38" fmla="*/ 903809 w 2094757"/>
              <a:gd name="connsiteY38" fmla="*/ 476618 h 584674"/>
              <a:gd name="connsiteX39" fmla="*/ 751997 w 2094757"/>
              <a:gd name="connsiteY39" fmla="*/ 427191 h 584674"/>
              <a:gd name="connsiteX40" fmla="*/ 981811 w 2094757"/>
              <a:gd name="connsiteY40" fmla="*/ 373835 h 584674"/>
              <a:gd name="connsiteX41" fmla="*/ 1624031 w 2094757"/>
              <a:gd name="connsiteY41" fmla="*/ 388355 h 584674"/>
              <a:gd name="connsiteX42" fmla="*/ 1961645 w 2094757"/>
              <a:gd name="connsiteY42" fmla="*/ 422067 h 584674"/>
              <a:gd name="connsiteX43" fmla="*/ 2082996 w 2094757"/>
              <a:gd name="connsiteY43" fmla="*/ 480148 h 584674"/>
              <a:gd name="connsiteX44" fmla="*/ 1982496 w 2094757"/>
              <a:gd name="connsiteY44" fmla="*/ 538202 h 584674"/>
              <a:gd name="connsiteX45" fmla="*/ 1592422 w 2094757"/>
              <a:gd name="connsiteY45" fmla="*/ 582415 h 584674"/>
              <a:gd name="connsiteX46" fmla="*/ 1188466 w 2094757"/>
              <a:gd name="connsiteY46" fmla="*/ 572573 h 584674"/>
              <a:gd name="connsiteX47" fmla="*/ 859963 w 2094757"/>
              <a:gd name="connsiteY47" fmla="*/ 524107 h 584674"/>
              <a:gd name="connsiteX48" fmla="*/ 476617 w 2094757"/>
              <a:gd name="connsiteY48" fmla="*/ 427191 h 584674"/>
              <a:gd name="connsiteX49" fmla="*/ 0 w 2094757"/>
              <a:gd name="connsiteY49" fmla="*/ 285971 h 584674"/>
              <a:gd name="connsiteX0" fmla="*/ 540167 w 2094757"/>
              <a:gd name="connsiteY0" fmla="*/ 0 h 584674"/>
              <a:gd name="connsiteX1" fmla="*/ 1468689 w 2094757"/>
              <a:gd name="connsiteY1" fmla="*/ 10592 h 584674"/>
              <a:gd name="connsiteX2" fmla="*/ 1920593 w 2094757"/>
              <a:gd name="connsiteY2" fmla="*/ 49427 h 584674"/>
              <a:gd name="connsiteX3" fmla="*/ 2084146 w 2094757"/>
              <a:gd name="connsiteY3" fmla="*/ 129036 h 584674"/>
              <a:gd name="connsiteX4" fmla="*/ 1835861 w 2094757"/>
              <a:gd name="connsiteY4" fmla="*/ 208300 h 584674"/>
              <a:gd name="connsiteX5" fmla="*/ 1405140 w 2094757"/>
              <a:gd name="connsiteY5" fmla="*/ 236544 h 584674"/>
              <a:gd name="connsiteX6" fmla="*/ 776711 w 2094757"/>
              <a:gd name="connsiteY6" fmla="*/ 158873 h 584674"/>
              <a:gd name="connsiteX7" fmla="*/ 896748 w 2094757"/>
              <a:gd name="connsiteY7" fmla="*/ 81202 h 584674"/>
              <a:gd name="connsiteX8" fmla="*/ 1391018 w 2094757"/>
              <a:gd name="connsiteY8" fmla="*/ 56488 h 584674"/>
              <a:gd name="connsiteX9" fmla="*/ 1754660 w 2094757"/>
              <a:gd name="connsiteY9" fmla="*/ 74141 h 584674"/>
              <a:gd name="connsiteX10" fmla="*/ 2017967 w 2094757"/>
              <a:gd name="connsiteY10" fmla="*/ 136096 h 584674"/>
              <a:gd name="connsiteX11" fmla="*/ 2075199 w 2094757"/>
              <a:gd name="connsiteY11" fmla="*/ 209866 h 584674"/>
              <a:gd name="connsiteX12" fmla="*/ 1832331 w 2094757"/>
              <a:gd name="connsiteY12" fmla="*/ 268318 h 584674"/>
              <a:gd name="connsiteX13" fmla="*/ 1451037 w 2094757"/>
              <a:gd name="connsiteY13" fmla="*/ 296562 h 584674"/>
              <a:gd name="connsiteX14" fmla="*/ 917931 w 2094757"/>
              <a:gd name="connsiteY14" fmla="*/ 257727 h 584674"/>
              <a:gd name="connsiteX15" fmla="*/ 751997 w 2094757"/>
              <a:gd name="connsiteY15" fmla="*/ 204769 h 584674"/>
              <a:gd name="connsiteX16" fmla="*/ 1129761 w 2094757"/>
              <a:gd name="connsiteY16" fmla="*/ 137690 h 584674"/>
              <a:gd name="connsiteX17" fmla="*/ 1737007 w 2094757"/>
              <a:gd name="connsiteY17" fmla="*/ 144751 h 584674"/>
              <a:gd name="connsiteX18" fmla="*/ 2090140 w 2094757"/>
              <a:gd name="connsiteY18" fmla="*/ 246311 h 584674"/>
              <a:gd name="connsiteX19" fmla="*/ 1892432 w 2094757"/>
              <a:gd name="connsiteY19" fmla="*/ 330672 h 584674"/>
              <a:gd name="connsiteX20" fmla="*/ 1482811 w 2094757"/>
              <a:gd name="connsiteY20" fmla="*/ 360111 h 584674"/>
              <a:gd name="connsiteX21" fmla="*/ 928522 w 2094757"/>
              <a:gd name="connsiteY21" fmla="*/ 335398 h 584674"/>
              <a:gd name="connsiteX22" fmla="*/ 737875 w 2094757"/>
              <a:gd name="connsiteY22" fmla="*/ 275379 h 584674"/>
              <a:gd name="connsiteX23" fmla="*/ 1023846 w 2094757"/>
              <a:gd name="connsiteY23" fmla="*/ 211830 h 584674"/>
              <a:gd name="connsiteX24" fmla="*/ 1686018 w 2094757"/>
              <a:gd name="connsiteY24" fmla="*/ 247053 h 584674"/>
              <a:gd name="connsiteX25" fmla="*/ 2080780 w 2094757"/>
              <a:gd name="connsiteY25" fmla="*/ 323955 h 584674"/>
              <a:gd name="connsiteX26" fmla="*/ 1945389 w 2094757"/>
              <a:gd name="connsiteY26" fmla="*/ 402449 h 584674"/>
              <a:gd name="connsiteX27" fmla="*/ 1371151 w 2094757"/>
              <a:gd name="connsiteY27" fmla="*/ 436587 h 584674"/>
              <a:gd name="connsiteX28" fmla="*/ 946175 w 2094757"/>
              <a:gd name="connsiteY28" fmla="*/ 402477 h 584674"/>
              <a:gd name="connsiteX29" fmla="*/ 747069 w 2094757"/>
              <a:gd name="connsiteY29" fmla="*/ 348351 h 584674"/>
              <a:gd name="connsiteX30" fmla="*/ 829098 w 2094757"/>
              <a:gd name="connsiteY30" fmla="*/ 312677 h 584674"/>
              <a:gd name="connsiteX31" fmla="*/ 1006690 w 2094757"/>
              <a:gd name="connsiteY31" fmla="*/ 297703 h 584674"/>
              <a:gd name="connsiteX32" fmla="*/ 1378946 w 2094757"/>
              <a:gd name="connsiteY32" fmla="*/ 300382 h 584674"/>
              <a:gd name="connsiteX33" fmla="*/ 1722719 w 2094757"/>
              <a:gd name="connsiteY33" fmla="*/ 324697 h 584674"/>
              <a:gd name="connsiteX34" fmla="*/ 1943744 w 2094757"/>
              <a:gd name="connsiteY34" fmla="*/ 361595 h 584674"/>
              <a:gd name="connsiteX35" fmla="*/ 2073637 w 2094757"/>
              <a:gd name="connsiteY35" fmla="*/ 415830 h 584674"/>
              <a:gd name="connsiteX36" fmla="*/ 1857044 w 2094757"/>
              <a:gd name="connsiteY36" fmla="*/ 494270 h 584674"/>
              <a:gd name="connsiteX37" fmla="*/ 1372217 w 2094757"/>
              <a:gd name="connsiteY37" fmla="*/ 517816 h 584674"/>
              <a:gd name="connsiteX38" fmla="*/ 903809 w 2094757"/>
              <a:gd name="connsiteY38" fmla="*/ 476618 h 584674"/>
              <a:gd name="connsiteX39" fmla="*/ 751997 w 2094757"/>
              <a:gd name="connsiteY39" fmla="*/ 427191 h 584674"/>
              <a:gd name="connsiteX40" fmla="*/ 981811 w 2094757"/>
              <a:gd name="connsiteY40" fmla="*/ 373835 h 584674"/>
              <a:gd name="connsiteX41" fmla="*/ 1624031 w 2094757"/>
              <a:gd name="connsiteY41" fmla="*/ 388355 h 584674"/>
              <a:gd name="connsiteX42" fmla="*/ 1961645 w 2094757"/>
              <a:gd name="connsiteY42" fmla="*/ 422067 h 584674"/>
              <a:gd name="connsiteX43" fmla="*/ 2082996 w 2094757"/>
              <a:gd name="connsiteY43" fmla="*/ 480148 h 584674"/>
              <a:gd name="connsiteX44" fmla="*/ 1982496 w 2094757"/>
              <a:gd name="connsiteY44" fmla="*/ 538202 h 584674"/>
              <a:gd name="connsiteX45" fmla="*/ 1592422 w 2094757"/>
              <a:gd name="connsiteY45" fmla="*/ 582415 h 584674"/>
              <a:gd name="connsiteX46" fmla="*/ 1188466 w 2094757"/>
              <a:gd name="connsiteY46" fmla="*/ 572573 h 584674"/>
              <a:gd name="connsiteX47" fmla="*/ 859963 w 2094757"/>
              <a:gd name="connsiteY47" fmla="*/ 524107 h 584674"/>
              <a:gd name="connsiteX48" fmla="*/ 476617 w 2094757"/>
              <a:gd name="connsiteY48" fmla="*/ 427191 h 584674"/>
              <a:gd name="connsiteX49" fmla="*/ 0 w 2094757"/>
              <a:gd name="connsiteY49" fmla="*/ 285971 h 584674"/>
              <a:gd name="connsiteX0" fmla="*/ 540167 w 2094757"/>
              <a:gd name="connsiteY0" fmla="*/ 0 h 584674"/>
              <a:gd name="connsiteX1" fmla="*/ 1468689 w 2094757"/>
              <a:gd name="connsiteY1" fmla="*/ 10592 h 584674"/>
              <a:gd name="connsiteX2" fmla="*/ 1920593 w 2094757"/>
              <a:gd name="connsiteY2" fmla="*/ 49427 h 584674"/>
              <a:gd name="connsiteX3" fmla="*/ 2084146 w 2094757"/>
              <a:gd name="connsiteY3" fmla="*/ 129036 h 584674"/>
              <a:gd name="connsiteX4" fmla="*/ 1835861 w 2094757"/>
              <a:gd name="connsiteY4" fmla="*/ 208300 h 584674"/>
              <a:gd name="connsiteX5" fmla="*/ 1405140 w 2094757"/>
              <a:gd name="connsiteY5" fmla="*/ 236544 h 584674"/>
              <a:gd name="connsiteX6" fmla="*/ 776711 w 2094757"/>
              <a:gd name="connsiteY6" fmla="*/ 158873 h 584674"/>
              <a:gd name="connsiteX7" fmla="*/ 896748 w 2094757"/>
              <a:gd name="connsiteY7" fmla="*/ 81202 h 584674"/>
              <a:gd name="connsiteX8" fmla="*/ 1391018 w 2094757"/>
              <a:gd name="connsiteY8" fmla="*/ 56488 h 584674"/>
              <a:gd name="connsiteX9" fmla="*/ 1747516 w 2094757"/>
              <a:gd name="connsiteY9" fmla="*/ 80405 h 584674"/>
              <a:gd name="connsiteX10" fmla="*/ 2017967 w 2094757"/>
              <a:gd name="connsiteY10" fmla="*/ 136096 h 584674"/>
              <a:gd name="connsiteX11" fmla="*/ 2075199 w 2094757"/>
              <a:gd name="connsiteY11" fmla="*/ 209866 h 584674"/>
              <a:gd name="connsiteX12" fmla="*/ 1832331 w 2094757"/>
              <a:gd name="connsiteY12" fmla="*/ 268318 h 584674"/>
              <a:gd name="connsiteX13" fmla="*/ 1451037 w 2094757"/>
              <a:gd name="connsiteY13" fmla="*/ 296562 h 584674"/>
              <a:gd name="connsiteX14" fmla="*/ 917931 w 2094757"/>
              <a:gd name="connsiteY14" fmla="*/ 257727 h 584674"/>
              <a:gd name="connsiteX15" fmla="*/ 751997 w 2094757"/>
              <a:gd name="connsiteY15" fmla="*/ 204769 h 584674"/>
              <a:gd name="connsiteX16" fmla="*/ 1129761 w 2094757"/>
              <a:gd name="connsiteY16" fmla="*/ 137690 h 584674"/>
              <a:gd name="connsiteX17" fmla="*/ 1737007 w 2094757"/>
              <a:gd name="connsiteY17" fmla="*/ 144751 h 584674"/>
              <a:gd name="connsiteX18" fmla="*/ 2090140 w 2094757"/>
              <a:gd name="connsiteY18" fmla="*/ 246311 h 584674"/>
              <a:gd name="connsiteX19" fmla="*/ 1892432 w 2094757"/>
              <a:gd name="connsiteY19" fmla="*/ 330672 h 584674"/>
              <a:gd name="connsiteX20" fmla="*/ 1482811 w 2094757"/>
              <a:gd name="connsiteY20" fmla="*/ 360111 h 584674"/>
              <a:gd name="connsiteX21" fmla="*/ 928522 w 2094757"/>
              <a:gd name="connsiteY21" fmla="*/ 335398 h 584674"/>
              <a:gd name="connsiteX22" fmla="*/ 737875 w 2094757"/>
              <a:gd name="connsiteY22" fmla="*/ 275379 h 584674"/>
              <a:gd name="connsiteX23" fmla="*/ 1023846 w 2094757"/>
              <a:gd name="connsiteY23" fmla="*/ 211830 h 584674"/>
              <a:gd name="connsiteX24" fmla="*/ 1686018 w 2094757"/>
              <a:gd name="connsiteY24" fmla="*/ 247053 h 584674"/>
              <a:gd name="connsiteX25" fmla="*/ 2080780 w 2094757"/>
              <a:gd name="connsiteY25" fmla="*/ 323955 h 584674"/>
              <a:gd name="connsiteX26" fmla="*/ 1945389 w 2094757"/>
              <a:gd name="connsiteY26" fmla="*/ 402449 h 584674"/>
              <a:gd name="connsiteX27" fmla="*/ 1371151 w 2094757"/>
              <a:gd name="connsiteY27" fmla="*/ 436587 h 584674"/>
              <a:gd name="connsiteX28" fmla="*/ 946175 w 2094757"/>
              <a:gd name="connsiteY28" fmla="*/ 402477 h 584674"/>
              <a:gd name="connsiteX29" fmla="*/ 747069 w 2094757"/>
              <a:gd name="connsiteY29" fmla="*/ 348351 h 584674"/>
              <a:gd name="connsiteX30" fmla="*/ 829098 w 2094757"/>
              <a:gd name="connsiteY30" fmla="*/ 312677 h 584674"/>
              <a:gd name="connsiteX31" fmla="*/ 1006690 w 2094757"/>
              <a:gd name="connsiteY31" fmla="*/ 297703 h 584674"/>
              <a:gd name="connsiteX32" fmla="*/ 1378946 w 2094757"/>
              <a:gd name="connsiteY32" fmla="*/ 300382 h 584674"/>
              <a:gd name="connsiteX33" fmla="*/ 1722719 w 2094757"/>
              <a:gd name="connsiteY33" fmla="*/ 324697 h 584674"/>
              <a:gd name="connsiteX34" fmla="*/ 1943744 w 2094757"/>
              <a:gd name="connsiteY34" fmla="*/ 361595 h 584674"/>
              <a:gd name="connsiteX35" fmla="*/ 2073637 w 2094757"/>
              <a:gd name="connsiteY35" fmla="*/ 415830 h 584674"/>
              <a:gd name="connsiteX36" fmla="*/ 1857044 w 2094757"/>
              <a:gd name="connsiteY36" fmla="*/ 494270 h 584674"/>
              <a:gd name="connsiteX37" fmla="*/ 1372217 w 2094757"/>
              <a:gd name="connsiteY37" fmla="*/ 517816 h 584674"/>
              <a:gd name="connsiteX38" fmla="*/ 903809 w 2094757"/>
              <a:gd name="connsiteY38" fmla="*/ 476618 h 584674"/>
              <a:gd name="connsiteX39" fmla="*/ 751997 w 2094757"/>
              <a:gd name="connsiteY39" fmla="*/ 427191 h 584674"/>
              <a:gd name="connsiteX40" fmla="*/ 981811 w 2094757"/>
              <a:gd name="connsiteY40" fmla="*/ 373835 h 584674"/>
              <a:gd name="connsiteX41" fmla="*/ 1624031 w 2094757"/>
              <a:gd name="connsiteY41" fmla="*/ 388355 h 584674"/>
              <a:gd name="connsiteX42" fmla="*/ 1961645 w 2094757"/>
              <a:gd name="connsiteY42" fmla="*/ 422067 h 584674"/>
              <a:gd name="connsiteX43" fmla="*/ 2082996 w 2094757"/>
              <a:gd name="connsiteY43" fmla="*/ 480148 h 584674"/>
              <a:gd name="connsiteX44" fmla="*/ 1982496 w 2094757"/>
              <a:gd name="connsiteY44" fmla="*/ 538202 h 584674"/>
              <a:gd name="connsiteX45" fmla="*/ 1592422 w 2094757"/>
              <a:gd name="connsiteY45" fmla="*/ 582415 h 584674"/>
              <a:gd name="connsiteX46" fmla="*/ 1188466 w 2094757"/>
              <a:gd name="connsiteY46" fmla="*/ 572573 h 584674"/>
              <a:gd name="connsiteX47" fmla="*/ 859963 w 2094757"/>
              <a:gd name="connsiteY47" fmla="*/ 524107 h 584674"/>
              <a:gd name="connsiteX48" fmla="*/ 476617 w 2094757"/>
              <a:gd name="connsiteY48" fmla="*/ 427191 h 584674"/>
              <a:gd name="connsiteX49" fmla="*/ 0 w 2094757"/>
              <a:gd name="connsiteY49" fmla="*/ 285971 h 584674"/>
              <a:gd name="connsiteX0" fmla="*/ 540167 w 2094757"/>
              <a:gd name="connsiteY0" fmla="*/ 0 h 584674"/>
              <a:gd name="connsiteX1" fmla="*/ 1468689 w 2094757"/>
              <a:gd name="connsiteY1" fmla="*/ 10592 h 584674"/>
              <a:gd name="connsiteX2" fmla="*/ 1920593 w 2094757"/>
              <a:gd name="connsiteY2" fmla="*/ 49427 h 584674"/>
              <a:gd name="connsiteX3" fmla="*/ 2084146 w 2094757"/>
              <a:gd name="connsiteY3" fmla="*/ 129036 h 584674"/>
              <a:gd name="connsiteX4" fmla="*/ 1835861 w 2094757"/>
              <a:gd name="connsiteY4" fmla="*/ 208300 h 584674"/>
              <a:gd name="connsiteX5" fmla="*/ 1405140 w 2094757"/>
              <a:gd name="connsiteY5" fmla="*/ 236544 h 584674"/>
              <a:gd name="connsiteX6" fmla="*/ 776711 w 2094757"/>
              <a:gd name="connsiteY6" fmla="*/ 158873 h 584674"/>
              <a:gd name="connsiteX7" fmla="*/ 896748 w 2094757"/>
              <a:gd name="connsiteY7" fmla="*/ 81202 h 584674"/>
              <a:gd name="connsiteX8" fmla="*/ 1391018 w 2094757"/>
              <a:gd name="connsiteY8" fmla="*/ 56488 h 584674"/>
              <a:gd name="connsiteX9" fmla="*/ 1747516 w 2094757"/>
              <a:gd name="connsiteY9" fmla="*/ 80405 h 584674"/>
              <a:gd name="connsiteX10" fmla="*/ 2008442 w 2094757"/>
              <a:gd name="connsiteY10" fmla="*/ 136096 h 584674"/>
              <a:gd name="connsiteX11" fmla="*/ 2075199 w 2094757"/>
              <a:gd name="connsiteY11" fmla="*/ 209866 h 584674"/>
              <a:gd name="connsiteX12" fmla="*/ 1832331 w 2094757"/>
              <a:gd name="connsiteY12" fmla="*/ 268318 h 584674"/>
              <a:gd name="connsiteX13" fmla="*/ 1451037 w 2094757"/>
              <a:gd name="connsiteY13" fmla="*/ 296562 h 584674"/>
              <a:gd name="connsiteX14" fmla="*/ 917931 w 2094757"/>
              <a:gd name="connsiteY14" fmla="*/ 257727 h 584674"/>
              <a:gd name="connsiteX15" fmla="*/ 751997 w 2094757"/>
              <a:gd name="connsiteY15" fmla="*/ 204769 h 584674"/>
              <a:gd name="connsiteX16" fmla="*/ 1129761 w 2094757"/>
              <a:gd name="connsiteY16" fmla="*/ 137690 h 584674"/>
              <a:gd name="connsiteX17" fmla="*/ 1737007 w 2094757"/>
              <a:gd name="connsiteY17" fmla="*/ 144751 h 584674"/>
              <a:gd name="connsiteX18" fmla="*/ 2090140 w 2094757"/>
              <a:gd name="connsiteY18" fmla="*/ 246311 h 584674"/>
              <a:gd name="connsiteX19" fmla="*/ 1892432 w 2094757"/>
              <a:gd name="connsiteY19" fmla="*/ 330672 h 584674"/>
              <a:gd name="connsiteX20" fmla="*/ 1482811 w 2094757"/>
              <a:gd name="connsiteY20" fmla="*/ 360111 h 584674"/>
              <a:gd name="connsiteX21" fmla="*/ 928522 w 2094757"/>
              <a:gd name="connsiteY21" fmla="*/ 335398 h 584674"/>
              <a:gd name="connsiteX22" fmla="*/ 737875 w 2094757"/>
              <a:gd name="connsiteY22" fmla="*/ 275379 h 584674"/>
              <a:gd name="connsiteX23" fmla="*/ 1023846 w 2094757"/>
              <a:gd name="connsiteY23" fmla="*/ 211830 h 584674"/>
              <a:gd name="connsiteX24" fmla="*/ 1686018 w 2094757"/>
              <a:gd name="connsiteY24" fmla="*/ 247053 h 584674"/>
              <a:gd name="connsiteX25" fmla="*/ 2080780 w 2094757"/>
              <a:gd name="connsiteY25" fmla="*/ 323955 h 584674"/>
              <a:gd name="connsiteX26" fmla="*/ 1945389 w 2094757"/>
              <a:gd name="connsiteY26" fmla="*/ 402449 h 584674"/>
              <a:gd name="connsiteX27" fmla="*/ 1371151 w 2094757"/>
              <a:gd name="connsiteY27" fmla="*/ 436587 h 584674"/>
              <a:gd name="connsiteX28" fmla="*/ 946175 w 2094757"/>
              <a:gd name="connsiteY28" fmla="*/ 402477 h 584674"/>
              <a:gd name="connsiteX29" fmla="*/ 747069 w 2094757"/>
              <a:gd name="connsiteY29" fmla="*/ 348351 h 584674"/>
              <a:gd name="connsiteX30" fmla="*/ 829098 w 2094757"/>
              <a:gd name="connsiteY30" fmla="*/ 312677 h 584674"/>
              <a:gd name="connsiteX31" fmla="*/ 1006690 w 2094757"/>
              <a:gd name="connsiteY31" fmla="*/ 297703 h 584674"/>
              <a:gd name="connsiteX32" fmla="*/ 1378946 w 2094757"/>
              <a:gd name="connsiteY32" fmla="*/ 300382 h 584674"/>
              <a:gd name="connsiteX33" fmla="*/ 1722719 w 2094757"/>
              <a:gd name="connsiteY33" fmla="*/ 324697 h 584674"/>
              <a:gd name="connsiteX34" fmla="*/ 1943744 w 2094757"/>
              <a:gd name="connsiteY34" fmla="*/ 361595 h 584674"/>
              <a:gd name="connsiteX35" fmla="*/ 2073637 w 2094757"/>
              <a:gd name="connsiteY35" fmla="*/ 415830 h 584674"/>
              <a:gd name="connsiteX36" fmla="*/ 1857044 w 2094757"/>
              <a:gd name="connsiteY36" fmla="*/ 494270 h 584674"/>
              <a:gd name="connsiteX37" fmla="*/ 1372217 w 2094757"/>
              <a:gd name="connsiteY37" fmla="*/ 517816 h 584674"/>
              <a:gd name="connsiteX38" fmla="*/ 903809 w 2094757"/>
              <a:gd name="connsiteY38" fmla="*/ 476618 h 584674"/>
              <a:gd name="connsiteX39" fmla="*/ 751997 w 2094757"/>
              <a:gd name="connsiteY39" fmla="*/ 427191 h 584674"/>
              <a:gd name="connsiteX40" fmla="*/ 981811 w 2094757"/>
              <a:gd name="connsiteY40" fmla="*/ 373835 h 584674"/>
              <a:gd name="connsiteX41" fmla="*/ 1624031 w 2094757"/>
              <a:gd name="connsiteY41" fmla="*/ 388355 h 584674"/>
              <a:gd name="connsiteX42" fmla="*/ 1961645 w 2094757"/>
              <a:gd name="connsiteY42" fmla="*/ 422067 h 584674"/>
              <a:gd name="connsiteX43" fmla="*/ 2082996 w 2094757"/>
              <a:gd name="connsiteY43" fmla="*/ 480148 h 584674"/>
              <a:gd name="connsiteX44" fmla="*/ 1982496 w 2094757"/>
              <a:gd name="connsiteY44" fmla="*/ 538202 h 584674"/>
              <a:gd name="connsiteX45" fmla="*/ 1592422 w 2094757"/>
              <a:gd name="connsiteY45" fmla="*/ 582415 h 584674"/>
              <a:gd name="connsiteX46" fmla="*/ 1188466 w 2094757"/>
              <a:gd name="connsiteY46" fmla="*/ 572573 h 584674"/>
              <a:gd name="connsiteX47" fmla="*/ 859963 w 2094757"/>
              <a:gd name="connsiteY47" fmla="*/ 524107 h 584674"/>
              <a:gd name="connsiteX48" fmla="*/ 476617 w 2094757"/>
              <a:gd name="connsiteY48" fmla="*/ 427191 h 584674"/>
              <a:gd name="connsiteX49" fmla="*/ 0 w 2094757"/>
              <a:gd name="connsiteY49" fmla="*/ 285971 h 584674"/>
              <a:gd name="connsiteX0" fmla="*/ 540167 w 2094757"/>
              <a:gd name="connsiteY0" fmla="*/ 0 h 584674"/>
              <a:gd name="connsiteX1" fmla="*/ 1468689 w 2094757"/>
              <a:gd name="connsiteY1" fmla="*/ 10592 h 584674"/>
              <a:gd name="connsiteX2" fmla="*/ 1920593 w 2094757"/>
              <a:gd name="connsiteY2" fmla="*/ 49427 h 584674"/>
              <a:gd name="connsiteX3" fmla="*/ 2084146 w 2094757"/>
              <a:gd name="connsiteY3" fmla="*/ 129036 h 584674"/>
              <a:gd name="connsiteX4" fmla="*/ 1835861 w 2094757"/>
              <a:gd name="connsiteY4" fmla="*/ 208300 h 584674"/>
              <a:gd name="connsiteX5" fmla="*/ 1405140 w 2094757"/>
              <a:gd name="connsiteY5" fmla="*/ 236544 h 584674"/>
              <a:gd name="connsiteX6" fmla="*/ 776711 w 2094757"/>
              <a:gd name="connsiteY6" fmla="*/ 158873 h 584674"/>
              <a:gd name="connsiteX7" fmla="*/ 896748 w 2094757"/>
              <a:gd name="connsiteY7" fmla="*/ 81202 h 584674"/>
              <a:gd name="connsiteX8" fmla="*/ 1386255 w 2094757"/>
              <a:gd name="connsiteY8" fmla="*/ 62752 h 584674"/>
              <a:gd name="connsiteX9" fmla="*/ 1747516 w 2094757"/>
              <a:gd name="connsiteY9" fmla="*/ 80405 h 584674"/>
              <a:gd name="connsiteX10" fmla="*/ 2008442 w 2094757"/>
              <a:gd name="connsiteY10" fmla="*/ 136096 h 584674"/>
              <a:gd name="connsiteX11" fmla="*/ 2075199 w 2094757"/>
              <a:gd name="connsiteY11" fmla="*/ 209866 h 584674"/>
              <a:gd name="connsiteX12" fmla="*/ 1832331 w 2094757"/>
              <a:gd name="connsiteY12" fmla="*/ 268318 h 584674"/>
              <a:gd name="connsiteX13" fmla="*/ 1451037 w 2094757"/>
              <a:gd name="connsiteY13" fmla="*/ 296562 h 584674"/>
              <a:gd name="connsiteX14" fmla="*/ 917931 w 2094757"/>
              <a:gd name="connsiteY14" fmla="*/ 257727 h 584674"/>
              <a:gd name="connsiteX15" fmla="*/ 751997 w 2094757"/>
              <a:gd name="connsiteY15" fmla="*/ 204769 h 584674"/>
              <a:gd name="connsiteX16" fmla="*/ 1129761 w 2094757"/>
              <a:gd name="connsiteY16" fmla="*/ 137690 h 584674"/>
              <a:gd name="connsiteX17" fmla="*/ 1737007 w 2094757"/>
              <a:gd name="connsiteY17" fmla="*/ 144751 h 584674"/>
              <a:gd name="connsiteX18" fmla="*/ 2090140 w 2094757"/>
              <a:gd name="connsiteY18" fmla="*/ 246311 h 584674"/>
              <a:gd name="connsiteX19" fmla="*/ 1892432 w 2094757"/>
              <a:gd name="connsiteY19" fmla="*/ 330672 h 584674"/>
              <a:gd name="connsiteX20" fmla="*/ 1482811 w 2094757"/>
              <a:gd name="connsiteY20" fmla="*/ 360111 h 584674"/>
              <a:gd name="connsiteX21" fmla="*/ 928522 w 2094757"/>
              <a:gd name="connsiteY21" fmla="*/ 335398 h 584674"/>
              <a:gd name="connsiteX22" fmla="*/ 737875 w 2094757"/>
              <a:gd name="connsiteY22" fmla="*/ 275379 h 584674"/>
              <a:gd name="connsiteX23" fmla="*/ 1023846 w 2094757"/>
              <a:gd name="connsiteY23" fmla="*/ 211830 h 584674"/>
              <a:gd name="connsiteX24" fmla="*/ 1686018 w 2094757"/>
              <a:gd name="connsiteY24" fmla="*/ 247053 h 584674"/>
              <a:gd name="connsiteX25" fmla="*/ 2080780 w 2094757"/>
              <a:gd name="connsiteY25" fmla="*/ 323955 h 584674"/>
              <a:gd name="connsiteX26" fmla="*/ 1945389 w 2094757"/>
              <a:gd name="connsiteY26" fmla="*/ 402449 h 584674"/>
              <a:gd name="connsiteX27" fmla="*/ 1371151 w 2094757"/>
              <a:gd name="connsiteY27" fmla="*/ 436587 h 584674"/>
              <a:gd name="connsiteX28" fmla="*/ 946175 w 2094757"/>
              <a:gd name="connsiteY28" fmla="*/ 402477 h 584674"/>
              <a:gd name="connsiteX29" fmla="*/ 747069 w 2094757"/>
              <a:gd name="connsiteY29" fmla="*/ 348351 h 584674"/>
              <a:gd name="connsiteX30" fmla="*/ 829098 w 2094757"/>
              <a:gd name="connsiteY30" fmla="*/ 312677 h 584674"/>
              <a:gd name="connsiteX31" fmla="*/ 1006690 w 2094757"/>
              <a:gd name="connsiteY31" fmla="*/ 297703 h 584674"/>
              <a:gd name="connsiteX32" fmla="*/ 1378946 w 2094757"/>
              <a:gd name="connsiteY32" fmla="*/ 300382 h 584674"/>
              <a:gd name="connsiteX33" fmla="*/ 1722719 w 2094757"/>
              <a:gd name="connsiteY33" fmla="*/ 324697 h 584674"/>
              <a:gd name="connsiteX34" fmla="*/ 1943744 w 2094757"/>
              <a:gd name="connsiteY34" fmla="*/ 361595 h 584674"/>
              <a:gd name="connsiteX35" fmla="*/ 2073637 w 2094757"/>
              <a:gd name="connsiteY35" fmla="*/ 415830 h 584674"/>
              <a:gd name="connsiteX36" fmla="*/ 1857044 w 2094757"/>
              <a:gd name="connsiteY36" fmla="*/ 494270 h 584674"/>
              <a:gd name="connsiteX37" fmla="*/ 1372217 w 2094757"/>
              <a:gd name="connsiteY37" fmla="*/ 517816 h 584674"/>
              <a:gd name="connsiteX38" fmla="*/ 903809 w 2094757"/>
              <a:gd name="connsiteY38" fmla="*/ 476618 h 584674"/>
              <a:gd name="connsiteX39" fmla="*/ 751997 w 2094757"/>
              <a:gd name="connsiteY39" fmla="*/ 427191 h 584674"/>
              <a:gd name="connsiteX40" fmla="*/ 981811 w 2094757"/>
              <a:gd name="connsiteY40" fmla="*/ 373835 h 584674"/>
              <a:gd name="connsiteX41" fmla="*/ 1624031 w 2094757"/>
              <a:gd name="connsiteY41" fmla="*/ 388355 h 584674"/>
              <a:gd name="connsiteX42" fmla="*/ 1961645 w 2094757"/>
              <a:gd name="connsiteY42" fmla="*/ 422067 h 584674"/>
              <a:gd name="connsiteX43" fmla="*/ 2082996 w 2094757"/>
              <a:gd name="connsiteY43" fmla="*/ 480148 h 584674"/>
              <a:gd name="connsiteX44" fmla="*/ 1982496 w 2094757"/>
              <a:gd name="connsiteY44" fmla="*/ 538202 h 584674"/>
              <a:gd name="connsiteX45" fmla="*/ 1592422 w 2094757"/>
              <a:gd name="connsiteY45" fmla="*/ 582415 h 584674"/>
              <a:gd name="connsiteX46" fmla="*/ 1188466 w 2094757"/>
              <a:gd name="connsiteY46" fmla="*/ 572573 h 584674"/>
              <a:gd name="connsiteX47" fmla="*/ 859963 w 2094757"/>
              <a:gd name="connsiteY47" fmla="*/ 524107 h 584674"/>
              <a:gd name="connsiteX48" fmla="*/ 476617 w 2094757"/>
              <a:gd name="connsiteY48" fmla="*/ 427191 h 584674"/>
              <a:gd name="connsiteX49" fmla="*/ 0 w 2094757"/>
              <a:gd name="connsiteY49" fmla="*/ 285971 h 584674"/>
              <a:gd name="connsiteX0" fmla="*/ 540167 w 2094757"/>
              <a:gd name="connsiteY0" fmla="*/ 0 h 584674"/>
              <a:gd name="connsiteX1" fmla="*/ 1468689 w 2094757"/>
              <a:gd name="connsiteY1" fmla="*/ 10592 h 584674"/>
              <a:gd name="connsiteX2" fmla="*/ 1920593 w 2094757"/>
              <a:gd name="connsiteY2" fmla="*/ 49427 h 584674"/>
              <a:gd name="connsiteX3" fmla="*/ 2084146 w 2094757"/>
              <a:gd name="connsiteY3" fmla="*/ 129036 h 584674"/>
              <a:gd name="connsiteX4" fmla="*/ 1835861 w 2094757"/>
              <a:gd name="connsiteY4" fmla="*/ 208300 h 584674"/>
              <a:gd name="connsiteX5" fmla="*/ 1405140 w 2094757"/>
              <a:gd name="connsiteY5" fmla="*/ 236544 h 584674"/>
              <a:gd name="connsiteX6" fmla="*/ 776711 w 2094757"/>
              <a:gd name="connsiteY6" fmla="*/ 158873 h 584674"/>
              <a:gd name="connsiteX7" fmla="*/ 896748 w 2094757"/>
              <a:gd name="connsiteY7" fmla="*/ 87466 h 584674"/>
              <a:gd name="connsiteX8" fmla="*/ 1386255 w 2094757"/>
              <a:gd name="connsiteY8" fmla="*/ 62752 h 584674"/>
              <a:gd name="connsiteX9" fmla="*/ 1747516 w 2094757"/>
              <a:gd name="connsiteY9" fmla="*/ 80405 h 584674"/>
              <a:gd name="connsiteX10" fmla="*/ 2008442 w 2094757"/>
              <a:gd name="connsiteY10" fmla="*/ 136096 h 584674"/>
              <a:gd name="connsiteX11" fmla="*/ 2075199 w 2094757"/>
              <a:gd name="connsiteY11" fmla="*/ 209866 h 584674"/>
              <a:gd name="connsiteX12" fmla="*/ 1832331 w 2094757"/>
              <a:gd name="connsiteY12" fmla="*/ 268318 h 584674"/>
              <a:gd name="connsiteX13" fmla="*/ 1451037 w 2094757"/>
              <a:gd name="connsiteY13" fmla="*/ 296562 h 584674"/>
              <a:gd name="connsiteX14" fmla="*/ 917931 w 2094757"/>
              <a:gd name="connsiteY14" fmla="*/ 257727 h 584674"/>
              <a:gd name="connsiteX15" fmla="*/ 751997 w 2094757"/>
              <a:gd name="connsiteY15" fmla="*/ 204769 h 584674"/>
              <a:gd name="connsiteX16" fmla="*/ 1129761 w 2094757"/>
              <a:gd name="connsiteY16" fmla="*/ 137690 h 584674"/>
              <a:gd name="connsiteX17" fmla="*/ 1737007 w 2094757"/>
              <a:gd name="connsiteY17" fmla="*/ 144751 h 584674"/>
              <a:gd name="connsiteX18" fmla="*/ 2090140 w 2094757"/>
              <a:gd name="connsiteY18" fmla="*/ 246311 h 584674"/>
              <a:gd name="connsiteX19" fmla="*/ 1892432 w 2094757"/>
              <a:gd name="connsiteY19" fmla="*/ 330672 h 584674"/>
              <a:gd name="connsiteX20" fmla="*/ 1482811 w 2094757"/>
              <a:gd name="connsiteY20" fmla="*/ 360111 h 584674"/>
              <a:gd name="connsiteX21" fmla="*/ 928522 w 2094757"/>
              <a:gd name="connsiteY21" fmla="*/ 335398 h 584674"/>
              <a:gd name="connsiteX22" fmla="*/ 737875 w 2094757"/>
              <a:gd name="connsiteY22" fmla="*/ 275379 h 584674"/>
              <a:gd name="connsiteX23" fmla="*/ 1023846 w 2094757"/>
              <a:gd name="connsiteY23" fmla="*/ 211830 h 584674"/>
              <a:gd name="connsiteX24" fmla="*/ 1686018 w 2094757"/>
              <a:gd name="connsiteY24" fmla="*/ 247053 h 584674"/>
              <a:gd name="connsiteX25" fmla="*/ 2080780 w 2094757"/>
              <a:gd name="connsiteY25" fmla="*/ 323955 h 584674"/>
              <a:gd name="connsiteX26" fmla="*/ 1945389 w 2094757"/>
              <a:gd name="connsiteY26" fmla="*/ 402449 h 584674"/>
              <a:gd name="connsiteX27" fmla="*/ 1371151 w 2094757"/>
              <a:gd name="connsiteY27" fmla="*/ 436587 h 584674"/>
              <a:gd name="connsiteX28" fmla="*/ 946175 w 2094757"/>
              <a:gd name="connsiteY28" fmla="*/ 402477 h 584674"/>
              <a:gd name="connsiteX29" fmla="*/ 747069 w 2094757"/>
              <a:gd name="connsiteY29" fmla="*/ 348351 h 584674"/>
              <a:gd name="connsiteX30" fmla="*/ 829098 w 2094757"/>
              <a:gd name="connsiteY30" fmla="*/ 312677 h 584674"/>
              <a:gd name="connsiteX31" fmla="*/ 1006690 w 2094757"/>
              <a:gd name="connsiteY31" fmla="*/ 297703 h 584674"/>
              <a:gd name="connsiteX32" fmla="*/ 1378946 w 2094757"/>
              <a:gd name="connsiteY32" fmla="*/ 300382 h 584674"/>
              <a:gd name="connsiteX33" fmla="*/ 1722719 w 2094757"/>
              <a:gd name="connsiteY33" fmla="*/ 324697 h 584674"/>
              <a:gd name="connsiteX34" fmla="*/ 1943744 w 2094757"/>
              <a:gd name="connsiteY34" fmla="*/ 361595 h 584674"/>
              <a:gd name="connsiteX35" fmla="*/ 2073637 w 2094757"/>
              <a:gd name="connsiteY35" fmla="*/ 415830 h 584674"/>
              <a:gd name="connsiteX36" fmla="*/ 1857044 w 2094757"/>
              <a:gd name="connsiteY36" fmla="*/ 494270 h 584674"/>
              <a:gd name="connsiteX37" fmla="*/ 1372217 w 2094757"/>
              <a:gd name="connsiteY37" fmla="*/ 517816 h 584674"/>
              <a:gd name="connsiteX38" fmla="*/ 903809 w 2094757"/>
              <a:gd name="connsiteY38" fmla="*/ 476618 h 584674"/>
              <a:gd name="connsiteX39" fmla="*/ 751997 w 2094757"/>
              <a:gd name="connsiteY39" fmla="*/ 427191 h 584674"/>
              <a:gd name="connsiteX40" fmla="*/ 981811 w 2094757"/>
              <a:gd name="connsiteY40" fmla="*/ 373835 h 584674"/>
              <a:gd name="connsiteX41" fmla="*/ 1624031 w 2094757"/>
              <a:gd name="connsiteY41" fmla="*/ 388355 h 584674"/>
              <a:gd name="connsiteX42" fmla="*/ 1961645 w 2094757"/>
              <a:gd name="connsiteY42" fmla="*/ 422067 h 584674"/>
              <a:gd name="connsiteX43" fmla="*/ 2082996 w 2094757"/>
              <a:gd name="connsiteY43" fmla="*/ 480148 h 584674"/>
              <a:gd name="connsiteX44" fmla="*/ 1982496 w 2094757"/>
              <a:gd name="connsiteY44" fmla="*/ 538202 h 584674"/>
              <a:gd name="connsiteX45" fmla="*/ 1592422 w 2094757"/>
              <a:gd name="connsiteY45" fmla="*/ 582415 h 584674"/>
              <a:gd name="connsiteX46" fmla="*/ 1188466 w 2094757"/>
              <a:gd name="connsiteY46" fmla="*/ 572573 h 584674"/>
              <a:gd name="connsiteX47" fmla="*/ 859963 w 2094757"/>
              <a:gd name="connsiteY47" fmla="*/ 524107 h 584674"/>
              <a:gd name="connsiteX48" fmla="*/ 476617 w 2094757"/>
              <a:gd name="connsiteY48" fmla="*/ 427191 h 584674"/>
              <a:gd name="connsiteX49" fmla="*/ 0 w 2094757"/>
              <a:gd name="connsiteY49" fmla="*/ 285971 h 584674"/>
              <a:gd name="connsiteX0" fmla="*/ 540167 w 2094757"/>
              <a:gd name="connsiteY0" fmla="*/ 0 h 584674"/>
              <a:gd name="connsiteX1" fmla="*/ 1468689 w 2094757"/>
              <a:gd name="connsiteY1" fmla="*/ 10592 h 584674"/>
              <a:gd name="connsiteX2" fmla="*/ 1920593 w 2094757"/>
              <a:gd name="connsiteY2" fmla="*/ 49427 h 584674"/>
              <a:gd name="connsiteX3" fmla="*/ 2084146 w 2094757"/>
              <a:gd name="connsiteY3" fmla="*/ 129036 h 584674"/>
              <a:gd name="connsiteX4" fmla="*/ 1835861 w 2094757"/>
              <a:gd name="connsiteY4" fmla="*/ 208300 h 584674"/>
              <a:gd name="connsiteX5" fmla="*/ 1397997 w 2094757"/>
              <a:gd name="connsiteY5" fmla="*/ 219317 h 584674"/>
              <a:gd name="connsiteX6" fmla="*/ 776711 w 2094757"/>
              <a:gd name="connsiteY6" fmla="*/ 158873 h 584674"/>
              <a:gd name="connsiteX7" fmla="*/ 896748 w 2094757"/>
              <a:gd name="connsiteY7" fmla="*/ 87466 h 584674"/>
              <a:gd name="connsiteX8" fmla="*/ 1386255 w 2094757"/>
              <a:gd name="connsiteY8" fmla="*/ 62752 h 584674"/>
              <a:gd name="connsiteX9" fmla="*/ 1747516 w 2094757"/>
              <a:gd name="connsiteY9" fmla="*/ 80405 h 584674"/>
              <a:gd name="connsiteX10" fmla="*/ 2008442 w 2094757"/>
              <a:gd name="connsiteY10" fmla="*/ 136096 h 584674"/>
              <a:gd name="connsiteX11" fmla="*/ 2075199 w 2094757"/>
              <a:gd name="connsiteY11" fmla="*/ 209866 h 584674"/>
              <a:gd name="connsiteX12" fmla="*/ 1832331 w 2094757"/>
              <a:gd name="connsiteY12" fmla="*/ 268318 h 584674"/>
              <a:gd name="connsiteX13" fmla="*/ 1451037 w 2094757"/>
              <a:gd name="connsiteY13" fmla="*/ 296562 h 584674"/>
              <a:gd name="connsiteX14" fmla="*/ 917931 w 2094757"/>
              <a:gd name="connsiteY14" fmla="*/ 257727 h 584674"/>
              <a:gd name="connsiteX15" fmla="*/ 751997 w 2094757"/>
              <a:gd name="connsiteY15" fmla="*/ 204769 h 584674"/>
              <a:gd name="connsiteX16" fmla="*/ 1129761 w 2094757"/>
              <a:gd name="connsiteY16" fmla="*/ 137690 h 584674"/>
              <a:gd name="connsiteX17" fmla="*/ 1737007 w 2094757"/>
              <a:gd name="connsiteY17" fmla="*/ 144751 h 584674"/>
              <a:gd name="connsiteX18" fmla="*/ 2090140 w 2094757"/>
              <a:gd name="connsiteY18" fmla="*/ 246311 h 584674"/>
              <a:gd name="connsiteX19" fmla="*/ 1892432 w 2094757"/>
              <a:gd name="connsiteY19" fmla="*/ 330672 h 584674"/>
              <a:gd name="connsiteX20" fmla="*/ 1482811 w 2094757"/>
              <a:gd name="connsiteY20" fmla="*/ 360111 h 584674"/>
              <a:gd name="connsiteX21" fmla="*/ 928522 w 2094757"/>
              <a:gd name="connsiteY21" fmla="*/ 335398 h 584674"/>
              <a:gd name="connsiteX22" fmla="*/ 737875 w 2094757"/>
              <a:gd name="connsiteY22" fmla="*/ 275379 h 584674"/>
              <a:gd name="connsiteX23" fmla="*/ 1023846 w 2094757"/>
              <a:gd name="connsiteY23" fmla="*/ 211830 h 584674"/>
              <a:gd name="connsiteX24" fmla="*/ 1686018 w 2094757"/>
              <a:gd name="connsiteY24" fmla="*/ 247053 h 584674"/>
              <a:gd name="connsiteX25" fmla="*/ 2080780 w 2094757"/>
              <a:gd name="connsiteY25" fmla="*/ 323955 h 584674"/>
              <a:gd name="connsiteX26" fmla="*/ 1945389 w 2094757"/>
              <a:gd name="connsiteY26" fmla="*/ 402449 h 584674"/>
              <a:gd name="connsiteX27" fmla="*/ 1371151 w 2094757"/>
              <a:gd name="connsiteY27" fmla="*/ 436587 h 584674"/>
              <a:gd name="connsiteX28" fmla="*/ 946175 w 2094757"/>
              <a:gd name="connsiteY28" fmla="*/ 402477 h 584674"/>
              <a:gd name="connsiteX29" fmla="*/ 747069 w 2094757"/>
              <a:gd name="connsiteY29" fmla="*/ 348351 h 584674"/>
              <a:gd name="connsiteX30" fmla="*/ 829098 w 2094757"/>
              <a:gd name="connsiteY30" fmla="*/ 312677 h 584674"/>
              <a:gd name="connsiteX31" fmla="*/ 1006690 w 2094757"/>
              <a:gd name="connsiteY31" fmla="*/ 297703 h 584674"/>
              <a:gd name="connsiteX32" fmla="*/ 1378946 w 2094757"/>
              <a:gd name="connsiteY32" fmla="*/ 300382 h 584674"/>
              <a:gd name="connsiteX33" fmla="*/ 1722719 w 2094757"/>
              <a:gd name="connsiteY33" fmla="*/ 324697 h 584674"/>
              <a:gd name="connsiteX34" fmla="*/ 1943744 w 2094757"/>
              <a:gd name="connsiteY34" fmla="*/ 361595 h 584674"/>
              <a:gd name="connsiteX35" fmla="*/ 2073637 w 2094757"/>
              <a:gd name="connsiteY35" fmla="*/ 415830 h 584674"/>
              <a:gd name="connsiteX36" fmla="*/ 1857044 w 2094757"/>
              <a:gd name="connsiteY36" fmla="*/ 494270 h 584674"/>
              <a:gd name="connsiteX37" fmla="*/ 1372217 w 2094757"/>
              <a:gd name="connsiteY37" fmla="*/ 517816 h 584674"/>
              <a:gd name="connsiteX38" fmla="*/ 903809 w 2094757"/>
              <a:gd name="connsiteY38" fmla="*/ 476618 h 584674"/>
              <a:gd name="connsiteX39" fmla="*/ 751997 w 2094757"/>
              <a:gd name="connsiteY39" fmla="*/ 427191 h 584674"/>
              <a:gd name="connsiteX40" fmla="*/ 981811 w 2094757"/>
              <a:gd name="connsiteY40" fmla="*/ 373835 h 584674"/>
              <a:gd name="connsiteX41" fmla="*/ 1624031 w 2094757"/>
              <a:gd name="connsiteY41" fmla="*/ 388355 h 584674"/>
              <a:gd name="connsiteX42" fmla="*/ 1961645 w 2094757"/>
              <a:gd name="connsiteY42" fmla="*/ 422067 h 584674"/>
              <a:gd name="connsiteX43" fmla="*/ 2082996 w 2094757"/>
              <a:gd name="connsiteY43" fmla="*/ 480148 h 584674"/>
              <a:gd name="connsiteX44" fmla="*/ 1982496 w 2094757"/>
              <a:gd name="connsiteY44" fmla="*/ 538202 h 584674"/>
              <a:gd name="connsiteX45" fmla="*/ 1592422 w 2094757"/>
              <a:gd name="connsiteY45" fmla="*/ 582415 h 584674"/>
              <a:gd name="connsiteX46" fmla="*/ 1188466 w 2094757"/>
              <a:gd name="connsiteY46" fmla="*/ 572573 h 584674"/>
              <a:gd name="connsiteX47" fmla="*/ 859963 w 2094757"/>
              <a:gd name="connsiteY47" fmla="*/ 524107 h 584674"/>
              <a:gd name="connsiteX48" fmla="*/ 476617 w 2094757"/>
              <a:gd name="connsiteY48" fmla="*/ 427191 h 584674"/>
              <a:gd name="connsiteX49" fmla="*/ 0 w 2094757"/>
              <a:gd name="connsiteY49" fmla="*/ 285971 h 584674"/>
              <a:gd name="connsiteX0" fmla="*/ 540167 w 2094757"/>
              <a:gd name="connsiteY0" fmla="*/ 0 h 584674"/>
              <a:gd name="connsiteX1" fmla="*/ 1468689 w 2094757"/>
              <a:gd name="connsiteY1" fmla="*/ 10592 h 584674"/>
              <a:gd name="connsiteX2" fmla="*/ 1920593 w 2094757"/>
              <a:gd name="connsiteY2" fmla="*/ 49427 h 584674"/>
              <a:gd name="connsiteX3" fmla="*/ 2084146 w 2094757"/>
              <a:gd name="connsiteY3" fmla="*/ 129036 h 584674"/>
              <a:gd name="connsiteX4" fmla="*/ 1835861 w 2094757"/>
              <a:gd name="connsiteY4" fmla="*/ 208300 h 584674"/>
              <a:gd name="connsiteX5" fmla="*/ 1397997 w 2094757"/>
              <a:gd name="connsiteY5" fmla="*/ 219317 h 584674"/>
              <a:gd name="connsiteX6" fmla="*/ 776711 w 2094757"/>
              <a:gd name="connsiteY6" fmla="*/ 158873 h 584674"/>
              <a:gd name="connsiteX7" fmla="*/ 896748 w 2094757"/>
              <a:gd name="connsiteY7" fmla="*/ 87466 h 584674"/>
              <a:gd name="connsiteX8" fmla="*/ 1386255 w 2094757"/>
              <a:gd name="connsiteY8" fmla="*/ 62752 h 584674"/>
              <a:gd name="connsiteX9" fmla="*/ 1766566 w 2094757"/>
              <a:gd name="connsiteY9" fmla="*/ 86669 h 584674"/>
              <a:gd name="connsiteX10" fmla="*/ 2008442 w 2094757"/>
              <a:gd name="connsiteY10" fmla="*/ 136096 h 584674"/>
              <a:gd name="connsiteX11" fmla="*/ 2075199 w 2094757"/>
              <a:gd name="connsiteY11" fmla="*/ 209866 h 584674"/>
              <a:gd name="connsiteX12" fmla="*/ 1832331 w 2094757"/>
              <a:gd name="connsiteY12" fmla="*/ 268318 h 584674"/>
              <a:gd name="connsiteX13" fmla="*/ 1451037 w 2094757"/>
              <a:gd name="connsiteY13" fmla="*/ 296562 h 584674"/>
              <a:gd name="connsiteX14" fmla="*/ 917931 w 2094757"/>
              <a:gd name="connsiteY14" fmla="*/ 257727 h 584674"/>
              <a:gd name="connsiteX15" fmla="*/ 751997 w 2094757"/>
              <a:gd name="connsiteY15" fmla="*/ 204769 h 584674"/>
              <a:gd name="connsiteX16" fmla="*/ 1129761 w 2094757"/>
              <a:gd name="connsiteY16" fmla="*/ 137690 h 584674"/>
              <a:gd name="connsiteX17" fmla="*/ 1737007 w 2094757"/>
              <a:gd name="connsiteY17" fmla="*/ 144751 h 584674"/>
              <a:gd name="connsiteX18" fmla="*/ 2090140 w 2094757"/>
              <a:gd name="connsiteY18" fmla="*/ 246311 h 584674"/>
              <a:gd name="connsiteX19" fmla="*/ 1892432 w 2094757"/>
              <a:gd name="connsiteY19" fmla="*/ 330672 h 584674"/>
              <a:gd name="connsiteX20" fmla="*/ 1482811 w 2094757"/>
              <a:gd name="connsiteY20" fmla="*/ 360111 h 584674"/>
              <a:gd name="connsiteX21" fmla="*/ 928522 w 2094757"/>
              <a:gd name="connsiteY21" fmla="*/ 335398 h 584674"/>
              <a:gd name="connsiteX22" fmla="*/ 737875 w 2094757"/>
              <a:gd name="connsiteY22" fmla="*/ 275379 h 584674"/>
              <a:gd name="connsiteX23" fmla="*/ 1023846 w 2094757"/>
              <a:gd name="connsiteY23" fmla="*/ 211830 h 584674"/>
              <a:gd name="connsiteX24" fmla="*/ 1686018 w 2094757"/>
              <a:gd name="connsiteY24" fmla="*/ 247053 h 584674"/>
              <a:gd name="connsiteX25" fmla="*/ 2080780 w 2094757"/>
              <a:gd name="connsiteY25" fmla="*/ 323955 h 584674"/>
              <a:gd name="connsiteX26" fmla="*/ 1945389 w 2094757"/>
              <a:gd name="connsiteY26" fmla="*/ 402449 h 584674"/>
              <a:gd name="connsiteX27" fmla="*/ 1371151 w 2094757"/>
              <a:gd name="connsiteY27" fmla="*/ 436587 h 584674"/>
              <a:gd name="connsiteX28" fmla="*/ 946175 w 2094757"/>
              <a:gd name="connsiteY28" fmla="*/ 402477 h 584674"/>
              <a:gd name="connsiteX29" fmla="*/ 747069 w 2094757"/>
              <a:gd name="connsiteY29" fmla="*/ 348351 h 584674"/>
              <a:gd name="connsiteX30" fmla="*/ 829098 w 2094757"/>
              <a:gd name="connsiteY30" fmla="*/ 312677 h 584674"/>
              <a:gd name="connsiteX31" fmla="*/ 1006690 w 2094757"/>
              <a:gd name="connsiteY31" fmla="*/ 297703 h 584674"/>
              <a:gd name="connsiteX32" fmla="*/ 1378946 w 2094757"/>
              <a:gd name="connsiteY32" fmla="*/ 300382 h 584674"/>
              <a:gd name="connsiteX33" fmla="*/ 1722719 w 2094757"/>
              <a:gd name="connsiteY33" fmla="*/ 324697 h 584674"/>
              <a:gd name="connsiteX34" fmla="*/ 1943744 w 2094757"/>
              <a:gd name="connsiteY34" fmla="*/ 361595 h 584674"/>
              <a:gd name="connsiteX35" fmla="*/ 2073637 w 2094757"/>
              <a:gd name="connsiteY35" fmla="*/ 415830 h 584674"/>
              <a:gd name="connsiteX36" fmla="*/ 1857044 w 2094757"/>
              <a:gd name="connsiteY36" fmla="*/ 494270 h 584674"/>
              <a:gd name="connsiteX37" fmla="*/ 1372217 w 2094757"/>
              <a:gd name="connsiteY37" fmla="*/ 517816 h 584674"/>
              <a:gd name="connsiteX38" fmla="*/ 903809 w 2094757"/>
              <a:gd name="connsiteY38" fmla="*/ 476618 h 584674"/>
              <a:gd name="connsiteX39" fmla="*/ 751997 w 2094757"/>
              <a:gd name="connsiteY39" fmla="*/ 427191 h 584674"/>
              <a:gd name="connsiteX40" fmla="*/ 981811 w 2094757"/>
              <a:gd name="connsiteY40" fmla="*/ 373835 h 584674"/>
              <a:gd name="connsiteX41" fmla="*/ 1624031 w 2094757"/>
              <a:gd name="connsiteY41" fmla="*/ 388355 h 584674"/>
              <a:gd name="connsiteX42" fmla="*/ 1961645 w 2094757"/>
              <a:gd name="connsiteY42" fmla="*/ 422067 h 584674"/>
              <a:gd name="connsiteX43" fmla="*/ 2082996 w 2094757"/>
              <a:gd name="connsiteY43" fmla="*/ 480148 h 584674"/>
              <a:gd name="connsiteX44" fmla="*/ 1982496 w 2094757"/>
              <a:gd name="connsiteY44" fmla="*/ 538202 h 584674"/>
              <a:gd name="connsiteX45" fmla="*/ 1592422 w 2094757"/>
              <a:gd name="connsiteY45" fmla="*/ 582415 h 584674"/>
              <a:gd name="connsiteX46" fmla="*/ 1188466 w 2094757"/>
              <a:gd name="connsiteY46" fmla="*/ 572573 h 584674"/>
              <a:gd name="connsiteX47" fmla="*/ 859963 w 2094757"/>
              <a:gd name="connsiteY47" fmla="*/ 524107 h 584674"/>
              <a:gd name="connsiteX48" fmla="*/ 476617 w 2094757"/>
              <a:gd name="connsiteY48" fmla="*/ 427191 h 584674"/>
              <a:gd name="connsiteX49" fmla="*/ 0 w 2094757"/>
              <a:gd name="connsiteY49" fmla="*/ 285971 h 584674"/>
              <a:gd name="connsiteX0" fmla="*/ 540167 w 2094757"/>
              <a:gd name="connsiteY0" fmla="*/ 0 h 584674"/>
              <a:gd name="connsiteX1" fmla="*/ 1468689 w 2094757"/>
              <a:gd name="connsiteY1" fmla="*/ 10592 h 584674"/>
              <a:gd name="connsiteX2" fmla="*/ 1920593 w 2094757"/>
              <a:gd name="connsiteY2" fmla="*/ 49427 h 584674"/>
              <a:gd name="connsiteX3" fmla="*/ 2084146 w 2094757"/>
              <a:gd name="connsiteY3" fmla="*/ 129036 h 584674"/>
              <a:gd name="connsiteX4" fmla="*/ 1835861 w 2094757"/>
              <a:gd name="connsiteY4" fmla="*/ 208300 h 584674"/>
              <a:gd name="connsiteX5" fmla="*/ 1397997 w 2094757"/>
              <a:gd name="connsiteY5" fmla="*/ 219317 h 584674"/>
              <a:gd name="connsiteX6" fmla="*/ 776711 w 2094757"/>
              <a:gd name="connsiteY6" fmla="*/ 158873 h 584674"/>
              <a:gd name="connsiteX7" fmla="*/ 896748 w 2094757"/>
              <a:gd name="connsiteY7" fmla="*/ 87466 h 584674"/>
              <a:gd name="connsiteX8" fmla="*/ 1386255 w 2094757"/>
              <a:gd name="connsiteY8" fmla="*/ 62752 h 584674"/>
              <a:gd name="connsiteX9" fmla="*/ 1766566 w 2094757"/>
              <a:gd name="connsiteY9" fmla="*/ 86669 h 584674"/>
              <a:gd name="connsiteX10" fmla="*/ 2008442 w 2094757"/>
              <a:gd name="connsiteY10" fmla="*/ 136096 h 584674"/>
              <a:gd name="connsiteX11" fmla="*/ 2075199 w 2094757"/>
              <a:gd name="connsiteY11" fmla="*/ 209866 h 584674"/>
              <a:gd name="connsiteX12" fmla="*/ 1832331 w 2094757"/>
              <a:gd name="connsiteY12" fmla="*/ 268318 h 584674"/>
              <a:gd name="connsiteX13" fmla="*/ 1451037 w 2094757"/>
              <a:gd name="connsiteY13" fmla="*/ 296562 h 584674"/>
              <a:gd name="connsiteX14" fmla="*/ 917931 w 2094757"/>
              <a:gd name="connsiteY14" fmla="*/ 257727 h 584674"/>
              <a:gd name="connsiteX15" fmla="*/ 751997 w 2094757"/>
              <a:gd name="connsiteY15" fmla="*/ 204769 h 584674"/>
              <a:gd name="connsiteX16" fmla="*/ 1129761 w 2094757"/>
              <a:gd name="connsiteY16" fmla="*/ 137690 h 584674"/>
              <a:gd name="connsiteX17" fmla="*/ 1737007 w 2094757"/>
              <a:gd name="connsiteY17" fmla="*/ 144751 h 584674"/>
              <a:gd name="connsiteX18" fmla="*/ 2090140 w 2094757"/>
              <a:gd name="connsiteY18" fmla="*/ 246311 h 584674"/>
              <a:gd name="connsiteX19" fmla="*/ 1892432 w 2094757"/>
              <a:gd name="connsiteY19" fmla="*/ 330672 h 584674"/>
              <a:gd name="connsiteX20" fmla="*/ 1482811 w 2094757"/>
              <a:gd name="connsiteY20" fmla="*/ 360111 h 584674"/>
              <a:gd name="connsiteX21" fmla="*/ 928522 w 2094757"/>
              <a:gd name="connsiteY21" fmla="*/ 335398 h 584674"/>
              <a:gd name="connsiteX22" fmla="*/ 737875 w 2094757"/>
              <a:gd name="connsiteY22" fmla="*/ 275379 h 584674"/>
              <a:gd name="connsiteX23" fmla="*/ 1019084 w 2094757"/>
              <a:gd name="connsiteY23" fmla="*/ 221226 h 584674"/>
              <a:gd name="connsiteX24" fmla="*/ 1686018 w 2094757"/>
              <a:gd name="connsiteY24" fmla="*/ 247053 h 584674"/>
              <a:gd name="connsiteX25" fmla="*/ 2080780 w 2094757"/>
              <a:gd name="connsiteY25" fmla="*/ 323955 h 584674"/>
              <a:gd name="connsiteX26" fmla="*/ 1945389 w 2094757"/>
              <a:gd name="connsiteY26" fmla="*/ 402449 h 584674"/>
              <a:gd name="connsiteX27" fmla="*/ 1371151 w 2094757"/>
              <a:gd name="connsiteY27" fmla="*/ 436587 h 584674"/>
              <a:gd name="connsiteX28" fmla="*/ 946175 w 2094757"/>
              <a:gd name="connsiteY28" fmla="*/ 402477 h 584674"/>
              <a:gd name="connsiteX29" fmla="*/ 747069 w 2094757"/>
              <a:gd name="connsiteY29" fmla="*/ 348351 h 584674"/>
              <a:gd name="connsiteX30" fmla="*/ 829098 w 2094757"/>
              <a:gd name="connsiteY30" fmla="*/ 312677 h 584674"/>
              <a:gd name="connsiteX31" fmla="*/ 1006690 w 2094757"/>
              <a:gd name="connsiteY31" fmla="*/ 297703 h 584674"/>
              <a:gd name="connsiteX32" fmla="*/ 1378946 w 2094757"/>
              <a:gd name="connsiteY32" fmla="*/ 300382 h 584674"/>
              <a:gd name="connsiteX33" fmla="*/ 1722719 w 2094757"/>
              <a:gd name="connsiteY33" fmla="*/ 324697 h 584674"/>
              <a:gd name="connsiteX34" fmla="*/ 1943744 w 2094757"/>
              <a:gd name="connsiteY34" fmla="*/ 361595 h 584674"/>
              <a:gd name="connsiteX35" fmla="*/ 2073637 w 2094757"/>
              <a:gd name="connsiteY35" fmla="*/ 415830 h 584674"/>
              <a:gd name="connsiteX36" fmla="*/ 1857044 w 2094757"/>
              <a:gd name="connsiteY36" fmla="*/ 494270 h 584674"/>
              <a:gd name="connsiteX37" fmla="*/ 1372217 w 2094757"/>
              <a:gd name="connsiteY37" fmla="*/ 517816 h 584674"/>
              <a:gd name="connsiteX38" fmla="*/ 903809 w 2094757"/>
              <a:gd name="connsiteY38" fmla="*/ 476618 h 584674"/>
              <a:gd name="connsiteX39" fmla="*/ 751997 w 2094757"/>
              <a:gd name="connsiteY39" fmla="*/ 427191 h 584674"/>
              <a:gd name="connsiteX40" fmla="*/ 981811 w 2094757"/>
              <a:gd name="connsiteY40" fmla="*/ 373835 h 584674"/>
              <a:gd name="connsiteX41" fmla="*/ 1624031 w 2094757"/>
              <a:gd name="connsiteY41" fmla="*/ 388355 h 584674"/>
              <a:gd name="connsiteX42" fmla="*/ 1961645 w 2094757"/>
              <a:gd name="connsiteY42" fmla="*/ 422067 h 584674"/>
              <a:gd name="connsiteX43" fmla="*/ 2082996 w 2094757"/>
              <a:gd name="connsiteY43" fmla="*/ 480148 h 584674"/>
              <a:gd name="connsiteX44" fmla="*/ 1982496 w 2094757"/>
              <a:gd name="connsiteY44" fmla="*/ 538202 h 584674"/>
              <a:gd name="connsiteX45" fmla="*/ 1592422 w 2094757"/>
              <a:gd name="connsiteY45" fmla="*/ 582415 h 584674"/>
              <a:gd name="connsiteX46" fmla="*/ 1188466 w 2094757"/>
              <a:gd name="connsiteY46" fmla="*/ 572573 h 584674"/>
              <a:gd name="connsiteX47" fmla="*/ 859963 w 2094757"/>
              <a:gd name="connsiteY47" fmla="*/ 524107 h 584674"/>
              <a:gd name="connsiteX48" fmla="*/ 476617 w 2094757"/>
              <a:gd name="connsiteY48" fmla="*/ 427191 h 584674"/>
              <a:gd name="connsiteX49" fmla="*/ 0 w 2094757"/>
              <a:gd name="connsiteY49" fmla="*/ 285971 h 584674"/>
              <a:gd name="connsiteX0" fmla="*/ 540167 w 2094757"/>
              <a:gd name="connsiteY0" fmla="*/ 0 h 584674"/>
              <a:gd name="connsiteX1" fmla="*/ 1468689 w 2094757"/>
              <a:gd name="connsiteY1" fmla="*/ 10592 h 584674"/>
              <a:gd name="connsiteX2" fmla="*/ 1920593 w 2094757"/>
              <a:gd name="connsiteY2" fmla="*/ 49427 h 584674"/>
              <a:gd name="connsiteX3" fmla="*/ 2084146 w 2094757"/>
              <a:gd name="connsiteY3" fmla="*/ 129036 h 584674"/>
              <a:gd name="connsiteX4" fmla="*/ 1835861 w 2094757"/>
              <a:gd name="connsiteY4" fmla="*/ 208300 h 584674"/>
              <a:gd name="connsiteX5" fmla="*/ 1397997 w 2094757"/>
              <a:gd name="connsiteY5" fmla="*/ 219317 h 584674"/>
              <a:gd name="connsiteX6" fmla="*/ 776711 w 2094757"/>
              <a:gd name="connsiteY6" fmla="*/ 158873 h 584674"/>
              <a:gd name="connsiteX7" fmla="*/ 896748 w 2094757"/>
              <a:gd name="connsiteY7" fmla="*/ 87466 h 584674"/>
              <a:gd name="connsiteX8" fmla="*/ 1386255 w 2094757"/>
              <a:gd name="connsiteY8" fmla="*/ 62752 h 584674"/>
              <a:gd name="connsiteX9" fmla="*/ 1766566 w 2094757"/>
              <a:gd name="connsiteY9" fmla="*/ 86669 h 584674"/>
              <a:gd name="connsiteX10" fmla="*/ 2008442 w 2094757"/>
              <a:gd name="connsiteY10" fmla="*/ 136096 h 584674"/>
              <a:gd name="connsiteX11" fmla="*/ 2075199 w 2094757"/>
              <a:gd name="connsiteY11" fmla="*/ 209866 h 584674"/>
              <a:gd name="connsiteX12" fmla="*/ 1832331 w 2094757"/>
              <a:gd name="connsiteY12" fmla="*/ 268318 h 584674"/>
              <a:gd name="connsiteX13" fmla="*/ 1451037 w 2094757"/>
              <a:gd name="connsiteY13" fmla="*/ 296562 h 584674"/>
              <a:gd name="connsiteX14" fmla="*/ 917931 w 2094757"/>
              <a:gd name="connsiteY14" fmla="*/ 257727 h 584674"/>
              <a:gd name="connsiteX15" fmla="*/ 751997 w 2094757"/>
              <a:gd name="connsiteY15" fmla="*/ 204769 h 584674"/>
              <a:gd name="connsiteX16" fmla="*/ 1129761 w 2094757"/>
              <a:gd name="connsiteY16" fmla="*/ 137690 h 584674"/>
              <a:gd name="connsiteX17" fmla="*/ 1737007 w 2094757"/>
              <a:gd name="connsiteY17" fmla="*/ 144751 h 584674"/>
              <a:gd name="connsiteX18" fmla="*/ 2090140 w 2094757"/>
              <a:gd name="connsiteY18" fmla="*/ 246311 h 584674"/>
              <a:gd name="connsiteX19" fmla="*/ 1892432 w 2094757"/>
              <a:gd name="connsiteY19" fmla="*/ 330672 h 584674"/>
              <a:gd name="connsiteX20" fmla="*/ 1482811 w 2094757"/>
              <a:gd name="connsiteY20" fmla="*/ 360111 h 584674"/>
              <a:gd name="connsiteX21" fmla="*/ 928522 w 2094757"/>
              <a:gd name="connsiteY21" fmla="*/ 335398 h 584674"/>
              <a:gd name="connsiteX22" fmla="*/ 737875 w 2094757"/>
              <a:gd name="connsiteY22" fmla="*/ 275379 h 584674"/>
              <a:gd name="connsiteX23" fmla="*/ 1023846 w 2094757"/>
              <a:gd name="connsiteY23" fmla="*/ 224358 h 584674"/>
              <a:gd name="connsiteX24" fmla="*/ 1686018 w 2094757"/>
              <a:gd name="connsiteY24" fmla="*/ 247053 h 584674"/>
              <a:gd name="connsiteX25" fmla="*/ 2080780 w 2094757"/>
              <a:gd name="connsiteY25" fmla="*/ 323955 h 584674"/>
              <a:gd name="connsiteX26" fmla="*/ 1945389 w 2094757"/>
              <a:gd name="connsiteY26" fmla="*/ 402449 h 584674"/>
              <a:gd name="connsiteX27" fmla="*/ 1371151 w 2094757"/>
              <a:gd name="connsiteY27" fmla="*/ 436587 h 584674"/>
              <a:gd name="connsiteX28" fmla="*/ 946175 w 2094757"/>
              <a:gd name="connsiteY28" fmla="*/ 402477 h 584674"/>
              <a:gd name="connsiteX29" fmla="*/ 747069 w 2094757"/>
              <a:gd name="connsiteY29" fmla="*/ 348351 h 584674"/>
              <a:gd name="connsiteX30" fmla="*/ 829098 w 2094757"/>
              <a:gd name="connsiteY30" fmla="*/ 312677 h 584674"/>
              <a:gd name="connsiteX31" fmla="*/ 1006690 w 2094757"/>
              <a:gd name="connsiteY31" fmla="*/ 297703 h 584674"/>
              <a:gd name="connsiteX32" fmla="*/ 1378946 w 2094757"/>
              <a:gd name="connsiteY32" fmla="*/ 300382 h 584674"/>
              <a:gd name="connsiteX33" fmla="*/ 1722719 w 2094757"/>
              <a:gd name="connsiteY33" fmla="*/ 324697 h 584674"/>
              <a:gd name="connsiteX34" fmla="*/ 1943744 w 2094757"/>
              <a:gd name="connsiteY34" fmla="*/ 361595 h 584674"/>
              <a:gd name="connsiteX35" fmla="*/ 2073637 w 2094757"/>
              <a:gd name="connsiteY35" fmla="*/ 415830 h 584674"/>
              <a:gd name="connsiteX36" fmla="*/ 1857044 w 2094757"/>
              <a:gd name="connsiteY36" fmla="*/ 494270 h 584674"/>
              <a:gd name="connsiteX37" fmla="*/ 1372217 w 2094757"/>
              <a:gd name="connsiteY37" fmla="*/ 517816 h 584674"/>
              <a:gd name="connsiteX38" fmla="*/ 903809 w 2094757"/>
              <a:gd name="connsiteY38" fmla="*/ 476618 h 584674"/>
              <a:gd name="connsiteX39" fmla="*/ 751997 w 2094757"/>
              <a:gd name="connsiteY39" fmla="*/ 427191 h 584674"/>
              <a:gd name="connsiteX40" fmla="*/ 981811 w 2094757"/>
              <a:gd name="connsiteY40" fmla="*/ 373835 h 584674"/>
              <a:gd name="connsiteX41" fmla="*/ 1624031 w 2094757"/>
              <a:gd name="connsiteY41" fmla="*/ 388355 h 584674"/>
              <a:gd name="connsiteX42" fmla="*/ 1961645 w 2094757"/>
              <a:gd name="connsiteY42" fmla="*/ 422067 h 584674"/>
              <a:gd name="connsiteX43" fmla="*/ 2082996 w 2094757"/>
              <a:gd name="connsiteY43" fmla="*/ 480148 h 584674"/>
              <a:gd name="connsiteX44" fmla="*/ 1982496 w 2094757"/>
              <a:gd name="connsiteY44" fmla="*/ 538202 h 584674"/>
              <a:gd name="connsiteX45" fmla="*/ 1592422 w 2094757"/>
              <a:gd name="connsiteY45" fmla="*/ 582415 h 584674"/>
              <a:gd name="connsiteX46" fmla="*/ 1188466 w 2094757"/>
              <a:gd name="connsiteY46" fmla="*/ 572573 h 584674"/>
              <a:gd name="connsiteX47" fmla="*/ 859963 w 2094757"/>
              <a:gd name="connsiteY47" fmla="*/ 524107 h 584674"/>
              <a:gd name="connsiteX48" fmla="*/ 476617 w 2094757"/>
              <a:gd name="connsiteY48" fmla="*/ 427191 h 584674"/>
              <a:gd name="connsiteX49" fmla="*/ 0 w 2094757"/>
              <a:gd name="connsiteY49" fmla="*/ 285971 h 584674"/>
              <a:gd name="connsiteX0" fmla="*/ 540167 w 2094916"/>
              <a:gd name="connsiteY0" fmla="*/ 0 h 584674"/>
              <a:gd name="connsiteX1" fmla="*/ 1468689 w 2094916"/>
              <a:gd name="connsiteY1" fmla="*/ 10592 h 584674"/>
              <a:gd name="connsiteX2" fmla="*/ 1920593 w 2094916"/>
              <a:gd name="connsiteY2" fmla="*/ 49427 h 584674"/>
              <a:gd name="connsiteX3" fmla="*/ 2084146 w 2094916"/>
              <a:gd name="connsiteY3" fmla="*/ 129036 h 584674"/>
              <a:gd name="connsiteX4" fmla="*/ 1835861 w 2094916"/>
              <a:gd name="connsiteY4" fmla="*/ 208300 h 584674"/>
              <a:gd name="connsiteX5" fmla="*/ 1397997 w 2094916"/>
              <a:gd name="connsiteY5" fmla="*/ 219317 h 584674"/>
              <a:gd name="connsiteX6" fmla="*/ 776711 w 2094916"/>
              <a:gd name="connsiteY6" fmla="*/ 158873 h 584674"/>
              <a:gd name="connsiteX7" fmla="*/ 896748 w 2094916"/>
              <a:gd name="connsiteY7" fmla="*/ 87466 h 584674"/>
              <a:gd name="connsiteX8" fmla="*/ 1386255 w 2094916"/>
              <a:gd name="connsiteY8" fmla="*/ 62752 h 584674"/>
              <a:gd name="connsiteX9" fmla="*/ 1766566 w 2094916"/>
              <a:gd name="connsiteY9" fmla="*/ 86669 h 584674"/>
              <a:gd name="connsiteX10" fmla="*/ 2008442 w 2094916"/>
              <a:gd name="connsiteY10" fmla="*/ 136096 h 584674"/>
              <a:gd name="connsiteX11" fmla="*/ 2075199 w 2094916"/>
              <a:gd name="connsiteY11" fmla="*/ 209866 h 584674"/>
              <a:gd name="connsiteX12" fmla="*/ 1832331 w 2094916"/>
              <a:gd name="connsiteY12" fmla="*/ 268318 h 584674"/>
              <a:gd name="connsiteX13" fmla="*/ 1451037 w 2094916"/>
              <a:gd name="connsiteY13" fmla="*/ 296562 h 584674"/>
              <a:gd name="connsiteX14" fmla="*/ 917931 w 2094916"/>
              <a:gd name="connsiteY14" fmla="*/ 257727 h 584674"/>
              <a:gd name="connsiteX15" fmla="*/ 751997 w 2094916"/>
              <a:gd name="connsiteY15" fmla="*/ 204769 h 584674"/>
              <a:gd name="connsiteX16" fmla="*/ 1129761 w 2094916"/>
              <a:gd name="connsiteY16" fmla="*/ 137690 h 584674"/>
              <a:gd name="connsiteX17" fmla="*/ 1737007 w 2094916"/>
              <a:gd name="connsiteY17" fmla="*/ 144751 h 584674"/>
              <a:gd name="connsiteX18" fmla="*/ 2090140 w 2094916"/>
              <a:gd name="connsiteY18" fmla="*/ 246311 h 584674"/>
              <a:gd name="connsiteX19" fmla="*/ 1892432 w 2094916"/>
              <a:gd name="connsiteY19" fmla="*/ 330672 h 584674"/>
              <a:gd name="connsiteX20" fmla="*/ 1482811 w 2094916"/>
              <a:gd name="connsiteY20" fmla="*/ 360111 h 584674"/>
              <a:gd name="connsiteX21" fmla="*/ 928522 w 2094916"/>
              <a:gd name="connsiteY21" fmla="*/ 335398 h 584674"/>
              <a:gd name="connsiteX22" fmla="*/ 737875 w 2094916"/>
              <a:gd name="connsiteY22" fmla="*/ 275379 h 584674"/>
              <a:gd name="connsiteX23" fmla="*/ 1023846 w 2094916"/>
              <a:gd name="connsiteY23" fmla="*/ 224358 h 584674"/>
              <a:gd name="connsiteX24" fmla="*/ 1683637 w 2094916"/>
              <a:gd name="connsiteY24" fmla="*/ 253318 h 584674"/>
              <a:gd name="connsiteX25" fmla="*/ 2080780 w 2094916"/>
              <a:gd name="connsiteY25" fmla="*/ 323955 h 584674"/>
              <a:gd name="connsiteX26" fmla="*/ 1945389 w 2094916"/>
              <a:gd name="connsiteY26" fmla="*/ 402449 h 584674"/>
              <a:gd name="connsiteX27" fmla="*/ 1371151 w 2094916"/>
              <a:gd name="connsiteY27" fmla="*/ 436587 h 584674"/>
              <a:gd name="connsiteX28" fmla="*/ 946175 w 2094916"/>
              <a:gd name="connsiteY28" fmla="*/ 402477 h 584674"/>
              <a:gd name="connsiteX29" fmla="*/ 747069 w 2094916"/>
              <a:gd name="connsiteY29" fmla="*/ 348351 h 584674"/>
              <a:gd name="connsiteX30" fmla="*/ 829098 w 2094916"/>
              <a:gd name="connsiteY30" fmla="*/ 312677 h 584674"/>
              <a:gd name="connsiteX31" fmla="*/ 1006690 w 2094916"/>
              <a:gd name="connsiteY31" fmla="*/ 297703 h 584674"/>
              <a:gd name="connsiteX32" fmla="*/ 1378946 w 2094916"/>
              <a:gd name="connsiteY32" fmla="*/ 300382 h 584674"/>
              <a:gd name="connsiteX33" fmla="*/ 1722719 w 2094916"/>
              <a:gd name="connsiteY33" fmla="*/ 324697 h 584674"/>
              <a:gd name="connsiteX34" fmla="*/ 1943744 w 2094916"/>
              <a:gd name="connsiteY34" fmla="*/ 361595 h 584674"/>
              <a:gd name="connsiteX35" fmla="*/ 2073637 w 2094916"/>
              <a:gd name="connsiteY35" fmla="*/ 415830 h 584674"/>
              <a:gd name="connsiteX36" fmla="*/ 1857044 w 2094916"/>
              <a:gd name="connsiteY36" fmla="*/ 494270 h 584674"/>
              <a:gd name="connsiteX37" fmla="*/ 1372217 w 2094916"/>
              <a:gd name="connsiteY37" fmla="*/ 517816 h 584674"/>
              <a:gd name="connsiteX38" fmla="*/ 903809 w 2094916"/>
              <a:gd name="connsiteY38" fmla="*/ 476618 h 584674"/>
              <a:gd name="connsiteX39" fmla="*/ 751997 w 2094916"/>
              <a:gd name="connsiteY39" fmla="*/ 427191 h 584674"/>
              <a:gd name="connsiteX40" fmla="*/ 981811 w 2094916"/>
              <a:gd name="connsiteY40" fmla="*/ 373835 h 584674"/>
              <a:gd name="connsiteX41" fmla="*/ 1624031 w 2094916"/>
              <a:gd name="connsiteY41" fmla="*/ 388355 h 584674"/>
              <a:gd name="connsiteX42" fmla="*/ 1961645 w 2094916"/>
              <a:gd name="connsiteY42" fmla="*/ 422067 h 584674"/>
              <a:gd name="connsiteX43" fmla="*/ 2082996 w 2094916"/>
              <a:gd name="connsiteY43" fmla="*/ 480148 h 584674"/>
              <a:gd name="connsiteX44" fmla="*/ 1982496 w 2094916"/>
              <a:gd name="connsiteY44" fmla="*/ 538202 h 584674"/>
              <a:gd name="connsiteX45" fmla="*/ 1592422 w 2094916"/>
              <a:gd name="connsiteY45" fmla="*/ 582415 h 584674"/>
              <a:gd name="connsiteX46" fmla="*/ 1188466 w 2094916"/>
              <a:gd name="connsiteY46" fmla="*/ 572573 h 584674"/>
              <a:gd name="connsiteX47" fmla="*/ 859963 w 2094916"/>
              <a:gd name="connsiteY47" fmla="*/ 524107 h 584674"/>
              <a:gd name="connsiteX48" fmla="*/ 476617 w 2094916"/>
              <a:gd name="connsiteY48" fmla="*/ 427191 h 584674"/>
              <a:gd name="connsiteX49" fmla="*/ 0 w 2094916"/>
              <a:gd name="connsiteY49" fmla="*/ 285971 h 584674"/>
              <a:gd name="connsiteX0" fmla="*/ 540167 w 2094916"/>
              <a:gd name="connsiteY0" fmla="*/ 0 h 584674"/>
              <a:gd name="connsiteX1" fmla="*/ 1468689 w 2094916"/>
              <a:gd name="connsiteY1" fmla="*/ 10592 h 584674"/>
              <a:gd name="connsiteX2" fmla="*/ 1920593 w 2094916"/>
              <a:gd name="connsiteY2" fmla="*/ 49427 h 584674"/>
              <a:gd name="connsiteX3" fmla="*/ 2084146 w 2094916"/>
              <a:gd name="connsiteY3" fmla="*/ 129036 h 584674"/>
              <a:gd name="connsiteX4" fmla="*/ 1835861 w 2094916"/>
              <a:gd name="connsiteY4" fmla="*/ 208300 h 584674"/>
              <a:gd name="connsiteX5" fmla="*/ 1397997 w 2094916"/>
              <a:gd name="connsiteY5" fmla="*/ 219317 h 584674"/>
              <a:gd name="connsiteX6" fmla="*/ 776711 w 2094916"/>
              <a:gd name="connsiteY6" fmla="*/ 158873 h 584674"/>
              <a:gd name="connsiteX7" fmla="*/ 896748 w 2094916"/>
              <a:gd name="connsiteY7" fmla="*/ 87466 h 584674"/>
              <a:gd name="connsiteX8" fmla="*/ 1386255 w 2094916"/>
              <a:gd name="connsiteY8" fmla="*/ 62752 h 584674"/>
              <a:gd name="connsiteX9" fmla="*/ 1766566 w 2094916"/>
              <a:gd name="connsiteY9" fmla="*/ 86669 h 584674"/>
              <a:gd name="connsiteX10" fmla="*/ 2008442 w 2094916"/>
              <a:gd name="connsiteY10" fmla="*/ 136096 h 584674"/>
              <a:gd name="connsiteX11" fmla="*/ 2075199 w 2094916"/>
              <a:gd name="connsiteY11" fmla="*/ 209866 h 584674"/>
              <a:gd name="connsiteX12" fmla="*/ 1832331 w 2094916"/>
              <a:gd name="connsiteY12" fmla="*/ 268318 h 584674"/>
              <a:gd name="connsiteX13" fmla="*/ 1451037 w 2094916"/>
              <a:gd name="connsiteY13" fmla="*/ 296562 h 584674"/>
              <a:gd name="connsiteX14" fmla="*/ 917931 w 2094916"/>
              <a:gd name="connsiteY14" fmla="*/ 257727 h 584674"/>
              <a:gd name="connsiteX15" fmla="*/ 751997 w 2094916"/>
              <a:gd name="connsiteY15" fmla="*/ 204769 h 584674"/>
              <a:gd name="connsiteX16" fmla="*/ 1129761 w 2094916"/>
              <a:gd name="connsiteY16" fmla="*/ 137690 h 584674"/>
              <a:gd name="connsiteX17" fmla="*/ 1737007 w 2094916"/>
              <a:gd name="connsiteY17" fmla="*/ 144751 h 584674"/>
              <a:gd name="connsiteX18" fmla="*/ 2090140 w 2094916"/>
              <a:gd name="connsiteY18" fmla="*/ 246311 h 584674"/>
              <a:gd name="connsiteX19" fmla="*/ 1892432 w 2094916"/>
              <a:gd name="connsiteY19" fmla="*/ 330672 h 584674"/>
              <a:gd name="connsiteX20" fmla="*/ 1482811 w 2094916"/>
              <a:gd name="connsiteY20" fmla="*/ 360111 h 584674"/>
              <a:gd name="connsiteX21" fmla="*/ 928522 w 2094916"/>
              <a:gd name="connsiteY21" fmla="*/ 335398 h 584674"/>
              <a:gd name="connsiteX22" fmla="*/ 737875 w 2094916"/>
              <a:gd name="connsiteY22" fmla="*/ 275379 h 584674"/>
              <a:gd name="connsiteX23" fmla="*/ 1030990 w 2094916"/>
              <a:gd name="connsiteY23" fmla="*/ 235320 h 584674"/>
              <a:gd name="connsiteX24" fmla="*/ 1683637 w 2094916"/>
              <a:gd name="connsiteY24" fmla="*/ 253318 h 584674"/>
              <a:gd name="connsiteX25" fmla="*/ 2080780 w 2094916"/>
              <a:gd name="connsiteY25" fmla="*/ 323955 h 584674"/>
              <a:gd name="connsiteX26" fmla="*/ 1945389 w 2094916"/>
              <a:gd name="connsiteY26" fmla="*/ 402449 h 584674"/>
              <a:gd name="connsiteX27" fmla="*/ 1371151 w 2094916"/>
              <a:gd name="connsiteY27" fmla="*/ 436587 h 584674"/>
              <a:gd name="connsiteX28" fmla="*/ 946175 w 2094916"/>
              <a:gd name="connsiteY28" fmla="*/ 402477 h 584674"/>
              <a:gd name="connsiteX29" fmla="*/ 747069 w 2094916"/>
              <a:gd name="connsiteY29" fmla="*/ 348351 h 584674"/>
              <a:gd name="connsiteX30" fmla="*/ 829098 w 2094916"/>
              <a:gd name="connsiteY30" fmla="*/ 312677 h 584674"/>
              <a:gd name="connsiteX31" fmla="*/ 1006690 w 2094916"/>
              <a:gd name="connsiteY31" fmla="*/ 297703 h 584674"/>
              <a:gd name="connsiteX32" fmla="*/ 1378946 w 2094916"/>
              <a:gd name="connsiteY32" fmla="*/ 300382 h 584674"/>
              <a:gd name="connsiteX33" fmla="*/ 1722719 w 2094916"/>
              <a:gd name="connsiteY33" fmla="*/ 324697 h 584674"/>
              <a:gd name="connsiteX34" fmla="*/ 1943744 w 2094916"/>
              <a:gd name="connsiteY34" fmla="*/ 361595 h 584674"/>
              <a:gd name="connsiteX35" fmla="*/ 2073637 w 2094916"/>
              <a:gd name="connsiteY35" fmla="*/ 415830 h 584674"/>
              <a:gd name="connsiteX36" fmla="*/ 1857044 w 2094916"/>
              <a:gd name="connsiteY36" fmla="*/ 494270 h 584674"/>
              <a:gd name="connsiteX37" fmla="*/ 1372217 w 2094916"/>
              <a:gd name="connsiteY37" fmla="*/ 517816 h 584674"/>
              <a:gd name="connsiteX38" fmla="*/ 903809 w 2094916"/>
              <a:gd name="connsiteY38" fmla="*/ 476618 h 584674"/>
              <a:gd name="connsiteX39" fmla="*/ 751997 w 2094916"/>
              <a:gd name="connsiteY39" fmla="*/ 427191 h 584674"/>
              <a:gd name="connsiteX40" fmla="*/ 981811 w 2094916"/>
              <a:gd name="connsiteY40" fmla="*/ 373835 h 584674"/>
              <a:gd name="connsiteX41" fmla="*/ 1624031 w 2094916"/>
              <a:gd name="connsiteY41" fmla="*/ 388355 h 584674"/>
              <a:gd name="connsiteX42" fmla="*/ 1961645 w 2094916"/>
              <a:gd name="connsiteY42" fmla="*/ 422067 h 584674"/>
              <a:gd name="connsiteX43" fmla="*/ 2082996 w 2094916"/>
              <a:gd name="connsiteY43" fmla="*/ 480148 h 584674"/>
              <a:gd name="connsiteX44" fmla="*/ 1982496 w 2094916"/>
              <a:gd name="connsiteY44" fmla="*/ 538202 h 584674"/>
              <a:gd name="connsiteX45" fmla="*/ 1592422 w 2094916"/>
              <a:gd name="connsiteY45" fmla="*/ 582415 h 584674"/>
              <a:gd name="connsiteX46" fmla="*/ 1188466 w 2094916"/>
              <a:gd name="connsiteY46" fmla="*/ 572573 h 584674"/>
              <a:gd name="connsiteX47" fmla="*/ 859963 w 2094916"/>
              <a:gd name="connsiteY47" fmla="*/ 524107 h 584674"/>
              <a:gd name="connsiteX48" fmla="*/ 476617 w 2094916"/>
              <a:gd name="connsiteY48" fmla="*/ 427191 h 584674"/>
              <a:gd name="connsiteX49" fmla="*/ 0 w 2094916"/>
              <a:gd name="connsiteY49" fmla="*/ 285971 h 584674"/>
              <a:gd name="connsiteX0" fmla="*/ 540167 w 2094916"/>
              <a:gd name="connsiteY0" fmla="*/ 0 h 584674"/>
              <a:gd name="connsiteX1" fmla="*/ 1468689 w 2094916"/>
              <a:gd name="connsiteY1" fmla="*/ 10592 h 584674"/>
              <a:gd name="connsiteX2" fmla="*/ 1920593 w 2094916"/>
              <a:gd name="connsiteY2" fmla="*/ 49427 h 584674"/>
              <a:gd name="connsiteX3" fmla="*/ 2084146 w 2094916"/>
              <a:gd name="connsiteY3" fmla="*/ 129036 h 584674"/>
              <a:gd name="connsiteX4" fmla="*/ 1835861 w 2094916"/>
              <a:gd name="connsiteY4" fmla="*/ 208300 h 584674"/>
              <a:gd name="connsiteX5" fmla="*/ 1397997 w 2094916"/>
              <a:gd name="connsiteY5" fmla="*/ 219317 h 584674"/>
              <a:gd name="connsiteX6" fmla="*/ 776711 w 2094916"/>
              <a:gd name="connsiteY6" fmla="*/ 158873 h 584674"/>
              <a:gd name="connsiteX7" fmla="*/ 896748 w 2094916"/>
              <a:gd name="connsiteY7" fmla="*/ 87466 h 584674"/>
              <a:gd name="connsiteX8" fmla="*/ 1386255 w 2094916"/>
              <a:gd name="connsiteY8" fmla="*/ 62752 h 584674"/>
              <a:gd name="connsiteX9" fmla="*/ 1766566 w 2094916"/>
              <a:gd name="connsiteY9" fmla="*/ 86669 h 584674"/>
              <a:gd name="connsiteX10" fmla="*/ 2008442 w 2094916"/>
              <a:gd name="connsiteY10" fmla="*/ 136096 h 584674"/>
              <a:gd name="connsiteX11" fmla="*/ 2075199 w 2094916"/>
              <a:gd name="connsiteY11" fmla="*/ 209866 h 584674"/>
              <a:gd name="connsiteX12" fmla="*/ 1832331 w 2094916"/>
              <a:gd name="connsiteY12" fmla="*/ 268318 h 584674"/>
              <a:gd name="connsiteX13" fmla="*/ 1446275 w 2094916"/>
              <a:gd name="connsiteY13" fmla="*/ 290298 h 584674"/>
              <a:gd name="connsiteX14" fmla="*/ 917931 w 2094916"/>
              <a:gd name="connsiteY14" fmla="*/ 257727 h 584674"/>
              <a:gd name="connsiteX15" fmla="*/ 751997 w 2094916"/>
              <a:gd name="connsiteY15" fmla="*/ 204769 h 584674"/>
              <a:gd name="connsiteX16" fmla="*/ 1129761 w 2094916"/>
              <a:gd name="connsiteY16" fmla="*/ 137690 h 584674"/>
              <a:gd name="connsiteX17" fmla="*/ 1737007 w 2094916"/>
              <a:gd name="connsiteY17" fmla="*/ 144751 h 584674"/>
              <a:gd name="connsiteX18" fmla="*/ 2090140 w 2094916"/>
              <a:gd name="connsiteY18" fmla="*/ 246311 h 584674"/>
              <a:gd name="connsiteX19" fmla="*/ 1892432 w 2094916"/>
              <a:gd name="connsiteY19" fmla="*/ 330672 h 584674"/>
              <a:gd name="connsiteX20" fmla="*/ 1482811 w 2094916"/>
              <a:gd name="connsiteY20" fmla="*/ 360111 h 584674"/>
              <a:gd name="connsiteX21" fmla="*/ 928522 w 2094916"/>
              <a:gd name="connsiteY21" fmla="*/ 335398 h 584674"/>
              <a:gd name="connsiteX22" fmla="*/ 737875 w 2094916"/>
              <a:gd name="connsiteY22" fmla="*/ 275379 h 584674"/>
              <a:gd name="connsiteX23" fmla="*/ 1030990 w 2094916"/>
              <a:gd name="connsiteY23" fmla="*/ 235320 h 584674"/>
              <a:gd name="connsiteX24" fmla="*/ 1683637 w 2094916"/>
              <a:gd name="connsiteY24" fmla="*/ 253318 h 584674"/>
              <a:gd name="connsiteX25" fmla="*/ 2080780 w 2094916"/>
              <a:gd name="connsiteY25" fmla="*/ 323955 h 584674"/>
              <a:gd name="connsiteX26" fmla="*/ 1945389 w 2094916"/>
              <a:gd name="connsiteY26" fmla="*/ 402449 h 584674"/>
              <a:gd name="connsiteX27" fmla="*/ 1371151 w 2094916"/>
              <a:gd name="connsiteY27" fmla="*/ 436587 h 584674"/>
              <a:gd name="connsiteX28" fmla="*/ 946175 w 2094916"/>
              <a:gd name="connsiteY28" fmla="*/ 402477 h 584674"/>
              <a:gd name="connsiteX29" fmla="*/ 747069 w 2094916"/>
              <a:gd name="connsiteY29" fmla="*/ 348351 h 584674"/>
              <a:gd name="connsiteX30" fmla="*/ 829098 w 2094916"/>
              <a:gd name="connsiteY30" fmla="*/ 312677 h 584674"/>
              <a:gd name="connsiteX31" fmla="*/ 1006690 w 2094916"/>
              <a:gd name="connsiteY31" fmla="*/ 297703 h 584674"/>
              <a:gd name="connsiteX32" fmla="*/ 1378946 w 2094916"/>
              <a:gd name="connsiteY32" fmla="*/ 300382 h 584674"/>
              <a:gd name="connsiteX33" fmla="*/ 1722719 w 2094916"/>
              <a:gd name="connsiteY33" fmla="*/ 324697 h 584674"/>
              <a:gd name="connsiteX34" fmla="*/ 1943744 w 2094916"/>
              <a:gd name="connsiteY34" fmla="*/ 361595 h 584674"/>
              <a:gd name="connsiteX35" fmla="*/ 2073637 w 2094916"/>
              <a:gd name="connsiteY35" fmla="*/ 415830 h 584674"/>
              <a:gd name="connsiteX36" fmla="*/ 1857044 w 2094916"/>
              <a:gd name="connsiteY36" fmla="*/ 494270 h 584674"/>
              <a:gd name="connsiteX37" fmla="*/ 1372217 w 2094916"/>
              <a:gd name="connsiteY37" fmla="*/ 517816 h 584674"/>
              <a:gd name="connsiteX38" fmla="*/ 903809 w 2094916"/>
              <a:gd name="connsiteY38" fmla="*/ 476618 h 584674"/>
              <a:gd name="connsiteX39" fmla="*/ 751997 w 2094916"/>
              <a:gd name="connsiteY39" fmla="*/ 427191 h 584674"/>
              <a:gd name="connsiteX40" fmla="*/ 981811 w 2094916"/>
              <a:gd name="connsiteY40" fmla="*/ 373835 h 584674"/>
              <a:gd name="connsiteX41" fmla="*/ 1624031 w 2094916"/>
              <a:gd name="connsiteY41" fmla="*/ 388355 h 584674"/>
              <a:gd name="connsiteX42" fmla="*/ 1961645 w 2094916"/>
              <a:gd name="connsiteY42" fmla="*/ 422067 h 584674"/>
              <a:gd name="connsiteX43" fmla="*/ 2082996 w 2094916"/>
              <a:gd name="connsiteY43" fmla="*/ 480148 h 584674"/>
              <a:gd name="connsiteX44" fmla="*/ 1982496 w 2094916"/>
              <a:gd name="connsiteY44" fmla="*/ 538202 h 584674"/>
              <a:gd name="connsiteX45" fmla="*/ 1592422 w 2094916"/>
              <a:gd name="connsiteY45" fmla="*/ 582415 h 584674"/>
              <a:gd name="connsiteX46" fmla="*/ 1188466 w 2094916"/>
              <a:gd name="connsiteY46" fmla="*/ 572573 h 584674"/>
              <a:gd name="connsiteX47" fmla="*/ 859963 w 2094916"/>
              <a:gd name="connsiteY47" fmla="*/ 524107 h 584674"/>
              <a:gd name="connsiteX48" fmla="*/ 476617 w 2094916"/>
              <a:gd name="connsiteY48" fmla="*/ 427191 h 584674"/>
              <a:gd name="connsiteX49" fmla="*/ 0 w 2094916"/>
              <a:gd name="connsiteY49" fmla="*/ 285971 h 584674"/>
              <a:gd name="connsiteX0" fmla="*/ 540167 w 2094916"/>
              <a:gd name="connsiteY0" fmla="*/ 0 h 584674"/>
              <a:gd name="connsiteX1" fmla="*/ 1468689 w 2094916"/>
              <a:gd name="connsiteY1" fmla="*/ 10592 h 584674"/>
              <a:gd name="connsiteX2" fmla="*/ 1920593 w 2094916"/>
              <a:gd name="connsiteY2" fmla="*/ 49427 h 584674"/>
              <a:gd name="connsiteX3" fmla="*/ 2084146 w 2094916"/>
              <a:gd name="connsiteY3" fmla="*/ 129036 h 584674"/>
              <a:gd name="connsiteX4" fmla="*/ 1835861 w 2094916"/>
              <a:gd name="connsiteY4" fmla="*/ 208300 h 584674"/>
              <a:gd name="connsiteX5" fmla="*/ 1397997 w 2094916"/>
              <a:gd name="connsiteY5" fmla="*/ 219317 h 584674"/>
              <a:gd name="connsiteX6" fmla="*/ 776711 w 2094916"/>
              <a:gd name="connsiteY6" fmla="*/ 158873 h 584674"/>
              <a:gd name="connsiteX7" fmla="*/ 896748 w 2094916"/>
              <a:gd name="connsiteY7" fmla="*/ 87466 h 584674"/>
              <a:gd name="connsiteX8" fmla="*/ 1386255 w 2094916"/>
              <a:gd name="connsiteY8" fmla="*/ 62752 h 584674"/>
              <a:gd name="connsiteX9" fmla="*/ 1766566 w 2094916"/>
              <a:gd name="connsiteY9" fmla="*/ 86669 h 584674"/>
              <a:gd name="connsiteX10" fmla="*/ 2008442 w 2094916"/>
              <a:gd name="connsiteY10" fmla="*/ 136096 h 584674"/>
              <a:gd name="connsiteX11" fmla="*/ 2075199 w 2094916"/>
              <a:gd name="connsiteY11" fmla="*/ 209866 h 584674"/>
              <a:gd name="connsiteX12" fmla="*/ 1832331 w 2094916"/>
              <a:gd name="connsiteY12" fmla="*/ 268318 h 584674"/>
              <a:gd name="connsiteX13" fmla="*/ 1446275 w 2094916"/>
              <a:gd name="connsiteY13" fmla="*/ 290298 h 584674"/>
              <a:gd name="connsiteX14" fmla="*/ 917931 w 2094916"/>
              <a:gd name="connsiteY14" fmla="*/ 251463 h 584674"/>
              <a:gd name="connsiteX15" fmla="*/ 751997 w 2094916"/>
              <a:gd name="connsiteY15" fmla="*/ 204769 h 584674"/>
              <a:gd name="connsiteX16" fmla="*/ 1129761 w 2094916"/>
              <a:gd name="connsiteY16" fmla="*/ 137690 h 584674"/>
              <a:gd name="connsiteX17" fmla="*/ 1737007 w 2094916"/>
              <a:gd name="connsiteY17" fmla="*/ 144751 h 584674"/>
              <a:gd name="connsiteX18" fmla="*/ 2090140 w 2094916"/>
              <a:gd name="connsiteY18" fmla="*/ 246311 h 584674"/>
              <a:gd name="connsiteX19" fmla="*/ 1892432 w 2094916"/>
              <a:gd name="connsiteY19" fmla="*/ 330672 h 584674"/>
              <a:gd name="connsiteX20" fmla="*/ 1482811 w 2094916"/>
              <a:gd name="connsiteY20" fmla="*/ 360111 h 584674"/>
              <a:gd name="connsiteX21" fmla="*/ 928522 w 2094916"/>
              <a:gd name="connsiteY21" fmla="*/ 335398 h 584674"/>
              <a:gd name="connsiteX22" fmla="*/ 737875 w 2094916"/>
              <a:gd name="connsiteY22" fmla="*/ 275379 h 584674"/>
              <a:gd name="connsiteX23" fmla="*/ 1030990 w 2094916"/>
              <a:gd name="connsiteY23" fmla="*/ 235320 h 584674"/>
              <a:gd name="connsiteX24" fmla="*/ 1683637 w 2094916"/>
              <a:gd name="connsiteY24" fmla="*/ 253318 h 584674"/>
              <a:gd name="connsiteX25" fmla="*/ 2080780 w 2094916"/>
              <a:gd name="connsiteY25" fmla="*/ 323955 h 584674"/>
              <a:gd name="connsiteX26" fmla="*/ 1945389 w 2094916"/>
              <a:gd name="connsiteY26" fmla="*/ 402449 h 584674"/>
              <a:gd name="connsiteX27" fmla="*/ 1371151 w 2094916"/>
              <a:gd name="connsiteY27" fmla="*/ 436587 h 584674"/>
              <a:gd name="connsiteX28" fmla="*/ 946175 w 2094916"/>
              <a:gd name="connsiteY28" fmla="*/ 402477 h 584674"/>
              <a:gd name="connsiteX29" fmla="*/ 747069 w 2094916"/>
              <a:gd name="connsiteY29" fmla="*/ 348351 h 584674"/>
              <a:gd name="connsiteX30" fmla="*/ 829098 w 2094916"/>
              <a:gd name="connsiteY30" fmla="*/ 312677 h 584674"/>
              <a:gd name="connsiteX31" fmla="*/ 1006690 w 2094916"/>
              <a:gd name="connsiteY31" fmla="*/ 297703 h 584674"/>
              <a:gd name="connsiteX32" fmla="*/ 1378946 w 2094916"/>
              <a:gd name="connsiteY32" fmla="*/ 300382 h 584674"/>
              <a:gd name="connsiteX33" fmla="*/ 1722719 w 2094916"/>
              <a:gd name="connsiteY33" fmla="*/ 324697 h 584674"/>
              <a:gd name="connsiteX34" fmla="*/ 1943744 w 2094916"/>
              <a:gd name="connsiteY34" fmla="*/ 361595 h 584674"/>
              <a:gd name="connsiteX35" fmla="*/ 2073637 w 2094916"/>
              <a:gd name="connsiteY35" fmla="*/ 415830 h 584674"/>
              <a:gd name="connsiteX36" fmla="*/ 1857044 w 2094916"/>
              <a:gd name="connsiteY36" fmla="*/ 494270 h 584674"/>
              <a:gd name="connsiteX37" fmla="*/ 1372217 w 2094916"/>
              <a:gd name="connsiteY37" fmla="*/ 517816 h 584674"/>
              <a:gd name="connsiteX38" fmla="*/ 903809 w 2094916"/>
              <a:gd name="connsiteY38" fmla="*/ 476618 h 584674"/>
              <a:gd name="connsiteX39" fmla="*/ 751997 w 2094916"/>
              <a:gd name="connsiteY39" fmla="*/ 427191 h 584674"/>
              <a:gd name="connsiteX40" fmla="*/ 981811 w 2094916"/>
              <a:gd name="connsiteY40" fmla="*/ 373835 h 584674"/>
              <a:gd name="connsiteX41" fmla="*/ 1624031 w 2094916"/>
              <a:gd name="connsiteY41" fmla="*/ 388355 h 584674"/>
              <a:gd name="connsiteX42" fmla="*/ 1961645 w 2094916"/>
              <a:gd name="connsiteY42" fmla="*/ 422067 h 584674"/>
              <a:gd name="connsiteX43" fmla="*/ 2082996 w 2094916"/>
              <a:gd name="connsiteY43" fmla="*/ 480148 h 584674"/>
              <a:gd name="connsiteX44" fmla="*/ 1982496 w 2094916"/>
              <a:gd name="connsiteY44" fmla="*/ 538202 h 584674"/>
              <a:gd name="connsiteX45" fmla="*/ 1592422 w 2094916"/>
              <a:gd name="connsiteY45" fmla="*/ 582415 h 584674"/>
              <a:gd name="connsiteX46" fmla="*/ 1188466 w 2094916"/>
              <a:gd name="connsiteY46" fmla="*/ 572573 h 584674"/>
              <a:gd name="connsiteX47" fmla="*/ 859963 w 2094916"/>
              <a:gd name="connsiteY47" fmla="*/ 524107 h 584674"/>
              <a:gd name="connsiteX48" fmla="*/ 476617 w 2094916"/>
              <a:gd name="connsiteY48" fmla="*/ 427191 h 584674"/>
              <a:gd name="connsiteX49" fmla="*/ 0 w 2094916"/>
              <a:gd name="connsiteY49" fmla="*/ 285971 h 584674"/>
              <a:gd name="connsiteX0" fmla="*/ 540167 w 2094916"/>
              <a:gd name="connsiteY0" fmla="*/ 0 h 584674"/>
              <a:gd name="connsiteX1" fmla="*/ 1468689 w 2094916"/>
              <a:gd name="connsiteY1" fmla="*/ 10592 h 584674"/>
              <a:gd name="connsiteX2" fmla="*/ 1920593 w 2094916"/>
              <a:gd name="connsiteY2" fmla="*/ 49427 h 584674"/>
              <a:gd name="connsiteX3" fmla="*/ 2084146 w 2094916"/>
              <a:gd name="connsiteY3" fmla="*/ 129036 h 584674"/>
              <a:gd name="connsiteX4" fmla="*/ 1835861 w 2094916"/>
              <a:gd name="connsiteY4" fmla="*/ 208300 h 584674"/>
              <a:gd name="connsiteX5" fmla="*/ 1397997 w 2094916"/>
              <a:gd name="connsiteY5" fmla="*/ 219317 h 584674"/>
              <a:gd name="connsiteX6" fmla="*/ 776711 w 2094916"/>
              <a:gd name="connsiteY6" fmla="*/ 158873 h 584674"/>
              <a:gd name="connsiteX7" fmla="*/ 896748 w 2094916"/>
              <a:gd name="connsiteY7" fmla="*/ 87466 h 584674"/>
              <a:gd name="connsiteX8" fmla="*/ 1386255 w 2094916"/>
              <a:gd name="connsiteY8" fmla="*/ 62752 h 584674"/>
              <a:gd name="connsiteX9" fmla="*/ 1766566 w 2094916"/>
              <a:gd name="connsiteY9" fmla="*/ 86669 h 584674"/>
              <a:gd name="connsiteX10" fmla="*/ 2008442 w 2094916"/>
              <a:gd name="connsiteY10" fmla="*/ 136096 h 584674"/>
              <a:gd name="connsiteX11" fmla="*/ 2075199 w 2094916"/>
              <a:gd name="connsiteY11" fmla="*/ 209866 h 584674"/>
              <a:gd name="connsiteX12" fmla="*/ 1832331 w 2094916"/>
              <a:gd name="connsiteY12" fmla="*/ 268318 h 584674"/>
              <a:gd name="connsiteX13" fmla="*/ 1443894 w 2094916"/>
              <a:gd name="connsiteY13" fmla="*/ 284034 h 584674"/>
              <a:gd name="connsiteX14" fmla="*/ 917931 w 2094916"/>
              <a:gd name="connsiteY14" fmla="*/ 251463 h 584674"/>
              <a:gd name="connsiteX15" fmla="*/ 751997 w 2094916"/>
              <a:gd name="connsiteY15" fmla="*/ 204769 h 584674"/>
              <a:gd name="connsiteX16" fmla="*/ 1129761 w 2094916"/>
              <a:gd name="connsiteY16" fmla="*/ 137690 h 584674"/>
              <a:gd name="connsiteX17" fmla="*/ 1737007 w 2094916"/>
              <a:gd name="connsiteY17" fmla="*/ 144751 h 584674"/>
              <a:gd name="connsiteX18" fmla="*/ 2090140 w 2094916"/>
              <a:gd name="connsiteY18" fmla="*/ 246311 h 584674"/>
              <a:gd name="connsiteX19" fmla="*/ 1892432 w 2094916"/>
              <a:gd name="connsiteY19" fmla="*/ 330672 h 584674"/>
              <a:gd name="connsiteX20" fmla="*/ 1482811 w 2094916"/>
              <a:gd name="connsiteY20" fmla="*/ 360111 h 584674"/>
              <a:gd name="connsiteX21" fmla="*/ 928522 w 2094916"/>
              <a:gd name="connsiteY21" fmla="*/ 335398 h 584674"/>
              <a:gd name="connsiteX22" fmla="*/ 737875 w 2094916"/>
              <a:gd name="connsiteY22" fmla="*/ 275379 h 584674"/>
              <a:gd name="connsiteX23" fmla="*/ 1030990 w 2094916"/>
              <a:gd name="connsiteY23" fmla="*/ 235320 h 584674"/>
              <a:gd name="connsiteX24" fmla="*/ 1683637 w 2094916"/>
              <a:gd name="connsiteY24" fmla="*/ 253318 h 584674"/>
              <a:gd name="connsiteX25" fmla="*/ 2080780 w 2094916"/>
              <a:gd name="connsiteY25" fmla="*/ 323955 h 584674"/>
              <a:gd name="connsiteX26" fmla="*/ 1945389 w 2094916"/>
              <a:gd name="connsiteY26" fmla="*/ 402449 h 584674"/>
              <a:gd name="connsiteX27" fmla="*/ 1371151 w 2094916"/>
              <a:gd name="connsiteY27" fmla="*/ 436587 h 584674"/>
              <a:gd name="connsiteX28" fmla="*/ 946175 w 2094916"/>
              <a:gd name="connsiteY28" fmla="*/ 402477 h 584674"/>
              <a:gd name="connsiteX29" fmla="*/ 747069 w 2094916"/>
              <a:gd name="connsiteY29" fmla="*/ 348351 h 584674"/>
              <a:gd name="connsiteX30" fmla="*/ 829098 w 2094916"/>
              <a:gd name="connsiteY30" fmla="*/ 312677 h 584674"/>
              <a:gd name="connsiteX31" fmla="*/ 1006690 w 2094916"/>
              <a:gd name="connsiteY31" fmla="*/ 297703 h 584674"/>
              <a:gd name="connsiteX32" fmla="*/ 1378946 w 2094916"/>
              <a:gd name="connsiteY32" fmla="*/ 300382 h 584674"/>
              <a:gd name="connsiteX33" fmla="*/ 1722719 w 2094916"/>
              <a:gd name="connsiteY33" fmla="*/ 324697 h 584674"/>
              <a:gd name="connsiteX34" fmla="*/ 1943744 w 2094916"/>
              <a:gd name="connsiteY34" fmla="*/ 361595 h 584674"/>
              <a:gd name="connsiteX35" fmla="*/ 2073637 w 2094916"/>
              <a:gd name="connsiteY35" fmla="*/ 415830 h 584674"/>
              <a:gd name="connsiteX36" fmla="*/ 1857044 w 2094916"/>
              <a:gd name="connsiteY36" fmla="*/ 494270 h 584674"/>
              <a:gd name="connsiteX37" fmla="*/ 1372217 w 2094916"/>
              <a:gd name="connsiteY37" fmla="*/ 517816 h 584674"/>
              <a:gd name="connsiteX38" fmla="*/ 903809 w 2094916"/>
              <a:gd name="connsiteY38" fmla="*/ 476618 h 584674"/>
              <a:gd name="connsiteX39" fmla="*/ 751997 w 2094916"/>
              <a:gd name="connsiteY39" fmla="*/ 427191 h 584674"/>
              <a:gd name="connsiteX40" fmla="*/ 981811 w 2094916"/>
              <a:gd name="connsiteY40" fmla="*/ 373835 h 584674"/>
              <a:gd name="connsiteX41" fmla="*/ 1624031 w 2094916"/>
              <a:gd name="connsiteY41" fmla="*/ 388355 h 584674"/>
              <a:gd name="connsiteX42" fmla="*/ 1961645 w 2094916"/>
              <a:gd name="connsiteY42" fmla="*/ 422067 h 584674"/>
              <a:gd name="connsiteX43" fmla="*/ 2082996 w 2094916"/>
              <a:gd name="connsiteY43" fmla="*/ 480148 h 584674"/>
              <a:gd name="connsiteX44" fmla="*/ 1982496 w 2094916"/>
              <a:gd name="connsiteY44" fmla="*/ 538202 h 584674"/>
              <a:gd name="connsiteX45" fmla="*/ 1592422 w 2094916"/>
              <a:gd name="connsiteY45" fmla="*/ 582415 h 584674"/>
              <a:gd name="connsiteX46" fmla="*/ 1188466 w 2094916"/>
              <a:gd name="connsiteY46" fmla="*/ 572573 h 584674"/>
              <a:gd name="connsiteX47" fmla="*/ 859963 w 2094916"/>
              <a:gd name="connsiteY47" fmla="*/ 524107 h 584674"/>
              <a:gd name="connsiteX48" fmla="*/ 476617 w 2094916"/>
              <a:gd name="connsiteY48" fmla="*/ 427191 h 584674"/>
              <a:gd name="connsiteX49" fmla="*/ 0 w 2094916"/>
              <a:gd name="connsiteY49" fmla="*/ 285971 h 584674"/>
              <a:gd name="connsiteX0" fmla="*/ 540167 w 2094916"/>
              <a:gd name="connsiteY0" fmla="*/ 0 h 584674"/>
              <a:gd name="connsiteX1" fmla="*/ 1468689 w 2094916"/>
              <a:gd name="connsiteY1" fmla="*/ 10592 h 584674"/>
              <a:gd name="connsiteX2" fmla="*/ 1920593 w 2094916"/>
              <a:gd name="connsiteY2" fmla="*/ 49427 h 584674"/>
              <a:gd name="connsiteX3" fmla="*/ 2084146 w 2094916"/>
              <a:gd name="connsiteY3" fmla="*/ 129036 h 584674"/>
              <a:gd name="connsiteX4" fmla="*/ 1831098 w 2094916"/>
              <a:gd name="connsiteY4" fmla="*/ 203602 h 584674"/>
              <a:gd name="connsiteX5" fmla="*/ 1397997 w 2094916"/>
              <a:gd name="connsiteY5" fmla="*/ 219317 h 584674"/>
              <a:gd name="connsiteX6" fmla="*/ 776711 w 2094916"/>
              <a:gd name="connsiteY6" fmla="*/ 158873 h 584674"/>
              <a:gd name="connsiteX7" fmla="*/ 896748 w 2094916"/>
              <a:gd name="connsiteY7" fmla="*/ 87466 h 584674"/>
              <a:gd name="connsiteX8" fmla="*/ 1386255 w 2094916"/>
              <a:gd name="connsiteY8" fmla="*/ 62752 h 584674"/>
              <a:gd name="connsiteX9" fmla="*/ 1766566 w 2094916"/>
              <a:gd name="connsiteY9" fmla="*/ 86669 h 584674"/>
              <a:gd name="connsiteX10" fmla="*/ 2008442 w 2094916"/>
              <a:gd name="connsiteY10" fmla="*/ 136096 h 584674"/>
              <a:gd name="connsiteX11" fmla="*/ 2075199 w 2094916"/>
              <a:gd name="connsiteY11" fmla="*/ 209866 h 584674"/>
              <a:gd name="connsiteX12" fmla="*/ 1832331 w 2094916"/>
              <a:gd name="connsiteY12" fmla="*/ 268318 h 584674"/>
              <a:gd name="connsiteX13" fmla="*/ 1443894 w 2094916"/>
              <a:gd name="connsiteY13" fmla="*/ 284034 h 584674"/>
              <a:gd name="connsiteX14" fmla="*/ 917931 w 2094916"/>
              <a:gd name="connsiteY14" fmla="*/ 251463 h 584674"/>
              <a:gd name="connsiteX15" fmla="*/ 751997 w 2094916"/>
              <a:gd name="connsiteY15" fmla="*/ 204769 h 584674"/>
              <a:gd name="connsiteX16" fmla="*/ 1129761 w 2094916"/>
              <a:gd name="connsiteY16" fmla="*/ 137690 h 584674"/>
              <a:gd name="connsiteX17" fmla="*/ 1737007 w 2094916"/>
              <a:gd name="connsiteY17" fmla="*/ 144751 h 584674"/>
              <a:gd name="connsiteX18" fmla="*/ 2090140 w 2094916"/>
              <a:gd name="connsiteY18" fmla="*/ 246311 h 584674"/>
              <a:gd name="connsiteX19" fmla="*/ 1892432 w 2094916"/>
              <a:gd name="connsiteY19" fmla="*/ 330672 h 584674"/>
              <a:gd name="connsiteX20" fmla="*/ 1482811 w 2094916"/>
              <a:gd name="connsiteY20" fmla="*/ 360111 h 584674"/>
              <a:gd name="connsiteX21" fmla="*/ 928522 w 2094916"/>
              <a:gd name="connsiteY21" fmla="*/ 335398 h 584674"/>
              <a:gd name="connsiteX22" fmla="*/ 737875 w 2094916"/>
              <a:gd name="connsiteY22" fmla="*/ 275379 h 584674"/>
              <a:gd name="connsiteX23" fmla="*/ 1030990 w 2094916"/>
              <a:gd name="connsiteY23" fmla="*/ 235320 h 584674"/>
              <a:gd name="connsiteX24" fmla="*/ 1683637 w 2094916"/>
              <a:gd name="connsiteY24" fmla="*/ 253318 h 584674"/>
              <a:gd name="connsiteX25" fmla="*/ 2080780 w 2094916"/>
              <a:gd name="connsiteY25" fmla="*/ 323955 h 584674"/>
              <a:gd name="connsiteX26" fmla="*/ 1945389 w 2094916"/>
              <a:gd name="connsiteY26" fmla="*/ 402449 h 584674"/>
              <a:gd name="connsiteX27" fmla="*/ 1371151 w 2094916"/>
              <a:gd name="connsiteY27" fmla="*/ 436587 h 584674"/>
              <a:gd name="connsiteX28" fmla="*/ 946175 w 2094916"/>
              <a:gd name="connsiteY28" fmla="*/ 402477 h 584674"/>
              <a:gd name="connsiteX29" fmla="*/ 747069 w 2094916"/>
              <a:gd name="connsiteY29" fmla="*/ 348351 h 584674"/>
              <a:gd name="connsiteX30" fmla="*/ 829098 w 2094916"/>
              <a:gd name="connsiteY30" fmla="*/ 312677 h 584674"/>
              <a:gd name="connsiteX31" fmla="*/ 1006690 w 2094916"/>
              <a:gd name="connsiteY31" fmla="*/ 297703 h 584674"/>
              <a:gd name="connsiteX32" fmla="*/ 1378946 w 2094916"/>
              <a:gd name="connsiteY32" fmla="*/ 300382 h 584674"/>
              <a:gd name="connsiteX33" fmla="*/ 1722719 w 2094916"/>
              <a:gd name="connsiteY33" fmla="*/ 324697 h 584674"/>
              <a:gd name="connsiteX34" fmla="*/ 1943744 w 2094916"/>
              <a:gd name="connsiteY34" fmla="*/ 361595 h 584674"/>
              <a:gd name="connsiteX35" fmla="*/ 2073637 w 2094916"/>
              <a:gd name="connsiteY35" fmla="*/ 415830 h 584674"/>
              <a:gd name="connsiteX36" fmla="*/ 1857044 w 2094916"/>
              <a:gd name="connsiteY36" fmla="*/ 494270 h 584674"/>
              <a:gd name="connsiteX37" fmla="*/ 1372217 w 2094916"/>
              <a:gd name="connsiteY37" fmla="*/ 517816 h 584674"/>
              <a:gd name="connsiteX38" fmla="*/ 903809 w 2094916"/>
              <a:gd name="connsiteY38" fmla="*/ 476618 h 584674"/>
              <a:gd name="connsiteX39" fmla="*/ 751997 w 2094916"/>
              <a:gd name="connsiteY39" fmla="*/ 427191 h 584674"/>
              <a:gd name="connsiteX40" fmla="*/ 981811 w 2094916"/>
              <a:gd name="connsiteY40" fmla="*/ 373835 h 584674"/>
              <a:gd name="connsiteX41" fmla="*/ 1624031 w 2094916"/>
              <a:gd name="connsiteY41" fmla="*/ 388355 h 584674"/>
              <a:gd name="connsiteX42" fmla="*/ 1961645 w 2094916"/>
              <a:gd name="connsiteY42" fmla="*/ 422067 h 584674"/>
              <a:gd name="connsiteX43" fmla="*/ 2082996 w 2094916"/>
              <a:gd name="connsiteY43" fmla="*/ 480148 h 584674"/>
              <a:gd name="connsiteX44" fmla="*/ 1982496 w 2094916"/>
              <a:gd name="connsiteY44" fmla="*/ 538202 h 584674"/>
              <a:gd name="connsiteX45" fmla="*/ 1592422 w 2094916"/>
              <a:gd name="connsiteY45" fmla="*/ 582415 h 584674"/>
              <a:gd name="connsiteX46" fmla="*/ 1188466 w 2094916"/>
              <a:gd name="connsiteY46" fmla="*/ 572573 h 584674"/>
              <a:gd name="connsiteX47" fmla="*/ 859963 w 2094916"/>
              <a:gd name="connsiteY47" fmla="*/ 524107 h 584674"/>
              <a:gd name="connsiteX48" fmla="*/ 476617 w 2094916"/>
              <a:gd name="connsiteY48" fmla="*/ 427191 h 584674"/>
              <a:gd name="connsiteX49" fmla="*/ 0 w 2094916"/>
              <a:gd name="connsiteY49" fmla="*/ 285971 h 584674"/>
              <a:gd name="connsiteX0" fmla="*/ 540167 w 2094916"/>
              <a:gd name="connsiteY0" fmla="*/ 0 h 584674"/>
              <a:gd name="connsiteX1" fmla="*/ 1468689 w 2094916"/>
              <a:gd name="connsiteY1" fmla="*/ 10592 h 584674"/>
              <a:gd name="connsiteX2" fmla="*/ 1920593 w 2094916"/>
              <a:gd name="connsiteY2" fmla="*/ 49427 h 584674"/>
              <a:gd name="connsiteX3" fmla="*/ 2084146 w 2094916"/>
              <a:gd name="connsiteY3" fmla="*/ 129036 h 584674"/>
              <a:gd name="connsiteX4" fmla="*/ 1831098 w 2094916"/>
              <a:gd name="connsiteY4" fmla="*/ 203602 h 584674"/>
              <a:gd name="connsiteX5" fmla="*/ 1397997 w 2094916"/>
              <a:gd name="connsiteY5" fmla="*/ 219317 h 584674"/>
              <a:gd name="connsiteX6" fmla="*/ 776711 w 2094916"/>
              <a:gd name="connsiteY6" fmla="*/ 158873 h 584674"/>
              <a:gd name="connsiteX7" fmla="*/ 896748 w 2094916"/>
              <a:gd name="connsiteY7" fmla="*/ 87466 h 584674"/>
              <a:gd name="connsiteX8" fmla="*/ 1386255 w 2094916"/>
              <a:gd name="connsiteY8" fmla="*/ 62752 h 584674"/>
              <a:gd name="connsiteX9" fmla="*/ 1766566 w 2094916"/>
              <a:gd name="connsiteY9" fmla="*/ 86669 h 584674"/>
              <a:gd name="connsiteX10" fmla="*/ 2008442 w 2094916"/>
              <a:gd name="connsiteY10" fmla="*/ 136096 h 584674"/>
              <a:gd name="connsiteX11" fmla="*/ 2075199 w 2094916"/>
              <a:gd name="connsiteY11" fmla="*/ 209866 h 584674"/>
              <a:gd name="connsiteX12" fmla="*/ 1832331 w 2094916"/>
              <a:gd name="connsiteY12" fmla="*/ 268318 h 584674"/>
              <a:gd name="connsiteX13" fmla="*/ 1443894 w 2094916"/>
              <a:gd name="connsiteY13" fmla="*/ 284034 h 584674"/>
              <a:gd name="connsiteX14" fmla="*/ 917931 w 2094916"/>
              <a:gd name="connsiteY14" fmla="*/ 251463 h 584674"/>
              <a:gd name="connsiteX15" fmla="*/ 751997 w 2094916"/>
              <a:gd name="connsiteY15" fmla="*/ 204769 h 584674"/>
              <a:gd name="connsiteX16" fmla="*/ 1129761 w 2094916"/>
              <a:gd name="connsiteY16" fmla="*/ 137690 h 584674"/>
              <a:gd name="connsiteX17" fmla="*/ 1737007 w 2094916"/>
              <a:gd name="connsiteY17" fmla="*/ 144751 h 584674"/>
              <a:gd name="connsiteX18" fmla="*/ 2090140 w 2094916"/>
              <a:gd name="connsiteY18" fmla="*/ 246311 h 584674"/>
              <a:gd name="connsiteX19" fmla="*/ 1892432 w 2094916"/>
              <a:gd name="connsiteY19" fmla="*/ 330672 h 584674"/>
              <a:gd name="connsiteX20" fmla="*/ 1482811 w 2094916"/>
              <a:gd name="connsiteY20" fmla="*/ 360111 h 584674"/>
              <a:gd name="connsiteX21" fmla="*/ 928522 w 2094916"/>
              <a:gd name="connsiteY21" fmla="*/ 335398 h 584674"/>
              <a:gd name="connsiteX22" fmla="*/ 737875 w 2094916"/>
              <a:gd name="connsiteY22" fmla="*/ 275379 h 584674"/>
              <a:gd name="connsiteX23" fmla="*/ 1030990 w 2094916"/>
              <a:gd name="connsiteY23" fmla="*/ 235320 h 584674"/>
              <a:gd name="connsiteX24" fmla="*/ 1683637 w 2094916"/>
              <a:gd name="connsiteY24" fmla="*/ 253318 h 584674"/>
              <a:gd name="connsiteX25" fmla="*/ 2080780 w 2094916"/>
              <a:gd name="connsiteY25" fmla="*/ 323955 h 584674"/>
              <a:gd name="connsiteX26" fmla="*/ 1945389 w 2094916"/>
              <a:gd name="connsiteY26" fmla="*/ 402449 h 584674"/>
              <a:gd name="connsiteX27" fmla="*/ 1371151 w 2094916"/>
              <a:gd name="connsiteY27" fmla="*/ 436587 h 584674"/>
              <a:gd name="connsiteX28" fmla="*/ 946175 w 2094916"/>
              <a:gd name="connsiteY28" fmla="*/ 402477 h 584674"/>
              <a:gd name="connsiteX29" fmla="*/ 747069 w 2094916"/>
              <a:gd name="connsiteY29" fmla="*/ 348351 h 584674"/>
              <a:gd name="connsiteX30" fmla="*/ 829098 w 2094916"/>
              <a:gd name="connsiteY30" fmla="*/ 312677 h 584674"/>
              <a:gd name="connsiteX31" fmla="*/ 1006690 w 2094916"/>
              <a:gd name="connsiteY31" fmla="*/ 297703 h 584674"/>
              <a:gd name="connsiteX32" fmla="*/ 1378946 w 2094916"/>
              <a:gd name="connsiteY32" fmla="*/ 300382 h 584674"/>
              <a:gd name="connsiteX33" fmla="*/ 1722719 w 2094916"/>
              <a:gd name="connsiteY33" fmla="*/ 324697 h 584674"/>
              <a:gd name="connsiteX34" fmla="*/ 1943744 w 2094916"/>
              <a:gd name="connsiteY34" fmla="*/ 361595 h 584674"/>
              <a:gd name="connsiteX35" fmla="*/ 2073637 w 2094916"/>
              <a:gd name="connsiteY35" fmla="*/ 415830 h 584674"/>
              <a:gd name="connsiteX36" fmla="*/ 1857044 w 2094916"/>
              <a:gd name="connsiteY36" fmla="*/ 494270 h 584674"/>
              <a:gd name="connsiteX37" fmla="*/ 1372217 w 2094916"/>
              <a:gd name="connsiteY37" fmla="*/ 517816 h 584674"/>
              <a:gd name="connsiteX38" fmla="*/ 903809 w 2094916"/>
              <a:gd name="connsiteY38" fmla="*/ 476618 h 584674"/>
              <a:gd name="connsiteX39" fmla="*/ 751997 w 2094916"/>
              <a:gd name="connsiteY39" fmla="*/ 427191 h 584674"/>
              <a:gd name="connsiteX40" fmla="*/ 981811 w 2094916"/>
              <a:gd name="connsiteY40" fmla="*/ 373835 h 584674"/>
              <a:gd name="connsiteX41" fmla="*/ 1624031 w 2094916"/>
              <a:gd name="connsiteY41" fmla="*/ 388355 h 584674"/>
              <a:gd name="connsiteX42" fmla="*/ 1961645 w 2094916"/>
              <a:gd name="connsiteY42" fmla="*/ 422067 h 584674"/>
              <a:gd name="connsiteX43" fmla="*/ 2082996 w 2094916"/>
              <a:gd name="connsiteY43" fmla="*/ 480148 h 584674"/>
              <a:gd name="connsiteX44" fmla="*/ 1982496 w 2094916"/>
              <a:gd name="connsiteY44" fmla="*/ 538202 h 584674"/>
              <a:gd name="connsiteX45" fmla="*/ 1592422 w 2094916"/>
              <a:gd name="connsiteY45" fmla="*/ 582415 h 584674"/>
              <a:gd name="connsiteX46" fmla="*/ 1188466 w 2094916"/>
              <a:gd name="connsiteY46" fmla="*/ 572573 h 584674"/>
              <a:gd name="connsiteX47" fmla="*/ 859963 w 2094916"/>
              <a:gd name="connsiteY47" fmla="*/ 524107 h 584674"/>
              <a:gd name="connsiteX48" fmla="*/ 476617 w 2094916"/>
              <a:gd name="connsiteY48" fmla="*/ 427191 h 584674"/>
              <a:gd name="connsiteX49" fmla="*/ 0 w 2094916"/>
              <a:gd name="connsiteY49" fmla="*/ 285971 h 584674"/>
              <a:gd name="connsiteX0" fmla="*/ 540167 w 2094916"/>
              <a:gd name="connsiteY0" fmla="*/ 0 h 584674"/>
              <a:gd name="connsiteX1" fmla="*/ 1466308 w 2094916"/>
              <a:gd name="connsiteY1" fmla="*/ 2762 h 584674"/>
              <a:gd name="connsiteX2" fmla="*/ 1920593 w 2094916"/>
              <a:gd name="connsiteY2" fmla="*/ 49427 h 584674"/>
              <a:gd name="connsiteX3" fmla="*/ 2084146 w 2094916"/>
              <a:gd name="connsiteY3" fmla="*/ 129036 h 584674"/>
              <a:gd name="connsiteX4" fmla="*/ 1831098 w 2094916"/>
              <a:gd name="connsiteY4" fmla="*/ 203602 h 584674"/>
              <a:gd name="connsiteX5" fmla="*/ 1397997 w 2094916"/>
              <a:gd name="connsiteY5" fmla="*/ 219317 h 584674"/>
              <a:gd name="connsiteX6" fmla="*/ 776711 w 2094916"/>
              <a:gd name="connsiteY6" fmla="*/ 158873 h 584674"/>
              <a:gd name="connsiteX7" fmla="*/ 896748 w 2094916"/>
              <a:gd name="connsiteY7" fmla="*/ 87466 h 584674"/>
              <a:gd name="connsiteX8" fmla="*/ 1386255 w 2094916"/>
              <a:gd name="connsiteY8" fmla="*/ 62752 h 584674"/>
              <a:gd name="connsiteX9" fmla="*/ 1766566 w 2094916"/>
              <a:gd name="connsiteY9" fmla="*/ 86669 h 584674"/>
              <a:gd name="connsiteX10" fmla="*/ 2008442 w 2094916"/>
              <a:gd name="connsiteY10" fmla="*/ 136096 h 584674"/>
              <a:gd name="connsiteX11" fmla="*/ 2075199 w 2094916"/>
              <a:gd name="connsiteY11" fmla="*/ 209866 h 584674"/>
              <a:gd name="connsiteX12" fmla="*/ 1832331 w 2094916"/>
              <a:gd name="connsiteY12" fmla="*/ 268318 h 584674"/>
              <a:gd name="connsiteX13" fmla="*/ 1443894 w 2094916"/>
              <a:gd name="connsiteY13" fmla="*/ 284034 h 584674"/>
              <a:gd name="connsiteX14" fmla="*/ 917931 w 2094916"/>
              <a:gd name="connsiteY14" fmla="*/ 251463 h 584674"/>
              <a:gd name="connsiteX15" fmla="*/ 751997 w 2094916"/>
              <a:gd name="connsiteY15" fmla="*/ 204769 h 584674"/>
              <a:gd name="connsiteX16" fmla="*/ 1129761 w 2094916"/>
              <a:gd name="connsiteY16" fmla="*/ 137690 h 584674"/>
              <a:gd name="connsiteX17" fmla="*/ 1737007 w 2094916"/>
              <a:gd name="connsiteY17" fmla="*/ 144751 h 584674"/>
              <a:gd name="connsiteX18" fmla="*/ 2090140 w 2094916"/>
              <a:gd name="connsiteY18" fmla="*/ 246311 h 584674"/>
              <a:gd name="connsiteX19" fmla="*/ 1892432 w 2094916"/>
              <a:gd name="connsiteY19" fmla="*/ 330672 h 584674"/>
              <a:gd name="connsiteX20" fmla="*/ 1482811 w 2094916"/>
              <a:gd name="connsiteY20" fmla="*/ 360111 h 584674"/>
              <a:gd name="connsiteX21" fmla="*/ 928522 w 2094916"/>
              <a:gd name="connsiteY21" fmla="*/ 335398 h 584674"/>
              <a:gd name="connsiteX22" fmla="*/ 737875 w 2094916"/>
              <a:gd name="connsiteY22" fmla="*/ 275379 h 584674"/>
              <a:gd name="connsiteX23" fmla="*/ 1030990 w 2094916"/>
              <a:gd name="connsiteY23" fmla="*/ 235320 h 584674"/>
              <a:gd name="connsiteX24" fmla="*/ 1683637 w 2094916"/>
              <a:gd name="connsiteY24" fmla="*/ 253318 h 584674"/>
              <a:gd name="connsiteX25" fmla="*/ 2080780 w 2094916"/>
              <a:gd name="connsiteY25" fmla="*/ 323955 h 584674"/>
              <a:gd name="connsiteX26" fmla="*/ 1945389 w 2094916"/>
              <a:gd name="connsiteY26" fmla="*/ 402449 h 584674"/>
              <a:gd name="connsiteX27" fmla="*/ 1371151 w 2094916"/>
              <a:gd name="connsiteY27" fmla="*/ 436587 h 584674"/>
              <a:gd name="connsiteX28" fmla="*/ 946175 w 2094916"/>
              <a:gd name="connsiteY28" fmla="*/ 402477 h 584674"/>
              <a:gd name="connsiteX29" fmla="*/ 747069 w 2094916"/>
              <a:gd name="connsiteY29" fmla="*/ 348351 h 584674"/>
              <a:gd name="connsiteX30" fmla="*/ 829098 w 2094916"/>
              <a:gd name="connsiteY30" fmla="*/ 312677 h 584674"/>
              <a:gd name="connsiteX31" fmla="*/ 1006690 w 2094916"/>
              <a:gd name="connsiteY31" fmla="*/ 297703 h 584674"/>
              <a:gd name="connsiteX32" fmla="*/ 1378946 w 2094916"/>
              <a:gd name="connsiteY32" fmla="*/ 300382 h 584674"/>
              <a:gd name="connsiteX33" fmla="*/ 1722719 w 2094916"/>
              <a:gd name="connsiteY33" fmla="*/ 324697 h 584674"/>
              <a:gd name="connsiteX34" fmla="*/ 1943744 w 2094916"/>
              <a:gd name="connsiteY34" fmla="*/ 361595 h 584674"/>
              <a:gd name="connsiteX35" fmla="*/ 2073637 w 2094916"/>
              <a:gd name="connsiteY35" fmla="*/ 415830 h 584674"/>
              <a:gd name="connsiteX36" fmla="*/ 1857044 w 2094916"/>
              <a:gd name="connsiteY36" fmla="*/ 494270 h 584674"/>
              <a:gd name="connsiteX37" fmla="*/ 1372217 w 2094916"/>
              <a:gd name="connsiteY37" fmla="*/ 517816 h 584674"/>
              <a:gd name="connsiteX38" fmla="*/ 903809 w 2094916"/>
              <a:gd name="connsiteY38" fmla="*/ 476618 h 584674"/>
              <a:gd name="connsiteX39" fmla="*/ 751997 w 2094916"/>
              <a:gd name="connsiteY39" fmla="*/ 427191 h 584674"/>
              <a:gd name="connsiteX40" fmla="*/ 981811 w 2094916"/>
              <a:gd name="connsiteY40" fmla="*/ 373835 h 584674"/>
              <a:gd name="connsiteX41" fmla="*/ 1624031 w 2094916"/>
              <a:gd name="connsiteY41" fmla="*/ 388355 h 584674"/>
              <a:gd name="connsiteX42" fmla="*/ 1961645 w 2094916"/>
              <a:gd name="connsiteY42" fmla="*/ 422067 h 584674"/>
              <a:gd name="connsiteX43" fmla="*/ 2082996 w 2094916"/>
              <a:gd name="connsiteY43" fmla="*/ 480148 h 584674"/>
              <a:gd name="connsiteX44" fmla="*/ 1982496 w 2094916"/>
              <a:gd name="connsiteY44" fmla="*/ 538202 h 584674"/>
              <a:gd name="connsiteX45" fmla="*/ 1592422 w 2094916"/>
              <a:gd name="connsiteY45" fmla="*/ 582415 h 584674"/>
              <a:gd name="connsiteX46" fmla="*/ 1188466 w 2094916"/>
              <a:gd name="connsiteY46" fmla="*/ 572573 h 584674"/>
              <a:gd name="connsiteX47" fmla="*/ 859963 w 2094916"/>
              <a:gd name="connsiteY47" fmla="*/ 524107 h 584674"/>
              <a:gd name="connsiteX48" fmla="*/ 476617 w 2094916"/>
              <a:gd name="connsiteY48" fmla="*/ 427191 h 584674"/>
              <a:gd name="connsiteX49" fmla="*/ 0 w 2094916"/>
              <a:gd name="connsiteY49" fmla="*/ 285971 h 584674"/>
              <a:gd name="connsiteX0" fmla="*/ 540167 w 2094916"/>
              <a:gd name="connsiteY0" fmla="*/ 8201 h 592875"/>
              <a:gd name="connsiteX1" fmla="*/ 1461546 w 2094916"/>
              <a:gd name="connsiteY1" fmla="*/ 0 h 592875"/>
              <a:gd name="connsiteX2" fmla="*/ 1920593 w 2094916"/>
              <a:gd name="connsiteY2" fmla="*/ 57628 h 592875"/>
              <a:gd name="connsiteX3" fmla="*/ 2084146 w 2094916"/>
              <a:gd name="connsiteY3" fmla="*/ 137237 h 592875"/>
              <a:gd name="connsiteX4" fmla="*/ 1831098 w 2094916"/>
              <a:gd name="connsiteY4" fmla="*/ 211803 h 592875"/>
              <a:gd name="connsiteX5" fmla="*/ 1397997 w 2094916"/>
              <a:gd name="connsiteY5" fmla="*/ 227518 h 592875"/>
              <a:gd name="connsiteX6" fmla="*/ 776711 w 2094916"/>
              <a:gd name="connsiteY6" fmla="*/ 167074 h 592875"/>
              <a:gd name="connsiteX7" fmla="*/ 896748 w 2094916"/>
              <a:gd name="connsiteY7" fmla="*/ 95667 h 592875"/>
              <a:gd name="connsiteX8" fmla="*/ 1386255 w 2094916"/>
              <a:gd name="connsiteY8" fmla="*/ 70953 h 592875"/>
              <a:gd name="connsiteX9" fmla="*/ 1766566 w 2094916"/>
              <a:gd name="connsiteY9" fmla="*/ 94870 h 592875"/>
              <a:gd name="connsiteX10" fmla="*/ 2008442 w 2094916"/>
              <a:gd name="connsiteY10" fmla="*/ 144297 h 592875"/>
              <a:gd name="connsiteX11" fmla="*/ 2075199 w 2094916"/>
              <a:gd name="connsiteY11" fmla="*/ 218067 h 592875"/>
              <a:gd name="connsiteX12" fmla="*/ 1832331 w 2094916"/>
              <a:gd name="connsiteY12" fmla="*/ 276519 h 592875"/>
              <a:gd name="connsiteX13" fmla="*/ 1443894 w 2094916"/>
              <a:gd name="connsiteY13" fmla="*/ 292235 h 592875"/>
              <a:gd name="connsiteX14" fmla="*/ 917931 w 2094916"/>
              <a:gd name="connsiteY14" fmla="*/ 259664 h 592875"/>
              <a:gd name="connsiteX15" fmla="*/ 751997 w 2094916"/>
              <a:gd name="connsiteY15" fmla="*/ 212970 h 592875"/>
              <a:gd name="connsiteX16" fmla="*/ 1129761 w 2094916"/>
              <a:gd name="connsiteY16" fmla="*/ 145891 h 592875"/>
              <a:gd name="connsiteX17" fmla="*/ 1737007 w 2094916"/>
              <a:gd name="connsiteY17" fmla="*/ 152952 h 592875"/>
              <a:gd name="connsiteX18" fmla="*/ 2090140 w 2094916"/>
              <a:gd name="connsiteY18" fmla="*/ 254512 h 592875"/>
              <a:gd name="connsiteX19" fmla="*/ 1892432 w 2094916"/>
              <a:gd name="connsiteY19" fmla="*/ 338873 h 592875"/>
              <a:gd name="connsiteX20" fmla="*/ 1482811 w 2094916"/>
              <a:gd name="connsiteY20" fmla="*/ 368312 h 592875"/>
              <a:gd name="connsiteX21" fmla="*/ 928522 w 2094916"/>
              <a:gd name="connsiteY21" fmla="*/ 343599 h 592875"/>
              <a:gd name="connsiteX22" fmla="*/ 737875 w 2094916"/>
              <a:gd name="connsiteY22" fmla="*/ 283580 h 592875"/>
              <a:gd name="connsiteX23" fmla="*/ 1030990 w 2094916"/>
              <a:gd name="connsiteY23" fmla="*/ 243521 h 592875"/>
              <a:gd name="connsiteX24" fmla="*/ 1683637 w 2094916"/>
              <a:gd name="connsiteY24" fmla="*/ 261519 h 592875"/>
              <a:gd name="connsiteX25" fmla="*/ 2080780 w 2094916"/>
              <a:gd name="connsiteY25" fmla="*/ 332156 h 592875"/>
              <a:gd name="connsiteX26" fmla="*/ 1945389 w 2094916"/>
              <a:gd name="connsiteY26" fmla="*/ 410650 h 592875"/>
              <a:gd name="connsiteX27" fmla="*/ 1371151 w 2094916"/>
              <a:gd name="connsiteY27" fmla="*/ 444788 h 592875"/>
              <a:gd name="connsiteX28" fmla="*/ 946175 w 2094916"/>
              <a:gd name="connsiteY28" fmla="*/ 410678 h 592875"/>
              <a:gd name="connsiteX29" fmla="*/ 747069 w 2094916"/>
              <a:gd name="connsiteY29" fmla="*/ 356552 h 592875"/>
              <a:gd name="connsiteX30" fmla="*/ 829098 w 2094916"/>
              <a:gd name="connsiteY30" fmla="*/ 320878 h 592875"/>
              <a:gd name="connsiteX31" fmla="*/ 1006690 w 2094916"/>
              <a:gd name="connsiteY31" fmla="*/ 305904 h 592875"/>
              <a:gd name="connsiteX32" fmla="*/ 1378946 w 2094916"/>
              <a:gd name="connsiteY32" fmla="*/ 308583 h 592875"/>
              <a:gd name="connsiteX33" fmla="*/ 1722719 w 2094916"/>
              <a:gd name="connsiteY33" fmla="*/ 332898 h 592875"/>
              <a:gd name="connsiteX34" fmla="*/ 1943744 w 2094916"/>
              <a:gd name="connsiteY34" fmla="*/ 369796 h 592875"/>
              <a:gd name="connsiteX35" fmla="*/ 2073637 w 2094916"/>
              <a:gd name="connsiteY35" fmla="*/ 424031 h 592875"/>
              <a:gd name="connsiteX36" fmla="*/ 1857044 w 2094916"/>
              <a:gd name="connsiteY36" fmla="*/ 502471 h 592875"/>
              <a:gd name="connsiteX37" fmla="*/ 1372217 w 2094916"/>
              <a:gd name="connsiteY37" fmla="*/ 526017 h 592875"/>
              <a:gd name="connsiteX38" fmla="*/ 903809 w 2094916"/>
              <a:gd name="connsiteY38" fmla="*/ 484819 h 592875"/>
              <a:gd name="connsiteX39" fmla="*/ 751997 w 2094916"/>
              <a:gd name="connsiteY39" fmla="*/ 435392 h 592875"/>
              <a:gd name="connsiteX40" fmla="*/ 981811 w 2094916"/>
              <a:gd name="connsiteY40" fmla="*/ 382036 h 592875"/>
              <a:gd name="connsiteX41" fmla="*/ 1624031 w 2094916"/>
              <a:gd name="connsiteY41" fmla="*/ 396556 h 592875"/>
              <a:gd name="connsiteX42" fmla="*/ 1961645 w 2094916"/>
              <a:gd name="connsiteY42" fmla="*/ 430268 h 592875"/>
              <a:gd name="connsiteX43" fmla="*/ 2082996 w 2094916"/>
              <a:gd name="connsiteY43" fmla="*/ 488349 h 592875"/>
              <a:gd name="connsiteX44" fmla="*/ 1982496 w 2094916"/>
              <a:gd name="connsiteY44" fmla="*/ 546403 h 592875"/>
              <a:gd name="connsiteX45" fmla="*/ 1592422 w 2094916"/>
              <a:gd name="connsiteY45" fmla="*/ 590616 h 592875"/>
              <a:gd name="connsiteX46" fmla="*/ 1188466 w 2094916"/>
              <a:gd name="connsiteY46" fmla="*/ 580774 h 592875"/>
              <a:gd name="connsiteX47" fmla="*/ 859963 w 2094916"/>
              <a:gd name="connsiteY47" fmla="*/ 532308 h 592875"/>
              <a:gd name="connsiteX48" fmla="*/ 476617 w 2094916"/>
              <a:gd name="connsiteY48" fmla="*/ 435392 h 592875"/>
              <a:gd name="connsiteX49" fmla="*/ 0 w 2094916"/>
              <a:gd name="connsiteY49" fmla="*/ 294172 h 592875"/>
              <a:gd name="connsiteX0" fmla="*/ 540167 w 2094916"/>
              <a:gd name="connsiteY0" fmla="*/ 8201 h 592875"/>
              <a:gd name="connsiteX1" fmla="*/ 1421065 w 2094916"/>
              <a:gd name="connsiteY1" fmla="*/ 0 h 592875"/>
              <a:gd name="connsiteX2" fmla="*/ 1920593 w 2094916"/>
              <a:gd name="connsiteY2" fmla="*/ 57628 h 592875"/>
              <a:gd name="connsiteX3" fmla="*/ 2084146 w 2094916"/>
              <a:gd name="connsiteY3" fmla="*/ 137237 h 592875"/>
              <a:gd name="connsiteX4" fmla="*/ 1831098 w 2094916"/>
              <a:gd name="connsiteY4" fmla="*/ 211803 h 592875"/>
              <a:gd name="connsiteX5" fmla="*/ 1397997 w 2094916"/>
              <a:gd name="connsiteY5" fmla="*/ 227518 h 592875"/>
              <a:gd name="connsiteX6" fmla="*/ 776711 w 2094916"/>
              <a:gd name="connsiteY6" fmla="*/ 167074 h 592875"/>
              <a:gd name="connsiteX7" fmla="*/ 896748 w 2094916"/>
              <a:gd name="connsiteY7" fmla="*/ 95667 h 592875"/>
              <a:gd name="connsiteX8" fmla="*/ 1386255 w 2094916"/>
              <a:gd name="connsiteY8" fmla="*/ 70953 h 592875"/>
              <a:gd name="connsiteX9" fmla="*/ 1766566 w 2094916"/>
              <a:gd name="connsiteY9" fmla="*/ 94870 h 592875"/>
              <a:gd name="connsiteX10" fmla="*/ 2008442 w 2094916"/>
              <a:gd name="connsiteY10" fmla="*/ 144297 h 592875"/>
              <a:gd name="connsiteX11" fmla="*/ 2075199 w 2094916"/>
              <a:gd name="connsiteY11" fmla="*/ 218067 h 592875"/>
              <a:gd name="connsiteX12" fmla="*/ 1832331 w 2094916"/>
              <a:gd name="connsiteY12" fmla="*/ 276519 h 592875"/>
              <a:gd name="connsiteX13" fmla="*/ 1443894 w 2094916"/>
              <a:gd name="connsiteY13" fmla="*/ 292235 h 592875"/>
              <a:gd name="connsiteX14" fmla="*/ 917931 w 2094916"/>
              <a:gd name="connsiteY14" fmla="*/ 259664 h 592875"/>
              <a:gd name="connsiteX15" fmla="*/ 751997 w 2094916"/>
              <a:gd name="connsiteY15" fmla="*/ 212970 h 592875"/>
              <a:gd name="connsiteX16" fmla="*/ 1129761 w 2094916"/>
              <a:gd name="connsiteY16" fmla="*/ 145891 h 592875"/>
              <a:gd name="connsiteX17" fmla="*/ 1737007 w 2094916"/>
              <a:gd name="connsiteY17" fmla="*/ 152952 h 592875"/>
              <a:gd name="connsiteX18" fmla="*/ 2090140 w 2094916"/>
              <a:gd name="connsiteY18" fmla="*/ 254512 h 592875"/>
              <a:gd name="connsiteX19" fmla="*/ 1892432 w 2094916"/>
              <a:gd name="connsiteY19" fmla="*/ 338873 h 592875"/>
              <a:gd name="connsiteX20" fmla="*/ 1482811 w 2094916"/>
              <a:gd name="connsiteY20" fmla="*/ 368312 h 592875"/>
              <a:gd name="connsiteX21" fmla="*/ 928522 w 2094916"/>
              <a:gd name="connsiteY21" fmla="*/ 343599 h 592875"/>
              <a:gd name="connsiteX22" fmla="*/ 737875 w 2094916"/>
              <a:gd name="connsiteY22" fmla="*/ 283580 h 592875"/>
              <a:gd name="connsiteX23" fmla="*/ 1030990 w 2094916"/>
              <a:gd name="connsiteY23" fmla="*/ 243521 h 592875"/>
              <a:gd name="connsiteX24" fmla="*/ 1683637 w 2094916"/>
              <a:gd name="connsiteY24" fmla="*/ 261519 h 592875"/>
              <a:gd name="connsiteX25" fmla="*/ 2080780 w 2094916"/>
              <a:gd name="connsiteY25" fmla="*/ 332156 h 592875"/>
              <a:gd name="connsiteX26" fmla="*/ 1945389 w 2094916"/>
              <a:gd name="connsiteY26" fmla="*/ 410650 h 592875"/>
              <a:gd name="connsiteX27" fmla="*/ 1371151 w 2094916"/>
              <a:gd name="connsiteY27" fmla="*/ 444788 h 592875"/>
              <a:gd name="connsiteX28" fmla="*/ 946175 w 2094916"/>
              <a:gd name="connsiteY28" fmla="*/ 410678 h 592875"/>
              <a:gd name="connsiteX29" fmla="*/ 747069 w 2094916"/>
              <a:gd name="connsiteY29" fmla="*/ 356552 h 592875"/>
              <a:gd name="connsiteX30" fmla="*/ 829098 w 2094916"/>
              <a:gd name="connsiteY30" fmla="*/ 320878 h 592875"/>
              <a:gd name="connsiteX31" fmla="*/ 1006690 w 2094916"/>
              <a:gd name="connsiteY31" fmla="*/ 305904 h 592875"/>
              <a:gd name="connsiteX32" fmla="*/ 1378946 w 2094916"/>
              <a:gd name="connsiteY32" fmla="*/ 308583 h 592875"/>
              <a:gd name="connsiteX33" fmla="*/ 1722719 w 2094916"/>
              <a:gd name="connsiteY33" fmla="*/ 332898 h 592875"/>
              <a:gd name="connsiteX34" fmla="*/ 1943744 w 2094916"/>
              <a:gd name="connsiteY34" fmla="*/ 369796 h 592875"/>
              <a:gd name="connsiteX35" fmla="*/ 2073637 w 2094916"/>
              <a:gd name="connsiteY35" fmla="*/ 424031 h 592875"/>
              <a:gd name="connsiteX36" fmla="*/ 1857044 w 2094916"/>
              <a:gd name="connsiteY36" fmla="*/ 502471 h 592875"/>
              <a:gd name="connsiteX37" fmla="*/ 1372217 w 2094916"/>
              <a:gd name="connsiteY37" fmla="*/ 526017 h 592875"/>
              <a:gd name="connsiteX38" fmla="*/ 903809 w 2094916"/>
              <a:gd name="connsiteY38" fmla="*/ 484819 h 592875"/>
              <a:gd name="connsiteX39" fmla="*/ 751997 w 2094916"/>
              <a:gd name="connsiteY39" fmla="*/ 435392 h 592875"/>
              <a:gd name="connsiteX40" fmla="*/ 981811 w 2094916"/>
              <a:gd name="connsiteY40" fmla="*/ 382036 h 592875"/>
              <a:gd name="connsiteX41" fmla="*/ 1624031 w 2094916"/>
              <a:gd name="connsiteY41" fmla="*/ 396556 h 592875"/>
              <a:gd name="connsiteX42" fmla="*/ 1961645 w 2094916"/>
              <a:gd name="connsiteY42" fmla="*/ 430268 h 592875"/>
              <a:gd name="connsiteX43" fmla="*/ 2082996 w 2094916"/>
              <a:gd name="connsiteY43" fmla="*/ 488349 h 592875"/>
              <a:gd name="connsiteX44" fmla="*/ 1982496 w 2094916"/>
              <a:gd name="connsiteY44" fmla="*/ 546403 h 592875"/>
              <a:gd name="connsiteX45" fmla="*/ 1592422 w 2094916"/>
              <a:gd name="connsiteY45" fmla="*/ 590616 h 592875"/>
              <a:gd name="connsiteX46" fmla="*/ 1188466 w 2094916"/>
              <a:gd name="connsiteY46" fmla="*/ 580774 h 592875"/>
              <a:gd name="connsiteX47" fmla="*/ 859963 w 2094916"/>
              <a:gd name="connsiteY47" fmla="*/ 532308 h 592875"/>
              <a:gd name="connsiteX48" fmla="*/ 476617 w 2094916"/>
              <a:gd name="connsiteY48" fmla="*/ 435392 h 592875"/>
              <a:gd name="connsiteX49" fmla="*/ 0 w 2094916"/>
              <a:gd name="connsiteY49" fmla="*/ 294172 h 592875"/>
              <a:gd name="connsiteX0" fmla="*/ 540167 w 2094916"/>
              <a:gd name="connsiteY0" fmla="*/ 12899 h 597573"/>
              <a:gd name="connsiteX1" fmla="*/ 1463928 w 2094916"/>
              <a:gd name="connsiteY1" fmla="*/ 0 h 597573"/>
              <a:gd name="connsiteX2" fmla="*/ 1920593 w 2094916"/>
              <a:gd name="connsiteY2" fmla="*/ 62326 h 597573"/>
              <a:gd name="connsiteX3" fmla="*/ 2084146 w 2094916"/>
              <a:gd name="connsiteY3" fmla="*/ 141935 h 597573"/>
              <a:gd name="connsiteX4" fmla="*/ 1831098 w 2094916"/>
              <a:gd name="connsiteY4" fmla="*/ 216501 h 597573"/>
              <a:gd name="connsiteX5" fmla="*/ 1397997 w 2094916"/>
              <a:gd name="connsiteY5" fmla="*/ 232216 h 597573"/>
              <a:gd name="connsiteX6" fmla="*/ 776711 w 2094916"/>
              <a:gd name="connsiteY6" fmla="*/ 171772 h 597573"/>
              <a:gd name="connsiteX7" fmla="*/ 896748 w 2094916"/>
              <a:gd name="connsiteY7" fmla="*/ 100365 h 597573"/>
              <a:gd name="connsiteX8" fmla="*/ 1386255 w 2094916"/>
              <a:gd name="connsiteY8" fmla="*/ 75651 h 597573"/>
              <a:gd name="connsiteX9" fmla="*/ 1766566 w 2094916"/>
              <a:gd name="connsiteY9" fmla="*/ 99568 h 597573"/>
              <a:gd name="connsiteX10" fmla="*/ 2008442 w 2094916"/>
              <a:gd name="connsiteY10" fmla="*/ 148995 h 597573"/>
              <a:gd name="connsiteX11" fmla="*/ 2075199 w 2094916"/>
              <a:gd name="connsiteY11" fmla="*/ 222765 h 597573"/>
              <a:gd name="connsiteX12" fmla="*/ 1832331 w 2094916"/>
              <a:gd name="connsiteY12" fmla="*/ 281217 h 597573"/>
              <a:gd name="connsiteX13" fmla="*/ 1443894 w 2094916"/>
              <a:gd name="connsiteY13" fmla="*/ 296933 h 597573"/>
              <a:gd name="connsiteX14" fmla="*/ 917931 w 2094916"/>
              <a:gd name="connsiteY14" fmla="*/ 264362 h 597573"/>
              <a:gd name="connsiteX15" fmla="*/ 751997 w 2094916"/>
              <a:gd name="connsiteY15" fmla="*/ 217668 h 597573"/>
              <a:gd name="connsiteX16" fmla="*/ 1129761 w 2094916"/>
              <a:gd name="connsiteY16" fmla="*/ 150589 h 597573"/>
              <a:gd name="connsiteX17" fmla="*/ 1737007 w 2094916"/>
              <a:gd name="connsiteY17" fmla="*/ 157650 h 597573"/>
              <a:gd name="connsiteX18" fmla="*/ 2090140 w 2094916"/>
              <a:gd name="connsiteY18" fmla="*/ 259210 h 597573"/>
              <a:gd name="connsiteX19" fmla="*/ 1892432 w 2094916"/>
              <a:gd name="connsiteY19" fmla="*/ 343571 h 597573"/>
              <a:gd name="connsiteX20" fmla="*/ 1482811 w 2094916"/>
              <a:gd name="connsiteY20" fmla="*/ 373010 h 597573"/>
              <a:gd name="connsiteX21" fmla="*/ 928522 w 2094916"/>
              <a:gd name="connsiteY21" fmla="*/ 348297 h 597573"/>
              <a:gd name="connsiteX22" fmla="*/ 737875 w 2094916"/>
              <a:gd name="connsiteY22" fmla="*/ 288278 h 597573"/>
              <a:gd name="connsiteX23" fmla="*/ 1030990 w 2094916"/>
              <a:gd name="connsiteY23" fmla="*/ 248219 h 597573"/>
              <a:gd name="connsiteX24" fmla="*/ 1683637 w 2094916"/>
              <a:gd name="connsiteY24" fmla="*/ 266217 h 597573"/>
              <a:gd name="connsiteX25" fmla="*/ 2080780 w 2094916"/>
              <a:gd name="connsiteY25" fmla="*/ 336854 h 597573"/>
              <a:gd name="connsiteX26" fmla="*/ 1945389 w 2094916"/>
              <a:gd name="connsiteY26" fmla="*/ 415348 h 597573"/>
              <a:gd name="connsiteX27" fmla="*/ 1371151 w 2094916"/>
              <a:gd name="connsiteY27" fmla="*/ 449486 h 597573"/>
              <a:gd name="connsiteX28" fmla="*/ 946175 w 2094916"/>
              <a:gd name="connsiteY28" fmla="*/ 415376 h 597573"/>
              <a:gd name="connsiteX29" fmla="*/ 747069 w 2094916"/>
              <a:gd name="connsiteY29" fmla="*/ 361250 h 597573"/>
              <a:gd name="connsiteX30" fmla="*/ 829098 w 2094916"/>
              <a:gd name="connsiteY30" fmla="*/ 325576 h 597573"/>
              <a:gd name="connsiteX31" fmla="*/ 1006690 w 2094916"/>
              <a:gd name="connsiteY31" fmla="*/ 310602 h 597573"/>
              <a:gd name="connsiteX32" fmla="*/ 1378946 w 2094916"/>
              <a:gd name="connsiteY32" fmla="*/ 313281 h 597573"/>
              <a:gd name="connsiteX33" fmla="*/ 1722719 w 2094916"/>
              <a:gd name="connsiteY33" fmla="*/ 337596 h 597573"/>
              <a:gd name="connsiteX34" fmla="*/ 1943744 w 2094916"/>
              <a:gd name="connsiteY34" fmla="*/ 374494 h 597573"/>
              <a:gd name="connsiteX35" fmla="*/ 2073637 w 2094916"/>
              <a:gd name="connsiteY35" fmla="*/ 428729 h 597573"/>
              <a:gd name="connsiteX36" fmla="*/ 1857044 w 2094916"/>
              <a:gd name="connsiteY36" fmla="*/ 507169 h 597573"/>
              <a:gd name="connsiteX37" fmla="*/ 1372217 w 2094916"/>
              <a:gd name="connsiteY37" fmla="*/ 530715 h 597573"/>
              <a:gd name="connsiteX38" fmla="*/ 903809 w 2094916"/>
              <a:gd name="connsiteY38" fmla="*/ 489517 h 597573"/>
              <a:gd name="connsiteX39" fmla="*/ 751997 w 2094916"/>
              <a:gd name="connsiteY39" fmla="*/ 440090 h 597573"/>
              <a:gd name="connsiteX40" fmla="*/ 981811 w 2094916"/>
              <a:gd name="connsiteY40" fmla="*/ 386734 h 597573"/>
              <a:gd name="connsiteX41" fmla="*/ 1624031 w 2094916"/>
              <a:gd name="connsiteY41" fmla="*/ 401254 h 597573"/>
              <a:gd name="connsiteX42" fmla="*/ 1961645 w 2094916"/>
              <a:gd name="connsiteY42" fmla="*/ 434966 h 597573"/>
              <a:gd name="connsiteX43" fmla="*/ 2082996 w 2094916"/>
              <a:gd name="connsiteY43" fmla="*/ 493047 h 597573"/>
              <a:gd name="connsiteX44" fmla="*/ 1982496 w 2094916"/>
              <a:gd name="connsiteY44" fmla="*/ 551101 h 597573"/>
              <a:gd name="connsiteX45" fmla="*/ 1592422 w 2094916"/>
              <a:gd name="connsiteY45" fmla="*/ 595314 h 597573"/>
              <a:gd name="connsiteX46" fmla="*/ 1188466 w 2094916"/>
              <a:gd name="connsiteY46" fmla="*/ 585472 h 597573"/>
              <a:gd name="connsiteX47" fmla="*/ 859963 w 2094916"/>
              <a:gd name="connsiteY47" fmla="*/ 537006 h 597573"/>
              <a:gd name="connsiteX48" fmla="*/ 476617 w 2094916"/>
              <a:gd name="connsiteY48" fmla="*/ 440090 h 597573"/>
              <a:gd name="connsiteX49" fmla="*/ 0 w 2094916"/>
              <a:gd name="connsiteY49" fmla="*/ 298870 h 597573"/>
              <a:gd name="connsiteX0" fmla="*/ 540167 w 2094916"/>
              <a:gd name="connsiteY0" fmla="*/ 14558 h 599232"/>
              <a:gd name="connsiteX1" fmla="*/ 1463928 w 2094916"/>
              <a:gd name="connsiteY1" fmla="*/ 1659 h 599232"/>
              <a:gd name="connsiteX2" fmla="*/ 1920593 w 2094916"/>
              <a:gd name="connsiteY2" fmla="*/ 63985 h 599232"/>
              <a:gd name="connsiteX3" fmla="*/ 2084146 w 2094916"/>
              <a:gd name="connsiteY3" fmla="*/ 143594 h 599232"/>
              <a:gd name="connsiteX4" fmla="*/ 1831098 w 2094916"/>
              <a:gd name="connsiteY4" fmla="*/ 218160 h 599232"/>
              <a:gd name="connsiteX5" fmla="*/ 1397997 w 2094916"/>
              <a:gd name="connsiteY5" fmla="*/ 233875 h 599232"/>
              <a:gd name="connsiteX6" fmla="*/ 776711 w 2094916"/>
              <a:gd name="connsiteY6" fmla="*/ 173431 h 599232"/>
              <a:gd name="connsiteX7" fmla="*/ 896748 w 2094916"/>
              <a:gd name="connsiteY7" fmla="*/ 102024 h 599232"/>
              <a:gd name="connsiteX8" fmla="*/ 1386255 w 2094916"/>
              <a:gd name="connsiteY8" fmla="*/ 77310 h 599232"/>
              <a:gd name="connsiteX9" fmla="*/ 1766566 w 2094916"/>
              <a:gd name="connsiteY9" fmla="*/ 101227 h 599232"/>
              <a:gd name="connsiteX10" fmla="*/ 2008442 w 2094916"/>
              <a:gd name="connsiteY10" fmla="*/ 150654 h 599232"/>
              <a:gd name="connsiteX11" fmla="*/ 2075199 w 2094916"/>
              <a:gd name="connsiteY11" fmla="*/ 224424 h 599232"/>
              <a:gd name="connsiteX12" fmla="*/ 1832331 w 2094916"/>
              <a:gd name="connsiteY12" fmla="*/ 282876 h 599232"/>
              <a:gd name="connsiteX13" fmla="*/ 1443894 w 2094916"/>
              <a:gd name="connsiteY13" fmla="*/ 298592 h 599232"/>
              <a:gd name="connsiteX14" fmla="*/ 917931 w 2094916"/>
              <a:gd name="connsiteY14" fmla="*/ 266021 h 599232"/>
              <a:gd name="connsiteX15" fmla="*/ 751997 w 2094916"/>
              <a:gd name="connsiteY15" fmla="*/ 219327 h 599232"/>
              <a:gd name="connsiteX16" fmla="*/ 1129761 w 2094916"/>
              <a:gd name="connsiteY16" fmla="*/ 152248 h 599232"/>
              <a:gd name="connsiteX17" fmla="*/ 1737007 w 2094916"/>
              <a:gd name="connsiteY17" fmla="*/ 159309 h 599232"/>
              <a:gd name="connsiteX18" fmla="*/ 2090140 w 2094916"/>
              <a:gd name="connsiteY18" fmla="*/ 260869 h 599232"/>
              <a:gd name="connsiteX19" fmla="*/ 1892432 w 2094916"/>
              <a:gd name="connsiteY19" fmla="*/ 345230 h 599232"/>
              <a:gd name="connsiteX20" fmla="*/ 1482811 w 2094916"/>
              <a:gd name="connsiteY20" fmla="*/ 374669 h 599232"/>
              <a:gd name="connsiteX21" fmla="*/ 928522 w 2094916"/>
              <a:gd name="connsiteY21" fmla="*/ 349956 h 599232"/>
              <a:gd name="connsiteX22" fmla="*/ 737875 w 2094916"/>
              <a:gd name="connsiteY22" fmla="*/ 289937 h 599232"/>
              <a:gd name="connsiteX23" fmla="*/ 1030990 w 2094916"/>
              <a:gd name="connsiteY23" fmla="*/ 249878 h 599232"/>
              <a:gd name="connsiteX24" fmla="*/ 1683637 w 2094916"/>
              <a:gd name="connsiteY24" fmla="*/ 267876 h 599232"/>
              <a:gd name="connsiteX25" fmla="*/ 2080780 w 2094916"/>
              <a:gd name="connsiteY25" fmla="*/ 338513 h 599232"/>
              <a:gd name="connsiteX26" fmla="*/ 1945389 w 2094916"/>
              <a:gd name="connsiteY26" fmla="*/ 417007 h 599232"/>
              <a:gd name="connsiteX27" fmla="*/ 1371151 w 2094916"/>
              <a:gd name="connsiteY27" fmla="*/ 451145 h 599232"/>
              <a:gd name="connsiteX28" fmla="*/ 946175 w 2094916"/>
              <a:gd name="connsiteY28" fmla="*/ 417035 h 599232"/>
              <a:gd name="connsiteX29" fmla="*/ 747069 w 2094916"/>
              <a:gd name="connsiteY29" fmla="*/ 362909 h 599232"/>
              <a:gd name="connsiteX30" fmla="*/ 829098 w 2094916"/>
              <a:gd name="connsiteY30" fmla="*/ 327235 h 599232"/>
              <a:gd name="connsiteX31" fmla="*/ 1006690 w 2094916"/>
              <a:gd name="connsiteY31" fmla="*/ 312261 h 599232"/>
              <a:gd name="connsiteX32" fmla="*/ 1378946 w 2094916"/>
              <a:gd name="connsiteY32" fmla="*/ 314940 h 599232"/>
              <a:gd name="connsiteX33" fmla="*/ 1722719 w 2094916"/>
              <a:gd name="connsiteY33" fmla="*/ 339255 h 599232"/>
              <a:gd name="connsiteX34" fmla="*/ 1943744 w 2094916"/>
              <a:gd name="connsiteY34" fmla="*/ 376153 h 599232"/>
              <a:gd name="connsiteX35" fmla="*/ 2073637 w 2094916"/>
              <a:gd name="connsiteY35" fmla="*/ 430388 h 599232"/>
              <a:gd name="connsiteX36" fmla="*/ 1857044 w 2094916"/>
              <a:gd name="connsiteY36" fmla="*/ 508828 h 599232"/>
              <a:gd name="connsiteX37" fmla="*/ 1372217 w 2094916"/>
              <a:gd name="connsiteY37" fmla="*/ 532374 h 599232"/>
              <a:gd name="connsiteX38" fmla="*/ 903809 w 2094916"/>
              <a:gd name="connsiteY38" fmla="*/ 491176 h 599232"/>
              <a:gd name="connsiteX39" fmla="*/ 751997 w 2094916"/>
              <a:gd name="connsiteY39" fmla="*/ 441749 h 599232"/>
              <a:gd name="connsiteX40" fmla="*/ 981811 w 2094916"/>
              <a:gd name="connsiteY40" fmla="*/ 388393 h 599232"/>
              <a:gd name="connsiteX41" fmla="*/ 1624031 w 2094916"/>
              <a:gd name="connsiteY41" fmla="*/ 402913 h 599232"/>
              <a:gd name="connsiteX42" fmla="*/ 1961645 w 2094916"/>
              <a:gd name="connsiteY42" fmla="*/ 436625 h 599232"/>
              <a:gd name="connsiteX43" fmla="*/ 2082996 w 2094916"/>
              <a:gd name="connsiteY43" fmla="*/ 494706 h 599232"/>
              <a:gd name="connsiteX44" fmla="*/ 1982496 w 2094916"/>
              <a:gd name="connsiteY44" fmla="*/ 552760 h 599232"/>
              <a:gd name="connsiteX45" fmla="*/ 1592422 w 2094916"/>
              <a:gd name="connsiteY45" fmla="*/ 596973 h 599232"/>
              <a:gd name="connsiteX46" fmla="*/ 1188466 w 2094916"/>
              <a:gd name="connsiteY46" fmla="*/ 587131 h 599232"/>
              <a:gd name="connsiteX47" fmla="*/ 859963 w 2094916"/>
              <a:gd name="connsiteY47" fmla="*/ 538665 h 599232"/>
              <a:gd name="connsiteX48" fmla="*/ 476617 w 2094916"/>
              <a:gd name="connsiteY48" fmla="*/ 441749 h 599232"/>
              <a:gd name="connsiteX49" fmla="*/ 0 w 2094916"/>
              <a:gd name="connsiteY49" fmla="*/ 300529 h 599232"/>
              <a:gd name="connsiteX0" fmla="*/ 540167 w 2094916"/>
              <a:gd name="connsiteY0" fmla="*/ 6513 h 591187"/>
              <a:gd name="connsiteX1" fmla="*/ 1452022 w 2094916"/>
              <a:gd name="connsiteY1" fmla="*/ 3011 h 591187"/>
              <a:gd name="connsiteX2" fmla="*/ 1920593 w 2094916"/>
              <a:gd name="connsiteY2" fmla="*/ 55940 h 591187"/>
              <a:gd name="connsiteX3" fmla="*/ 2084146 w 2094916"/>
              <a:gd name="connsiteY3" fmla="*/ 135549 h 591187"/>
              <a:gd name="connsiteX4" fmla="*/ 1831098 w 2094916"/>
              <a:gd name="connsiteY4" fmla="*/ 210115 h 591187"/>
              <a:gd name="connsiteX5" fmla="*/ 1397997 w 2094916"/>
              <a:gd name="connsiteY5" fmla="*/ 225830 h 591187"/>
              <a:gd name="connsiteX6" fmla="*/ 776711 w 2094916"/>
              <a:gd name="connsiteY6" fmla="*/ 165386 h 591187"/>
              <a:gd name="connsiteX7" fmla="*/ 896748 w 2094916"/>
              <a:gd name="connsiteY7" fmla="*/ 93979 h 591187"/>
              <a:gd name="connsiteX8" fmla="*/ 1386255 w 2094916"/>
              <a:gd name="connsiteY8" fmla="*/ 69265 h 591187"/>
              <a:gd name="connsiteX9" fmla="*/ 1766566 w 2094916"/>
              <a:gd name="connsiteY9" fmla="*/ 93182 h 591187"/>
              <a:gd name="connsiteX10" fmla="*/ 2008442 w 2094916"/>
              <a:gd name="connsiteY10" fmla="*/ 142609 h 591187"/>
              <a:gd name="connsiteX11" fmla="*/ 2075199 w 2094916"/>
              <a:gd name="connsiteY11" fmla="*/ 216379 h 591187"/>
              <a:gd name="connsiteX12" fmla="*/ 1832331 w 2094916"/>
              <a:gd name="connsiteY12" fmla="*/ 274831 h 591187"/>
              <a:gd name="connsiteX13" fmla="*/ 1443894 w 2094916"/>
              <a:gd name="connsiteY13" fmla="*/ 290547 h 591187"/>
              <a:gd name="connsiteX14" fmla="*/ 917931 w 2094916"/>
              <a:gd name="connsiteY14" fmla="*/ 257976 h 591187"/>
              <a:gd name="connsiteX15" fmla="*/ 751997 w 2094916"/>
              <a:gd name="connsiteY15" fmla="*/ 211282 h 591187"/>
              <a:gd name="connsiteX16" fmla="*/ 1129761 w 2094916"/>
              <a:gd name="connsiteY16" fmla="*/ 144203 h 591187"/>
              <a:gd name="connsiteX17" fmla="*/ 1737007 w 2094916"/>
              <a:gd name="connsiteY17" fmla="*/ 151264 h 591187"/>
              <a:gd name="connsiteX18" fmla="*/ 2090140 w 2094916"/>
              <a:gd name="connsiteY18" fmla="*/ 252824 h 591187"/>
              <a:gd name="connsiteX19" fmla="*/ 1892432 w 2094916"/>
              <a:gd name="connsiteY19" fmla="*/ 337185 h 591187"/>
              <a:gd name="connsiteX20" fmla="*/ 1482811 w 2094916"/>
              <a:gd name="connsiteY20" fmla="*/ 366624 h 591187"/>
              <a:gd name="connsiteX21" fmla="*/ 928522 w 2094916"/>
              <a:gd name="connsiteY21" fmla="*/ 341911 h 591187"/>
              <a:gd name="connsiteX22" fmla="*/ 737875 w 2094916"/>
              <a:gd name="connsiteY22" fmla="*/ 281892 h 591187"/>
              <a:gd name="connsiteX23" fmla="*/ 1030990 w 2094916"/>
              <a:gd name="connsiteY23" fmla="*/ 241833 h 591187"/>
              <a:gd name="connsiteX24" fmla="*/ 1683637 w 2094916"/>
              <a:gd name="connsiteY24" fmla="*/ 259831 h 591187"/>
              <a:gd name="connsiteX25" fmla="*/ 2080780 w 2094916"/>
              <a:gd name="connsiteY25" fmla="*/ 330468 h 591187"/>
              <a:gd name="connsiteX26" fmla="*/ 1945389 w 2094916"/>
              <a:gd name="connsiteY26" fmla="*/ 408962 h 591187"/>
              <a:gd name="connsiteX27" fmla="*/ 1371151 w 2094916"/>
              <a:gd name="connsiteY27" fmla="*/ 443100 h 591187"/>
              <a:gd name="connsiteX28" fmla="*/ 946175 w 2094916"/>
              <a:gd name="connsiteY28" fmla="*/ 408990 h 591187"/>
              <a:gd name="connsiteX29" fmla="*/ 747069 w 2094916"/>
              <a:gd name="connsiteY29" fmla="*/ 354864 h 591187"/>
              <a:gd name="connsiteX30" fmla="*/ 829098 w 2094916"/>
              <a:gd name="connsiteY30" fmla="*/ 319190 h 591187"/>
              <a:gd name="connsiteX31" fmla="*/ 1006690 w 2094916"/>
              <a:gd name="connsiteY31" fmla="*/ 304216 h 591187"/>
              <a:gd name="connsiteX32" fmla="*/ 1378946 w 2094916"/>
              <a:gd name="connsiteY32" fmla="*/ 306895 h 591187"/>
              <a:gd name="connsiteX33" fmla="*/ 1722719 w 2094916"/>
              <a:gd name="connsiteY33" fmla="*/ 331210 h 591187"/>
              <a:gd name="connsiteX34" fmla="*/ 1943744 w 2094916"/>
              <a:gd name="connsiteY34" fmla="*/ 368108 h 591187"/>
              <a:gd name="connsiteX35" fmla="*/ 2073637 w 2094916"/>
              <a:gd name="connsiteY35" fmla="*/ 422343 h 591187"/>
              <a:gd name="connsiteX36" fmla="*/ 1857044 w 2094916"/>
              <a:gd name="connsiteY36" fmla="*/ 500783 h 591187"/>
              <a:gd name="connsiteX37" fmla="*/ 1372217 w 2094916"/>
              <a:gd name="connsiteY37" fmla="*/ 524329 h 591187"/>
              <a:gd name="connsiteX38" fmla="*/ 903809 w 2094916"/>
              <a:gd name="connsiteY38" fmla="*/ 483131 h 591187"/>
              <a:gd name="connsiteX39" fmla="*/ 751997 w 2094916"/>
              <a:gd name="connsiteY39" fmla="*/ 433704 h 591187"/>
              <a:gd name="connsiteX40" fmla="*/ 981811 w 2094916"/>
              <a:gd name="connsiteY40" fmla="*/ 380348 h 591187"/>
              <a:gd name="connsiteX41" fmla="*/ 1624031 w 2094916"/>
              <a:gd name="connsiteY41" fmla="*/ 394868 h 591187"/>
              <a:gd name="connsiteX42" fmla="*/ 1961645 w 2094916"/>
              <a:gd name="connsiteY42" fmla="*/ 428580 h 591187"/>
              <a:gd name="connsiteX43" fmla="*/ 2082996 w 2094916"/>
              <a:gd name="connsiteY43" fmla="*/ 486661 h 591187"/>
              <a:gd name="connsiteX44" fmla="*/ 1982496 w 2094916"/>
              <a:gd name="connsiteY44" fmla="*/ 544715 h 591187"/>
              <a:gd name="connsiteX45" fmla="*/ 1592422 w 2094916"/>
              <a:gd name="connsiteY45" fmla="*/ 588928 h 591187"/>
              <a:gd name="connsiteX46" fmla="*/ 1188466 w 2094916"/>
              <a:gd name="connsiteY46" fmla="*/ 579086 h 591187"/>
              <a:gd name="connsiteX47" fmla="*/ 859963 w 2094916"/>
              <a:gd name="connsiteY47" fmla="*/ 530620 h 591187"/>
              <a:gd name="connsiteX48" fmla="*/ 476617 w 2094916"/>
              <a:gd name="connsiteY48" fmla="*/ 433704 h 591187"/>
              <a:gd name="connsiteX49" fmla="*/ 0 w 2094916"/>
              <a:gd name="connsiteY49" fmla="*/ 292484 h 591187"/>
              <a:gd name="connsiteX0" fmla="*/ 540167 w 2094916"/>
              <a:gd name="connsiteY0" fmla="*/ 6516 h 591190"/>
              <a:gd name="connsiteX1" fmla="*/ 1452022 w 2094916"/>
              <a:gd name="connsiteY1" fmla="*/ 3014 h 591190"/>
              <a:gd name="connsiteX2" fmla="*/ 1925355 w 2094916"/>
              <a:gd name="connsiteY2" fmla="*/ 46547 h 591190"/>
              <a:gd name="connsiteX3" fmla="*/ 2084146 w 2094916"/>
              <a:gd name="connsiteY3" fmla="*/ 135552 h 591190"/>
              <a:gd name="connsiteX4" fmla="*/ 1831098 w 2094916"/>
              <a:gd name="connsiteY4" fmla="*/ 210118 h 591190"/>
              <a:gd name="connsiteX5" fmla="*/ 1397997 w 2094916"/>
              <a:gd name="connsiteY5" fmla="*/ 225833 h 591190"/>
              <a:gd name="connsiteX6" fmla="*/ 776711 w 2094916"/>
              <a:gd name="connsiteY6" fmla="*/ 165389 h 591190"/>
              <a:gd name="connsiteX7" fmla="*/ 896748 w 2094916"/>
              <a:gd name="connsiteY7" fmla="*/ 93982 h 591190"/>
              <a:gd name="connsiteX8" fmla="*/ 1386255 w 2094916"/>
              <a:gd name="connsiteY8" fmla="*/ 69268 h 591190"/>
              <a:gd name="connsiteX9" fmla="*/ 1766566 w 2094916"/>
              <a:gd name="connsiteY9" fmla="*/ 93185 h 591190"/>
              <a:gd name="connsiteX10" fmla="*/ 2008442 w 2094916"/>
              <a:gd name="connsiteY10" fmla="*/ 142612 h 591190"/>
              <a:gd name="connsiteX11" fmla="*/ 2075199 w 2094916"/>
              <a:gd name="connsiteY11" fmla="*/ 216382 h 591190"/>
              <a:gd name="connsiteX12" fmla="*/ 1832331 w 2094916"/>
              <a:gd name="connsiteY12" fmla="*/ 274834 h 591190"/>
              <a:gd name="connsiteX13" fmla="*/ 1443894 w 2094916"/>
              <a:gd name="connsiteY13" fmla="*/ 290550 h 591190"/>
              <a:gd name="connsiteX14" fmla="*/ 917931 w 2094916"/>
              <a:gd name="connsiteY14" fmla="*/ 257979 h 591190"/>
              <a:gd name="connsiteX15" fmla="*/ 751997 w 2094916"/>
              <a:gd name="connsiteY15" fmla="*/ 211285 h 591190"/>
              <a:gd name="connsiteX16" fmla="*/ 1129761 w 2094916"/>
              <a:gd name="connsiteY16" fmla="*/ 144206 h 591190"/>
              <a:gd name="connsiteX17" fmla="*/ 1737007 w 2094916"/>
              <a:gd name="connsiteY17" fmla="*/ 151267 h 591190"/>
              <a:gd name="connsiteX18" fmla="*/ 2090140 w 2094916"/>
              <a:gd name="connsiteY18" fmla="*/ 252827 h 591190"/>
              <a:gd name="connsiteX19" fmla="*/ 1892432 w 2094916"/>
              <a:gd name="connsiteY19" fmla="*/ 337188 h 591190"/>
              <a:gd name="connsiteX20" fmla="*/ 1482811 w 2094916"/>
              <a:gd name="connsiteY20" fmla="*/ 366627 h 591190"/>
              <a:gd name="connsiteX21" fmla="*/ 928522 w 2094916"/>
              <a:gd name="connsiteY21" fmla="*/ 341914 h 591190"/>
              <a:gd name="connsiteX22" fmla="*/ 737875 w 2094916"/>
              <a:gd name="connsiteY22" fmla="*/ 281895 h 591190"/>
              <a:gd name="connsiteX23" fmla="*/ 1030990 w 2094916"/>
              <a:gd name="connsiteY23" fmla="*/ 241836 h 591190"/>
              <a:gd name="connsiteX24" fmla="*/ 1683637 w 2094916"/>
              <a:gd name="connsiteY24" fmla="*/ 259834 h 591190"/>
              <a:gd name="connsiteX25" fmla="*/ 2080780 w 2094916"/>
              <a:gd name="connsiteY25" fmla="*/ 330471 h 591190"/>
              <a:gd name="connsiteX26" fmla="*/ 1945389 w 2094916"/>
              <a:gd name="connsiteY26" fmla="*/ 408965 h 591190"/>
              <a:gd name="connsiteX27" fmla="*/ 1371151 w 2094916"/>
              <a:gd name="connsiteY27" fmla="*/ 443103 h 591190"/>
              <a:gd name="connsiteX28" fmla="*/ 946175 w 2094916"/>
              <a:gd name="connsiteY28" fmla="*/ 408993 h 591190"/>
              <a:gd name="connsiteX29" fmla="*/ 747069 w 2094916"/>
              <a:gd name="connsiteY29" fmla="*/ 354867 h 591190"/>
              <a:gd name="connsiteX30" fmla="*/ 829098 w 2094916"/>
              <a:gd name="connsiteY30" fmla="*/ 319193 h 591190"/>
              <a:gd name="connsiteX31" fmla="*/ 1006690 w 2094916"/>
              <a:gd name="connsiteY31" fmla="*/ 304219 h 591190"/>
              <a:gd name="connsiteX32" fmla="*/ 1378946 w 2094916"/>
              <a:gd name="connsiteY32" fmla="*/ 306898 h 591190"/>
              <a:gd name="connsiteX33" fmla="*/ 1722719 w 2094916"/>
              <a:gd name="connsiteY33" fmla="*/ 331213 h 591190"/>
              <a:gd name="connsiteX34" fmla="*/ 1943744 w 2094916"/>
              <a:gd name="connsiteY34" fmla="*/ 368111 h 591190"/>
              <a:gd name="connsiteX35" fmla="*/ 2073637 w 2094916"/>
              <a:gd name="connsiteY35" fmla="*/ 422346 h 591190"/>
              <a:gd name="connsiteX36" fmla="*/ 1857044 w 2094916"/>
              <a:gd name="connsiteY36" fmla="*/ 500786 h 591190"/>
              <a:gd name="connsiteX37" fmla="*/ 1372217 w 2094916"/>
              <a:gd name="connsiteY37" fmla="*/ 524332 h 591190"/>
              <a:gd name="connsiteX38" fmla="*/ 903809 w 2094916"/>
              <a:gd name="connsiteY38" fmla="*/ 483134 h 591190"/>
              <a:gd name="connsiteX39" fmla="*/ 751997 w 2094916"/>
              <a:gd name="connsiteY39" fmla="*/ 433707 h 591190"/>
              <a:gd name="connsiteX40" fmla="*/ 981811 w 2094916"/>
              <a:gd name="connsiteY40" fmla="*/ 380351 h 591190"/>
              <a:gd name="connsiteX41" fmla="*/ 1624031 w 2094916"/>
              <a:gd name="connsiteY41" fmla="*/ 394871 h 591190"/>
              <a:gd name="connsiteX42" fmla="*/ 1961645 w 2094916"/>
              <a:gd name="connsiteY42" fmla="*/ 428583 h 591190"/>
              <a:gd name="connsiteX43" fmla="*/ 2082996 w 2094916"/>
              <a:gd name="connsiteY43" fmla="*/ 486664 h 591190"/>
              <a:gd name="connsiteX44" fmla="*/ 1982496 w 2094916"/>
              <a:gd name="connsiteY44" fmla="*/ 544718 h 591190"/>
              <a:gd name="connsiteX45" fmla="*/ 1592422 w 2094916"/>
              <a:gd name="connsiteY45" fmla="*/ 588931 h 591190"/>
              <a:gd name="connsiteX46" fmla="*/ 1188466 w 2094916"/>
              <a:gd name="connsiteY46" fmla="*/ 579089 h 591190"/>
              <a:gd name="connsiteX47" fmla="*/ 859963 w 2094916"/>
              <a:gd name="connsiteY47" fmla="*/ 530623 h 591190"/>
              <a:gd name="connsiteX48" fmla="*/ 476617 w 2094916"/>
              <a:gd name="connsiteY48" fmla="*/ 433707 h 591190"/>
              <a:gd name="connsiteX49" fmla="*/ 0 w 2094916"/>
              <a:gd name="connsiteY49" fmla="*/ 292487 h 591190"/>
              <a:gd name="connsiteX0" fmla="*/ 82274 w 1637023"/>
              <a:gd name="connsiteY0" fmla="*/ 6516 h 1221608"/>
              <a:gd name="connsiteX1" fmla="*/ 994129 w 1637023"/>
              <a:gd name="connsiteY1" fmla="*/ 3014 h 1221608"/>
              <a:gd name="connsiteX2" fmla="*/ 1467462 w 1637023"/>
              <a:gd name="connsiteY2" fmla="*/ 46547 h 1221608"/>
              <a:gd name="connsiteX3" fmla="*/ 1626253 w 1637023"/>
              <a:gd name="connsiteY3" fmla="*/ 135552 h 1221608"/>
              <a:gd name="connsiteX4" fmla="*/ 1373205 w 1637023"/>
              <a:gd name="connsiteY4" fmla="*/ 210118 h 1221608"/>
              <a:gd name="connsiteX5" fmla="*/ 940104 w 1637023"/>
              <a:gd name="connsiteY5" fmla="*/ 225833 h 1221608"/>
              <a:gd name="connsiteX6" fmla="*/ 318818 w 1637023"/>
              <a:gd name="connsiteY6" fmla="*/ 165389 h 1221608"/>
              <a:gd name="connsiteX7" fmla="*/ 438855 w 1637023"/>
              <a:gd name="connsiteY7" fmla="*/ 93982 h 1221608"/>
              <a:gd name="connsiteX8" fmla="*/ 928362 w 1637023"/>
              <a:gd name="connsiteY8" fmla="*/ 69268 h 1221608"/>
              <a:gd name="connsiteX9" fmla="*/ 1308673 w 1637023"/>
              <a:gd name="connsiteY9" fmla="*/ 93185 h 1221608"/>
              <a:gd name="connsiteX10" fmla="*/ 1550549 w 1637023"/>
              <a:gd name="connsiteY10" fmla="*/ 142612 h 1221608"/>
              <a:gd name="connsiteX11" fmla="*/ 1617306 w 1637023"/>
              <a:gd name="connsiteY11" fmla="*/ 216382 h 1221608"/>
              <a:gd name="connsiteX12" fmla="*/ 1374438 w 1637023"/>
              <a:gd name="connsiteY12" fmla="*/ 274834 h 1221608"/>
              <a:gd name="connsiteX13" fmla="*/ 986001 w 1637023"/>
              <a:gd name="connsiteY13" fmla="*/ 290550 h 1221608"/>
              <a:gd name="connsiteX14" fmla="*/ 460038 w 1637023"/>
              <a:gd name="connsiteY14" fmla="*/ 257979 h 1221608"/>
              <a:gd name="connsiteX15" fmla="*/ 294104 w 1637023"/>
              <a:gd name="connsiteY15" fmla="*/ 211285 h 1221608"/>
              <a:gd name="connsiteX16" fmla="*/ 671868 w 1637023"/>
              <a:gd name="connsiteY16" fmla="*/ 144206 h 1221608"/>
              <a:gd name="connsiteX17" fmla="*/ 1279114 w 1637023"/>
              <a:gd name="connsiteY17" fmla="*/ 151267 h 1221608"/>
              <a:gd name="connsiteX18" fmla="*/ 1632247 w 1637023"/>
              <a:gd name="connsiteY18" fmla="*/ 252827 h 1221608"/>
              <a:gd name="connsiteX19" fmla="*/ 1434539 w 1637023"/>
              <a:gd name="connsiteY19" fmla="*/ 337188 h 1221608"/>
              <a:gd name="connsiteX20" fmla="*/ 1024918 w 1637023"/>
              <a:gd name="connsiteY20" fmla="*/ 366627 h 1221608"/>
              <a:gd name="connsiteX21" fmla="*/ 470629 w 1637023"/>
              <a:gd name="connsiteY21" fmla="*/ 341914 h 1221608"/>
              <a:gd name="connsiteX22" fmla="*/ 279982 w 1637023"/>
              <a:gd name="connsiteY22" fmla="*/ 281895 h 1221608"/>
              <a:gd name="connsiteX23" fmla="*/ 573097 w 1637023"/>
              <a:gd name="connsiteY23" fmla="*/ 241836 h 1221608"/>
              <a:gd name="connsiteX24" fmla="*/ 1225744 w 1637023"/>
              <a:gd name="connsiteY24" fmla="*/ 259834 h 1221608"/>
              <a:gd name="connsiteX25" fmla="*/ 1622887 w 1637023"/>
              <a:gd name="connsiteY25" fmla="*/ 330471 h 1221608"/>
              <a:gd name="connsiteX26" fmla="*/ 1487496 w 1637023"/>
              <a:gd name="connsiteY26" fmla="*/ 408965 h 1221608"/>
              <a:gd name="connsiteX27" fmla="*/ 913258 w 1637023"/>
              <a:gd name="connsiteY27" fmla="*/ 443103 h 1221608"/>
              <a:gd name="connsiteX28" fmla="*/ 488282 w 1637023"/>
              <a:gd name="connsiteY28" fmla="*/ 408993 h 1221608"/>
              <a:gd name="connsiteX29" fmla="*/ 289176 w 1637023"/>
              <a:gd name="connsiteY29" fmla="*/ 354867 h 1221608"/>
              <a:gd name="connsiteX30" fmla="*/ 371205 w 1637023"/>
              <a:gd name="connsiteY30" fmla="*/ 319193 h 1221608"/>
              <a:gd name="connsiteX31" fmla="*/ 548797 w 1637023"/>
              <a:gd name="connsiteY31" fmla="*/ 304219 h 1221608"/>
              <a:gd name="connsiteX32" fmla="*/ 921053 w 1637023"/>
              <a:gd name="connsiteY32" fmla="*/ 306898 h 1221608"/>
              <a:gd name="connsiteX33" fmla="*/ 1264826 w 1637023"/>
              <a:gd name="connsiteY33" fmla="*/ 331213 h 1221608"/>
              <a:gd name="connsiteX34" fmla="*/ 1485851 w 1637023"/>
              <a:gd name="connsiteY34" fmla="*/ 368111 h 1221608"/>
              <a:gd name="connsiteX35" fmla="*/ 1615744 w 1637023"/>
              <a:gd name="connsiteY35" fmla="*/ 422346 h 1221608"/>
              <a:gd name="connsiteX36" fmla="*/ 1399151 w 1637023"/>
              <a:gd name="connsiteY36" fmla="*/ 500786 h 1221608"/>
              <a:gd name="connsiteX37" fmla="*/ 914324 w 1637023"/>
              <a:gd name="connsiteY37" fmla="*/ 524332 h 1221608"/>
              <a:gd name="connsiteX38" fmla="*/ 445916 w 1637023"/>
              <a:gd name="connsiteY38" fmla="*/ 483134 h 1221608"/>
              <a:gd name="connsiteX39" fmla="*/ 294104 w 1637023"/>
              <a:gd name="connsiteY39" fmla="*/ 433707 h 1221608"/>
              <a:gd name="connsiteX40" fmla="*/ 523918 w 1637023"/>
              <a:gd name="connsiteY40" fmla="*/ 380351 h 1221608"/>
              <a:gd name="connsiteX41" fmla="*/ 1166138 w 1637023"/>
              <a:gd name="connsiteY41" fmla="*/ 394871 h 1221608"/>
              <a:gd name="connsiteX42" fmla="*/ 1503752 w 1637023"/>
              <a:gd name="connsiteY42" fmla="*/ 428583 h 1221608"/>
              <a:gd name="connsiteX43" fmla="*/ 1625103 w 1637023"/>
              <a:gd name="connsiteY43" fmla="*/ 486664 h 1221608"/>
              <a:gd name="connsiteX44" fmla="*/ 1524603 w 1637023"/>
              <a:gd name="connsiteY44" fmla="*/ 544718 h 1221608"/>
              <a:gd name="connsiteX45" fmla="*/ 1134529 w 1637023"/>
              <a:gd name="connsiteY45" fmla="*/ 588931 h 1221608"/>
              <a:gd name="connsiteX46" fmla="*/ 730573 w 1637023"/>
              <a:gd name="connsiteY46" fmla="*/ 579089 h 1221608"/>
              <a:gd name="connsiteX47" fmla="*/ 402070 w 1637023"/>
              <a:gd name="connsiteY47" fmla="*/ 530623 h 1221608"/>
              <a:gd name="connsiteX48" fmla="*/ 18724 w 1637023"/>
              <a:gd name="connsiteY48" fmla="*/ 433707 h 1221608"/>
              <a:gd name="connsiteX49" fmla="*/ 367297 w 1637023"/>
              <a:gd name="connsiteY49" fmla="*/ 1216443 h 1221608"/>
              <a:gd name="connsiteX0" fmla="*/ 87491 w 1642240"/>
              <a:gd name="connsiteY0" fmla="*/ 6516 h 1222329"/>
              <a:gd name="connsiteX1" fmla="*/ 999346 w 1642240"/>
              <a:gd name="connsiteY1" fmla="*/ 3014 h 1222329"/>
              <a:gd name="connsiteX2" fmla="*/ 1472679 w 1642240"/>
              <a:gd name="connsiteY2" fmla="*/ 46547 h 1222329"/>
              <a:gd name="connsiteX3" fmla="*/ 1631470 w 1642240"/>
              <a:gd name="connsiteY3" fmla="*/ 135552 h 1222329"/>
              <a:gd name="connsiteX4" fmla="*/ 1378422 w 1642240"/>
              <a:gd name="connsiteY4" fmla="*/ 210118 h 1222329"/>
              <a:gd name="connsiteX5" fmla="*/ 945321 w 1642240"/>
              <a:gd name="connsiteY5" fmla="*/ 225833 h 1222329"/>
              <a:gd name="connsiteX6" fmla="*/ 324035 w 1642240"/>
              <a:gd name="connsiteY6" fmla="*/ 165389 h 1222329"/>
              <a:gd name="connsiteX7" fmla="*/ 444072 w 1642240"/>
              <a:gd name="connsiteY7" fmla="*/ 93982 h 1222329"/>
              <a:gd name="connsiteX8" fmla="*/ 933579 w 1642240"/>
              <a:gd name="connsiteY8" fmla="*/ 69268 h 1222329"/>
              <a:gd name="connsiteX9" fmla="*/ 1313890 w 1642240"/>
              <a:gd name="connsiteY9" fmla="*/ 93185 h 1222329"/>
              <a:gd name="connsiteX10" fmla="*/ 1555766 w 1642240"/>
              <a:gd name="connsiteY10" fmla="*/ 142612 h 1222329"/>
              <a:gd name="connsiteX11" fmla="*/ 1622523 w 1642240"/>
              <a:gd name="connsiteY11" fmla="*/ 216382 h 1222329"/>
              <a:gd name="connsiteX12" fmla="*/ 1379655 w 1642240"/>
              <a:gd name="connsiteY12" fmla="*/ 274834 h 1222329"/>
              <a:gd name="connsiteX13" fmla="*/ 991218 w 1642240"/>
              <a:gd name="connsiteY13" fmla="*/ 290550 h 1222329"/>
              <a:gd name="connsiteX14" fmla="*/ 465255 w 1642240"/>
              <a:gd name="connsiteY14" fmla="*/ 257979 h 1222329"/>
              <a:gd name="connsiteX15" fmla="*/ 299321 w 1642240"/>
              <a:gd name="connsiteY15" fmla="*/ 211285 h 1222329"/>
              <a:gd name="connsiteX16" fmla="*/ 677085 w 1642240"/>
              <a:gd name="connsiteY16" fmla="*/ 144206 h 1222329"/>
              <a:gd name="connsiteX17" fmla="*/ 1284331 w 1642240"/>
              <a:gd name="connsiteY17" fmla="*/ 151267 h 1222329"/>
              <a:gd name="connsiteX18" fmla="*/ 1637464 w 1642240"/>
              <a:gd name="connsiteY18" fmla="*/ 252827 h 1222329"/>
              <a:gd name="connsiteX19" fmla="*/ 1439756 w 1642240"/>
              <a:gd name="connsiteY19" fmla="*/ 337188 h 1222329"/>
              <a:gd name="connsiteX20" fmla="*/ 1030135 w 1642240"/>
              <a:gd name="connsiteY20" fmla="*/ 366627 h 1222329"/>
              <a:gd name="connsiteX21" fmla="*/ 475846 w 1642240"/>
              <a:gd name="connsiteY21" fmla="*/ 341914 h 1222329"/>
              <a:gd name="connsiteX22" fmla="*/ 285199 w 1642240"/>
              <a:gd name="connsiteY22" fmla="*/ 281895 h 1222329"/>
              <a:gd name="connsiteX23" fmla="*/ 578314 w 1642240"/>
              <a:gd name="connsiteY23" fmla="*/ 241836 h 1222329"/>
              <a:gd name="connsiteX24" fmla="*/ 1230961 w 1642240"/>
              <a:gd name="connsiteY24" fmla="*/ 259834 h 1222329"/>
              <a:gd name="connsiteX25" fmla="*/ 1628104 w 1642240"/>
              <a:gd name="connsiteY25" fmla="*/ 330471 h 1222329"/>
              <a:gd name="connsiteX26" fmla="*/ 1492713 w 1642240"/>
              <a:gd name="connsiteY26" fmla="*/ 408965 h 1222329"/>
              <a:gd name="connsiteX27" fmla="*/ 918475 w 1642240"/>
              <a:gd name="connsiteY27" fmla="*/ 443103 h 1222329"/>
              <a:gd name="connsiteX28" fmla="*/ 493499 w 1642240"/>
              <a:gd name="connsiteY28" fmla="*/ 408993 h 1222329"/>
              <a:gd name="connsiteX29" fmla="*/ 294393 w 1642240"/>
              <a:gd name="connsiteY29" fmla="*/ 354867 h 1222329"/>
              <a:gd name="connsiteX30" fmla="*/ 376422 w 1642240"/>
              <a:gd name="connsiteY30" fmla="*/ 319193 h 1222329"/>
              <a:gd name="connsiteX31" fmla="*/ 554014 w 1642240"/>
              <a:gd name="connsiteY31" fmla="*/ 304219 h 1222329"/>
              <a:gd name="connsiteX32" fmla="*/ 926270 w 1642240"/>
              <a:gd name="connsiteY32" fmla="*/ 306898 h 1222329"/>
              <a:gd name="connsiteX33" fmla="*/ 1270043 w 1642240"/>
              <a:gd name="connsiteY33" fmla="*/ 331213 h 1222329"/>
              <a:gd name="connsiteX34" fmla="*/ 1491068 w 1642240"/>
              <a:gd name="connsiteY34" fmla="*/ 368111 h 1222329"/>
              <a:gd name="connsiteX35" fmla="*/ 1620961 w 1642240"/>
              <a:gd name="connsiteY35" fmla="*/ 422346 h 1222329"/>
              <a:gd name="connsiteX36" fmla="*/ 1404368 w 1642240"/>
              <a:gd name="connsiteY36" fmla="*/ 500786 h 1222329"/>
              <a:gd name="connsiteX37" fmla="*/ 919541 w 1642240"/>
              <a:gd name="connsiteY37" fmla="*/ 524332 h 1222329"/>
              <a:gd name="connsiteX38" fmla="*/ 451133 w 1642240"/>
              <a:gd name="connsiteY38" fmla="*/ 483134 h 1222329"/>
              <a:gd name="connsiteX39" fmla="*/ 299321 w 1642240"/>
              <a:gd name="connsiteY39" fmla="*/ 433707 h 1222329"/>
              <a:gd name="connsiteX40" fmla="*/ 529135 w 1642240"/>
              <a:gd name="connsiteY40" fmla="*/ 380351 h 1222329"/>
              <a:gd name="connsiteX41" fmla="*/ 1171355 w 1642240"/>
              <a:gd name="connsiteY41" fmla="*/ 394871 h 1222329"/>
              <a:gd name="connsiteX42" fmla="*/ 1508969 w 1642240"/>
              <a:gd name="connsiteY42" fmla="*/ 428583 h 1222329"/>
              <a:gd name="connsiteX43" fmla="*/ 1630320 w 1642240"/>
              <a:gd name="connsiteY43" fmla="*/ 486664 h 1222329"/>
              <a:gd name="connsiteX44" fmla="*/ 1529820 w 1642240"/>
              <a:gd name="connsiteY44" fmla="*/ 544718 h 1222329"/>
              <a:gd name="connsiteX45" fmla="*/ 1139746 w 1642240"/>
              <a:gd name="connsiteY45" fmla="*/ 588931 h 1222329"/>
              <a:gd name="connsiteX46" fmla="*/ 735790 w 1642240"/>
              <a:gd name="connsiteY46" fmla="*/ 579089 h 1222329"/>
              <a:gd name="connsiteX47" fmla="*/ 407287 w 1642240"/>
              <a:gd name="connsiteY47" fmla="*/ 530623 h 1222329"/>
              <a:gd name="connsiteX48" fmla="*/ 23941 w 1642240"/>
              <a:gd name="connsiteY48" fmla="*/ 433707 h 1222329"/>
              <a:gd name="connsiteX49" fmla="*/ 372514 w 1642240"/>
              <a:gd name="connsiteY49" fmla="*/ 1216443 h 1222329"/>
              <a:gd name="connsiteX0" fmla="*/ 87491 w 1642240"/>
              <a:gd name="connsiteY0" fmla="*/ 6516 h 1222329"/>
              <a:gd name="connsiteX1" fmla="*/ 999346 w 1642240"/>
              <a:gd name="connsiteY1" fmla="*/ 3014 h 1222329"/>
              <a:gd name="connsiteX2" fmla="*/ 1472679 w 1642240"/>
              <a:gd name="connsiteY2" fmla="*/ 46547 h 1222329"/>
              <a:gd name="connsiteX3" fmla="*/ 1631470 w 1642240"/>
              <a:gd name="connsiteY3" fmla="*/ 135552 h 1222329"/>
              <a:gd name="connsiteX4" fmla="*/ 1378422 w 1642240"/>
              <a:gd name="connsiteY4" fmla="*/ 210118 h 1222329"/>
              <a:gd name="connsiteX5" fmla="*/ 945321 w 1642240"/>
              <a:gd name="connsiteY5" fmla="*/ 225833 h 1222329"/>
              <a:gd name="connsiteX6" fmla="*/ 324035 w 1642240"/>
              <a:gd name="connsiteY6" fmla="*/ 165389 h 1222329"/>
              <a:gd name="connsiteX7" fmla="*/ 444072 w 1642240"/>
              <a:gd name="connsiteY7" fmla="*/ 93982 h 1222329"/>
              <a:gd name="connsiteX8" fmla="*/ 933579 w 1642240"/>
              <a:gd name="connsiteY8" fmla="*/ 69268 h 1222329"/>
              <a:gd name="connsiteX9" fmla="*/ 1313890 w 1642240"/>
              <a:gd name="connsiteY9" fmla="*/ 93185 h 1222329"/>
              <a:gd name="connsiteX10" fmla="*/ 1555766 w 1642240"/>
              <a:gd name="connsiteY10" fmla="*/ 142612 h 1222329"/>
              <a:gd name="connsiteX11" fmla="*/ 1622523 w 1642240"/>
              <a:gd name="connsiteY11" fmla="*/ 216382 h 1222329"/>
              <a:gd name="connsiteX12" fmla="*/ 1379655 w 1642240"/>
              <a:gd name="connsiteY12" fmla="*/ 274834 h 1222329"/>
              <a:gd name="connsiteX13" fmla="*/ 991218 w 1642240"/>
              <a:gd name="connsiteY13" fmla="*/ 290550 h 1222329"/>
              <a:gd name="connsiteX14" fmla="*/ 465255 w 1642240"/>
              <a:gd name="connsiteY14" fmla="*/ 257979 h 1222329"/>
              <a:gd name="connsiteX15" fmla="*/ 299321 w 1642240"/>
              <a:gd name="connsiteY15" fmla="*/ 211285 h 1222329"/>
              <a:gd name="connsiteX16" fmla="*/ 677085 w 1642240"/>
              <a:gd name="connsiteY16" fmla="*/ 144206 h 1222329"/>
              <a:gd name="connsiteX17" fmla="*/ 1284331 w 1642240"/>
              <a:gd name="connsiteY17" fmla="*/ 151267 h 1222329"/>
              <a:gd name="connsiteX18" fmla="*/ 1637464 w 1642240"/>
              <a:gd name="connsiteY18" fmla="*/ 252827 h 1222329"/>
              <a:gd name="connsiteX19" fmla="*/ 1439756 w 1642240"/>
              <a:gd name="connsiteY19" fmla="*/ 337188 h 1222329"/>
              <a:gd name="connsiteX20" fmla="*/ 1030135 w 1642240"/>
              <a:gd name="connsiteY20" fmla="*/ 366627 h 1222329"/>
              <a:gd name="connsiteX21" fmla="*/ 475846 w 1642240"/>
              <a:gd name="connsiteY21" fmla="*/ 341914 h 1222329"/>
              <a:gd name="connsiteX22" fmla="*/ 285199 w 1642240"/>
              <a:gd name="connsiteY22" fmla="*/ 281895 h 1222329"/>
              <a:gd name="connsiteX23" fmla="*/ 578314 w 1642240"/>
              <a:gd name="connsiteY23" fmla="*/ 241836 h 1222329"/>
              <a:gd name="connsiteX24" fmla="*/ 1230961 w 1642240"/>
              <a:gd name="connsiteY24" fmla="*/ 259834 h 1222329"/>
              <a:gd name="connsiteX25" fmla="*/ 1628104 w 1642240"/>
              <a:gd name="connsiteY25" fmla="*/ 330471 h 1222329"/>
              <a:gd name="connsiteX26" fmla="*/ 1492713 w 1642240"/>
              <a:gd name="connsiteY26" fmla="*/ 408965 h 1222329"/>
              <a:gd name="connsiteX27" fmla="*/ 918475 w 1642240"/>
              <a:gd name="connsiteY27" fmla="*/ 443103 h 1222329"/>
              <a:gd name="connsiteX28" fmla="*/ 493499 w 1642240"/>
              <a:gd name="connsiteY28" fmla="*/ 408993 h 1222329"/>
              <a:gd name="connsiteX29" fmla="*/ 294393 w 1642240"/>
              <a:gd name="connsiteY29" fmla="*/ 354867 h 1222329"/>
              <a:gd name="connsiteX30" fmla="*/ 376422 w 1642240"/>
              <a:gd name="connsiteY30" fmla="*/ 319193 h 1222329"/>
              <a:gd name="connsiteX31" fmla="*/ 554014 w 1642240"/>
              <a:gd name="connsiteY31" fmla="*/ 304219 h 1222329"/>
              <a:gd name="connsiteX32" fmla="*/ 926270 w 1642240"/>
              <a:gd name="connsiteY32" fmla="*/ 306898 h 1222329"/>
              <a:gd name="connsiteX33" fmla="*/ 1270043 w 1642240"/>
              <a:gd name="connsiteY33" fmla="*/ 331213 h 1222329"/>
              <a:gd name="connsiteX34" fmla="*/ 1491068 w 1642240"/>
              <a:gd name="connsiteY34" fmla="*/ 368111 h 1222329"/>
              <a:gd name="connsiteX35" fmla="*/ 1620961 w 1642240"/>
              <a:gd name="connsiteY35" fmla="*/ 422346 h 1222329"/>
              <a:gd name="connsiteX36" fmla="*/ 1404368 w 1642240"/>
              <a:gd name="connsiteY36" fmla="*/ 500786 h 1222329"/>
              <a:gd name="connsiteX37" fmla="*/ 919541 w 1642240"/>
              <a:gd name="connsiteY37" fmla="*/ 524332 h 1222329"/>
              <a:gd name="connsiteX38" fmla="*/ 451133 w 1642240"/>
              <a:gd name="connsiteY38" fmla="*/ 483134 h 1222329"/>
              <a:gd name="connsiteX39" fmla="*/ 299321 w 1642240"/>
              <a:gd name="connsiteY39" fmla="*/ 433707 h 1222329"/>
              <a:gd name="connsiteX40" fmla="*/ 529135 w 1642240"/>
              <a:gd name="connsiteY40" fmla="*/ 380351 h 1222329"/>
              <a:gd name="connsiteX41" fmla="*/ 1171355 w 1642240"/>
              <a:gd name="connsiteY41" fmla="*/ 394871 h 1222329"/>
              <a:gd name="connsiteX42" fmla="*/ 1508969 w 1642240"/>
              <a:gd name="connsiteY42" fmla="*/ 428583 h 1222329"/>
              <a:gd name="connsiteX43" fmla="*/ 1630320 w 1642240"/>
              <a:gd name="connsiteY43" fmla="*/ 486664 h 1222329"/>
              <a:gd name="connsiteX44" fmla="*/ 1529820 w 1642240"/>
              <a:gd name="connsiteY44" fmla="*/ 544718 h 1222329"/>
              <a:gd name="connsiteX45" fmla="*/ 1139746 w 1642240"/>
              <a:gd name="connsiteY45" fmla="*/ 588931 h 1222329"/>
              <a:gd name="connsiteX46" fmla="*/ 735790 w 1642240"/>
              <a:gd name="connsiteY46" fmla="*/ 579089 h 1222329"/>
              <a:gd name="connsiteX47" fmla="*/ 407287 w 1642240"/>
              <a:gd name="connsiteY47" fmla="*/ 530623 h 1222329"/>
              <a:gd name="connsiteX48" fmla="*/ 23941 w 1642240"/>
              <a:gd name="connsiteY48" fmla="*/ 433707 h 1222329"/>
              <a:gd name="connsiteX49" fmla="*/ 372514 w 1642240"/>
              <a:gd name="connsiteY49" fmla="*/ 1216443 h 1222329"/>
              <a:gd name="connsiteX0" fmla="*/ 73293 w 1628042"/>
              <a:gd name="connsiteY0" fmla="*/ 6516 h 1223938"/>
              <a:gd name="connsiteX1" fmla="*/ 985148 w 1628042"/>
              <a:gd name="connsiteY1" fmla="*/ 3014 h 1223938"/>
              <a:gd name="connsiteX2" fmla="*/ 1458481 w 1628042"/>
              <a:gd name="connsiteY2" fmla="*/ 46547 h 1223938"/>
              <a:gd name="connsiteX3" fmla="*/ 1617272 w 1628042"/>
              <a:gd name="connsiteY3" fmla="*/ 135552 h 1223938"/>
              <a:gd name="connsiteX4" fmla="*/ 1364224 w 1628042"/>
              <a:gd name="connsiteY4" fmla="*/ 210118 h 1223938"/>
              <a:gd name="connsiteX5" fmla="*/ 931123 w 1628042"/>
              <a:gd name="connsiteY5" fmla="*/ 225833 h 1223938"/>
              <a:gd name="connsiteX6" fmla="*/ 309837 w 1628042"/>
              <a:gd name="connsiteY6" fmla="*/ 165389 h 1223938"/>
              <a:gd name="connsiteX7" fmla="*/ 429874 w 1628042"/>
              <a:gd name="connsiteY7" fmla="*/ 93982 h 1223938"/>
              <a:gd name="connsiteX8" fmla="*/ 919381 w 1628042"/>
              <a:gd name="connsiteY8" fmla="*/ 69268 h 1223938"/>
              <a:gd name="connsiteX9" fmla="*/ 1299692 w 1628042"/>
              <a:gd name="connsiteY9" fmla="*/ 93185 h 1223938"/>
              <a:gd name="connsiteX10" fmla="*/ 1541568 w 1628042"/>
              <a:gd name="connsiteY10" fmla="*/ 142612 h 1223938"/>
              <a:gd name="connsiteX11" fmla="*/ 1608325 w 1628042"/>
              <a:gd name="connsiteY11" fmla="*/ 216382 h 1223938"/>
              <a:gd name="connsiteX12" fmla="*/ 1365457 w 1628042"/>
              <a:gd name="connsiteY12" fmla="*/ 274834 h 1223938"/>
              <a:gd name="connsiteX13" fmla="*/ 977020 w 1628042"/>
              <a:gd name="connsiteY13" fmla="*/ 290550 h 1223938"/>
              <a:gd name="connsiteX14" fmla="*/ 451057 w 1628042"/>
              <a:gd name="connsiteY14" fmla="*/ 257979 h 1223938"/>
              <a:gd name="connsiteX15" fmla="*/ 285123 w 1628042"/>
              <a:gd name="connsiteY15" fmla="*/ 211285 h 1223938"/>
              <a:gd name="connsiteX16" fmla="*/ 662887 w 1628042"/>
              <a:gd name="connsiteY16" fmla="*/ 144206 h 1223938"/>
              <a:gd name="connsiteX17" fmla="*/ 1270133 w 1628042"/>
              <a:gd name="connsiteY17" fmla="*/ 151267 h 1223938"/>
              <a:gd name="connsiteX18" fmla="*/ 1623266 w 1628042"/>
              <a:gd name="connsiteY18" fmla="*/ 252827 h 1223938"/>
              <a:gd name="connsiteX19" fmla="*/ 1425558 w 1628042"/>
              <a:gd name="connsiteY19" fmla="*/ 337188 h 1223938"/>
              <a:gd name="connsiteX20" fmla="*/ 1015937 w 1628042"/>
              <a:gd name="connsiteY20" fmla="*/ 366627 h 1223938"/>
              <a:gd name="connsiteX21" fmla="*/ 461648 w 1628042"/>
              <a:gd name="connsiteY21" fmla="*/ 341914 h 1223938"/>
              <a:gd name="connsiteX22" fmla="*/ 271001 w 1628042"/>
              <a:gd name="connsiteY22" fmla="*/ 281895 h 1223938"/>
              <a:gd name="connsiteX23" fmla="*/ 564116 w 1628042"/>
              <a:gd name="connsiteY23" fmla="*/ 241836 h 1223938"/>
              <a:gd name="connsiteX24" fmla="*/ 1216763 w 1628042"/>
              <a:gd name="connsiteY24" fmla="*/ 259834 h 1223938"/>
              <a:gd name="connsiteX25" fmla="*/ 1613906 w 1628042"/>
              <a:gd name="connsiteY25" fmla="*/ 330471 h 1223938"/>
              <a:gd name="connsiteX26" fmla="*/ 1478515 w 1628042"/>
              <a:gd name="connsiteY26" fmla="*/ 408965 h 1223938"/>
              <a:gd name="connsiteX27" fmla="*/ 904277 w 1628042"/>
              <a:gd name="connsiteY27" fmla="*/ 443103 h 1223938"/>
              <a:gd name="connsiteX28" fmla="*/ 479301 w 1628042"/>
              <a:gd name="connsiteY28" fmla="*/ 408993 h 1223938"/>
              <a:gd name="connsiteX29" fmla="*/ 280195 w 1628042"/>
              <a:gd name="connsiteY29" fmla="*/ 354867 h 1223938"/>
              <a:gd name="connsiteX30" fmla="*/ 362224 w 1628042"/>
              <a:gd name="connsiteY30" fmla="*/ 319193 h 1223938"/>
              <a:gd name="connsiteX31" fmla="*/ 539816 w 1628042"/>
              <a:gd name="connsiteY31" fmla="*/ 304219 h 1223938"/>
              <a:gd name="connsiteX32" fmla="*/ 912072 w 1628042"/>
              <a:gd name="connsiteY32" fmla="*/ 306898 h 1223938"/>
              <a:gd name="connsiteX33" fmla="*/ 1255845 w 1628042"/>
              <a:gd name="connsiteY33" fmla="*/ 331213 h 1223938"/>
              <a:gd name="connsiteX34" fmla="*/ 1476870 w 1628042"/>
              <a:gd name="connsiteY34" fmla="*/ 368111 h 1223938"/>
              <a:gd name="connsiteX35" fmla="*/ 1606763 w 1628042"/>
              <a:gd name="connsiteY35" fmla="*/ 422346 h 1223938"/>
              <a:gd name="connsiteX36" fmla="*/ 1390170 w 1628042"/>
              <a:gd name="connsiteY36" fmla="*/ 500786 h 1223938"/>
              <a:gd name="connsiteX37" fmla="*/ 905343 w 1628042"/>
              <a:gd name="connsiteY37" fmla="*/ 524332 h 1223938"/>
              <a:gd name="connsiteX38" fmla="*/ 436935 w 1628042"/>
              <a:gd name="connsiteY38" fmla="*/ 483134 h 1223938"/>
              <a:gd name="connsiteX39" fmla="*/ 285123 w 1628042"/>
              <a:gd name="connsiteY39" fmla="*/ 433707 h 1223938"/>
              <a:gd name="connsiteX40" fmla="*/ 514937 w 1628042"/>
              <a:gd name="connsiteY40" fmla="*/ 380351 h 1223938"/>
              <a:gd name="connsiteX41" fmla="*/ 1157157 w 1628042"/>
              <a:gd name="connsiteY41" fmla="*/ 394871 h 1223938"/>
              <a:gd name="connsiteX42" fmla="*/ 1494771 w 1628042"/>
              <a:gd name="connsiteY42" fmla="*/ 428583 h 1223938"/>
              <a:gd name="connsiteX43" fmla="*/ 1616122 w 1628042"/>
              <a:gd name="connsiteY43" fmla="*/ 486664 h 1223938"/>
              <a:gd name="connsiteX44" fmla="*/ 1515622 w 1628042"/>
              <a:gd name="connsiteY44" fmla="*/ 544718 h 1223938"/>
              <a:gd name="connsiteX45" fmla="*/ 1125548 w 1628042"/>
              <a:gd name="connsiteY45" fmla="*/ 588931 h 1223938"/>
              <a:gd name="connsiteX46" fmla="*/ 721592 w 1628042"/>
              <a:gd name="connsiteY46" fmla="*/ 579089 h 1223938"/>
              <a:gd name="connsiteX47" fmla="*/ 393089 w 1628042"/>
              <a:gd name="connsiteY47" fmla="*/ 530623 h 1223938"/>
              <a:gd name="connsiteX48" fmla="*/ 9743 w 1628042"/>
              <a:gd name="connsiteY48" fmla="*/ 433707 h 1223938"/>
              <a:gd name="connsiteX49" fmla="*/ 358316 w 1628042"/>
              <a:gd name="connsiteY49" fmla="*/ 1216443 h 1223938"/>
              <a:gd name="connsiteX0" fmla="*/ 68945 w 1623694"/>
              <a:gd name="connsiteY0" fmla="*/ 6516 h 1330195"/>
              <a:gd name="connsiteX1" fmla="*/ 980800 w 1623694"/>
              <a:gd name="connsiteY1" fmla="*/ 3014 h 1330195"/>
              <a:gd name="connsiteX2" fmla="*/ 1454133 w 1623694"/>
              <a:gd name="connsiteY2" fmla="*/ 46547 h 1330195"/>
              <a:gd name="connsiteX3" fmla="*/ 1612924 w 1623694"/>
              <a:gd name="connsiteY3" fmla="*/ 135552 h 1330195"/>
              <a:gd name="connsiteX4" fmla="*/ 1359876 w 1623694"/>
              <a:gd name="connsiteY4" fmla="*/ 210118 h 1330195"/>
              <a:gd name="connsiteX5" fmla="*/ 926775 w 1623694"/>
              <a:gd name="connsiteY5" fmla="*/ 225833 h 1330195"/>
              <a:gd name="connsiteX6" fmla="*/ 305489 w 1623694"/>
              <a:gd name="connsiteY6" fmla="*/ 165389 h 1330195"/>
              <a:gd name="connsiteX7" fmla="*/ 425526 w 1623694"/>
              <a:gd name="connsiteY7" fmla="*/ 93982 h 1330195"/>
              <a:gd name="connsiteX8" fmla="*/ 915033 w 1623694"/>
              <a:gd name="connsiteY8" fmla="*/ 69268 h 1330195"/>
              <a:gd name="connsiteX9" fmla="*/ 1295344 w 1623694"/>
              <a:gd name="connsiteY9" fmla="*/ 93185 h 1330195"/>
              <a:gd name="connsiteX10" fmla="*/ 1537220 w 1623694"/>
              <a:gd name="connsiteY10" fmla="*/ 142612 h 1330195"/>
              <a:gd name="connsiteX11" fmla="*/ 1603977 w 1623694"/>
              <a:gd name="connsiteY11" fmla="*/ 216382 h 1330195"/>
              <a:gd name="connsiteX12" fmla="*/ 1361109 w 1623694"/>
              <a:gd name="connsiteY12" fmla="*/ 274834 h 1330195"/>
              <a:gd name="connsiteX13" fmla="*/ 972672 w 1623694"/>
              <a:gd name="connsiteY13" fmla="*/ 290550 h 1330195"/>
              <a:gd name="connsiteX14" fmla="*/ 446709 w 1623694"/>
              <a:gd name="connsiteY14" fmla="*/ 257979 h 1330195"/>
              <a:gd name="connsiteX15" fmla="*/ 280775 w 1623694"/>
              <a:gd name="connsiteY15" fmla="*/ 211285 h 1330195"/>
              <a:gd name="connsiteX16" fmla="*/ 658539 w 1623694"/>
              <a:gd name="connsiteY16" fmla="*/ 144206 h 1330195"/>
              <a:gd name="connsiteX17" fmla="*/ 1265785 w 1623694"/>
              <a:gd name="connsiteY17" fmla="*/ 151267 h 1330195"/>
              <a:gd name="connsiteX18" fmla="*/ 1618918 w 1623694"/>
              <a:gd name="connsiteY18" fmla="*/ 252827 h 1330195"/>
              <a:gd name="connsiteX19" fmla="*/ 1421210 w 1623694"/>
              <a:gd name="connsiteY19" fmla="*/ 337188 h 1330195"/>
              <a:gd name="connsiteX20" fmla="*/ 1011589 w 1623694"/>
              <a:gd name="connsiteY20" fmla="*/ 366627 h 1330195"/>
              <a:gd name="connsiteX21" fmla="*/ 457300 w 1623694"/>
              <a:gd name="connsiteY21" fmla="*/ 341914 h 1330195"/>
              <a:gd name="connsiteX22" fmla="*/ 266653 w 1623694"/>
              <a:gd name="connsiteY22" fmla="*/ 281895 h 1330195"/>
              <a:gd name="connsiteX23" fmla="*/ 559768 w 1623694"/>
              <a:gd name="connsiteY23" fmla="*/ 241836 h 1330195"/>
              <a:gd name="connsiteX24" fmla="*/ 1212415 w 1623694"/>
              <a:gd name="connsiteY24" fmla="*/ 259834 h 1330195"/>
              <a:gd name="connsiteX25" fmla="*/ 1609558 w 1623694"/>
              <a:gd name="connsiteY25" fmla="*/ 330471 h 1330195"/>
              <a:gd name="connsiteX26" fmla="*/ 1474167 w 1623694"/>
              <a:gd name="connsiteY26" fmla="*/ 408965 h 1330195"/>
              <a:gd name="connsiteX27" fmla="*/ 899929 w 1623694"/>
              <a:gd name="connsiteY27" fmla="*/ 443103 h 1330195"/>
              <a:gd name="connsiteX28" fmla="*/ 474953 w 1623694"/>
              <a:gd name="connsiteY28" fmla="*/ 408993 h 1330195"/>
              <a:gd name="connsiteX29" fmla="*/ 275847 w 1623694"/>
              <a:gd name="connsiteY29" fmla="*/ 354867 h 1330195"/>
              <a:gd name="connsiteX30" fmla="*/ 357876 w 1623694"/>
              <a:gd name="connsiteY30" fmla="*/ 319193 h 1330195"/>
              <a:gd name="connsiteX31" fmla="*/ 535468 w 1623694"/>
              <a:gd name="connsiteY31" fmla="*/ 304219 h 1330195"/>
              <a:gd name="connsiteX32" fmla="*/ 907724 w 1623694"/>
              <a:gd name="connsiteY32" fmla="*/ 306898 h 1330195"/>
              <a:gd name="connsiteX33" fmla="*/ 1251497 w 1623694"/>
              <a:gd name="connsiteY33" fmla="*/ 331213 h 1330195"/>
              <a:gd name="connsiteX34" fmla="*/ 1472522 w 1623694"/>
              <a:gd name="connsiteY34" fmla="*/ 368111 h 1330195"/>
              <a:gd name="connsiteX35" fmla="*/ 1602415 w 1623694"/>
              <a:gd name="connsiteY35" fmla="*/ 422346 h 1330195"/>
              <a:gd name="connsiteX36" fmla="*/ 1385822 w 1623694"/>
              <a:gd name="connsiteY36" fmla="*/ 500786 h 1330195"/>
              <a:gd name="connsiteX37" fmla="*/ 900995 w 1623694"/>
              <a:gd name="connsiteY37" fmla="*/ 524332 h 1330195"/>
              <a:gd name="connsiteX38" fmla="*/ 432587 w 1623694"/>
              <a:gd name="connsiteY38" fmla="*/ 483134 h 1330195"/>
              <a:gd name="connsiteX39" fmla="*/ 280775 w 1623694"/>
              <a:gd name="connsiteY39" fmla="*/ 433707 h 1330195"/>
              <a:gd name="connsiteX40" fmla="*/ 510589 w 1623694"/>
              <a:gd name="connsiteY40" fmla="*/ 380351 h 1330195"/>
              <a:gd name="connsiteX41" fmla="*/ 1152809 w 1623694"/>
              <a:gd name="connsiteY41" fmla="*/ 394871 h 1330195"/>
              <a:gd name="connsiteX42" fmla="*/ 1490423 w 1623694"/>
              <a:gd name="connsiteY42" fmla="*/ 428583 h 1330195"/>
              <a:gd name="connsiteX43" fmla="*/ 1611774 w 1623694"/>
              <a:gd name="connsiteY43" fmla="*/ 486664 h 1330195"/>
              <a:gd name="connsiteX44" fmla="*/ 1511274 w 1623694"/>
              <a:gd name="connsiteY44" fmla="*/ 544718 h 1330195"/>
              <a:gd name="connsiteX45" fmla="*/ 1121200 w 1623694"/>
              <a:gd name="connsiteY45" fmla="*/ 588931 h 1330195"/>
              <a:gd name="connsiteX46" fmla="*/ 717244 w 1623694"/>
              <a:gd name="connsiteY46" fmla="*/ 579089 h 1330195"/>
              <a:gd name="connsiteX47" fmla="*/ 388741 w 1623694"/>
              <a:gd name="connsiteY47" fmla="*/ 530623 h 1330195"/>
              <a:gd name="connsiteX48" fmla="*/ 5395 w 1623694"/>
              <a:gd name="connsiteY48" fmla="*/ 433707 h 1330195"/>
              <a:gd name="connsiteX49" fmla="*/ 956136 w 1623694"/>
              <a:gd name="connsiteY49" fmla="*/ 1323741 h 1330195"/>
              <a:gd name="connsiteX0" fmla="*/ 69637 w 1624386"/>
              <a:gd name="connsiteY0" fmla="*/ 6516 h 1323741"/>
              <a:gd name="connsiteX1" fmla="*/ 981492 w 1624386"/>
              <a:gd name="connsiteY1" fmla="*/ 3014 h 1323741"/>
              <a:gd name="connsiteX2" fmla="*/ 1454825 w 1624386"/>
              <a:gd name="connsiteY2" fmla="*/ 46547 h 1323741"/>
              <a:gd name="connsiteX3" fmla="*/ 1613616 w 1624386"/>
              <a:gd name="connsiteY3" fmla="*/ 135552 h 1323741"/>
              <a:gd name="connsiteX4" fmla="*/ 1360568 w 1624386"/>
              <a:gd name="connsiteY4" fmla="*/ 210118 h 1323741"/>
              <a:gd name="connsiteX5" fmla="*/ 927467 w 1624386"/>
              <a:gd name="connsiteY5" fmla="*/ 225833 h 1323741"/>
              <a:gd name="connsiteX6" fmla="*/ 306181 w 1624386"/>
              <a:gd name="connsiteY6" fmla="*/ 165389 h 1323741"/>
              <a:gd name="connsiteX7" fmla="*/ 426218 w 1624386"/>
              <a:gd name="connsiteY7" fmla="*/ 93982 h 1323741"/>
              <a:gd name="connsiteX8" fmla="*/ 915725 w 1624386"/>
              <a:gd name="connsiteY8" fmla="*/ 69268 h 1323741"/>
              <a:gd name="connsiteX9" fmla="*/ 1296036 w 1624386"/>
              <a:gd name="connsiteY9" fmla="*/ 93185 h 1323741"/>
              <a:gd name="connsiteX10" fmla="*/ 1537912 w 1624386"/>
              <a:gd name="connsiteY10" fmla="*/ 142612 h 1323741"/>
              <a:gd name="connsiteX11" fmla="*/ 1604669 w 1624386"/>
              <a:gd name="connsiteY11" fmla="*/ 216382 h 1323741"/>
              <a:gd name="connsiteX12" fmla="*/ 1361801 w 1624386"/>
              <a:gd name="connsiteY12" fmla="*/ 274834 h 1323741"/>
              <a:gd name="connsiteX13" fmla="*/ 973364 w 1624386"/>
              <a:gd name="connsiteY13" fmla="*/ 290550 h 1323741"/>
              <a:gd name="connsiteX14" fmla="*/ 447401 w 1624386"/>
              <a:gd name="connsiteY14" fmla="*/ 257979 h 1323741"/>
              <a:gd name="connsiteX15" fmla="*/ 281467 w 1624386"/>
              <a:gd name="connsiteY15" fmla="*/ 211285 h 1323741"/>
              <a:gd name="connsiteX16" fmla="*/ 659231 w 1624386"/>
              <a:gd name="connsiteY16" fmla="*/ 144206 h 1323741"/>
              <a:gd name="connsiteX17" fmla="*/ 1266477 w 1624386"/>
              <a:gd name="connsiteY17" fmla="*/ 151267 h 1323741"/>
              <a:gd name="connsiteX18" fmla="*/ 1619610 w 1624386"/>
              <a:gd name="connsiteY18" fmla="*/ 252827 h 1323741"/>
              <a:gd name="connsiteX19" fmla="*/ 1421902 w 1624386"/>
              <a:gd name="connsiteY19" fmla="*/ 337188 h 1323741"/>
              <a:gd name="connsiteX20" fmla="*/ 1012281 w 1624386"/>
              <a:gd name="connsiteY20" fmla="*/ 366627 h 1323741"/>
              <a:gd name="connsiteX21" fmla="*/ 457992 w 1624386"/>
              <a:gd name="connsiteY21" fmla="*/ 341914 h 1323741"/>
              <a:gd name="connsiteX22" fmla="*/ 267345 w 1624386"/>
              <a:gd name="connsiteY22" fmla="*/ 281895 h 1323741"/>
              <a:gd name="connsiteX23" fmla="*/ 560460 w 1624386"/>
              <a:gd name="connsiteY23" fmla="*/ 241836 h 1323741"/>
              <a:gd name="connsiteX24" fmla="*/ 1213107 w 1624386"/>
              <a:gd name="connsiteY24" fmla="*/ 259834 h 1323741"/>
              <a:gd name="connsiteX25" fmla="*/ 1610250 w 1624386"/>
              <a:gd name="connsiteY25" fmla="*/ 330471 h 1323741"/>
              <a:gd name="connsiteX26" fmla="*/ 1474859 w 1624386"/>
              <a:gd name="connsiteY26" fmla="*/ 408965 h 1323741"/>
              <a:gd name="connsiteX27" fmla="*/ 900621 w 1624386"/>
              <a:gd name="connsiteY27" fmla="*/ 443103 h 1323741"/>
              <a:gd name="connsiteX28" fmla="*/ 475645 w 1624386"/>
              <a:gd name="connsiteY28" fmla="*/ 408993 h 1323741"/>
              <a:gd name="connsiteX29" fmla="*/ 276539 w 1624386"/>
              <a:gd name="connsiteY29" fmla="*/ 354867 h 1323741"/>
              <a:gd name="connsiteX30" fmla="*/ 358568 w 1624386"/>
              <a:gd name="connsiteY30" fmla="*/ 319193 h 1323741"/>
              <a:gd name="connsiteX31" fmla="*/ 536160 w 1624386"/>
              <a:gd name="connsiteY31" fmla="*/ 304219 h 1323741"/>
              <a:gd name="connsiteX32" fmla="*/ 908416 w 1624386"/>
              <a:gd name="connsiteY32" fmla="*/ 306898 h 1323741"/>
              <a:gd name="connsiteX33" fmla="*/ 1252189 w 1624386"/>
              <a:gd name="connsiteY33" fmla="*/ 331213 h 1323741"/>
              <a:gd name="connsiteX34" fmla="*/ 1473214 w 1624386"/>
              <a:gd name="connsiteY34" fmla="*/ 368111 h 1323741"/>
              <a:gd name="connsiteX35" fmla="*/ 1603107 w 1624386"/>
              <a:gd name="connsiteY35" fmla="*/ 422346 h 1323741"/>
              <a:gd name="connsiteX36" fmla="*/ 1386514 w 1624386"/>
              <a:gd name="connsiteY36" fmla="*/ 500786 h 1323741"/>
              <a:gd name="connsiteX37" fmla="*/ 901687 w 1624386"/>
              <a:gd name="connsiteY37" fmla="*/ 524332 h 1323741"/>
              <a:gd name="connsiteX38" fmla="*/ 433279 w 1624386"/>
              <a:gd name="connsiteY38" fmla="*/ 483134 h 1323741"/>
              <a:gd name="connsiteX39" fmla="*/ 281467 w 1624386"/>
              <a:gd name="connsiteY39" fmla="*/ 433707 h 1323741"/>
              <a:gd name="connsiteX40" fmla="*/ 511281 w 1624386"/>
              <a:gd name="connsiteY40" fmla="*/ 380351 h 1323741"/>
              <a:gd name="connsiteX41" fmla="*/ 1153501 w 1624386"/>
              <a:gd name="connsiteY41" fmla="*/ 394871 h 1323741"/>
              <a:gd name="connsiteX42" fmla="*/ 1491115 w 1624386"/>
              <a:gd name="connsiteY42" fmla="*/ 428583 h 1323741"/>
              <a:gd name="connsiteX43" fmla="*/ 1612466 w 1624386"/>
              <a:gd name="connsiteY43" fmla="*/ 486664 h 1323741"/>
              <a:gd name="connsiteX44" fmla="*/ 1511966 w 1624386"/>
              <a:gd name="connsiteY44" fmla="*/ 544718 h 1323741"/>
              <a:gd name="connsiteX45" fmla="*/ 1121892 w 1624386"/>
              <a:gd name="connsiteY45" fmla="*/ 588931 h 1323741"/>
              <a:gd name="connsiteX46" fmla="*/ 717936 w 1624386"/>
              <a:gd name="connsiteY46" fmla="*/ 579089 h 1323741"/>
              <a:gd name="connsiteX47" fmla="*/ 389433 w 1624386"/>
              <a:gd name="connsiteY47" fmla="*/ 530623 h 1323741"/>
              <a:gd name="connsiteX48" fmla="*/ 6087 w 1624386"/>
              <a:gd name="connsiteY48" fmla="*/ 433707 h 1323741"/>
              <a:gd name="connsiteX49" fmla="*/ 956828 w 1624386"/>
              <a:gd name="connsiteY49" fmla="*/ 1323741 h 1323741"/>
              <a:gd name="connsiteX0" fmla="*/ 100537 w 1655286"/>
              <a:gd name="connsiteY0" fmla="*/ 4464 h 1321689"/>
              <a:gd name="connsiteX1" fmla="*/ 59531 w 1655286"/>
              <a:gd name="connsiteY1" fmla="*/ 13591 h 1321689"/>
              <a:gd name="connsiteX2" fmla="*/ 1012392 w 1655286"/>
              <a:gd name="connsiteY2" fmla="*/ 962 h 1321689"/>
              <a:gd name="connsiteX3" fmla="*/ 1485725 w 1655286"/>
              <a:gd name="connsiteY3" fmla="*/ 44495 h 1321689"/>
              <a:gd name="connsiteX4" fmla="*/ 1644516 w 1655286"/>
              <a:gd name="connsiteY4" fmla="*/ 133500 h 1321689"/>
              <a:gd name="connsiteX5" fmla="*/ 1391468 w 1655286"/>
              <a:gd name="connsiteY5" fmla="*/ 208066 h 1321689"/>
              <a:gd name="connsiteX6" fmla="*/ 958367 w 1655286"/>
              <a:gd name="connsiteY6" fmla="*/ 223781 h 1321689"/>
              <a:gd name="connsiteX7" fmla="*/ 337081 w 1655286"/>
              <a:gd name="connsiteY7" fmla="*/ 163337 h 1321689"/>
              <a:gd name="connsiteX8" fmla="*/ 457118 w 1655286"/>
              <a:gd name="connsiteY8" fmla="*/ 91930 h 1321689"/>
              <a:gd name="connsiteX9" fmla="*/ 946625 w 1655286"/>
              <a:gd name="connsiteY9" fmla="*/ 67216 h 1321689"/>
              <a:gd name="connsiteX10" fmla="*/ 1326936 w 1655286"/>
              <a:gd name="connsiteY10" fmla="*/ 91133 h 1321689"/>
              <a:gd name="connsiteX11" fmla="*/ 1568812 w 1655286"/>
              <a:gd name="connsiteY11" fmla="*/ 140560 h 1321689"/>
              <a:gd name="connsiteX12" fmla="*/ 1635569 w 1655286"/>
              <a:gd name="connsiteY12" fmla="*/ 214330 h 1321689"/>
              <a:gd name="connsiteX13" fmla="*/ 1392701 w 1655286"/>
              <a:gd name="connsiteY13" fmla="*/ 272782 h 1321689"/>
              <a:gd name="connsiteX14" fmla="*/ 1004264 w 1655286"/>
              <a:gd name="connsiteY14" fmla="*/ 288498 h 1321689"/>
              <a:gd name="connsiteX15" fmla="*/ 478301 w 1655286"/>
              <a:gd name="connsiteY15" fmla="*/ 255927 h 1321689"/>
              <a:gd name="connsiteX16" fmla="*/ 312367 w 1655286"/>
              <a:gd name="connsiteY16" fmla="*/ 209233 h 1321689"/>
              <a:gd name="connsiteX17" fmla="*/ 690131 w 1655286"/>
              <a:gd name="connsiteY17" fmla="*/ 142154 h 1321689"/>
              <a:gd name="connsiteX18" fmla="*/ 1297377 w 1655286"/>
              <a:gd name="connsiteY18" fmla="*/ 149215 h 1321689"/>
              <a:gd name="connsiteX19" fmla="*/ 1650510 w 1655286"/>
              <a:gd name="connsiteY19" fmla="*/ 250775 h 1321689"/>
              <a:gd name="connsiteX20" fmla="*/ 1452802 w 1655286"/>
              <a:gd name="connsiteY20" fmla="*/ 335136 h 1321689"/>
              <a:gd name="connsiteX21" fmla="*/ 1043181 w 1655286"/>
              <a:gd name="connsiteY21" fmla="*/ 364575 h 1321689"/>
              <a:gd name="connsiteX22" fmla="*/ 488892 w 1655286"/>
              <a:gd name="connsiteY22" fmla="*/ 339862 h 1321689"/>
              <a:gd name="connsiteX23" fmla="*/ 298245 w 1655286"/>
              <a:gd name="connsiteY23" fmla="*/ 279843 h 1321689"/>
              <a:gd name="connsiteX24" fmla="*/ 591360 w 1655286"/>
              <a:gd name="connsiteY24" fmla="*/ 239784 h 1321689"/>
              <a:gd name="connsiteX25" fmla="*/ 1244007 w 1655286"/>
              <a:gd name="connsiteY25" fmla="*/ 257782 h 1321689"/>
              <a:gd name="connsiteX26" fmla="*/ 1641150 w 1655286"/>
              <a:gd name="connsiteY26" fmla="*/ 328419 h 1321689"/>
              <a:gd name="connsiteX27" fmla="*/ 1505759 w 1655286"/>
              <a:gd name="connsiteY27" fmla="*/ 406913 h 1321689"/>
              <a:gd name="connsiteX28" fmla="*/ 931521 w 1655286"/>
              <a:gd name="connsiteY28" fmla="*/ 441051 h 1321689"/>
              <a:gd name="connsiteX29" fmla="*/ 506545 w 1655286"/>
              <a:gd name="connsiteY29" fmla="*/ 406941 h 1321689"/>
              <a:gd name="connsiteX30" fmla="*/ 307439 w 1655286"/>
              <a:gd name="connsiteY30" fmla="*/ 352815 h 1321689"/>
              <a:gd name="connsiteX31" fmla="*/ 389468 w 1655286"/>
              <a:gd name="connsiteY31" fmla="*/ 317141 h 1321689"/>
              <a:gd name="connsiteX32" fmla="*/ 567060 w 1655286"/>
              <a:gd name="connsiteY32" fmla="*/ 302167 h 1321689"/>
              <a:gd name="connsiteX33" fmla="*/ 939316 w 1655286"/>
              <a:gd name="connsiteY33" fmla="*/ 304846 h 1321689"/>
              <a:gd name="connsiteX34" fmla="*/ 1283089 w 1655286"/>
              <a:gd name="connsiteY34" fmla="*/ 329161 h 1321689"/>
              <a:gd name="connsiteX35" fmla="*/ 1504114 w 1655286"/>
              <a:gd name="connsiteY35" fmla="*/ 366059 h 1321689"/>
              <a:gd name="connsiteX36" fmla="*/ 1634007 w 1655286"/>
              <a:gd name="connsiteY36" fmla="*/ 420294 h 1321689"/>
              <a:gd name="connsiteX37" fmla="*/ 1417414 w 1655286"/>
              <a:gd name="connsiteY37" fmla="*/ 498734 h 1321689"/>
              <a:gd name="connsiteX38" fmla="*/ 932587 w 1655286"/>
              <a:gd name="connsiteY38" fmla="*/ 522280 h 1321689"/>
              <a:gd name="connsiteX39" fmla="*/ 464179 w 1655286"/>
              <a:gd name="connsiteY39" fmla="*/ 481082 h 1321689"/>
              <a:gd name="connsiteX40" fmla="*/ 312367 w 1655286"/>
              <a:gd name="connsiteY40" fmla="*/ 431655 h 1321689"/>
              <a:gd name="connsiteX41" fmla="*/ 542181 w 1655286"/>
              <a:gd name="connsiteY41" fmla="*/ 378299 h 1321689"/>
              <a:gd name="connsiteX42" fmla="*/ 1184401 w 1655286"/>
              <a:gd name="connsiteY42" fmla="*/ 392819 h 1321689"/>
              <a:gd name="connsiteX43" fmla="*/ 1522015 w 1655286"/>
              <a:gd name="connsiteY43" fmla="*/ 426531 h 1321689"/>
              <a:gd name="connsiteX44" fmla="*/ 1643366 w 1655286"/>
              <a:gd name="connsiteY44" fmla="*/ 484612 h 1321689"/>
              <a:gd name="connsiteX45" fmla="*/ 1542866 w 1655286"/>
              <a:gd name="connsiteY45" fmla="*/ 542666 h 1321689"/>
              <a:gd name="connsiteX46" fmla="*/ 1152792 w 1655286"/>
              <a:gd name="connsiteY46" fmla="*/ 586879 h 1321689"/>
              <a:gd name="connsiteX47" fmla="*/ 748836 w 1655286"/>
              <a:gd name="connsiteY47" fmla="*/ 577037 h 1321689"/>
              <a:gd name="connsiteX48" fmla="*/ 420333 w 1655286"/>
              <a:gd name="connsiteY48" fmla="*/ 528571 h 1321689"/>
              <a:gd name="connsiteX49" fmla="*/ 36987 w 1655286"/>
              <a:gd name="connsiteY49" fmla="*/ 431655 h 1321689"/>
              <a:gd name="connsiteX50" fmla="*/ 987728 w 1655286"/>
              <a:gd name="connsiteY50" fmla="*/ 1321689 h 1321689"/>
              <a:gd name="connsiteX0" fmla="*/ 69638 w 1624387"/>
              <a:gd name="connsiteY0" fmla="*/ 14793 h 1332018"/>
              <a:gd name="connsiteX1" fmla="*/ 273962 w 1624387"/>
              <a:gd name="connsiteY1" fmla="*/ 76 h 1332018"/>
              <a:gd name="connsiteX2" fmla="*/ 981493 w 1624387"/>
              <a:gd name="connsiteY2" fmla="*/ 11291 h 1332018"/>
              <a:gd name="connsiteX3" fmla="*/ 1454826 w 1624387"/>
              <a:gd name="connsiteY3" fmla="*/ 54824 h 1332018"/>
              <a:gd name="connsiteX4" fmla="*/ 1613617 w 1624387"/>
              <a:gd name="connsiteY4" fmla="*/ 143829 h 1332018"/>
              <a:gd name="connsiteX5" fmla="*/ 1360569 w 1624387"/>
              <a:gd name="connsiteY5" fmla="*/ 218395 h 1332018"/>
              <a:gd name="connsiteX6" fmla="*/ 927468 w 1624387"/>
              <a:gd name="connsiteY6" fmla="*/ 234110 h 1332018"/>
              <a:gd name="connsiteX7" fmla="*/ 306182 w 1624387"/>
              <a:gd name="connsiteY7" fmla="*/ 173666 h 1332018"/>
              <a:gd name="connsiteX8" fmla="*/ 426219 w 1624387"/>
              <a:gd name="connsiteY8" fmla="*/ 102259 h 1332018"/>
              <a:gd name="connsiteX9" fmla="*/ 915726 w 1624387"/>
              <a:gd name="connsiteY9" fmla="*/ 77545 h 1332018"/>
              <a:gd name="connsiteX10" fmla="*/ 1296037 w 1624387"/>
              <a:gd name="connsiteY10" fmla="*/ 101462 h 1332018"/>
              <a:gd name="connsiteX11" fmla="*/ 1537913 w 1624387"/>
              <a:gd name="connsiteY11" fmla="*/ 150889 h 1332018"/>
              <a:gd name="connsiteX12" fmla="*/ 1604670 w 1624387"/>
              <a:gd name="connsiteY12" fmla="*/ 224659 h 1332018"/>
              <a:gd name="connsiteX13" fmla="*/ 1361802 w 1624387"/>
              <a:gd name="connsiteY13" fmla="*/ 283111 h 1332018"/>
              <a:gd name="connsiteX14" fmla="*/ 973365 w 1624387"/>
              <a:gd name="connsiteY14" fmla="*/ 298827 h 1332018"/>
              <a:gd name="connsiteX15" fmla="*/ 447402 w 1624387"/>
              <a:gd name="connsiteY15" fmla="*/ 266256 h 1332018"/>
              <a:gd name="connsiteX16" fmla="*/ 281468 w 1624387"/>
              <a:gd name="connsiteY16" fmla="*/ 219562 h 1332018"/>
              <a:gd name="connsiteX17" fmla="*/ 659232 w 1624387"/>
              <a:gd name="connsiteY17" fmla="*/ 152483 h 1332018"/>
              <a:gd name="connsiteX18" fmla="*/ 1266478 w 1624387"/>
              <a:gd name="connsiteY18" fmla="*/ 159544 h 1332018"/>
              <a:gd name="connsiteX19" fmla="*/ 1619611 w 1624387"/>
              <a:gd name="connsiteY19" fmla="*/ 261104 h 1332018"/>
              <a:gd name="connsiteX20" fmla="*/ 1421903 w 1624387"/>
              <a:gd name="connsiteY20" fmla="*/ 345465 h 1332018"/>
              <a:gd name="connsiteX21" fmla="*/ 1012282 w 1624387"/>
              <a:gd name="connsiteY21" fmla="*/ 374904 h 1332018"/>
              <a:gd name="connsiteX22" fmla="*/ 457993 w 1624387"/>
              <a:gd name="connsiteY22" fmla="*/ 350191 h 1332018"/>
              <a:gd name="connsiteX23" fmla="*/ 267346 w 1624387"/>
              <a:gd name="connsiteY23" fmla="*/ 290172 h 1332018"/>
              <a:gd name="connsiteX24" fmla="*/ 560461 w 1624387"/>
              <a:gd name="connsiteY24" fmla="*/ 250113 h 1332018"/>
              <a:gd name="connsiteX25" fmla="*/ 1213108 w 1624387"/>
              <a:gd name="connsiteY25" fmla="*/ 268111 h 1332018"/>
              <a:gd name="connsiteX26" fmla="*/ 1610251 w 1624387"/>
              <a:gd name="connsiteY26" fmla="*/ 338748 h 1332018"/>
              <a:gd name="connsiteX27" fmla="*/ 1474860 w 1624387"/>
              <a:gd name="connsiteY27" fmla="*/ 417242 h 1332018"/>
              <a:gd name="connsiteX28" fmla="*/ 900622 w 1624387"/>
              <a:gd name="connsiteY28" fmla="*/ 451380 h 1332018"/>
              <a:gd name="connsiteX29" fmla="*/ 475646 w 1624387"/>
              <a:gd name="connsiteY29" fmla="*/ 417270 h 1332018"/>
              <a:gd name="connsiteX30" fmla="*/ 276540 w 1624387"/>
              <a:gd name="connsiteY30" fmla="*/ 363144 h 1332018"/>
              <a:gd name="connsiteX31" fmla="*/ 358569 w 1624387"/>
              <a:gd name="connsiteY31" fmla="*/ 327470 h 1332018"/>
              <a:gd name="connsiteX32" fmla="*/ 536161 w 1624387"/>
              <a:gd name="connsiteY32" fmla="*/ 312496 h 1332018"/>
              <a:gd name="connsiteX33" fmla="*/ 908417 w 1624387"/>
              <a:gd name="connsiteY33" fmla="*/ 315175 h 1332018"/>
              <a:gd name="connsiteX34" fmla="*/ 1252190 w 1624387"/>
              <a:gd name="connsiteY34" fmla="*/ 339490 h 1332018"/>
              <a:gd name="connsiteX35" fmla="*/ 1473215 w 1624387"/>
              <a:gd name="connsiteY35" fmla="*/ 376388 h 1332018"/>
              <a:gd name="connsiteX36" fmla="*/ 1603108 w 1624387"/>
              <a:gd name="connsiteY36" fmla="*/ 430623 h 1332018"/>
              <a:gd name="connsiteX37" fmla="*/ 1386515 w 1624387"/>
              <a:gd name="connsiteY37" fmla="*/ 509063 h 1332018"/>
              <a:gd name="connsiteX38" fmla="*/ 901688 w 1624387"/>
              <a:gd name="connsiteY38" fmla="*/ 532609 h 1332018"/>
              <a:gd name="connsiteX39" fmla="*/ 433280 w 1624387"/>
              <a:gd name="connsiteY39" fmla="*/ 491411 h 1332018"/>
              <a:gd name="connsiteX40" fmla="*/ 281468 w 1624387"/>
              <a:gd name="connsiteY40" fmla="*/ 441984 h 1332018"/>
              <a:gd name="connsiteX41" fmla="*/ 511282 w 1624387"/>
              <a:gd name="connsiteY41" fmla="*/ 388628 h 1332018"/>
              <a:gd name="connsiteX42" fmla="*/ 1153502 w 1624387"/>
              <a:gd name="connsiteY42" fmla="*/ 403148 h 1332018"/>
              <a:gd name="connsiteX43" fmla="*/ 1491116 w 1624387"/>
              <a:gd name="connsiteY43" fmla="*/ 436860 h 1332018"/>
              <a:gd name="connsiteX44" fmla="*/ 1612467 w 1624387"/>
              <a:gd name="connsiteY44" fmla="*/ 494941 h 1332018"/>
              <a:gd name="connsiteX45" fmla="*/ 1511967 w 1624387"/>
              <a:gd name="connsiteY45" fmla="*/ 552995 h 1332018"/>
              <a:gd name="connsiteX46" fmla="*/ 1121893 w 1624387"/>
              <a:gd name="connsiteY46" fmla="*/ 597208 h 1332018"/>
              <a:gd name="connsiteX47" fmla="*/ 717937 w 1624387"/>
              <a:gd name="connsiteY47" fmla="*/ 587366 h 1332018"/>
              <a:gd name="connsiteX48" fmla="*/ 389434 w 1624387"/>
              <a:gd name="connsiteY48" fmla="*/ 538900 h 1332018"/>
              <a:gd name="connsiteX49" fmla="*/ 6088 w 1624387"/>
              <a:gd name="connsiteY49" fmla="*/ 441984 h 1332018"/>
              <a:gd name="connsiteX50" fmla="*/ 956829 w 1624387"/>
              <a:gd name="connsiteY50" fmla="*/ 1332018 h 1332018"/>
              <a:gd name="connsiteX0" fmla="*/ 71 w 1978566"/>
              <a:gd name="connsiteY0" fmla="*/ 366492 h 1332018"/>
              <a:gd name="connsiteX1" fmla="*/ 628141 w 1978566"/>
              <a:gd name="connsiteY1" fmla="*/ 76 h 1332018"/>
              <a:gd name="connsiteX2" fmla="*/ 1335672 w 1978566"/>
              <a:gd name="connsiteY2" fmla="*/ 11291 h 1332018"/>
              <a:gd name="connsiteX3" fmla="*/ 1809005 w 1978566"/>
              <a:gd name="connsiteY3" fmla="*/ 54824 h 1332018"/>
              <a:gd name="connsiteX4" fmla="*/ 1967796 w 1978566"/>
              <a:gd name="connsiteY4" fmla="*/ 143829 h 1332018"/>
              <a:gd name="connsiteX5" fmla="*/ 1714748 w 1978566"/>
              <a:gd name="connsiteY5" fmla="*/ 218395 h 1332018"/>
              <a:gd name="connsiteX6" fmla="*/ 1281647 w 1978566"/>
              <a:gd name="connsiteY6" fmla="*/ 234110 h 1332018"/>
              <a:gd name="connsiteX7" fmla="*/ 660361 w 1978566"/>
              <a:gd name="connsiteY7" fmla="*/ 173666 h 1332018"/>
              <a:gd name="connsiteX8" fmla="*/ 780398 w 1978566"/>
              <a:gd name="connsiteY8" fmla="*/ 102259 h 1332018"/>
              <a:gd name="connsiteX9" fmla="*/ 1269905 w 1978566"/>
              <a:gd name="connsiteY9" fmla="*/ 77545 h 1332018"/>
              <a:gd name="connsiteX10" fmla="*/ 1650216 w 1978566"/>
              <a:gd name="connsiteY10" fmla="*/ 101462 h 1332018"/>
              <a:gd name="connsiteX11" fmla="*/ 1892092 w 1978566"/>
              <a:gd name="connsiteY11" fmla="*/ 150889 h 1332018"/>
              <a:gd name="connsiteX12" fmla="*/ 1958849 w 1978566"/>
              <a:gd name="connsiteY12" fmla="*/ 224659 h 1332018"/>
              <a:gd name="connsiteX13" fmla="*/ 1715981 w 1978566"/>
              <a:gd name="connsiteY13" fmla="*/ 283111 h 1332018"/>
              <a:gd name="connsiteX14" fmla="*/ 1327544 w 1978566"/>
              <a:gd name="connsiteY14" fmla="*/ 298827 h 1332018"/>
              <a:gd name="connsiteX15" fmla="*/ 801581 w 1978566"/>
              <a:gd name="connsiteY15" fmla="*/ 266256 h 1332018"/>
              <a:gd name="connsiteX16" fmla="*/ 635647 w 1978566"/>
              <a:gd name="connsiteY16" fmla="*/ 219562 h 1332018"/>
              <a:gd name="connsiteX17" fmla="*/ 1013411 w 1978566"/>
              <a:gd name="connsiteY17" fmla="*/ 152483 h 1332018"/>
              <a:gd name="connsiteX18" fmla="*/ 1620657 w 1978566"/>
              <a:gd name="connsiteY18" fmla="*/ 159544 h 1332018"/>
              <a:gd name="connsiteX19" fmla="*/ 1973790 w 1978566"/>
              <a:gd name="connsiteY19" fmla="*/ 261104 h 1332018"/>
              <a:gd name="connsiteX20" fmla="*/ 1776082 w 1978566"/>
              <a:gd name="connsiteY20" fmla="*/ 345465 h 1332018"/>
              <a:gd name="connsiteX21" fmla="*/ 1366461 w 1978566"/>
              <a:gd name="connsiteY21" fmla="*/ 374904 h 1332018"/>
              <a:gd name="connsiteX22" fmla="*/ 812172 w 1978566"/>
              <a:gd name="connsiteY22" fmla="*/ 350191 h 1332018"/>
              <a:gd name="connsiteX23" fmla="*/ 621525 w 1978566"/>
              <a:gd name="connsiteY23" fmla="*/ 290172 h 1332018"/>
              <a:gd name="connsiteX24" fmla="*/ 914640 w 1978566"/>
              <a:gd name="connsiteY24" fmla="*/ 250113 h 1332018"/>
              <a:gd name="connsiteX25" fmla="*/ 1567287 w 1978566"/>
              <a:gd name="connsiteY25" fmla="*/ 268111 h 1332018"/>
              <a:gd name="connsiteX26" fmla="*/ 1964430 w 1978566"/>
              <a:gd name="connsiteY26" fmla="*/ 338748 h 1332018"/>
              <a:gd name="connsiteX27" fmla="*/ 1829039 w 1978566"/>
              <a:gd name="connsiteY27" fmla="*/ 417242 h 1332018"/>
              <a:gd name="connsiteX28" fmla="*/ 1254801 w 1978566"/>
              <a:gd name="connsiteY28" fmla="*/ 451380 h 1332018"/>
              <a:gd name="connsiteX29" fmla="*/ 829825 w 1978566"/>
              <a:gd name="connsiteY29" fmla="*/ 417270 h 1332018"/>
              <a:gd name="connsiteX30" fmla="*/ 630719 w 1978566"/>
              <a:gd name="connsiteY30" fmla="*/ 363144 h 1332018"/>
              <a:gd name="connsiteX31" fmla="*/ 712748 w 1978566"/>
              <a:gd name="connsiteY31" fmla="*/ 327470 h 1332018"/>
              <a:gd name="connsiteX32" fmla="*/ 890340 w 1978566"/>
              <a:gd name="connsiteY32" fmla="*/ 312496 h 1332018"/>
              <a:gd name="connsiteX33" fmla="*/ 1262596 w 1978566"/>
              <a:gd name="connsiteY33" fmla="*/ 315175 h 1332018"/>
              <a:gd name="connsiteX34" fmla="*/ 1606369 w 1978566"/>
              <a:gd name="connsiteY34" fmla="*/ 339490 h 1332018"/>
              <a:gd name="connsiteX35" fmla="*/ 1827394 w 1978566"/>
              <a:gd name="connsiteY35" fmla="*/ 376388 h 1332018"/>
              <a:gd name="connsiteX36" fmla="*/ 1957287 w 1978566"/>
              <a:gd name="connsiteY36" fmla="*/ 430623 h 1332018"/>
              <a:gd name="connsiteX37" fmla="*/ 1740694 w 1978566"/>
              <a:gd name="connsiteY37" fmla="*/ 509063 h 1332018"/>
              <a:gd name="connsiteX38" fmla="*/ 1255867 w 1978566"/>
              <a:gd name="connsiteY38" fmla="*/ 532609 h 1332018"/>
              <a:gd name="connsiteX39" fmla="*/ 787459 w 1978566"/>
              <a:gd name="connsiteY39" fmla="*/ 491411 h 1332018"/>
              <a:gd name="connsiteX40" fmla="*/ 635647 w 1978566"/>
              <a:gd name="connsiteY40" fmla="*/ 441984 h 1332018"/>
              <a:gd name="connsiteX41" fmla="*/ 865461 w 1978566"/>
              <a:gd name="connsiteY41" fmla="*/ 388628 h 1332018"/>
              <a:gd name="connsiteX42" fmla="*/ 1507681 w 1978566"/>
              <a:gd name="connsiteY42" fmla="*/ 403148 h 1332018"/>
              <a:gd name="connsiteX43" fmla="*/ 1845295 w 1978566"/>
              <a:gd name="connsiteY43" fmla="*/ 436860 h 1332018"/>
              <a:gd name="connsiteX44" fmla="*/ 1966646 w 1978566"/>
              <a:gd name="connsiteY44" fmla="*/ 494941 h 1332018"/>
              <a:gd name="connsiteX45" fmla="*/ 1866146 w 1978566"/>
              <a:gd name="connsiteY45" fmla="*/ 552995 h 1332018"/>
              <a:gd name="connsiteX46" fmla="*/ 1476072 w 1978566"/>
              <a:gd name="connsiteY46" fmla="*/ 597208 h 1332018"/>
              <a:gd name="connsiteX47" fmla="*/ 1072116 w 1978566"/>
              <a:gd name="connsiteY47" fmla="*/ 587366 h 1332018"/>
              <a:gd name="connsiteX48" fmla="*/ 743613 w 1978566"/>
              <a:gd name="connsiteY48" fmla="*/ 538900 h 1332018"/>
              <a:gd name="connsiteX49" fmla="*/ 360267 w 1978566"/>
              <a:gd name="connsiteY49" fmla="*/ 441984 h 1332018"/>
              <a:gd name="connsiteX50" fmla="*/ 1311008 w 1978566"/>
              <a:gd name="connsiteY50" fmla="*/ 1332018 h 1332018"/>
              <a:gd name="connsiteX0" fmla="*/ 117 w 1978612"/>
              <a:gd name="connsiteY0" fmla="*/ 360455 h 1325981"/>
              <a:gd name="connsiteX1" fmla="*/ 438619 w 1978612"/>
              <a:gd name="connsiteY1" fmla="*/ 0 h 1325981"/>
              <a:gd name="connsiteX2" fmla="*/ 1335718 w 1978612"/>
              <a:gd name="connsiteY2" fmla="*/ 5254 h 1325981"/>
              <a:gd name="connsiteX3" fmla="*/ 1809051 w 1978612"/>
              <a:gd name="connsiteY3" fmla="*/ 48787 h 1325981"/>
              <a:gd name="connsiteX4" fmla="*/ 1967842 w 1978612"/>
              <a:gd name="connsiteY4" fmla="*/ 137792 h 1325981"/>
              <a:gd name="connsiteX5" fmla="*/ 1714794 w 1978612"/>
              <a:gd name="connsiteY5" fmla="*/ 212358 h 1325981"/>
              <a:gd name="connsiteX6" fmla="*/ 1281693 w 1978612"/>
              <a:gd name="connsiteY6" fmla="*/ 228073 h 1325981"/>
              <a:gd name="connsiteX7" fmla="*/ 660407 w 1978612"/>
              <a:gd name="connsiteY7" fmla="*/ 167629 h 1325981"/>
              <a:gd name="connsiteX8" fmla="*/ 780444 w 1978612"/>
              <a:gd name="connsiteY8" fmla="*/ 96222 h 1325981"/>
              <a:gd name="connsiteX9" fmla="*/ 1269951 w 1978612"/>
              <a:gd name="connsiteY9" fmla="*/ 71508 h 1325981"/>
              <a:gd name="connsiteX10" fmla="*/ 1650262 w 1978612"/>
              <a:gd name="connsiteY10" fmla="*/ 95425 h 1325981"/>
              <a:gd name="connsiteX11" fmla="*/ 1892138 w 1978612"/>
              <a:gd name="connsiteY11" fmla="*/ 144852 h 1325981"/>
              <a:gd name="connsiteX12" fmla="*/ 1958895 w 1978612"/>
              <a:gd name="connsiteY12" fmla="*/ 218622 h 1325981"/>
              <a:gd name="connsiteX13" fmla="*/ 1716027 w 1978612"/>
              <a:gd name="connsiteY13" fmla="*/ 277074 h 1325981"/>
              <a:gd name="connsiteX14" fmla="*/ 1327590 w 1978612"/>
              <a:gd name="connsiteY14" fmla="*/ 292790 h 1325981"/>
              <a:gd name="connsiteX15" fmla="*/ 801627 w 1978612"/>
              <a:gd name="connsiteY15" fmla="*/ 260219 h 1325981"/>
              <a:gd name="connsiteX16" fmla="*/ 635693 w 1978612"/>
              <a:gd name="connsiteY16" fmla="*/ 213525 h 1325981"/>
              <a:gd name="connsiteX17" fmla="*/ 1013457 w 1978612"/>
              <a:gd name="connsiteY17" fmla="*/ 146446 h 1325981"/>
              <a:gd name="connsiteX18" fmla="*/ 1620703 w 1978612"/>
              <a:gd name="connsiteY18" fmla="*/ 153507 h 1325981"/>
              <a:gd name="connsiteX19" fmla="*/ 1973836 w 1978612"/>
              <a:gd name="connsiteY19" fmla="*/ 255067 h 1325981"/>
              <a:gd name="connsiteX20" fmla="*/ 1776128 w 1978612"/>
              <a:gd name="connsiteY20" fmla="*/ 339428 h 1325981"/>
              <a:gd name="connsiteX21" fmla="*/ 1366507 w 1978612"/>
              <a:gd name="connsiteY21" fmla="*/ 368867 h 1325981"/>
              <a:gd name="connsiteX22" fmla="*/ 812218 w 1978612"/>
              <a:gd name="connsiteY22" fmla="*/ 344154 h 1325981"/>
              <a:gd name="connsiteX23" fmla="*/ 621571 w 1978612"/>
              <a:gd name="connsiteY23" fmla="*/ 284135 h 1325981"/>
              <a:gd name="connsiteX24" fmla="*/ 914686 w 1978612"/>
              <a:gd name="connsiteY24" fmla="*/ 244076 h 1325981"/>
              <a:gd name="connsiteX25" fmla="*/ 1567333 w 1978612"/>
              <a:gd name="connsiteY25" fmla="*/ 262074 h 1325981"/>
              <a:gd name="connsiteX26" fmla="*/ 1964476 w 1978612"/>
              <a:gd name="connsiteY26" fmla="*/ 332711 h 1325981"/>
              <a:gd name="connsiteX27" fmla="*/ 1829085 w 1978612"/>
              <a:gd name="connsiteY27" fmla="*/ 411205 h 1325981"/>
              <a:gd name="connsiteX28" fmla="*/ 1254847 w 1978612"/>
              <a:gd name="connsiteY28" fmla="*/ 445343 h 1325981"/>
              <a:gd name="connsiteX29" fmla="*/ 829871 w 1978612"/>
              <a:gd name="connsiteY29" fmla="*/ 411233 h 1325981"/>
              <a:gd name="connsiteX30" fmla="*/ 630765 w 1978612"/>
              <a:gd name="connsiteY30" fmla="*/ 357107 h 1325981"/>
              <a:gd name="connsiteX31" fmla="*/ 712794 w 1978612"/>
              <a:gd name="connsiteY31" fmla="*/ 321433 h 1325981"/>
              <a:gd name="connsiteX32" fmla="*/ 890386 w 1978612"/>
              <a:gd name="connsiteY32" fmla="*/ 306459 h 1325981"/>
              <a:gd name="connsiteX33" fmla="*/ 1262642 w 1978612"/>
              <a:gd name="connsiteY33" fmla="*/ 309138 h 1325981"/>
              <a:gd name="connsiteX34" fmla="*/ 1606415 w 1978612"/>
              <a:gd name="connsiteY34" fmla="*/ 333453 h 1325981"/>
              <a:gd name="connsiteX35" fmla="*/ 1827440 w 1978612"/>
              <a:gd name="connsiteY35" fmla="*/ 370351 h 1325981"/>
              <a:gd name="connsiteX36" fmla="*/ 1957333 w 1978612"/>
              <a:gd name="connsiteY36" fmla="*/ 424586 h 1325981"/>
              <a:gd name="connsiteX37" fmla="*/ 1740740 w 1978612"/>
              <a:gd name="connsiteY37" fmla="*/ 503026 h 1325981"/>
              <a:gd name="connsiteX38" fmla="*/ 1255913 w 1978612"/>
              <a:gd name="connsiteY38" fmla="*/ 526572 h 1325981"/>
              <a:gd name="connsiteX39" fmla="*/ 787505 w 1978612"/>
              <a:gd name="connsiteY39" fmla="*/ 485374 h 1325981"/>
              <a:gd name="connsiteX40" fmla="*/ 635693 w 1978612"/>
              <a:gd name="connsiteY40" fmla="*/ 435947 h 1325981"/>
              <a:gd name="connsiteX41" fmla="*/ 865507 w 1978612"/>
              <a:gd name="connsiteY41" fmla="*/ 382591 h 1325981"/>
              <a:gd name="connsiteX42" fmla="*/ 1507727 w 1978612"/>
              <a:gd name="connsiteY42" fmla="*/ 397111 h 1325981"/>
              <a:gd name="connsiteX43" fmla="*/ 1845341 w 1978612"/>
              <a:gd name="connsiteY43" fmla="*/ 430823 h 1325981"/>
              <a:gd name="connsiteX44" fmla="*/ 1966692 w 1978612"/>
              <a:gd name="connsiteY44" fmla="*/ 488904 h 1325981"/>
              <a:gd name="connsiteX45" fmla="*/ 1866192 w 1978612"/>
              <a:gd name="connsiteY45" fmla="*/ 546958 h 1325981"/>
              <a:gd name="connsiteX46" fmla="*/ 1476118 w 1978612"/>
              <a:gd name="connsiteY46" fmla="*/ 591171 h 1325981"/>
              <a:gd name="connsiteX47" fmla="*/ 1072162 w 1978612"/>
              <a:gd name="connsiteY47" fmla="*/ 581329 h 1325981"/>
              <a:gd name="connsiteX48" fmla="*/ 743659 w 1978612"/>
              <a:gd name="connsiteY48" fmla="*/ 532863 h 1325981"/>
              <a:gd name="connsiteX49" fmla="*/ 360313 w 1978612"/>
              <a:gd name="connsiteY49" fmla="*/ 435947 h 1325981"/>
              <a:gd name="connsiteX50" fmla="*/ 1311054 w 1978612"/>
              <a:gd name="connsiteY50" fmla="*/ 1325981 h 1325981"/>
              <a:gd name="connsiteX0" fmla="*/ 117 w 1978612"/>
              <a:gd name="connsiteY0" fmla="*/ 360455 h 1325981"/>
              <a:gd name="connsiteX1" fmla="*/ 438619 w 1978612"/>
              <a:gd name="connsiteY1" fmla="*/ 0 h 1325981"/>
              <a:gd name="connsiteX2" fmla="*/ 1335718 w 1978612"/>
              <a:gd name="connsiteY2" fmla="*/ 5254 h 1325981"/>
              <a:gd name="connsiteX3" fmla="*/ 1809051 w 1978612"/>
              <a:gd name="connsiteY3" fmla="*/ 48787 h 1325981"/>
              <a:gd name="connsiteX4" fmla="*/ 1967842 w 1978612"/>
              <a:gd name="connsiteY4" fmla="*/ 137792 h 1325981"/>
              <a:gd name="connsiteX5" fmla="*/ 1714794 w 1978612"/>
              <a:gd name="connsiteY5" fmla="*/ 212358 h 1325981"/>
              <a:gd name="connsiteX6" fmla="*/ 1281693 w 1978612"/>
              <a:gd name="connsiteY6" fmla="*/ 228073 h 1325981"/>
              <a:gd name="connsiteX7" fmla="*/ 660407 w 1978612"/>
              <a:gd name="connsiteY7" fmla="*/ 167629 h 1325981"/>
              <a:gd name="connsiteX8" fmla="*/ 780444 w 1978612"/>
              <a:gd name="connsiteY8" fmla="*/ 96222 h 1325981"/>
              <a:gd name="connsiteX9" fmla="*/ 1269951 w 1978612"/>
              <a:gd name="connsiteY9" fmla="*/ 71508 h 1325981"/>
              <a:gd name="connsiteX10" fmla="*/ 1650262 w 1978612"/>
              <a:gd name="connsiteY10" fmla="*/ 95425 h 1325981"/>
              <a:gd name="connsiteX11" fmla="*/ 1892138 w 1978612"/>
              <a:gd name="connsiteY11" fmla="*/ 144852 h 1325981"/>
              <a:gd name="connsiteX12" fmla="*/ 1958895 w 1978612"/>
              <a:gd name="connsiteY12" fmla="*/ 218622 h 1325981"/>
              <a:gd name="connsiteX13" fmla="*/ 1716027 w 1978612"/>
              <a:gd name="connsiteY13" fmla="*/ 277074 h 1325981"/>
              <a:gd name="connsiteX14" fmla="*/ 1327590 w 1978612"/>
              <a:gd name="connsiteY14" fmla="*/ 292790 h 1325981"/>
              <a:gd name="connsiteX15" fmla="*/ 801627 w 1978612"/>
              <a:gd name="connsiteY15" fmla="*/ 260219 h 1325981"/>
              <a:gd name="connsiteX16" fmla="*/ 635693 w 1978612"/>
              <a:gd name="connsiteY16" fmla="*/ 213525 h 1325981"/>
              <a:gd name="connsiteX17" fmla="*/ 1013457 w 1978612"/>
              <a:gd name="connsiteY17" fmla="*/ 146446 h 1325981"/>
              <a:gd name="connsiteX18" fmla="*/ 1620703 w 1978612"/>
              <a:gd name="connsiteY18" fmla="*/ 153507 h 1325981"/>
              <a:gd name="connsiteX19" fmla="*/ 1973836 w 1978612"/>
              <a:gd name="connsiteY19" fmla="*/ 255067 h 1325981"/>
              <a:gd name="connsiteX20" fmla="*/ 1776128 w 1978612"/>
              <a:gd name="connsiteY20" fmla="*/ 339428 h 1325981"/>
              <a:gd name="connsiteX21" fmla="*/ 1366507 w 1978612"/>
              <a:gd name="connsiteY21" fmla="*/ 368867 h 1325981"/>
              <a:gd name="connsiteX22" fmla="*/ 812218 w 1978612"/>
              <a:gd name="connsiteY22" fmla="*/ 344154 h 1325981"/>
              <a:gd name="connsiteX23" fmla="*/ 621571 w 1978612"/>
              <a:gd name="connsiteY23" fmla="*/ 284135 h 1325981"/>
              <a:gd name="connsiteX24" fmla="*/ 914686 w 1978612"/>
              <a:gd name="connsiteY24" fmla="*/ 244076 h 1325981"/>
              <a:gd name="connsiteX25" fmla="*/ 1567333 w 1978612"/>
              <a:gd name="connsiteY25" fmla="*/ 262074 h 1325981"/>
              <a:gd name="connsiteX26" fmla="*/ 1964476 w 1978612"/>
              <a:gd name="connsiteY26" fmla="*/ 332711 h 1325981"/>
              <a:gd name="connsiteX27" fmla="*/ 1829085 w 1978612"/>
              <a:gd name="connsiteY27" fmla="*/ 411205 h 1325981"/>
              <a:gd name="connsiteX28" fmla="*/ 1254847 w 1978612"/>
              <a:gd name="connsiteY28" fmla="*/ 445343 h 1325981"/>
              <a:gd name="connsiteX29" fmla="*/ 829871 w 1978612"/>
              <a:gd name="connsiteY29" fmla="*/ 411233 h 1325981"/>
              <a:gd name="connsiteX30" fmla="*/ 630765 w 1978612"/>
              <a:gd name="connsiteY30" fmla="*/ 357107 h 1325981"/>
              <a:gd name="connsiteX31" fmla="*/ 712794 w 1978612"/>
              <a:gd name="connsiteY31" fmla="*/ 321433 h 1325981"/>
              <a:gd name="connsiteX32" fmla="*/ 890386 w 1978612"/>
              <a:gd name="connsiteY32" fmla="*/ 306459 h 1325981"/>
              <a:gd name="connsiteX33" fmla="*/ 1262642 w 1978612"/>
              <a:gd name="connsiteY33" fmla="*/ 309138 h 1325981"/>
              <a:gd name="connsiteX34" fmla="*/ 1606415 w 1978612"/>
              <a:gd name="connsiteY34" fmla="*/ 333453 h 1325981"/>
              <a:gd name="connsiteX35" fmla="*/ 1827440 w 1978612"/>
              <a:gd name="connsiteY35" fmla="*/ 370351 h 1325981"/>
              <a:gd name="connsiteX36" fmla="*/ 1957333 w 1978612"/>
              <a:gd name="connsiteY36" fmla="*/ 424586 h 1325981"/>
              <a:gd name="connsiteX37" fmla="*/ 1740740 w 1978612"/>
              <a:gd name="connsiteY37" fmla="*/ 503026 h 1325981"/>
              <a:gd name="connsiteX38" fmla="*/ 1255913 w 1978612"/>
              <a:gd name="connsiteY38" fmla="*/ 526572 h 1325981"/>
              <a:gd name="connsiteX39" fmla="*/ 787505 w 1978612"/>
              <a:gd name="connsiteY39" fmla="*/ 485374 h 1325981"/>
              <a:gd name="connsiteX40" fmla="*/ 635693 w 1978612"/>
              <a:gd name="connsiteY40" fmla="*/ 435947 h 1325981"/>
              <a:gd name="connsiteX41" fmla="*/ 865507 w 1978612"/>
              <a:gd name="connsiteY41" fmla="*/ 382591 h 1325981"/>
              <a:gd name="connsiteX42" fmla="*/ 1507727 w 1978612"/>
              <a:gd name="connsiteY42" fmla="*/ 397111 h 1325981"/>
              <a:gd name="connsiteX43" fmla="*/ 1845341 w 1978612"/>
              <a:gd name="connsiteY43" fmla="*/ 430823 h 1325981"/>
              <a:gd name="connsiteX44" fmla="*/ 1966692 w 1978612"/>
              <a:gd name="connsiteY44" fmla="*/ 488904 h 1325981"/>
              <a:gd name="connsiteX45" fmla="*/ 1866192 w 1978612"/>
              <a:gd name="connsiteY45" fmla="*/ 546958 h 1325981"/>
              <a:gd name="connsiteX46" fmla="*/ 1476118 w 1978612"/>
              <a:gd name="connsiteY46" fmla="*/ 591171 h 1325981"/>
              <a:gd name="connsiteX47" fmla="*/ 1072162 w 1978612"/>
              <a:gd name="connsiteY47" fmla="*/ 581329 h 1325981"/>
              <a:gd name="connsiteX48" fmla="*/ 743659 w 1978612"/>
              <a:gd name="connsiteY48" fmla="*/ 532863 h 1325981"/>
              <a:gd name="connsiteX49" fmla="*/ 449522 w 1978612"/>
              <a:gd name="connsiteY49" fmla="*/ 501518 h 1325981"/>
              <a:gd name="connsiteX50" fmla="*/ 1311054 w 1978612"/>
              <a:gd name="connsiteY50" fmla="*/ 1325981 h 1325981"/>
              <a:gd name="connsiteX0" fmla="*/ 117 w 1978612"/>
              <a:gd name="connsiteY0" fmla="*/ 360455 h 1325981"/>
              <a:gd name="connsiteX1" fmla="*/ 438619 w 1978612"/>
              <a:gd name="connsiteY1" fmla="*/ 0 h 1325981"/>
              <a:gd name="connsiteX2" fmla="*/ 1335718 w 1978612"/>
              <a:gd name="connsiteY2" fmla="*/ 5254 h 1325981"/>
              <a:gd name="connsiteX3" fmla="*/ 1809051 w 1978612"/>
              <a:gd name="connsiteY3" fmla="*/ 48787 h 1325981"/>
              <a:gd name="connsiteX4" fmla="*/ 1967842 w 1978612"/>
              <a:gd name="connsiteY4" fmla="*/ 137792 h 1325981"/>
              <a:gd name="connsiteX5" fmla="*/ 1714794 w 1978612"/>
              <a:gd name="connsiteY5" fmla="*/ 212358 h 1325981"/>
              <a:gd name="connsiteX6" fmla="*/ 1281693 w 1978612"/>
              <a:gd name="connsiteY6" fmla="*/ 228073 h 1325981"/>
              <a:gd name="connsiteX7" fmla="*/ 660407 w 1978612"/>
              <a:gd name="connsiteY7" fmla="*/ 167629 h 1325981"/>
              <a:gd name="connsiteX8" fmla="*/ 780444 w 1978612"/>
              <a:gd name="connsiteY8" fmla="*/ 96222 h 1325981"/>
              <a:gd name="connsiteX9" fmla="*/ 1269951 w 1978612"/>
              <a:gd name="connsiteY9" fmla="*/ 71508 h 1325981"/>
              <a:gd name="connsiteX10" fmla="*/ 1650262 w 1978612"/>
              <a:gd name="connsiteY10" fmla="*/ 95425 h 1325981"/>
              <a:gd name="connsiteX11" fmla="*/ 1892138 w 1978612"/>
              <a:gd name="connsiteY11" fmla="*/ 144852 h 1325981"/>
              <a:gd name="connsiteX12" fmla="*/ 1958895 w 1978612"/>
              <a:gd name="connsiteY12" fmla="*/ 218622 h 1325981"/>
              <a:gd name="connsiteX13" fmla="*/ 1716027 w 1978612"/>
              <a:gd name="connsiteY13" fmla="*/ 277074 h 1325981"/>
              <a:gd name="connsiteX14" fmla="*/ 1327590 w 1978612"/>
              <a:gd name="connsiteY14" fmla="*/ 292790 h 1325981"/>
              <a:gd name="connsiteX15" fmla="*/ 801627 w 1978612"/>
              <a:gd name="connsiteY15" fmla="*/ 260219 h 1325981"/>
              <a:gd name="connsiteX16" fmla="*/ 635693 w 1978612"/>
              <a:gd name="connsiteY16" fmla="*/ 213525 h 1325981"/>
              <a:gd name="connsiteX17" fmla="*/ 1013457 w 1978612"/>
              <a:gd name="connsiteY17" fmla="*/ 146446 h 1325981"/>
              <a:gd name="connsiteX18" fmla="*/ 1620703 w 1978612"/>
              <a:gd name="connsiteY18" fmla="*/ 153507 h 1325981"/>
              <a:gd name="connsiteX19" fmla="*/ 1973836 w 1978612"/>
              <a:gd name="connsiteY19" fmla="*/ 255067 h 1325981"/>
              <a:gd name="connsiteX20" fmla="*/ 1776128 w 1978612"/>
              <a:gd name="connsiteY20" fmla="*/ 339428 h 1325981"/>
              <a:gd name="connsiteX21" fmla="*/ 1366507 w 1978612"/>
              <a:gd name="connsiteY21" fmla="*/ 368867 h 1325981"/>
              <a:gd name="connsiteX22" fmla="*/ 812218 w 1978612"/>
              <a:gd name="connsiteY22" fmla="*/ 344154 h 1325981"/>
              <a:gd name="connsiteX23" fmla="*/ 621571 w 1978612"/>
              <a:gd name="connsiteY23" fmla="*/ 284135 h 1325981"/>
              <a:gd name="connsiteX24" fmla="*/ 914686 w 1978612"/>
              <a:gd name="connsiteY24" fmla="*/ 244076 h 1325981"/>
              <a:gd name="connsiteX25" fmla="*/ 1567333 w 1978612"/>
              <a:gd name="connsiteY25" fmla="*/ 262074 h 1325981"/>
              <a:gd name="connsiteX26" fmla="*/ 1964476 w 1978612"/>
              <a:gd name="connsiteY26" fmla="*/ 332711 h 1325981"/>
              <a:gd name="connsiteX27" fmla="*/ 1829085 w 1978612"/>
              <a:gd name="connsiteY27" fmla="*/ 411205 h 1325981"/>
              <a:gd name="connsiteX28" fmla="*/ 1254847 w 1978612"/>
              <a:gd name="connsiteY28" fmla="*/ 445343 h 1325981"/>
              <a:gd name="connsiteX29" fmla="*/ 829871 w 1978612"/>
              <a:gd name="connsiteY29" fmla="*/ 411233 h 1325981"/>
              <a:gd name="connsiteX30" fmla="*/ 630765 w 1978612"/>
              <a:gd name="connsiteY30" fmla="*/ 357107 h 1325981"/>
              <a:gd name="connsiteX31" fmla="*/ 712794 w 1978612"/>
              <a:gd name="connsiteY31" fmla="*/ 321433 h 1325981"/>
              <a:gd name="connsiteX32" fmla="*/ 890386 w 1978612"/>
              <a:gd name="connsiteY32" fmla="*/ 306459 h 1325981"/>
              <a:gd name="connsiteX33" fmla="*/ 1262642 w 1978612"/>
              <a:gd name="connsiteY33" fmla="*/ 309138 h 1325981"/>
              <a:gd name="connsiteX34" fmla="*/ 1606415 w 1978612"/>
              <a:gd name="connsiteY34" fmla="*/ 333453 h 1325981"/>
              <a:gd name="connsiteX35" fmla="*/ 1827440 w 1978612"/>
              <a:gd name="connsiteY35" fmla="*/ 370351 h 1325981"/>
              <a:gd name="connsiteX36" fmla="*/ 1957333 w 1978612"/>
              <a:gd name="connsiteY36" fmla="*/ 424586 h 1325981"/>
              <a:gd name="connsiteX37" fmla="*/ 1740740 w 1978612"/>
              <a:gd name="connsiteY37" fmla="*/ 503026 h 1325981"/>
              <a:gd name="connsiteX38" fmla="*/ 1255913 w 1978612"/>
              <a:gd name="connsiteY38" fmla="*/ 526572 h 1325981"/>
              <a:gd name="connsiteX39" fmla="*/ 787505 w 1978612"/>
              <a:gd name="connsiteY39" fmla="*/ 485374 h 1325981"/>
              <a:gd name="connsiteX40" fmla="*/ 635693 w 1978612"/>
              <a:gd name="connsiteY40" fmla="*/ 435947 h 1325981"/>
              <a:gd name="connsiteX41" fmla="*/ 865507 w 1978612"/>
              <a:gd name="connsiteY41" fmla="*/ 382591 h 1325981"/>
              <a:gd name="connsiteX42" fmla="*/ 1507727 w 1978612"/>
              <a:gd name="connsiteY42" fmla="*/ 397111 h 1325981"/>
              <a:gd name="connsiteX43" fmla="*/ 1845341 w 1978612"/>
              <a:gd name="connsiteY43" fmla="*/ 430823 h 1325981"/>
              <a:gd name="connsiteX44" fmla="*/ 1966692 w 1978612"/>
              <a:gd name="connsiteY44" fmla="*/ 488904 h 1325981"/>
              <a:gd name="connsiteX45" fmla="*/ 1866192 w 1978612"/>
              <a:gd name="connsiteY45" fmla="*/ 546958 h 1325981"/>
              <a:gd name="connsiteX46" fmla="*/ 1476118 w 1978612"/>
              <a:gd name="connsiteY46" fmla="*/ 591171 h 1325981"/>
              <a:gd name="connsiteX47" fmla="*/ 1072162 w 1978612"/>
              <a:gd name="connsiteY47" fmla="*/ 581329 h 1325981"/>
              <a:gd name="connsiteX48" fmla="*/ 743659 w 1978612"/>
              <a:gd name="connsiteY48" fmla="*/ 532863 h 1325981"/>
              <a:gd name="connsiteX49" fmla="*/ 505278 w 1978612"/>
              <a:gd name="connsiteY49" fmla="*/ 501518 h 1325981"/>
              <a:gd name="connsiteX50" fmla="*/ 1311054 w 1978612"/>
              <a:gd name="connsiteY50" fmla="*/ 1325981 h 1325981"/>
              <a:gd name="connsiteX0" fmla="*/ 354 w 1778127"/>
              <a:gd name="connsiteY0" fmla="*/ 658505 h 1325981"/>
              <a:gd name="connsiteX1" fmla="*/ 238134 w 1778127"/>
              <a:gd name="connsiteY1" fmla="*/ 0 h 1325981"/>
              <a:gd name="connsiteX2" fmla="*/ 1135233 w 1778127"/>
              <a:gd name="connsiteY2" fmla="*/ 5254 h 1325981"/>
              <a:gd name="connsiteX3" fmla="*/ 1608566 w 1778127"/>
              <a:gd name="connsiteY3" fmla="*/ 48787 h 1325981"/>
              <a:gd name="connsiteX4" fmla="*/ 1767357 w 1778127"/>
              <a:gd name="connsiteY4" fmla="*/ 137792 h 1325981"/>
              <a:gd name="connsiteX5" fmla="*/ 1514309 w 1778127"/>
              <a:gd name="connsiteY5" fmla="*/ 212358 h 1325981"/>
              <a:gd name="connsiteX6" fmla="*/ 1081208 w 1778127"/>
              <a:gd name="connsiteY6" fmla="*/ 228073 h 1325981"/>
              <a:gd name="connsiteX7" fmla="*/ 459922 w 1778127"/>
              <a:gd name="connsiteY7" fmla="*/ 167629 h 1325981"/>
              <a:gd name="connsiteX8" fmla="*/ 579959 w 1778127"/>
              <a:gd name="connsiteY8" fmla="*/ 96222 h 1325981"/>
              <a:gd name="connsiteX9" fmla="*/ 1069466 w 1778127"/>
              <a:gd name="connsiteY9" fmla="*/ 71508 h 1325981"/>
              <a:gd name="connsiteX10" fmla="*/ 1449777 w 1778127"/>
              <a:gd name="connsiteY10" fmla="*/ 95425 h 1325981"/>
              <a:gd name="connsiteX11" fmla="*/ 1691653 w 1778127"/>
              <a:gd name="connsiteY11" fmla="*/ 144852 h 1325981"/>
              <a:gd name="connsiteX12" fmla="*/ 1758410 w 1778127"/>
              <a:gd name="connsiteY12" fmla="*/ 218622 h 1325981"/>
              <a:gd name="connsiteX13" fmla="*/ 1515542 w 1778127"/>
              <a:gd name="connsiteY13" fmla="*/ 277074 h 1325981"/>
              <a:gd name="connsiteX14" fmla="*/ 1127105 w 1778127"/>
              <a:gd name="connsiteY14" fmla="*/ 292790 h 1325981"/>
              <a:gd name="connsiteX15" fmla="*/ 601142 w 1778127"/>
              <a:gd name="connsiteY15" fmla="*/ 260219 h 1325981"/>
              <a:gd name="connsiteX16" fmla="*/ 435208 w 1778127"/>
              <a:gd name="connsiteY16" fmla="*/ 213525 h 1325981"/>
              <a:gd name="connsiteX17" fmla="*/ 812972 w 1778127"/>
              <a:gd name="connsiteY17" fmla="*/ 146446 h 1325981"/>
              <a:gd name="connsiteX18" fmla="*/ 1420218 w 1778127"/>
              <a:gd name="connsiteY18" fmla="*/ 153507 h 1325981"/>
              <a:gd name="connsiteX19" fmla="*/ 1773351 w 1778127"/>
              <a:gd name="connsiteY19" fmla="*/ 255067 h 1325981"/>
              <a:gd name="connsiteX20" fmla="*/ 1575643 w 1778127"/>
              <a:gd name="connsiteY20" fmla="*/ 339428 h 1325981"/>
              <a:gd name="connsiteX21" fmla="*/ 1166022 w 1778127"/>
              <a:gd name="connsiteY21" fmla="*/ 368867 h 1325981"/>
              <a:gd name="connsiteX22" fmla="*/ 611733 w 1778127"/>
              <a:gd name="connsiteY22" fmla="*/ 344154 h 1325981"/>
              <a:gd name="connsiteX23" fmla="*/ 421086 w 1778127"/>
              <a:gd name="connsiteY23" fmla="*/ 284135 h 1325981"/>
              <a:gd name="connsiteX24" fmla="*/ 714201 w 1778127"/>
              <a:gd name="connsiteY24" fmla="*/ 244076 h 1325981"/>
              <a:gd name="connsiteX25" fmla="*/ 1366848 w 1778127"/>
              <a:gd name="connsiteY25" fmla="*/ 262074 h 1325981"/>
              <a:gd name="connsiteX26" fmla="*/ 1763991 w 1778127"/>
              <a:gd name="connsiteY26" fmla="*/ 332711 h 1325981"/>
              <a:gd name="connsiteX27" fmla="*/ 1628600 w 1778127"/>
              <a:gd name="connsiteY27" fmla="*/ 411205 h 1325981"/>
              <a:gd name="connsiteX28" fmla="*/ 1054362 w 1778127"/>
              <a:gd name="connsiteY28" fmla="*/ 445343 h 1325981"/>
              <a:gd name="connsiteX29" fmla="*/ 629386 w 1778127"/>
              <a:gd name="connsiteY29" fmla="*/ 411233 h 1325981"/>
              <a:gd name="connsiteX30" fmla="*/ 430280 w 1778127"/>
              <a:gd name="connsiteY30" fmla="*/ 357107 h 1325981"/>
              <a:gd name="connsiteX31" fmla="*/ 512309 w 1778127"/>
              <a:gd name="connsiteY31" fmla="*/ 321433 h 1325981"/>
              <a:gd name="connsiteX32" fmla="*/ 689901 w 1778127"/>
              <a:gd name="connsiteY32" fmla="*/ 306459 h 1325981"/>
              <a:gd name="connsiteX33" fmla="*/ 1062157 w 1778127"/>
              <a:gd name="connsiteY33" fmla="*/ 309138 h 1325981"/>
              <a:gd name="connsiteX34" fmla="*/ 1405930 w 1778127"/>
              <a:gd name="connsiteY34" fmla="*/ 333453 h 1325981"/>
              <a:gd name="connsiteX35" fmla="*/ 1626955 w 1778127"/>
              <a:gd name="connsiteY35" fmla="*/ 370351 h 1325981"/>
              <a:gd name="connsiteX36" fmla="*/ 1756848 w 1778127"/>
              <a:gd name="connsiteY36" fmla="*/ 424586 h 1325981"/>
              <a:gd name="connsiteX37" fmla="*/ 1540255 w 1778127"/>
              <a:gd name="connsiteY37" fmla="*/ 503026 h 1325981"/>
              <a:gd name="connsiteX38" fmla="*/ 1055428 w 1778127"/>
              <a:gd name="connsiteY38" fmla="*/ 526572 h 1325981"/>
              <a:gd name="connsiteX39" fmla="*/ 587020 w 1778127"/>
              <a:gd name="connsiteY39" fmla="*/ 485374 h 1325981"/>
              <a:gd name="connsiteX40" fmla="*/ 435208 w 1778127"/>
              <a:gd name="connsiteY40" fmla="*/ 435947 h 1325981"/>
              <a:gd name="connsiteX41" fmla="*/ 665022 w 1778127"/>
              <a:gd name="connsiteY41" fmla="*/ 382591 h 1325981"/>
              <a:gd name="connsiteX42" fmla="*/ 1307242 w 1778127"/>
              <a:gd name="connsiteY42" fmla="*/ 397111 h 1325981"/>
              <a:gd name="connsiteX43" fmla="*/ 1644856 w 1778127"/>
              <a:gd name="connsiteY43" fmla="*/ 430823 h 1325981"/>
              <a:gd name="connsiteX44" fmla="*/ 1766207 w 1778127"/>
              <a:gd name="connsiteY44" fmla="*/ 488904 h 1325981"/>
              <a:gd name="connsiteX45" fmla="*/ 1665707 w 1778127"/>
              <a:gd name="connsiteY45" fmla="*/ 546958 h 1325981"/>
              <a:gd name="connsiteX46" fmla="*/ 1275633 w 1778127"/>
              <a:gd name="connsiteY46" fmla="*/ 591171 h 1325981"/>
              <a:gd name="connsiteX47" fmla="*/ 871677 w 1778127"/>
              <a:gd name="connsiteY47" fmla="*/ 581329 h 1325981"/>
              <a:gd name="connsiteX48" fmla="*/ 543174 w 1778127"/>
              <a:gd name="connsiteY48" fmla="*/ 532863 h 1325981"/>
              <a:gd name="connsiteX49" fmla="*/ 304793 w 1778127"/>
              <a:gd name="connsiteY49" fmla="*/ 501518 h 1325981"/>
              <a:gd name="connsiteX50" fmla="*/ 1110569 w 1778127"/>
              <a:gd name="connsiteY50" fmla="*/ 1325981 h 1325981"/>
              <a:gd name="connsiteX0" fmla="*/ 354 w 1778127"/>
              <a:gd name="connsiteY0" fmla="*/ 683285 h 1350761"/>
              <a:gd name="connsiteX1" fmla="*/ 238134 w 1778127"/>
              <a:gd name="connsiteY1" fmla="*/ 24780 h 1350761"/>
              <a:gd name="connsiteX2" fmla="*/ 1135233 w 1778127"/>
              <a:gd name="connsiteY2" fmla="*/ 30034 h 1350761"/>
              <a:gd name="connsiteX3" fmla="*/ 1608566 w 1778127"/>
              <a:gd name="connsiteY3" fmla="*/ 73567 h 1350761"/>
              <a:gd name="connsiteX4" fmla="*/ 1767357 w 1778127"/>
              <a:gd name="connsiteY4" fmla="*/ 162572 h 1350761"/>
              <a:gd name="connsiteX5" fmla="*/ 1514309 w 1778127"/>
              <a:gd name="connsiteY5" fmla="*/ 237138 h 1350761"/>
              <a:gd name="connsiteX6" fmla="*/ 1081208 w 1778127"/>
              <a:gd name="connsiteY6" fmla="*/ 252853 h 1350761"/>
              <a:gd name="connsiteX7" fmla="*/ 459922 w 1778127"/>
              <a:gd name="connsiteY7" fmla="*/ 192409 h 1350761"/>
              <a:gd name="connsiteX8" fmla="*/ 579959 w 1778127"/>
              <a:gd name="connsiteY8" fmla="*/ 121002 h 1350761"/>
              <a:gd name="connsiteX9" fmla="*/ 1069466 w 1778127"/>
              <a:gd name="connsiteY9" fmla="*/ 96288 h 1350761"/>
              <a:gd name="connsiteX10" fmla="*/ 1449777 w 1778127"/>
              <a:gd name="connsiteY10" fmla="*/ 120205 h 1350761"/>
              <a:gd name="connsiteX11" fmla="*/ 1691653 w 1778127"/>
              <a:gd name="connsiteY11" fmla="*/ 169632 h 1350761"/>
              <a:gd name="connsiteX12" fmla="*/ 1758410 w 1778127"/>
              <a:gd name="connsiteY12" fmla="*/ 243402 h 1350761"/>
              <a:gd name="connsiteX13" fmla="*/ 1515542 w 1778127"/>
              <a:gd name="connsiteY13" fmla="*/ 301854 h 1350761"/>
              <a:gd name="connsiteX14" fmla="*/ 1127105 w 1778127"/>
              <a:gd name="connsiteY14" fmla="*/ 317570 h 1350761"/>
              <a:gd name="connsiteX15" fmla="*/ 601142 w 1778127"/>
              <a:gd name="connsiteY15" fmla="*/ 284999 h 1350761"/>
              <a:gd name="connsiteX16" fmla="*/ 435208 w 1778127"/>
              <a:gd name="connsiteY16" fmla="*/ 238305 h 1350761"/>
              <a:gd name="connsiteX17" fmla="*/ 812972 w 1778127"/>
              <a:gd name="connsiteY17" fmla="*/ 171226 h 1350761"/>
              <a:gd name="connsiteX18" fmla="*/ 1420218 w 1778127"/>
              <a:gd name="connsiteY18" fmla="*/ 178287 h 1350761"/>
              <a:gd name="connsiteX19" fmla="*/ 1773351 w 1778127"/>
              <a:gd name="connsiteY19" fmla="*/ 279847 h 1350761"/>
              <a:gd name="connsiteX20" fmla="*/ 1575643 w 1778127"/>
              <a:gd name="connsiteY20" fmla="*/ 364208 h 1350761"/>
              <a:gd name="connsiteX21" fmla="*/ 1166022 w 1778127"/>
              <a:gd name="connsiteY21" fmla="*/ 393647 h 1350761"/>
              <a:gd name="connsiteX22" fmla="*/ 611733 w 1778127"/>
              <a:gd name="connsiteY22" fmla="*/ 368934 h 1350761"/>
              <a:gd name="connsiteX23" fmla="*/ 421086 w 1778127"/>
              <a:gd name="connsiteY23" fmla="*/ 308915 h 1350761"/>
              <a:gd name="connsiteX24" fmla="*/ 714201 w 1778127"/>
              <a:gd name="connsiteY24" fmla="*/ 268856 h 1350761"/>
              <a:gd name="connsiteX25" fmla="*/ 1366848 w 1778127"/>
              <a:gd name="connsiteY25" fmla="*/ 286854 h 1350761"/>
              <a:gd name="connsiteX26" fmla="*/ 1763991 w 1778127"/>
              <a:gd name="connsiteY26" fmla="*/ 357491 h 1350761"/>
              <a:gd name="connsiteX27" fmla="*/ 1628600 w 1778127"/>
              <a:gd name="connsiteY27" fmla="*/ 435985 h 1350761"/>
              <a:gd name="connsiteX28" fmla="*/ 1054362 w 1778127"/>
              <a:gd name="connsiteY28" fmla="*/ 470123 h 1350761"/>
              <a:gd name="connsiteX29" fmla="*/ 629386 w 1778127"/>
              <a:gd name="connsiteY29" fmla="*/ 436013 h 1350761"/>
              <a:gd name="connsiteX30" fmla="*/ 430280 w 1778127"/>
              <a:gd name="connsiteY30" fmla="*/ 381887 h 1350761"/>
              <a:gd name="connsiteX31" fmla="*/ 512309 w 1778127"/>
              <a:gd name="connsiteY31" fmla="*/ 346213 h 1350761"/>
              <a:gd name="connsiteX32" fmla="*/ 689901 w 1778127"/>
              <a:gd name="connsiteY32" fmla="*/ 331239 h 1350761"/>
              <a:gd name="connsiteX33" fmla="*/ 1062157 w 1778127"/>
              <a:gd name="connsiteY33" fmla="*/ 333918 h 1350761"/>
              <a:gd name="connsiteX34" fmla="*/ 1405930 w 1778127"/>
              <a:gd name="connsiteY34" fmla="*/ 358233 h 1350761"/>
              <a:gd name="connsiteX35" fmla="*/ 1626955 w 1778127"/>
              <a:gd name="connsiteY35" fmla="*/ 395131 h 1350761"/>
              <a:gd name="connsiteX36" fmla="*/ 1756848 w 1778127"/>
              <a:gd name="connsiteY36" fmla="*/ 449366 h 1350761"/>
              <a:gd name="connsiteX37" fmla="*/ 1540255 w 1778127"/>
              <a:gd name="connsiteY37" fmla="*/ 527806 h 1350761"/>
              <a:gd name="connsiteX38" fmla="*/ 1055428 w 1778127"/>
              <a:gd name="connsiteY38" fmla="*/ 551352 h 1350761"/>
              <a:gd name="connsiteX39" fmla="*/ 587020 w 1778127"/>
              <a:gd name="connsiteY39" fmla="*/ 510154 h 1350761"/>
              <a:gd name="connsiteX40" fmla="*/ 435208 w 1778127"/>
              <a:gd name="connsiteY40" fmla="*/ 460727 h 1350761"/>
              <a:gd name="connsiteX41" fmla="*/ 665022 w 1778127"/>
              <a:gd name="connsiteY41" fmla="*/ 407371 h 1350761"/>
              <a:gd name="connsiteX42" fmla="*/ 1307242 w 1778127"/>
              <a:gd name="connsiteY42" fmla="*/ 421891 h 1350761"/>
              <a:gd name="connsiteX43" fmla="*/ 1644856 w 1778127"/>
              <a:gd name="connsiteY43" fmla="*/ 455603 h 1350761"/>
              <a:gd name="connsiteX44" fmla="*/ 1766207 w 1778127"/>
              <a:gd name="connsiteY44" fmla="*/ 513684 h 1350761"/>
              <a:gd name="connsiteX45" fmla="*/ 1665707 w 1778127"/>
              <a:gd name="connsiteY45" fmla="*/ 571738 h 1350761"/>
              <a:gd name="connsiteX46" fmla="*/ 1275633 w 1778127"/>
              <a:gd name="connsiteY46" fmla="*/ 615951 h 1350761"/>
              <a:gd name="connsiteX47" fmla="*/ 871677 w 1778127"/>
              <a:gd name="connsiteY47" fmla="*/ 606109 h 1350761"/>
              <a:gd name="connsiteX48" fmla="*/ 543174 w 1778127"/>
              <a:gd name="connsiteY48" fmla="*/ 557643 h 1350761"/>
              <a:gd name="connsiteX49" fmla="*/ 304793 w 1778127"/>
              <a:gd name="connsiteY49" fmla="*/ 526298 h 1350761"/>
              <a:gd name="connsiteX50" fmla="*/ 1110569 w 1778127"/>
              <a:gd name="connsiteY50" fmla="*/ 1350761 h 1350761"/>
              <a:gd name="connsiteX0" fmla="*/ 2283 w 1780056"/>
              <a:gd name="connsiteY0" fmla="*/ 683285 h 1350761"/>
              <a:gd name="connsiteX1" fmla="*/ 240063 w 1780056"/>
              <a:gd name="connsiteY1" fmla="*/ 24780 h 1350761"/>
              <a:gd name="connsiteX2" fmla="*/ 1137162 w 1780056"/>
              <a:gd name="connsiteY2" fmla="*/ 30034 h 1350761"/>
              <a:gd name="connsiteX3" fmla="*/ 1610495 w 1780056"/>
              <a:gd name="connsiteY3" fmla="*/ 73567 h 1350761"/>
              <a:gd name="connsiteX4" fmla="*/ 1769286 w 1780056"/>
              <a:gd name="connsiteY4" fmla="*/ 162572 h 1350761"/>
              <a:gd name="connsiteX5" fmla="*/ 1516238 w 1780056"/>
              <a:gd name="connsiteY5" fmla="*/ 237138 h 1350761"/>
              <a:gd name="connsiteX6" fmla="*/ 1083137 w 1780056"/>
              <a:gd name="connsiteY6" fmla="*/ 252853 h 1350761"/>
              <a:gd name="connsiteX7" fmla="*/ 461851 w 1780056"/>
              <a:gd name="connsiteY7" fmla="*/ 192409 h 1350761"/>
              <a:gd name="connsiteX8" fmla="*/ 581888 w 1780056"/>
              <a:gd name="connsiteY8" fmla="*/ 121002 h 1350761"/>
              <a:gd name="connsiteX9" fmla="*/ 1071395 w 1780056"/>
              <a:gd name="connsiteY9" fmla="*/ 96288 h 1350761"/>
              <a:gd name="connsiteX10" fmla="*/ 1451706 w 1780056"/>
              <a:gd name="connsiteY10" fmla="*/ 120205 h 1350761"/>
              <a:gd name="connsiteX11" fmla="*/ 1693582 w 1780056"/>
              <a:gd name="connsiteY11" fmla="*/ 169632 h 1350761"/>
              <a:gd name="connsiteX12" fmla="*/ 1760339 w 1780056"/>
              <a:gd name="connsiteY12" fmla="*/ 243402 h 1350761"/>
              <a:gd name="connsiteX13" fmla="*/ 1517471 w 1780056"/>
              <a:gd name="connsiteY13" fmla="*/ 301854 h 1350761"/>
              <a:gd name="connsiteX14" fmla="*/ 1129034 w 1780056"/>
              <a:gd name="connsiteY14" fmla="*/ 317570 h 1350761"/>
              <a:gd name="connsiteX15" fmla="*/ 603071 w 1780056"/>
              <a:gd name="connsiteY15" fmla="*/ 284999 h 1350761"/>
              <a:gd name="connsiteX16" fmla="*/ 437137 w 1780056"/>
              <a:gd name="connsiteY16" fmla="*/ 238305 h 1350761"/>
              <a:gd name="connsiteX17" fmla="*/ 814901 w 1780056"/>
              <a:gd name="connsiteY17" fmla="*/ 171226 h 1350761"/>
              <a:gd name="connsiteX18" fmla="*/ 1422147 w 1780056"/>
              <a:gd name="connsiteY18" fmla="*/ 178287 h 1350761"/>
              <a:gd name="connsiteX19" fmla="*/ 1775280 w 1780056"/>
              <a:gd name="connsiteY19" fmla="*/ 279847 h 1350761"/>
              <a:gd name="connsiteX20" fmla="*/ 1577572 w 1780056"/>
              <a:gd name="connsiteY20" fmla="*/ 364208 h 1350761"/>
              <a:gd name="connsiteX21" fmla="*/ 1167951 w 1780056"/>
              <a:gd name="connsiteY21" fmla="*/ 393647 h 1350761"/>
              <a:gd name="connsiteX22" fmla="*/ 613662 w 1780056"/>
              <a:gd name="connsiteY22" fmla="*/ 368934 h 1350761"/>
              <a:gd name="connsiteX23" fmla="*/ 423015 w 1780056"/>
              <a:gd name="connsiteY23" fmla="*/ 308915 h 1350761"/>
              <a:gd name="connsiteX24" fmla="*/ 716130 w 1780056"/>
              <a:gd name="connsiteY24" fmla="*/ 268856 h 1350761"/>
              <a:gd name="connsiteX25" fmla="*/ 1368777 w 1780056"/>
              <a:gd name="connsiteY25" fmla="*/ 286854 h 1350761"/>
              <a:gd name="connsiteX26" fmla="*/ 1765920 w 1780056"/>
              <a:gd name="connsiteY26" fmla="*/ 357491 h 1350761"/>
              <a:gd name="connsiteX27" fmla="*/ 1630529 w 1780056"/>
              <a:gd name="connsiteY27" fmla="*/ 435985 h 1350761"/>
              <a:gd name="connsiteX28" fmla="*/ 1056291 w 1780056"/>
              <a:gd name="connsiteY28" fmla="*/ 470123 h 1350761"/>
              <a:gd name="connsiteX29" fmla="*/ 631315 w 1780056"/>
              <a:gd name="connsiteY29" fmla="*/ 436013 h 1350761"/>
              <a:gd name="connsiteX30" fmla="*/ 432209 w 1780056"/>
              <a:gd name="connsiteY30" fmla="*/ 381887 h 1350761"/>
              <a:gd name="connsiteX31" fmla="*/ 514238 w 1780056"/>
              <a:gd name="connsiteY31" fmla="*/ 346213 h 1350761"/>
              <a:gd name="connsiteX32" fmla="*/ 691830 w 1780056"/>
              <a:gd name="connsiteY32" fmla="*/ 331239 h 1350761"/>
              <a:gd name="connsiteX33" fmla="*/ 1064086 w 1780056"/>
              <a:gd name="connsiteY33" fmla="*/ 333918 h 1350761"/>
              <a:gd name="connsiteX34" fmla="*/ 1407859 w 1780056"/>
              <a:gd name="connsiteY34" fmla="*/ 358233 h 1350761"/>
              <a:gd name="connsiteX35" fmla="*/ 1628884 w 1780056"/>
              <a:gd name="connsiteY35" fmla="*/ 395131 h 1350761"/>
              <a:gd name="connsiteX36" fmla="*/ 1758777 w 1780056"/>
              <a:gd name="connsiteY36" fmla="*/ 449366 h 1350761"/>
              <a:gd name="connsiteX37" fmla="*/ 1542184 w 1780056"/>
              <a:gd name="connsiteY37" fmla="*/ 527806 h 1350761"/>
              <a:gd name="connsiteX38" fmla="*/ 1057357 w 1780056"/>
              <a:gd name="connsiteY38" fmla="*/ 551352 h 1350761"/>
              <a:gd name="connsiteX39" fmla="*/ 588949 w 1780056"/>
              <a:gd name="connsiteY39" fmla="*/ 510154 h 1350761"/>
              <a:gd name="connsiteX40" fmla="*/ 437137 w 1780056"/>
              <a:gd name="connsiteY40" fmla="*/ 460727 h 1350761"/>
              <a:gd name="connsiteX41" fmla="*/ 666951 w 1780056"/>
              <a:gd name="connsiteY41" fmla="*/ 407371 h 1350761"/>
              <a:gd name="connsiteX42" fmla="*/ 1309171 w 1780056"/>
              <a:gd name="connsiteY42" fmla="*/ 421891 h 1350761"/>
              <a:gd name="connsiteX43" fmla="*/ 1646785 w 1780056"/>
              <a:gd name="connsiteY43" fmla="*/ 455603 h 1350761"/>
              <a:gd name="connsiteX44" fmla="*/ 1768136 w 1780056"/>
              <a:gd name="connsiteY44" fmla="*/ 513684 h 1350761"/>
              <a:gd name="connsiteX45" fmla="*/ 1667636 w 1780056"/>
              <a:gd name="connsiteY45" fmla="*/ 571738 h 1350761"/>
              <a:gd name="connsiteX46" fmla="*/ 1277562 w 1780056"/>
              <a:gd name="connsiteY46" fmla="*/ 615951 h 1350761"/>
              <a:gd name="connsiteX47" fmla="*/ 873606 w 1780056"/>
              <a:gd name="connsiteY47" fmla="*/ 606109 h 1350761"/>
              <a:gd name="connsiteX48" fmla="*/ 545103 w 1780056"/>
              <a:gd name="connsiteY48" fmla="*/ 557643 h 1350761"/>
              <a:gd name="connsiteX49" fmla="*/ 306722 w 1780056"/>
              <a:gd name="connsiteY49" fmla="*/ 526298 h 1350761"/>
              <a:gd name="connsiteX50" fmla="*/ 1112498 w 1780056"/>
              <a:gd name="connsiteY50" fmla="*/ 1350761 h 1350761"/>
              <a:gd name="connsiteX0" fmla="*/ 734 w 1778507"/>
              <a:gd name="connsiteY0" fmla="*/ 653350 h 1320826"/>
              <a:gd name="connsiteX1" fmla="*/ 283119 w 1778507"/>
              <a:gd name="connsiteY1" fmla="*/ 54456 h 1320826"/>
              <a:gd name="connsiteX2" fmla="*/ 1135613 w 1778507"/>
              <a:gd name="connsiteY2" fmla="*/ 99 h 1320826"/>
              <a:gd name="connsiteX3" fmla="*/ 1608946 w 1778507"/>
              <a:gd name="connsiteY3" fmla="*/ 43632 h 1320826"/>
              <a:gd name="connsiteX4" fmla="*/ 1767737 w 1778507"/>
              <a:gd name="connsiteY4" fmla="*/ 132637 h 1320826"/>
              <a:gd name="connsiteX5" fmla="*/ 1514689 w 1778507"/>
              <a:gd name="connsiteY5" fmla="*/ 207203 h 1320826"/>
              <a:gd name="connsiteX6" fmla="*/ 1081588 w 1778507"/>
              <a:gd name="connsiteY6" fmla="*/ 222918 h 1320826"/>
              <a:gd name="connsiteX7" fmla="*/ 460302 w 1778507"/>
              <a:gd name="connsiteY7" fmla="*/ 162474 h 1320826"/>
              <a:gd name="connsiteX8" fmla="*/ 580339 w 1778507"/>
              <a:gd name="connsiteY8" fmla="*/ 91067 h 1320826"/>
              <a:gd name="connsiteX9" fmla="*/ 1069846 w 1778507"/>
              <a:gd name="connsiteY9" fmla="*/ 66353 h 1320826"/>
              <a:gd name="connsiteX10" fmla="*/ 1450157 w 1778507"/>
              <a:gd name="connsiteY10" fmla="*/ 90270 h 1320826"/>
              <a:gd name="connsiteX11" fmla="*/ 1692033 w 1778507"/>
              <a:gd name="connsiteY11" fmla="*/ 139697 h 1320826"/>
              <a:gd name="connsiteX12" fmla="*/ 1758790 w 1778507"/>
              <a:gd name="connsiteY12" fmla="*/ 213467 h 1320826"/>
              <a:gd name="connsiteX13" fmla="*/ 1515922 w 1778507"/>
              <a:gd name="connsiteY13" fmla="*/ 271919 h 1320826"/>
              <a:gd name="connsiteX14" fmla="*/ 1127485 w 1778507"/>
              <a:gd name="connsiteY14" fmla="*/ 287635 h 1320826"/>
              <a:gd name="connsiteX15" fmla="*/ 601522 w 1778507"/>
              <a:gd name="connsiteY15" fmla="*/ 255064 h 1320826"/>
              <a:gd name="connsiteX16" fmla="*/ 435588 w 1778507"/>
              <a:gd name="connsiteY16" fmla="*/ 208370 h 1320826"/>
              <a:gd name="connsiteX17" fmla="*/ 813352 w 1778507"/>
              <a:gd name="connsiteY17" fmla="*/ 141291 h 1320826"/>
              <a:gd name="connsiteX18" fmla="*/ 1420598 w 1778507"/>
              <a:gd name="connsiteY18" fmla="*/ 148352 h 1320826"/>
              <a:gd name="connsiteX19" fmla="*/ 1773731 w 1778507"/>
              <a:gd name="connsiteY19" fmla="*/ 249912 h 1320826"/>
              <a:gd name="connsiteX20" fmla="*/ 1576023 w 1778507"/>
              <a:gd name="connsiteY20" fmla="*/ 334273 h 1320826"/>
              <a:gd name="connsiteX21" fmla="*/ 1166402 w 1778507"/>
              <a:gd name="connsiteY21" fmla="*/ 363712 h 1320826"/>
              <a:gd name="connsiteX22" fmla="*/ 612113 w 1778507"/>
              <a:gd name="connsiteY22" fmla="*/ 338999 h 1320826"/>
              <a:gd name="connsiteX23" fmla="*/ 421466 w 1778507"/>
              <a:gd name="connsiteY23" fmla="*/ 278980 h 1320826"/>
              <a:gd name="connsiteX24" fmla="*/ 714581 w 1778507"/>
              <a:gd name="connsiteY24" fmla="*/ 238921 h 1320826"/>
              <a:gd name="connsiteX25" fmla="*/ 1367228 w 1778507"/>
              <a:gd name="connsiteY25" fmla="*/ 256919 h 1320826"/>
              <a:gd name="connsiteX26" fmla="*/ 1764371 w 1778507"/>
              <a:gd name="connsiteY26" fmla="*/ 327556 h 1320826"/>
              <a:gd name="connsiteX27" fmla="*/ 1628980 w 1778507"/>
              <a:gd name="connsiteY27" fmla="*/ 406050 h 1320826"/>
              <a:gd name="connsiteX28" fmla="*/ 1054742 w 1778507"/>
              <a:gd name="connsiteY28" fmla="*/ 440188 h 1320826"/>
              <a:gd name="connsiteX29" fmla="*/ 629766 w 1778507"/>
              <a:gd name="connsiteY29" fmla="*/ 406078 h 1320826"/>
              <a:gd name="connsiteX30" fmla="*/ 430660 w 1778507"/>
              <a:gd name="connsiteY30" fmla="*/ 351952 h 1320826"/>
              <a:gd name="connsiteX31" fmla="*/ 512689 w 1778507"/>
              <a:gd name="connsiteY31" fmla="*/ 316278 h 1320826"/>
              <a:gd name="connsiteX32" fmla="*/ 690281 w 1778507"/>
              <a:gd name="connsiteY32" fmla="*/ 301304 h 1320826"/>
              <a:gd name="connsiteX33" fmla="*/ 1062537 w 1778507"/>
              <a:gd name="connsiteY33" fmla="*/ 303983 h 1320826"/>
              <a:gd name="connsiteX34" fmla="*/ 1406310 w 1778507"/>
              <a:gd name="connsiteY34" fmla="*/ 328298 h 1320826"/>
              <a:gd name="connsiteX35" fmla="*/ 1627335 w 1778507"/>
              <a:gd name="connsiteY35" fmla="*/ 365196 h 1320826"/>
              <a:gd name="connsiteX36" fmla="*/ 1757228 w 1778507"/>
              <a:gd name="connsiteY36" fmla="*/ 419431 h 1320826"/>
              <a:gd name="connsiteX37" fmla="*/ 1540635 w 1778507"/>
              <a:gd name="connsiteY37" fmla="*/ 497871 h 1320826"/>
              <a:gd name="connsiteX38" fmla="*/ 1055808 w 1778507"/>
              <a:gd name="connsiteY38" fmla="*/ 521417 h 1320826"/>
              <a:gd name="connsiteX39" fmla="*/ 587400 w 1778507"/>
              <a:gd name="connsiteY39" fmla="*/ 480219 h 1320826"/>
              <a:gd name="connsiteX40" fmla="*/ 435588 w 1778507"/>
              <a:gd name="connsiteY40" fmla="*/ 430792 h 1320826"/>
              <a:gd name="connsiteX41" fmla="*/ 665402 w 1778507"/>
              <a:gd name="connsiteY41" fmla="*/ 377436 h 1320826"/>
              <a:gd name="connsiteX42" fmla="*/ 1307622 w 1778507"/>
              <a:gd name="connsiteY42" fmla="*/ 391956 h 1320826"/>
              <a:gd name="connsiteX43" fmla="*/ 1645236 w 1778507"/>
              <a:gd name="connsiteY43" fmla="*/ 425668 h 1320826"/>
              <a:gd name="connsiteX44" fmla="*/ 1766587 w 1778507"/>
              <a:gd name="connsiteY44" fmla="*/ 483749 h 1320826"/>
              <a:gd name="connsiteX45" fmla="*/ 1666087 w 1778507"/>
              <a:gd name="connsiteY45" fmla="*/ 541803 h 1320826"/>
              <a:gd name="connsiteX46" fmla="*/ 1276013 w 1778507"/>
              <a:gd name="connsiteY46" fmla="*/ 586016 h 1320826"/>
              <a:gd name="connsiteX47" fmla="*/ 872057 w 1778507"/>
              <a:gd name="connsiteY47" fmla="*/ 576174 h 1320826"/>
              <a:gd name="connsiteX48" fmla="*/ 543554 w 1778507"/>
              <a:gd name="connsiteY48" fmla="*/ 527708 h 1320826"/>
              <a:gd name="connsiteX49" fmla="*/ 305173 w 1778507"/>
              <a:gd name="connsiteY49" fmla="*/ 496363 h 1320826"/>
              <a:gd name="connsiteX50" fmla="*/ 1110949 w 1778507"/>
              <a:gd name="connsiteY50" fmla="*/ 1320826 h 1320826"/>
              <a:gd name="connsiteX0" fmla="*/ 6840 w 1784613"/>
              <a:gd name="connsiteY0" fmla="*/ 653350 h 1320826"/>
              <a:gd name="connsiteX1" fmla="*/ 289225 w 1784613"/>
              <a:gd name="connsiteY1" fmla="*/ 54456 h 1320826"/>
              <a:gd name="connsiteX2" fmla="*/ 1141719 w 1784613"/>
              <a:gd name="connsiteY2" fmla="*/ 99 h 1320826"/>
              <a:gd name="connsiteX3" fmla="*/ 1615052 w 1784613"/>
              <a:gd name="connsiteY3" fmla="*/ 43632 h 1320826"/>
              <a:gd name="connsiteX4" fmla="*/ 1773843 w 1784613"/>
              <a:gd name="connsiteY4" fmla="*/ 132637 h 1320826"/>
              <a:gd name="connsiteX5" fmla="*/ 1520795 w 1784613"/>
              <a:gd name="connsiteY5" fmla="*/ 207203 h 1320826"/>
              <a:gd name="connsiteX6" fmla="*/ 1087694 w 1784613"/>
              <a:gd name="connsiteY6" fmla="*/ 222918 h 1320826"/>
              <a:gd name="connsiteX7" fmla="*/ 466408 w 1784613"/>
              <a:gd name="connsiteY7" fmla="*/ 162474 h 1320826"/>
              <a:gd name="connsiteX8" fmla="*/ 586445 w 1784613"/>
              <a:gd name="connsiteY8" fmla="*/ 91067 h 1320826"/>
              <a:gd name="connsiteX9" fmla="*/ 1075952 w 1784613"/>
              <a:gd name="connsiteY9" fmla="*/ 66353 h 1320826"/>
              <a:gd name="connsiteX10" fmla="*/ 1456263 w 1784613"/>
              <a:gd name="connsiteY10" fmla="*/ 90270 h 1320826"/>
              <a:gd name="connsiteX11" fmla="*/ 1698139 w 1784613"/>
              <a:gd name="connsiteY11" fmla="*/ 139697 h 1320826"/>
              <a:gd name="connsiteX12" fmla="*/ 1764896 w 1784613"/>
              <a:gd name="connsiteY12" fmla="*/ 213467 h 1320826"/>
              <a:gd name="connsiteX13" fmla="*/ 1522028 w 1784613"/>
              <a:gd name="connsiteY13" fmla="*/ 271919 h 1320826"/>
              <a:gd name="connsiteX14" fmla="*/ 1133591 w 1784613"/>
              <a:gd name="connsiteY14" fmla="*/ 287635 h 1320826"/>
              <a:gd name="connsiteX15" fmla="*/ 607628 w 1784613"/>
              <a:gd name="connsiteY15" fmla="*/ 255064 h 1320826"/>
              <a:gd name="connsiteX16" fmla="*/ 441694 w 1784613"/>
              <a:gd name="connsiteY16" fmla="*/ 208370 h 1320826"/>
              <a:gd name="connsiteX17" fmla="*/ 819458 w 1784613"/>
              <a:gd name="connsiteY17" fmla="*/ 141291 h 1320826"/>
              <a:gd name="connsiteX18" fmla="*/ 1426704 w 1784613"/>
              <a:gd name="connsiteY18" fmla="*/ 148352 h 1320826"/>
              <a:gd name="connsiteX19" fmla="*/ 1779837 w 1784613"/>
              <a:gd name="connsiteY19" fmla="*/ 249912 h 1320826"/>
              <a:gd name="connsiteX20" fmla="*/ 1582129 w 1784613"/>
              <a:gd name="connsiteY20" fmla="*/ 334273 h 1320826"/>
              <a:gd name="connsiteX21" fmla="*/ 1172508 w 1784613"/>
              <a:gd name="connsiteY21" fmla="*/ 363712 h 1320826"/>
              <a:gd name="connsiteX22" fmla="*/ 618219 w 1784613"/>
              <a:gd name="connsiteY22" fmla="*/ 338999 h 1320826"/>
              <a:gd name="connsiteX23" fmla="*/ 427572 w 1784613"/>
              <a:gd name="connsiteY23" fmla="*/ 278980 h 1320826"/>
              <a:gd name="connsiteX24" fmla="*/ 720687 w 1784613"/>
              <a:gd name="connsiteY24" fmla="*/ 238921 h 1320826"/>
              <a:gd name="connsiteX25" fmla="*/ 1373334 w 1784613"/>
              <a:gd name="connsiteY25" fmla="*/ 256919 h 1320826"/>
              <a:gd name="connsiteX26" fmla="*/ 1770477 w 1784613"/>
              <a:gd name="connsiteY26" fmla="*/ 327556 h 1320826"/>
              <a:gd name="connsiteX27" fmla="*/ 1635086 w 1784613"/>
              <a:gd name="connsiteY27" fmla="*/ 406050 h 1320826"/>
              <a:gd name="connsiteX28" fmla="*/ 1060848 w 1784613"/>
              <a:gd name="connsiteY28" fmla="*/ 440188 h 1320826"/>
              <a:gd name="connsiteX29" fmla="*/ 635872 w 1784613"/>
              <a:gd name="connsiteY29" fmla="*/ 406078 h 1320826"/>
              <a:gd name="connsiteX30" fmla="*/ 436766 w 1784613"/>
              <a:gd name="connsiteY30" fmla="*/ 351952 h 1320826"/>
              <a:gd name="connsiteX31" fmla="*/ 518795 w 1784613"/>
              <a:gd name="connsiteY31" fmla="*/ 316278 h 1320826"/>
              <a:gd name="connsiteX32" fmla="*/ 696387 w 1784613"/>
              <a:gd name="connsiteY32" fmla="*/ 301304 h 1320826"/>
              <a:gd name="connsiteX33" fmla="*/ 1068643 w 1784613"/>
              <a:gd name="connsiteY33" fmla="*/ 303983 h 1320826"/>
              <a:gd name="connsiteX34" fmla="*/ 1412416 w 1784613"/>
              <a:gd name="connsiteY34" fmla="*/ 328298 h 1320826"/>
              <a:gd name="connsiteX35" fmla="*/ 1633441 w 1784613"/>
              <a:gd name="connsiteY35" fmla="*/ 365196 h 1320826"/>
              <a:gd name="connsiteX36" fmla="*/ 1763334 w 1784613"/>
              <a:gd name="connsiteY36" fmla="*/ 419431 h 1320826"/>
              <a:gd name="connsiteX37" fmla="*/ 1546741 w 1784613"/>
              <a:gd name="connsiteY37" fmla="*/ 497871 h 1320826"/>
              <a:gd name="connsiteX38" fmla="*/ 1061914 w 1784613"/>
              <a:gd name="connsiteY38" fmla="*/ 521417 h 1320826"/>
              <a:gd name="connsiteX39" fmla="*/ 593506 w 1784613"/>
              <a:gd name="connsiteY39" fmla="*/ 480219 h 1320826"/>
              <a:gd name="connsiteX40" fmla="*/ 441694 w 1784613"/>
              <a:gd name="connsiteY40" fmla="*/ 430792 h 1320826"/>
              <a:gd name="connsiteX41" fmla="*/ 671508 w 1784613"/>
              <a:gd name="connsiteY41" fmla="*/ 377436 h 1320826"/>
              <a:gd name="connsiteX42" fmla="*/ 1313728 w 1784613"/>
              <a:gd name="connsiteY42" fmla="*/ 391956 h 1320826"/>
              <a:gd name="connsiteX43" fmla="*/ 1651342 w 1784613"/>
              <a:gd name="connsiteY43" fmla="*/ 425668 h 1320826"/>
              <a:gd name="connsiteX44" fmla="*/ 1772693 w 1784613"/>
              <a:gd name="connsiteY44" fmla="*/ 483749 h 1320826"/>
              <a:gd name="connsiteX45" fmla="*/ 1672193 w 1784613"/>
              <a:gd name="connsiteY45" fmla="*/ 541803 h 1320826"/>
              <a:gd name="connsiteX46" fmla="*/ 1282119 w 1784613"/>
              <a:gd name="connsiteY46" fmla="*/ 586016 h 1320826"/>
              <a:gd name="connsiteX47" fmla="*/ 878163 w 1784613"/>
              <a:gd name="connsiteY47" fmla="*/ 576174 h 1320826"/>
              <a:gd name="connsiteX48" fmla="*/ 549660 w 1784613"/>
              <a:gd name="connsiteY48" fmla="*/ 527708 h 1320826"/>
              <a:gd name="connsiteX49" fmla="*/ 311279 w 1784613"/>
              <a:gd name="connsiteY49" fmla="*/ 496363 h 1320826"/>
              <a:gd name="connsiteX50" fmla="*/ 1117055 w 1784613"/>
              <a:gd name="connsiteY50" fmla="*/ 1320826 h 1320826"/>
              <a:gd name="connsiteX0" fmla="*/ 438320 w 1591624"/>
              <a:gd name="connsiteY0" fmla="*/ 1279255 h 1320826"/>
              <a:gd name="connsiteX1" fmla="*/ 96236 w 1591624"/>
              <a:gd name="connsiteY1" fmla="*/ 54456 h 1320826"/>
              <a:gd name="connsiteX2" fmla="*/ 948730 w 1591624"/>
              <a:gd name="connsiteY2" fmla="*/ 99 h 1320826"/>
              <a:gd name="connsiteX3" fmla="*/ 1422063 w 1591624"/>
              <a:gd name="connsiteY3" fmla="*/ 43632 h 1320826"/>
              <a:gd name="connsiteX4" fmla="*/ 1580854 w 1591624"/>
              <a:gd name="connsiteY4" fmla="*/ 132637 h 1320826"/>
              <a:gd name="connsiteX5" fmla="*/ 1327806 w 1591624"/>
              <a:gd name="connsiteY5" fmla="*/ 207203 h 1320826"/>
              <a:gd name="connsiteX6" fmla="*/ 894705 w 1591624"/>
              <a:gd name="connsiteY6" fmla="*/ 222918 h 1320826"/>
              <a:gd name="connsiteX7" fmla="*/ 273419 w 1591624"/>
              <a:gd name="connsiteY7" fmla="*/ 162474 h 1320826"/>
              <a:gd name="connsiteX8" fmla="*/ 393456 w 1591624"/>
              <a:gd name="connsiteY8" fmla="*/ 91067 h 1320826"/>
              <a:gd name="connsiteX9" fmla="*/ 882963 w 1591624"/>
              <a:gd name="connsiteY9" fmla="*/ 66353 h 1320826"/>
              <a:gd name="connsiteX10" fmla="*/ 1263274 w 1591624"/>
              <a:gd name="connsiteY10" fmla="*/ 90270 h 1320826"/>
              <a:gd name="connsiteX11" fmla="*/ 1505150 w 1591624"/>
              <a:gd name="connsiteY11" fmla="*/ 139697 h 1320826"/>
              <a:gd name="connsiteX12" fmla="*/ 1571907 w 1591624"/>
              <a:gd name="connsiteY12" fmla="*/ 213467 h 1320826"/>
              <a:gd name="connsiteX13" fmla="*/ 1329039 w 1591624"/>
              <a:gd name="connsiteY13" fmla="*/ 271919 h 1320826"/>
              <a:gd name="connsiteX14" fmla="*/ 940602 w 1591624"/>
              <a:gd name="connsiteY14" fmla="*/ 287635 h 1320826"/>
              <a:gd name="connsiteX15" fmla="*/ 414639 w 1591624"/>
              <a:gd name="connsiteY15" fmla="*/ 255064 h 1320826"/>
              <a:gd name="connsiteX16" fmla="*/ 248705 w 1591624"/>
              <a:gd name="connsiteY16" fmla="*/ 208370 h 1320826"/>
              <a:gd name="connsiteX17" fmla="*/ 626469 w 1591624"/>
              <a:gd name="connsiteY17" fmla="*/ 141291 h 1320826"/>
              <a:gd name="connsiteX18" fmla="*/ 1233715 w 1591624"/>
              <a:gd name="connsiteY18" fmla="*/ 148352 h 1320826"/>
              <a:gd name="connsiteX19" fmla="*/ 1586848 w 1591624"/>
              <a:gd name="connsiteY19" fmla="*/ 249912 h 1320826"/>
              <a:gd name="connsiteX20" fmla="*/ 1389140 w 1591624"/>
              <a:gd name="connsiteY20" fmla="*/ 334273 h 1320826"/>
              <a:gd name="connsiteX21" fmla="*/ 979519 w 1591624"/>
              <a:gd name="connsiteY21" fmla="*/ 363712 h 1320826"/>
              <a:gd name="connsiteX22" fmla="*/ 425230 w 1591624"/>
              <a:gd name="connsiteY22" fmla="*/ 338999 h 1320826"/>
              <a:gd name="connsiteX23" fmla="*/ 234583 w 1591624"/>
              <a:gd name="connsiteY23" fmla="*/ 278980 h 1320826"/>
              <a:gd name="connsiteX24" fmla="*/ 527698 w 1591624"/>
              <a:gd name="connsiteY24" fmla="*/ 238921 h 1320826"/>
              <a:gd name="connsiteX25" fmla="*/ 1180345 w 1591624"/>
              <a:gd name="connsiteY25" fmla="*/ 256919 h 1320826"/>
              <a:gd name="connsiteX26" fmla="*/ 1577488 w 1591624"/>
              <a:gd name="connsiteY26" fmla="*/ 327556 h 1320826"/>
              <a:gd name="connsiteX27" fmla="*/ 1442097 w 1591624"/>
              <a:gd name="connsiteY27" fmla="*/ 406050 h 1320826"/>
              <a:gd name="connsiteX28" fmla="*/ 867859 w 1591624"/>
              <a:gd name="connsiteY28" fmla="*/ 440188 h 1320826"/>
              <a:gd name="connsiteX29" fmla="*/ 442883 w 1591624"/>
              <a:gd name="connsiteY29" fmla="*/ 406078 h 1320826"/>
              <a:gd name="connsiteX30" fmla="*/ 243777 w 1591624"/>
              <a:gd name="connsiteY30" fmla="*/ 351952 h 1320826"/>
              <a:gd name="connsiteX31" fmla="*/ 325806 w 1591624"/>
              <a:gd name="connsiteY31" fmla="*/ 316278 h 1320826"/>
              <a:gd name="connsiteX32" fmla="*/ 503398 w 1591624"/>
              <a:gd name="connsiteY32" fmla="*/ 301304 h 1320826"/>
              <a:gd name="connsiteX33" fmla="*/ 875654 w 1591624"/>
              <a:gd name="connsiteY33" fmla="*/ 303983 h 1320826"/>
              <a:gd name="connsiteX34" fmla="*/ 1219427 w 1591624"/>
              <a:gd name="connsiteY34" fmla="*/ 328298 h 1320826"/>
              <a:gd name="connsiteX35" fmla="*/ 1440452 w 1591624"/>
              <a:gd name="connsiteY35" fmla="*/ 365196 h 1320826"/>
              <a:gd name="connsiteX36" fmla="*/ 1570345 w 1591624"/>
              <a:gd name="connsiteY36" fmla="*/ 419431 h 1320826"/>
              <a:gd name="connsiteX37" fmla="*/ 1353752 w 1591624"/>
              <a:gd name="connsiteY37" fmla="*/ 497871 h 1320826"/>
              <a:gd name="connsiteX38" fmla="*/ 868925 w 1591624"/>
              <a:gd name="connsiteY38" fmla="*/ 521417 h 1320826"/>
              <a:gd name="connsiteX39" fmla="*/ 400517 w 1591624"/>
              <a:gd name="connsiteY39" fmla="*/ 480219 h 1320826"/>
              <a:gd name="connsiteX40" fmla="*/ 248705 w 1591624"/>
              <a:gd name="connsiteY40" fmla="*/ 430792 h 1320826"/>
              <a:gd name="connsiteX41" fmla="*/ 478519 w 1591624"/>
              <a:gd name="connsiteY41" fmla="*/ 377436 h 1320826"/>
              <a:gd name="connsiteX42" fmla="*/ 1120739 w 1591624"/>
              <a:gd name="connsiteY42" fmla="*/ 391956 h 1320826"/>
              <a:gd name="connsiteX43" fmla="*/ 1458353 w 1591624"/>
              <a:gd name="connsiteY43" fmla="*/ 425668 h 1320826"/>
              <a:gd name="connsiteX44" fmla="*/ 1579704 w 1591624"/>
              <a:gd name="connsiteY44" fmla="*/ 483749 h 1320826"/>
              <a:gd name="connsiteX45" fmla="*/ 1479204 w 1591624"/>
              <a:gd name="connsiteY45" fmla="*/ 541803 h 1320826"/>
              <a:gd name="connsiteX46" fmla="*/ 1089130 w 1591624"/>
              <a:gd name="connsiteY46" fmla="*/ 586016 h 1320826"/>
              <a:gd name="connsiteX47" fmla="*/ 685174 w 1591624"/>
              <a:gd name="connsiteY47" fmla="*/ 576174 h 1320826"/>
              <a:gd name="connsiteX48" fmla="*/ 356671 w 1591624"/>
              <a:gd name="connsiteY48" fmla="*/ 527708 h 1320826"/>
              <a:gd name="connsiteX49" fmla="*/ 118290 w 1591624"/>
              <a:gd name="connsiteY49" fmla="*/ 496363 h 1320826"/>
              <a:gd name="connsiteX50" fmla="*/ 924066 w 1591624"/>
              <a:gd name="connsiteY50" fmla="*/ 1320826 h 1320826"/>
              <a:gd name="connsiteX0" fmla="*/ 537394 w 1690698"/>
              <a:gd name="connsiteY0" fmla="*/ 1279255 h 1320826"/>
              <a:gd name="connsiteX1" fmla="*/ 195310 w 1690698"/>
              <a:gd name="connsiteY1" fmla="*/ 54456 h 1320826"/>
              <a:gd name="connsiteX2" fmla="*/ 1047804 w 1690698"/>
              <a:gd name="connsiteY2" fmla="*/ 99 h 1320826"/>
              <a:gd name="connsiteX3" fmla="*/ 1521137 w 1690698"/>
              <a:gd name="connsiteY3" fmla="*/ 43632 h 1320826"/>
              <a:gd name="connsiteX4" fmla="*/ 1679928 w 1690698"/>
              <a:gd name="connsiteY4" fmla="*/ 132637 h 1320826"/>
              <a:gd name="connsiteX5" fmla="*/ 1426880 w 1690698"/>
              <a:gd name="connsiteY5" fmla="*/ 207203 h 1320826"/>
              <a:gd name="connsiteX6" fmla="*/ 993779 w 1690698"/>
              <a:gd name="connsiteY6" fmla="*/ 222918 h 1320826"/>
              <a:gd name="connsiteX7" fmla="*/ 372493 w 1690698"/>
              <a:gd name="connsiteY7" fmla="*/ 162474 h 1320826"/>
              <a:gd name="connsiteX8" fmla="*/ 492530 w 1690698"/>
              <a:gd name="connsiteY8" fmla="*/ 91067 h 1320826"/>
              <a:gd name="connsiteX9" fmla="*/ 982037 w 1690698"/>
              <a:gd name="connsiteY9" fmla="*/ 66353 h 1320826"/>
              <a:gd name="connsiteX10" fmla="*/ 1362348 w 1690698"/>
              <a:gd name="connsiteY10" fmla="*/ 90270 h 1320826"/>
              <a:gd name="connsiteX11" fmla="*/ 1604224 w 1690698"/>
              <a:gd name="connsiteY11" fmla="*/ 139697 h 1320826"/>
              <a:gd name="connsiteX12" fmla="*/ 1670981 w 1690698"/>
              <a:gd name="connsiteY12" fmla="*/ 213467 h 1320826"/>
              <a:gd name="connsiteX13" fmla="*/ 1428113 w 1690698"/>
              <a:gd name="connsiteY13" fmla="*/ 271919 h 1320826"/>
              <a:gd name="connsiteX14" fmla="*/ 1039676 w 1690698"/>
              <a:gd name="connsiteY14" fmla="*/ 287635 h 1320826"/>
              <a:gd name="connsiteX15" fmla="*/ 513713 w 1690698"/>
              <a:gd name="connsiteY15" fmla="*/ 255064 h 1320826"/>
              <a:gd name="connsiteX16" fmla="*/ 347779 w 1690698"/>
              <a:gd name="connsiteY16" fmla="*/ 208370 h 1320826"/>
              <a:gd name="connsiteX17" fmla="*/ 725543 w 1690698"/>
              <a:gd name="connsiteY17" fmla="*/ 141291 h 1320826"/>
              <a:gd name="connsiteX18" fmla="*/ 1332789 w 1690698"/>
              <a:gd name="connsiteY18" fmla="*/ 148352 h 1320826"/>
              <a:gd name="connsiteX19" fmla="*/ 1685922 w 1690698"/>
              <a:gd name="connsiteY19" fmla="*/ 249912 h 1320826"/>
              <a:gd name="connsiteX20" fmla="*/ 1488214 w 1690698"/>
              <a:gd name="connsiteY20" fmla="*/ 334273 h 1320826"/>
              <a:gd name="connsiteX21" fmla="*/ 1078593 w 1690698"/>
              <a:gd name="connsiteY21" fmla="*/ 363712 h 1320826"/>
              <a:gd name="connsiteX22" fmla="*/ 524304 w 1690698"/>
              <a:gd name="connsiteY22" fmla="*/ 338999 h 1320826"/>
              <a:gd name="connsiteX23" fmla="*/ 333657 w 1690698"/>
              <a:gd name="connsiteY23" fmla="*/ 278980 h 1320826"/>
              <a:gd name="connsiteX24" fmla="*/ 626772 w 1690698"/>
              <a:gd name="connsiteY24" fmla="*/ 238921 h 1320826"/>
              <a:gd name="connsiteX25" fmla="*/ 1279419 w 1690698"/>
              <a:gd name="connsiteY25" fmla="*/ 256919 h 1320826"/>
              <a:gd name="connsiteX26" fmla="*/ 1676562 w 1690698"/>
              <a:gd name="connsiteY26" fmla="*/ 327556 h 1320826"/>
              <a:gd name="connsiteX27" fmla="*/ 1541171 w 1690698"/>
              <a:gd name="connsiteY27" fmla="*/ 406050 h 1320826"/>
              <a:gd name="connsiteX28" fmla="*/ 966933 w 1690698"/>
              <a:gd name="connsiteY28" fmla="*/ 440188 h 1320826"/>
              <a:gd name="connsiteX29" fmla="*/ 541957 w 1690698"/>
              <a:gd name="connsiteY29" fmla="*/ 406078 h 1320826"/>
              <a:gd name="connsiteX30" fmla="*/ 342851 w 1690698"/>
              <a:gd name="connsiteY30" fmla="*/ 351952 h 1320826"/>
              <a:gd name="connsiteX31" fmla="*/ 424880 w 1690698"/>
              <a:gd name="connsiteY31" fmla="*/ 316278 h 1320826"/>
              <a:gd name="connsiteX32" fmla="*/ 602472 w 1690698"/>
              <a:gd name="connsiteY32" fmla="*/ 301304 h 1320826"/>
              <a:gd name="connsiteX33" fmla="*/ 974728 w 1690698"/>
              <a:gd name="connsiteY33" fmla="*/ 303983 h 1320826"/>
              <a:gd name="connsiteX34" fmla="*/ 1318501 w 1690698"/>
              <a:gd name="connsiteY34" fmla="*/ 328298 h 1320826"/>
              <a:gd name="connsiteX35" fmla="*/ 1539526 w 1690698"/>
              <a:gd name="connsiteY35" fmla="*/ 365196 h 1320826"/>
              <a:gd name="connsiteX36" fmla="*/ 1669419 w 1690698"/>
              <a:gd name="connsiteY36" fmla="*/ 419431 h 1320826"/>
              <a:gd name="connsiteX37" fmla="*/ 1452826 w 1690698"/>
              <a:gd name="connsiteY37" fmla="*/ 497871 h 1320826"/>
              <a:gd name="connsiteX38" fmla="*/ 967999 w 1690698"/>
              <a:gd name="connsiteY38" fmla="*/ 521417 h 1320826"/>
              <a:gd name="connsiteX39" fmla="*/ 499591 w 1690698"/>
              <a:gd name="connsiteY39" fmla="*/ 480219 h 1320826"/>
              <a:gd name="connsiteX40" fmla="*/ 347779 w 1690698"/>
              <a:gd name="connsiteY40" fmla="*/ 430792 h 1320826"/>
              <a:gd name="connsiteX41" fmla="*/ 577593 w 1690698"/>
              <a:gd name="connsiteY41" fmla="*/ 377436 h 1320826"/>
              <a:gd name="connsiteX42" fmla="*/ 1219813 w 1690698"/>
              <a:gd name="connsiteY42" fmla="*/ 391956 h 1320826"/>
              <a:gd name="connsiteX43" fmla="*/ 1557427 w 1690698"/>
              <a:gd name="connsiteY43" fmla="*/ 425668 h 1320826"/>
              <a:gd name="connsiteX44" fmla="*/ 1678778 w 1690698"/>
              <a:gd name="connsiteY44" fmla="*/ 483749 h 1320826"/>
              <a:gd name="connsiteX45" fmla="*/ 1578278 w 1690698"/>
              <a:gd name="connsiteY45" fmla="*/ 541803 h 1320826"/>
              <a:gd name="connsiteX46" fmla="*/ 1188204 w 1690698"/>
              <a:gd name="connsiteY46" fmla="*/ 586016 h 1320826"/>
              <a:gd name="connsiteX47" fmla="*/ 784248 w 1690698"/>
              <a:gd name="connsiteY47" fmla="*/ 576174 h 1320826"/>
              <a:gd name="connsiteX48" fmla="*/ 455745 w 1690698"/>
              <a:gd name="connsiteY48" fmla="*/ 527708 h 1320826"/>
              <a:gd name="connsiteX49" fmla="*/ 217364 w 1690698"/>
              <a:gd name="connsiteY49" fmla="*/ 496363 h 1320826"/>
              <a:gd name="connsiteX50" fmla="*/ 1023140 w 1690698"/>
              <a:gd name="connsiteY50" fmla="*/ 1320826 h 1320826"/>
              <a:gd name="connsiteX0" fmla="*/ 508967 w 1695721"/>
              <a:gd name="connsiteY0" fmla="*/ 1279255 h 1320826"/>
              <a:gd name="connsiteX1" fmla="*/ 200333 w 1695721"/>
              <a:gd name="connsiteY1" fmla="*/ 54456 h 1320826"/>
              <a:gd name="connsiteX2" fmla="*/ 1052827 w 1695721"/>
              <a:gd name="connsiteY2" fmla="*/ 99 h 1320826"/>
              <a:gd name="connsiteX3" fmla="*/ 1526160 w 1695721"/>
              <a:gd name="connsiteY3" fmla="*/ 43632 h 1320826"/>
              <a:gd name="connsiteX4" fmla="*/ 1684951 w 1695721"/>
              <a:gd name="connsiteY4" fmla="*/ 132637 h 1320826"/>
              <a:gd name="connsiteX5" fmla="*/ 1431903 w 1695721"/>
              <a:gd name="connsiteY5" fmla="*/ 207203 h 1320826"/>
              <a:gd name="connsiteX6" fmla="*/ 998802 w 1695721"/>
              <a:gd name="connsiteY6" fmla="*/ 222918 h 1320826"/>
              <a:gd name="connsiteX7" fmla="*/ 377516 w 1695721"/>
              <a:gd name="connsiteY7" fmla="*/ 162474 h 1320826"/>
              <a:gd name="connsiteX8" fmla="*/ 497553 w 1695721"/>
              <a:gd name="connsiteY8" fmla="*/ 91067 h 1320826"/>
              <a:gd name="connsiteX9" fmla="*/ 987060 w 1695721"/>
              <a:gd name="connsiteY9" fmla="*/ 66353 h 1320826"/>
              <a:gd name="connsiteX10" fmla="*/ 1367371 w 1695721"/>
              <a:gd name="connsiteY10" fmla="*/ 90270 h 1320826"/>
              <a:gd name="connsiteX11" fmla="*/ 1609247 w 1695721"/>
              <a:gd name="connsiteY11" fmla="*/ 139697 h 1320826"/>
              <a:gd name="connsiteX12" fmla="*/ 1676004 w 1695721"/>
              <a:gd name="connsiteY12" fmla="*/ 213467 h 1320826"/>
              <a:gd name="connsiteX13" fmla="*/ 1433136 w 1695721"/>
              <a:gd name="connsiteY13" fmla="*/ 271919 h 1320826"/>
              <a:gd name="connsiteX14" fmla="*/ 1044699 w 1695721"/>
              <a:gd name="connsiteY14" fmla="*/ 287635 h 1320826"/>
              <a:gd name="connsiteX15" fmla="*/ 518736 w 1695721"/>
              <a:gd name="connsiteY15" fmla="*/ 255064 h 1320826"/>
              <a:gd name="connsiteX16" fmla="*/ 352802 w 1695721"/>
              <a:gd name="connsiteY16" fmla="*/ 208370 h 1320826"/>
              <a:gd name="connsiteX17" fmla="*/ 730566 w 1695721"/>
              <a:gd name="connsiteY17" fmla="*/ 141291 h 1320826"/>
              <a:gd name="connsiteX18" fmla="*/ 1337812 w 1695721"/>
              <a:gd name="connsiteY18" fmla="*/ 148352 h 1320826"/>
              <a:gd name="connsiteX19" fmla="*/ 1690945 w 1695721"/>
              <a:gd name="connsiteY19" fmla="*/ 249912 h 1320826"/>
              <a:gd name="connsiteX20" fmla="*/ 1493237 w 1695721"/>
              <a:gd name="connsiteY20" fmla="*/ 334273 h 1320826"/>
              <a:gd name="connsiteX21" fmla="*/ 1083616 w 1695721"/>
              <a:gd name="connsiteY21" fmla="*/ 363712 h 1320826"/>
              <a:gd name="connsiteX22" fmla="*/ 529327 w 1695721"/>
              <a:gd name="connsiteY22" fmla="*/ 338999 h 1320826"/>
              <a:gd name="connsiteX23" fmla="*/ 338680 w 1695721"/>
              <a:gd name="connsiteY23" fmla="*/ 278980 h 1320826"/>
              <a:gd name="connsiteX24" fmla="*/ 631795 w 1695721"/>
              <a:gd name="connsiteY24" fmla="*/ 238921 h 1320826"/>
              <a:gd name="connsiteX25" fmla="*/ 1284442 w 1695721"/>
              <a:gd name="connsiteY25" fmla="*/ 256919 h 1320826"/>
              <a:gd name="connsiteX26" fmla="*/ 1681585 w 1695721"/>
              <a:gd name="connsiteY26" fmla="*/ 327556 h 1320826"/>
              <a:gd name="connsiteX27" fmla="*/ 1546194 w 1695721"/>
              <a:gd name="connsiteY27" fmla="*/ 406050 h 1320826"/>
              <a:gd name="connsiteX28" fmla="*/ 971956 w 1695721"/>
              <a:gd name="connsiteY28" fmla="*/ 440188 h 1320826"/>
              <a:gd name="connsiteX29" fmla="*/ 546980 w 1695721"/>
              <a:gd name="connsiteY29" fmla="*/ 406078 h 1320826"/>
              <a:gd name="connsiteX30" fmla="*/ 347874 w 1695721"/>
              <a:gd name="connsiteY30" fmla="*/ 351952 h 1320826"/>
              <a:gd name="connsiteX31" fmla="*/ 429903 w 1695721"/>
              <a:gd name="connsiteY31" fmla="*/ 316278 h 1320826"/>
              <a:gd name="connsiteX32" fmla="*/ 607495 w 1695721"/>
              <a:gd name="connsiteY32" fmla="*/ 301304 h 1320826"/>
              <a:gd name="connsiteX33" fmla="*/ 979751 w 1695721"/>
              <a:gd name="connsiteY33" fmla="*/ 303983 h 1320826"/>
              <a:gd name="connsiteX34" fmla="*/ 1323524 w 1695721"/>
              <a:gd name="connsiteY34" fmla="*/ 328298 h 1320826"/>
              <a:gd name="connsiteX35" fmla="*/ 1544549 w 1695721"/>
              <a:gd name="connsiteY35" fmla="*/ 365196 h 1320826"/>
              <a:gd name="connsiteX36" fmla="*/ 1674442 w 1695721"/>
              <a:gd name="connsiteY36" fmla="*/ 419431 h 1320826"/>
              <a:gd name="connsiteX37" fmla="*/ 1457849 w 1695721"/>
              <a:gd name="connsiteY37" fmla="*/ 497871 h 1320826"/>
              <a:gd name="connsiteX38" fmla="*/ 973022 w 1695721"/>
              <a:gd name="connsiteY38" fmla="*/ 521417 h 1320826"/>
              <a:gd name="connsiteX39" fmla="*/ 504614 w 1695721"/>
              <a:gd name="connsiteY39" fmla="*/ 480219 h 1320826"/>
              <a:gd name="connsiteX40" fmla="*/ 352802 w 1695721"/>
              <a:gd name="connsiteY40" fmla="*/ 430792 h 1320826"/>
              <a:gd name="connsiteX41" fmla="*/ 582616 w 1695721"/>
              <a:gd name="connsiteY41" fmla="*/ 377436 h 1320826"/>
              <a:gd name="connsiteX42" fmla="*/ 1224836 w 1695721"/>
              <a:gd name="connsiteY42" fmla="*/ 391956 h 1320826"/>
              <a:gd name="connsiteX43" fmla="*/ 1562450 w 1695721"/>
              <a:gd name="connsiteY43" fmla="*/ 425668 h 1320826"/>
              <a:gd name="connsiteX44" fmla="*/ 1683801 w 1695721"/>
              <a:gd name="connsiteY44" fmla="*/ 483749 h 1320826"/>
              <a:gd name="connsiteX45" fmla="*/ 1583301 w 1695721"/>
              <a:gd name="connsiteY45" fmla="*/ 541803 h 1320826"/>
              <a:gd name="connsiteX46" fmla="*/ 1193227 w 1695721"/>
              <a:gd name="connsiteY46" fmla="*/ 586016 h 1320826"/>
              <a:gd name="connsiteX47" fmla="*/ 789271 w 1695721"/>
              <a:gd name="connsiteY47" fmla="*/ 576174 h 1320826"/>
              <a:gd name="connsiteX48" fmla="*/ 460768 w 1695721"/>
              <a:gd name="connsiteY48" fmla="*/ 527708 h 1320826"/>
              <a:gd name="connsiteX49" fmla="*/ 222387 w 1695721"/>
              <a:gd name="connsiteY49" fmla="*/ 496363 h 1320826"/>
              <a:gd name="connsiteX50" fmla="*/ 1028163 w 1695721"/>
              <a:gd name="connsiteY50" fmla="*/ 1320826 h 1320826"/>
              <a:gd name="connsiteX0" fmla="*/ 537398 w 1690698"/>
              <a:gd name="connsiteY0" fmla="*/ 1225606 h 1320826"/>
              <a:gd name="connsiteX1" fmla="*/ 195310 w 1690698"/>
              <a:gd name="connsiteY1" fmla="*/ 54456 h 1320826"/>
              <a:gd name="connsiteX2" fmla="*/ 1047804 w 1690698"/>
              <a:gd name="connsiteY2" fmla="*/ 99 h 1320826"/>
              <a:gd name="connsiteX3" fmla="*/ 1521137 w 1690698"/>
              <a:gd name="connsiteY3" fmla="*/ 43632 h 1320826"/>
              <a:gd name="connsiteX4" fmla="*/ 1679928 w 1690698"/>
              <a:gd name="connsiteY4" fmla="*/ 132637 h 1320826"/>
              <a:gd name="connsiteX5" fmla="*/ 1426880 w 1690698"/>
              <a:gd name="connsiteY5" fmla="*/ 207203 h 1320826"/>
              <a:gd name="connsiteX6" fmla="*/ 993779 w 1690698"/>
              <a:gd name="connsiteY6" fmla="*/ 222918 h 1320826"/>
              <a:gd name="connsiteX7" fmla="*/ 372493 w 1690698"/>
              <a:gd name="connsiteY7" fmla="*/ 162474 h 1320826"/>
              <a:gd name="connsiteX8" fmla="*/ 492530 w 1690698"/>
              <a:gd name="connsiteY8" fmla="*/ 91067 h 1320826"/>
              <a:gd name="connsiteX9" fmla="*/ 982037 w 1690698"/>
              <a:gd name="connsiteY9" fmla="*/ 66353 h 1320826"/>
              <a:gd name="connsiteX10" fmla="*/ 1362348 w 1690698"/>
              <a:gd name="connsiteY10" fmla="*/ 90270 h 1320826"/>
              <a:gd name="connsiteX11" fmla="*/ 1604224 w 1690698"/>
              <a:gd name="connsiteY11" fmla="*/ 139697 h 1320826"/>
              <a:gd name="connsiteX12" fmla="*/ 1670981 w 1690698"/>
              <a:gd name="connsiteY12" fmla="*/ 213467 h 1320826"/>
              <a:gd name="connsiteX13" fmla="*/ 1428113 w 1690698"/>
              <a:gd name="connsiteY13" fmla="*/ 271919 h 1320826"/>
              <a:gd name="connsiteX14" fmla="*/ 1039676 w 1690698"/>
              <a:gd name="connsiteY14" fmla="*/ 287635 h 1320826"/>
              <a:gd name="connsiteX15" fmla="*/ 513713 w 1690698"/>
              <a:gd name="connsiteY15" fmla="*/ 255064 h 1320826"/>
              <a:gd name="connsiteX16" fmla="*/ 347779 w 1690698"/>
              <a:gd name="connsiteY16" fmla="*/ 208370 h 1320826"/>
              <a:gd name="connsiteX17" fmla="*/ 725543 w 1690698"/>
              <a:gd name="connsiteY17" fmla="*/ 141291 h 1320826"/>
              <a:gd name="connsiteX18" fmla="*/ 1332789 w 1690698"/>
              <a:gd name="connsiteY18" fmla="*/ 148352 h 1320826"/>
              <a:gd name="connsiteX19" fmla="*/ 1685922 w 1690698"/>
              <a:gd name="connsiteY19" fmla="*/ 249912 h 1320826"/>
              <a:gd name="connsiteX20" fmla="*/ 1488214 w 1690698"/>
              <a:gd name="connsiteY20" fmla="*/ 334273 h 1320826"/>
              <a:gd name="connsiteX21" fmla="*/ 1078593 w 1690698"/>
              <a:gd name="connsiteY21" fmla="*/ 363712 h 1320826"/>
              <a:gd name="connsiteX22" fmla="*/ 524304 w 1690698"/>
              <a:gd name="connsiteY22" fmla="*/ 338999 h 1320826"/>
              <a:gd name="connsiteX23" fmla="*/ 333657 w 1690698"/>
              <a:gd name="connsiteY23" fmla="*/ 278980 h 1320826"/>
              <a:gd name="connsiteX24" fmla="*/ 626772 w 1690698"/>
              <a:gd name="connsiteY24" fmla="*/ 238921 h 1320826"/>
              <a:gd name="connsiteX25" fmla="*/ 1279419 w 1690698"/>
              <a:gd name="connsiteY25" fmla="*/ 256919 h 1320826"/>
              <a:gd name="connsiteX26" fmla="*/ 1676562 w 1690698"/>
              <a:gd name="connsiteY26" fmla="*/ 327556 h 1320826"/>
              <a:gd name="connsiteX27" fmla="*/ 1541171 w 1690698"/>
              <a:gd name="connsiteY27" fmla="*/ 406050 h 1320826"/>
              <a:gd name="connsiteX28" fmla="*/ 966933 w 1690698"/>
              <a:gd name="connsiteY28" fmla="*/ 440188 h 1320826"/>
              <a:gd name="connsiteX29" fmla="*/ 541957 w 1690698"/>
              <a:gd name="connsiteY29" fmla="*/ 406078 h 1320826"/>
              <a:gd name="connsiteX30" fmla="*/ 342851 w 1690698"/>
              <a:gd name="connsiteY30" fmla="*/ 351952 h 1320826"/>
              <a:gd name="connsiteX31" fmla="*/ 424880 w 1690698"/>
              <a:gd name="connsiteY31" fmla="*/ 316278 h 1320826"/>
              <a:gd name="connsiteX32" fmla="*/ 602472 w 1690698"/>
              <a:gd name="connsiteY32" fmla="*/ 301304 h 1320826"/>
              <a:gd name="connsiteX33" fmla="*/ 974728 w 1690698"/>
              <a:gd name="connsiteY33" fmla="*/ 303983 h 1320826"/>
              <a:gd name="connsiteX34" fmla="*/ 1318501 w 1690698"/>
              <a:gd name="connsiteY34" fmla="*/ 328298 h 1320826"/>
              <a:gd name="connsiteX35" fmla="*/ 1539526 w 1690698"/>
              <a:gd name="connsiteY35" fmla="*/ 365196 h 1320826"/>
              <a:gd name="connsiteX36" fmla="*/ 1669419 w 1690698"/>
              <a:gd name="connsiteY36" fmla="*/ 419431 h 1320826"/>
              <a:gd name="connsiteX37" fmla="*/ 1452826 w 1690698"/>
              <a:gd name="connsiteY37" fmla="*/ 497871 h 1320826"/>
              <a:gd name="connsiteX38" fmla="*/ 967999 w 1690698"/>
              <a:gd name="connsiteY38" fmla="*/ 521417 h 1320826"/>
              <a:gd name="connsiteX39" fmla="*/ 499591 w 1690698"/>
              <a:gd name="connsiteY39" fmla="*/ 480219 h 1320826"/>
              <a:gd name="connsiteX40" fmla="*/ 347779 w 1690698"/>
              <a:gd name="connsiteY40" fmla="*/ 430792 h 1320826"/>
              <a:gd name="connsiteX41" fmla="*/ 577593 w 1690698"/>
              <a:gd name="connsiteY41" fmla="*/ 377436 h 1320826"/>
              <a:gd name="connsiteX42" fmla="*/ 1219813 w 1690698"/>
              <a:gd name="connsiteY42" fmla="*/ 391956 h 1320826"/>
              <a:gd name="connsiteX43" fmla="*/ 1557427 w 1690698"/>
              <a:gd name="connsiteY43" fmla="*/ 425668 h 1320826"/>
              <a:gd name="connsiteX44" fmla="*/ 1678778 w 1690698"/>
              <a:gd name="connsiteY44" fmla="*/ 483749 h 1320826"/>
              <a:gd name="connsiteX45" fmla="*/ 1578278 w 1690698"/>
              <a:gd name="connsiteY45" fmla="*/ 541803 h 1320826"/>
              <a:gd name="connsiteX46" fmla="*/ 1188204 w 1690698"/>
              <a:gd name="connsiteY46" fmla="*/ 586016 h 1320826"/>
              <a:gd name="connsiteX47" fmla="*/ 784248 w 1690698"/>
              <a:gd name="connsiteY47" fmla="*/ 576174 h 1320826"/>
              <a:gd name="connsiteX48" fmla="*/ 455745 w 1690698"/>
              <a:gd name="connsiteY48" fmla="*/ 527708 h 1320826"/>
              <a:gd name="connsiteX49" fmla="*/ 217364 w 1690698"/>
              <a:gd name="connsiteY49" fmla="*/ 496363 h 1320826"/>
              <a:gd name="connsiteX50" fmla="*/ 1023140 w 1690698"/>
              <a:gd name="connsiteY50" fmla="*/ 1320826 h 1320826"/>
              <a:gd name="connsiteX0" fmla="*/ 537400 w 1690697"/>
              <a:gd name="connsiteY0" fmla="*/ 1320982 h 1320984"/>
              <a:gd name="connsiteX1" fmla="*/ 195309 w 1690697"/>
              <a:gd name="connsiteY1" fmla="*/ 54456 h 1320984"/>
              <a:gd name="connsiteX2" fmla="*/ 1047803 w 1690697"/>
              <a:gd name="connsiteY2" fmla="*/ 99 h 1320984"/>
              <a:gd name="connsiteX3" fmla="*/ 1521136 w 1690697"/>
              <a:gd name="connsiteY3" fmla="*/ 43632 h 1320984"/>
              <a:gd name="connsiteX4" fmla="*/ 1679927 w 1690697"/>
              <a:gd name="connsiteY4" fmla="*/ 132637 h 1320984"/>
              <a:gd name="connsiteX5" fmla="*/ 1426879 w 1690697"/>
              <a:gd name="connsiteY5" fmla="*/ 207203 h 1320984"/>
              <a:gd name="connsiteX6" fmla="*/ 993778 w 1690697"/>
              <a:gd name="connsiteY6" fmla="*/ 222918 h 1320984"/>
              <a:gd name="connsiteX7" fmla="*/ 372492 w 1690697"/>
              <a:gd name="connsiteY7" fmla="*/ 162474 h 1320984"/>
              <a:gd name="connsiteX8" fmla="*/ 492529 w 1690697"/>
              <a:gd name="connsiteY8" fmla="*/ 91067 h 1320984"/>
              <a:gd name="connsiteX9" fmla="*/ 982036 w 1690697"/>
              <a:gd name="connsiteY9" fmla="*/ 66353 h 1320984"/>
              <a:gd name="connsiteX10" fmla="*/ 1362347 w 1690697"/>
              <a:gd name="connsiteY10" fmla="*/ 90270 h 1320984"/>
              <a:gd name="connsiteX11" fmla="*/ 1604223 w 1690697"/>
              <a:gd name="connsiteY11" fmla="*/ 139697 h 1320984"/>
              <a:gd name="connsiteX12" fmla="*/ 1670980 w 1690697"/>
              <a:gd name="connsiteY12" fmla="*/ 213467 h 1320984"/>
              <a:gd name="connsiteX13" fmla="*/ 1428112 w 1690697"/>
              <a:gd name="connsiteY13" fmla="*/ 271919 h 1320984"/>
              <a:gd name="connsiteX14" fmla="*/ 1039675 w 1690697"/>
              <a:gd name="connsiteY14" fmla="*/ 287635 h 1320984"/>
              <a:gd name="connsiteX15" fmla="*/ 513712 w 1690697"/>
              <a:gd name="connsiteY15" fmla="*/ 255064 h 1320984"/>
              <a:gd name="connsiteX16" fmla="*/ 347778 w 1690697"/>
              <a:gd name="connsiteY16" fmla="*/ 208370 h 1320984"/>
              <a:gd name="connsiteX17" fmla="*/ 725542 w 1690697"/>
              <a:gd name="connsiteY17" fmla="*/ 141291 h 1320984"/>
              <a:gd name="connsiteX18" fmla="*/ 1332788 w 1690697"/>
              <a:gd name="connsiteY18" fmla="*/ 148352 h 1320984"/>
              <a:gd name="connsiteX19" fmla="*/ 1685921 w 1690697"/>
              <a:gd name="connsiteY19" fmla="*/ 249912 h 1320984"/>
              <a:gd name="connsiteX20" fmla="*/ 1488213 w 1690697"/>
              <a:gd name="connsiteY20" fmla="*/ 334273 h 1320984"/>
              <a:gd name="connsiteX21" fmla="*/ 1078592 w 1690697"/>
              <a:gd name="connsiteY21" fmla="*/ 363712 h 1320984"/>
              <a:gd name="connsiteX22" fmla="*/ 524303 w 1690697"/>
              <a:gd name="connsiteY22" fmla="*/ 338999 h 1320984"/>
              <a:gd name="connsiteX23" fmla="*/ 333656 w 1690697"/>
              <a:gd name="connsiteY23" fmla="*/ 278980 h 1320984"/>
              <a:gd name="connsiteX24" fmla="*/ 626771 w 1690697"/>
              <a:gd name="connsiteY24" fmla="*/ 238921 h 1320984"/>
              <a:gd name="connsiteX25" fmla="*/ 1279418 w 1690697"/>
              <a:gd name="connsiteY25" fmla="*/ 256919 h 1320984"/>
              <a:gd name="connsiteX26" fmla="*/ 1676561 w 1690697"/>
              <a:gd name="connsiteY26" fmla="*/ 327556 h 1320984"/>
              <a:gd name="connsiteX27" fmla="*/ 1541170 w 1690697"/>
              <a:gd name="connsiteY27" fmla="*/ 406050 h 1320984"/>
              <a:gd name="connsiteX28" fmla="*/ 966932 w 1690697"/>
              <a:gd name="connsiteY28" fmla="*/ 440188 h 1320984"/>
              <a:gd name="connsiteX29" fmla="*/ 541956 w 1690697"/>
              <a:gd name="connsiteY29" fmla="*/ 406078 h 1320984"/>
              <a:gd name="connsiteX30" fmla="*/ 342850 w 1690697"/>
              <a:gd name="connsiteY30" fmla="*/ 351952 h 1320984"/>
              <a:gd name="connsiteX31" fmla="*/ 424879 w 1690697"/>
              <a:gd name="connsiteY31" fmla="*/ 316278 h 1320984"/>
              <a:gd name="connsiteX32" fmla="*/ 602471 w 1690697"/>
              <a:gd name="connsiteY32" fmla="*/ 301304 h 1320984"/>
              <a:gd name="connsiteX33" fmla="*/ 974727 w 1690697"/>
              <a:gd name="connsiteY33" fmla="*/ 303983 h 1320984"/>
              <a:gd name="connsiteX34" fmla="*/ 1318500 w 1690697"/>
              <a:gd name="connsiteY34" fmla="*/ 328298 h 1320984"/>
              <a:gd name="connsiteX35" fmla="*/ 1539525 w 1690697"/>
              <a:gd name="connsiteY35" fmla="*/ 365196 h 1320984"/>
              <a:gd name="connsiteX36" fmla="*/ 1669418 w 1690697"/>
              <a:gd name="connsiteY36" fmla="*/ 419431 h 1320984"/>
              <a:gd name="connsiteX37" fmla="*/ 1452825 w 1690697"/>
              <a:gd name="connsiteY37" fmla="*/ 497871 h 1320984"/>
              <a:gd name="connsiteX38" fmla="*/ 967998 w 1690697"/>
              <a:gd name="connsiteY38" fmla="*/ 521417 h 1320984"/>
              <a:gd name="connsiteX39" fmla="*/ 499590 w 1690697"/>
              <a:gd name="connsiteY39" fmla="*/ 480219 h 1320984"/>
              <a:gd name="connsiteX40" fmla="*/ 347778 w 1690697"/>
              <a:gd name="connsiteY40" fmla="*/ 430792 h 1320984"/>
              <a:gd name="connsiteX41" fmla="*/ 577592 w 1690697"/>
              <a:gd name="connsiteY41" fmla="*/ 377436 h 1320984"/>
              <a:gd name="connsiteX42" fmla="*/ 1219812 w 1690697"/>
              <a:gd name="connsiteY42" fmla="*/ 391956 h 1320984"/>
              <a:gd name="connsiteX43" fmla="*/ 1557426 w 1690697"/>
              <a:gd name="connsiteY43" fmla="*/ 425668 h 1320984"/>
              <a:gd name="connsiteX44" fmla="*/ 1678777 w 1690697"/>
              <a:gd name="connsiteY44" fmla="*/ 483749 h 1320984"/>
              <a:gd name="connsiteX45" fmla="*/ 1578277 w 1690697"/>
              <a:gd name="connsiteY45" fmla="*/ 541803 h 1320984"/>
              <a:gd name="connsiteX46" fmla="*/ 1188203 w 1690697"/>
              <a:gd name="connsiteY46" fmla="*/ 586016 h 1320984"/>
              <a:gd name="connsiteX47" fmla="*/ 784247 w 1690697"/>
              <a:gd name="connsiteY47" fmla="*/ 576174 h 1320984"/>
              <a:gd name="connsiteX48" fmla="*/ 455744 w 1690697"/>
              <a:gd name="connsiteY48" fmla="*/ 527708 h 1320984"/>
              <a:gd name="connsiteX49" fmla="*/ 217363 w 1690697"/>
              <a:gd name="connsiteY49" fmla="*/ 496363 h 1320984"/>
              <a:gd name="connsiteX50" fmla="*/ 1023139 w 1690697"/>
              <a:gd name="connsiteY50" fmla="*/ 1320826 h 1320984"/>
              <a:gd name="connsiteX0" fmla="*/ 537400 w 1690697"/>
              <a:gd name="connsiteY0" fmla="*/ 1320982 h 1320984"/>
              <a:gd name="connsiteX1" fmla="*/ 195309 w 1690697"/>
              <a:gd name="connsiteY1" fmla="*/ 54456 h 1320984"/>
              <a:gd name="connsiteX2" fmla="*/ 1047803 w 1690697"/>
              <a:gd name="connsiteY2" fmla="*/ 99 h 1320984"/>
              <a:gd name="connsiteX3" fmla="*/ 1521136 w 1690697"/>
              <a:gd name="connsiteY3" fmla="*/ 43632 h 1320984"/>
              <a:gd name="connsiteX4" fmla="*/ 1679927 w 1690697"/>
              <a:gd name="connsiteY4" fmla="*/ 132637 h 1320984"/>
              <a:gd name="connsiteX5" fmla="*/ 1426879 w 1690697"/>
              <a:gd name="connsiteY5" fmla="*/ 207203 h 1320984"/>
              <a:gd name="connsiteX6" fmla="*/ 993778 w 1690697"/>
              <a:gd name="connsiteY6" fmla="*/ 222918 h 1320984"/>
              <a:gd name="connsiteX7" fmla="*/ 372492 w 1690697"/>
              <a:gd name="connsiteY7" fmla="*/ 162474 h 1320984"/>
              <a:gd name="connsiteX8" fmla="*/ 492529 w 1690697"/>
              <a:gd name="connsiteY8" fmla="*/ 91067 h 1320984"/>
              <a:gd name="connsiteX9" fmla="*/ 982036 w 1690697"/>
              <a:gd name="connsiteY9" fmla="*/ 66353 h 1320984"/>
              <a:gd name="connsiteX10" fmla="*/ 1362347 w 1690697"/>
              <a:gd name="connsiteY10" fmla="*/ 90270 h 1320984"/>
              <a:gd name="connsiteX11" fmla="*/ 1604223 w 1690697"/>
              <a:gd name="connsiteY11" fmla="*/ 139697 h 1320984"/>
              <a:gd name="connsiteX12" fmla="*/ 1670980 w 1690697"/>
              <a:gd name="connsiteY12" fmla="*/ 213467 h 1320984"/>
              <a:gd name="connsiteX13" fmla="*/ 1428112 w 1690697"/>
              <a:gd name="connsiteY13" fmla="*/ 271919 h 1320984"/>
              <a:gd name="connsiteX14" fmla="*/ 1039675 w 1690697"/>
              <a:gd name="connsiteY14" fmla="*/ 287635 h 1320984"/>
              <a:gd name="connsiteX15" fmla="*/ 513712 w 1690697"/>
              <a:gd name="connsiteY15" fmla="*/ 255064 h 1320984"/>
              <a:gd name="connsiteX16" fmla="*/ 347778 w 1690697"/>
              <a:gd name="connsiteY16" fmla="*/ 208370 h 1320984"/>
              <a:gd name="connsiteX17" fmla="*/ 725542 w 1690697"/>
              <a:gd name="connsiteY17" fmla="*/ 141291 h 1320984"/>
              <a:gd name="connsiteX18" fmla="*/ 1332788 w 1690697"/>
              <a:gd name="connsiteY18" fmla="*/ 148352 h 1320984"/>
              <a:gd name="connsiteX19" fmla="*/ 1685921 w 1690697"/>
              <a:gd name="connsiteY19" fmla="*/ 249912 h 1320984"/>
              <a:gd name="connsiteX20" fmla="*/ 1488213 w 1690697"/>
              <a:gd name="connsiteY20" fmla="*/ 334273 h 1320984"/>
              <a:gd name="connsiteX21" fmla="*/ 1078592 w 1690697"/>
              <a:gd name="connsiteY21" fmla="*/ 363712 h 1320984"/>
              <a:gd name="connsiteX22" fmla="*/ 524303 w 1690697"/>
              <a:gd name="connsiteY22" fmla="*/ 338999 h 1320984"/>
              <a:gd name="connsiteX23" fmla="*/ 333656 w 1690697"/>
              <a:gd name="connsiteY23" fmla="*/ 278980 h 1320984"/>
              <a:gd name="connsiteX24" fmla="*/ 626771 w 1690697"/>
              <a:gd name="connsiteY24" fmla="*/ 238921 h 1320984"/>
              <a:gd name="connsiteX25" fmla="*/ 1279418 w 1690697"/>
              <a:gd name="connsiteY25" fmla="*/ 256919 h 1320984"/>
              <a:gd name="connsiteX26" fmla="*/ 1676561 w 1690697"/>
              <a:gd name="connsiteY26" fmla="*/ 327556 h 1320984"/>
              <a:gd name="connsiteX27" fmla="*/ 1541170 w 1690697"/>
              <a:gd name="connsiteY27" fmla="*/ 406050 h 1320984"/>
              <a:gd name="connsiteX28" fmla="*/ 966932 w 1690697"/>
              <a:gd name="connsiteY28" fmla="*/ 440188 h 1320984"/>
              <a:gd name="connsiteX29" fmla="*/ 541956 w 1690697"/>
              <a:gd name="connsiteY29" fmla="*/ 406078 h 1320984"/>
              <a:gd name="connsiteX30" fmla="*/ 342850 w 1690697"/>
              <a:gd name="connsiteY30" fmla="*/ 351952 h 1320984"/>
              <a:gd name="connsiteX31" fmla="*/ 424879 w 1690697"/>
              <a:gd name="connsiteY31" fmla="*/ 316278 h 1320984"/>
              <a:gd name="connsiteX32" fmla="*/ 602471 w 1690697"/>
              <a:gd name="connsiteY32" fmla="*/ 301304 h 1320984"/>
              <a:gd name="connsiteX33" fmla="*/ 974727 w 1690697"/>
              <a:gd name="connsiteY33" fmla="*/ 303983 h 1320984"/>
              <a:gd name="connsiteX34" fmla="*/ 1318500 w 1690697"/>
              <a:gd name="connsiteY34" fmla="*/ 328298 h 1320984"/>
              <a:gd name="connsiteX35" fmla="*/ 1539525 w 1690697"/>
              <a:gd name="connsiteY35" fmla="*/ 365196 h 1320984"/>
              <a:gd name="connsiteX36" fmla="*/ 1669418 w 1690697"/>
              <a:gd name="connsiteY36" fmla="*/ 419431 h 1320984"/>
              <a:gd name="connsiteX37" fmla="*/ 1452825 w 1690697"/>
              <a:gd name="connsiteY37" fmla="*/ 497871 h 1320984"/>
              <a:gd name="connsiteX38" fmla="*/ 967998 w 1690697"/>
              <a:gd name="connsiteY38" fmla="*/ 521417 h 1320984"/>
              <a:gd name="connsiteX39" fmla="*/ 499590 w 1690697"/>
              <a:gd name="connsiteY39" fmla="*/ 480219 h 1320984"/>
              <a:gd name="connsiteX40" fmla="*/ 347778 w 1690697"/>
              <a:gd name="connsiteY40" fmla="*/ 430792 h 1320984"/>
              <a:gd name="connsiteX41" fmla="*/ 577592 w 1690697"/>
              <a:gd name="connsiteY41" fmla="*/ 377436 h 1320984"/>
              <a:gd name="connsiteX42" fmla="*/ 1219812 w 1690697"/>
              <a:gd name="connsiteY42" fmla="*/ 391956 h 1320984"/>
              <a:gd name="connsiteX43" fmla="*/ 1557426 w 1690697"/>
              <a:gd name="connsiteY43" fmla="*/ 425668 h 1320984"/>
              <a:gd name="connsiteX44" fmla="*/ 1678777 w 1690697"/>
              <a:gd name="connsiteY44" fmla="*/ 483749 h 1320984"/>
              <a:gd name="connsiteX45" fmla="*/ 1578277 w 1690697"/>
              <a:gd name="connsiteY45" fmla="*/ 541803 h 1320984"/>
              <a:gd name="connsiteX46" fmla="*/ 1188203 w 1690697"/>
              <a:gd name="connsiteY46" fmla="*/ 586016 h 1320984"/>
              <a:gd name="connsiteX47" fmla="*/ 784247 w 1690697"/>
              <a:gd name="connsiteY47" fmla="*/ 576174 h 1320984"/>
              <a:gd name="connsiteX48" fmla="*/ 455744 w 1690697"/>
              <a:gd name="connsiteY48" fmla="*/ 527708 h 1320984"/>
              <a:gd name="connsiteX49" fmla="*/ 217363 w 1690697"/>
              <a:gd name="connsiteY49" fmla="*/ 496363 h 1320984"/>
              <a:gd name="connsiteX50" fmla="*/ 1023139 w 1690697"/>
              <a:gd name="connsiteY50" fmla="*/ 1320826 h 1320984"/>
              <a:gd name="connsiteX0" fmla="*/ 537400 w 1690697"/>
              <a:gd name="connsiteY0" fmla="*/ 1320982 h 1320984"/>
              <a:gd name="connsiteX1" fmla="*/ 195309 w 1690697"/>
              <a:gd name="connsiteY1" fmla="*/ 54456 h 1320984"/>
              <a:gd name="connsiteX2" fmla="*/ 1047803 w 1690697"/>
              <a:gd name="connsiteY2" fmla="*/ 99 h 1320984"/>
              <a:gd name="connsiteX3" fmla="*/ 1521136 w 1690697"/>
              <a:gd name="connsiteY3" fmla="*/ 43632 h 1320984"/>
              <a:gd name="connsiteX4" fmla="*/ 1679927 w 1690697"/>
              <a:gd name="connsiteY4" fmla="*/ 132637 h 1320984"/>
              <a:gd name="connsiteX5" fmla="*/ 1426879 w 1690697"/>
              <a:gd name="connsiteY5" fmla="*/ 207203 h 1320984"/>
              <a:gd name="connsiteX6" fmla="*/ 993778 w 1690697"/>
              <a:gd name="connsiteY6" fmla="*/ 222918 h 1320984"/>
              <a:gd name="connsiteX7" fmla="*/ 372492 w 1690697"/>
              <a:gd name="connsiteY7" fmla="*/ 162474 h 1320984"/>
              <a:gd name="connsiteX8" fmla="*/ 492529 w 1690697"/>
              <a:gd name="connsiteY8" fmla="*/ 91067 h 1320984"/>
              <a:gd name="connsiteX9" fmla="*/ 982036 w 1690697"/>
              <a:gd name="connsiteY9" fmla="*/ 66353 h 1320984"/>
              <a:gd name="connsiteX10" fmla="*/ 1362347 w 1690697"/>
              <a:gd name="connsiteY10" fmla="*/ 90270 h 1320984"/>
              <a:gd name="connsiteX11" fmla="*/ 1604223 w 1690697"/>
              <a:gd name="connsiteY11" fmla="*/ 139697 h 1320984"/>
              <a:gd name="connsiteX12" fmla="*/ 1670980 w 1690697"/>
              <a:gd name="connsiteY12" fmla="*/ 213467 h 1320984"/>
              <a:gd name="connsiteX13" fmla="*/ 1428112 w 1690697"/>
              <a:gd name="connsiteY13" fmla="*/ 271919 h 1320984"/>
              <a:gd name="connsiteX14" fmla="*/ 1039675 w 1690697"/>
              <a:gd name="connsiteY14" fmla="*/ 287635 h 1320984"/>
              <a:gd name="connsiteX15" fmla="*/ 513712 w 1690697"/>
              <a:gd name="connsiteY15" fmla="*/ 255064 h 1320984"/>
              <a:gd name="connsiteX16" fmla="*/ 347778 w 1690697"/>
              <a:gd name="connsiteY16" fmla="*/ 208370 h 1320984"/>
              <a:gd name="connsiteX17" fmla="*/ 725542 w 1690697"/>
              <a:gd name="connsiteY17" fmla="*/ 141291 h 1320984"/>
              <a:gd name="connsiteX18" fmla="*/ 1332788 w 1690697"/>
              <a:gd name="connsiteY18" fmla="*/ 148352 h 1320984"/>
              <a:gd name="connsiteX19" fmla="*/ 1685921 w 1690697"/>
              <a:gd name="connsiteY19" fmla="*/ 249912 h 1320984"/>
              <a:gd name="connsiteX20" fmla="*/ 1488213 w 1690697"/>
              <a:gd name="connsiteY20" fmla="*/ 334273 h 1320984"/>
              <a:gd name="connsiteX21" fmla="*/ 1078592 w 1690697"/>
              <a:gd name="connsiteY21" fmla="*/ 363712 h 1320984"/>
              <a:gd name="connsiteX22" fmla="*/ 524303 w 1690697"/>
              <a:gd name="connsiteY22" fmla="*/ 338999 h 1320984"/>
              <a:gd name="connsiteX23" fmla="*/ 333656 w 1690697"/>
              <a:gd name="connsiteY23" fmla="*/ 278980 h 1320984"/>
              <a:gd name="connsiteX24" fmla="*/ 626771 w 1690697"/>
              <a:gd name="connsiteY24" fmla="*/ 238921 h 1320984"/>
              <a:gd name="connsiteX25" fmla="*/ 1279418 w 1690697"/>
              <a:gd name="connsiteY25" fmla="*/ 256919 h 1320984"/>
              <a:gd name="connsiteX26" fmla="*/ 1676561 w 1690697"/>
              <a:gd name="connsiteY26" fmla="*/ 327556 h 1320984"/>
              <a:gd name="connsiteX27" fmla="*/ 1541170 w 1690697"/>
              <a:gd name="connsiteY27" fmla="*/ 406050 h 1320984"/>
              <a:gd name="connsiteX28" fmla="*/ 966932 w 1690697"/>
              <a:gd name="connsiteY28" fmla="*/ 440188 h 1320984"/>
              <a:gd name="connsiteX29" fmla="*/ 541956 w 1690697"/>
              <a:gd name="connsiteY29" fmla="*/ 406078 h 1320984"/>
              <a:gd name="connsiteX30" fmla="*/ 342850 w 1690697"/>
              <a:gd name="connsiteY30" fmla="*/ 351952 h 1320984"/>
              <a:gd name="connsiteX31" fmla="*/ 424879 w 1690697"/>
              <a:gd name="connsiteY31" fmla="*/ 316278 h 1320984"/>
              <a:gd name="connsiteX32" fmla="*/ 602471 w 1690697"/>
              <a:gd name="connsiteY32" fmla="*/ 301304 h 1320984"/>
              <a:gd name="connsiteX33" fmla="*/ 974727 w 1690697"/>
              <a:gd name="connsiteY33" fmla="*/ 303983 h 1320984"/>
              <a:gd name="connsiteX34" fmla="*/ 1318500 w 1690697"/>
              <a:gd name="connsiteY34" fmla="*/ 328298 h 1320984"/>
              <a:gd name="connsiteX35" fmla="*/ 1539525 w 1690697"/>
              <a:gd name="connsiteY35" fmla="*/ 365196 h 1320984"/>
              <a:gd name="connsiteX36" fmla="*/ 1669418 w 1690697"/>
              <a:gd name="connsiteY36" fmla="*/ 419431 h 1320984"/>
              <a:gd name="connsiteX37" fmla="*/ 1452825 w 1690697"/>
              <a:gd name="connsiteY37" fmla="*/ 497871 h 1320984"/>
              <a:gd name="connsiteX38" fmla="*/ 967998 w 1690697"/>
              <a:gd name="connsiteY38" fmla="*/ 521417 h 1320984"/>
              <a:gd name="connsiteX39" fmla="*/ 499590 w 1690697"/>
              <a:gd name="connsiteY39" fmla="*/ 480219 h 1320984"/>
              <a:gd name="connsiteX40" fmla="*/ 347778 w 1690697"/>
              <a:gd name="connsiteY40" fmla="*/ 430792 h 1320984"/>
              <a:gd name="connsiteX41" fmla="*/ 577592 w 1690697"/>
              <a:gd name="connsiteY41" fmla="*/ 377436 h 1320984"/>
              <a:gd name="connsiteX42" fmla="*/ 1219812 w 1690697"/>
              <a:gd name="connsiteY42" fmla="*/ 391956 h 1320984"/>
              <a:gd name="connsiteX43" fmla="*/ 1557426 w 1690697"/>
              <a:gd name="connsiteY43" fmla="*/ 425668 h 1320984"/>
              <a:gd name="connsiteX44" fmla="*/ 1678777 w 1690697"/>
              <a:gd name="connsiteY44" fmla="*/ 483749 h 1320984"/>
              <a:gd name="connsiteX45" fmla="*/ 1578277 w 1690697"/>
              <a:gd name="connsiteY45" fmla="*/ 541803 h 1320984"/>
              <a:gd name="connsiteX46" fmla="*/ 1188203 w 1690697"/>
              <a:gd name="connsiteY46" fmla="*/ 586016 h 1320984"/>
              <a:gd name="connsiteX47" fmla="*/ 784247 w 1690697"/>
              <a:gd name="connsiteY47" fmla="*/ 576174 h 1320984"/>
              <a:gd name="connsiteX48" fmla="*/ 455744 w 1690697"/>
              <a:gd name="connsiteY48" fmla="*/ 527708 h 1320984"/>
              <a:gd name="connsiteX49" fmla="*/ 217363 w 1690697"/>
              <a:gd name="connsiteY49" fmla="*/ 496363 h 1320984"/>
              <a:gd name="connsiteX50" fmla="*/ 1023139 w 1690697"/>
              <a:gd name="connsiteY50" fmla="*/ 1320826 h 1320984"/>
              <a:gd name="connsiteX0" fmla="*/ 537400 w 1690697"/>
              <a:gd name="connsiteY0" fmla="*/ 1320982 h 1320984"/>
              <a:gd name="connsiteX1" fmla="*/ 195309 w 1690697"/>
              <a:gd name="connsiteY1" fmla="*/ 54456 h 1320984"/>
              <a:gd name="connsiteX2" fmla="*/ 1047803 w 1690697"/>
              <a:gd name="connsiteY2" fmla="*/ 99 h 1320984"/>
              <a:gd name="connsiteX3" fmla="*/ 1521136 w 1690697"/>
              <a:gd name="connsiteY3" fmla="*/ 43632 h 1320984"/>
              <a:gd name="connsiteX4" fmla="*/ 1679927 w 1690697"/>
              <a:gd name="connsiteY4" fmla="*/ 132637 h 1320984"/>
              <a:gd name="connsiteX5" fmla="*/ 1426879 w 1690697"/>
              <a:gd name="connsiteY5" fmla="*/ 207203 h 1320984"/>
              <a:gd name="connsiteX6" fmla="*/ 993778 w 1690697"/>
              <a:gd name="connsiteY6" fmla="*/ 222918 h 1320984"/>
              <a:gd name="connsiteX7" fmla="*/ 372492 w 1690697"/>
              <a:gd name="connsiteY7" fmla="*/ 162474 h 1320984"/>
              <a:gd name="connsiteX8" fmla="*/ 492529 w 1690697"/>
              <a:gd name="connsiteY8" fmla="*/ 91067 h 1320984"/>
              <a:gd name="connsiteX9" fmla="*/ 982036 w 1690697"/>
              <a:gd name="connsiteY9" fmla="*/ 66353 h 1320984"/>
              <a:gd name="connsiteX10" fmla="*/ 1362347 w 1690697"/>
              <a:gd name="connsiteY10" fmla="*/ 90270 h 1320984"/>
              <a:gd name="connsiteX11" fmla="*/ 1604223 w 1690697"/>
              <a:gd name="connsiteY11" fmla="*/ 139697 h 1320984"/>
              <a:gd name="connsiteX12" fmla="*/ 1670980 w 1690697"/>
              <a:gd name="connsiteY12" fmla="*/ 213467 h 1320984"/>
              <a:gd name="connsiteX13" fmla="*/ 1428112 w 1690697"/>
              <a:gd name="connsiteY13" fmla="*/ 271919 h 1320984"/>
              <a:gd name="connsiteX14" fmla="*/ 1039675 w 1690697"/>
              <a:gd name="connsiteY14" fmla="*/ 287635 h 1320984"/>
              <a:gd name="connsiteX15" fmla="*/ 513712 w 1690697"/>
              <a:gd name="connsiteY15" fmla="*/ 255064 h 1320984"/>
              <a:gd name="connsiteX16" fmla="*/ 347778 w 1690697"/>
              <a:gd name="connsiteY16" fmla="*/ 208370 h 1320984"/>
              <a:gd name="connsiteX17" fmla="*/ 725542 w 1690697"/>
              <a:gd name="connsiteY17" fmla="*/ 141291 h 1320984"/>
              <a:gd name="connsiteX18" fmla="*/ 1332788 w 1690697"/>
              <a:gd name="connsiteY18" fmla="*/ 148352 h 1320984"/>
              <a:gd name="connsiteX19" fmla="*/ 1685921 w 1690697"/>
              <a:gd name="connsiteY19" fmla="*/ 249912 h 1320984"/>
              <a:gd name="connsiteX20" fmla="*/ 1488213 w 1690697"/>
              <a:gd name="connsiteY20" fmla="*/ 334273 h 1320984"/>
              <a:gd name="connsiteX21" fmla="*/ 1078592 w 1690697"/>
              <a:gd name="connsiteY21" fmla="*/ 363712 h 1320984"/>
              <a:gd name="connsiteX22" fmla="*/ 524303 w 1690697"/>
              <a:gd name="connsiteY22" fmla="*/ 338999 h 1320984"/>
              <a:gd name="connsiteX23" fmla="*/ 333656 w 1690697"/>
              <a:gd name="connsiteY23" fmla="*/ 278980 h 1320984"/>
              <a:gd name="connsiteX24" fmla="*/ 626771 w 1690697"/>
              <a:gd name="connsiteY24" fmla="*/ 238921 h 1320984"/>
              <a:gd name="connsiteX25" fmla="*/ 1279418 w 1690697"/>
              <a:gd name="connsiteY25" fmla="*/ 256919 h 1320984"/>
              <a:gd name="connsiteX26" fmla="*/ 1676561 w 1690697"/>
              <a:gd name="connsiteY26" fmla="*/ 327556 h 1320984"/>
              <a:gd name="connsiteX27" fmla="*/ 1541170 w 1690697"/>
              <a:gd name="connsiteY27" fmla="*/ 406050 h 1320984"/>
              <a:gd name="connsiteX28" fmla="*/ 966932 w 1690697"/>
              <a:gd name="connsiteY28" fmla="*/ 440188 h 1320984"/>
              <a:gd name="connsiteX29" fmla="*/ 541956 w 1690697"/>
              <a:gd name="connsiteY29" fmla="*/ 406078 h 1320984"/>
              <a:gd name="connsiteX30" fmla="*/ 342850 w 1690697"/>
              <a:gd name="connsiteY30" fmla="*/ 351952 h 1320984"/>
              <a:gd name="connsiteX31" fmla="*/ 424879 w 1690697"/>
              <a:gd name="connsiteY31" fmla="*/ 316278 h 1320984"/>
              <a:gd name="connsiteX32" fmla="*/ 602471 w 1690697"/>
              <a:gd name="connsiteY32" fmla="*/ 301304 h 1320984"/>
              <a:gd name="connsiteX33" fmla="*/ 974727 w 1690697"/>
              <a:gd name="connsiteY33" fmla="*/ 303983 h 1320984"/>
              <a:gd name="connsiteX34" fmla="*/ 1318500 w 1690697"/>
              <a:gd name="connsiteY34" fmla="*/ 328298 h 1320984"/>
              <a:gd name="connsiteX35" fmla="*/ 1539525 w 1690697"/>
              <a:gd name="connsiteY35" fmla="*/ 365196 h 1320984"/>
              <a:gd name="connsiteX36" fmla="*/ 1669418 w 1690697"/>
              <a:gd name="connsiteY36" fmla="*/ 419431 h 1320984"/>
              <a:gd name="connsiteX37" fmla="*/ 1452825 w 1690697"/>
              <a:gd name="connsiteY37" fmla="*/ 497871 h 1320984"/>
              <a:gd name="connsiteX38" fmla="*/ 967998 w 1690697"/>
              <a:gd name="connsiteY38" fmla="*/ 521417 h 1320984"/>
              <a:gd name="connsiteX39" fmla="*/ 499590 w 1690697"/>
              <a:gd name="connsiteY39" fmla="*/ 480219 h 1320984"/>
              <a:gd name="connsiteX40" fmla="*/ 347778 w 1690697"/>
              <a:gd name="connsiteY40" fmla="*/ 430792 h 1320984"/>
              <a:gd name="connsiteX41" fmla="*/ 577592 w 1690697"/>
              <a:gd name="connsiteY41" fmla="*/ 377436 h 1320984"/>
              <a:gd name="connsiteX42" fmla="*/ 1219812 w 1690697"/>
              <a:gd name="connsiteY42" fmla="*/ 391956 h 1320984"/>
              <a:gd name="connsiteX43" fmla="*/ 1557426 w 1690697"/>
              <a:gd name="connsiteY43" fmla="*/ 425668 h 1320984"/>
              <a:gd name="connsiteX44" fmla="*/ 1678777 w 1690697"/>
              <a:gd name="connsiteY44" fmla="*/ 483749 h 1320984"/>
              <a:gd name="connsiteX45" fmla="*/ 1578277 w 1690697"/>
              <a:gd name="connsiteY45" fmla="*/ 541803 h 1320984"/>
              <a:gd name="connsiteX46" fmla="*/ 1188203 w 1690697"/>
              <a:gd name="connsiteY46" fmla="*/ 586016 h 1320984"/>
              <a:gd name="connsiteX47" fmla="*/ 784247 w 1690697"/>
              <a:gd name="connsiteY47" fmla="*/ 576174 h 1320984"/>
              <a:gd name="connsiteX48" fmla="*/ 455744 w 1690697"/>
              <a:gd name="connsiteY48" fmla="*/ 527708 h 1320984"/>
              <a:gd name="connsiteX49" fmla="*/ 206211 w 1690697"/>
              <a:gd name="connsiteY49" fmla="*/ 514246 h 1320984"/>
              <a:gd name="connsiteX50" fmla="*/ 1023139 w 1690697"/>
              <a:gd name="connsiteY50" fmla="*/ 1320826 h 1320984"/>
              <a:gd name="connsiteX0" fmla="*/ 537400 w 1690697"/>
              <a:gd name="connsiteY0" fmla="*/ 1330425 h 1330427"/>
              <a:gd name="connsiteX1" fmla="*/ 195309 w 1690697"/>
              <a:gd name="connsiteY1" fmla="*/ 63899 h 1330427"/>
              <a:gd name="connsiteX2" fmla="*/ 1047803 w 1690697"/>
              <a:gd name="connsiteY2" fmla="*/ 9542 h 1330427"/>
              <a:gd name="connsiteX3" fmla="*/ 1521136 w 1690697"/>
              <a:gd name="connsiteY3" fmla="*/ 53075 h 1330427"/>
              <a:gd name="connsiteX4" fmla="*/ 1679927 w 1690697"/>
              <a:gd name="connsiteY4" fmla="*/ 142080 h 1330427"/>
              <a:gd name="connsiteX5" fmla="*/ 1426879 w 1690697"/>
              <a:gd name="connsiteY5" fmla="*/ 216646 h 1330427"/>
              <a:gd name="connsiteX6" fmla="*/ 993778 w 1690697"/>
              <a:gd name="connsiteY6" fmla="*/ 232361 h 1330427"/>
              <a:gd name="connsiteX7" fmla="*/ 372492 w 1690697"/>
              <a:gd name="connsiteY7" fmla="*/ 171917 h 1330427"/>
              <a:gd name="connsiteX8" fmla="*/ 492529 w 1690697"/>
              <a:gd name="connsiteY8" fmla="*/ 100510 h 1330427"/>
              <a:gd name="connsiteX9" fmla="*/ 982036 w 1690697"/>
              <a:gd name="connsiteY9" fmla="*/ 75796 h 1330427"/>
              <a:gd name="connsiteX10" fmla="*/ 1362347 w 1690697"/>
              <a:gd name="connsiteY10" fmla="*/ 99713 h 1330427"/>
              <a:gd name="connsiteX11" fmla="*/ 1604223 w 1690697"/>
              <a:gd name="connsiteY11" fmla="*/ 149140 h 1330427"/>
              <a:gd name="connsiteX12" fmla="*/ 1670980 w 1690697"/>
              <a:gd name="connsiteY12" fmla="*/ 222910 h 1330427"/>
              <a:gd name="connsiteX13" fmla="*/ 1428112 w 1690697"/>
              <a:gd name="connsiteY13" fmla="*/ 281362 h 1330427"/>
              <a:gd name="connsiteX14" fmla="*/ 1039675 w 1690697"/>
              <a:gd name="connsiteY14" fmla="*/ 297078 h 1330427"/>
              <a:gd name="connsiteX15" fmla="*/ 513712 w 1690697"/>
              <a:gd name="connsiteY15" fmla="*/ 264507 h 1330427"/>
              <a:gd name="connsiteX16" fmla="*/ 347778 w 1690697"/>
              <a:gd name="connsiteY16" fmla="*/ 217813 h 1330427"/>
              <a:gd name="connsiteX17" fmla="*/ 725542 w 1690697"/>
              <a:gd name="connsiteY17" fmla="*/ 150734 h 1330427"/>
              <a:gd name="connsiteX18" fmla="*/ 1332788 w 1690697"/>
              <a:gd name="connsiteY18" fmla="*/ 157795 h 1330427"/>
              <a:gd name="connsiteX19" fmla="*/ 1685921 w 1690697"/>
              <a:gd name="connsiteY19" fmla="*/ 259355 h 1330427"/>
              <a:gd name="connsiteX20" fmla="*/ 1488213 w 1690697"/>
              <a:gd name="connsiteY20" fmla="*/ 343716 h 1330427"/>
              <a:gd name="connsiteX21" fmla="*/ 1078592 w 1690697"/>
              <a:gd name="connsiteY21" fmla="*/ 373155 h 1330427"/>
              <a:gd name="connsiteX22" fmla="*/ 524303 w 1690697"/>
              <a:gd name="connsiteY22" fmla="*/ 348442 h 1330427"/>
              <a:gd name="connsiteX23" fmla="*/ 333656 w 1690697"/>
              <a:gd name="connsiteY23" fmla="*/ 288423 h 1330427"/>
              <a:gd name="connsiteX24" fmla="*/ 626771 w 1690697"/>
              <a:gd name="connsiteY24" fmla="*/ 248364 h 1330427"/>
              <a:gd name="connsiteX25" fmla="*/ 1279418 w 1690697"/>
              <a:gd name="connsiteY25" fmla="*/ 266362 h 1330427"/>
              <a:gd name="connsiteX26" fmla="*/ 1676561 w 1690697"/>
              <a:gd name="connsiteY26" fmla="*/ 336999 h 1330427"/>
              <a:gd name="connsiteX27" fmla="*/ 1541170 w 1690697"/>
              <a:gd name="connsiteY27" fmla="*/ 415493 h 1330427"/>
              <a:gd name="connsiteX28" fmla="*/ 966932 w 1690697"/>
              <a:gd name="connsiteY28" fmla="*/ 449631 h 1330427"/>
              <a:gd name="connsiteX29" fmla="*/ 541956 w 1690697"/>
              <a:gd name="connsiteY29" fmla="*/ 415521 h 1330427"/>
              <a:gd name="connsiteX30" fmla="*/ 342850 w 1690697"/>
              <a:gd name="connsiteY30" fmla="*/ 361395 h 1330427"/>
              <a:gd name="connsiteX31" fmla="*/ 424879 w 1690697"/>
              <a:gd name="connsiteY31" fmla="*/ 325721 h 1330427"/>
              <a:gd name="connsiteX32" fmla="*/ 602471 w 1690697"/>
              <a:gd name="connsiteY32" fmla="*/ 310747 h 1330427"/>
              <a:gd name="connsiteX33" fmla="*/ 974727 w 1690697"/>
              <a:gd name="connsiteY33" fmla="*/ 313426 h 1330427"/>
              <a:gd name="connsiteX34" fmla="*/ 1318500 w 1690697"/>
              <a:gd name="connsiteY34" fmla="*/ 337741 h 1330427"/>
              <a:gd name="connsiteX35" fmla="*/ 1539525 w 1690697"/>
              <a:gd name="connsiteY35" fmla="*/ 374639 h 1330427"/>
              <a:gd name="connsiteX36" fmla="*/ 1669418 w 1690697"/>
              <a:gd name="connsiteY36" fmla="*/ 428874 h 1330427"/>
              <a:gd name="connsiteX37" fmla="*/ 1452825 w 1690697"/>
              <a:gd name="connsiteY37" fmla="*/ 507314 h 1330427"/>
              <a:gd name="connsiteX38" fmla="*/ 967998 w 1690697"/>
              <a:gd name="connsiteY38" fmla="*/ 530860 h 1330427"/>
              <a:gd name="connsiteX39" fmla="*/ 499590 w 1690697"/>
              <a:gd name="connsiteY39" fmla="*/ 489662 h 1330427"/>
              <a:gd name="connsiteX40" fmla="*/ 347778 w 1690697"/>
              <a:gd name="connsiteY40" fmla="*/ 440235 h 1330427"/>
              <a:gd name="connsiteX41" fmla="*/ 577592 w 1690697"/>
              <a:gd name="connsiteY41" fmla="*/ 386879 h 1330427"/>
              <a:gd name="connsiteX42" fmla="*/ 1219812 w 1690697"/>
              <a:gd name="connsiteY42" fmla="*/ 401399 h 1330427"/>
              <a:gd name="connsiteX43" fmla="*/ 1557426 w 1690697"/>
              <a:gd name="connsiteY43" fmla="*/ 435111 h 1330427"/>
              <a:gd name="connsiteX44" fmla="*/ 1678777 w 1690697"/>
              <a:gd name="connsiteY44" fmla="*/ 493192 h 1330427"/>
              <a:gd name="connsiteX45" fmla="*/ 1578277 w 1690697"/>
              <a:gd name="connsiteY45" fmla="*/ 551246 h 1330427"/>
              <a:gd name="connsiteX46" fmla="*/ 1188203 w 1690697"/>
              <a:gd name="connsiteY46" fmla="*/ 595459 h 1330427"/>
              <a:gd name="connsiteX47" fmla="*/ 784247 w 1690697"/>
              <a:gd name="connsiteY47" fmla="*/ 585617 h 1330427"/>
              <a:gd name="connsiteX48" fmla="*/ 455744 w 1690697"/>
              <a:gd name="connsiteY48" fmla="*/ 537151 h 1330427"/>
              <a:gd name="connsiteX49" fmla="*/ 206211 w 1690697"/>
              <a:gd name="connsiteY49" fmla="*/ 523689 h 1330427"/>
              <a:gd name="connsiteX50" fmla="*/ 1023139 w 1690697"/>
              <a:gd name="connsiteY50" fmla="*/ 1330269 h 1330427"/>
              <a:gd name="connsiteX0" fmla="*/ 537398 w 1690695"/>
              <a:gd name="connsiteY0" fmla="*/ 1322435 h 1322437"/>
              <a:gd name="connsiteX1" fmla="*/ 195310 w 1690695"/>
              <a:gd name="connsiteY1" fmla="*/ 97636 h 1322437"/>
              <a:gd name="connsiteX2" fmla="*/ 1047801 w 1690695"/>
              <a:gd name="connsiteY2" fmla="*/ 1552 h 1322437"/>
              <a:gd name="connsiteX3" fmla="*/ 1521134 w 1690695"/>
              <a:gd name="connsiteY3" fmla="*/ 45085 h 1322437"/>
              <a:gd name="connsiteX4" fmla="*/ 1679925 w 1690695"/>
              <a:gd name="connsiteY4" fmla="*/ 134090 h 1322437"/>
              <a:gd name="connsiteX5" fmla="*/ 1426877 w 1690695"/>
              <a:gd name="connsiteY5" fmla="*/ 208656 h 1322437"/>
              <a:gd name="connsiteX6" fmla="*/ 993776 w 1690695"/>
              <a:gd name="connsiteY6" fmla="*/ 224371 h 1322437"/>
              <a:gd name="connsiteX7" fmla="*/ 372490 w 1690695"/>
              <a:gd name="connsiteY7" fmla="*/ 163927 h 1322437"/>
              <a:gd name="connsiteX8" fmla="*/ 492527 w 1690695"/>
              <a:gd name="connsiteY8" fmla="*/ 92520 h 1322437"/>
              <a:gd name="connsiteX9" fmla="*/ 982034 w 1690695"/>
              <a:gd name="connsiteY9" fmla="*/ 67806 h 1322437"/>
              <a:gd name="connsiteX10" fmla="*/ 1362345 w 1690695"/>
              <a:gd name="connsiteY10" fmla="*/ 91723 h 1322437"/>
              <a:gd name="connsiteX11" fmla="*/ 1604221 w 1690695"/>
              <a:gd name="connsiteY11" fmla="*/ 141150 h 1322437"/>
              <a:gd name="connsiteX12" fmla="*/ 1670978 w 1690695"/>
              <a:gd name="connsiteY12" fmla="*/ 214920 h 1322437"/>
              <a:gd name="connsiteX13" fmla="*/ 1428110 w 1690695"/>
              <a:gd name="connsiteY13" fmla="*/ 273372 h 1322437"/>
              <a:gd name="connsiteX14" fmla="*/ 1039673 w 1690695"/>
              <a:gd name="connsiteY14" fmla="*/ 289088 h 1322437"/>
              <a:gd name="connsiteX15" fmla="*/ 513710 w 1690695"/>
              <a:gd name="connsiteY15" fmla="*/ 256517 h 1322437"/>
              <a:gd name="connsiteX16" fmla="*/ 347776 w 1690695"/>
              <a:gd name="connsiteY16" fmla="*/ 209823 h 1322437"/>
              <a:gd name="connsiteX17" fmla="*/ 725540 w 1690695"/>
              <a:gd name="connsiteY17" fmla="*/ 142744 h 1322437"/>
              <a:gd name="connsiteX18" fmla="*/ 1332786 w 1690695"/>
              <a:gd name="connsiteY18" fmla="*/ 149805 h 1322437"/>
              <a:gd name="connsiteX19" fmla="*/ 1685919 w 1690695"/>
              <a:gd name="connsiteY19" fmla="*/ 251365 h 1322437"/>
              <a:gd name="connsiteX20" fmla="*/ 1488211 w 1690695"/>
              <a:gd name="connsiteY20" fmla="*/ 335726 h 1322437"/>
              <a:gd name="connsiteX21" fmla="*/ 1078590 w 1690695"/>
              <a:gd name="connsiteY21" fmla="*/ 365165 h 1322437"/>
              <a:gd name="connsiteX22" fmla="*/ 524301 w 1690695"/>
              <a:gd name="connsiteY22" fmla="*/ 340452 h 1322437"/>
              <a:gd name="connsiteX23" fmla="*/ 333654 w 1690695"/>
              <a:gd name="connsiteY23" fmla="*/ 280433 h 1322437"/>
              <a:gd name="connsiteX24" fmla="*/ 626769 w 1690695"/>
              <a:gd name="connsiteY24" fmla="*/ 240374 h 1322437"/>
              <a:gd name="connsiteX25" fmla="*/ 1279416 w 1690695"/>
              <a:gd name="connsiteY25" fmla="*/ 258372 h 1322437"/>
              <a:gd name="connsiteX26" fmla="*/ 1676559 w 1690695"/>
              <a:gd name="connsiteY26" fmla="*/ 329009 h 1322437"/>
              <a:gd name="connsiteX27" fmla="*/ 1541168 w 1690695"/>
              <a:gd name="connsiteY27" fmla="*/ 407503 h 1322437"/>
              <a:gd name="connsiteX28" fmla="*/ 966930 w 1690695"/>
              <a:gd name="connsiteY28" fmla="*/ 441641 h 1322437"/>
              <a:gd name="connsiteX29" fmla="*/ 541954 w 1690695"/>
              <a:gd name="connsiteY29" fmla="*/ 407531 h 1322437"/>
              <a:gd name="connsiteX30" fmla="*/ 342848 w 1690695"/>
              <a:gd name="connsiteY30" fmla="*/ 353405 h 1322437"/>
              <a:gd name="connsiteX31" fmla="*/ 424877 w 1690695"/>
              <a:gd name="connsiteY31" fmla="*/ 317731 h 1322437"/>
              <a:gd name="connsiteX32" fmla="*/ 602469 w 1690695"/>
              <a:gd name="connsiteY32" fmla="*/ 302757 h 1322437"/>
              <a:gd name="connsiteX33" fmla="*/ 974725 w 1690695"/>
              <a:gd name="connsiteY33" fmla="*/ 305436 h 1322437"/>
              <a:gd name="connsiteX34" fmla="*/ 1318498 w 1690695"/>
              <a:gd name="connsiteY34" fmla="*/ 329751 h 1322437"/>
              <a:gd name="connsiteX35" fmla="*/ 1539523 w 1690695"/>
              <a:gd name="connsiteY35" fmla="*/ 366649 h 1322437"/>
              <a:gd name="connsiteX36" fmla="*/ 1669416 w 1690695"/>
              <a:gd name="connsiteY36" fmla="*/ 420884 h 1322437"/>
              <a:gd name="connsiteX37" fmla="*/ 1452823 w 1690695"/>
              <a:gd name="connsiteY37" fmla="*/ 499324 h 1322437"/>
              <a:gd name="connsiteX38" fmla="*/ 967996 w 1690695"/>
              <a:gd name="connsiteY38" fmla="*/ 522870 h 1322437"/>
              <a:gd name="connsiteX39" fmla="*/ 499588 w 1690695"/>
              <a:gd name="connsiteY39" fmla="*/ 481672 h 1322437"/>
              <a:gd name="connsiteX40" fmla="*/ 347776 w 1690695"/>
              <a:gd name="connsiteY40" fmla="*/ 432245 h 1322437"/>
              <a:gd name="connsiteX41" fmla="*/ 577590 w 1690695"/>
              <a:gd name="connsiteY41" fmla="*/ 378889 h 1322437"/>
              <a:gd name="connsiteX42" fmla="*/ 1219810 w 1690695"/>
              <a:gd name="connsiteY42" fmla="*/ 393409 h 1322437"/>
              <a:gd name="connsiteX43" fmla="*/ 1557424 w 1690695"/>
              <a:gd name="connsiteY43" fmla="*/ 427121 h 1322437"/>
              <a:gd name="connsiteX44" fmla="*/ 1678775 w 1690695"/>
              <a:gd name="connsiteY44" fmla="*/ 485202 h 1322437"/>
              <a:gd name="connsiteX45" fmla="*/ 1578275 w 1690695"/>
              <a:gd name="connsiteY45" fmla="*/ 543256 h 1322437"/>
              <a:gd name="connsiteX46" fmla="*/ 1188201 w 1690695"/>
              <a:gd name="connsiteY46" fmla="*/ 587469 h 1322437"/>
              <a:gd name="connsiteX47" fmla="*/ 784245 w 1690695"/>
              <a:gd name="connsiteY47" fmla="*/ 577627 h 1322437"/>
              <a:gd name="connsiteX48" fmla="*/ 455742 w 1690695"/>
              <a:gd name="connsiteY48" fmla="*/ 529161 h 1322437"/>
              <a:gd name="connsiteX49" fmla="*/ 206209 w 1690695"/>
              <a:gd name="connsiteY49" fmla="*/ 515699 h 1322437"/>
              <a:gd name="connsiteX50" fmla="*/ 1023137 w 1690695"/>
              <a:gd name="connsiteY50" fmla="*/ 1322279 h 1322437"/>
              <a:gd name="connsiteX0" fmla="*/ 527893 w 1692341"/>
              <a:gd name="connsiteY0" fmla="*/ 1310513 h 1322279"/>
              <a:gd name="connsiteX1" fmla="*/ 196956 w 1692341"/>
              <a:gd name="connsiteY1" fmla="*/ 97636 h 1322279"/>
              <a:gd name="connsiteX2" fmla="*/ 1049447 w 1692341"/>
              <a:gd name="connsiteY2" fmla="*/ 1552 h 1322279"/>
              <a:gd name="connsiteX3" fmla="*/ 1522780 w 1692341"/>
              <a:gd name="connsiteY3" fmla="*/ 45085 h 1322279"/>
              <a:gd name="connsiteX4" fmla="*/ 1681571 w 1692341"/>
              <a:gd name="connsiteY4" fmla="*/ 134090 h 1322279"/>
              <a:gd name="connsiteX5" fmla="*/ 1428523 w 1692341"/>
              <a:gd name="connsiteY5" fmla="*/ 208656 h 1322279"/>
              <a:gd name="connsiteX6" fmla="*/ 995422 w 1692341"/>
              <a:gd name="connsiteY6" fmla="*/ 224371 h 1322279"/>
              <a:gd name="connsiteX7" fmla="*/ 374136 w 1692341"/>
              <a:gd name="connsiteY7" fmla="*/ 163927 h 1322279"/>
              <a:gd name="connsiteX8" fmla="*/ 494173 w 1692341"/>
              <a:gd name="connsiteY8" fmla="*/ 92520 h 1322279"/>
              <a:gd name="connsiteX9" fmla="*/ 983680 w 1692341"/>
              <a:gd name="connsiteY9" fmla="*/ 67806 h 1322279"/>
              <a:gd name="connsiteX10" fmla="*/ 1363991 w 1692341"/>
              <a:gd name="connsiteY10" fmla="*/ 91723 h 1322279"/>
              <a:gd name="connsiteX11" fmla="*/ 1605867 w 1692341"/>
              <a:gd name="connsiteY11" fmla="*/ 141150 h 1322279"/>
              <a:gd name="connsiteX12" fmla="*/ 1672624 w 1692341"/>
              <a:gd name="connsiteY12" fmla="*/ 214920 h 1322279"/>
              <a:gd name="connsiteX13" fmla="*/ 1429756 w 1692341"/>
              <a:gd name="connsiteY13" fmla="*/ 273372 h 1322279"/>
              <a:gd name="connsiteX14" fmla="*/ 1041319 w 1692341"/>
              <a:gd name="connsiteY14" fmla="*/ 289088 h 1322279"/>
              <a:gd name="connsiteX15" fmla="*/ 515356 w 1692341"/>
              <a:gd name="connsiteY15" fmla="*/ 256517 h 1322279"/>
              <a:gd name="connsiteX16" fmla="*/ 349422 w 1692341"/>
              <a:gd name="connsiteY16" fmla="*/ 209823 h 1322279"/>
              <a:gd name="connsiteX17" fmla="*/ 727186 w 1692341"/>
              <a:gd name="connsiteY17" fmla="*/ 142744 h 1322279"/>
              <a:gd name="connsiteX18" fmla="*/ 1334432 w 1692341"/>
              <a:gd name="connsiteY18" fmla="*/ 149805 h 1322279"/>
              <a:gd name="connsiteX19" fmla="*/ 1687565 w 1692341"/>
              <a:gd name="connsiteY19" fmla="*/ 251365 h 1322279"/>
              <a:gd name="connsiteX20" fmla="*/ 1489857 w 1692341"/>
              <a:gd name="connsiteY20" fmla="*/ 335726 h 1322279"/>
              <a:gd name="connsiteX21" fmla="*/ 1080236 w 1692341"/>
              <a:gd name="connsiteY21" fmla="*/ 365165 h 1322279"/>
              <a:gd name="connsiteX22" fmla="*/ 525947 w 1692341"/>
              <a:gd name="connsiteY22" fmla="*/ 340452 h 1322279"/>
              <a:gd name="connsiteX23" fmla="*/ 335300 w 1692341"/>
              <a:gd name="connsiteY23" fmla="*/ 280433 h 1322279"/>
              <a:gd name="connsiteX24" fmla="*/ 628415 w 1692341"/>
              <a:gd name="connsiteY24" fmla="*/ 240374 h 1322279"/>
              <a:gd name="connsiteX25" fmla="*/ 1281062 w 1692341"/>
              <a:gd name="connsiteY25" fmla="*/ 258372 h 1322279"/>
              <a:gd name="connsiteX26" fmla="*/ 1678205 w 1692341"/>
              <a:gd name="connsiteY26" fmla="*/ 329009 h 1322279"/>
              <a:gd name="connsiteX27" fmla="*/ 1542814 w 1692341"/>
              <a:gd name="connsiteY27" fmla="*/ 407503 h 1322279"/>
              <a:gd name="connsiteX28" fmla="*/ 968576 w 1692341"/>
              <a:gd name="connsiteY28" fmla="*/ 441641 h 1322279"/>
              <a:gd name="connsiteX29" fmla="*/ 543600 w 1692341"/>
              <a:gd name="connsiteY29" fmla="*/ 407531 h 1322279"/>
              <a:gd name="connsiteX30" fmla="*/ 344494 w 1692341"/>
              <a:gd name="connsiteY30" fmla="*/ 353405 h 1322279"/>
              <a:gd name="connsiteX31" fmla="*/ 426523 w 1692341"/>
              <a:gd name="connsiteY31" fmla="*/ 317731 h 1322279"/>
              <a:gd name="connsiteX32" fmla="*/ 604115 w 1692341"/>
              <a:gd name="connsiteY32" fmla="*/ 302757 h 1322279"/>
              <a:gd name="connsiteX33" fmla="*/ 976371 w 1692341"/>
              <a:gd name="connsiteY33" fmla="*/ 305436 h 1322279"/>
              <a:gd name="connsiteX34" fmla="*/ 1320144 w 1692341"/>
              <a:gd name="connsiteY34" fmla="*/ 329751 h 1322279"/>
              <a:gd name="connsiteX35" fmla="*/ 1541169 w 1692341"/>
              <a:gd name="connsiteY35" fmla="*/ 366649 h 1322279"/>
              <a:gd name="connsiteX36" fmla="*/ 1671062 w 1692341"/>
              <a:gd name="connsiteY36" fmla="*/ 420884 h 1322279"/>
              <a:gd name="connsiteX37" fmla="*/ 1454469 w 1692341"/>
              <a:gd name="connsiteY37" fmla="*/ 499324 h 1322279"/>
              <a:gd name="connsiteX38" fmla="*/ 969642 w 1692341"/>
              <a:gd name="connsiteY38" fmla="*/ 522870 h 1322279"/>
              <a:gd name="connsiteX39" fmla="*/ 501234 w 1692341"/>
              <a:gd name="connsiteY39" fmla="*/ 481672 h 1322279"/>
              <a:gd name="connsiteX40" fmla="*/ 349422 w 1692341"/>
              <a:gd name="connsiteY40" fmla="*/ 432245 h 1322279"/>
              <a:gd name="connsiteX41" fmla="*/ 579236 w 1692341"/>
              <a:gd name="connsiteY41" fmla="*/ 378889 h 1322279"/>
              <a:gd name="connsiteX42" fmla="*/ 1221456 w 1692341"/>
              <a:gd name="connsiteY42" fmla="*/ 393409 h 1322279"/>
              <a:gd name="connsiteX43" fmla="*/ 1559070 w 1692341"/>
              <a:gd name="connsiteY43" fmla="*/ 427121 h 1322279"/>
              <a:gd name="connsiteX44" fmla="*/ 1680421 w 1692341"/>
              <a:gd name="connsiteY44" fmla="*/ 485202 h 1322279"/>
              <a:gd name="connsiteX45" fmla="*/ 1579921 w 1692341"/>
              <a:gd name="connsiteY45" fmla="*/ 543256 h 1322279"/>
              <a:gd name="connsiteX46" fmla="*/ 1189847 w 1692341"/>
              <a:gd name="connsiteY46" fmla="*/ 587469 h 1322279"/>
              <a:gd name="connsiteX47" fmla="*/ 785891 w 1692341"/>
              <a:gd name="connsiteY47" fmla="*/ 577627 h 1322279"/>
              <a:gd name="connsiteX48" fmla="*/ 457388 w 1692341"/>
              <a:gd name="connsiteY48" fmla="*/ 529161 h 1322279"/>
              <a:gd name="connsiteX49" fmla="*/ 207855 w 1692341"/>
              <a:gd name="connsiteY49" fmla="*/ 515699 h 1322279"/>
              <a:gd name="connsiteX50" fmla="*/ 1024783 w 1692341"/>
              <a:gd name="connsiteY50" fmla="*/ 1322279 h 1322279"/>
              <a:gd name="connsiteX0" fmla="*/ 353212 w 1517660"/>
              <a:gd name="connsiteY0" fmla="*/ 1310513 h 1322279"/>
              <a:gd name="connsiteX1" fmla="*/ 289894 w 1517660"/>
              <a:gd name="connsiteY1" fmla="*/ 1152732 h 1322279"/>
              <a:gd name="connsiteX2" fmla="*/ 22275 w 1517660"/>
              <a:gd name="connsiteY2" fmla="*/ 97636 h 1322279"/>
              <a:gd name="connsiteX3" fmla="*/ 874766 w 1517660"/>
              <a:gd name="connsiteY3" fmla="*/ 1552 h 1322279"/>
              <a:gd name="connsiteX4" fmla="*/ 1348099 w 1517660"/>
              <a:gd name="connsiteY4" fmla="*/ 45085 h 1322279"/>
              <a:gd name="connsiteX5" fmla="*/ 1506890 w 1517660"/>
              <a:gd name="connsiteY5" fmla="*/ 134090 h 1322279"/>
              <a:gd name="connsiteX6" fmla="*/ 1253842 w 1517660"/>
              <a:gd name="connsiteY6" fmla="*/ 208656 h 1322279"/>
              <a:gd name="connsiteX7" fmla="*/ 820741 w 1517660"/>
              <a:gd name="connsiteY7" fmla="*/ 224371 h 1322279"/>
              <a:gd name="connsiteX8" fmla="*/ 199455 w 1517660"/>
              <a:gd name="connsiteY8" fmla="*/ 163927 h 1322279"/>
              <a:gd name="connsiteX9" fmla="*/ 319492 w 1517660"/>
              <a:gd name="connsiteY9" fmla="*/ 92520 h 1322279"/>
              <a:gd name="connsiteX10" fmla="*/ 808999 w 1517660"/>
              <a:gd name="connsiteY10" fmla="*/ 67806 h 1322279"/>
              <a:gd name="connsiteX11" fmla="*/ 1189310 w 1517660"/>
              <a:gd name="connsiteY11" fmla="*/ 91723 h 1322279"/>
              <a:gd name="connsiteX12" fmla="*/ 1431186 w 1517660"/>
              <a:gd name="connsiteY12" fmla="*/ 141150 h 1322279"/>
              <a:gd name="connsiteX13" fmla="*/ 1497943 w 1517660"/>
              <a:gd name="connsiteY13" fmla="*/ 214920 h 1322279"/>
              <a:gd name="connsiteX14" fmla="*/ 1255075 w 1517660"/>
              <a:gd name="connsiteY14" fmla="*/ 273372 h 1322279"/>
              <a:gd name="connsiteX15" fmla="*/ 866638 w 1517660"/>
              <a:gd name="connsiteY15" fmla="*/ 289088 h 1322279"/>
              <a:gd name="connsiteX16" fmla="*/ 340675 w 1517660"/>
              <a:gd name="connsiteY16" fmla="*/ 256517 h 1322279"/>
              <a:gd name="connsiteX17" fmla="*/ 174741 w 1517660"/>
              <a:gd name="connsiteY17" fmla="*/ 209823 h 1322279"/>
              <a:gd name="connsiteX18" fmla="*/ 552505 w 1517660"/>
              <a:gd name="connsiteY18" fmla="*/ 142744 h 1322279"/>
              <a:gd name="connsiteX19" fmla="*/ 1159751 w 1517660"/>
              <a:gd name="connsiteY19" fmla="*/ 149805 h 1322279"/>
              <a:gd name="connsiteX20" fmla="*/ 1512884 w 1517660"/>
              <a:gd name="connsiteY20" fmla="*/ 251365 h 1322279"/>
              <a:gd name="connsiteX21" fmla="*/ 1315176 w 1517660"/>
              <a:gd name="connsiteY21" fmla="*/ 335726 h 1322279"/>
              <a:gd name="connsiteX22" fmla="*/ 905555 w 1517660"/>
              <a:gd name="connsiteY22" fmla="*/ 365165 h 1322279"/>
              <a:gd name="connsiteX23" fmla="*/ 351266 w 1517660"/>
              <a:gd name="connsiteY23" fmla="*/ 340452 h 1322279"/>
              <a:gd name="connsiteX24" fmla="*/ 160619 w 1517660"/>
              <a:gd name="connsiteY24" fmla="*/ 280433 h 1322279"/>
              <a:gd name="connsiteX25" fmla="*/ 453734 w 1517660"/>
              <a:gd name="connsiteY25" fmla="*/ 240374 h 1322279"/>
              <a:gd name="connsiteX26" fmla="*/ 1106381 w 1517660"/>
              <a:gd name="connsiteY26" fmla="*/ 258372 h 1322279"/>
              <a:gd name="connsiteX27" fmla="*/ 1503524 w 1517660"/>
              <a:gd name="connsiteY27" fmla="*/ 329009 h 1322279"/>
              <a:gd name="connsiteX28" fmla="*/ 1368133 w 1517660"/>
              <a:gd name="connsiteY28" fmla="*/ 407503 h 1322279"/>
              <a:gd name="connsiteX29" fmla="*/ 793895 w 1517660"/>
              <a:gd name="connsiteY29" fmla="*/ 441641 h 1322279"/>
              <a:gd name="connsiteX30" fmla="*/ 368919 w 1517660"/>
              <a:gd name="connsiteY30" fmla="*/ 407531 h 1322279"/>
              <a:gd name="connsiteX31" fmla="*/ 169813 w 1517660"/>
              <a:gd name="connsiteY31" fmla="*/ 353405 h 1322279"/>
              <a:gd name="connsiteX32" fmla="*/ 251842 w 1517660"/>
              <a:gd name="connsiteY32" fmla="*/ 317731 h 1322279"/>
              <a:gd name="connsiteX33" fmla="*/ 429434 w 1517660"/>
              <a:gd name="connsiteY33" fmla="*/ 302757 h 1322279"/>
              <a:gd name="connsiteX34" fmla="*/ 801690 w 1517660"/>
              <a:gd name="connsiteY34" fmla="*/ 305436 h 1322279"/>
              <a:gd name="connsiteX35" fmla="*/ 1145463 w 1517660"/>
              <a:gd name="connsiteY35" fmla="*/ 329751 h 1322279"/>
              <a:gd name="connsiteX36" fmla="*/ 1366488 w 1517660"/>
              <a:gd name="connsiteY36" fmla="*/ 366649 h 1322279"/>
              <a:gd name="connsiteX37" fmla="*/ 1496381 w 1517660"/>
              <a:gd name="connsiteY37" fmla="*/ 420884 h 1322279"/>
              <a:gd name="connsiteX38" fmla="*/ 1279788 w 1517660"/>
              <a:gd name="connsiteY38" fmla="*/ 499324 h 1322279"/>
              <a:gd name="connsiteX39" fmla="*/ 794961 w 1517660"/>
              <a:gd name="connsiteY39" fmla="*/ 522870 h 1322279"/>
              <a:gd name="connsiteX40" fmla="*/ 326553 w 1517660"/>
              <a:gd name="connsiteY40" fmla="*/ 481672 h 1322279"/>
              <a:gd name="connsiteX41" fmla="*/ 174741 w 1517660"/>
              <a:gd name="connsiteY41" fmla="*/ 432245 h 1322279"/>
              <a:gd name="connsiteX42" fmla="*/ 404555 w 1517660"/>
              <a:gd name="connsiteY42" fmla="*/ 378889 h 1322279"/>
              <a:gd name="connsiteX43" fmla="*/ 1046775 w 1517660"/>
              <a:gd name="connsiteY43" fmla="*/ 393409 h 1322279"/>
              <a:gd name="connsiteX44" fmla="*/ 1384389 w 1517660"/>
              <a:gd name="connsiteY44" fmla="*/ 427121 h 1322279"/>
              <a:gd name="connsiteX45" fmla="*/ 1505740 w 1517660"/>
              <a:gd name="connsiteY45" fmla="*/ 485202 h 1322279"/>
              <a:gd name="connsiteX46" fmla="*/ 1405240 w 1517660"/>
              <a:gd name="connsiteY46" fmla="*/ 543256 h 1322279"/>
              <a:gd name="connsiteX47" fmla="*/ 1015166 w 1517660"/>
              <a:gd name="connsiteY47" fmla="*/ 587469 h 1322279"/>
              <a:gd name="connsiteX48" fmla="*/ 611210 w 1517660"/>
              <a:gd name="connsiteY48" fmla="*/ 577627 h 1322279"/>
              <a:gd name="connsiteX49" fmla="*/ 282707 w 1517660"/>
              <a:gd name="connsiteY49" fmla="*/ 529161 h 1322279"/>
              <a:gd name="connsiteX50" fmla="*/ 33174 w 1517660"/>
              <a:gd name="connsiteY50" fmla="*/ 515699 h 1322279"/>
              <a:gd name="connsiteX51" fmla="*/ 850102 w 1517660"/>
              <a:gd name="connsiteY51" fmla="*/ 1322279 h 1322279"/>
              <a:gd name="connsiteX0" fmla="*/ 443963 w 1608411"/>
              <a:gd name="connsiteY0" fmla="*/ 1310513 h 1322279"/>
              <a:gd name="connsiteX1" fmla="*/ 380645 w 1608411"/>
              <a:gd name="connsiteY1" fmla="*/ 1152732 h 1322279"/>
              <a:gd name="connsiteX2" fmla="*/ 113026 w 1608411"/>
              <a:gd name="connsiteY2" fmla="*/ 97636 h 1322279"/>
              <a:gd name="connsiteX3" fmla="*/ 965517 w 1608411"/>
              <a:gd name="connsiteY3" fmla="*/ 1552 h 1322279"/>
              <a:gd name="connsiteX4" fmla="*/ 1438850 w 1608411"/>
              <a:gd name="connsiteY4" fmla="*/ 45085 h 1322279"/>
              <a:gd name="connsiteX5" fmla="*/ 1597641 w 1608411"/>
              <a:gd name="connsiteY5" fmla="*/ 134090 h 1322279"/>
              <a:gd name="connsiteX6" fmla="*/ 1344593 w 1608411"/>
              <a:gd name="connsiteY6" fmla="*/ 208656 h 1322279"/>
              <a:gd name="connsiteX7" fmla="*/ 911492 w 1608411"/>
              <a:gd name="connsiteY7" fmla="*/ 224371 h 1322279"/>
              <a:gd name="connsiteX8" fmla="*/ 290206 w 1608411"/>
              <a:gd name="connsiteY8" fmla="*/ 163927 h 1322279"/>
              <a:gd name="connsiteX9" fmla="*/ 410243 w 1608411"/>
              <a:gd name="connsiteY9" fmla="*/ 92520 h 1322279"/>
              <a:gd name="connsiteX10" fmla="*/ 899750 w 1608411"/>
              <a:gd name="connsiteY10" fmla="*/ 67806 h 1322279"/>
              <a:gd name="connsiteX11" fmla="*/ 1280061 w 1608411"/>
              <a:gd name="connsiteY11" fmla="*/ 91723 h 1322279"/>
              <a:gd name="connsiteX12" fmla="*/ 1521937 w 1608411"/>
              <a:gd name="connsiteY12" fmla="*/ 141150 h 1322279"/>
              <a:gd name="connsiteX13" fmla="*/ 1588694 w 1608411"/>
              <a:gd name="connsiteY13" fmla="*/ 214920 h 1322279"/>
              <a:gd name="connsiteX14" fmla="*/ 1345826 w 1608411"/>
              <a:gd name="connsiteY14" fmla="*/ 273372 h 1322279"/>
              <a:gd name="connsiteX15" fmla="*/ 957389 w 1608411"/>
              <a:gd name="connsiteY15" fmla="*/ 289088 h 1322279"/>
              <a:gd name="connsiteX16" fmla="*/ 431426 w 1608411"/>
              <a:gd name="connsiteY16" fmla="*/ 256517 h 1322279"/>
              <a:gd name="connsiteX17" fmla="*/ 265492 w 1608411"/>
              <a:gd name="connsiteY17" fmla="*/ 209823 h 1322279"/>
              <a:gd name="connsiteX18" fmla="*/ 643256 w 1608411"/>
              <a:gd name="connsiteY18" fmla="*/ 142744 h 1322279"/>
              <a:gd name="connsiteX19" fmla="*/ 1250502 w 1608411"/>
              <a:gd name="connsiteY19" fmla="*/ 149805 h 1322279"/>
              <a:gd name="connsiteX20" fmla="*/ 1603635 w 1608411"/>
              <a:gd name="connsiteY20" fmla="*/ 251365 h 1322279"/>
              <a:gd name="connsiteX21" fmla="*/ 1405927 w 1608411"/>
              <a:gd name="connsiteY21" fmla="*/ 335726 h 1322279"/>
              <a:gd name="connsiteX22" fmla="*/ 996306 w 1608411"/>
              <a:gd name="connsiteY22" fmla="*/ 365165 h 1322279"/>
              <a:gd name="connsiteX23" fmla="*/ 442017 w 1608411"/>
              <a:gd name="connsiteY23" fmla="*/ 340452 h 1322279"/>
              <a:gd name="connsiteX24" fmla="*/ 251370 w 1608411"/>
              <a:gd name="connsiteY24" fmla="*/ 280433 h 1322279"/>
              <a:gd name="connsiteX25" fmla="*/ 544485 w 1608411"/>
              <a:gd name="connsiteY25" fmla="*/ 240374 h 1322279"/>
              <a:gd name="connsiteX26" fmla="*/ 1197132 w 1608411"/>
              <a:gd name="connsiteY26" fmla="*/ 258372 h 1322279"/>
              <a:gd name="connsiteX27" fmla="*/ 1594275 w 1608411"/>
              <a:gd name="connsiteY27" fmla="*/ 329009 h 1322279"/>
              <a:gd name="connsiteX28" fmla="*/ 1458884 w 1608411"/>
              <a:gd name="connsiteY28" fmla="*/ 407503 h 1322279"/>
              <a:gd name="connsiteX29" fmla="*/ 884646 w 1608411"/>
              <a:gd name="connsiteY29" fmla="*/ 441641 h 1322279"/>
              <a:gd name="connsiteX30" fmla="*/ 459670 w 1608411"/>
              <a:gd name="connsiteY30" fmla="*/ 407531 h 1322279"/>
              <a:gd name="connsiteX31" fmla="*/ 260564 w 1608411"/>
              <a:gd name="connsiteY31" fmla="*/ 353405 h 1322279"/>
              <a:gd name="connsiteX32" fmla="*/ 342593 w 1608411"/>
              <a:gd name="connsiteY32" fmla="*/ 317731 h 1322279"/>
              <a:gd name="connsiteX33" fmla="*/ 520185 w 1608411"/>
              <a:gd name="connsiteY33" fmla="*/ 302757 h 1322279"/>
              <a:gd name="connsiteX34" fmla="*/ 892441 w 1608411"/>
              <a:gd name="connsiteY34" fmla="*/ 305436 h 1322279"/>
              <a:gd name="connsiteX35" fmla="*/ 1236214 w 1608411"/>
              <a:gd name="connsiteY35" fmla="*/ 329751 h 1322279"/>
              <a:gd name="connsiteX36" fmla="*/ 1457239 w 1608411"/>
              <a:gd name="connsiteY36" fmla="*/ 366649 h 1322279"/>
              <a:gd name="connsiteX37" fmla="*/ 1587132 w 1608411"/>
              <a:gd name="connsiteY37" fmla="*/ 420884 h 1322279"/>
              <a:gd name="connsiteX38" fmla="*/ 1370539 w 1608411"/>
              <a:gd name="connsiteY38" fmla="*/ 499324 h 1322279"/>
              <a:gd name="connsiteX39" fmla="*/ 885712 w 1608411"/>
              <a:gd name="connsiteY39" fmla="*/ 522870 h 1322279"/>
              <a:gd name="connsiteX40" fmla="*/ 417304 w 1608411"/>
              <a:gd name="connsiteY40" fmla="*/ 481672 h 1322279"/>
              <a:gd name="connsiteX41" fmla="*/ 265492 w 1608411"/>
              <a:gd name="connsiteY41" fmla="*/ 432245 h 1322279"/>
              <a:gd name="connsiteX42" fmla="*/ 495306 w 1608411"/>
              <a:gd name="connsiteY42" fmla="*/ 378889 h 1322279"/>
              <a:gd name="connsiteX43" fmla="*/ 1137526 w 1608411"/>
              <a:gd name="connsiteY43" fmla="*/ 393409 h 1322279"/>
              <a:gd name="connsiteX44" fmla="*/ 1475140 w 1608411"/>
              <a:gd name="connsiteY44" fmla="*/ 427121 h 1322279"/>
              <a:gd name="connsiteX45" fmla="*/ 1596491 w 1608411"/>
              <a:gd name="connsiteY45" fmla="*/ 485202 h 1322279"/>
              <a:gd name="connsiteX46" fmla="*/ 1495991 w 1608411"/>
              <a:gd name="connsiteY46" fmla="*/ 543256 h 1322279"/>
              <a:gd name="connsiteX47" fmla="*/ 1105917 w 1608411"/>
              <a:gd name="connsiteY47" fmla="*/ 587469 h 1322279"/>
              <a:gd name="connsiteX48" fmla="*/ 701961 w 1608411"/>
              <a:gd name="connsiteY48" fmla="*/ 577627 h 1322279"/>
              <a:gd name="connsiteX49" fmla="*/ 373458 w 1608411"/>
              <a:gd name="connsiteY49" fmla="*/ 529161 h 1322279"/>
              <a:gd name="connsiteX50" fmla="*/ 123925 w 1608411"/>
              <a:gd name="connsiteY50" fmla="*/ 515699 h 1322279"/>
              <a:gd name="connsiteX51" fmla="*/ 940853 w 1608411"/>
              <a:gd name="connsiteY51" fmla="*/ 1322279 h 1322279"/>
              <a:gd name="connsiteX0" fmla="*/ 471865 w 1636313"/>
              <a:gd name="connsiteY0" fmla="*/ 1310513 h 1322279"/>
              <a:gd name="connsiteX1" fmla="*/ 408547 w 1636313"/>
              <a:gd name="connsiteY1" fmla="*/ 1152732 h 1322279"/>
              <a:gd name="connsiteX2" fmla="*/ 140928 w 1636313"/>
              <a:gd name="connsiteY2" fmla="*/ 97636 h 1322279"/>
              <a:gd name="connsiteX3" fmla="*/ 993419 w 1636313"/>
              <a:gd name="connsiteY3" fmla="*/ 1552 h 1322279"/>
              <a:gd name="connsiteX4" fmla="*/ 1466752 w 1636313"/>
              <a:gd name="connsiteY4" fmla="*/ 45085 h 1322279"/>
              <a:gd name="connsiteX5" fmla="*/ 1625543 w 1636313"/>
              <a:gd name="connsiteY5" fmla="*/ 134090 h 1322279"/>
              <a:gd name="connsiteX6" fmla="*/ 1372495 w 1636313"/>
              <a:gd name="connsiteY6" fmla="*/ 208656 h 1322279"/>
              <a:gd name="connsiteX7" fmla="*/ 939394 w 1636313"/>
              <a:gd name="connsiteY7" fmla="*/ 224371 h 1322279"/>
              <a:gd name="connsiteX8" fmla="*/ 318108 w 1636313"/>
              <a:gd name="connsiteY8" fmla="*/ 163927 h 1322279"/>
              <a:gd name="connsiteX9" fmla="*/ 438145 w 1636313"/>
              <a:gd name="connsiteY9" fmla="*/ 92520 h 1322279"/>
              <a:gd name="connsiteX10" fmla="*/ 927652 w 1636313"/>
              <a:gd name="connsiteY10" fmla="*/ 67806 h 1322279"/>
              <a:gd name="connsiteX11" fmla="*/ 1307963 w 1636313"/>
              <a:gd name="connsiteY11" fmla="*/ 91723 h 1322279"/>
              <a:gd name="connsiteX12" fmla="*/ 1549839 w 1636313"/>
              <a:gd name="connsiteY12" fmla="*/ 141150 h 1322279"/>
              <a:gd name="connsiteX13" fmla="*/ 1616596 w 1636313"/>
              <a:gd name="connsiteY13" fmla="*/ 214920 h 1322279"/>
              <a:gd name="connsiteX14" fmla="*/ 1373728 w 1636313"/>
              <a:gd name="connsiteY14" fmla="*/ 273372 h 1322279"/>
              <a:gd name="connsiteX15" fmla="*/ 985291 w 1636313"/>
              <a:gd name="connsiteY15" fmla="*/ 289088 h 1322279"/>
              <a:gd name="connsiteX16" fmla="*/ 459328 w 1636313"/>
              <a:gd name="connsiteY16" fmla="*/ 256517 h 1322279"/>
              <a:gd name="connsiteX17" fmla="*/ 293394 w 1636313"/>
              <a:gd name="connsiteY17" fmla="*/ 209823 h 1322279"/>
              <a:gd name="connsiteX18" fmla="*/ 671158 w 1636313"/>
              <a:gd name="connsiteY18" fmla="*/ 142744 h 1322279"/>
              <a:gd name="connsiteX19" fmla="*/ 1278404 w 1636313"/>
              <a:gd name="connsiteY19" fmla="*/ 149805 h 1322279"/>
              <a:gd name="connsiteX20" fmla="*/ 1631537 w 1636313"/>
              <a:gd name="connsiteY20" fmla="*/ 251365 h 1322279"/>
              <a:gd name="connsiteX21" fmla="*/ 1433829 w 1636313"/>
              <a:gd name="connsiteY21" fmla="*/ 335726 h 1322279"/>
              <a:gd name="connsiteX22" fmla="*/ 1024208 w 1636313"/>
              <a:gd name="connsiteY22" fmla="*/ 365165 h 1322279"/>
              <a:gd name="connsiteX23" fmla="*/ 469919 w 1636313"/>
              <a:gd name="connsiteY23" fmla="*/ 340452 h 1322279"/>
              <a:gd name="connsiteX24" fmla="*/ 279272 w 1636313"/>
              <a:gd name="connsiteY24" fmla="*/ 280433 h 1322279"/>
              <a:gd name="connsiteX25" fmla="*/ 572387 w 1636313"/>
              <a:gd name="connsiteY25" fmla="*/ 240374 h 1322279"/>
              <a:gd name="connsiteX26" fmla="*/ 1225034 w 1636313"/>
              <a:gd name="connsiteY26" fmla="*/ 258372 h 1322279"/>
              <a:gd name="connsiteX27" fmla="*/ 1622177 w 1636313"/>
              <a:gd name="connsiteY27" fmla="*/ 329009 h 1322279"/>
              <a:gd name="connsiteX28" fmla="*/ 1486786 w 1636313"/>
              <a:gd name="connsiteY28" fmla="*/ 407503 h 1322279"/>
              <a:gd name="connsiteX29" fmla="*/ 912548 w 1636313"/>
              <a:gd name="connsiteY29" fmla="*/ 441641 h 1322279"/>
              <a:gd name="connsiteX30" fmla="*/ 487572 w 1636313"/>
              <a:gd name="connsiteY30" fmla="*/ 407531 h 1322279"/>
              <a:gd name="connsiteX31" fmla="*/ 288466 w 1636313"/>
              <a:gd name="connsiteY31" fmla="*/ 353405 h 1322279"/>
              <a:gd name="connsiteX32" fmla="*/ 370495 w 1636313"/>
              <a:gd name="connsiteY32" fmla="*/ 317731 h 1322279"/>
              <a:gd name="connsiteX33" fmla="*/ 548087 w 1636313"/>
              <a:gd name="connsiteY33" fmla="*/ 302757 h 1322279"/>
              <a:gd name="connsiteX34" fmla="*/ 920343 w 1636313"/>
              <a:gd name="connsiteY34" fmla="*/ 305436 h 1322279"/>
              <a:gd name="connsiteX35" fmla="*/ 1264116 w 1636313"/>
              <a:gd name="connsiteY35" fmla="*/ 329751 h 1322279"/>
              <a:gd name="connsiteX36" fmla="*/ 1485141 w 1636313"/>
              <a:gd name="connsiteY36" fmla="*/ 366649 h 1322279"/>
              <a:gd name="connsiteX37" fmla="*/ 1615034 w 1636313"/>
              <a:gd name="connsiteY37" fmla="*/ 420884 h 1322279"/>
              <a:gd name="connsiteX38" fmla="*/ 1398441 w 1636313"/>
              <a:gd name="connsiteY38" fmla="*/ 499324 h 1322279"/>
              <a:gd name="connsiteX39" fmla="*/ 913614 w 1636313"/>
              <a:gd name="connsiteY39" fmla="*/ 522870 h 1322279"/>
              <a:gd name="connsiteX40" fmla="*/ 445206 w 1636313"/>
              <a:gd name="connsiteY40" fmla="*/ 481672 h 1322279"/>
              <a:gd name="connsiteX41" fmla="*/ 293394 w 1636313"/>
              <a:gd name="connsiteY41" fmla="*/ 432245 h 1322279"/>
              <a:gd name="connsiteX42" fmla="*/ 523208 w 1636313"/>
              <a:gd name="connsiteY42" fmla="*/ 378889 h 1322279"/>
              <a:gd name="connsiteX43" fmla="*/ 1165428 w 1636313"/>
              <a:gd name="connsiteY43" fmla="*/ 393409 h 1322279"/>
              <a:gd name="connsiteX44" fmla="*/ 1503042 w 1636313"/>
              <a:gd name="connsiteY44" fmla="*/ 427121 h 1322279"/>
              <a:gd name="connsiteX45" fmla="*/ 1624393 w 1636313"/>
              <a:gd name="connsiteY45" fmla="*/ 485202 h 1322279"/>
              <a:gd name="connsiteX46" fmla="*/ 1523893 w 1636313"/>
              <a:gd name="connsiteY46" fmla="*/ 543256 h 1322279"/>
              <a:gd name="connsiteX47" fmla="*/ 1133819 w 1636313"/>
              <a:gd name="connsiteY47" fmla="*/ 587469 h 1322279"/>
              <a:gd name="connsiteX48" fmla="*/ 729863 w 1636313"/>
              <a:gd name="connsiteY48" fmla="*/ 577627 h 1322279"/>
              <a:gd name="connsiteX49" fmla="*/ 401360 w 1636313"/>
              <a:gd name="connsiteY49" fmla="*/ 529161 h 1322279"/>
              <a:gd name="connsiteX50" fmla="*/ 151827 w 1636313"/>
              <a:gd name="connsiteY50" fmla="*/ 515699 h 1322279"/>
              <a:gd name="connsiteX51" fmla="*/ 968755 w 1636313"/>
              <a:gd name="connsiteY51" fmla="*/ 1322279 h 1322279"/>
              <a:gd name="connsiteX0" fmla="*/ 471865 w 1636313"/>
              <a:gd name="connsiteY0" fmla="*/ 1310513 h 1322279"/>
              <a:gd name="connsiteX1" fmla="*/ 408547 w 1636313"/>
              <a:gd name="connsiteY1" fmla="*/ 1152732 h 1322279"/>
              <a:gd name="connsiteX2" fmla="*/ 140928 w 1636313"/>
              <a:gd name="connsiteY2" fmla="*/ 97636 h 1322279"/>
              <a:gd name="connsiteX3" fmla="*/ 993419 w 1636313"/>
              <a:gd name="connsiteY3" fmla="*/ 1552 h 1322279"/>
              <a:gd name="connsiteX4" fmla="*/ 1466752 w 1636313"/>
              <a:gd name="connsiteY4" fmla="*/ 45085 h 1322279"/>
              <a:gd name="connsiteX5" fmla="*/ 1625543 w 1636313"/>
              <a:gd name="connsiteY5" fmla="*/ 134090 h 1322279"/>
              <a:gd name="connsiteX6" fmla="*/ 1372495 w 1636313"/>
              <a:gd name="connsiteY6" fmla="*/ 208656 h 1322279"/>
              <a:gd name="connsiteX7" fmla="*/ 939394 w 1636313"/>
              <a:gd name="connsiteY7" fmla="*/ 224371 h 1322279"/>
              <a:gd name="connsiteX8" fmla="*/ 318108 w 1636313"/>
              <a:gd name="connsiteY8" fmla="*/ 163927 h 1322279"/>
              <a:gd name="connsiteX9" fmla="*/ 438145 w 1636313"/>
              <a:gd name="connsiteY9" fmla="*/ 92520 h 1322279"/>
              <a:gd name="connsiteX10" fmla="*/ 927652 w 1636313"/>
              <a:gd name="connsiteY10" fmla="*/ 67806 h 1322279"/>
              <a:gd name="connsiteX11" fmla="*/ 1307963 w 1636313"/>
              <a:gd name="connsiteY11" fmla="*/ 91723 h 1322279"/>
              <a:gd name="connsiteX12" fmla="*/ 1549839 w 1636313"/>
              <a:gd name="connsiteY12" fmla="*/ 141150 h 1322279"/>
              <a:gd name="connsiteX13" fmla="*/ 1616596 w 1636313"/>
              <a:gd name="connsiteY13" fmla="*/ 214920 h 1322279"/>
              <a:gd name="connsiteX14" fmla="*/ 1373728 w 1636313"/>
              <a:gd name="connsiteY14" fmla="*/ 273372 h 1322279"/>
              <a:gd name="connsiteX15" fmla="*/ 985291 w 1636313"/>
              <a:gd name="connsiteY15" fmla="*/ 289088 h 1322279"/>
              <a:gd name="connsiteX16" fmla="*/ 459328 w 1636313"/>
              <a:gd name="connsiteY16" fmla="*/ 256517 h 1322279"/>
              <a:gd name="connsiteX17" fmla="*/ 293394 w 1636313"/>
              <a:gd name="connsiteY17" fmla="*/ 209823 h 1322279"/>
              <a:gd name="connsiteX18" fmla="*/ 671158 w 1636313"/>
              <a:gd name="connsiteY18" fmla="*/ 142744 h 1322279"/>
              <a:gd name="connsiteX19" fmla="*/ 1278404 w 1636313"/>
              <a:gd name="connsiteY19" fmla="*/ 149805 h 1322279"/>
              <a:gd name="connsiteX20" fmla="*/ 1631537 w 1636313"/>
              <a:gd name="connsiteY20" fmla="*/ 251365 h 1322279"/>
              <a:gd name="connsiteX21" fmla="*/ 1433829 w 1636313"/>
              <a:gd name="connsiteY21" fmla="*/ 335726 h 1322279"/>
              <a:gd name="connsiteX22" fmla="*/ 1024208 w 1636313"/>
              <a:gd name="connsiteY22" fmla="*/ 365165 h 1322279"/>
              <a:gd name="connsiteX23" fmla="*/ 469919 w 1636313"/>
              <a:gd name="connsiteY23" fmla="*/ 340452 h 1322279"/>
              <a:gd name="connsiteX24" fmla="*/ 279272 w 1636313"/>
              <a:gd name="connsiteY24" fmla="*/ 280433 h 1322279"/>
              <a:gd name="connsiteX25" fmla="*/ 572387 w 1636313"/>
              <a:gd name="connsiteY25" fmla="*/ 240374 h 1322279"/>
              <a:gd name="connsiteX26" fmla="*/ 1225034 w 1636313"/>
              <a:gd name="connsiteY26" fmla="*/ 258372 h 1322279"/>
              <a:gd name="connsiteX27" fmla="*/ 1622177 w 1636313"/>
              <a:gd name="connsiteY27" fmla="*/ 329009 h 1322279"/>
              <a:gd name="connsiteX28" fmla="*/ 1486786 w 1636313"/>
              <a:gd name="connsiteY28" fmla="*/ 407503 h 1322279"/>
              <a:gd name="connsiteX29" fmla="*/ 912548 w 1636313"/>
              <a:gd name="connsiteY29" fmla="*/ 441641 h 1322279"/>
              <a:gd name="connsiteX30" fmla="*/ 487572 w 1636313"/>
              <a:gd name="connsiteY30" fmla="*/ 407531 h 1322279"/>
              <a:gd name="connsiteX31" fmla="*/ 288466 w 1636313"/>
              <a:gd name="connsiteY31" fmla="*/ 353405 h 1322279"/>
              <a:gd name="connsiteX32" fmla="*/ 370495 w 1636313"/>
              <a:gd name="connsiteY32" fmla="*/ 317731 h 1322279"/>
              <a:gd name="connsiteX33" fmla="*/ 548087 w 1636313"/>
              <a:gd name="connsiteY33" fmla="*/ 302757 h 1322279"/>
              <a:gd name="connsiteX34" fmla="*/ 920343 w 1636313"/>
              <a:gd name="connsiteY34" fmla="*/ 305436 h 1322279"/>
              <a:gd name="connsiteX35" fmla="*/ 1264116 w 1636313"/>
              <a:gd name="connsiteY35" fmla="*/ 329751 h 1322279"/>
              <a:gd name="connsiteX36" fmla="*/ 1485141 w 1636313"/>
              <a:gd name="connsiteY36" fmla="*/ 366649 h 1322279"/>
              <a:gd name="connsiteX37" fmla="*/ 1615034 w 1636313"/>
              <a:gd name="connsiteY37" fmla="*/ 420884 h 1322279"/>
              <a:gd name="connsiteX38" fmla="*/ 1398441 w 1636313"/>
              <a:gd name="connsiteY38" fmla="*/ 499324 h 1322279"/>
              <a:gd name="connsiteX39" fmla="*/ 913614 w 1636313"/>
              <a:gd name="connsiteY39" fmla="*/ 522870 h 1322279"/>
              <a:gd name="connsiteX40" fmla="*/ 445206 w 1636313"/>
              <a:gd name="connsiteY40" fmla="*/ 481672 h 1322279"/>
              <a:gd name="connsiteX41" fmla="*/ 293394 w 1636313"/>
              <a:gd name="connsiteY41" fmla="*/ 432245 h 1322279"/>
              <a:gd name="connsiteX42" fmla="*/ 523208 w 1636313"/>
              <a:gd name="connsiteY42" fmla="*/ 378889 h 1322279"/>
              <a:gd name="connsiteX43" fmla="*/ 1165428 w 1636313"/>
              <a:gd name="connsiteY43" fmla="*/ 393409 h 1322279"/>
              <a:gd name="connsiteX44" fmla="*/ 1503042 w 1636313"/>
              <a:gd name="connsiteY44" fmla="*/ 427121 h 1322279"/>
              <a:gd name="connsiteX45" fmla="*/ 1624393 w 1636313"/>
              <a:gd name="connsiteY45" fmla="*/ 485202 h 1322279"/>
              <a:gd name="connsiteX46" fmla="*/ 1523893 w 1636313"/>
              <a:gd name="connsiteY46" fmla="*/ 543256 h 1322279"/>
              <a:gd name="connsiteX47" fmla="*/ 1133819 w 1636313"/>
              <a:gd name="connsiteY47" fmla="*/ 587469 h 1322279"/>
              <a:gd name="connsiteX48" fmla="*/ 729863 w 1636313"/>
              <a:gd name="connsiteY48" fmla="*/ 577627 h 1322279"/>
              <a:gd name="connsiteX49" fmla="*/ 401360 w 1636313"/>
              <a:gd name="connsiteY49" fmla="*/ 529161 h 1322279"/>
              <a:gd name="connsiteX50" fmla="*/ 151827 w 1636313"/>
              <a:gd name="connsiteY50" fmla="*/ 515699 h 1322279"/>
              <a:gd name="connsiteX51" fmla="*/ 968755 w 1636313"/>
              <a:gd name="connsiteY51" fmla="*/ 1322279 h 1322279"/>
              <a:gd name="connsiteX0" fmla="*/ 471865 w 1636313"/>
              <a:gd name="connsiteY0" fmla="*/ 1310513 h 1322279"/>
              <a:gd name="connsiteX1" fmla="*/ 408547 w 1636313"/>
              <a:gd name="connsiteY1" fmla="*/ 1152732 h 1322279"/>
              <a:gd name="connsiteX2" fmla="*/ 140928 w 1636313"/>
              <a:gd name="connsiteY2" fmla="*/ 97636 h 1322279"/>
              <a:gd name="connsiteX3" fmla="*/ 993419 w 1636313"/>
              <a:gd name="connsiteY3" fmla="*/ 1552 h 1322279"/>
              <a:gd name="connsiteX4" fmla="*/ 1466752 w 1636313"/>
              <a:gd name="connsiteY4" fmla="*/ 45085 h 1322279"/>
              <a:gd name="connsiteX5" fmla="*/ 1625543 w 1636313"/>
              <a:gd name="connsiteY5" fmla="*/ 134090 h 1322279"/>
              <a:gd name="connsiteX6" fmla="*/ 1372495 w 1636313"/>
              <a:gd name="connsiteY6" fmla="*/ 208656 h 1322279"/>
              <a:gd name="connsiteX7" fmla="*/ 939394 w 1636313"/>
              <a:gd name="connsiteY7" fmla="*/ 224371 h 1322279"/>
              <a:gd name="connsiteX8" fmla="*/ 318108 w 1636313"/>
              <a:gd name="connsiteY8" fmla="*/ 163927 h 1322279"/>
              <a:gd name="connsiteX9" fmla="*/ 438145 w 1636313"/>
              <a:gd name="connsiteY9" fmla="*/ 92520 h 1322279"/>
              <a:gd name="connsiteX10" fmla="*/ 927652 w 1636313"/>
              <a:gd name="connsiteY10" fmla="*/ 67806 h 1322279"/>
              <a:gd name="connsiteX11" fmla="*/ 1307963 w 1636313"/>
              <a:gd name="connsiteY11" fmla="*/ 91723 h 1322279"/>
              <a:gd name="connsiteX12" fmla="*/ 1549839 w 1636313"/>
              <a:gd name="connsiteY12" fmla="*/ 141150 h 1322279"/>
              <a:gd name="connsiteX13" fmla="*/ 1616596 w 1636313"/>
              <a:gd name="connsiteY13" fmla="*/ 214920 h 1322279"/>
              <a:gd name="connsiteX14" fmla="*/ 1373728 w 1636313"/>
              <a:gd name="connsiteY14" fmla="*/ 273372 h 1322279"/>
              <a:gd name="connsiteX15" fmla="*/ 985291 w 1636313"/>
              <a:gd name="connsiteY15" fmla="*/ 289088 h 1322279"/>
              <a:gd name="connsiteX16" fmla="*/ 459328 w 1636313"/>
              <a:gd name="connsiteY16" fmla="*/ 256517 h 1322279"/>
              <a:gd name="connsiteX17" fmla="*/ 293394 w 1636313"/>
              <a:gd name="connsiteY17" fmla="*/ 209823 h 1322279"/>
              <a:gd name="connsiteX18" fmla="*/ 671158 w 1636313"/>
              <a:gd name="connsiteY18" fmla="*/ 142744 h 1322279"/>
              <a:gd name="connsiteX19" fmla="*/ 1278404 w 1636313"/>
              <a:gd name="connsiteY19" fmla="*/ 149805 h 1322279"/>
              <a:gd name="connsiteX20" fmla="*/ 1631537 w 1636313"/>
              <a:gd name="connsiteY20" fmla="*/ 251365 h 1322279"/>
              <a:gd name="connsiteX21" fmla="*/ 1433829 w 1636313"/>
              <a:gd name="connsiteY21" fmla="*/ 335726 h 1322279"/>
              <a:gd name="connsiteX22" fmla="*/ 1024208 w 1636313"/>
              <a:gd name="connsiteY22" fmla="*/ 365165 h 1322279"/>
              <a:gd name="connsiteX23" fmla="*/ 469919 w 1636313"/>
              <a:gd name="connsiteY23" fmla="*/ 340452 h 1322279"/>
              <a:gd name="connsiteX24" fmla="*/ 279272 w 1636313"/>
              <a:gd name="connsiteY24" fmla="*/ 280433 h 1322279"/>
              <a:gd name="connsiteX25" fmla="*/ 572387 w 1636313"/>
              <a:gd name="connsiteY25" fmla="*/ 240374 h 1322279"/>
              <a:gd name="connsiteX26" fmla="*/ 1225034 w 1636313"/>
              <a:gd name="connsiteY26" fmla="*/ 258372 h 1322279"/>
              <a:gd name="connsiteX27" fmla="*/ 1622177 w 1636313"/>
              <a:gd name="connsiteY27" fmla="*/ 329009 h 1322279"/>
              <a:gd name="connsiteX28" fmla="*/ 1486786 w 1636313"/>
              <a:gd name="connsiteY28" fmla="*/ 407503 h 1322279"/>
              <a:gd name="connsiteX29" fmla="*/ 912548 w 1636313"/>
              <a:gd name="connsiteY29" fmla="*/ 441641 h 1322279"/>
              <a:gd name="connsiteX30" fmla="*/ 487572 w 1636313"/>
              <a:gd name="connsiteY30" fmla="*/ 407531 h 1322279"/>
              <a:gd name="connsiteX31" fmla="*/ 288466 w 1636313"/>
              <a:gd name="connsiteY31" fmla="*/ 353405 h 1322279"/>
              <a:gd name="connsiteX32" fmla="*/ 370495 w 1636313"/>
              <a:gd name="connsiteY32" fmla="*/ 317731 h 1322279"/>
              <a:gd name="connsiteX33" fmla="*/ 548087 w 1636313"/>
              <a:gd name="connsiteY33" fmla="*/ 302757 h 1322279"/>
              <a:gd name="connsiteX34" fmla="*/ 920343 w 1636313"/>
              <a:gd name="connsiteY34" fmla="*/ 305436 h 1322279"/>
              <a:gd name="connsiteX35" fmla="*/ 1264116 w 1636313"/>
              <a:gd name="connsiteY35" fmla="*/ 329751 h 1322279"/>
              <a:gd name="connsiteX36" fmla="*/ 1485141 w 1636313"/>
              <a:gd name="connsiteY36" fmla="*/ 366649 h 1322279"/>
              <a:gd name="connsiteX37" fmla="*/ 1615034 w 1636313"/>
              <a:gd name="connsiteY37" fmla="*/ 420884 h 1322279"/>
              <a:gd name="connsiteX38" fmla="*/ 1398441 w 1636313"/>
              <a:gd name="connsiteY38" fmla="*/ 499324 h 1322279"/>
              <a:gd name="connsiteX39" fmla="*/ 913614 w 1636313"/>
              <a:gd name="connsiteY39" fmla="*/ 522870 h 1322279"/>
              <a:gd name="connsiteX40" fmla="*/ 445206 w 1636313"/>
              <a:gd name="connsiteY40" fmla="*/ 481672 h 1322279"/>
              <a:gd name="connsiteX41" fmla="*/ 293394 w 1636313"/>
              <a:gd name="connsiteY41" fmla="*/ 432245 h 1322279"/>
              <a:gd name="connsiteX42" fmla="*/ 523208 w 1636313"/>
              <a:gd name="connsiteY42" fmla="*/ 378889 h 1322279"/>
              <a:gd name="connsiteX43" fmla="*/ 1165428 w 1636313"/>
              <a:gd name="connsiteY43" fmla="*/ 393409 h 1322279"/>
              <a:gd name="connsiteX44" fmla="*/ 1503042 w 1636313"/>
              <a:gd name="connsiteY44" fmla="*/ 427121 h 1322279"/>
              <a:gd name="connsiteX45" fmla="*/ 1624393 w 1636313"/>
              <a:gd name="connsiteY45" fmla="*/ 485202 h 1322279"/>
              <a:gd name="connsiteX46" fmla="*/ 1523893 w 1636313"/>
              <a:gd name="connsiteY46" fmla="*/ 543256 h 1322279"/>
              <a:gd name="connsiteX47" fmla="*/ 1133819 w 1636313"/>
              <a:gd name="connsiteY47" fmla="*/ 587469 h 1322279"/>
              <a:gd name="connsiteX48" fmla="*/ 729863 w 1636313"/>
              <a:gd name="connsiteY48" fmla="*/ 577627 h 1322279"/>
              <a:gd name="connsiteX49" fmla="*/ 401360 w 1636313"/>
              <a:gd name="connsiteY49" fmla="*/ 529161 h 1322279"/>
              <a:gd name="connsiteX50" fmla="*/ 151827 w 1636313"/>
              <a:gd name="connsiteY50" fmla="*/ 515699 h 1322279"/>
              <a:gd name="connsiteX51" fmla="*/ 968755 w 1636313"/>
              <a:gd name="connsiteY51" fmla="*/ 1322279 h 1322279"/>
              <a:gd name="connsiteX0" fmla="*/ 471865 w 1636313"/>
              <a:gd name="connsiteY0" fmla="*/ 1310513 h 1322279"/>
              <a:gd name="connsiteX1" fmla="*/ 408547 w 1636313"/>
              <a:gd name="connsiteY1" fmla="*/ 1152732 h 1322279"/>
              <a:gd name="connsiteX2" fmla="*/ 140928 w 1636313"/>
              <a:gd name="connsiteY2" fmla="*/ 97636 h 1322279"/>
              <a:gd name="connsiteX3" fmla="*/ 993419 w 1636313"/>
              <a:gd name="connsiteY3" fmla="*/ 1552 h 1322279"/>
              <a:gd name="connsiteX4" fmla="*/ 1466752 w 1636313"/>
              <a:gd name="connsiteY4" fmla="*/ 45085 h 1322279"/>
              <a:gd name="connsiteX5" fmla="*/ 1625543 w 1636313"/>
              <a:gd name="connsiteY5" fmla="*/ 134090 h 1322279"/>
              <a:gd name="connsiteX6" fmla="*/ 1372495 w 1636313"/>
              <a:gd name="connsiteY6" fmla="*/ 208656 h 1322279"/>
              <a:gd name="connsiteX7" fmla="*/ 939394 w 1636313"/>
              <a:gd name="connsiteY7" fmla="*/ 224371 h 1322279"/>
              <a:gd name="connsiteX8" fmla="*/ 318108 w 1636313"/>
              <a:gd name="connsiteY8" fmla="*/ 163927 h 1322279"/>
              <a:gd name="connsiteX9" fmla="*/ 438145 w 1636313"/>
              <a:gd name="connsiteY9" fmla="*/ 92520 h 1322279"/>
              <a:gd name="connsiteX10" fmla="*/ 927652 w 1636313"/>
              <a:gd name="connsiteY10" fmla="*/ 67806 h 1322279"/>
              <a:gd name="connsiteX11" fmla="*/ 1307963 w 1636313"/>
              <a:gd name="connsiteY11" fmla="*/ 91723 h 1322279"/>
              <a:gd name="connsiteX12" fmla="*/ 1549839 w 1636313"/>
              <a:gd name="connsiteY12" fmla="*/ 141150 h 1322279"/>
              <a:gd name="connsiteX13" fmla="*/ 1616596 w 1636313"/>
              <a:gd name="connsiteY13" fmla="*/ 214920 h 1322279"/>
              <a:gd name="connsiteX14" fmla="*/ 1373728 w 1636313"/>
              <a:gd name="connsiteY14" fmla="*/ 273372 h 1322279"/>
              <a:gd name="connsiteX15" fmla="*/ 985291 w 1636313"/>
              <a:gd name="connsiteY15" fmla="*/ 289088 h 1322279"/>
              <a:gd name="connsiteX16" fmla="*/ 459328 w 1636313"/>
              <a:gd name="connsiteY16" fmla="*/ 256517 h 1322279"/>
              <a:gd name="connsiteX17" fmla="*/ 293394 w 1636313"/>
              <a:gd name="connsiteY17" fmla="*/ 209823 h 1322279"/>
              <a:gd name="connsiteX18" fmla="*/ 671158 w 1636313"/>
              <a:gd name="connsiteY18" fmla="*/ 142744 h 1322279"/>
              <a:gd name="connsiteX19" fmla="*/ 1278404 w 1636313"/>
              <a:gd name="connsiteY19" fmla="*/ 149805 h 1322279"/>
              <a:gd name="connsiteX20" fmla="*/ 1631537 w 1636313"/>
              <a:gd name="connsiteY20" fmla="*/ 251365 h 1322279"/>
              <a:gd name="connsiteX21" fmla="*/ 1433829 w 1636313"/>
              <a:gd name="connsiteY21" fmla="*/ 335726 h 1322279"/>
              <a:gd name="connsiteX22" fmla="*/ 1024208 w 1636313"/>
              <a:gd name="connsiteY22" fmla="*/ 365165 h 1322279"/>
              <a:gd name="connsiteX23" fmla="*/ 469919 w 1636313"/>
              <a:gd name="connsiteY23" fmla="*/ 340452 h 1322279"/>
              <a:gd name="connsiteX24" fmla="*/ 279272 w 1636313"/>
              <a:gd name="connsiteY24" fmla="*/ 280433 h 1322279"/>
              <a:gd name="connsiteX25" fmla="*/ 572387 w 1636313"/>
              <a:gd name="connsiteY25" fmla="*/ 240374 h 1322279"/>
              <a:gd name="connsiteX26" fmla="*/ 1225034 w 1636313"/>
              <a:gd name="connsiteY26" fmla="*/ 258372 h 1322279"/>
              <a:gd name="connsiteX27" fmla="*/ 1622177 w 1636313"/>
              <a:gd name="connsiteY27" fmla="*/ 329009 h 1322279"/>
              <a:gd name="connsiteX28" fmla="*/ 1486786 w 1636313"/>
              <a:gd name="connsiteY28" fmla="*/ 407503 h 1322279"/>
              <a:gd name="connsiteX29" fmla="*/ 912548 w 1636313"/>
              <a:gd name="connsiteY29" fmla="*/ 441641 h 1322279"/>
              <a:gd name="connsiteX30" fmla="*/ 487572 w 1636313"/>
              <a:gd name="connsiteY30" fmla="*/ 407531 h 1322279"/>
              <a:gd name="connsiteX31" fmla="*/ 288466 w 1636313"/>
              <a:gd name="connsiteY31" fmla="*/ 353405 h 1322279"/>
              <a:gd name="connsiteX32" fmla="*/ 370495 w 1636313"/>
              <a:gd name="connsiteY32" fmla="*/ 317731 h 1322279"/>
              <a:gd name="connsiteX33" fmla="*/ 548087 w 1636313"/>
              <a:gd name="connsiteY33" fmla="*/ 302757 h 1322279"/>
              <a:gd name="connsiteX34" fmla="*/ 920343 w 1636313"/>
              <a:gd name="connsiteY34" fmla="*/ 305436 h 1322279"/>
              <a:gd name="connsiteX35" fmla="*/ 1264116 w 1636313"/>
              <a:gd name="connsiteY35" fmla="*/ 329751 h 1322279"/>
              <a:gd name="connsiteX36" fmla="*/ 1485141 w 1636313"/>
              <a:gd name="connsiteY36" fmla="*/ 366649 h 1322279"/>
              <a:gd name="connsiteX37" fmla="*/ 1615034 w 1636313"/>
              <a:gd name="connsiteY37" fmla="*/ 420884 h 1322279"/>
              <a:gd name="connsiteX38" fmla="*/ 1398441 w 1636313"/>
              <a:gd name="connsiteY38" fmla="*/ 499324 h 1322279"/>
              <a:gd name="connsiteX39" fmla="*/ 913614 w 1636313"/>
              <a:gd name="connsiteY39" fmla="*/ 522870 h 1322279"/>
              <a:gd name="connsiteX40" fmla="*/ 445206 w 1636313"/>
              <a:gd name="connsiteY40" fmla="*/ 481672 h 1322279"/>
              <a:gd name="connsiteX41" fmla="*/ 293394 w 1636313"/>
              <a:gd name="connsiteY41" fmla="*/ 432245 h 1322279"/>
              <a:gd name="connsiteX42" fmla="*/ 523208 w 1636313"/>
              <a:gd name="connsiteY42" fmla="*/ 378889 h 1322279"/>
              <a:gd name="connsiteX43" fmla="*/ 1165428 w 1636313"/>
              <a:gd name="connsiteY43" fmla="*/ 393409 h 1322279"/>
              <a:gd name="connsiteX44" fmla="*/ 1503042 w 1636313"/>
              <a:gd name="connsiteY44" fmla="*/ 427121 h 1322279"/>
              <a:gd name="connsiteX45" fmla="*/ 1624393 w 1636313"/>
              <a:gd name="connsiteY45" fmla="*/ 485202 h 1322279"/>
              <a:gd name="connsiteX46" fmla="*/ 1523893 w 1636313"/>
              <a:gd name="connsiteY46" fmla="*/ 543256 h 1322279"/>
              <a:gd name="connsiteX47" fmla="*/ 1133819 w 1636313"/>
              <a:gd name="connsiteY47" fmla="*/ 587469 h 1322279"/>
              <a:gd name="connsiteX48" fmla="*/ 729863 w 1636313"/>
              <a:gd name="connsiteY48" fmla="*/ 577627 h 1322279"/>
              <a:gd name="connsiteX49" fmla="*/ 401360 w 1636313"/>
              <a:gd name="connsiteY49" fmla="*/ 529161 h 1322279"/>
              <a:gd name="connsiteX50" fmla="*/ 151827 w 1636313"/>
              <a:gd name="connsiteY50" fmla="*/ 515699 h 1322279"/>
              <a:gd name="connsiteX51" fmla="*/ 968755 w 1636313"/>
              <a:gd name="connsiteY51" fmla="*/ 1322279 h 1322279"/>
              <a:gd name="connsiteX0" fmla="*/ 471865 w 1636313"/>
              <a:gd name="connsiteY0" fmla="*/ 1310513 h 1322279"/>
              <a:gd name="connsiteX1" fmla="*/ 408547 w 1636313"/>
              <a:gd name="connsiteY1" fmla="*/ 1152732 h 1322279"/>
              <a:gd name="connsiteX2" fmla="*/ 140928 w 1636313"/>
              <a:gd name="connsiteY2" fmla="*/ 97636 h 1322279"/>
              <a:gd name="connsiteX3" fmla="*/ 993419 w 1636313"/>
              <a:gd name="connsiteY3" fmla="*/ 1552 h 1322279"/>
              <a:gd name="connsiteX4" fmla="*/ 1466752 w 1636313"/>
              <a:gd name="connsiteY4" fmla="*/ 45085 h 1322279"/>
              <a:gd name="connsiteX5" fmla="*/ 1625543 w 1636313"/>
              <a:gd name="connsiteY5" fmla="*/ 134090 h 1322279"/>
              <a:gd name="connsiteX6" fmla="*/ 1372495 w 1636313"/>
              <a:gd name="connsiteY6" fmla="*/ 208656 h 1322279"/>
              <a:gd name="connsiteX7" fmla="*/ 939394 w 1636313"/>
              <a:gd name="connsiteY7" fmla="*/ 224371 h 1322279"/>
              <a:gd name="connsiteX8" fmla="*/ 318108 w 1636313"/>
              <a:gd name="connsiteY8" fmla="*/ 163927 h 1322279"/>
              <a:gd name="connsiteX9" fmla="*/ 438145 w 1636313"/>
              <a:gd name="connsiteY9" fmla="*/ 92520 h 1322279"/>
              <a:gd name="connsiteX10" fmla="*/ 927652 w 1636313"/>
              <a:gd name="connsiteY10" fmla="*/ 67806 h 1322279"/>
              <a:gd name="connsiteX11" fmla="*/ 1307963 w 1636313"/>
              <a:gd name="connsiteY11" fmla="*/ 91723 h 1322279"/>
              <a:gd name="connsiteX12" fmla="*/ 1549839 w 1636313"/>
              <a:gd name="connsiteY12" fmla="*/ 141150 h 1322279"/>
              <a:gd name="connsiteX13" fmla="*/ 1616596 w 1636313"/>
              <a:gd name="connsiteY13" fmla="*/ 214920 h 1322279"/>
              <a:gd name="connsiteX14" fmla="*/ 1373728 w 1636313"/>
              <a:gd name="connsiteY14" fmla="*/ 273372 h 1322279"/>
              <a:gd name="connsiteX15" fmla="*/ 985291 w 1636313"/>
              <a:gd name="connsiteY15" fmla="*/ 289088 h 1322279"/>
              <a:gd name="connsiteX16" fmla="*/ 459328 w 1636313"/>
              <a:gd name="connsiteY16" fmla="*/ 256517 h 1322279"/>
              <a:gd name="connsiteX17" fmla="*/ 293394 w 1636313"/>
              <a:gd name="connsiteY17" fmla="*/ 209823 h 1322279"/>
              <a:gd name="connsiteX18" fmla="*/ 671158 w 1636313"/>
              <a:gd name="connsiteY18" fmla="*/ 142744 h 1322279"/>
              <a:gd name="connsiteX19" fmla="*/ 1278404 w 1636313"/>
              <a:gd name="connsiteY19" fmla="*/ 149805 h 1322279"/>
              <a:gd name="connsiteX20" fmla="*/ 1631537 w 1636313"/>
              <a:gd name="connsiteY20" fmla="*/ 251365 h 1322279"/>
              <a:gd name="connsiteX21" fmla="*/ 1433829 w 1636313"/>
              <a:gd name="connsiteY21" fmla="*/ 335726 h 1322279"/>
              <a:gd name="connsiteX22" fmla="*/ 1024208 w 1636313"/>
              <a:gd name="connsiteY22" fmla="*/ 365165 h 1322279"/>
              <a:gd name="connsiteX23" fmla="*/ 469919 w 1636313"/>
              <a:gd name="connsiteY23" fmla="*/ 340452 h 1322279"/>
              <a:gd name="connsiteX24" fmla="*/ 279272 w 1636313"/>
              <a:gd name="connsiteY24" fmla="*/ 280433 h 1322279"/>
              <a:gd name="connsiteX25" fmla="*/ 572387 w 1636313"/>
              <a:gd name="connsiteY25" fmla="*/ 240374 h 1322279"/>
              <a:gd name="connsiteX26" fmla="*/ 1225034 w 1636313"/>
              <a:gd name="connsiteY26" fmla="*/ 258372 h 1322279"/>
              <a:gd name="connsiteX27" fmla="*/ 1622177 w 1636313"/>
              <a:gd name="connsiteY27" fmla="*/ 329009 h 1322279"/>
              <a:gd name="connsiteX28" fmla="*/ 1486786 w 1636313"/>
              <a:gd name="connsiteY28" fmla="*/ 407503 h 1322279"/>
              <a:gd name="connsiteX29" fmla="*/ 912548 w 1636313"/>
              <a:gd name="connsiteY29" fmla="*/ 441641 h 1322279"/>
              <a:gd name="connsiteX30" fmla="*/ 487572 w 1636313"/>
              <a:gd name="connsiteY30" fmla="*/ 407531 h 1322279"/>
              <a:gd name="connsiteX31" fmla="*/ 288466 w 1636313"/>
              <a:gd name="connsiteY31" fmla="*/ 353405 h 1322279"/>
              <a:gd name="connsiteX32" fmla="*/ 370495 w 1636313"/>
              <a:gd name="connsiteY32" fmla="*/ 317731 h 1322279"/>
              <a:gd name="connsiteX33" fmla="*/ 548087 w 1636313"/>
              <a:gd name="connsiteY33" fmla="*/ 302757 h 1322279"/>
              <a:gd name="connsiteX34" fmla="*/ 920343 w 1636313"/>
              <a:gd name="connsiteY34" fmla="*/ 305436 h 1322279"/>
              <a:gd name="connsiteX35" fmla="*/ 1264116 w 1636313"/>
              <a:gd name="connsiteY35" fmla="*/ 329751 h 1322279"/>
              <a:gd name="connsiteX36" fmla="*/ 1485141 w 1636313"/>
              <a:gd name="connsiteY36" fmla="*/ 366649 h 1322279"/>
              <a:gd name="connsiteX37" fmla="*/ 1615034 w 1636313"/>
              <a:gd name="connsiteY37" fmla="*/ 420884 h 1322279"/>
              <a:gd name="connsiteX38" fmla="*/ 1398441 w 1636313"/>
              <a:gd name="connsiteY38" fmla="*/ 499324 h 1322279"/>
              <a:gd name="connsiteX39" fmla="*/ 913614 w 1636313"/>
              <a:gd name="connsiteY39" fmla="*/ 522870 h 1322279"/>
              <a:gd name="connsiteX40" fmla="*/ 445206 w 1636313"/>
              <a:gd name="connsiteY40" fmla="*/ 481672 h 1322279"/>
              <a:gd name="connsiteX41" fmla="*/ 293394 w 1636313"/>
              <a:gd name="connsiteY41" fmla="*/ 432245 h 1322279"/>
              <a:gd name="connsiteX42" fmla="*/ 523208 w 1636313"/>
              <a:gd name="connsiteY42" fmla="*/ 378889 h 1322279"/>
              <a:gd name="connsiteX43" fmla="*/ 1165428 w 1636313"/>
              <a:gd name="connsiteY43" fmla="*/ 393409 h 1322279"/>
              <a:gd name="connsiteX44" fmla="*/ 1503042 w 1636313"/>
              <a:gd name="connsiteY44" fmla="*/ 427121 h 1322279"/>
              <a:gd name="connsiteX45" fmla="*/ 1624393 w 1636313"/>
              <a:gd name="connsiteY45" fmla="*/ 485202 h 1322279"/>
              <a:gd name="connsiteX46" fmla="*/ 1523893 w 1636313"/>
              <a:gd name="connsiteY46" fmla="*/ 543256 h 1322279"/>
              <a:gd name="connsiteX47" fmla="*/ 1133819 w 1636313"/>
              <a:gd name="connsiteY47" fmla="*/ 587469 h 1322279"/>
              <a:gd name="connsiteX48" fmla="*/ 729863 w 1636313"/>
              <a:gd name="connsiteY48" fmla="*/ 577627 h 1322279"/>
              <a:gd name="connsiteX49" fmla="*/ 401360 w 1636313"/>
              <a:gd name="connsiteY49" fmla="*/ 529161 h 1322279"/>
              <a:gd name="connsiteX50" fmla="*/ 151827 w 1636313"/>
              <a:gd name="connsiteY50" fmla="*/ 515699 h 1322279"/>
              <a:gd name="connsiteX51" fmla="*/ 968755 w 1636313"/>
              <a:gd name="connsiteY51" fmla="*/ 1322279 h 1322279"/>
              <a:gd name="connsiteX0" fmla="*/ 477389 w 1641837"/>
              <a:gd name="connsiteY0" fmla="*/ 1310513 h 1322279"/>
              <a:gd name="connsiteX1" fmla="*/ 402920 w 1641837"/>
              <a:gd name="connsiteY1" fmla="*/ 1087161 h 1322279"/>
              <a:gd name="connsiteX2" fmla="*/ 146452 w 1641837"/>
              <a:gd name="connsiteY2" fmla="*/ 97636 h 1322279"/>
              <a:gd name="connsiteX3" fmla="*/ 998943 w 1641837"/>
              <a:gd name="connsiteY3" fmla="*/ 1552 h 1322279"/>
              <a:gd name="connsiteX4" fmla="*/ 1472276 w 1641837"/>
              <a:gd name="connsiteY4" fmla="*/ 45085 h 1322279"/>
              <a:gd name="connsiteX5" fmla="*/ 1631067 w 1641837"/>
              <a:gd name="connsiteY5" fmla="*/ 134090 h 1322279"/>
              <a:gd name="connsiteX6" fmla="*/ 1378019 w 1641837"/>
              <a:gd name="connsiteY6" fmla="*/ 208656 h 1322279"/>
              <a:gd name="connsiteX7" fmla="*/ 944918 w 1641837"/>
              <a:gd name="connsiteY7" fmla="*/ 224371 h 1322279"/>
              <a:gd name="connsiteX8" fmla="*/ 323632 w 1641837"/>
              <a:gd name="connsiteY8" fmla="*/ 163927 h 1322279"/>
              <a:gd name="connsiteX9" fmla="*/ 443669 w 1641837"/>
              <a:gd name="connsiteY9" fmla="*/ 92520 h 1322279"/>
              <a:gd name="connsiteX10" fmla="*/ 933176 w 1641837"/>
              <a:gd name="connsiteY10" fmla="*/ 67806 h 1322279"/>
              <a:gd name="connsiteX11" fmla="*/ 1313487 w 1641837"/>
              <a:gd name="connsiteY11" fmla="*/ 91723 h 1322279"/>
              <a:gd name="connsiteX12" fmla="*/ 1555363 w 1641837"/>
              <a:gd name="connsiteY12" fmla="*/ 141150 h 1322279"/>
              <a:gd name="connsiteX13" fmla="*/ 1622120 w 1641837"/>
              <a:gd name="connsiteY13" fmla="*/ 214920 h 1322279"/>
              <a:gd name="connsiteX14" fmla="*/ 1379252 w 1641837"/>
              <a:gd name="connsiteY14" fmla="*/ 273372 h 1322279"/>
              <a:gd name="connsiteX15" fmla="*/ 990815 w 1641837"/>
              <a:gd name="connsiteY15" fmla="*/ 289088 h 1322279"/>
              <a:gd name="connsiteX16" fmla="*/ 464852 w 1641837"/>
              <a:gd name="connsiteY16" fmla="*/ 256517 h 1322279"/>
              <a:gd name="connsiteX17" fmla="*/ 298918 w 1641837"/>
              <a:gd name="connsiteY17" fmla="*/ 209823 h 1322279"/>
              <a:gd name="connsiteX18" fmla="*/ 676682 w 1641837"/>
              <a:gd name="connsiteY18" fmla="*/ 142744 h 1322279"/>
              <a:gd name="connsiteX19" fmla="*/ 1283928 w 1641837"/>
              <a:gd name="connsiteY19" fmla="*/ 149805 h 1322279"/>
              <a:gd name="connsiteX20" fmla="*/ 1637061 w 1641837"/>
              <a:gd name="connsiteY20" fmla="*/ 251365 h 1322279"/>
              <a:gd name="connsiteX21" fmla="*/ 1439353 w 1641837"/>
              <a:gd name="connsiteY21" fmla="*/ 335726 h 1322279"/>
              <a:gd name="connsiteX22" fmla="*/ 1029732 w 1641837"/>
              <a:gd name="connsiteY22" fmla="*/ 365165 h 1322279"/>
              <a:gd name="connsiteX23" fmla="*/ 475443 w 1641837"/>
              <a:gd name="connsiteY23" fmla="*/ 340452 h 1322279"/>
              <a:gd name="connsiteX24" fmla="*/ 284796 w 1641837"/>
              <a:gd name="connsiteY24" fmla="*/ 280433 h 1322279"/>
              <a:gd name="connsiteX25" fmla="*/ 577911 w 1641837"/>
              <a:gd name="connsiteY25" fmla="*/ 240374 h 1322279"/>
              <a:gd name="connsiteX26" fmla="*/ 1230558 w 1641837"/>
              <a:gd name="connsiteY26" fmla="*/ 258372 h 1322279"/>
              <a:gd name="connsiteX27" fmla="*/ 1627701 w 1641837"/>
              <a:gd name="connsiteY27" fmla="*/ 329009 h 1322279"/>
              <a:gd name="connsiteX28" fmla="*/ 1492310 w 1641837"/>
              <a:gd name="connsiteY28" fmla="*/ 407503 h 1322279"/>
              <a:gd name="connsiteX29" fmla="*/ 918072 w 1641837"/>
              <a:gd name="connsiteY29" fmla="*/ 441641 h 1322279"/>
              <a:gd name="connsiteX30" fmla="*/ 493096 w 1641837"/>
              <a:gd name="connsiteY30" fmla="*/ 407531 h 1322279"/>
              <a:gd name="connsiteX31" fmla="*/ 293990 w 1641837"/>
              <a:gd name="connsiteY31" fmla="*/ 353405 h 1322279"/>
              <a:gd name="connsiteX32" fmla="*/ 376019 w 1641837"/>
              <a:gd name="connsiteY32" fmla="*/ 317731 h 1322279"/>
              <a:gd name="connsiteX33" fmla="*/ 553611 w 1641837"/>
              <a:gd name="connsiteY33" fmla="*/ 302757 h 1322279"/>
              <a:gd name="connsiteX34" fmla="*/ 925867 w 1641837"/>
              <a:gd name="connsiteY34" fmla="*/ 305436 h 1322279"/>
              <a:gd name="connsiteX35" fmla="*/ 1269640 w 1641837"/>
              <a:gd name="connsiteY35" fmla="*/ 329751 h 1322279"/>
              <a:gd name="connsiteX36" fmla="*/ 1490665 w 1641837"/>
              <a:gd name="connsiteY36" fmla="*/ 366649 h 1322279"/>
              <a:gd name="connsiteX37" fmla="*/ 1620558 w 1641837"/>
              <a:gd name="connsiteY37" fmla="*/ 420884 h 1322279"/>
              <a:gd name="connsiteX38" fmla="*/ 1403965 w 1641837"/>
              <a:gd name="connsiteY38" fmla="*/ 499324 h 1322279"/>
              <a:gd name="connsiteX39" fmla="*/ 919138 w 1641837"/>
              <a:gd name="connsiteY39" fmla="*/ 522870 h 1322279"/>
              <a:gd name="connsiteX40" fmla="*/ 450730 w 1641837"/>
              <a:gd name="connsiteY40" fmla="*/ 481672 h 1322279"/>
              <a:gd name="connsiteX41" fmla="*/ 298918 w 1641837"/>
              <a:gd name="connsiteY41" fmla="*/ 432245 h 1322279"/>
              <a:gd name="connsiteX42" fmla="*/ 528732 w 1641837"/>
              <a:gd name="connsiteY42" fmla="*/ 378889 h 1322279"/>
              <a:gd name="connsiteX43" fmla="*/ 1170952 w 1641837"/>
              <a:gd name="connsiteY43" fmla="*/ 393409 h 1322279"/>
              <a:gd name="connsiteX44" fmla="*/ 1508566 w 1641837"/>
              <a:gd name="connsiteY44" fmla="*/ 427121 h 1322279"/>
              <a:gd name="connsiteX45" fmla="*/ 1629917 w 1641837"/>
              <a:gd name="connsiteY45" fmla="*/ 485202 h 1322279"/>
              <a:gd name="connsiteX46" fmla="*/ 1529417 w 1641837"/>
              <a:gd name="connsiteY46" fmla="*/ 543256 h 1322279"/>
              <a:gd name="connsiteX47" fmla="*/ 1139343 w 1641837"/>
              <a:gd name="connsiteY47" fmla="*/ 587469 h 1322279"/>
              <a:gd name="connsiteX48" fmla="*/ 735387 w 1641837"/>
              <a:gd name="connsiteY48" fmla="*/ 577627 h 1322279"/>
              <a:gd name="connsiteX49" fmla="*/ 406884 w 1641837"/>
              <a:gd name="connsiteY49" fmla="*/ 529161 h 1322279"/>
              <a:gd name="connsiteX50" fmla="*/ 157351 w 1641837"/>
              <a:gd name="connsiteY50" fmla="*/ 515699 h 1322279"/>
              <a:gd name="connsiteX51" fmla="*/ 974279 w 1641837"/>
              <a:gd name="connsiteY51" fmla="*/ 1322279 h 1322279"/>
              <a:gd name="connsiteX0" fmla="*/ 498691 w 1663139"/>
              <a:gd name="connsiteY0" fmla="*/ 1310513 h 1322279"/>
              <a:gd name="connsiteX1" fmla="*/ 424222 w 1663139"/>
              <a:gd name="connsiteY1" fmla="*/ 1087161 h 1322279"/>
              <a:gd name="connsiteX2" fmla="*/ 167754 w 1663139"/>
              <a:gd name="connsiteY2" fmla="*/ 97636 h 1322279"/>
              <a:gd name="connsiteX3" fmla="*/ 1020245 w 1663139"/>
              <a:gd name="connsiteY3" fmla="*/ 1552 h 1322279"/>
              <a:gd name="connsiteX4" fmla="*/ 1493578 w 1663139"/>
              <a:gd name="connsiteY4" fmla="*/ 45085 h 1322279"/>
              <a:gd name="connsiteX5" fmla="*/ 1652369 w 1663139"/>
              <a:gd name="connsiteY5" fmla="*/ 134090 h 1322279"/>
              <a:gd name="connsiteX6" fmla="*/ 1399321 w 1663139"/>
              <a:gd name="connsiteY6" fmla="*/ 208656 h 1322279"/>
              <a:gd name="connsiteX7" fmla="*/ 966220 w 1663139"/>
              <a:gd name="connsiteY7" fmla="*/ 224371 h 1322279"/>
              <a:gd name="connsiteX8" fmla="*/ 344934 w 1663139"/>
              <a:gd name="connsiteY8" fmla="*/ 163927 h 1322279"/>
              <a:gd name="connsiteX9" fmla="*/ 464971 w 1663139"/>
              <a:gd name="connsiteY9" fmla="*/ 92520 h 1322279"/>
              <a:gd name="connsiteX10" fmla="*/ 954478 w 1663139"/>
              <a:gd name="connsiteY10" fmla="*/ 67806 h 1322279"/>
              <a:gd name="connsiteX11" fmla="*/ 1334789 w 1663139"/>
              <a:gd name="connsiteY11" fmla="*/ 91723 h 1322279"/>
              <a:gd name="connsiteX12" fmla="*/ 1576665 w 1663139"/>
              <a:gd name="connsiteY12" fmla="*/ 141150 h 1322279"/>
              <a:gd name="connsiteX13" fmla="*/ 1643422 w 1663139"/>
              <a:gd name="connsiteY13" fmla="*/ 214920 h 1322279"/>
              <a:gd name="connsiteX14" fmla="*/ 1400554 w 1663139"/>
              <a:gd name="connsiteY14" fmla="*/ 273372 h 1322279"/>
              <a:gd name="connsiteX15" fmla="*/ 1012117 w 1663139"/>
              <a:gd name="connsiteY15" fmla="*/ 289088 h 1322279"/>
              <a:gd name="connsiteX16" fmla="*/ 486154 w 1663139"/>
              <a:gd name="connsiteY16" fmla="*/ 256517 h 1322279"/>
              <a:gd name="connsiteX17" fmla="*/ 320220 w 1663139"/>
              <a:gd name="connsiteY17" fmla="*/ 209823 h 1322279"/>
              <a:gd name="connsiteX18" fmla="*/ 697984 w 1663139"/>
              <a:gd name="connsiteY18" fmla="*/ 142744 h 1322279"/>
              <a:gd name="connsiteX19" fmla="*/ 1305230 w 1663139"/>
              <a:gd name="connsiteY19" fmla="*/ 149805 h 1322279"/>
              <a:gd name="connsiteX20" fmla="*/ 1658363 w 1663139"/>
              <a:gd name="connsiteY20" fmla="*/ 251365 h 1322279"/>
              <a:gd name="connsiteX21" fmla="*/ 1460655 w 1663139"/>
              <a:gd name="connsiteY21" fmla="*/ 335726 h 1322279"/>
              <a:gd name="connsiteX22" fmla="*/ 1051034 w 1663139"/>
              <a:gd name="connsiteY22" fmla="*/ 365165 h 1322279"/>
              <a:gd name="connsiteX23" fmla="*/ 496745 w 1663139"/>
              <a:gd name="connsiteY23" fmla="*/ 340452 h 1322279"/>
              <a:gd name="connsiteX24" fmla="*/ 306098 w 1663139"/>
              <a:gd name="connsiteY24" fmla="*/ 280433 h 1322279"/>
              <a:gd name="connsiteX25" fmla="*/ 599213 w 1663139"/>
              <a:gd name="connsiteY25" fmla="*/ 240374 h 1322279"/>
              <a:gd name="connsiteX26" fmla="*/ 1251860 w 1663139"/>
              <a:gd name="connsiteY26" fmla="*/ 258372 h 1322279"/>
              <a:gd name="connsiteX27" fmla="*/ 1649003 w 1663139"/>
              <a:gd name="connsiteY27" fmla="*/ 329009 h 1322279"/>
              <a:gd name="connsiteX28" fmla="*/ 1513612 w 1663139"/>
              <a:gd name="connsiteY28" fmla="*/ 407503 h 1322279"/>
              <a:gd name="connsiteX29" fmla="*/ 939374 w 1663139"/>
              <a:gd name="connsiteY29" fmla="*/ 441641 h 1322279"/>
              <a:gd name="connsiteX30" fmla="*/ 514398 w 1663139"/>
              <a:gd name="connsiteY30" fmla="*/ 407531 h 1322279"/>
              <a:gd name="connsiteX31" fmla="*/ 315292 w 1663139"/>
              <a:gd name="connsiteY31" fmla="*/ 353405 h 1322279"/>
              <a:gd name="connsiteX32" fmla="*/ 397321 w 1663139"/>
              <a:gd name="connsiteY32" fmla="*/ 317731 h 1322279"/>
              <a:gd name="connsiteX33" fmla="*/ 574913 w 1663139"/>
              <a:gd name="connsiteY33" fmla="*/ 302757 h 1322279"/>
              <a:gd name="connsiteX34" fmla="*/ 947169 w 1663139"/>
              <a:gd name="connsiteY34" fmla="*/ 305436 h 1322279"/>
              <a:gd name="connsiteX35" fmla="*/ 1290942 w 1663139"/>
              <a:gd name="connsiteY35" fmla="*/ 329751 h 1322279"/>
              <a:gd name="connsiteX36" fmla="*/ 1511967 w 1663139"/>
              <a:gd name="connsiteY36" fmla="*/ 366649 h 1322279"/>
              <a:gd name="connsiteX37" fmla="*/ 1641860 w 1663139"/>
              <a:gd name="connsiteY37" fmla="*/ 420884 h 1322279"/>
              <a:gd name="connsiteX38" fmla="*/ 1425267 w 1663139"/>
              <a:gd name="connsiteY38" fmla="*/ 499324 h 1322279"/>
              <a:gd name="connsiteX39" fmla="*/ 940440 w 1663139"/>
              <a:gd name="connsiteY39" fmla="*/ 522870 h 1322279"/>
              <a:gd name="connsiteX40" fmla="*/ 472032 w 1663139"/>
              <a:gd name="connsiteY40" fmla="*/ 481672 h 1322279"/>
              <a:gd name="connsiteX41" fmla="*/ 320220 w 1663139"/>
              <a:gd name="connsiteY41" fmla="*/ 432245 h 1322279"/>
              <a:gd name="connsiteX42" fmla="*/ 550034 w 1663139"/>
              <a:gd name="connsiteY42" fmla="*/ 378889 h 1322279"/>
              <a:gd name="connsiteX43" fmla="*/ 1192254 w 1663139"/>
              <a:gd name="connsiteY43" fmla="*/ 393409 h 1322279"/>
              <a:gd name="connsiteX44" fmla="*/ 1529868 w 1663139"/>
              <a:gd name="connsiteY44" fmla="*/ 427121 h 1322279"/>
              <a:gd name="connsiteX45" fmla="*/ 1651219 w 1663139"/>
              <a:gd name="connsiteY45" fmla="*/ 485202 h 1322279"/>
              <a:gd name="connsiteX46" fmla="*/ 1550719 w 1663139"/>
              <a:gd name="connsiteY46" fmla="*/ 543256 h 1322279"/>
              <a:gd name="connsiteX47" fmla="*/ 1160645 w 1663139"/>
              <a:gd name="connsiteY47" fmla="*/ 587469 h 1322279"/>
              <a:gd name="connsiteX48" fmla="*/ 756689 w 1663139"/>
              <a:gd name="connsiteY48" fmla="*/ 577627 h 1322279"/>
              <a:gd name="connsiteX49" fmla="*/ 428186 w 1663139"/>
              <a:gd name="connsiteY49" fmla="*/ 529161 h 1322279"/>
              <a:gd name="connsiteX50" fmla="*/ 178653 w 1663139"/>
              <a:gd name="connsiteY50" fmla="*/ 515699 h 1322279"/>
              <a:gd name="connsiteX51" fmla="*/ 995581 w 1663139"/>
              <a:gd name="connsiteY51" fmla="*/ 1322279 h 1322279"/>
              <a:gd name="connsiteX0" fmla="*/ 510969 w 1675417"/>
              <a:gd name="connsiteY0" fmla="*/ 1310513 h 1322279"/>
              <a:gd name="connsiteX1" fmla="*/ 436500 w 1675417"/>
              <a:gd name="connsiteY1" fmla="*/ 1087161 h 1322279"/>
              <a:gd name="connsiteX2" fmla="*/ 180032 w 1675417"/>
              <a:gd name="connsiteY2" fmla="*/ 97636 h 1322279"/>
              <a:gd name="connsiteX3" fmla="*/ 1032523 w 1675417"/>
              <a:gd name="connsiteY3" fmla="*/ 1552 h 1322279"/>
              <a:gd name="connsiteX4" fmla="*/ 1505856 w 1675417"/>
              <a:gd name="connsiteY4" fmla="*/ 45085 h 1322279"/>
              <a:gd name="connsiteX5" fmla="*/ 1664647 w 1675417"/>
              <a:gd name="connsiteY5" fmla="*/ 134090 h 1322279"/>
              <a:gd name="connsiteX6" fmla="*/ 1411599 w 1675417"/>
              <a:gd name="connsiteY6" fmla="*/ 208656 h 1322279"/>
              <a:gd name="connsiteX7" fmla="*/ 978498 w 1675417"/>
              <a:gd name="connsiteY7" fmla="*/ 224371 h 1322279"/>
              <a:gd name="connsiteX8" fmla="*/ 357212 w 1675417"/>
              <a:gd name="connsiteY8" fmla="*/ 163927 h 1322279"/>
              <a:gd name="connsiteX9" fmla="*/ 477249 w 1675417"/>
              <a:gd name="connsiteY9" fmla="*/ 92520 h 1322279"/>
              <a:gd name="connsiteX10" fmla="*/ 966756 w 1675417"/>
              <a:gd name="connsiteY10" fmla="*/ 67806 h 1322279"/>
              <a:gd name="connsiteX11" fmla="*/ 1347067 w 1675417"/>
              <a:gd name="connsiteY11" fmla="*/ 91723 h 1322279"/>
              <a:gd name="connsiteX12" fmla="*/ 1588943 w 1675417"/>
              <a:gd name="connsiteY12" fmla="*/ 141150 h 1322279"/>
              <a:gd name="connsiteX13" fmla="*/ 1655700 w 1675417"/>
              <a:gd name="connsiteY13" fmla="*/ 214920 h 1322279"/>
              <a:gd name="connsiteX14" fmla="*/ 1412832 w 1675417"/>
              <a:gd name="connsiteY14" fmla="*/ 273372 h 1322279"/>
              <a:gd name="connsiteX15" fmla="*/ 1024395 w 1675417"/>
              <a:gd name="connsiteY15" fmla="*/ 289088 h 1322279"/>
              <a:gd name="connsiteX16" fmla="*/ 498432 w 1675417"/>
              <a:gd name="connsiteY16" fmla="*/ 256517 h 1322279"/>
              <a:gd name="connsiteX17" fmla="*/ 332498 w 1675417"/>
              <a:gd name="connsiteY17" fmla="*/ 209823 h 1322279"/>
              <a:gd name="connsiteX18" fmla="*/ 710262 w 1675417"/>
              <a:gd name="connsiteY18" fmla="*/ 142744 h 1322279"/>
              <a:gd name="connsiteX19" fmla="*/ 1317508 w 1675417"/>
              <a:gd name="connsiteY19" fmla="*/ 149805 h 1322279"/>
              <a:gd name="connsiteX20" fmla="*/ 1670641 w 1675417"/>
              <a:gd name="connsiteY20" fmla="*/ 251365 h 1322279"/>
              <a:gd name="connsiteX21" fmla="*/ 1472933 w 1675417"/>
              <a:gd name="connsiteY21" fmla="*/ 335726 h 1322279"/>
              <a:gd name="connsiteX22" fmla="*/ 1063312 w 1675417"/>
              <a:gd name="connsiteY22" fmla="*/ 365165 h 1322279"/>
              <a:gd name="connsiteX23" fmla="*/ 509023 w 1675417"/>
              <a:gd name="connsiteY23" fmla="*/ 340452 h 1322279"/>
              <a:gd name="connsiteX24" fmla="*/ 318376 w 1675417"/>
              <a:gd name="connsiteY24" fmla="*/ 280433 h 1322279"/>
              <a:gd name="connsiteX25" fmla="*/ 611491 w 1675417"/>
              <a:gd name="connsiteY25" fmla="*/ 240374 h 1322279"/>
              <a:gd name="connsiteX26" fmla="*/ 1264138 w 1675417"/>
              <a:gd name="connsiteY26" fmla="*/ 258372 h 1322279"/>
              <a:gd name="connsiteX27" fmla="*/ 1661281 w 1675417"/>
              <a:gd name="connsiteY27" fmla="*/ 329009 h 1322279"/>
              <a:gd name="connsiteX28" fmla="*/ 1525890 w 1675417"/>
              <a:gd name="connsiteY28" fmla="*/ 407503 h 1322279"/>
              <a:gd name="connsiteX29" fmla="*/ 951652 w 1675417"/>
              <a:gd name="connsiteY29" fmla="*/ 441641 h 1322279"/>
              <a:gd name="connsiteX30" fmla="*/ 526676 w 1675417"/>
              <a:gd name="connsiteY30" fmla="*/ 407531 h 1322279"/>
              <a:gd name="connsiteX31" fmla="*/ 327570 w 1675417"/>
              <a:gd name="connsiteY31" fmla="*/ 353405 h 1322279"/>
              <a:gd name="connsiteX32" fmla="*/ 409599 w 1675417"/>
              <a:gd name="connsiteY32" fmla="*/ 317731 h 1322279"/>
              <a:gd name="connsiteX33" fmla="*/ 587191 w 1675417"/>
              <a:gd name="connsiteY33" fmla="*/ 302757 h 1322279"/>
              <a:gd name="connsiteX34" fmla="*/ 959447 w 1675417"/>
              <a:gd name="connsiteY34" fmla="*/ 305436 h 1322279"/>
              <a:gd name="connsiteX35" fmla="*/ 1303220 w 1675417"/>
              <a:gd name="connsiteY35" fmla="*/ 329751 h 1322279"/>
              <a:gd name="connsiteX36" fmla="*/ 1524245 w 1675417"/>
              <a:gd name="connsiteY36" fmla="*/ 366649 h 1322279"/>
              <a:gd name="connsiteX37" fmla="*/ 1654138 w 1675417"/>
              <a:gd name="connsiteY37" fmla="*/ 420884 h 1322279"/>
              <a:gd name="connsiteX38" fmla="*/ 1437545 w 1675417"/>
              <a:gd name="connsiteY38" fmla="*/ 499324 h 1322279"/>
              <a:gd name="connsiteX39" fmla="*/ 952718 w 1675417"/>
              <a:gd name="connsiteY39" fmla="*/ 522870 h 1322279"/>
              <a:gd name="connsiteX40" fmla="*/ 484310 w 1675417"/>
              <a:gd name="connsiteY40" fmla="*/ 481672 h 1322279"/>
              <a:gd name="connsiteX41" fmla="*/ 332498 w 1675417"/>
              <a:gd name="connsiteY41" fmla="*/ 432245 h 1322279"/>
              <a:gd name="connsiteX42" fmla="*/ 562312 w 1675417"/>
              <a:gd name="connsiteY42" fmla="*/ 378889 h 1322279"/>
              <a:gd name="connsiteX43" fmla="*/ 1204532 w 1675417"/>
              <a:gd name="connsiteY43" fmla="*/ 393409 h 1322279"/>
              <a:gd name="connsiteX44" fmla="*/ 1542146 w 1675417"/>
              <a:gd name="connsiteY44" fmla="*/ 427121 h 1322279"/>
              <a:gd name="connsiteX45" fmla="*/ 1663497 w 1675417"/>
              <a:gd name="connsiteY45" fmla="*/ 485202 h 1322279"/>
              <a:gd name="connsiteX46" fmla="*/ 1562997 w 1675417"/>
              <a:gd name="connsiteY46" fmla="*/ 543256 h 1322279"/>
              <a:gd name="connsiteX47" fmla="*/ 1172923 w 1675417"/>
              <a:gd name="connsiteY47" fmla="*/ 587469 h 1322279"/>
              <a:gd name="connsiteX48" fmla="*/ 768967 w 1675417"/>
              <a:gd name="connsiteY48" fmla="*/ 577627 h 1322279"/>
              <a:gd name="connsiteX49" fmla="*/ 440464 w 1675417"/>
              <a:gd name="connsiteY49" fmla="*/ 529161 h 1322279"/>
              <a:gd name="connsiteX50" fmla="*/ 190931 w 1675417"/>
              <a:gd name="connsiteY50" fmla="*/ 515699 h 1322279"/>
              <a:gd name="connsiteX51" fmla="*/ 1007859 w 1675417"/>
              <a:gd name="connsiteY51" fmla="*/ 1322279 h 1322279"/>
              <a:gd name="connsiteX0" fmla="*/ 523455 w 1687903"/>
              <a:gd name="connsiteY0" fmla="*/ 1310513 h 1322279"/>
              <a:gd name="connsiteX1" fmla="*/ 448986 w 1687903"/>
              <a:gd name="connsiteY1" fmla="*/ 1087161 h 1322279"/>
              <a:gd name="connsiteX2" fmla="*/ 192518 w 1687903"/>
              <a:gd name="connsiteY2" fmla="*/ 97636 h 1322279"/>
              <a:gd name="connsiteX3" fmla="*/ 1045009 w 1687903"/>
              <a:gd name="connsiteY3" fmla="*/ 1552 h 1322279"/>
              <a:gd name="connsiteX4" fmla="*/ 1518342 w 1687903"/>
              <a:gd name="connsiteY4" fmla="*/ 45085 h 1322279"/>
              <a:gd name="connsiteX5" fmla="*/ 1677133 w 1687903"/>
              <a:gd name="connsiteY5" fmla="*/ 134090 h 1322279"/>
              <a:gd name="connsiteX6" fmla="*/ 1424085 w 1687903"/>
              <a:gd name="connsiteY6" fmla="*/ 208656 h 1322279"/>
              <a:gd name="connsiteX7" fmla="*/ 990984 w 1687903"/>
              <a:gd name="connsiteY7" fmla="*/ 224371 h 1322279"/>
              <a:gd name="connsiteX8" fmla="*/ 369698 w 1687903"/>
              <a:gd name="connsiteY8" fmla="*/ 163927 h 1322279"/>
              <a:gd name="connsiteX9" fmla="*/ 489735 w 1687903"/>
              <a:gd name="connsiteY9" fmla="*/ 92520 h 1322279"/>
              <a:gd name="connsiteX10" fmla="*/ 979242 w 1687903"/>
              <a:gd name="connsiteY10" fmla="*/ 67806 h 1322279"/>
              <a:gd name="connsiteX11" fmla="*/ 1359553 w 1687903"/>
              <a:gd name="connsiteY11" fmla="*/ 91723 h 1322279"/>
              <a:gd name="connsiteX12" fmla="*/ 1601429 w 1687903"/>
              <a:gd name="connsiteY12" fmla="*/ 141150 h 1322279"/>
              <a:gd name="connsiteX13" fmla="*/ 1668186 w 1687903"/>
              <a:gd name="connsiteY13" fmla="*/ 214920 h 1322279"/>
              <a:gd name="connsiteX14" fmla="*/ 1425318 w 1687903"/>
              <a:gd name="connsiteY14" fmla="*/ 273372 h 1322279"/>
              <a:gd name="connsiteX15" fmla="*/ 1036881 w 1687903"/>
              <a:gd name="connsiteY15" fmla="*/ 289088 h 1322279"/>
              <a:gd name="connsiteX16" fmla="*/ 510918 w 1687903"/>
              <a:gd name="connsiteY16" fmla="*/ 256517 h 1322279"/>
              <a:gd name="connsiteX17" fmla="*/ 344984 w 1687903"/>
              <a:gd name="connsiteY17" fmla="*/ 209823 h 1322279"/>
              <a:gd name="connsiteX18" fmla="*/ 722748 w 1687903"/>
              <a:gd name="connsiteY18" fmla="*/ 142744 h 1322279"/>
              <a:gd name="connsiteX19" fmla="*/ 1329994 w 1687903"/>
              <a:gd name="connsiteY19" fmla="*/ 149805 h 1322279"/>
              <a:gd name="connsiteX20" fmla="*/ 1683127 w 1687903"/>
              <a:gd name="connsiteY20" fmla="*/ 251365 h 1322279"/>
              <a:gd name="connsiteX21" fmla="*/ 1485419 w 1687903"/>
              <a:gd name="connsiteY21" fmla="*/ 335726 h 1322279"/>
              <a:gd name="connsiteX22" fmla="*/ 1075798 w 1687903"/>
              <a:gd name="connsiteY22" fmla="*/ 365165 h 1322279"/>
              <a:gd name="connsiteX23" fmla="*/ 521509 w 1687903"/>
              <a:gd name="connsiteY23" fmla="*/ 340452 h 1322279"/>
              <a:gd name="connsiteX24" fmla="*/ 330862 w 1687903"/>
              <a:gd name="connsiteY24" fmla="*/ 280433 h 1322279"/>
              <a:gd name="connsiteX25" fmla="*/ 623977 w 1687903"/>
              <a:gd name="connsiteY25" fmla="*/ 240374 h 1322279"/>
              <a:gd name="connsiteX26" fmla="*/ 1276624 w 1687903"/>
              <a:gd name="connsiteY26" fmla="*/ 258372 h 1322279"/>
              <a:gd name="connsiteX27" fmla="*/ 1673767 w 1687903"/>
              <a:gd name="connsiteY27" fmla="*/ 329009 h 1322279"/>
              <a:gd name="connsiteX28" fmla="*/ 1538376 w 1687903"/>
              <a:gd name="connsiteY28" fmla="*/ 407503 h 1322279"/>
              <a:gd name="connsiteX29" fmla="*/ 964138 w 1687903"/>
              <a:gd name="connsiteY29" fmla="*/ 441641 h 1322279"/>
              <a:gd name="connsiteX30" fmla="*/ 539162 w 1687903"/>
              <a:gd name="connsiteY30" fmla="*/ 407531 h 1322279"/>
              <a:gd name="connsiteX31" fmla="*/ 340056 w 1687903"/>
              <a:gd name="connsiteY31" fmla="*/ 353405 h 1322279"/>
              <a:gd name="connsiteX32" fmla="*/ 422085 w 1687903"/>
              <a:gd name="connsiteY32" fmla="*/ 317731 h 1322279"/>
              <a:gd name="connsiteX33" fmla="*/ 599677 w 1687903"/>
              <a:gd name="connsiteY33" fmla="*/ 302757 h 1322279"/>
              <a:gd name="connsiteX34" fmla="*/ 971933 w 1687903"/>
              <a:gd name="connsiteY34" fmla="*/ 305436 h 1322279"/>
              <a:gd name="connsiteX35" fmla="*/ 1315706 w 1687903"/>
              <a:gd name="connsiteY35" fmla="*/ 329751 h 1322279"/>
              <a:gd name="connsiteX36" fmla="*/ 1536731 w 1687903"/>
              <a:gd name="connsiteY36" fmla="*/ 366649 h 1322279"/>
              <a:gd name="connsiteX37" fmla="*/ 1666624 w 1687903"/>
              <a:gd name="connsiteY37" fmla="*/ 420884 h 1322279"/>
              <a:gd name="connsiteX38" fmla="*/ 1450031 w 1687903"/>
              <a:gd name="connsiteY38" fmla="*/ 499324 h 1322279"/>
              <a:gd name="connsiteX39" fmla="*/ 965204 w 1687903"/>
              <a:gd name="connsiteY39" fmla="*/ 522870 h 1322279"/>
              <a:gd name="connsiteX40" fmla="*/ 496796 w 1687903"/>
              <a:gd name="connsiteY40" fmla="*/ 481672 h 1322279"/>
              <a:gd name="connsiteX41" fmla="*/ 344984 w 1687903"/>
              <a:gd name="connsiteY41" fmla="*/ 432245 h 1322279"/>
              <a:gd name="connsiteX42" fmla="*/ 574798 w 1687903"/>
              <a:gd name="connsiteY42" fmla="*/ 378889 h 1322279"/>
              <a:gd name="connsiteX43" fmla="*/ 1217018 w 1687903"/>
              <a:gd name="connsiteY43" fmla="*/ 393409 h 1322279"/>
              <a:gd name="connsiteX44" fmla="*/ 1554632 w 1687903"/>
              <a:gd name="connsiteY44" fmla="*/ 427121 h 1322279"/>
              <a:gd name="connsiteX45" fmla="*/ 1675983 w 1687903"/>
              <a:gd name="connsiteY45" fmla="*/ 485202 h 1322279"/>
              <a:gd name="connsiteX46" fmla="*/ 1575483 w 1687903"/>
              <a:gd name="connsiteY46" fmla="*/ 543256 h 1322279"/>
              <a:gd name="connsiteX47" fmla="*/ 1185409 w 1687903"/>
              <a:gd name="connsiteY47" fmla="*/ 587469 h 1322279"/>
              <a:gd name="connsiteX48" fmla="*/ 781453 w 1687903"/>
              <a:gd name="connsiteY48" fmla="*/ 577627 h 1322279"/>
              <a:gd name="connsiteX49" fmla="*/ 452950 w 1687903"/>
              <a:gd name="connsiteY49" fmla="*/ 529161 h 1322279"/>
              <a:gd name="connsiteX50" fmla="*/ 203417 w 1687903"/>
              <a:gd name="connsiteY50" fmla="*/ 515699 h 1322279"/>
              <a:gd name="connsiteX51" fmla="*/ 1020345 w 1687903"/>
              <a:gd name="connsiteY51" fmla="*/ 1322279 h 1322279"/>
              <a:gd name="connsiteX0" fmla="*/ 523455 w 1687903"/>
              <a:gd name="connsiteY0" fmla="*/ 1310513 h 1322279"/>
              <a:gd name="connsiteX1" fmla="*/ 448986 w 1687903"/>
              <a:gd name="connsiteY1" fmla="*/ 1087161 h 1322279"/>
              <a:gd name="connsiteX2" fmla="*/ 192518 w 1687903"/>
              <a:gd name="connsiteY2" fmla="*/ 97636 h 1322279"/>
              <a:gd name="connsiteX3" fmla="*/ 1045009 w 1687903"/>
              <a:gd name="connsiteY3" fmla="*/ 1552 h 1322279"/>
              <a:gd name="connsiteX4" fmla="*/ 1518342 w 1687903"/>
              <a:gd name="connsiteY4" fmla="*/ 45085 h 1322279"/>
              <a:gd name="connsiteX5" fmla="*/ 1677133 w 1687903"/>
              <a:gd name="connsiteY5" fmla="*/ 134090 h 1322279"/>
              <a:gd name="connsiteX6" fmla="*/ 1424085 w 1687903"/>
              <a:gd name="connsiteY6" fmla="*/ 208656 h 1322279"/>
              <a:gd name="connsiteX7" fmla="*/ 990984 w 1687903"/>
              <a:gd name="connsiteY7" fmla="*/ 224371 h 1322279"/>
              <a:gd name="connsiteX8" fmla="*/ 369698 w 1687903"/>
              <a:gd name="connsiteY8" fmla="*/ 163927 h 1322279"/>
              <a:gd name="connsiteX9" fmla="*/ 489735 w 1687903"/>
              <a:gd name="connsiteY9" fmla="*/ 92520 h 1322279"/>
              <a:gd name="connsiteX10" fmla="*/ 979242 w 1687903"/>
              <a:gd name="connsiteY10" fmla="*/ 67806 h 1322279"/>
              <a:gd name="connsiteX11" fmla="*/ 1359553 w 1687903"/>
              <a:gd name="connsiteY11" fmla="*/ 91723 h 1322279"/>
              <a:gd name="connsiteX12" fmla="*/ 1601429 w 1687903"/>
              <a:gd name="connsiteY12" fmla="*/ 141150 h 1322279"/>
              <a:gd name="connsiteX13" fmla="*/ 1668186 w 1687903"/>
              <a:gd name="connsiteY13" fmla="*/ 214920 h 1322279"/>
              <a:gd name="connsiteX14" fmla="*/ 1425318 w 1687903"/>
              <a:gd name="connsiteY14" fmla="*/ 273372 h 1322279"/>
              <a:gd name="connsiteX15" fmla="*/ 1036881 w 1687903"/>
              <a:gd name="connsiteY15" fmla="*/ 289088 h 1322279"/>
              <a:gd name="connsiteX16" fmla="*/ 510918 w 1687903"/>
              <a:gd name="connsiteY16" fmla="*/ 256517 h 1322279"/>
              <a:gd name="connsiteX17" fmla="*/ 344984 w 1687903"/>
              <a:gd name="connsiteY17" fmla="*/ 209823 h 1322279"/>
              <a:gd name="connsiteX18" fmla="*/ 722748 w 1687903"/>
              <a:gd name="connsiteY18" fmla="*/ 142744 h 1322279"/>
              <a:gd name="connsiteX19" fmla="*/ 1329994 w 1687903"/>
              <a:gd name="connsiteY19" fmla="*/ 149805 h 1322279"/>
              <a:gd name="connsiteX20" fmla="*/ 1683127 w 1687903"/>
              <a:gd name="connsiteY20" fmla="*/ 251365 h 1322279"/>
              <a:gd name="connsiteX21" fmla="*/ 1485419 w 1687903"/>
              <a:gd name="connsiteY21" fmla="*/ 335726 h 1322279"/>
              <a:gd name="connsiteX22" fmla="*/ 1075798 w 1687903"/>
              <a:gd name="connsiteY22" fmla="*/ 365165 h 1322279"/>
              <a:gd name="connsiteX23" fmla="*/ 521509 w 1687903"/>
              <a:gd name="connsiteY23" fmla="*/ 340452 h 1322279"/>
              <a:gd name="connsiteX24" fmla="*/ 330862 w 1687903"/>
              <a:gd name="connsiteY24" fmla="*/ 280433 h 1322279"/>
              <a:gd name="connsiteX25" fmla="*/ 623977 w 1687903"/>
              <a:gd name="connsiteY25" fmla="*/ 240374 h 1322279"/>
              <a:gd name="connsiteX26" fmla="*/ 1276624 w 1687903"/>
              <a:gd name="connsiteY26" fmla="*/ 258372 h 1322279"/>
              <a:gd name="connsiteX27" fmla="*/ 1673767 w 1687903"/>
              <a:gd name="connsiteY27" fmla="*/ 329009 h 1322279"/>
              <a:gd name="connsiteX28" fmla="*/ 1538376 w 1687903"/>
              <a:gd name="connsiteY28" fmla="*/ 407503 h 1322279"/>
              <a:gd name="connsiteX29" fmla="*/ 964138 w 1687903"/>
              <a:gd name="connsiteY29" fmla="*/ 441641 h 1322279"/>
              <a:gd name="connsiteX30" fmla="*/ 539162 w 1687903"/>
              <a:gd name="connsiteY30" fmla="*/ 407531 h 1322279"/>
              <a:gd name="connsiteX31" fmla="*/ 340056 w 1687903"/>
              <a:gd name="connsiteY31" fmla="*/ 353405 h 1322279"/>
              <a:gd name="connsiteX32" fmla="*/ 422085 w 1687903"/>
              <a:gd name="connsiteY32" fmla="*/ 317731 h 1322279"/>
              <a:gd name="connsiteX33" fmla="*/ 599677 w 1687903"/>
              <a:gd name="connsiteY33" fmla="*/ 302757 h 1322279"/>
              <a:gd name="connsiteX34" fmla="*/ 971933 w 1687903"/>
              <a:gd name="connsiteY34" fmla="*/ 305436 h 1322279"/>
              <a:gd name="connsiteX35" fmla="*/ 1315706 w 1687903"/>
              <a:gd name="connsiteY35" fmla="*/ 329751 h 1322279"/>
              <a:gd name="connsiteX36" fmla="*/ 1536731 w 1687903"/>
              <a:gd name="connsiteY36" fmla="*/ 366649 h 1322279"/>
              <a:gd name="connsiteX37" fmla="*/ 1666624 w 1687903"/>
              <a:gd name="connsiteY37" fmla="*/ 420884 h 1322279"/>
              <a:gd name="connsiteX38" fmla="*/ 1450031 w 1687903"/>
              <a:gd name="connsiteY38" fmla="*/ 499324 h 1322279"/>
              <a:gd name="connsiteX39" fmla="*/ 965204 w 1687903"/>
              <a:gd name="connsiteY39" fmla="*/ 522870 h 1322279"/>
              <a:gd name="connsiteX40" fmla="*/ 496796 w 1687903"/>
              <a:gd name="connsiteY40" fmla="*/ 481672 h 1322279"/>
              <a:gd name="connsiteX41" fmla="*/ 344984 w 1687903"/>
              <a:gd name="connsiteY41" fmla="*/ 432245 h 1322279"/>
              <a:gd name="connsiteX42" fmla="*/ 574798 w 1687903"/>
              <a:gd name="connsiteY42" fmla="*/ 378889 h 1322279"/>
              <a:gd name="connsiteX43" fmla="*/ 1217018 w 1687903"/>
              <a:gd name="connsiteY43" fmla="*/ 393409 h 1322279"/>
              <a:gd name="connsiteX44" fmla="*/ 1554632 w 1687903"/>
              <a:gd name="connsiteY44" fmla="*/ 427121 h 1322279"/>
              <a:gd name="connsiteX45" fmla="*/ 1675983 w 1687903"/>
              <a:gd name="connsiteY45" fmla="*/ 485202 h 1322279"/>
              <a:gd name="connsiteX46" fmla="*/ 1575483 w 1687903"/>
              <a:gd name="connsiteY46" fmla="*/ 543256 h 1322279"/>
              <a:gd name="connsiteX47" fmla="*/ 1185409 w 1687903"/>
              <a:gd name="connsiteY47" fmla="*/ 587469 h 1322279"/>
              <a:gd name="connsiteX48" fmla="*/ 781453 w 1687903"/>
              <a:gd name="connsiteY48" fmla="*/ 577627 h 1322279"/>
              <a:gd name="connsiteX49" fmla="*/ 452950 w 1687903"/>
              <a:gd name="connsiteY49" fmla="*/ 529161 h 1322279"/>
              <a:gd name="connsiteX50" fmla="*/ 248022 w 1687903"/>
              <a:gd name="connsiteY50" fmla="*/ 521660 h 1322279"/>
              <a:gd name="connsiteX51" fmla="*/ 1020345 w 1687903"/>
              <a:gd name="connsiteY51" fmla="*/ 1322279 h 1322279"/>
              <a:gd name="connsiteX0" fmla="*/ 523455 w 1687903"/>
              <a:gd name="connsiteY0" fmla="*/ 1313072 h 1324838"/>
              <a:gd name="connsiteX1" fmla="*/ 448986 w 1687903"/>
              <a:gd name="connsiteY1" fmla="*/ 1089720 h 1324838"/>
              <a:gd name="connsiteX2" fmla="*/ 192518 w 1687903"/>
              <a:gd name="connsiteY2" fmla="*/ 100195 h 1324838"/>
              <a:gd name="connsiteX3" fmla="*/ 1045009 w 1687903"/>
              <a:gd name="connsiteY3" fmla="*/ 4111 h 1324838"/>
              <a:gd name="connsiteX4" fmla="*/ 1518342 w 1687903"/>
              <a:gd name="connsiteY4" fmla="*/ 47644 h 1324838"/>
              <a:gd name="connsiteX5" fmla="*/ 1677133 w 1687903"/>
              <a:gd name="connsiteY5" fmla="*/ 136649 h 1324838"/>
              <a:gd name="connsiteX6" fmla="*/ 1424085 w 1687903"/>
              <a:gd name="connsiteY6" fmla="*/ 211215 h 1324838"/>
              <a:gd name="connsiteX7" fmla="*/ 990984 w 1687903"/>
              <a:gd name="connsiteY7" fmla="*/ 226930 h 1324838"/>
              <a:gd name="connsiteX8" fmla="*/ 369698 w 1687903"/>
              <a:gd name="connsiteY8" fmla="*/ 166486 h 1324838"/>
              <a:gd name="connsiteX9" fmla="*/ 489735 w 1687903"/>
              <a:gd name="connsiteY9" fmla="*/ 95079 h 1324838"/>
              <a:gd name="connsiteX10" fmla="*/ 979242 w 1687903"/>
              <a:gd name="connsiteY10" fmla="*/ 70365 h 1324838"/>
              <a:gd name="connsiteX11" fmla="*/ 1359553 w 1687903"/>
              <a:gd name="connsiteY11" fmla="*/ 94282 h 1324838"/>
              <a:gd name="connsiteX12" fmla="*/ 1601429 w 1687903"/>
              <a:gd name="connsiteY12" fmla="*/ 143709 h 1324838"/>
              <a:gd name="connsiteX13" fmla="*/ 1668186 w 1687903"/>
              <a:gd name="connsiteY13" fmla="*/ 217479 h 1324838"/>
              <a:gd name="connsiteX14" fmla="*/ 1425318 w 1687903"/>
              <a:gd name="connsiteY14" fmla="*/ 275931 h 1324838"/>
              <a:gd name="connsiteX15" fmla="*/ 1036881 w 1687903"/>
              <a:gd name="connsiteY15" fmla="*/ 291647 h 1324838"/>
              <a:gd name="connsiteX16" fmla="*/ 510918 w 1687903"/>
              <a:gd name="connsiteY16" fmla="*/ 259076 h 1324838"/>
              <a:gd name="connsiteX17" fmla="*/ 344984 w 1687903"/>
              <a:gd name="connsiteY17" fmla="*/ 212382 h 1324838"/>
              <a:gd name="connsiteX18" fmla="*/ 722748 w 1687903"/>
              <a:gd name="connsiteY18" fmla="*/ 145303 h 1324838"/>
              <a:gd name="connsiteX19" fmla="*/ 1329994 w 1687903"/>
              <a:gd name="connsiteY19" fmla="*/ 152364 h 1324838"/>
              <a:gd name="connsiteX20" fmla="*/ 1683127 w 1687903"/>
              <a:gd name="connsiteY20" fmla="*/ 253924 h 1324838"/>
              <a:gd name="connsiteX21" fmla="*/ 1485419 w 1687903"/>
              <a:gd name="connsiteY21" fmla="*/ 338285 h 1324838"/>
              <a:gd name="connsiteX22" fmla="*/ 1075798 w 1687903"/>
              <a:gd name="connsiteY22" fmla="*/ 367724 h 1324838"/>
              <a:gd name="connsiteX23" fmla="*/ 521509 w 1687903"/>
              <a:gd name="connsiteY23" fmla="*/ 343011 h 1324838"/>
              <a:gd name="connsiteX24" fmla="*/ 330862 w 1687903"/>
              <a:gd name="connsiteY24" fmla="*/ 282992 h 1324838"/>
              <a:gd name="connsiteX25" fmla="*/ 623977 w 1687903"/>
              <a:gd name="connsiteY25" fmla="*/ 242933 h 1324838"/>
              <a:gd name="connsiteX26" fmla="*/ 1276624 w 1687903"/>
              <a:gd name="connsiteY26" fmla="*/ 260931 h 1324838"/>
              <a:gd name="connsiteX27" fmla="*/ 1673767 w 1687903"/>
              <a:gd name="connsiteY27" fmla="*/ 331568 h 1324838"/>
              <a:gd name="connsiteX28" fmla="*/ 1538376 w 1687903"/>
              <a:gd name="connsiteY28" fmla="*/ 410062 h 1324838"/>
              <a:gd name="connsiteX29" fmla="*/ 964138 w 1687903"/>
              <a:gd name="connsiteY29" fmla="*/ 444200 h 1324838"/>
              <a:gd name="connsiteX30" fmla="*/ 539162 w 1687903"/>
              <a:gd name="connsiteY30" fmla="*/ 410090 h 1324838"/>
              <a:gd name="connsiteX31" fmla="*/ 340056 w 1687903"/>
              <a:gd name="connsiteY31" fmla="*/ 355964 h 1324838"/>
              <a:gd name="connsiteX32" fmla="*/ 422085 w 1687903"/>
              <a:gd name="connsiteY32" fmla="*/ 320290 h 1324838"/>
              <a:gd name="connsiteX33" fmla="*/ 599677 w 1687903"/>
              <a:gd name="connsiteY33" fmla="*/ 305316 h 1324838"/>
              <a:gd name="connsiteX34" fmla="*/ 971933 w 1687903"/>
              <a:gd name="connsiteY34" fmla="*/ 307995 h 1324838"/>
              <a:gd name="connsiteX35" fmla="*/ 1315706 w 1687903"/>
              <a:gd name="connsiteY35" fmla="*/ 332310 h 1324838"/>
              <a:gd name="connsiteX36" fmla="*/ 1536731 w 1687903"/>
              <a:gd name="connsiteY36" fmla="*/ 369208 h 1324838"/>
              <a:gd name="connsiteX37" fmla="*/ 1666624 w 1687903"/>
              <a:gd name="connsiteY37" fmla="*/ 423443 h 1324838"/>
              <a:gd name="connsiteX38" fmla="*/ 1450031 w 1687903"/>
              <a:gd name="connsiteY38" fmla="*/ 501883 h 1324838"/>
              <a:gd name="connsiteX39" fmla="*/ 965204 w 1687903"/>
              <a:gd name="connsiteY39" fmla="*/ 525429 h 1324838"/>
              <a:gd name="connsiteX40" fmla="*/ 496796 w 1687903"/>
              <a:gd name="connsiteY40" fmla="*/ 484231 h 1324838"/>
              <a:gd name="connsiteX41" fmla="*/ 344984 w 1687903"/>
              <a:gd name="connsiteY41" fmla="*/ 434804 h 1324838"/>
              <a:gd name="connsiteX42" fmla="*/ 574798 w 1687903"/>
              <a:gd name="connsiteY42" fmla="*/ 381448 h 1324838"/>
              <a:gd name="connsiteX43" fmla="*/ 1217018 w 1687903"/>
              <a:gd name="connsiteY43" fmla="*/ 395968 h 1324838"/>
              <a:gd name="connsiteX44" fmla="*/ 1554632 w 1687903"/>
              <a:gd name="connsiteY44" fmla="*/ 429680 h 1324838"/>
              <a:gd name="connsiteX45" fmla="*/ 1675983 w 1687903"/>
              <a:gd name="connsiteY45" fmla="*/ 487761 h 1324838"/>
              <a:gd name="connsiteX46" fmla="*/ 1575483 w 1687903"/>
              <a:gd name="connsiteY46" fmla="*/ 545815 h 1324838"/>
              <a:gd name="connsiteX47" fmla="*/ 1185409 w 1687903"/>
              <a:gd name="connsiteY47" fmla="*/ 590028 h 1324838"/>
              <a:gd name="connsiteX48" fmla="*/ 781453 w 1687903"/>
              <a:gd name="connsiteY48" fmla="*/ 580186 h 1324838"/>
              <a:gd name="connsiteX49" fmla="*/ 452950 w 1687903"/>
              <a:gd name="connsiteY49" fmla="*/ 531720 h 1324838"/>
              <a:gd name="connsiteX50" fmla="*/ 248022 w 1687903"/>
              <a:gd name="connsiteY50" fmla="*/ 524219 h 1324838"/>
              <a:gd name="connsiteX51" fmla="*/ 1020345 w 1687903"/>
              <a:gd name="connsiteY51" fmla="*/ 1324838 h 13248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1687903" h="1324838">
                <a:moveTo>
                  <a:pt x="523455" y="1313072"/>
                </a:moveTo>
                <a:cubicBezTo>
                  <a:pt x="501751" y="1295717"/>
                  <a:pt x="559898" y="1166685"/>
                  <a:pt x="448986" y="1089720"/>
                </a:cubicBezTo>
                <a:cubicBezTo>
                  <a:pt x="-230636" y="410693"/>
                  <a:pt x="16823" y="266852"/>
                  <a:pt x="192518" y="100195"/>
                </a:cubicBezTo>
                <a:cubicBezTo>
                  <a:pt x="307005" y="-8402"/>
                  <a:pt x="801736" y="-5014"/>
                  <a:pt x="1045009" y="4111"/>
                </a:cubicBezTo>
                <a:cubicBezTo>
                  <a:pt x="1288282" y="13236"/>
                  <a:pt x="1412988" y="25554"/>
                  <a:pt x="1518342" y="47644"/>
                </a:cubicBezTo>
                <a:cubicBezTo>
                  <a:pt x="1623696" y="69734"/>
                  <a:pt x="1692843" y="109387"/>
                  <a:pt x="1677133" y="136649"/>
                </a:cubicBezTo>
                <a:cubicBezTo>
                  <a:pt x="1661423" y="163911"/>
                  <a:pt x="1538443" y="196168"/>
                  <a:pt x="1424085" y="211215"/>
                </a:cubicBezTo>
                <a:cubicBezTo>
                  <a:pt x="1309727" y="226262"/>
                  <a:pt x="1166715" y="234385"/>
                  <a:pt x="990984" y="226930"/>
                </a:cubicBezTo>
                <a:cubicBezTo>
                  <a:pt x="815253" y="219475"/>
                  <a:pt x="453239" y="188461"/>
                  <a:pt x="369698" y="166486"/>
                </a:cubicBezTo>
                <a:cubicBezTo>
                  <a:pt x="286157" y="144511"/>
                  <a:pt x="388144" y="111099"/>
                  <a:pt x="489735" y="95079"/>
                </a:cubicBezTo>
                <a:cubicBezTo>
                  <a:pt x="591326" y="79059"/>
                  <a:pt x="834272" y="70498"/>
                  <a:pt x="979242" y="70365"/>
                </a:cubicBezTo>
                <a:cubicBezTo>
                  <a:pt x="1124212" y="70232"/>
                  <a:pt x="1255855" y="82058"/>
                  <a:pt x="1359553" y="94282"/>
                </a:cubicBezTo>
                <a:cubicBezTo>
                  <a:pt x="1463251" y="106506"/>
                  <a:pt x="1549990" y="123176"/>
                  <a:pt x="1601429" y="143709"/>
                </a:cubicBezTo>
                <a:cubicBezTo>
                  <a:pt x="1652868" y="164242"/>
                  <a:pt x="1697538" y="195442"/>
                  <a:pt x="1668186" y="217479"/>
                </a:cubicBezTo>
                <a:cubicBezTo>
                  <a:pt x="1638834" y="239516"/>
                  <a:pt x="1530535" y="263570"/>
                  <a:pt x="1425318" y="275931"/>
                </a:cubicBezTo>
                <a:cubicBezTo>
                  <a:pt x="1320101" y="288292"/>
                  <a:pt x="1189281" y="294456"/>
                  <a:pt x="1036881" y="291647"/>
                </a:cubicBezTo>
                <a:cubicBezTo>
                  <a:pt x="884481" y="288838"/>
                  <a:pt x="626234" y="272287"/>
                  <a:pt x="510918" y="259076"/>
                </a:cubicBezTo>
                <a:cubicBezTo>
                  <a:pt x="395602" y="245865"/>
                  <a:pt x="319204" y="234476"/>
                  <a:pt x="344984" y="212382"/>
                </a:cubicBezTo>
                <a:cubicBezTo>
                  <a:pt x="370764" y="190288"/>
                  <a:pt x="558580" y="155306"/>
                  <a:pt x="722748" y="145303"/>
                </a:cubicBezTo>
                <a:cubicBezTo>
                  <a:pt x="886916" y="135300"/>
                  <a:pt x="1169931" y="134261"/>
                  <a:pt x="1329994" y="152364"/>
                </a:cubicBezTo>
                <a:cubicBezTo>
                  <a:pt x="1490057" y="170467"/>
                  <a:pt x="1669129" y="215106"/>
                  <a:pt x="1683127" y="253924"/>
                </a:cubicBezTo>
                <a:cubicBezTo>
                  <a:pt x="1697125" y="292742"/>
                  <a:pt x="1586641" y="319318"/>
                  <a:pt x="1485419" y="338285"/>
                </a:cubicBezTo>
                <a:cubicBezTo>
                  <a:pt x="1384197" y="357252"/>
                  <a:pt x="1236450" y="366936"/>
                  <a:pt x="1075798" y="367724"/>
                </a:cubicBezTo>
                <a:cubicBezTo>
                  <a:pt x="915146" y="368512"/>
                  <a:pt x="645665" y="357133"/>
                  <a:pt x="521509" y="343011"/>
                </a:cubicBezTo>
                <a:cubicBezTo>
                  <a:pt x="397353" y="328889"/>
                  <a:pt x="313784" y="299672"/>
                  <a:pt x="330862" y="282992"/>
                </a:cubicBezTo>
                <a:cubicBezTo>
                  <a:pt x="347940" y="266312"/>
                  <a:pt x="466350" y="246610"/>
                  <a:pt x="623977" y="242933"/>
                </a:cubicBezTo>
                <a:cubicBezTo>
                  <a:pt x="781604" y="239256"/>
                  <a:pt x="1101659" y="246159"/>
                  <a:pt x="1276624" y="260931"/>
                </a:cubicBezTo>
                <a:cubicBezTo>
                  <a:pt x="1451589" y="275703"/>
                  <a:pt x="1630142" y="306713"/>
                  <a:pt x="1673767" y="331568"/>
                </a:cubicBezTo>
                <a:cubicBezTo>
                  <a:pt x="1717392" y="356423"/>
                  <a:pt x="1656648" y="391290"/>
                  <a:pt x="1538376" y="410062"/>
                </a:cubicBezTo>
                <a:cubicBezTo>
                  <a:pt x="1420105" y="428834"/>
                  <a:pt x="1130674" y="444195"/>
                  <a:pt x="964138" y="444200"/>
                </a:cubicBezTo>
                <a:cubicBezTo>
                  <a:pt x="797602" y="444205"/>
                  <a:pt x="643176" y="424796"/>
                  <a:pt x="539162" y="410090"/>
                </a:cubicBezTo>
                <a:cubicBezTo>
                  <a:pt x="435148" y="395384"/>
                  <a:pt x="342901" y="372497"/>
                  <a:pt x="340056" y="355964"/>
                </a:cubicBezTo>
                <a:cubicBezTo>
                  <a:pt x="337211" y="339431"/>
                  <a:pt x="378815" y="328731"/>
                  <a:pt x="422085" y="320290"/>
                </a:cubicBezTo>
                <a:cubicBezTo>
                  <a:pt x="465355" y="311849"/>
                  <a:pt x="508036" y="307365"/>
                  <a:pt x="599677" y="305316"/>
                </a:cubicBezTo>
                <a:cubicBezTo>
                  <a:pt x="691318" y="303267"/>
                  <a:pt x="847848" y="307102"/>
                  <a:pt x="971933" y="307995"/>
                </a:cubicBezTo>
                <a:cubicBezTo>
                  <a:pt x="1091271" y="312494"/>
                  <a:pt x="1221573" y="322108"/>
                  <a:pt x="1315706" y="332310"/>
                </a:cubicBezTo>
                <a:cubicBezTo>
                  <a:pt x="1409839" y="342512"/>
                  <a:pt x="1478245" y="354019"/>
                  <a:pt x="1536731" y="369208"/>
                </a:cubicBezTo>
                <a:cubicBezTo>
                  <a:pt x="1595217" y="384397"/>
                  <a:pt x="1666786" y="401330"/>
                  <a:pt x="1666624" y="423443"/>
                </a:cubicBezTo>
                <a:cubicBezTo>
                  <a:pt x="1666462" y="445556"/>
                  <a:pt x="1566934" y="484885"/>
                  <a:pt x="1450031" y="501883"/>
                </a:cubicBezTo>
                <a:cubicBezTo>
                  <a:pt x="1333128" y="518881"/>
                  <a:pt x="1124076" y="528371"/>
                  <a:pt x="965204" y="525429"/>
                </a:cubicBezTo>
                <a:cubicBezTo>
                  <a:pt x="806332" y="522487"/>
                  <a:pt x="600166" y="499335"/>
                  <a:pt x="496796" y="484231"/>
                </a:cubicBezTo>
                <a:cubicBezTo>
                  <a:pt x="393426" y="469127"/>
                  <a:pt x="331984" y="451934"/>
                  <a:pt x="344984" y="434804"/>
                </a:cubicBezTo>
                <a:cubicBezTo>
                  <a:pt x="357984" y="417674"/>
                  <a:pt x="429459" y="387921"/>
                  <a:pt x="574798" y="381448"/>
                </a:cubicBezTo>
                <a:cubicBezTo>
                  <a:pt x="720137" y="374975"/>
                  <a:pt x="1053712" y="387929"/>
                  <a:pt x="1217018" y="395968"/>
                </a:cubicBezTo>
                <a:cubicBezTo>
                  <a:pt x="1380324" y="404007"/>
                  <a:pt x="1478138" y="411999"/>
                  <a:pt x="1554632" y="429680"/>
                </a:cubicBezTo>
                <a:cubicBezTo>
                  <a:pt x="1631126" y="447361"/>
                  <a:pt x="1672508" y="468405"/>
                  <a:pt x="1675983" y="487761"/>
                </a:cubicBezTo>
                <a:cubicBezTo>
                  <a:pt x="1679458" y="507117"/>
                  <a:pt x="1657245" y="528770"/>
                  <a:pt x="1575483" y="545815"/>
                </a:cubicBezTo>
                <a:cubicBezTo>
                  <a:pt x="1493721" y="562860"/>
                  <a:pt x="1317747" y="584300"/>
                  <a:pt x="1185409" y="590028"/>
                </a:cubicBezTo>
                <a:cubicBezTo>
                  <a:pt x="1053071" y="595757"/>
                  <a:pt x="903529" y="589904"/>
                  <a:pt x="781453" y="580186"/>
                </a:cubicBezTo>
                <a:cubicBezTo>
                  <a:pt x="659377" y="570468"/>
                  <a:pt x="541855" y="541048"/>
                  <a:pt x="452950" y="531720"/>
                </a:cubicBezTo>
                <a:cubicBezTo>
                  <a:pt x="364045" y="522392"/>
                  <a:pt x="338633" y="486979"/>
                  <a:pt x="248022" y="524219"/>
                </a:cubicBezTo>
                <a:cubicBezTo>
                  <a:pt x="149304" y="788540"/>
                  <a:pt x="1106659" y="845705"/>
                  <a:pt x="1020345" y="1324838"/>
                </a:cubicBezTo>
              </a:path>
            </a:pathLst>
          </a:custGeom>
          <a:noFill/>
          <a:ln w="57150">
            <a:solidFill>
              <a:srgbClr val="FFFF00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 </a:t>
            </a:r>
            <a:r>
              <a:rPr lang="fr-FR" dirty="0" smtClean="0"/>
              <a:t> </a:t>
            </a:r>
            <a:endParaRPr lang="fr-FR" dirty="0"/>
          </a:p>
        </p:txBody>
      </p:sp>
      <p:sp>
        <p:nvSpPr>
          <p:cNvPr id="218" name="Forme libre 217"/>
          <p:cNvSpPr/>
          <p:nvPr/>
        </p:nvSpPr>
        <p:spPr>
          <a:xfrm rot="5400000">
            <a:off x="9266000" y="1809632"/>
            <a:ext cx="1687903" cy="2478368"/>
          </a:xfrm>
          <a:custGeom>
            <a:avLst/>
            <a:gdLst>
              <a:gd name="connsiteX0" fmla="*/ 540167 w 2089844"/>
              <a:gd name="connsiteY0" fmla="*/ 0 h 605538"/>
              <a:gd name="connsiteX1" fmla="*/ 1468689 w 2089844"/>
              <a:gd name="connsiteY1" fmla="*/ 10592 h 605538"/>
              <a:gd name="connsiteX2" fmla="*/ 1920593 w 2089844"/>
              <a:gd name="connsiteY2" fmla="*/ 49427 h 605538"/>
              <a:gd name="connsiteX3" fmla="*/ 2086527 w 2089844"/>
              <a:gd name="connsiteY3" fmla="*/ 116507 h 605538"/>
              <a:gd name="connsiteX4" fmla="*/ 1835861 w 2089844"/>
              <a:gd name="connsiteY4" fmla="*/ 208300 h 605538"/>
              <a:gd name="connsiteX5" fmla="*/ 1405140 w 2089844"/>
              <a:gd name="connsiteY5" fmla="*/ 236544 h 605538"/>
              <a:gd name="connsiteX6" fmla="*/ 776711 w 2089844"/>
              <a:gd name="connsiteY6" fmla="*/ 158873 h 605538"/>
              <a:gd name="connsiteX7" fmla="*/ 896748 w 2089844"/>
              <a:gd name="connsiteY7" fmla="*/ 81202 h 605538"/>
              <a:gd name="connsiteX8" fmla="*/ 1391018 w 2089844"/>
              <a:gd name="connsiteY8" fmla="*/ 56488 h 605538"/>
              <a:gd name="connsiteX9" fmla="*/ 1754660 w 2089844"/>
              <a:gd name="connsiteY9" fmla="*/ 74141 h 605538"/>
              <a:gd name="connsiteX10" fmla="*/ 2044161 w 2089844"/>
              <a:gd name="connsiteY10" fmla="*/ 123568 h 605538"/>
              <a:gd name="connsiteX11" fmla="*/ 2037100 w 2089844"/>
              <a:gd name="connsiteY11" fmla="*/ 208300 h 605538"/>
              <a:gd name="connsiteX12" fmla="*/ 1832331 w 2089844"/>
              <a:gd name="connsiteY12" fmla="*/ 268318 h 605538"/>
              <a:gd name="connsiteX13" fmla="*/ 1451037 w 2089844"/>
              <a:gd name="connsiteY13" fmla="*/ 296562 h 605538"/>
              <a:gd name="connsiteX14" fmla="*/ 917931 w 2089844"/>
              <a:gd name="connsiteY14" fmla="*/ 257727 h 605538"/>
              <a:gd name="connsiteX15" fmla="*/ 751997 w 2089844"/>
              <a:gd name="connsiteY15" fmla="*/ 204769 h 605538"/>
              <a:gd name="connsiteX16" fmla="*/ 1129761 w 2089844"/>
              <a:gd name="connsiteY16" fmla="*/ 137690 h 605538"/>
              <a:gd name="connsiteX17" fmla="*/ 1737007 w 2089844"/>
              <a:gd name="connsiteY17" fmla="*/ 144751 h 605538"/>
              <a:gd name="connsiteX18" fmla="*/ 2082996 w 2089844"/>
              <a:gd name="connsiteY18" fmla="*/ 225952 h 605538"/>
              <a:gd name="connsiteX19" fmla="*/ 1885288 w 2089844"/>
              <a:gd name="connsiteY19" fmla="*/ 321276 h 605538"/>
              <a:gd name="connsiteX20" fmla="*/ 1482811 w 2089844"/>
              <a:gd name="connsiteY20" fmla="*/ 360111 h 605538"/>
              <a:gd name="connsiteX21" fmla="*/ 928522 w 2089844"/>
              <a:gd name="connsiteY21" fmla="*/ 335398 h 605538"/>
              <a:gd name="connsiteX22" fmla="*/ 737875 w 2089844"/>
              <a:gd name="connsiteY22" fmla="*/ 275379 h 605538"/>
              <a:gd name="connsiteX23" fmla="*/ 1023846 w 2089844"/>
              <a:gd name="connsiteY23" fmla="*/ 211830 h 605538"/>
              <a:gd name="connsiteX24" fmla="*/ 1719355 w 2089844"/>
              <a:gd name="connsiteY24" fmla="*/ 204769 h 605538"/>
              <a:gd name="connsiteX25" fmla="*/ 2068874 w 2089844"/>
              <a:gd name="connsiteY25" fmla="*/ 289501 h 605538"/>
              <a:gd name="connsiteX26" fmla="*/ 1938246 w 2089844"/>
              <a:gd name="connsiteY26" fmla="*/ 388355 h 605538"/>
              <a:gd name="connsiteX27" fmla="*/ 1359244 w 2089844"/>
              <a:gd name="connsiteY27" fmla="*/ 427191 h 605538"/>
              <a:gd name="connsiteX28" fmla="*/ 946175 w 2089844"/>
              <a:gd name="connsiteY28" fmla="*/ 402477 h 605538"/>
              <a:gd name="connsiteX29" fmla="*/ 766119 w 2089844"/>
              <a:gd name="connsiteY29" fmla="*/ 353050 h 605538"/>
              <a:gd name="connsiteX30" fmla="*/ 776711 w 2089844"/>
              <a:gd name="connsiteY30" fmla="*/ 328337 h 605538"/>
              <a:gd name="connsiteX31" fmla="*/ 963827 w 2089844"/>
              <a:gd name="connsiteY31" fmla="*/ 278910 h 605538"/>
              <a:gd name="connsiteX32" fmla="*/ 1405140 w 2089844"/>
              <a:gd name="connsiteY32" fmla="*/ 247135 h 605538"/>
              <a:gd name="connsiteX33" fmla="*/ 1737007 w 2089844"/>
              <a:gd name="connsiteY33" fmla="*/ 268318 h 605538"/>
              <a:gd name="connsiteX34" fmla="*/ 1977081 w 2089844"/>
              <a:gd name="connsiteY34" fmla="*/ 317745 h 605538"/>
              <a:gd name="connsiteX35" fmla="*/ 2068874 w 2089844"/>
              <a:gd name="connsiteY35" fmla="*/ 423660 h 605538"/>
              <a:gd name="connsiteX36" fmla="*/ 1857044 w 2089844"/>
              <a:gd name="connsiteY36" fmla="*/ 494270 h 605538"/>
              <a:gd name="connsiteX37" fmla="*/ 1369835 w 2089844"/>
              <a:gd name="connsiteY37" fmla="*/ 522514 h 605538"/>
              <a:gd name="connsiteX38" fmla="*/ 903809 w 2089844"/>
              <a:gd name="connsiteY38" fmla="*/ 476618 h 605538"/>
              <a:gd name="connsiteX39" fmla="*/ 751997 w 2089844"/>
              <a:gd name="connsiteY39" fmla="*/ 427191 h 605538"/>
              <a:gd name="connsiteX40" fmla="*/ 953236 w 2089844"/>
              <a:gd name="connsiteY40" fmla="*/ 370703 h 605538"/>
              <a:gd name="connsiteX41" fmla="*/ 1624031 w 2089844"/>
              <a:gd name="connsiteY41" fmla="*/ 388355 h 605538"/>
              <a:gd name="connsiteX42" fmla="*/ 1973551 w 2089844"/>
              <a:gd name="connsiteY42" fmla="*/ 409538 h 605538"/>
              <a:gd name="connsiteX43" fmla="*/ 2082996 w 2089844"/>
              <a:gd name="connsiteY43" fmla="*/ 480148 h 605538"/>
              <a:gd name="connsiteX44" fmla="*/ 2022978 w 2089844"/>
              <a:gd name="connsiteY44" fmla="*/ 536636 h 605538"/>
              <a:gd name="connsiteX45" fmla="*/ 1578135 w 2089844"/>
              <a:gd name="connsiteY45" fmla="*/ 603716 h 605538"/>
              <a:gd name="connsiteX46" fmla="*/ 1200371 w 2089844"/>
              <a:gd name="connsiteY46" fmla="*/ 582533 h 605538"/>
              <a:gd name="connsiteX47" fmla="*/ 766119 w 2089844"/>
              <a:gd name="connsiteY47" fmla="*/ 540167 h 605538"/>
              <a:gd name="connsiteX48" fmla="*/ 766119 w 2089844"/>
              <a:gd name="connsiteY48" fmla="*/ 540167 h 605538"/>
              <a:gd name="connsiteX49" fmla="*/ 0 w 2089844"/>
              <a:gd name="connsiteY49" fmla="*/ 285971 h 605538"/>
              <a:gd name="connsiteX0" fmla="*/ 540167 w 2089844"/>
              <a:gd name="connsiteY0" fmla="*/ 0 h 605538"/>
              <a:gd name="connsiteX1" fmla="*/ 1468689 w 2089844"/>
              <a:gd name="connsiteY1" fmla="*/ 10592 h 605538"/>
              <a:gd name="connsiteX2" fmla="*/ 1920593 w 2089844"/>
              <a:gd name="connsiteY2" fmla="*/ 49427 h 605538"/>
              <a:gd name="connsiteX3" fmla="*/ 2086527 w 2089844"/>
              <a:gd name="connsiteY3" fmla="*/ 116507 h 605538"/>
              <a:gd name="connsiteX4" fmla="*/ 1835861 w 2089844"/>
              <a:gd name="connsiteY4" fmla="*/ 208300 h 605538"/>
              <a:gd name="connsiteX5" fmla="*/ 1405140 w 2089844"/>
              <a:gd name="connsiteY5" fmla="*/ 236544 h 605538"/>
              <a:gd name="connsiteX6" fmla="*/ 776711 w 2089844"/>
              <a:gd name="connsiteY6" fmla="*/ 158873 h 605538"/>
              <a:gd name="connsiteX7" fmla="*/ 896748 w 2089844"/>
              <a:gd name="connsiteY7" fmla="*/ 81202 h 605538"/>
              <a:gd name="connsiteX8" fmla="*/ 1391018 w 2089844"/>
              <a:gd name="connsiteY8" fmla="*/ 56488 h 605538"/>
              <a:gd name="connsiteX9" fmla="*/ 1754660 w 2089844"/>
              <a:gd name="connsiteY9" fmla="*/ 74141 h 605538"/>
              <a:gd name="connsiteX10" fmla="*/ 2044161 w 2089844"/>
              <a:gd name="connsiteY10" fmla="*/ 123568 h 605538"/>
              <a:gd name="connsiteX11" fmla="*/ 2037100 w 2089844"/>
              <a:gd name="connsiteY11" fmla="*/ 208300 h 605538"/>
              <a:gd name="connsiteX12" fmla="*/ 1832331 w 2089844"/>
              <a:gd name="connsiteY12" fmla="*/ 268318 h 605538"/>
              <a:gd name="connsiteX13" fmla="*/ 1451037 w 2089844"/>
              <a:gd name="connsiteY13" fmla="*/ 296562 h 605538"/>
              <a:gd name="connsiteX14" fmla="*/ 917931 w 2089844"/>
              <a:gd name="connsiteY14" fmla="*/ 257727 h 605538"/>
              <a:gd name="connsiteX15" fmla="*/ 751997 w 2089844"/>
              <a:gd name="connsiteY15" fmla="*/ 204769 h 605538"/>
              <a:gd name="connsiteX16" fmla="*/ 1129761 w 2089844"/>
              <a:gd name="connsiteY16" fmla="*/ 137690 h 605538"/>
              <a:gd name="connsiteX17" fmla="*/ 1737007 w 2089844"/>
              <a:gd name="connsiteY17" fmla="*/ 144751 h 605538"/>
              <a:gd name="connsiteX18" fmla="*/ 2082996 w 2089844"/>
              <a:gd name="connsiteY18" fmla="*/ 225952 h 605538"/>
              <a:gd name="connsiteX19" fmla="*/ 1885288 w 2089844"/>
              <a:gd name="connsiteY19" fmla="*/ 321276 h 605538"/>
              <a:gd name="connsiteX20" fmla="*/ 1482811 w 2089844"/>
              <a:gd name="connsiteY20" fmla="*/ 360111 h 605538"/>
              <a:gd name="connsiteX21" fmla="*/ 928522 w 2089844"/>
              <a:gd name="connsiteY21" fmla="*/ 335398 h 605538"/>
              <a:gd name="connsiteX22" fmla="*/ 737875 w 2089844"/>
              <a:gd name="connsiteY22" fmla="*/ 275379 h 605538"/>
              <a:gd name="connsiteX23" fmla="*/ 1023846 w 2089844"/>
              <a:gd name="connsiteY23" fmla="*/ 211830 h 605538"/>
              <a:gd name="connsiteX24" fmla="*/ 1719355 w 2089844"/>
              <a:gd name="connsiteY24" fmla="*/ 204769 h 605538"/>
              <a:gd name="connsiteX25" fmla="*/ 2068874 w 2089844"/>
              <a:gd name="connsiteY25" fmla="*/ 289501 h 605538"/>
              <a:gd name="connsiteX26" fmla="*/ 1938246 w 2089844"/>
              <a:gd name="connsiteY26" fmla="*/ 388355 h 605538"/>
              <a:gd name="connsiteX27" fmla="*/ 1359244 w 2089844"/>
              <a:gd name="connsiteY27" fmla="*/ 427191 h 605538"/>
              <a:gd name="connsiteX28" fmla="*/ 946175 w 2089844"/>
              <a:gd name="connsiteY28" fmla="*/ 402477 h 605538"/>
              <a:gd name="connsiteX29" fmla="*/ 766119 w 2089844"/>
              <a:gd name="connsiteY29" fmla="*/ 353050 h 605538"/>
              <a:gd name="connsiteX30" fmla="*/ 776711 w 2089844"/>
              <a:gd name="connsiteY30" fmla="*/ 328337 h 605538"/>
              <a:gd name="connsiteX31" fmla="*/ 963827 w 2089844"/>
              <a:gd name="connsiteY31" fmla="*/ 278910 h 605538"/>
              <a:gd name="connsiteX32" fmla="*/ 1405140 w 2089844"/>
              <a:gd name="connsiteY32" fmla="*/ 247135 h 605538"/>
              <a:gd name="connsiteX33" fmla="*/ 1737007 w 2089844"/>
              <a:gd name="connsiteY33" fmla="*/ 268318 h 605538"/>
              <a:gd name="connsiteX34" fmla="*/ 1977081 w 2089844"/>
              <a:gd name="connsiteY34" fmla="*/ 317745 h 605538"/>
              <a:gd name="connsiteX35" fmla="*/ 2068874 w 2089844"/>
              <a:gd name="connsiteY35" fmla="*/ 423660 h 605538"/>
              <a:gd name="connsiteX36" fmla="*/ 1857044 w 2089844"/>
              <a:gd name="connsiteY36" fmla="*/ 494270 h 605538"/>
              <a:gd name="connsiteX37" fmla="*/ 1369835 w 2089844"/>
              <a:gd name="connsiteY37" fmla="*/ 522514 h 605538"/>
              <a:gd name="connsiteX38" fmla="*/ 903809 w 2089844"/>
              <a:gd name="connsiteY38" fmla="*/ 476618 h 605538"/>
              <a:gd name="connsiteX39" fmla="*/ 751997 w 2089844"/>
              <a:gd name="connsiteY39" fmla="*/ 427191 h 605538"/>
              <a:gd name="connsiteX40" fmla="*/ 953236 w 2089844"/>
              <a:gd name="connsiteY40" fmla="*/ 370703 h 605538"/>
              <a:gd name="connsiteX41" fmla="*/ 1624031 w 2089844"/>
              <a:gd name="connsiteY41" fmla="*/ 388355 h 605538"/>
              <a:gd name="connsiteX42" fmla="*/ 1973551 w 2089844"/>
              <a:gd name="connsiteY42" fmla="*/ 409538 h 605538"/>
              <a:gd name="connsiteX43" fmla="*/ 2082996 w 2089844"/>
              <a:gd name="connsiteY43" fmla="*/ 480148 h 605538"/>
              <a:gd name="connsiteX44" fmla="*/ 2022978 w 2089844"/>
              <a:gd name="connsiteY44" fmla="*/ 536636 h 605538"/>
              <a:gd name="connsiteX45" fmla="*/ 1578135 w 2089844"/>
              <a:gd name="connsiteY45" fmla="*/ 603716 h 605538"/>
              <a:gd name="connsiteX46" fmla="*/ 1200371 w 2089844"/>
              <a:gd name="connsiteY46" fmla="*/ 582533 h 605538"/>
              <a:gd name="connsiteX47" fmla="*/ 766119 w 2089844"/>
              <a:gd name="connsiteY47" fmla="*/ 540167 h 605538"/>
              <a:gd name="connsiteX48" fmla="*/ 727283 w 2089844"/>
              <a:gd name="connsiteY48" fmla="*/ 529576 h 605538"/>
              <a:gd name="connsiteX49" fmla="*/ 0 w 2089844"/>
              <a:gd name="connsiteY49" fmla="*/ 285971 h 605538"/>
              <a:gd name="connsiteX0" fmla="*/ 540167 w 2089844"/>
              <a:gd name="connsiteY0" fmla="*/ 0 h 603716"/>
              <a:gd name="connsiteX1" fmla="*/ 1468689 w 2089844"/>
              <a:gd name="connsiteY1" fmla="*/ 10592 h 603716"/>
              <a:gd name="connsiteX2" fmla="*/ 1920593 w 2089844"/>
              <a:gd name="connsiteY2" fmla="*/ 49427 h 603716"/>
              <a:gd name="connsiteX3" fmla="*/ 2086527 w 2089844"/>
              <a:gd name="connsiteY3" fmla="*/ 116507 h 603716"/>
              <a:gd name="connsiteX4" fmla="*/ 1835861 w 2089844"/>
              <a:gd name="connsiteY4" fmla="*/ 208300 h 603716"/>
              <a:gd name="connsiteX5" fmla="*/ 1405140 w 2089844"/>
              <a:gd name="connsiteY5" fmla="*/ 236544 h 603716"/>
              <a:gd name="connsiteX6" fmla="*/ 776711 w 2089844"/>
              <a:gd name="connsiteY6" fmla="*/ 158873 h 603716"/>
              <a:gd name="connsiteX7" fmla="*/ 896748 w 2089844"/>
              <a:gd name="connsiteY7" fmla="*/ 81202 h 603716"/>
              <a:gd name="connsiteX8" fmla="*/ 1391018 w 2089844"/>
              <a:gd name="connsiteY8" fmla="*/ 56488 h 603716"/>
              <a:gd name="connsiteX9" fmla="*/ 1754660 w 2089844"/>
              <a:gd name="connsiteY9" fmla="*/ 74141 h 603716"/>
              <a:gd name="connsiteX10" fmla="*/ 2044161 w 2089844"/>
              <a:gd name="connsiteY10" fmla="*/ 123568 h 603716"/>
              <a:gd name="connsiteX11" fmla="*/ 2037100 w 2089844"/>
              <a:gd name="connsiteY11" fmla="*/ 208300 h 603716"/>
              <a:gd name="connsiteX12" fmla="*/ 1832331 w 2089844"/>
              <a:gd name="connsiteY12" fmla="*/ 268318 h 603716"/>
              <a:gd name="connsiteX13" fmla="*/ 1451037 w 2089844"/>
              <a:gd name="connsiteY13" fmla="*/ 296562 h 603716"/>
              <a:gd name="connsiteX14" fmla="*/ 917931 w 2089844"/>
              <a:gd name="connsiteY14" fmla="*/ 257727 h 603716"/>
              <a:gd name="connsiteX15" fmla="*/ 751997 w 2089844"/>
              <a:gd name="connsiteY15" fmla="*/ 204769 h 603716"/>
              <a:gd name="connsiteX16" fmla="*/ 1129761 w 2089844"/>
              <a:gd name="connsiteY16" fmla="*/ 137690 h 603716"/>
              <a:gd name="connsiteX17" fmla="*/ 1737007 w 2089844"/>
              <a:gd name="connsiteY17" fmla="*/ 144751 h 603716"/>
              <a:gd name="connsiteX18" fmla="*/ 2082996 w 2089844"/>
              <a:gd name="connsiteY18" fmla="*/ 225952 h 603716"/>
              <a:gd name="connsiteX19" fmla="*/ 1885288 w 2089844"/>
              <a:gd name="connsiteY19" fmla="*/ 321276 h 603716"/>
              <a:gd name="connsiteX20" fmla="*/ 1482811 w 2089844"/>
              <a:gd name="connsiteY20" fmla="*/ 360111 h 603716"/>
              <a:gd name="connsiteX21" fmla="*/ 928522 w 2089844"/>
              <a:gd name="connsiteY21" fmla="*/ 335398 h 603716"/>
              <a:gd name="connsiteX22" fmla="*/ 737875 w 2089844"/>
              <a:gd name="connsiteY22" fmla="*/ 275379 h 603716"/>
              <a:gd name="connsiteX23" fmla="*/ 1023846 w 2089844"/>
              <a:gd name="connsiteY23" fmla="*/ 211830 h 603716"/>
              <a:gd name="connsiteX24" fmla="*/ 1719355 w 2089844"/>
              <a:gd name="connsiteY24" fmla="*/ 204769 h 603716"/>
              <a:gd name="connsiteX25" fmla="*/ 2068874 w 2089844"/>
              <a:gd name="connsiteY25" fmla="*/ 289501 h 603716"/>
              <a:gd name="connsiteX26" fmla="*/ 1938246 w 2089844"/>
              <a:gd name="connsiteY26" fmla="*/ 388355 h 603716"/>
              <a:gd name="connsiteX27" fmla="*/ 1359244 w 2089844"/>
              <a:gd name="connsiteY27" fmla="*/ 427191 h 603716"/>
              <a:gd name="connsiteX28" fmla="*/ 946175 w 2089844"/>
              <a:gd name="connsiteY28" fmla="*/ 402477 h 603716"/>
              <a:gd name="connsiteX29" fmla="*/ 766119 w 2089844"/>
              <a:gd name="connsiteY29" fmla="*/ 353050 h 603716"/>
              <a:gd name="connsiteX30" fmla="*/ 776711 w 2089844"/>
              <a:gd name="connsiteY30" fmla="*/ 328337 h 603716"/>
              <a:gd name="connsiteX31" fmla="*/ 963827 w 2089844"/>
              <a:gd name="connsiteY31" fmla="*/ 278910 h 603716"/>
              <a:gd name="connsiteX32" fmla="*/ 1405140 w 2089844"/>
              <a:gd name="connsiteY32" fmla="*/ 247135 h 603716"/>
              <a:gd name="connsiteX33" fmla="*/ 1737007 w 2089844"/>
              <a:gd name="connsiteY33" fmla="*/ 268318 h 603716"/>
              <a:gd name="connsiteX34" fmla="*/ 1977081 w 2089844"/>
              <a:gd name="connsiteY34" fmla="*/ 317745 h 603716"/>
              <a:gd name="connsiteX35" fmla="*/ 2068874 w 2089844"/>
              <a:gd name="connsiteY35" fmla="*/ 423660 h 603716"/>
              <a:gd name="connsiteX36" fmla="*/ 1857044 w 2089844"/>
              <a:gd name="connsiteY36" fmla="*/ 494270 h 603716"/>
              <a:gd name="connsiteX37" fmla="*/ 1369835 w 2089844"/>
              <a:gd name="connsiteY37" fmla="*/ 522514 h 603716"/>
              <a:gd name="connsiteX38" fmla="*/ 903809 w 2089844"/>
              <a:gd name="connsiteY38" fmla="*/ 476618 h 603716"/>
              <a:gd name="connsiteX39" fmla="*/ 751997 w 2089844"/>
              <a:gd name="connsiteY39" fmla="*/ 427191 h 603716"/>
              <a:gd name="connsiteX40" fmla="*/ 953236 w 2089844"/>
              <a:gd name="connsiteY40" fmla="*/ 370703 h 603716"/>
              <a:gd name="connsiteX41" fmla="*/ 1624031 w 2089844"/>
              <a:gd name="connsiteY41" fmla="*/ 388355 h 603716"/>
              <a:gd name="connsiteX42" fmla="*/ 1973551 w 2089844"/>
              <a:gd name="connsiteY42" fmla="*/ 409538 h 603716"/>
              <a:gd name="connsiteX43" fmla="*/ 2082996 w 2089844"/>
              <a:gd name="connsiteY43" fmla="*/ 480148 h 603716"/>
              <a:gd name="connsiteX44" fmla="*/ 2022978 w 2089844"/>
              <a:gd name="connsiteY44" fmla="*/ 536636 h 603716"/>
              <a:gd name="connsiteX45" fmla="*/ 1578135 w 2089844"/>
              <a:gd name="connsiteY45" fmla="*/ 603716 h 603716"/>
              <a:gd name="connsiteX46" fmla="*/ 1200371 w 2089844"/>
              <a:gd name="connsiteY46" fmla="*/ 582533 h 603716"/>
              <a:gd name="connsiteX47" fmla="*/ 939114 w 2089844"/>
              <a:gd name="connsiteY47" fmla="*/ 564881 h 603716"/>
              <a:gd name="connsiteX48" fmla="*/ 727283 w 2089844"/>
              <a:gd name="connsiteY48" fmla="*/ 529576 h 603716"/>
              <a:gd name="connsiteX49" fmla="*/ 0 w 2089844"/>
              <a:gd name="connsiteY49" fmla="*/ 285971 h 603716"/>
              <a:gd name="connsiteX0" fmla="*/ 540167 w 2089844"/>
              <a:gd name="connsiteY0" fmla="*/ 0 h 603716"/>
              <a:gd name="connsiteX1" fmla="*/ 1468689 w 2089844"/>
              <a:gd name="connsiteY1" fmla="*/ 10592 h 603716"/>
              <a:gd name="connsiteX2" fmla="*/ 1920593 w 2089844"/>
              <a:gd name="connsiteY2" fmla="*/ 49427 h 603716"/>
              <a:gd name="connsiteX3" fmla="*/ 2086527 w 2089844"/>
              <a:gd name="connsiteY3" fmla="*/ 116507 h 603716"/>
              <a:gd name="connsiteX4" fmla="*/ 1835861 w 2089844"/>
              <a:gd name="connsiteY4" fmla="*/ 208300 h 603716"/>
              <a:gd name="connsiteX5" fmla="*/ 1405140 w 2089844"/>
              <a:gd name="connsiteY5" fmla="*/ 236544 h 603716"/>
              <a:gd name="connsiteX6" fmla="*/ 776711 w 2089844"/>
              <a:gd name="connsiteY6" fmla="*/ 158873 h 603716"/>
              <a:gd name="connsiteX7" fmla="*/ 896748 w 2089844"/>
              <a:gd name="connsiteY7" fmla="*/ 81202 h 603716"/>
              <a:gd name="connsiteX8" fmla="*/ 1391018 w 2089844"/>
              <a:gd name="connsiteY8" fmla="*/ 56488 h 603716"/>
              <a:gd name="connsiteX9" fmla="*/ 1754660 w 2089844"/>
              <a:gd name="connsiteY9" fmla="*/ 74141 h 603716"/>
              <a:gd name="connsiteX10" fmla="*/ 2044161 w 2089844"/>
              <a:gd name="connsiteY10" fmla="*/ 123568 h 603716"/>
              <a:gd name="connsiteX11" fmla="*/ 2037100 w 2089844"/>
              <a:gd name="connsiteY11" fmla="*/ 208300 h 603716"/>
              <a:gd name="connsiteX12" fmla="*/ 1832331 w 2089844"/>
              <a:gd name="connsiteY12" fmla="*/ 268318 h 603716"/>
              <a:gd name="connsiteX13" fmla="*/ 1451037 w 2089844"/>
              <a:gd name="connsiteY13" fmla="*/ 296562 h 603716"/>
              <a:gd name="connsiteX14" fmla="*/ 917931 w 2089844"/>
              <a:gd name="connsiteY14" fmla="*/ 257727 h 603716"/>
              <a:gd name="connsiteX15" fmla="*/ 751997 w 2089844"/>
              <a:gd name="connsiteY15" fmla="*/ 204769 h 603716"/>
              <a:gd name="connsiteX16" fmla="*/ 1129761 w 2089844"/>
              <a:gd name="connsiteY16" fmla="*/ 137690 h 603716"/>
              <a:gd name="connsiteX17" fmla="*/ 1737007 w 2089844"/>
              <a:gd name="connsiteY17" fmla="*/ 144751 h 603716"/>
              <a:gd name="connsiteX18" fmla="*/ 2082996 w 2089844"/>
              <a:gd name="connsiteY18" fmla="*/ 225952 h 603716"/>
              <a:gd name="connsiteX19" fmla="*/ 1885288 w 2089844"/>
              <a:gd name="connsiteY19" fmla="*/ 321276 h 603716"/>
              <a:gd name="connsiteX20" fmla="*/ 1482811 w 2089844"/>
              <a:gd name="connsiteY20" fmla="*/ 360111 h 603716"/>
              <a:gd name="connsiteX21" fmla="*/ 928522 w 2089844"/>
              <a:gd name="connsiteY21" fmla="*/ 335398 h 603716"/>
              <a:gd name="connsiteX22" fmla="*/ 737875 w 2089844"/>
              <a:gd name="connsiteY22" fmla="*/ 275379 h 603716"/>
              <a:gd name="connsiteX23" fmla="*/ 1023846 w 2089844"/>
              <a:gd name="connsiteY23" fmla="*/ 211830 h 603716"/>
              <a:gd name="connsiteX24" fmla="*/ 1719355 w 2089844"/>
              <a:gd name="connsiteY24" fmla="*/ 204769 h 603716"/>
              <a:gd name="connsiteX25" fmla="*/ 2068874 w 2089844"/>
              <a:gd name="connsiteY25" fmla="*/ 289501 h 603716"/>
              <a:gd name="connsiteX26" fmla="*/ 1938246 w 2089844"/>
              <a:gd name="connsiteY26" fmla="*/ 388355 h 603716"/>
              <a:gd name="connsiteX27" fmla="*/ 1359244 w 2089844"/>
              <a:gd name="connsiteY27" fmla="*/ 427191 h 603716"/>
              <a:gd name="connsiteX28" fmla="*/ 946175 w 2089844"/>
              <a:gd name="connsiteY28" fmla="*/ 402477 h 603716"/>
              <a:gd name="connsiteX29" fmla="*/ 766119 w 2089844"/>
              <a:gd name="connsiteY29" fmla="*/ 353050 h 603716"/>
              <a:gd name="connsiteX30" fmla="*/ 776711 w 2089844"/>
              <a:gd name="connsiteY30" fmla="*/ 328337 h 603716"/>
              <a:gd name="connsiteX31" fmla="*/ 963827 w 2089844"/>
              <a:gd name="connsiteY31" fmla="*/ 278910 h 603716"/>
              <a:gd name="connsiteX32" fmla="*/ 1405140 w 2089844"/>
              <a:gd name="connsiteY32" fmla="*/ 247135 h 603716"/>
              <a:gd name="connsiteX33" fmla="*/ 1737007 w 2089844"/>
              <a:gd name="connsiteY33" fmla="*/ 268318 h 603716"/>
              <a:gd name="connsiteX34" fmla="*/ 1977081 w 2089844"/>
              <a:gd name="connsiteY34" fmla="*/ 317745 h 603716"/>
              <a:gd name="connsiteX35" fmla="*/ 2068874 w 2089844"/>
              <a:gd name="connsiteY35" fmla="*/ 423660 h 603716"/>
              <a:gd name="connsiteX36" fmla="*/ 1857044 w 2089844"/>
              <a:gd name="connsiteY36" fmla="*/ 494270 h 603716"/>
              <a:gd name="connsiteX37" fmla="*/ 1369835 w 2089844"/>
              <a:gd name="connsiteY37" fmla="*/ 522514 h 603716"/>
              <a:gd name="connsiteX38" fmla="*/ 903809 w 2089844"/>
              <a:gd name="connsiteY38" fmla="*/ 476618 h 603716"/>
              <a:gd name="connsiteX39" fmla="*/ 751997 w 2089844"/>
              <a:gd name="connsiteY39" fmla="*/ 427191 h 603716"/>
              <a:gd name="connsiteX40" fmla="*/ 953236 w 2089844"/>
              <a:gd name="connsiteY40" fmla="*/ 370703 h 603716"/>
              <a:gd name="connsiteX41" fmla="*/ 1624031 w 2089844"/>
              <a:gd name="connsiteY41" fmla="*/ 388355 h 603716"/>
              <a:gd name="connsiteX42" fmla="*/ 1973551 w 2089844"/>
              <a:gd name="connsiteY42" fmla="*/ 409538 h 603716"/>
              <a:gd name="connsiteX43" fmla="*/ 2082996 w 2089844"/>
              <a:gd name="connsiteY43" fmla="*/ 480148 h 603716"/>
              <a:gd name="connsiteX44" fmla="*/ 2022978 w 2089844"/>
              <a:gd name="connsiteY44" fmla="*/ 536636 h 603716"/>
              <a:gd name="connsiteX45" fmla="*/ 1578135 w 2089844"/>
              <a:gd name="connsiteY45" fmla="*/ 603716 h 603716"/>
              <a:gd name="connsiteX46" fmla="*/ 1200371 w 2089844"/>
              <a:gd name="connsiteY46" fmla="*/ 582533 h 603716"/>
              <a:gd name="connsiteX47" fmla="*/ 939114 w 2089844"/>
              <a:gd name="connsiteY47" fmla="*/ 564881 h 603716"/>
              <a:gd name="connsiteX48" fmla="*/ 476617 w 2089844"/>
              <a:gd name="connsiteY48" fmla="*/ 427191 h 603716"/>
              <a:gd name="connsiteX49" fmla="*/ 0 w 2089844"/>
              <a:gd name="connsiteY49" fmla="*/ 285971 h 603716"/>
              <a:gd name="connsiteX0" fmla="*/ 540167 w 2089844"/>
              <a:gd name="connsiteY0" fmla="*/ 0 h 606584"/>
              <a:gd name="connsiteX1" fmla="*/ 1468689 w 2089844"/>
              <a:gd name="connsiteY1" fmla="*/ 10592 h 606584"/>
              <a:gd name="connsiteX2" fmla="*/ 1920593 w 2089844"/>
              <a:gd name="connsiteY2" fmla="*/ 49427 h 606584"/>
              <a:gd name="connsiteX3" fmla="*/ 2086527 w 2089844"/>
              <a:gd name="connsiteY3" fmla="*/ 116507 h 606584"/>
              <a:gd name="connsiteX4" fmla="*/ 1835861 w 2089844"/>
              <a:gd name="connsiteY4" fmla="*/ 208300 h 606584"/>
              <a:gd name="connsiteX5" fmla="*/ 1405140 w 2089844"/>
              <a:gd name="connsiteY5" fmla="*/ 236544 h 606584"/>
              <a:gd name="connsiteX6" fmla="*/ 776711 w 2089844"/>
              <a:gd name="connsiteY6" fmla="*/ 158873 h 606584"/>
              <a:gd name="connsiteX7" fmla="*/ 896748 w 2089844"/>
              <a:gd name="connsiteY7" fmla="*/ 81202 h 606584"/>
              <a:gd name="connsiteX8" fmla="*/ 1391018 w 2089844"/>
              <a:gd name="connsiteY8" fmla="*/ 56488 h 606584"/>
              <a:gd name="connsiteX9" fmla="*/ 1754660 w 2089844"/>
              <a:gd name="connsiteY9" fmla="*/ 74141 h 606584"/>
              <a:gd name="connsiteX10" fmla="*/ 2044161 w 2089844"/>
              <a:gd name="connsiteY10" fmla="*/ 123568 h 606584"/>
              <a:gd name="connsiteX11" fmla="*/ 2037100 w 2089844"/>
              <a:gd name="connsiteY11" fmla="*/ 208300 h 606584"/>
              <a:gd name="connsiteX12" fmla="*/ 1832331 w 2089844"/>
              <a:gd name="connsiteY12" fmla="*/ 268318 h 606584"/>
              <a:gd name="connsiteX13" fmla="*/ 1451037 w 2089844"/>
              <a:gd name="connsiteY13" fmla="*/ 296562 h 606584"/>
              <a:gd name="connsiteX14" fmla="*/ 917931 w 2089844"/>
              <a:gd name="connsiteY14" fmla="*/ 257727 h 606584"/>
              <a:gd name="connsiteX15" fmla="*/ 751997 w 2089844"/>
              <a:gd name="connsiteY15" fmla="*/ 204769 h 606584"/>
              <a:gd name="connsiteX16" fmla="*/ 1129761 w 2089844"/>
              <a:gd name="connsiteY16" fmla="*/ 137690 h 606584"/>
              <a:gd name="connsiteX17" fmla="*/ 1737007 w 2089844"/>
              <a:gd name="connsiteY17" fmla="*/ 144751 h 606584"/>
              <a:gd name="connsiteX18" fmla="*/ 2082996 w 2089844"/>
              <a:gd name="connsiteY18" fmla="*/ 225952 h 606584"/>
              <a:gd name="connsiteX19" fmla="*/ 1885288 w 2089844"/>
              <a:gd name="connsiteY19" fmla="*/ 321276 h 606584"/>
              <a:gd name="connsiteX20" fmla="*/ 1482811 w 2089844"/>
              <a:gd name="connsiteY20" fmla="*/ 360111 h 606584"/>
              <a:gd name="connsiteX21" fmla="*/ 928522 w 2089844"/>
              <a:gd name="connsiteY21" fmla="*/ 335398 h 606584"/>
              <a:gd name="connsiteX22" fmla="*/ 737875 w 2089844"/>
              <a:gd name="connsiteY22" fmla="*/ 275379 h 606584"/>
              <a:gd name="connsiteX23" fmla="*/ 1023846 w 2089844"/>
              <a:gd name="connsiteY23" fmla="*/ 211830 h 606584"/>
              <a:gd name="connsiteX24" fmla="*/ 1719355 w 2089844"/>
              <a:gd name="connsiteY24" fmla="*/ 204769 h 606584"/>
              <a:gd name="connsiteX25" fmla="*/ 2068874 w 2089844"/>
              <a:gd name="connsiteY25" fmla="*/ 289501 h 606584"/>
              <a:gd name="connsiteX26" fmla="*/ 1938246 w 2089844"/>
              <a:gd name="connsiteY26" fmla="*/ 388355 h 606584"/>
              <a:gd name="connsiteX27" fmla="*/ 1359244 w 2089844"/>
              <a:gd name="connsiteY27" fmla="*/ 427191 h 606584"/>
              <a:gd name="connsiteX28" fmla="*/ 946175 w 2089844"/>
              <a:gd name="connsiteY28" fmla="*/ 402477 h 606584"/>
              <a:gd name="connsiteX29" fmla="*/ 766119 w 2089844"/>
              <a:gd name="connsiteY29" fmla="*/ 353050 h 606584"/>
              <a:gd name="connsiteX30" fmla="*/ 776711 w 2089844"/>
              <a:gd name="connsiteY30" fmla="*/ 328337 h 606584"/>
              <a:gd name="connsiteX31" fmla="*/ 963827 w 2089844"/>
              <a:gd name="connsiteY31" fmla="*/ 278910 h 606584"/>
              <a:gd name="connsiteX32" fmla="*/ 1405140 w 2089844"/>
              <a:gd name="connsiteY32" fmla="*/ 247135 h 606584"/>
              <a:gd name="connsiteX33" fmla="*/ 1737007 w 2089844"/>
              <a:gd name="connsiteY33" fmla="*/ 268318 h 606584"/>
              <a:gd name="connsiteX34" fmla="*/ 1977081 w 2089844"/>
              <a:gd name="connsiteY34" fmla="*/ 317745 h 606584"/>
              <a:gd name="connsiteX35" fmla="*/ 2068874 w 2089844"/>
              <a:gd name="connsiteY35" fmla="*/ 423660 h 606584"/>
              <a:gd name="connsiteX36" fmla="*/ 1857044 w 2089844"/>
              <a:gd name="connsiteY36" fmla="*/ 494270 h 606584"/>
              <a:gd name="connsiteX37" fmla="*/ 1369835 w 2089844"/>
              <a:gd name="connsiteY37" fmla="*/ 522514 h 606584"/>
              <a:gd name="connsiteX38" fmla="*/ 903809 w 2089844"/>
              <a:gd name="connsiteY38" fmla="*/ 476618 h 606584"/>
              <a:gd name="connsiteX39" fmla="*/ 751997 w 2089844"/>
              <a:gd name="connsiteY39" fmla="*/ 427191 h 606584"/>
              <a:gd name="connsiteX40" fmla="*/ 953236 w 2089844"/>
              <a:gd name="connsiteY40" fmla="*/ 370703 h 606584"/>
              <a:gd name="connsiteX41" fmla="*/ 1624031 w 2089844"/>
              <a:gd name="connsiteY41" fmla="*/ 388355 h 606584"/>
              <a:gd name="connsiteX42" fmla="*/ 1973551 w 2089844"/>
              <a:gd name="connsiteY42" fmla="*/ 409538 h 606584"/>
              <a:gd name="connsiteX43" fmla="*/ 2082996 w 2089844"/>
              <a:gd name="connsiteY43" fmla="*/ 480148 h 606584"/>
              <a:gd name="connsiteX44" fmla="*/ 2022978 w 2089844"/>
              <a:gd name="connsiteY44" fmla="*/ 536636 h 606584"/>
              <a:gd name="connsiteX45" fmla="*/ 1578135 w 2089844"/>
              <a:gd name="connsiteY45" fmla="*/ 603716 h 606584"/>
              <a:gd name="connsiteX46" fmla="*/ 1200371 w 2089844"/>
              <a:gd name="connsiteY46" fmla="*/ 593124 h 606584"/>
              <a:gd name="connsiteX47" fmla="*/ 939114 w 2089844"/>
              <a:gd name="connsiteY47" fmla="*/ 564881 h 606584"/>
              <a:gd name="connsiteX48" fmla="*/ 476617 w 2089844"/>
              <a:gd name="connsiteY48" fmla="*/ 427191 h 606584"/>
              <a:gd name="connsiteX49" fmla="*/ 0 w 2089844"/>
              <a:gd name="connsiteY49" fmla="*/ 285971 h 606584"/>
              <a:gd name="connsiteX0" fmla="*/ 540167 w 2089844"/>
              <a:gd name="connsiteY0" fmla="*/ 0 h 606584"/>
              <a:gd name="connsiteX1" fmla="*/ 1468689 w 2089844"/>
              <a:gd name="connsiteY1" fmla="*/ 10592 h 606584"/>
              <a:gd name="connsiteX2" fmla="*/ 1920593 w 2089844"/>
              <a:gd name="connsiteY2" fmla="*/ 49427 h 606584"/>
              <a:gd name="connsiteX3" fmla="*/ 2086527 w 2089844"/>
              <a:gd name="connsiteY3" fmla="*/ 116507 h 606584"/>
              <a:gd name="connsiteX4" fmla="*/ 1835861 w 2089844"/>
              <a:gd name="connsiteY4" fmla="*/ 208300 h 606584"/>
              <a:gd name="connsiteX5" fmla="*/ 1405140 w 2089844"/>
              <a:gd name="connsiteY5" fmla="*/ 236544 h 606584"/>
              <a:gd name="connsiteX6" fmla="*/ 776711 w 2089844"/>
              <a:gd name="connsiteY6" fmla="*/ 158873 h 606584"/>
              <a:gd name="connsiteX7" fmla="*/ 896748 w 2089844"/>
              <a:gd name="connsiteY7" fmla="*/ 81202 h 606584"/>
              <a:gd name="connsiteX8" fmla="*/ 1391018 w 2089844"/>
              <a:gd name="connsiteY8" fmla="*/ 56488 h 606584"/>
              <a:gd name="connsiteX9" fmla="*/ 1754660 w 2089844"/>
              <a:gd name="connsiteY9" fmla="*/ 74141 h 606584"/>
              <a:gd name="connsiteX10" fmla="*/ 2044161 w 2089844"/>
              <a:gd name="connsiteY10" fmla="*/ 123568 h 606584"/>
              <a:gd name="connsiteX11" fmla="*/ 2037100 w 2089844"/>
              <a:gd name="connsiteY11" fmla="*/ 208300 h 606584"/>
              <a:gd name="connsiteX12" fmla="*/ 1832331 w 2089844"/>
              <a:gd name="connsiteY12" fmla="*/ 268318 h 606584"/>
              <a:gd name="connsiteX13" fmla="*/ 1451037 w 2089844"/>
              <a:gd name="connsiteY13" fmla="*/ 296562 h 606584"/>
              <a:gd name="connsiteX14" fmla="*/ 917931 w 2089844"/>
              <a:gd name="connsiteY14" fmla="*/ 257727 h 606584"/>
              <a:gd name="connsiteX15" fmla="*/ 751997 w 2089844"/>
              <a:gd name="connsiteY15" fmla="*/ 204769 h 606584"/>
              <a:gd name="connsiteX16" fmla="*/ 1129761 w 2089844"/>
              <a:gd name="connsiteY16" fmla="*/ 137690 h 606584"/>
              <a:gd name="connsiteX17" fmla="*/ 1737007 w 2089844"/>
              <a:gd name="connsiteY17" fmla="*/ 144751 h 606584"/>
              <a:gd name="connsiteX18" fmla="*/ 2082996 w 2089844"/>
              <a:gd name="connsiteY18" fmla="*/ 225952 h 606584"/>
              <a:gd name="connsiteX19" fmla="*/ 1885288 w 2089844"/>
              <a:gd name="connsiteY19" fmla="*/ 321276 h 606584"/>
              <a:gd name="connsiteX20" fmla="*/ 1482811 w 2089844"/>
              <a:gd name="connsiteY20" fmla="*/ 360111 h 606584"/>
              <a:gd name="connsiteX21" fmla="*/ 928522 w 2089844"/>
              <a:gd name="connsiteY21" fmla="*/ 335398 h 606584"/>
              <a:gd name="connsiteX22" fmla="*/ 737875 w 2089844"/>
              <a:gd name="connsiteY22" fmla="*/ 275379 h 606584"/>
              <a:gd name="connsiteX23" fmla="*/ 1023846 w 2089844"/>
              <a:gd name="connsiteY23" fmla="*/ 211830 h 606584"/>
              <a:gd name="connsiteX24" fmla="*/ 1719355 w 2089844"/>
              <a:gd name="connsiteY24" fmla="*/ 204769 h 606584"/>
              <a:gd name="connsiteX25" fmla="*/ 2068874 w 2089844"/>
              <a:gd name="connsiteY25" fmla="*/ 289501 h 606584"/>
              <a:gd name="connsiteX26" fmla="*/ 1938246 w 2089844"/>
              <a:gd name="connsiteY26" fmla="*/ 388355 h 606584"/>
              <a:gd name="connsiteX27" fmla="*/ 1359244 w 2089844"/>
              <a:gd name="connsiteY27" fmla="*/ 427191 h 606584"/>
              <a:gd name="connsiteX28" fmla="*/ 946175 w 2089844"/>
              <a:gd name="connsiteY28" fmla="*/ 402477 h 606584"/>
              <a:gd name="connsiteX29" fmla="*/ 766119 w 2089844"/>
              <a:gd name="connsiteY29" fmla="*/ 353050 h 606584"/>
              <a:gd name="connsiteX30" fmla="*/ 776711 w 2089844"/>
              <a:gd name="connsiteY30" fmla="*/ 328337 h 606584"/>
              <a:gd name="connsiteX31" fmla="*/ 963827 w 2089844"/>
              <a:gd name="connsiteY31" fmla="*/ 278910 h 606584"/>
              <a:gd name="connsiteX32" fmla="*/ 1405140 w 2089844"/>
              <a:gd name="connsiteY32" fmla="*/ 247135 h 606584"/>
              <a:gd name="connsiteX33" fmla="*/ 1737007 w 2089844"/>
              <a:gd name="connsiteY33" fmla="*/ 268318 h 606584"/>
              <a:gd name="connsiteX34" fmla="*/ 1977081 w 2089844"/>
              <a:gd name="connsiteY34" fmla="*/ 317745 h 606584"/>
              <a:gd name="connsiteX35" fmla="*/ 2068874 w 2089844"/>
              <a:gd name="connsiteY35" fmla="*/ 423660 h 606584"/>
              <a:gd name="connsiteX36" fmla="*/ 1857044 w 2089844"/>
              <a:gd name="connsiteY36" fmla="*/ 494270 h 606584"/>
              <a:gd name="connsiteX37" fmla="*/ 1369835 w 2089844"/>
              <a:gd name="connsiteY37" fmla="*/ 522514 h 606584"/>
              <a:gd name="connsiteX38" fmla="*/ 903809 w 2089844"/>
              <a:gd name="connsiteY38" fmla="*/ 476618 h 606584"/>
              <a:gd name="connsiteX39" fmla="*/ 751997 w 2089844"/>
              <a:gd name="connsiteY39" fmla="*/ 427191 h 606584"/>
              <a:gd name="connsiteX40" fmla="*/ 953236 w 2089844"/>
              <a:gd name="connsiteY40" fmla="*/ 370703 h 606584"/>
              <a:gd name="connsiteX41" fmla="*/ 1624031 w 2089844"/>
              <a:gd name="connsiteY41" fmla="*/ 388355 h 606584"/>
              <a:gd name="connsiteX42" fmla="*/ 1973551 w 2089844"/>
              <a:gd name="connsiteY42" fmla="*/ 409538 h 606584"/>
              <a:gd name="connsiteX43" fmla="*/ 2082996 w 2089844"/>
              <a:gd name="connsiteY43" fmla="*/ 480148 h 606584"/>
              <a:gd name="connsiteX44" fmla="*/ 2022978 w 2089844"/>
              <a:gd name="connsiteY44" fmla="*/ 536636 h 606584"/>
              <a:gd name="connsiteX45" fmla="*/ 1578135 w 2089844"/>
              <a:gd name="connsiteY45" fmla="*/ 603716 h 606584"/>
              <a:gd name="connsiteX46" fmla="*/ 1200371 w 2089844"/>
              <a:gd name="connsiteY46" fmla="*/ 593124 h 606584"/>
              <a:gd name="connsiteX47" fmla="*/ 939114 w 2089844"/>
              <a:gd name="connsiteY47" fmla="*/ 564881 h 606584"/>
              <a:gd name="connsiteX48" fmla="*/ 476617 w 2089844"/>
              <a:gd name="connsiteY48" fmla="*/ 427191 h 606584"/>
              <a:gd name="connsiteX49" fmla="*/ 0 w 2089844"/>
              <a:gd name="connsiteY49" fmla="*/ 285971 h 606584"/>
              <a:gd name="connsiteX0" fmla="*/ 540167 w 2089844"/>
              <a:gd name="connsiteY0" fmla="*/ 0 h 611226"/>
              <a:gd name="connsiteX1" fmla="*/ 1468689 w 2089844"/>
              <a:gd name="connsiteY1" fmla="*/ 10592 h 611226"/>
              <a:gd name="connsiteX2" fmla="*/ 1920593 w 2089844"/>
              <a:gd name="connsiteY2" fmla="*/ 49427 h 611226"/>
              <a:gd name="connsiteX3" fmla="*/ 2086527 w 2089844"/>
              <a:gd name="connsiteY3" fmla="*/ 116507 h 611226"/>
              <a:gd name="connsiteX4" fmla="*/ 1835861 w 2089844"/>
              <a:gd name="connsiteY4" fmla="*/ 208300 h 611226"/>
              <a:gd name="connsiteX5" fmla="*/ 1405140 w 2089844"/>
              <a:gd name="connsiteY5" fmla="*/ 236544 h 611226"/>
              <a:gd name="connsiteX6" fmla="*/ 776711 w 2089844"/>
              <a:gd name="connsiteY6" fmla="*/ 158873 h 611226"/>
              <a:gd name="connsiteX7" fmla="*/ 896748 w 2089844"/>
              <a:gd name="connsiteY7" fmla="*/ 81202 h 611226"/>
              <a:gd name="connsiteX8" fmla="*/ 1391018 w 2089844"/>
              <a:gd name="connsiteY8" fmla="*/ 56488 h 611226"/>
              <a:gd name="connsiteX9" fmla="*/ 1754660 w 2089844"/>
              <a:gd name="connsiteY9" fmla="*/ 74141 h 611226"/>
              <a:gd name="connsiteX10" fmla="*/ 2044161 w 2089844"/>
              <a:gd name="connsiteY10" fmla="*/ 123568 h 611226"/>
              <a:gd name="connsiteX11" fmla="*/ 2037100 w 2089844"/>
              <a:gd name="connsiteY11" fmla="*/ 208300 h 611226"/>
              <a:gd name="connsiteX12" fmla="*/ 1832331 w 2089844"/>
              <a:gd name="connsiteY12" fmla="*/ 268318 h 611226"/>
              <a:gd name="connsiteX13" fmla="*/ 1451037 w 2089844"/>
              <a:gd name="connsiteY13" fmla="*/ 296562 h 611226"/>
              <a:gd name="connsiteX14" fmla="*/ 917931 w 2089844"/>
              <a:gd name="connsiteY14" fmla="*/ 257727 h 611226"/>
              <a:gd name="connsiteX15" fmla="*/ 751997 w 2089844"/>
              <a:gd name="connsiteY15" fmla="*/ 204769 h 611226"/>
              <a:gd name="connsiteX16" fmla="*/ 1129761 w 2089844"/>
              <a:gd name="connsiteY16" fmla="*/ 137690 h 611226"/>
              <a:gd name="connsiteX17" fmla="*/ 1737007 w 2089844"/>
              <a:gd name="connsiteY17" fmla="*/ 144751 h 611226"/>
              <a:gd name="connsiteX18" fmla="*/ 2082996 w 2089844"/>
              <a:gd name="connsiteY18" fmla="*/ 225952 h 611226"/>
              <a:gd name="connsiteX19" fmla="*/ 1885288 w 2089844"/>
              <a:gd name="connsiteY19" fmla="*/ 321276 h 611226"/>
              <a:gd name="connsiteX20" fmla="*/ 1482811 w 2089844"/>
              <a:gd name="connsiteY20" fmla="*/ 360111 h 611226"/>
              <a:gd name="connsiteX21" fmla="*/ 928522 w 2089844"/>
              <a:gd name="connsiteY21" fmla="*/ 335398 h 611226"/>
              <a:gd name="connsiteX22" fmla="*/ 737875 w 2089844"/>
              <a:gd name="connsiteY22" fmla="*/ 275379 h 611226"/>
              <a:gd name="connsiteX23" fmla="*/ 1023846 w 2089844"/>
              <a:gd name="connsiteY23" fmla="*/ 211830 h 611226"/>
              <a:gd name="connsiteX24" fmla="*/ 1719355 w 2089844"/>
              <a:gd name="connsiteY24" fmla="*/ 204769 h 611226"/>
              <a:gd name="connsiteX25" fmla="*/ 2068874 w 2089844"/>
              <a:gd name="connsiteY25" fmla="*/ 289501 h 611226"/>
              <a:gd name="connsiteX26" fmla="*/ 1938246 w 2089844"/>
              <a:gd name="connsiteY26" fmla="*/ 388355 h 611226"/>
              <a:gd name="connsiteX27" fmla="*/ 1359244 w 2089844"/>
              <a:gd name="connsiteY27" fmla="*/ 427191 h 611226"/>
              <a:gd name="connsiteX28" fmla="*/ 946175 w 2089844"/>
              <a:gd name="connsiteY28" fmla="*/ 402477 h 611226"/>
              <a:gd name="connsiteX29" fmla="*/ 766119 w 2089844"/>
              <a:gd name="connsiteY29" fmla="*/ 353050 h 611226"/>
              <a:gd name="connsiteX30" fmla="*/ 776711 w 2089844"/>
              <a:gd name="connsiteY30" fmla="*/ 328337 h 611226"/>
              <a:gd name="connsiteX31" fmla="*/ 963827 w 2089844"/>
              <a:gd name="connsiteY31" fmla="*/ 278910 h 611226"/>
              <a:gd name="connsiteX32" fmla="*/ 1405140 w 2089844"/>
              <a:gd name="connsiteY32" fmla="*/ 247135 h 611226"/>
              <a:gd name="connsiteX33" fmla="*/ 1737007 w 2089844"/>
              <a:gd name="connsiteY33" fmla="*/ 268318 h 611226"/>
              <a:gd name="connsiteX34" fmla="*/ 1977081 w 2089844"/>
              <a:gd name="connsiteY34" fmla="*/ 317745 h 611226"/>
              <a:gd name="connsiteX35" fmla="*/ 2068874 w 2089844"/>
              <a:gd name="connsiteY35" fmla="*/ 423660 h 611226"/>
              <a:gd name="connsiteX36" fmla="*/ 1857044 w 2089844"/>
              <a:gd name="connsiteY36" fmla="*/ 494270 h 611226"/>
              <a:gd name="connsiteX37" fmla="*/ 1369835 w 2089844"/>
              <a:gd name="connsiteY37" fmla="*/ 522514 h 611226"/>
              <a:gd name="connsiteX38" fmla="*/ 903809 w 2089844"/>
              <a:gd name="connsiteY38" fmla="*/ 476618 h 611226"/>
              <a:gd name="connsiteX39" fmla="*/ 751997 w 2089844"/>
              <a:gd name="connsiteY39" fmla="*/ 427191 h 611226"/>
              <a:gd name="connsiteX40" fmla="*/ 953236 w 2089844"/>
              <a:gd name="connsiteY40" fmla="*/ 370703 h 611226"/>
              <a:gd name="connsiteX41" fmla="*/ 1624031 w 2089844"/>
              <a:gd name="connsiteY41" fmla="*/ 388355 h 611226"/>
              <a:gd name="connsiteX42" fmla="*/ 1973551 w 2089844"/>
              <a:gd name="connsiteY42" fmla="*/ 409538 h 611226"/>
              <a:gd name="connsiteX43" fmla="*/ 2082996 w 2089844"/>
              <a:gd name="connsiteY43" fmla="*/ 480148 h 611226"/>
              <a:gd name="connsiteX44" fmla="*/ 2022978 w 2089844"/>
              <a:gd name="connsiteY44" fmla="*/ 536636 h 611226"/>
              <a:gd name="connsiteX45" fmla="*/ 1578135 w 2089844"/>
              <a:gd name="connsiteY45" fmla="*/ 603716 h 611226"/>
              <a:gd name="connsiteX46" fmla="*/ 1200371 w 2089844"/>
              <a:gd name="connsiteY46" fmla="*/ 607246 h 611226"/>
              <a:gd name="connsiteX47" fmla="*/ 939114 w 2089844"/>
              <a:gd name="connsiteY47" fmla="*/ 564881 h 611226"/>
              <a:gd name="connsiteX48" fmla="*/ 476617 w 2089844"/>
              <a:gd name="connsiteY48" fmla="*/ 427191 h 611226"/>
              <a:gd name="connsiteX49" fmla="*/ 0 w 2089844"/>
              <a:gd name="connsiteY49" fmla="*/ 285971 h 611226"/>
              <a:gd name="connsiteX0" fmla="*/ 540167 w 2089844"/>
              <a:gd name="connsiteY0" fmla="*/ 0 h 611226"/>
              <a:gd name="connsiteX1" fmla="*/ 1468689 w 2089844"/>
              <a:gd name="connsiteY1" fmla="*/ 10592 h 611226"/>
              <a:gd name="connsiteX2" fmla="*/ 1920593 w 2089844"/>
              <a:gd name="connsiteY2" fmla="*/ 49427 h 611226"/>
              <a:gd name="connsiteX3" fmla="*/ 2086527 w 2089844"/>
              <a:gd name="connsiteY3" fmla="*/ 116507 h 611226"/>
              <a:gd name="connsiteX4" fmla="*/ 1835861 w 2089844"/>
              <a:gd name="connsiteY4" fmla="*/ 208300 h 611226"/>
              <a:gd name="connsiteX5" fmla="*/ 1405140 w 2089844"/>
              <a:gd name="connsiteY5" fmla="*/ 236544 h 611226"/>
              <a:gd name="connsiteX6" fmla="*/ 776711 w 2089844"/>
              <a:gd name="connsiteY6" fmla="*/ 158873 h 611226"/>
              <a:gd name="connsiteX7" fmla="*/ 896748 w 2089844"/>
              <a:gd name="connsiteY7" fmla="*/ 81202 h 611226"/>
              <a:gd name="connsiteX8" fmla="*/ 1391018 w 2089844"/>
              <a:gd name="connsiteY8" fmla="*/ 56488 h 611226"/>
              <a:gd name="connsiteX9" fmla="*/ 1754660 w 2089844"/>
              <a:gd name="connsiteY9" fmla="*/ 74141 h 611226"/>
              <a:gd name="connsiteX10" fmla="*/ 2044161 w 2089844"/>
              <a:gd name="connsiteY10" fmla="*/ 123568 h 611226"/>
              <a:gd name="connsiteX11" fmla="*/ 2037100 w 2089844"/>
              <a:gd name="connsiteY11" fmla="*/ 208300 h 611226"/>
              <a:gd name="connsiteX12" fmla="*/ 1832331 w 2089844"/>
              <a:gd name="connsiteY12" fmla="*/ 268318 h 611226"/>
              <a:gd name="connsiteX13" fmla="*/ 1451037 w 2089844"/>
              <a:gd name="connsiteY13" fmla="*/ 296562 h 611226"/>
              <a:gd name="connsiteX14" fmla="*/ 917931 w 2089844"/>
              <a:gd name="connsiteY14" fmla="*/ 257727 h 611226"/>
              <a:gd name="connsiteX15" fmla="*/ 751997 w 2089844"/>
              <a:gd name="connsiteY15" fmla="*/ 204769 h 611226"/>
              <a:gd name="connsiteX16" fmla="*/ 1129761 w 2089844"/>
              <a:gd name="connsiteY16" fmla="*/ 137690 h 611226"/>
              <a:gd name="connsiteX17" fmla="*/ 1737007 w 2089844"/>
              <a:gd name="connsiteY17" fmla="*/ 144751 h 611226"/>
              <a:gd name="connsiteX18" fmla="*/ 2082996 w 2089844"/>
              <a:gd name="connsiteY18" fmla="*/ 225952 h 611226"/>
              <a:gd name="connsiteX19" fmla="*/ 1885288 w 2089844"/>
              <a:gd name="connsiteY19" fmla="*/ 321276 h 611226"/>
              <a:gd name="connsiteX20" fmla="*/ 1482811 w 2089844"/>
              <a:gd name="connsiteY20" fmla="*/ 360111 h 611226"/>
              <a:gd name="connsiteX21" fmla="*/ 928522 w 2089844"/>
              <a:gd name="connsiteY21" fmla="*/ 335398 h 611226"/>
              <a:gd name="connsiteX22" fmla="*/ 737875 w 2089844"/>
              <a:gd name="connsiteY22" fmla="*/ 275379 h 611226"/>
              <a:gd name="connsiteX23" fmla="*/ 1023846 w 2089844"/>
              <a:gd name="connsiteY23" fmla="*/ 211830 h 611226"/>
              <a:gd name="connsiteX24" fmla="*/ 1719355 w 2089844"/>
              <a:gd name="connsiteY24" fmla="*/ 204769 h 611226"/>
              <a:gd name="connsiteX25" fmla="*/ 2068874 w 2089844"/>
              <a:gd name="connsiteY25" fmla="*/ 289501 h 611226"/>
              <a:gd name="connsiteX26" fmla="*/ 1938246 w 2089844"/>
              <a:gd name="connsiteY26" fmla="*/ 388355 h 611226"/>
              <a:gd name="connsiteX27" fmla="*/ 1359244 w 2089844"/>
              <a:gd name="connsiteY27" fmla="*/ 427191 h 611226"/>
              <a:gd name="connsiteX28" fmla="*/ 946175 w 2089844"/>
              <a:gd name="connsiteY28" fmla="*/ 402477 h 611226"/>
              <a:gd name="connsiteX29" fmla="*/ 766119 w 2089844"/>
              <a:gd name="connsiteY29" fmla="*/ 353050 h 611226"/>
              <a:gd name="connsiteX30" fmla="*/ 776711 w 2089844"/>
              <a:gd name="connsiteY30" fmla="*/ 328337 h 611226"/>
              <a:gd name="connsiteX31" fmla="*/ 963827 w 2089844"/>
              <a:gd name="connsiteY31" fmla="*/ 278910 h 611226"/>
              <a:gd name="connsiteX32" fmla="*/ 1405140 w 2089844"/>
              <a:gd name="connsiteY32" fmla="*/ 247135 h 611226"/>
              <a:gd name="connsiteX33" fmla="*/ 1737007 w 2089844"/>
              <a:gd name="connsiteY33" fmla="*/ 268318 h 611226"/>
              <a:gd name="connsiteX34" fmla="*/ 1977081 w 2089844"/>
              <a:gd name="connsiteY34" fmla="*/ 317745 h 611226"/>
              <a:gd name="connsiteX35" fmla="*/ 2068874 w 2089844"/>
              <a:gd name="connsiteY35" fmla="*/ 423660 h 611226"/>
              <a:gd name="connsiteX36" fmla="*/ 1857044 w 2089844"/>
              <a:gd name="connsiteY36" fmla="*/ 494270 h 611226"/>
              <a:gd name="connsiteX37" fmla="*/ 1369835 w 2089844"/>
              <a:gd name="connsiteY37" fmla="*/ 522514 h 611226"/>
              <a:gd name="connsiteX38" fmla="*/ 903809 w 2089844"/>
              <a:gd name="connsiteY38" fmla="*/ 476618 h 611226"/>
              <a:gd name="connsiteX39" fmla="*/ 751997 w 2089844"/>
              <a:gd name="connsiteY39" fmla="*/ 427191 h 611226"/>
              <a:gd name="connsiteX40" fmla="*/ 953236 w 2089844"/>
              <a:gd name="connsiteY40" fmla="*/ 370703 h 611226"/>
              <a:gd name="connsiteX41" fmla="*/ 1624031 w 2089844"/>
              <a:gd name="connsiteY41" fmla="*/ 388355 h 611226"/>
              <a:gd name="connsiteX42" fmla="*/ 1973551 w 2089844"/>
              <a:gd name="connsiteY42" fmla="*/ 409538 h 611226"/>
              <a:gd name="connsiteX43" fmla="*/ 2082996 w 2089844"/>
              <a:gd name="connsiteY43" fmla="*/ 480148 h 611226"/>
              <a:gd name="connsiteX44" fmla="*/ 2022978 w 2089844"/>
              <a:gd name="connsiteY44" fmla="*/ 536636 h 611226"/>
              <a:gd name="connsiteX45" fmla="*/ 1578135 w 2089844"/>
              <a:gd name="connsiteY45" fmla="*/ 603716 h 611226"/>
              <a:gd name="connsiteX46" fmla="*/ 1200371 w 2089844"/>
              <a:gd name="connsiteY46" fmla="*/ 607246 h 611226"/>
              <a:gd name="connsiteX47" fmla="*/ 939114 w 2089844"/>
              <a:gd name="connsiteY47" fmla="*/ 564881 h 611226"/>
              <a:gd name="connsiteX48" fmla="*/ 476617 w 2089844"/>
              <a:gd name="connsiteY48" fmla="*/ 427191 h 611226"/>
              <a:gd name="connsiteX49" fmla="*/ 0 w 2089844"/>
              <a:gd name="connsiteY49" fmla="*/ 285971 h 611226"/>
              <a:gd name="connsiteX0" fmla="*/ 540167 w 2089844"/>
              <a:gd name="connsiteY0" fmla="*/ 0 h 606584"/>
              <a:gd name="connsiteX1" fmla="*/ 1468689 w 2089844"/>
              <a:gd name="connsiteY1" fmla="*/ 10592 h 606584"/>
              <a:gd name="connsiteX2" fmla="*/ 1920593 w 2089844"/>
              <a:gd name="connsiteY2" fmla="*/ 49427 h 606584"/>
              <a:gd name="connsiteX3" fmla="*/ 2086527 w 2089844"/>
              <a:gd name="connsiteY3" fmla="*/ 116507 h 606584"/>
              <a:gd name="connsiteX4" fmla="*/ 1835861 w 2089844"/>
              <a:gd name="connsiteY4" fmla="*/ 208300 h 606584"/>
              <a:gd name="connsiteX5" fmla="*/ 1405140 w 2089844"/>
              <a:gd name="connsiteY5" fmla="*/ 236544 h 606584"/>
              <a:gd name="connsiteX6" fmla="*/ 776711 w 2089844"/>
              <a:gd name="connsiteY6" fmla="*/ 158873 h 606584"/>
              <a:gd name="connsiteX7" fmla="*/ 896748 w 2089844"/>
              <a:gd name="connsiteY7" fmla="*/ 81202 h 606584"/>
              <a:gd name="connsiteX8" fmla="*/ 1391018 w 2089844"/>
              <a:gd name="connsiteY8" fmla="*/ 56488 h 606584"/>
              <a:gd name="connsiteX9" fmla="*/ 1754660 w 2089844"/>
              <a:gd name="connsiteY9" fmla="*/ 74141 h 606584"/>
              <a:gd name="connsiteX10" fmla="*/ 2044161 w 2089844"/>
              <a:gd name="connsiteY10" fmla="*/ 123568 h 606584"/>
              <a:gd name="connsiteX11" fmla="*/ 2037100 w 2089844"/>
              <a:gd name="connsiteY11" fmla="*/ 208300 h 606584"/>
              <a:gd name="connsiteX12" fmla="*/ 1832331 w 2089844"/>
              <a:gd name="connsiteY12" fmla="*/ 268318 h 606584"/>
              <a:gd name="connsiteX13" fmla="*/ 1451037 w 2089844"/>
              <a:gd name="connsiteY13" fmla="*/ 296562 h 606584"/>
              <a:gd name="connsiteX14" fmla="*/ 917931 w 2089844"/>
              <a:gd name="connsiteY14" fmla="*/ 257727 h 606584"/>
              <a:gd name="connsiteX15" fmla="*/ 751997 w 2089844"/>
              <a:gd name="connsiteY15" fmla="*/ 204769 h 606584"/>
              <a:gd name="connsiteX16" fmla="*/ 1129761 w 2089844"/>
              <a:gd name="connsiteY16" fmla="*/ 137690 h 606584"/>
              <a:gd name="connsiteX17" fmla="*/ 1737007 w 2089844"/>
              <a:gd name="connsiteY17" fmla="*/ 144751 h 606584"/>
              <a:gd name="connsiteX18" fmla="*/ 2082996 w 2089844"/>
              <a:gd name="connsiteY18" fmla="*/ 225952 h 606584"/>
              <a:gd name="connsiteX19" fmla="*/ 1885288 w 2089844"/>
              <a:gd name="connsiteY19" fmla="*/ 321276 h 606584"/>
              <a:gd name="connsiteX20" fmla="*/ 1482811 w 2089844"/>
              <a:gd name="connsiteY20" fmla="*/ 360111 h 606584"/>
              <a:gd name="connsiteX21" fmla="*/ 928522 w 2089844"/>
              <a:gd name="connsiteY21" fmla="*/ 335398 h 606584"/>
              <a:gd name="connsiteX22" fmla="*/ 737875 w 2089844"/>
              <a:gd name="connsiteY22" fmla="*/ 275379 h 606584"/>
              <a:gd name="connsiteX23" fmla="*/ 1023846 w 2089844"/>
              <a:gd name="connsiteY23" fmla="*/ 211830 h 606584"/>
              <a:gd name="connsiteX24" fmla="*/ 1719355 w 2089844"/>
              <a:gd name="connsiteY24" fmla="*/ 204769 h 606584"/>
              <a:gd name="connsiteX25" fmla="*/ 2068874 w 2089844"/>
              <a:gd name="connsiteY25" fmla="*/ 289501 h 606584"/>
              <a:gd name="connsiteX26" fmla="*/ 1938246 w 2089844"/>
              <a:gd name="connsiteY26" fmla="*/ 388355 h 606584"/>
              <a:gd name="connsiteX27" fmla="*/ 1359244 w 2089844"/>
              <a:gd name="connsiteY27" fmla="*/ 427191 h 606584"/>
              <a:gd name="connsiteX28" fmla="*/ 946175 w 2089844"/>
              <a:gd name="connsiteY28" fmla="*/ 402477 h 606584"/>
              <a:gd name="connsiteX29" fmla="*/ 766119 w 2089844"/>
              <a:gd name="connsiteY29" fmla="*/ 353050 h 606584"/>
              <a:gd name="connsiteX30" fmla="*/ 776711 w 2089844"/>
              <a:gd name="connsiteY30" fmla="*/ 328337 h 606584"/>
              <a:gd name="connsiteX31" fmla="*/ 963827 w 2089844"/>
              <a:gd name="connsiteY31" fmla="*/ 278910 h 606584"/>
              <a:gd name="connsiteX32" fmla="*/ 1405140 w 2089844"/>
              <a:gd name="connsiteY32" fmla="*/ 247135 h 606584"/>
              <a:gd name="connsiteX33" fmla="*/ 1737007 w 2089844"/>
              <a:gd name="connsiteY33" fmla="*/ 268318 h 606584"/>
              <a:gd name="connsiteX34" fmla="*/ 1977081 w 2089844"/>
              <a:gd name="connsiteY34" fmla="*/ 317745 h 606584"/>
              <a:gd name="connsiteX35" fmla="*/ 2068874 w 2089844"/>
              <a:gd name="connsiteY35" fmla="*/ 423660 h 606584"/>
              <a:gd name="connsiteX36" fmla="*/ 1857044 w 2089844"/>
              <a:gd name="connsiteY36" fmla="*/ 494270 h 606584"/>
              <a:gd name="connsiteX37" fmla="*/ 1369835 w 2089844"/>
              <a:gd name="connsiteY37" fmla="*/ 522514 h 606584"/>
              <a:gd name="connsiteX38" fmla="*/ 903809 w 2089844"/>
              <a:gd name="connsiteY38" fmla="*/ 476618 h 606584"/>
              <a:gd name="connsiteX39" fmla="*/ 751997 w 2089844"/>
              <a:gd name="connsiteY39" fmla="*/ 427191 h 606584"/>
              <a:gd name="connsiteX40" fmla="*/ 953236 w 2089844"/>
              <a:gd name="connsiteY40" fmla="*/ 370703 h 606584"/>
              <a:gd name="connsiteX41" fmla="*/ 1624031 w 2089844"/>
              <a:gd name="connsiteY41" fmla="*/ 388355 h 606584"/>
              <a:gd name="connsiteX42" fmla="*/ 1973551 w 2089844"/>
              <a:gd name="connsiteY42" fmla="*/ 409538 h 606584"/>
              <a:gd name="connsiteX43" fmla="*/ 2082996 w 2089844"/>
              <a:gd name="connsiteY43" fmla="*/ 480148 h 606584"/>
              <a:gd name="connsiteX44" fmla="*/ 2022978 w 2089844"/>
              <a:gd name="connsiteY44" fmla="*/ 536636 h 606584"/>
              <a:gd name="connsiteX45" fmla="*/ 1578135 w 2089844"/>
              <a:gd name="connsiteY45" fmla="*/ 603716 h 606584"/>
              <a:gd name="connsiteX46" fmla="*/ 1200371 w 2089844"/>
              <a:gd name="connsiteY46" fmla="*/ 593124 h 606584"/>
              <a:gd name="connsiteX47" fmla="*/ 939114 w 2089844"/>
              <a:gd name="connsiteY47" fmla="*/ 564881 h 606584"/>
              <a:gd name="connsiteX48" fmla="*/ 476617 w 2089844"/>
              <a:gd name="connsiteY48" fmla="*/ 427191 h 606584"/>
              <a:gd name="connsiteX49" fmla="*/ 0 w 2089844"/>
              <a:gd name="connsiteY49" fmla="*/ 285971 h 606584"/>
              <a:gd name="connsiteX0" fmla="*/ 540167 w 2089844"/>
              <a:gd name="connsiteY0" fmla="*/ 0 h 607693"/>
              <a:gd name="connsiteX1" fmla="*/ 1468689 w 2089844"/>
              <a:gd name="connsiteY1" fmla="*/ 10592 h 607693"/>
              <a:gd name="connsiteX2" fmla="*/ 1920593 w 2089844"/>
              <a:gd name="connsiteY2" fmla="*/ 49427 h 607693"/>
              <a:gd name="connsiteX3" fmla="*/ 2086527 w 2089844"/>
              <a:gd name="connsiteY3" fmla="*/ 116507 h 607693"/>
              <a:gd name="connsiteX4" fmla="*/ 1835861 w 2089844"/>
              <a:gd name="connsiteY4" fmla="*/ 208300 h 607693"/>
              <a:gd name="connsiteX5" fmla="*/ 1405140 w 2089844"/>
              <a:gd name="connsiteY5" fmla="*/ 236544 h 607693"/>
              <a:gd name="connsiteX6" fmla="*/ 776711 w 2089844"/>
              <a:gd name="connsiteY6" fmla="*/ 158873 h 607693"/>
              <a:gd name="connsiteX7" fmla="*/ 896748 w 2089844"/>
              <a:gd name="connsiteY7" fmla="*/ 81202 h 607693"/>
              <a:gd name="connsiteX8" fmla="*/ 1391018 w 2089844"/>
              <a:gd name="connsiteY8" fmla="*/ 56488 h 607693"/>
              <a:gd name="connsiteX9" fmla="*/ 1754660 w 2089844"/>
              <a:gd name="connsiteY9" fmla="*/ 74141 h 607693"/>
              <a:gd name="connsiteX10" fmla="*/ 2044161 w 2089844"/>
              <a:gd name="connsiteY10" fmla="*/ 123568 h 607693"/>
              <a:gd name="connsiteX11" fmla="*/ 2037100 w 2089844"/>
              <a:gd name="connsiteY11" fmla="*/ 208300 h 607693"/>
              <a:gd name="connsiteX12" fmla="*/ 1832331 w 2089844"/>
              <a:gd name="connsiteY12" fmla="*/ 268318 h 607693"/>
              <a:gd name="connsiteX13" fmla="*/ 1451037 w 2089844"/>
              <a:gd name="connsiteY13" fmla="*/ 296562 h 607693"/>
              <a:gd name="connsiteX14" fmla="*/ 917931 w 2089844"/>
              <a:gd name="connsiteY14" fmla="*/ 257727 h 607693"/>
              <a:gd name="connsiteX15" fmla="*/ 751997 w 2089844"/>
              <a:gd name="connsiteY15" fmla="*/ 204769 h 607693"/>
              <a:gd name="connsiteX16" fmla="*/ 1129761 w 2089844"/>
              <a:gd name="connsiteY16" fmla="*/ 137690 h 607693"/>
              <a:gd name="connsiteX17" fmla="*/ 1737007 w 2089844"/>
              <a:gd name="connsiteY17" fmla="*/ 144751 h 607693"/>
              <a:gd name="connsiteX18" fmla="*/ 2082996 w 2089844"/>
              <a:gd name="connsiteY18" fmla="*/ 225952 h 607693"/>
              <a:gd name="connsiteX19" fmla="*/ 1885288 w 2089844"/>
              <a:gd name="connsiteY19" fmla="*/ 321276 h 607693"/>
              <a:gd name="connsiteX20" fmla="*/ 1482811 w 2089844"/>
              <a:gd name="connsiteY20" fmla="*/ 360111 h 607693"/>
              <a:gd name="connsiteX21" fmla="*/ 928522 w 2089844"/>
              <a:gd name="connsiteY21" fmla="*/ 335398 h 607693"/>
              <a:gd name="connsiteX22" fmla="*/ 737875 w 2089844"/>
              <a:gd name="connsiteY22" fmla="*/ 275379 h 607693"/>
              <a:gd name="connsiteX23" fmla="*/ 1023846 w 2089844"/>
              <a:gd name="connsiteY23" fmla="*/ 211830 h 607693"/>
              <a:gd name="connsiteX24" fmla="*/ 1719355 w 2089844"/>
              <a:gd name="connsiteY24" fmla="*/ 204769 h 607693"/>
              <a:gd name="connsiteX25" fmla="*/ 2068874 w 2089844"/>
              <a:gd name="connsiteY25" fmla="*/ 289501 h 607693"/>
              <a:gd name="connsiteX26" fmla="*/ 1938246 w 2089844"/>
              <a:gd name="connsiteY26" fmla="*/ 388355 h 607693"/>
              <a:gd name="connsiteX27" fmla="*/ 1359244 w 2089844"/>
              <a:gd name="connsiteY27" fmla="*/ 427191 h 607693"/>
              <a:gd name="connsiteX28" fmla="*/ 946175 w 2089844"/>
              <a:gd name="connsiteY28" fmla="*/ 402477 h 607693"/>
              <a:gd name="connsiteX29" fmla="*/ 766119 w 2089844"/>
              <a:gd name="connsiteY29" fmla="*/ 353050 h 607693"/>
              <a:gd name="connsiteX30" fmla="*/ 776711 w 2089844"/>
              <a:gd name="connsiteY30" fmla="*/ 328337 h 607693"/>
              <a:gd name="connsiteX31" fmla="*/ 963827 w 2089844"/>
              <a:gd name="connsiteY31" fmla="*/ 278910 h 607693"/>
              <a:gd name="connsiteX32" fmla="*/ 1405140 w 2089844"/>
              <a:gd name="connsiteY32" fmla="*/ 247135 h 607693"/>
              <a:gd name="connsiteX33" fmla="*/ 1737007 w 2089844"/>
              <a:gd name="connsiteY33" fmla="*/ 268318 h 607693"/>
              <a:gd name="connsiteX34" fmla="*/ 1977081 w 2089844"/>
              <a:gd name="connsiteY34" fmla="*/ 317745 h 607693"/>
              <a:gd name="connsiteX35" fmla="*/ 2068874 w 2089844"/>
              <a:gd name="connsiteY35" fmla="*/ 423660 h 607693"/>
              <a:gd name="connsiteX36" fmla="*/ 1857044 w 2089844"/>
              <a:gd name="connsiteY36" fmla="*/ 494270 h 607693"/>
              <a:gd name="connsiteX37" fmla="*/ 1369835 w 2089844"/>
              <a:gd name="connsiteY37" fmla="*/ 522514 h 607693"/>
              <a:gd name="connsiteX38" fmla="*/ 903809 w 2089844"/>
              <a:gd name="connsiteY38" fmla="*/ 476618 h 607693"/>
              <a:gd name="connsiteX39" fmla="*/ 751997 w 2089844"/>
              <a:gd name="connsiteY39" fmla="*/ 427191 h 607693"/>
              <a:gd name="connsiteX40" fmla="*/ 953236 w 2089844"/>
              <a:gd name="connsiteY40" fmla="*/ 370703 h 607693"/>
              <a:gd name="connsiteX41" fmla="*/ 1624031 w 2089844"/>
              <a:gd name="connsiteY41" fmla="*/ 388355 h 607693"/>
              <a:gd name="connsiteX42" fmla="*/ 1973551 w 2089844"/>
              <a:gd name="connsiteY42" fmla="*/ 409538 h 607693"/>
              <a:gd name="connsiteX43" fmla="*/ 2082996 w 2089844"/>
              <a:gd name="connsiteY43" fmla="*/ 480148 h 607693"/>
              <a:gd name="connsiteX44" fmla="*/ 2022978 w 2089844"/>
              <a:gd name="connsiteY44" fmla="*/ 536636 h 607693"/>
              <a:gd name="connsiteX45" fmla="*/ 1578135 w 2089844"/>
              <a:gd name="connsiteY45" fmla="*/ 603716 h 607693"/>
              <a:gd name="connsiteX46" fmla="*/ 1200371 w 2089844"/>
              <a:gd name="connsiteY46" fmla="*/ 593124 h 607693"/>
              <a:gd name="connsiteX47" fmla="*/ 886157 w 2089844"/>
              <a:gd name="connsiteY47" fmla="*/ 536636 h 607693"/>
              <a:gd name="connsiteX48" fmla="*/ 476617 w 2089844"/>
              <a:gd name="connsiteY48" fmla="*/ 427191 h 607693"/>
              <a:gd name="connsiteX49" fmla="*/ 0 w 2089844"/>
              <a:gd name="connsiteY49" fmla="*/ 285971 h 607693"/>
              <a:gd name="connsiteX0" fmla="*/ 540167 w 2088198"/>
              <a:gd name="connsiteY0" fmla="*/ 0 h 607693"/>
              <a:gd name="connsiteX1" fmla="*/ 1468689 w 2088198"/>
              <a:gd name="connsiteY1" fmla="*/ 10592 h 607693"/>
              <a:gd name="connsiteX2" fmla="*/ 1920593 w 2088198"/>
              <a:gd name="connsiteY2" fmla="*/ 49427 h 607693"/>
              <a:gd name="connsiteX3" fmla="*/ 2086527 w 2088198"/>
              <a:gd name="connsiteY3" fmla="*/ 116507 h 607693"/>
              <a:gd name="connsiteX4" fmla="*/ 1835861 w 2088198"/>
              <a:gd name="connsiteY4" fmla="*/ 208300 h 607693"/>
              <a:gd name="connsiteX5" fmla="*/ 1405140 w 2088198"/>
              <a:gd name="connsiteY5" fmla="*/ 236544 h 607693"/>
              <a:gd name="connsiteX6" fmla="*/ 776711 w 2088198"/>
              <a:gd name="connsiteY6" fmla="*/ 158873 h 607693"/>
              <a:gd name="connsiteX7" fmla="*/ 896748 w 2088198"/>
              <a:gd name="connsiteY7" fmla="*/ 81202 h 607693"/>
              <a:gd name="connsiteX8" fmla="*/ 1391018 w 2088198"/>
              <a:gd name="connsiteY8" fmla="*/ 56488 h 607693"/>
              <a:gd name="connsiteX9" fmla="*/ 1754660 w 2088198"/>
              <a:gd name="connsiteY9" fmla="*/ 74141 h 607693"/>
              <a:gd name="connsiteX10" fmla="*/ 2044161 w 2088198"/>
              <a:gd name="connsiteY10" fmla="*/ 123568 h 607693"/>
              <a:gd name="connsiteX11" fmla="*/ 2037100 w 2088198"/>
              <a:gd name="connsiteY11" fmla="*/ 208300 h 607693"/>
              <a:gd name="connsiteX12" fmla="*/ 1832331 w 2088198"/>
              <a:gd name="connsiteY12" fmla="*/ 268318 h 607693"/>
              <a:gd name="connsiteX13" fmla="*/ 1451037 w 2088198"/>
              <a:gd name="connsiteY13" fmla="*/ 296562 h 607693"/>
              <a:gd name="connsiteX14" fmla="*/ 917931 w 2088198"/>
              <a:gd name="connsiteY14" fmla="*/ 257727 h 607693"/>
              <a:gd name="connsiteX15" fmla="*/ 751997 w 2088198"/>
              <a:gd name="connsiteY15" fmla="*/ 204769 h 607693"/>
              <a:gd name="connsiteX16" fmla="*/ 1129761 w 2088198"/>
              <a:gd name="connsiteY16" fmla="*/ 137690 h 607693"/>
              <a:gd name="connsiteX17" fmla="*/ 1737007 w 2088198"/>
              <a:gd name="connsiteY17" fmla="*/ 144751 h 607693"/>
              <a:gd name="connsiteX18" fmla="*/ 2082996 w 2088198"/>
              <a:gd name="connsiteY18" fmla="*/ 225952 h 607693"/>
              <a:gd name="connsiteX19" fmla="*/ 1885288 w 2088198"/>
              <a:gd name="connsiteY19" fmla="*/ 321276 h 607693"/>
              <a:gd name="connsiteX20" fmla="*/ 1482811 w 2088198"/>
              <a:gd name="connsiteY20" fmla="*/ 360111 h 607693"/>
              <a:gd name="connsiteX21" fmla="*/ 928522 w 2088198"/>
              <a:gd name="connsiteY21" fmla="*/ 335398 h 607693"/>
              <a:gd name="connsiteX22" fmla="*/ 737875 w 2088198"/>
              <a:gd name="connsiteY22" fmla="*/ 275379 h 607693"/>
              <a:gd name="connsiteX23" fmla="*/ 1023846 w 2088198"/>
              <a:gd name="connsiteY23" fmla="*/ 211830 h 607693"/>
              <a:gd name="connsiteX24" fmla="*/ 1719355 w 2088198"/>
              <a:gd name="connsiteY24" fmla="*/ 204769 h 607693"/>
              <a:gd name="connsiteX25" fmla="*/ 2068874 w 2088198"/>
              <a:gd name="connsiteY25" fmla="*/ 289501 h 607693"/>
              <a:gd name="connsiteX26" fmla="*/ 1938246 w 2088198"/>
              <a:gd name="connsiteY26" fmla="*/ 388355 h 607693"/>
              <a:gd name="connsiteX27" fmla="*/ 1359244 w 2088198"/>
              <a:gd name="connsiteY27" fmla="*/ 427191 h 607693"/>
              <a:gd name="connsiteX28" fmla="*/ 946175 w 2088198"/>
              <a:gd name="connsiteY28" fmla="*/ 402477 h 607693"/>
              <a:gd name="connsiteX29" fmla="*/ 766119 w 2088198"/>
              <a:gd name="connsiteY29" fmla="*/ 353050 h 607693"/>
              <a:gd name="connsiteX30" fmla="*/ 776711 w 2088198"/>
              <a:gd name="connsiteY30" fmla="*/ 328337 h 607693"/>
              <a:gd name="connsiteX31" fmla="*/ 963827 w 2088198"/>
              <a:gd name="connsiteY31" fmla="*/ 278910 h 607693"/>
              <a:gd name="connsiteX32" fmla="*/ 1405140 w 2088198"/>
              <a:gd name="connsiteY32" fmla="*/ 247135 h 607693"/>
              <a:gd name="connsiteX33" fmla="*/ 1737007 w 2088198"/>
              <a:gd name="connsiteY33" fmla="*/ 268318 h 607693"/>
              <a:gd name="connsiteX34" fmla="*/ 1977081 w 2088198"/>
              <a:gd name="connsiteY34" fmla="*/ 317745 h 607693"/>
              <a:gd name="connsiteX35" fmla="*/ 2068874 w 2088198"/>
              <a:gd name="connsiteY35" fmla="*/ 423660 h 607693"/>
              <a:gd name="connsiteX36" fmla="*/ 1857044 w 2088198"/>
              <a:gd name="connsiteY36" fmla="*/ 494270 h 607693"/>
              <a:gd name="connsiteX37" fmla="*/ 1369835 w 2088198"/>
              <a:gd name="connsiteY37" fmla="*/ 522514 h 607693"/>
              <a:gd name="connsiteX38" fmla="*/ 903809 w 2088198"/>
              <a:gd name="connsiteY38" fmla="*/ 476618 h 607693"/>
              <a:gd name="connsiteX39" fmla="*/ 751997 w 2088198"/>
              <a:gd name="connsiteY39" fmla="*/ 427191 h 607693"/>
              <a:gd name="connsiteX40" fmla="*/ 953236 w 2088198"/>
              <a:gd name="connsiteY40" fmla="*/ 370703 h 607693"/>
              <a:gd name="connsiteX41" fmla="*/ 1624031 w 2088198"/>
              <a:gd name="connsiteY41" fmla="*/ 388355 h 607693"/>
              <a:gd name="connsiteX42" fmla="*/ 1973551 w 2088198"/>
              <a:gd name="connsiteY42" fmla="*/ 409538 h 607693"/>
              <a:gd name="connsiteX43" fmla="*/ 2082996 w 2088198"/>
              <a:gd name="connsiteY43" fmla="*/ 480148 h 607693"/>
              <a:gd name="connsiteX44" fmla="*/ 2022978 w 2088198"/>
              <a:gd name="connsiteY44" fmla="*/ 536636 h 607693"/>
              <a:gd name="connsiteX45" fmla="*/ 1578135 w 2088198"/>
              <a:gd name="connsiteY45" fmla="*/ 603716 h 607693"/>
              <a:gd name="connsiteX46" fmla="*/ 1200371 w 2088198"/>
              <a:gd name="connsiteY46" fmla="*/ 593124 h 607693"/>
              <a:gd name="connsiteX47" fmla="*/ 886157 w 2088198"/>
              <a:gd name="connsiteY47" fmla="*/ 536636 h 607693"/>
              <a:gd name="connsiteX48" fmla="*/ 476617 w 2088198"/>
              <a:gd name="connsiteY48" fmla="*/ 427191 h 607693"/>
              <a:gd name="connsiteX49" fmla="*/ 0 w 2088198"/>
              <a:gd name="connsiteY49" fmla="*/ 285971 h 607693"/>
              <a:gd name="connsiteX0" fmla="*/ 540167 w 2088198"/>
              <a:gd name="connsiteY0" fmla="*/ 0 h 607693"/>
              <a:gd name="connsiteX1" fmla="*/ 1468689 w 2088198"/>
              <a:gd name="connsiteY1" fmla="*/ 10592 h 607693"/>
              <a:gd name="connsiteX2" fmla="*/ 1920593 w 2088198"/>
              <a:gd name="connsiteY2" fmla="*/ 49427 h 607693"/>
              <a:gd name="connsiteX3" fmla="*/ 2086527 w 2088198"/>
              <a:gd name="connsiteY3" fmla="*/ 116507 h 607693"/>
              <a:gd name="connsiteX4" fmla="*/ 1835861 w 2088198"/>
              <a:gd name="connsiteY4" fmla="*/ 208300 h 607693"/>
              <a:gd name="connsiteX5" fmla="*/ 1405140 w 2088198"/>
              <a:gd name="connsiteY5" fmla="*/ 236544 h 607693"/>
              <a:gd name="connsiteX6" fmla="*/ 776711 w 2088198"/>
              <a:gd name="connsiteY6" fmla="*/ 158873 h 607693"/>
              <a:gd name="connsiteX7" fmla="*/ 896748 w 2088198"/>
              <a:gd name="connsiteY7" fmla="*/ 81202 h 607693"/>
              <a:gd name="connsiteX8" fmla="*/ 1391018 w 2088198"/>
              <a:gd name="connsiteY8" fmla="*/ 56488 h 607693"/>
              <a:gd name="connsiteX9" fmla="*/ 1754660 w 2088198"/>
              <a:gd name="connsiteY9" fmla="*/ 74141 h 607693"/>
              <a:gd name="connsiteX10" fmla="*/ 2044161 w 2088198"/>
              <a:gd name="connsiteY10" fmla="*/ 123568 h 607693"/>
              <a:gd name="connsiteX11" fmla="*/ 2037100 w 2088198"/>
              <a:gd name="connsiteY11" fmla="*/ 208300 h 607693"/>
              <a:gd name="connsiteX12" fmla="*/ 1832331 w 2088198"/>
              <a:gd name="connsiteY12" fmla="*/ 268318 h 607693"/>
              <a:gd name="connsiteX13" fmla="*/ 1451037 w 2088198"/>
              <a:gd name="connsiteY13" fmla="*/ 296562 h 607693"/>
              <a:gd name="connsiteX14" fmla="*/ 917931 w 2088198"/>
              <a:gd name="connsiteY14" fmla="*/ 257727 h 607693"/>
              <a:gd name="connsiteX15" fmla="*/ 751997 w 2088198"/>
              <a:gd name="connsiteY15" fmla="*/ 204769 h 607693"/>
              <a:gd name="connsiteX16" fmla="*/ 1129761 w 2088198"/>
              <a:gd name="connsiteY16" fmla="*/ 137690 h 607693"/>
              <a:gd name="connsiteX17" fmla="*/ 1737007 w 2088198"/>
              <a:gd name="connsiteY17" fmla="*/ 144751 h 607693"/>
              <a:gd name="connsiteX18" fmla="*/ 2082996 w 2088198"/>
              <a:gd name="connsiteY18" fmla="*/ 225952 h 607693"/>
              <a:gd name="connsiteX19" fmla="*/ 1885288 w 2088198"/>
              <a:gd name="connsiteY19" fmla="*/ 321276 h 607693"/>
              <a:gd name="connsiteX20" fmla="*/ 1482811 w 2088198"/>
              <a:gd name="connsiteY20" fmla="*/ 360111 h 607693"/>
              <a:gd name="connsiteX21" fmla="*/ 928522 w 2088198"/>
              <a:gd name="connsiteY21" fmla="*/ 335398 h 607693"/>
              <a:gd name="connsiteX22" fmla="*/ 737875 w 2088198"/>
              <a:gd name="connsiteY22" fmla="*/ 275379 h 607693"/>
              <a:gd name="connsiteX23" fmla="*/ 1023846 w 2088198"/>
              <a:gd name="connsiteY23" fmla="*/ 211830 h 607693"/>
              <a:gd name="connsiteX24" fmla="*/ 1719355 w 2088198"/>
              <a:gd name="connsiteY24" fmla="*/ 204769 h 607693"/>
              <a:gd name="connsiteX25" fmla="*/ 2068874 w 2088198"/>
              <a:gd name="connsiteY25" fmla="*/ 289501 h 607693"/>
              <a:gd name="connsiteX26" fmla="*/ 1938246 w 2088198"/>
              <a:gd name="connsiteY26" fmla="*/ 388355 h 607693"/>
              <a:gd name="connsiteX27" fmla="*/ 1359244 w 2088198"/>
              <a:gd name="connsiteY27" fmla="*/ 427191 h 607693"/>
              <a:gd name="connsiteX28" fmla="*/ 946175 w 2088198"/>
              <a:gd name="connsiteY28" fmla="*/ 402477 h 607693"/>
              <a:gd name="connsiteX29" fmla="*/ 766119 w 2088198"/>
              <a:gd name="connsiteY29" fmla="*/ 353050 h 607693"/>
              <a:gd name="connsiteX30" fmla="*/ 776711 w 2088198"/>
              <a:gd name="connsiteY30" fmla="*/ 328337 h 607693"/>
              <a:gd name="connsiteX31" fmla="*/ 963827 w 2088198"/>
              <a:gd name="connsiteY31" fmla="*/ 278910 h 607693"/>
              <a:gd name="connsiteX32" fmla="*/ 1405140 w 2088198"/>
              <a:gd name="connsiteY32" fmla="*/ 247135 h 607693"/>
              <a:gd name="connsiteX33" fmla="*/ 1737007 w 2088198"/>
              <a:gd name="connsiteY33" fmla="*/ 268318 h 607693"/>
              <a:gd name="connsiteX34" fmla="*/ 1977081 w 2088198"/>
              <a:gd name="connsiteY34" fmla="*/ 317745 h 607693"/>
              <a:gd name="connsiteX35" fmla="*/ 2068874 w 2088198"/>
              <a:gd name="connsiteY35" fmla="*/ 423660 h 607693"/>
              <a:gd name="connsiteX36" fmla="*/ 1857044 w 2088198"/>
              <a:gd name="connsiteY36" fmla="*/ 494270 h 607693"/>
              <a:gd name="connsiteX37" fmla="*/ 1369835 w 2088198"/>
              <a:gd name="connsiteY37" fmla="*/ 522514 h 607693"/>
              <a:gd name="connsiteX38" fmla="*/ 903809 w 2088198"/>
              <a:gd name="connsiteY38" fmla="*/ 476618 h 607693"/>
              <a:gd name="connsiteX39" fmla="*/ 751997 w 2088198"/>
              <a:gd name="connsiteY39" fmla="*/ 427191 h 607693"/>
              <a:gd name="connsiteX40" fmla="*/ 953236 w 2088198"/>
              <a:gd name="connsiteY40" fmla="*/ 370703 h 607693"/>
              <a:gd name="connsiteX41" fmla="*/ 1624031 w 2088198"/>
              <a:gd name="connsiteY41" fmla="*/ 388355 h 607693"/>
              <a:gd name="connsiteX42" fmla="*/ 1973551 w 2088198"/>
              <a:gd name="connsiteY42" fmla="*/ 409538 h 607693"/>
              <a:gd name="connsiteX43" fmla="*/ 2082996 w 2088198"/>
              <a:gd name="connsiteY43" fmla="*/ 480148 h 607693"/>
              <a:gd name="connsiteX44" fmla="*/ 2022978 w 2088198"/>
              <a:gd name="connsiteY44" fmla="*/ 536636 h 607693"/>
              <a:gd name="connsiteX45" fmla="*/ 1578135 w 2088198"/>
              <a:gd name="connsiteY45" fmla="*/ 603716 h 607693"/>
              <a:gd name="connsiteX46" fmla="*/ 1200371 w 2088198"/>
              <a:gd name="connsiteY46" fmla="*/ 593124 h 607693"/>
              <a:gd name="connsiteX47" fmla="*/ 886157 w 2088198"/>
              <a:gd name="connsiteY47" fmla="*/ 536636 h 607693"/>
              <a:gd name="connsiteX48" fmla="*/ 476617 w 2088198"/>
              <a:gd name="connsiteY48" fmla="*/ 427191 h 607693"/>
              <a:gd name="connsiteX49" fmla="*/ 0 w 2088198"/>
              <a:gd name="connsiteY49" fmla="*/ 285971 h 607693"/>
              <a:gd name="connsiteX0" fmla="*/ 540167 w 2088198"/>
              <a:gd name="connsiteY0" fmla="*/ 0 h 599475"/>
              <a:gd name="connsiteX1" fmla="*/ 1468689 w 2088198"/>
              <a:gd name="connsiteY1" fmla="*/ 10592 h 599475"/>
              <a:gd name="connsiteX2" fmla="*/ 1920593 w 2088198"/>
              <a:gd name="connsiteY2" fmla="*/ 49427 h 599475"/>
              <a:gd name="connsiteX3" fmla="*/ 2086527 w 2088198"/>
              <a:gd name="connsiteY3" fmla="*/ 116507 h 599475"/>
              <a:gd name="connsiteX4" fmla="*/ 1835861 w 2088198"/>
              <a:gd name="connsiteY4" fmla="*/ 208300 h 599475"/>
              <a:gd name="connsiteX5" fmla="*/ 1405140 w 2088198"/>
              <a:gd name="connsiteY5" fmla="*/ 236544 h 599475"/>
              <a:gd name="connsiteX6" fmla="*/ 776711 w 2088198"/>
              <a:gd name="connsiteY6" fmla="*/ 158873 h 599475"/>
              <a:gd name="connsiteX7" fmla="*/ 896748 w 2088198"/>
              <a:gd name="connsiteY7" fmla="*/ 81202 h 599475"/>
              <a:gd name="connsiteX8" fmla="*/ 1391018 w 2088198"/>
              <a:gd name="connsiteY8" fmla="*/ 56488 h 599475"/>
              <a:gd name="connsiteX9" fmla="*/ 1754660 w 2088198"/>
              <a:gd name="connsiteY9" fmla="*/ 74141 h 599475"/>
              <a:gd name="connsiteX10" fmla="*/ 2044161 w 2088198"/>
              <a:gd name="connsiteY10" fmla="*/ 123568 h 599475"/>
              <a:gd name="connsiteX11" fmla="*/ 2037100 w 2088198"/>
              <a:gd name="connsiteY11" fmla="*/ 208300 h 599475"/>
              <a:gd name="connsiteX12" fmla="*/ 1832331 w 2088198"/>
              <a:gd name="connsiteY12" fmla="*/ 268318 h 599475"/>
              <a:gd name="connsiteX13" fmla="*/ 1451037 w 2088198"/>
              <a:gd name="connsiteY13" fmla="*/ 296562 h 599475"/>
              <a:gd name="connsiteX14" fmla="*/ 917931 w 2088198"/>
              <a:gd name="connsiteY14" fmla="*/ 257727 h 599475"/>
              <a:gd name="connsiteX15" fmla="*/ 751997 w 2088198"/>
              <a:gd name="connsiteY15" fmla="*/ 204769 h 599475"/>
              <a:gd name="connsiteX16" fmla="*/ 1129761 w 2088198"/>
              <a:gd name="connsiteY16" fmla="*/ 137690 h 599475"/>
              <a:gd name="connsiteX17" fmla="*/ 1737007 w 2088198"/>
              <a:gd name="connsiteY17" fmla="*/ 144751 h 599475"/>
              <a:gd name="connsiteX18" fmla="*/ 2082996 w 2088198"/>
              <a:gd name="connsiteY18" fmla="*/ 225952 h 599475"/>
              <a:gd name="connsiteX19" fmla="*/ 1885288 w 2088198"/>
              <a:gd name="connsiteY19" fmla="*/ 321276 h 599475"/>
              <a:gd name="connsiteX20" fmla="*/ 1482811 w 2088198"/>
              <a:gd name="connsiteY20" fmla="*/ 360111 h 599475"/>
              <a:gd name="connsiteX21" fmla="*/ 928522 w 2088198"/>
              <a:gd name="connsiteY21" fmla="*/ 335398 h 599475"/>
              <a:gd name="connsiteX22" fmla="*/ 737875 w 2088198"/>
              <a:gd name="connsiteY22" fmla="*/ 275379 h 599475"/>
              <a:gd name="connsiteX23" fmla="*/ 1023846 w 2088198"/>
              <a:gd name="connsiteY23" fmla="*/ 211830 h 599475"/>
              <a:gd name="connsiteX24" fmla="*/ 1719355 w 2088198"/>
              <a:gd name="connsiteY24" fmla="*/ 204769 h 599475"/>
              <a:gd name="connsiteX25" fmla="*/ 2068874 w 2088198"/>
              <a:gd name="connsiteY25" fmla="*/ 289501 h 599475"/>
              <a:gd name="connsiteX26" fmla="*/ 1938246 w 2088198"/>
              <a:gd name="connsiteY26" fmla="*/ 388355 h 599475"/>
              <a:gd name="connsiteX27" fmla="*/ 1359244 w 2088198"/>
              <a:gd name="connsiteY27" fmla="*/ 427191 h 599475"/>
              <a:gd name="connsiteX28" fmla="*/ 946175 w 2088198"/>
              <a:gd name="connsiteY28" fmla="*/ 402477 h 599475"/>
              <a:gd name="connsiteX29" fmla="*/ 766119 w 2088198"/>
              <a:gd name="connsiteY29" fmla="*/ 353050 h 599475"/>
              <a:gd name="connsiteX30" fmla="*/ 776711 w 2088198"/>
              <a:gd name="connsiteY30" fmla="*/ 328337 h 599475"/>
              <a:gd name="connsiteX31" fmla="*/ 963827 w 2088198"/>
              <a:gd name="connsiteY31" fmla="*/ 278910 h 599475"/>
              <a:gd name="connsiteX32" fmla="*/ 1405140 w 2088198"/>
              <a:gd name="connsiteY32" fmla="*/ 247135 h 599475"/>
              <a:gd name="connsiteX33" fmla="*/ 1737007 w 2088198"/>
              <a:gd name="connsiteY33" fmla="*/ 268318 h 599475"/>
              <a:gd name="connsiteX34" fmla="*/ 1977081 w 2088198"/>
              <a:gd name="connsiteY34" fmla="*/ 317745 h 599475"/>
              <a:gd name="connsiteX35" fmla="*/ 2068874 w 2088198"/>
              <a:gd name="connsiteY35" fmla="*/ 423660 h 599475"/>
              <a:gd name="connsiteX36" fmla="*/ 1857044 w 2088198"/>
              <a:gd name="connsiteY36" fmla="*/ 494270 h 599475"/>
              <a:gd name="connsiteX37" fmla="*/ 1369835 w 2088198"/>
              <a:gd name="connsiteY37" fmla="*/ 522514 h 599475"/>
              <a:gd name="connsiteX38" fmla="*/ 903809 w 2088198"/>
              <a:gd name="connsiteY38" fmla="*/ 476618 h 599475"/>
              <a:gd name="connsiteX39" fmla="*/ 751997 w 2088198"/>
              <a:gd name="connsiteY39" fmla="*/ 427191 h 599475"/>
              <a:gd name="connsiteX40" fmla="*/ 953236 w 2088198"/>
              <a:gd name="connsiteY40" fmla="*/ 370703 h 599475"/>
              <a:gd name="connsiteX41" fmla="*/ 1624031 w 2088198"/>
              <a:gd name="connsiteY41" fmla="*/ 388355 h 599475"/>
              <a:gd name="connsiteX42" fmla="*/ 1973551 w 2088198"/>
              <a:gd name="connsiteY42" fmla="*/ 409538 h 599475"/>
              <a:gd name="connsiteX43" fmla="*/ 2082996 w 2088198"/>
              <a:gd name="connsiteY43" fmla="*/ 480148 h 599475"/>
              <a:gd name="connsiteX44" fmla="*/ 2022978 w 2088198"/>
              <a:gd name="connsiteY44" fmla="*/ 536636 h 599475"/>
              <a:gd name="connsiteX45" fmla="*/ 1554323 w 2088198"/>
              <a:gd name="connsiteY45" fmla="*/ 591810 h 599475"/>
              <a:gd name="connsiteX46" fmla="*/ 1200371 w 2088198"/>
              <a:gd name="connsiteY46" fmla="*/ 593124 h 599475"/>
              <a:gd name="connsiteX47" fmla="*/ 886157 w 2088198"/>
              <a:gd name="connsiteY47" fmla="*/ 536636 h 599475"/>
              <a:gd name="connsiteX48" fmla="*/ 476617 w 2088198"/>
              <a:gd name="connsiteY48" fmla="*/ 427191 h 599475"/>
              <a:gd name="connsiteX49" fmla="*/ 0 w 2088198"/>
              <a:gd name="connsiteY49" fmla="*/ 285971 h 599475"/>
              <a:gd name="connsiteX0" fmla="*/ 540167 w 2088198"/>
              <a:gd name="connsiteY0" fmla="*/ 0 h 599475"/>
              <a:gd name="connsiteX1" fmla="*/ 1468689 w 2088198"/>
              <a:gd name="connsiteY1" fmla="*/ 10592 h 599475"/>
              <a:gd name="connsiteX2" fmla="*/ 1920593 w 2088198"/>
              <a:gd name="connsiteY2" fmla="*/ 49427 h 599475"/>
              <a:gd name="connsiteX3" fmla="*/ 2086527 w 2088198"/>
              <a:gd name="connsiteY3" fmla="*/ 116507 h 599475"/>
              <a:gd name="connsiteX4" fmla="*/ 1835861 w 2088198"/>
              <a:gd name="connsiteY4" fmla="*/ 208300 h 599475"/>
              <a:gd name="connsiteX5" fmla="*/ 1405140 w 2088198"/>
              <a:gd name="connsiteY5" fmla="*/ 236544 h 599475"/>
              <a:gd name="connsiteX6" fmla="*/ 776711 w 2088198"/>
              <a:gd name="connsiteY6" fmla="*/ 158873 h 599475"/>
              <a:gd name="connsiteX7" fmla="*/ 896748 w 2088198"/>
              <a:gd name="connsiteY7" fmla="*/ 81202 h 599475"/>
              <a:gd name="connsiteX8" fmla="*/ 1391018 w 2088198"/>
              <a:gd name="connsiteY8" fmla="*/ 56488 h 599475"/>
              <a:gd name="connsiteX9" fmla="*/ 1754660 w 2088198"/>
              <a:gd name="connsiteY9" fmla="*/ 74141 h 599475"/>
              <a:gd name="connsiteX10" fmla="*/ 2044161 w 2088198"/>
              <a:gd name="connsiteY10" fmla="*/ 123568 h 599475"/>
              <a:gd name="connsiteX11" fmla="*/ 2037100 w 2088198"/>
              <a:gd name="connsiteY11" fmla="*/ 208300 h 599475"/>
              <a:gd name="connsiteX12" fmla="*/ 1832331 w 2088198"/>
              <a:gd name="connsiteY12" fmla="*/ 268318 h 599475"/>
              <a:gd name="connsiteX13" fmla="*/ 1451037 w 2088198"/>
              <a:gd name="connsiteY13" fmla="*/ 296562 h 599475"/>
              <a:gd name="connsiteX14" fmla="*/ 917931 w 2088198"/>
              <a:gd name="connsiteY14" fmla="*/ 257727 h 599475"/>
              <a:gd name="connsiteX15" fmla="*/ 751997 w 2088198"/>
              <a:gd name="connsiteY15" fmla="*/ 204769 h 599475"/>
              <a:gd name="connsiteX16" fmla="*/ 1129761 w 2088198"/>
              <a:gd name="connsiteY16" fmla="*/ 137690 h 599475"/>
              <a:gd name="connsiteX17" fmla="*/ 1737007 w 2088198"/>
              <a:gd name="connsiteY17" fmla="*/ 144751 h 599475"/>
              <a:gd name="connsiteX18" fmla="*/ 2082996 w 2088198"/>
              <a:gd name="connsiteY18" fmla="*/ 225952 h 599475"/>
              <a:gd name="connsiteX19" fmla="*/ 1885288 w 2088198"/>
              <a:gd name="connsiteY19" fmla="*/ 321276 h 599475"/>
              <a:gd name="connsiteX20" fmla="*/ 1482811 w 2088198"/>
              <a:gd name="connsiteY20" fmla="*/ 360111 h 599475"/>
              <a:gd name="connsiteX21" fmla="*/ 928522 w 2088198"/>
              <a:gd name="connsiteY21" fmla="*/ 335398 h 599475"/>
              <a:gd name="connsiteX22" fmla="*/ 737875 w 2088198"/>
              <a:gd name="connsiteY22" fmla="*/ 275379 h 599475"/>
              <a:gd name="connsiteX23" fmla="*/ 1023846 w 2088198"/>
              <a:gd name="connsiteY23" fmla="*/ 211830 h 599475"/>
              <a:gd name="connsiteX24" fmla="*/ 1719355 w 2088198"/>
              <a:gd name="connsiteY24" fmla="*/ 204769 h 599475"/>
              <a:gd name="connsiteX25" fmla="*/ 2068874 w 2088198"/>
              <a:gd name="connsiteY25" fmla="*/ 289501 h 599475"/>
              <a:gd name="connsiteX26" fmla="*/ 1938246 w 2088198"/>
              <a:gd name="connsiteY26" fmla="*/ 388355 h 599475"/>
              <a:gd name="connsiteX27" fmla="*/ 1359244 w 2088198"/>
              <a:gd name="connsiteY27" fmla="*/ 427191 h 599475"/>
              <a:gd name="connsiteX28" fmla="*/ 946175 w 2088198"/>
              <a:gd name="connsiteY28" fmla="*/ 402477 h 599475"/>
              <a:gd name="connsiteX29" fmla="*/ 766119 w 2088198"/>
              <a:gd name="connsiteY29" fmla="*/ 353050 h 599475"/>
              <a:gd name="connsiteX30" fmla="*/ 776711 w 2088198"/>
              <a:gd name="connsiteY30" fmla="*/ 328337 h 599475"/>
              <a:gd name="connsiteX31" fmla="*/ 963827 w 2088198"/>
              <a:gd name="connsiteY31" fmla="*/ 278910 h 599475"/>
              <a:gd name="connsiteX32" fmla="*/ 1405140 w 2088198"/>
              <a:gd name="connsiteY32" fmla="*/ 247135 h 599475"/>
              <a:gd name="connsiteX33" fmla="*/ 1737007 w 2088198"/>
              <a:gd name="connsiteY33" fmla="*/ 268318 h 599475"/>
              <a:gd name="connsiteX34" fmla="*/ 1977081 w 2088198"/>
              <a:gd name="connsiteY34" fmla="*/ 317745 h 599475"/>
              <a:gd name="connsiteX35" fmla="*/ 2068874 w 2088198"/>
              <a:gd name="connsiteY35" fmla="*/ 423660 h 599475"/>
              <a:gd name="connsiteX36" fmla="*/ 1857044 w 2088198"/>
              <a:gd name="connsiteY36" fmla="*/ 494270 h 599475"/>
              <a:gd name="connsiteX37" fmla="*/ 1369835 w 2088198"/>
              <a:gd name="connsiteY37" fmla="*/ 522514 h 599475"/>
              <a:gd name="connsiteX38" fmla="*/ 903809 w 2088198"/>
              <a:gd name="connsiteY38" fmla="*/ 476618 h 599475"/>
              <a:gd name="connsiteX39" fmla="*/ 751997 w 2088198"/>
              <a:gd name="connsiteY39" fmla="*/ 427191 h 599475"/>
              <a:gd name="connsiteX40" fmla="*/ 953236 w 2088198"/>
              <a:gd name="connsiteY40" fmla="*/ 370703 h 599475"/>
              <a:gd name="connsiteX41" fmla="*/ 1624031 w 2088198"/>
              <a:gd name="connsiteY41" fmla="*/ 388355 h 599475"/>
              <a:gd name="connsiteX42" fmla="*/ 1973551 w 2088198"/>
              <a:gd name="connsiteY42" fmla="*/ 409538 h 599475"/>
              <a:gd name="connsiteX43" fmla="*/ 2082996 w 2088198"/>
              <a:gd name="connsiteY43" fmla="*/ 480148 h 599475"/>
              <a:gd name="connsiteX44" fmla="*/ 2022978 w 2088198"/>
              <a:gd name="connsiteY44" fmla="*/ 536636 h 599475"/>
              <a:gd name="connsiteX45" fmla="*/ 1554323 w 2088198"/>
              <a:gd name="connsiteY45" fmla="*/ 591810 h 599475"/>
              <a:gd name="connsiteX46" fmla="*/ 1200371 w 2088198"/>
              <a:gd name="connsiteY46" fmla="*/ 593124 h 599475"/>
              <a:gd name="connsiteX47" fmla="*/ 886157 w 2088198"/>
              <a:gd name="connsiteY47" fmla="*/ 536636 h 599475"/>
              <a:gd name="connsiteX48" fmla="*/ 476617 w 2088198"/>
              <a:gd name="connsiteY48" fmla="*/ 427191 h 599475"/>
              <a:gd name="connsiteX49" fmla="*/ 0 w 2088198"/>
              <a:gd name="connsiteY49" fmla="*/ 285971 h 599475"/>
              <a:gd name="connsiteX0" fmla="*/ 540167 w 2088198"/>
              <a:gd name="connsiteY0" fmla="*/ 0 h 599475"/>
              <a:gd name="connsiteX1" fmla="*/ 1468689 w 2088198"/>
              <a:gd name="connsiteY1" fmla="*/ 10592 h 599475"/>
              <a:gd name="connsiteX2" fmla="*/ 1920593 w 2088198"/>
              <a:gd name="connsiteY2" fmla="*/ 49427 h 599475"/>
              <a:gd name="connsiteX3" fmla="*/ 2086527 w 2088198"/>
              <a:gd name="connsiteY3" fmla="*/ 116507 h 599475"/>
              <a:gd name="connsiteX4" fmla="*/ 1835861 w 2088198"/>
              <a:gd name="connsiteY4" fmla="*/ 208300 h 599475"/>
              <a:gd name="connsiteX5" fmla="*/ 1405140 w 2088198"/>
              <a:gd name="connsiteY5" fmla="*/ 236544 h 599475"/>
              <a:gd name="connsiteX6" fmla="*/ 776711 w 2088198"/>
              <a:gd name="connsiteY6" fmla="*/ 158873 h 599475"/>
              <a:gd name="connsiteX7" fmla="*/ 896748 w 2088198"/>
              <a:gd name="connsiteY7" fmla="*/ 81202 h 599475"/>
              <a:gd name="connsiteX8" fmla="*/ 1391018 w 2088198"/>
              <a:gd name="connsiteY8" fmla="*/ 56488 h 599475"/>
              <a:gd name="connsiteX9" fmla="*/ 1754660 w 2088198"/>
              <a:gd name="connsiteY9" fmla="*/ 74141 h 599475"/>
              <a:gd name="connsiteX10" fmla="*/ 2044161 w 2088198"/>
              <a:gd name="connsiteY10" fmla="*/ 123568 h 599475"/>
              <a:gd name="connsiteX11" fmla="*/ 2037100 w 2088198"/>
              <a:gd name="connsiteY11" fmla="*/ 208300 h 599475"/>
              <a:gd name="connsiteX12" fmla="*/ 1832331 w 2088198"/>
              <a:gd name="connsiteY12" fmla="*/ 268318 h 599475"/>
              <a:gd name="connsiteX13" fmla="*/ 1451037 w 2088198"/>
              <a:gd name="connsiteY13" fmla="*/ 296562 h 599475"/>
              <a:gd name="connsiteX14" fmla="*/ 917931 w 2088198"/>
              <a:gd name="connsiteY14" fmla="*/ 257727 h 599475"/>
              <a:gd name="connsiteX15" fmla="*/ 751997 w 2088198"/>
              <a:gd name="connsiteY15" fmla="*/ 204769 h 599475"/>
              <a:gd name="connsiteX16" fmla="*/ 1129761 w 2088198"/>
              <a:gd name="connsiteY16" fmla="*/ 137690 h 599475"/>
              <a:gd name="connsiteX17" fmla="*/ 1737007 w 2088198"/>
              <a:gd name="connsiteY17" fmla="*/ 144751 h 599475"/>
              <a:gd name="connsiteX18" fmla="*/ 2082996 w 2088198"/>
              <a:gd name="connsiteY18" fmla="*/ 225952 h 599475"/>
              <a:gd name="connsiteX19" fmla="*/ 1885288 w 2088198"/>
              <a:gd name="connsiteY19" fmla="*/ 321276 h 599475"/>
              <a:gd name="connsiteX20" fmla="*/ 1482811 w 2088198"/>
              <a:gd name="connsiteY20" fmla="*/ 360111 h 599475"/>
              <a:gd name="connsiteX21" fmla="*/ 928522 w 2088198"/>
              <a:gd name="connsiteY21" fmla="*/ 335398 h 599475"/>
              <a:gd name="connsiteX22" fmla="*/ 737875 w 2088198"/>
              <a:gd name="connsiteY22" fmla="*/ 275379 h 599475"/>
              <a:gd name="connsiteX23" fmla="*/ 1023846 w 2088198"/>
              <a:gd name="connsiteY23" fmla="*/ 211830 h 599475"/>
              <a:gd name="connsiteX24" fmla="*/ 1719355 w 2088198"/>
              <a:gd name="connsiteY24" fmla="*/ 204769 h 599475"/>
              <a:gd name="connsiteX25" fmla="*/ 2068874 w 2088198"/>
              <a:gd name="connsiteY25" fmla="*/ 289501 h 599475"/>
              <a:gd name="connsiteX26" fmla="*/ 1938246 w 2088198"/>
              <a:gd name="connsiteY26" fmla="*/ 388355 h 599475"/>
              <a:gd name="connsiteX27" fmla="*/ 1359244 w 2088198"/>
              <a:gd name="connsiteY27" fmla="*/ 427191 h 599475"/>
              <a:gd name="connsiteX28" fmla="*/ 946175 w 2088198"/>
              <a:gd name="connsiteY28" fmla="*/ 402477 h 599475"/>
              <a:gd name="connsiteX29" fmla="*/ 766119 w 2088198"/>
              <a:gd name="connsiteY29" fmla="*/ 353050 h 599475"/>
              <a:gd name="connsiteX30" fmla="*/ 776711 w 2088198"/>
              <a:gd name="connsiteY30" fmla="*/ 328337 h 599475"/>
              <a:gd name="connsiteX31" fmla="*/ 963827 w 2088198"/>
              <a:gd name="connsiteY31" fmla="*/ 278910 h 599475"/>
              <a:gd name="connsiteX32" fmla="*/ 1405140 w 2088198"/>
              <a:gd name="connsiteY32" fmla="*/ 247135 h 599475"/>
              <a:gd name="connsiteX33" fmla="*/ 1737007 w 2088198"/>
              <a:gd name="connsiteY33" fmla="*/ 268318 h 599475"/>
              <a:gd name="connsiteX34" fmla="*/ 1977081 w 2088198"/>
              <a:gd name="connsiteY34" fmla="*/ 317745 h 599475"/>
              <a:gd name="connsiteX35" fmla="*/ 2068874 w 2088198"/>
              <a:gd name="connsiteY35" fmla="*/ 423660 h 599475"/>
              <a:gd name="connsiteX36" fmla="*/ 1857044 w 2088198"/>
              <a:gd name="connsiteY36" fmla="*/ 494270 h 599475"/>
              <a:gd name="connsiteX37" fmla="*/ 1369835 w 2088198"/>
              <a:gd name="connsiteY37" fmla="*/ 522514 h 599475"/>
              <a:gd name="connsiteX38" fmla="*/ 903809 w 2088198"/>
              <a:gd name="connsiteY38" fmla="*/ 476618 h 599475"/>
              <a:gd name="connsiteX39" fmla="*/ 751997 w 2088198"/>
              <a:gd name="connsiteY39" fmla="*/ 427191 h 599475"/>
              <a:gd name="connsiteX40" fmla="*/ 953236 w 2088198"/>
              <a:gd name="connsiteY40" fmla="*/ 370703 h 599475"/>
              <a:gd name="connsiteX41" fmla="*/ 1624031 w 2088198"/>
              <a:gd name="connsiteY41" fmla="*/ 388355 h 599475"/>
              <a:gd name="connsiteX42" fmla="*/ 1973551 w 2088198"/>
              <a:gd name="connsiteY42" fmla="*/ 409538 h 599475"/>
              <a:gd name="connsiteX43" fmla="*/ 2082996 w 2088198"/>
              <a:gd name="connsiteY43" fmla="*/ 480148 h 599475"/>
              <a:gd name="connsiteX44" fmla="*/ 2022978 w 2088198"/>
              <a:gd name="connsiteY44" fmla="*/ 536636 h 599475"/>
              <a:gd name="connsiteX45" fmla="*/ 1554323 w 2088198"/>
              <a:gd name="connsiteY45" fmla="*/ 591810 h 599475"/>
              <a:gd name="connsiteX46" fmla="*/ 1200371 w 2088198"/>
              <a:gd name="connsiteY46" fmla="*/ 593124 h 599475"/>
              <a:gd name="connsiteX47" fmla="*/ 886157 w 2088198"/>
              <a:gd name="connsiteY47" fmla="*/ 536636 h 599475"/>
              <a:gd name="connsiteX48" fmla="*/ 476617 w 2088198"/>
              <a:gd name="connsiteY48" fmla="*/ 427191 h 599475"/>
              <a:gd name="connsiteX49" fmla="*/ 0 w 2088198"/>
              <a:gd name="connsiteY49" fmla="*/ 285971 h 599475"/>
              <a:gd name="connsiteX0" fmla="*/ 540167 w 2088198"/>
              <a:gd name="connsiteY0" fmla="*/ 0 h 594069"/>
              <a:gd name="connsiteX1" fmla="*/ 1468689 w 2088198"/>
              <a:gd name="connsiteY1" fmla="*/ 10592 h 594069"/>
              <a:gd name="connsiteX2" fmla="*/ 1920593 w 2088198"/>
              <a:gd name="connsiteY2" fmla="*/ 49427 h 594069"/>
              <a:gd name="connsiteX3" fmla="*/ 2086527 w 2088198"/>
              <a:gd name="connsiteY3" fmla="*/ 116507 h 594069"/>
              <a:gd name="connsiteX4" fmla="*/ 1835861 w 2088198"/>
              <a:gd name="connsiteY4" fmla="*/ 208300 h 594069"/>
              <a:gd name="connsiteX5" fmla="*/ 1405140 w 2088198"/>
              <a:gd name="connsiteY5" fmla="*/ 236544 h 594069"/>
              <a:gd name="connsiteX6" fmla="*/ 776711 w 2088198"/>
              <a:gd name="connsiteY6" fmla="*/ 158873 h 594069"/>
              <a:gd name="connsiteX7" fmla="*/ 896748 w 2088198"/>
              <a:gd name="connsiteY7" fmla="*/ 81202 h 594069"/>
              <a:gd name="connsiteX8" fmla="*/ 1391018 w 2088198"/>
              <a:gd name="connsiteY8" fmla="*/ 56488 h 594069"/>
              <a:gd name="connsiteX9" fmla="*/ 1754660 w 2088198"/>
              <a:gd name="connsiteY9" fmla="*/ 74141 h 594069"/>
              <a:gd name="connsiteX10" fmla="*/ 2044161 w 2088198"/>
              <a:gd name="connsiteY10" fmla="*/ 123568 h 594069"/>
              <a:gd name="connsiteX11" fmla="*/ 2037100 w 2088198"/>
              <a:gd name="connsiteY11" fmla="*/ 208300 h 594069"/>
              <a:gd name="connsiteX12" fmla="*/ 1832331 w 2088198"/>
              <a:gd name="connsiteY12" fmla="*/ 268318 h 594069"/>
              <a:gd name="connsiteX13" fmla="*/ 1451037 w 2088198"/>
              <a:gd name="connsiteY13" fmla="*/ 296562 h 594069"/>
              <a:gd name="connsiteX14" fmla="*/ 917931 w 2088198"/>
              <a:gd name="connsiteY14" fmla="*/ 257727 h 594069"/>
              <a:gd name="connsiteX15" fmla="*/ 751997 w 2088198"/>
              <a:gd name="connsiteY15" fmla="*/ 204769 h 594069"/>
              <a:gd name="connsiteX16" fmla="*/ 1129761 w 2088198"/>
              <a:gd name="connsiteY16" fmla="*/ 137690 h 594069"/>
              <a:gd name="connsiteX17" fmla="*/ 1737007 w 2088198"/>
              <a:gd name="connsiteY17" fmla="*/ 144751 h 594069"/>
              <a:gd name="connsiteX18" fmla="*/ 2082996 w 2088198"/>
              <a:gd name="connsiteY18" fmla="*/ 225952 h 594069"/>
              <a:gd name="connsiteX19" fmla="*/ 1885288 w 2088198"/>
              <a:gd name="connsiteY19" fmla="*/ 321276 h 594069"/>
              <a:gd name="connsiteX20" fmla="*/ 1482811 w 2088198"/>
              <a:gd name="connsiteY20" fmla="*/ 360111 h 594069"/>
              <a:gd name="connsiteX21" fmla="*/ 928522 w 2088198"/>
              <a:gd name="connsiteY21" fmla="*/ 335398 h 594069"/>
              <a:gd name="connsiteX22" fmla="*/ 737875 w 2088198"/>
              <a:gd name="connsiteY22" fmla="*/ 275379 h 594069"/>
              <a:gd name="connsiteX23" fmla="*/ 1023846 w 2088198"/>
              <a:gd name="connsiteY23" fmla="*/ 211830 h 594069"/>
              <a:gd name="connsiteX24" fmla="*/ 1719355 w 2088198"/>
              <a:gd name="connsiteY24" fmla="*/ 204769 h 594069"/>
              <a:gd name="connsiteX25" fmla="*/ 2068874 w 2088198"/>
              <a:gd name="connsiteY25" fmla="*/ 289501 h 594069"/>
              <a:gd name="connsiteX26" fmla="*/ 1938246 w 2088198"/>
              <a:gd name="connsiteY26" fmla="*/ 388355 h 594069"/>
              <a:gd name="connsiteX27" fmla="*/ 1359244 w 2088198"/>
              <a:gd name="connsiteY27" fmla="*/ 427191 h 594069"/>
              <a:gd name="connsiteX28" fmla="*/ 946175 w 2088198"/>
              <a:gd name="connsiteY28" fmla="*/ 402477 h 594069"/>
              <a:gd name="connsiteX29" fmla="*/ 766119 w 2088198"/>
              <a:gd name="connsiteY29" fmla="*/ 353050 h 594069"/>
              <a:gd name="connsiteX30" fmla="*/ 776711 w 2088198"/>
              <a:gd name="connsiteY30" fmla="*/ 328337 h 594069"/>
              <a:gd name="connsiteX31" fmla="*/ 963827 w 2088198"/>
              <a:gd name="connsiteY31" fmla="*/ 278910 h 594069"/>
              <a:gd name="connsiteX32" fmla="*/ 1405140 w 2088198"/>
              <a:gd name="connsiteY32" fmla="*/ 247135 h 594069"/>
              <a:gd name="connsiteX33" fmla="*/ 1737007 w 2088198"/>
              <a:gd name="connsiteY33" fmla="*/ 268318 h 594069"/>
              <a:gd name="connsiteX34" fmla="*/ 1977081 w 2088198"/>
              <a:gd name="connsiteY34" fmla="*/ 317745 h 594069"/>
              <a:gd name="connsiteX35" fmla="*/ 2068874 w 2088198"/>
              <a:gd name="connsiteY35" fmla="*/ 423660 h 594069"/>
              <a:gd name="connsiteX36" fmla="*/ 1857044 w 2088198"/>
              <a:gd name="connsiteY36" fmla="*/ 494270 h 594069"/>
              <a:gd name="connsiteX37" fmla="*/ 1369835 w 2088198"/>
              <a:gd name="connsiteY37" fmla="*/ 522514 h 594069"/>
              <a:gd name="connsiteX38" fmla="*/ 903809 w 2088198"/>
              <a:gd name="connsiteY38" fmla="*/ 476618 h 594069"/>
              <a:gd name="connsiteX39" fmla="*/ 751997 w 2088198"/>
              <a:gd name="connsiteY39" fmla="*/ 427191 h 594069"/>
              <a:gd name="connsiteX40" fmla="*/ 953236 w 2088198"/>
              <a:gd name="connsiteY40" fmla="*/ 370703 h 594069"/>
              <a:gd name="connsiteX41" fmla="*/ 1624031 w 2088198"/>
              <a:gd name="connsiteY41" fmla="*/ 388355 h 594069"/>
              <a:gd name="connsiteX42" fmla="*/ 1973551 w 2088198"/>
              <a:gd name="connsiteY42" fmla="*/ 409538 h 594069"/>
              <a:gd name="connsiteX43" fmla="*/ 2082996 w 2088198"/>
              <a:gd name="connsiteY43" fmla="*/ 480148 h 594069"/>
              <a:gd name="connsiteX44" fmla="*/ 2022978 w 2088198"/>
              <a:gd name="connsiteY44" fmla="*/ 536636 h 594069"/>
              <a:gd name="connsiteX45" fmla="*/ 1554323 w 2088198"/>
              <a:gd name="connsiteY45" fmla="*/ 591810 h 594069"/>
              <a:gd name="connsiteX46" fmla="*/ 1186084 w 2088198"/>
              <a:gd name="connsiteY46" fmla="*/ 578837 h 594069"/>
              <a:gd name="connsiteX47" fmla="*/ 886157 w 2088198"/>
              <a:gd name="connsiteY47" fmla="*/ 536636 h 594069"/>
              <a:gd name="connsiteX48" fmla="*/ 476617 w 2088198"/>
              <a:gd name="connsiteY48" fmla="*/ 427191 h 594069"/>
              <a:gd name="connsiteX49" fmla="*/ 0 w 2088198"/>
              <a:gd name="connsiteY49" fmla="*/ 285971 h 594069"/>
              <a:gd name="connsiteX0" fmla="*/ 540167 w 2088198"/>
              <a:gd name="connsiteY0" fmla="*/ 0 h 594069"/>
              <a:gd name="connsiteX1" fmla="*/ 1468689 w 2088198"/>
              <a:gd name="connsiteY1" fmla="*/ 10592 h 594069"/>
              <a:gd name="connsiteX2" fmla="*/ 1920593 w 2088198"/>
              <a:gd name="connsiteY2" fmla="*/ 49427 h 594069"/>
              <a:gd name="connsiteX3" fmla="*/ 2086527 w 2088198"/>
              <a:gd name="connsiteY3" fmla="*/ 116507 h 594069"/>
              <a:gd name="connsiteX4" fmla="*/ 1835861 w 2088198"/>
              <a:gd name="connsiteY4" fmla="*/ 208300 h 594069"/>
              <a:gd name="connsiteX5" fmla="*/ 1405140 w 2088198"/>
              <a:gd name="connsiteY5" fmla="*/ 236544 h 594069"/>
              <a:gd name="connsiteX6" fmla="*/ 776711 w 2088198"/>
              <a:gd name="connsiteY6" fmla="*/ 158873 h 594069"/>
              <a:gd name="connsiteX7" fmla="*/ 896748 w 2088198"/>
              <a:gd name="connsiteY7" fmla="*/ 81202 h 594069"/>
              <a:gd name="connsiteX8" fmla="*/ 1391018 w 2088198"/>
              <a:gd name="connsiteY8" fmla="*/ 56488 h 594069"/>
              <a:gd name="connsiteX9" fmla="*/ 1754660 w 2088198"/>
              <a:gd name="connsiteY9" fmla="*/ 74141 h 594069"/>
              <a:gd name="connsiteX10" fmla="*/ 2044161 w 2088198"/>
              <a:gd name="connsiteY10" fmla="*/ 123568 h 594069"/>
              <a:gd name="connsiteX11" fmla="*/ 2037100 w 2088198"/>
              <a:gd name="connsiteY11" fmla="*/ 208300 h 594069"/>
              <a:gd name="connsiteX12" fmla="*/ 1832331 w 2088198"/>
              <a:gd name="connsiteY12" fmla="*/ 268318 h 594069"/>
              <a:gd name="connsiteX13" fmla="*/ 1451037 w 2088198"/>
              <a:gd name="connsiteY13" fmla="*/ 296562 h 594069"/>
              <a:gd name="connsiteX14" fmla="*/ 917931 w 2088198"/>
              <a:gd name="connsiteY14" fmla="*/ 257727 h 594069"/>
              <a:gd name="connsiteX15" fmla="*/ 751997 w 2088198"/>
              <a:gd name="connsiteY15" fmla="*/ 204769 h 594069"/>
              <a:gd name="connsiteX16" fmla="*/ 1129761 w 2088198"/>
              <a:gd name="connsiteY16" fmla="*/ 137690 h 594069"/>
              <a:gd name="connsiteX17" fmla="*/ 1737007 w 2088198"/>
              <a:gd name="connsiteY17" fmla="*/ 144751 h 594069"/>
              <a:gd name="connsiteX18" fmla="*/ 2082996 w 2088198"/>
              <a:gd name="connsiteY18" fmla="*/ 225952 h 594069"/>
              <a:gd name="connsiteX19" fmla="*/ 1885288 w 2088198"/>
              <a:gd name="connsiteY19" fmla="*/ 321276 h 594069"/>
              <a:gd name="connsiteX20" fmla="*/ 1482811 w 2088198"/>
              <a:gd name="connsiteY20" fmla="*/ 360111 h 594069"/>
              <a:gd name="connsiteX21" fmla="*/ 928522 w 2088198"/>
              <a:gd name="connsiteY21" fmla="*/ 335398 h 594069"/>
              <a:gd name="connsiteX22" fmla="*/ 737875 w 2088198"/>
              <a:gd name="connsiteY22" fmla="*/ 275379 h 594069"/>
              <a:gd name="connsiteX23" fmla="*/ 1023846 w 2088198"/>
              <a:gd name="connsiteY23" fmla="*/ 211830 h 594069"/>
              <a:gd name="connsiteX24" fmla="*/ 1719355 w 2088198"/>
              <a:gd name="connsiteY24" fmla="*/ 204769 h 594069"/>
              <a:gd name="connsiteX25" fmla="*/ 2068874 w 2088198"/>
              <a:gd name="connsiteY25" fmla="*/ 289501 h 594069"/>
              <a:gd name="connsiteX26" fmla="*/ 1938246 w 2088198"/>
              <a:gd name="connsiteY26" fmla="*/ 388355 h 594069"/>
              <a:gd name="connsiteX27" fmla="*/ 1359244 w 2088198"/>
              <a:gd name="connsiteY27" fmla="*/ 427191 h 594069"/>
              <a:gd name="connsiteX28" fmla="*/ 946175 w 2088198"/>
              <a:gd name="connsiteY28" fmla="*/ 402477 h 594069"/>
              <a:gd name="connsiteX29" fmla="*/ 766119 w 2088198"/>
              <a:gd name="connsiteY29" fmla="*/ 353050 h 594069"/>
              <a:gd name="connsiteX30" fmla="*/ 776711 w 2088198"/>
              <a:gd name="connsiteY30" fmla="*/ 328337 h 594069"/>
              <a:gd name="connsiteX31" fmla="*/ 963827 w 2088198"/>
              <a:gd name="connsiteY31" fmla="*/ 278910 h 594069"/>
              <a:gd name="connsiteX32" fmla="*/ 1405140 w 2088198"/>
              <a:gd name="connsiteY32" fmla="*/ 247135 h 594069"/>
              <a:gd name="connsiteX33" fmla="*/ 1737007 w 2088198"/>
              <a:gd name="connsiteY33" fmla="*/ 268318 h 594069"/>
              <a:gd name="connsiteX34" fmla="*/ 1977081 w 2088198"/>
              <a:gd name="connsiteY34" fmla="*/ 317745 h 594069"/>
              <a:gd name="connsiteX35" fmla="*/ 2068874 w 2088198"/>
              <a:gd name="connsiteY35" fmla="*/ 423660 h 594069"/>
              <a:gd name="connsiteX36" fmla="*/ 1857044 w 2088198"/>
              <a:gd name="connsiteY36" fmla="*/ 494270 h 594069"/>
              <a:gd name="connsiteX37" fmla="*/ 1369835 w 2088198"/>
              <a:gd name="connsiteY37" fmla="*/ 522514 h 594069"/>
              <a:gd name="connsiteX38" fmla="*/ 903809 w 2088198"/>
              <a:gd name="connsiteY38" fmla="*/ 476618 h 594069"/>
              <a:gd name="connsiteX39" fmla="*/ 751997 w 2088198"/>
              <a:gd name="connsiteY39" fmla="*/ 427191 h 594069"/>
              <a:gd name="connsiteX40" fmla="*/ 953236 w 2088198"/>
              <a:gd name="connsiteY40" fmla="*/ 370703 h 594069"/>
              <a:gd name="connsiteX41" fmla="*/ 1624031 w 2088198"/>
              <a:gd name="connsiteY41" fmla="*/ 388355 h 594069"/>
              <a:gd name="connsiteX42" fmla="*/ 1973551 w 2088198"/>
              <a:gd name="connsiteY42" fmla="*/ 409538 h 594069"/>
              <a:gd name="connsiteX43" fmla="*/ 2082996 w 2088198"/>
              <a:gd name="connsiteY43" fmla="*/ 480148 h 594069"/>
              <a:gd name="connsiteX44" fmla="*/ 2006309 w 2088198"/>
              <a:gd name="connsiteY44" fmla="*/ 536636 h 594069"/>
              <a:gd name="connsiteX45" fmla="*/ 1554323 w 2088198"/>
              <a:gd name="connsiteY45" fmla="*/ 591810 h 594069"/>
              <a:gd name="connsiteX46" fmla="*/ 1186084 w 2088198"/>
              <a:gd name="connsiteY46" fmla="*/ 578837 h 594069"/>
              <a:gd name="connsiteX47" fmla="*/ 886157 w 2088198"/>
              <a:gd name="connsiteY47" fmla="*/ 536636 h 594069"/>
              <a:gd name="connsiteX48" fmla="*/ 476617 w 2088198"/>
              <a:gd name="connsiteY48" fmla="*/ 427191 h 594069"/>
              <a:gd name="connsiteX49" fmla="*/ 0 w 2088198"/>
              <a:gd name="connsiteY49" fmla="*/ 285971 h 594069"/>
              <a:gd name="connsiteX0" fmla="*/ 540167 w 2088198"/>
              <a:gd name="connsiteY0" fmla="*/ 0 h 594069"/>
              <a:gd name="connsiteX1" fmla="*/ 1468689 w 2088198"/>
              <a:gd name="connsiteY1" fmla="*/ 10592 h 594069"/>
              <a:gd name="connsiteX2" fmla="*/ 1920593 w 2088198"/>
              <a:gd name="connsiteY2" fmla="*/ 49427 h 594069"/>
              <a:gd name="connsiteX3" fmla="*/ 2086527 w 2088198"/>
              <a:gd name="connsiteY3" fmla="*/ 116507 h 594069"/>
              <a:gd name="connsiteX4" fmla="*/ 1835861 w 2088198"/>
              <a:gd name="connsiteY4" fmla="*/ 208300 h 594069"/>
              <a:gd name="connsiteX5" fmla="*/ 1405140 w 2088198"/>
              <a:gd name="connsiteY5" fmla="*/ 236544 h 594069"/>
              <a:gd name="connsiteX6" fmla="*/ 776711 w 2088198"/>
              <a:gd name="connsiteY6" fmla="*/ 158873 h 594069"/>
              <a:gd name="connsiteX7" fmla="*/ 896748 w 2088198"/>
              <a:gd name="connsiteY7" fmla="*/ 81202 h 594069"/>
              <a:gd name="connsiteX8" fmla="*/ 1391018 w 2088198"/>
              <a:gd name="connsiteY8" fmla="*/ 56488 h 594069"/>
              <a:gd name="connsiteX9" fmla="*/ 1754660 w 2088198"/>
              <a:gd name="connsiteY9" fmla="*/ 74141 h 594069"/>
              <a:gd name="connsiteX10" fmla="*/ 2044161 w 2088198"/>
              <a:gd name="connsiteY10" fmla="*/ 123568 h 594069"/>
              <a:gd name="connsiteX11" fmla="*/ 2037100 w 2088198"/>
              <a:gd name="connsiteY11" fmla="*/ 208300 h 594069"/>
              <a:gd name="connsiteX12" fmla="*/ 1832331 w 2088198"/>
              <a:gd name="connsiteY12" fmla="*/ 268318 h 594069"/>
              <a:gd name="connsiteX13" fmla="*/ 1451037 w 2088198"/>
              <a:gd name="connsiteY13" fmla="*/ 296562 h 594069"/>
              <a:gd name="connsiteX14" fmla="*/ 917931 w 2088198"/>
              <a:gd name="connsiteY14" fmla="*/ 257727 h 594069"/>
              <a:gd name="connsiteX15" fmla="*/ 751997 w 2088198"/>
              <a:gd name="connsiteY15" fmla="*/ 204769 h 594069"/>
              <a:gd name="connsiteX16" fmla="*/ 1129761 w 2088198"/>
              <a:gd name="connsiteY16" fmla="*/ 137690 h 594069"/>
              <a:gd name="connsiteX17" fmla="*/ 1737007 w 2088198"/>
              <a:gd name="connsiteY17" fmla="*/ 144751 h 594069"/>
              <a:gd name="connsiteX18" fmla="*/ 2082996 w 2088198"/>
              <a:gd name="connsiteY18" fmla="*/ 225952 h 594069"/>
              <a:gd name="connsiteX19" fmla="*/ 1885288 w 2088198"/>
              <a:gd name="connsiteY19" fmla="*/ 321276 h 594069"/>
              <a:gd name="connsiteX20" fmla="*/ 1482811 w 2088198"/>
              <a:gd name="connsiteY20" fmla="*/ 360111 h 594069"/>
              <a:gd name="connsiteX21" fmla="*/ 928522 w 2088198"/>
              <a:gd name="connsiteY21" fmla="*/ 335398 h 594069"/>
              <a:gd name="connsiteX22" fmla="*/ 737875 w 2088198"/>
              <a:gd name="connsiteY22" fmla="*/ 275379 h 594069"/>
              <a:gd name="connsiteX23" fmla="*/ 1023846 w 2088198"/>
              <a:gd name="connsiteY23" fmla="*/ 211830 h 594069"/>
              <a:gd name="connsiteX24" fmla="*/ 1719355 w 2088198"/>
              <a:gd name="connsiteY24" fmla="*/ 204769 h 594069"/>
              <a:gd name="connsiteX25" fmla="*/ 2068874 w 2088198"/>
              <a:gd name="connsiteY25" fmla="*/ 289501 h 594069"/>
              <a:gd name="connsiteX26" fmla="*/ 1938246 w 2088198"/>
              <a:gd name="connsiteY26" fmla="*/ 388355 h 594069"/>
              <a:gd name="connsiteX27" fmla="*/ 1359244 w 2088198"/>
              <a:gd name="connsiteY27" fmla="*/ 427191 h 594069"/>
              <a:gd name="connsiteX28" fmla="*/ 946175 w 2088198"/>
              <a:gd name="connsiteY28" fmla="*/ 402477 h 594069"/>
              <a:gd name="connsiteX29" fmla="*/ 766119 w 2088198"/>
              <a:gd name="connsiteY29" fmla="*/ 353050 h 594069"/>
              <a:gd name="connsiteX30" fmla="*/ 776711 w 2088198"/>
              <a:gd name="connsiteY30" fmla="*/ 328337 h 594069"/>
              <a:gd name="connsiteX31" fmla="*/ 963827 w 2088198"/>
              <a:gd name="connsiteY31" fmla="*/ 278910 h 594069"/>
              <a:gd name="connsiteX32" fmla="*/ 1405140 w 2088198"/>
              <a:gd name="connsiteY32" fmla="*/ 247135 h 594069"/>
              <a:gd name="connsiteX33" fmla="*/ 1737007 w 2088198"/>
              <a:gd name="connsiteY33" fmla="*/ 268318 h 594069"/>
              <a:gd name="connsiteX34" fmla="*/ 1977081 w 2088198"/>
              <a:gd name="connsiteY34" fmla="*/ 317745 h 594069"/>
              <a:gd name="connsiteX35" fmla="*/ 2068874 w 2088198"/>
              <a:gd name="connsiteY35" fmla="*/ 423660 h 594069"/>
              <a:gd name="connsiteX36" fmla="*/ 1857044 w 2088198"/>
              <a:gd name="connsiteY36" fmla="*/ 494270 h 594069"/>
              <a:gd name="connsiteX37" fmla="*/ 1369835 w 2088198"/>
              <a:gd name="connsiteY37" fmla="*/ 522514 h 594069"/>
              <a:gd name="connsiteX38" fmla="*/ 903809 w 2088198"/>
              <a:gd name="connsiteY38" fmla="*/ 476618 h 594069"/>
              <a:gd name="connsiteX39" fmla="*/ 751997 w 2088198"/>
              <a:gd name="connsiteY39" fmla="*/ 427191 h 594069"/>
              <a:gd name="connsiteX40" fmla="*/ 953236 w 2088198"/>
              <a:gd name="connsiteY40" fmla="*/ 370703 h 594069"/>
              <a:gd name="connsiteX41" fmla="*/ 1624031 w 2088198"/>
              <a:gd name="connsiteY41" fmla="*/ 388355 h 594069"/>
              <a:gd name="connsiteX42" fmla="*/ 1973551 w 2088198"/>
              <a:gd name="connsiteY42" fmla="*/ 409538 h 594069"/>
              <a:gd name="connsiteX43" fmla="*/ 2082996 w 2088198"/>
              <a:gd name="connsiteY43" fmla="*/ 480148 h 594069"/>
              <a:gd name="connsiteX44" fmla="*/ 2006309 w 2088198"/>
              <a:gd name="connsiteY44" fmla="*/ 536636 h 594069"/>
              <a:gd name="connsiteX45" fmla="*/ 1554323 w 2088198"/>
              <a:gd name="connsiteY45" fmla="*/ 591810 h 594069"/>
              <a:gd name="connsiteX46" fmla="*/ 1186084 w 2088198"/>
              <a:gd name="connsiteY46" fmla="*/ 578837 h 594069"/>
              <a:gd name="connsiteX47" fmla="*/ 886157 w 2088198"/>
              <a:gd name="connsiteY47" fmla="*/ 536636 h 594069"/>
              <a:gd name="connsiteX48" fmla="*/ 476617 w 2088198"/>
              <a:gd name="connsiteY48" fmla="*/ 427191 h 594069"/>
              <a:gd name="connsiteX49" fmla="*/ 0 w 2088198"/>
              <a:gd name="connsiteY49" fmla="*/ 285971 h 594069"/>
              <a:gd name="connsiteX0" fmla="*/ 540167 w 2088198"/>
              <a:gd name="connsiteY0" fmla="*/ 0 h 594069"/>
              <a:gd name="connsiteX1" fmla="*/ 1468689 w 2088198"/>
              <a:gd name="connsiteY1" fmla="*/ 10592 h 594069"/>
              <a:gd name="connsiteX2" fmla="*/ 1920593 w 2088198"/>
              <a:gd name="connsiteY2" fmla="*/ 49427 h 594069"/>
              <a:gd name="connsiteX3" fmla="*/ 2086527 w 2088198"/>
              <a:gd name="connsiteY3" fmla="*/ 116507 h 594069"/>
              <a:gd name="connsiteX4" fmla="*/ 1835861 w 2088198"/>
              <a:gd name="connsiteY4" fmla="*/ 208300 h 594069"/>
              <a:gd name="connsiteX5" fmla="*/ 1405140 w 2088198"/>
              <a:gd name="connsiteY5" fmla="*/ 236544 h 594069"/>
              <a:gd name="connsiteX6" fmla="*/ 776711 w 2088198"/>
              <a:gd name="connsiteY6" fmla="*/ 158873 h 594069"/>
              <a:gd name="connsiteX7" fmla="*/ 896748 w 2088198"/>
              <a:gd name="connsiteY7" fmla="*/ 81202 h 594069"/>
              <a:gd name="connsiteX8" fmla="*/ 1391018 w 2088198"/>
              <a:gd name="connsiteY8" fmla="*/ 56488 h 594069"/>
              <a:gd name="connsiteX9" fmla="*/ 1754660 w 2088198"/>
              <a:gd name="connsiteY9" fmla="*/ 74141 h 594069"/>
              <a:gd name="connsiteX10" fmla="*/ 2044161 w 2088198"/>
              <a:gd name="connsiteY10" fmla="*/ 123568 h 594069"/>
              <a:gd name="connsiteX11" fmla="*/ 2037100 w 2088198"/>
              <a:gd name="connsiteY11" fmla="*/ 208300 h 594069"/>
              <a:gd name="connsiteX12" fmla="*/ 1832331 w 2088198"/>
              <a:gd name="connsiteY12" fmla="*/ 268318 h 594069"/>
              <a:gd name="connsiteX13" fmla="*/ 1451037 w 2088198"/>
              <a:gd name="connsiteY13" fmla="*/ 296562 h 594069"/>
              <a:gd name="connsiteX14" fmla="*/ 917931 w 2088198"/>
              <a:gd name="connsiteY14" fmla="*/ 257727 h 594069"/>
              <a:gd name="connsiteX15" fmla="*/ 751997 w 2088198"/>
              <a:gd name="connsiteY15" fmla="*/ 204769 h 594069"/>
              <a:gd name="connsiteX16" fmla="*/ 1129761 w 2088198"/>
              <a:gd name="connsiteY16" fmla="*/ 137690 h 594069"/>
              <a:gd name="connsiteX17" fmla="*/ 1737007 w 2088198"/>
              <a:gd name="connsiteY17" fmla="*/ 144751 h 594069"/>
              <a:gd name="connsiteX18" fmla="*/ 2082996 w 2088198"/>
              <a:gd name="connsiteY18" fmla="*/ 225952 h 594069"/>
              <a:gd name="connsiteX19" fmla="*/ 1885288 w 2088198"/>
              <a:gd name="connsiteY19" fmla="*/ 321276 h 594069"/>
              <a:gd name="connsiteX20" fmla="*/ 1482811 w 2088198"/>
              <a:gd name="connsiteY20" fmla="*/ 360111 h 594069"/>
              <a:gd name="connsiteX21" fmla="*/ 928522 w 2088198"/>
              <a:gd name="connsiteY21" fmla="*/ 335398 h 594069"/>
              <a:gd name="connsiteX22" fmla="*/ 737875 w 2088198"/>
              <a:gd name="connsiteY22" fmla="*/ 275379 h 594069"/>
              <a:gd name="connsiteX23" fmla="*/ 1023846 w 2088198"/>
              <a:gd name="connsiteY23" fmla="*/ 211830 h 594069"/>
              <a:gd name="connsiteX24" fmla="*/ 1719355 w 2088198"/>
              <a:gd name="connsiteY24" fmla="*/ 204769 h 594069"/>
              <a:gd name="connsiteX25" fmla="*/ 2068874 w 2088198"/>
              <a:gd name="connsiteY25" fmla="*/ 289501 h 594069"/>
              <a:gd name="connsiteX26" fmla="*/ 1938246 w 2088198"/>
              <a:gd name="connsiteY26" fmla="*/ 388355 h 594069"/>
              <a:gd name="connsiteX27" fmla="*/ 1359244 w 2088198"/>
              <a:gd name="connsiteY27" fmla="*/ 427191 h 594069"/>
              <a:gd name="connsiteX28" fmla="*/ 946175 w 2088198"/>
              <a:gd name="connsiteY28" fmla="*/ 402477 h 594069"/>
              <a:gd name="connsiteX29" fmla="*/ 747069 w 2088198"/>
              <a:gd name="connsiteY29" fmla="*/ 343653 h 594069"/>
              <a:gd name="connsiteX30" fmla="*/ 776711 w 2088198"/>
              <a:gd name="connsiteY30" fmla="*/ 328337 h 594069"/>
              <a:gd name="connsiteX31" fmla="*/ 963827 w 2088198"/>
              <a:gd name="connsiteY31" fmla="*/ 278910 h 594069"/>
              <a:gd name="connsiteX32" fmla="*/ 1405140 w 2088198"/>
              <a:gd name="connsiteY32" fmla="*/ 247135 h 594069"/>
              <a:gd name="connsiteX33" fmla="*/ 1737007 w 2088198"/>
              <a:gd name="connsiteY33" fmla="*/ 268318 h 594069"/>
              <a:gd name="connsiteX34" fmla="*/ 1977081 w 2088198"/>
              <a:gd name="connsiteY34" fmla="*/ 317745 h 594069"/>
              <a:gd name="connsiteX35" fmla="*/ 2068874 w 2088198"/>
              <a:gd name="connsiteY35" fmla="*/ 423660 h 594069"/>
              <a:gd name="connsiteX36" fmla="*/ 1857044 w 2088198"/>
              <a:gd name="connsiteY36" fmla="*/ 494270 h 594069"/>
              <a:gd name="connsiteX37" fmla="*/ 1369835 w 2088198"/>
              <a:gd name="connsiteY37" fmla="*/ 522514 h 594069"/>
              <a:gd name="connsiteX38" fmla="*/ 903809 w 2088198"/>
              <a:gd name="connsiteY38" fmla="*/ 476618 h 594069"/>
              <a:gd name="connsiteX39" fmla="*/ 751997 w 2088198"/>
              <a:gd name="connsiteY39" fmla="*/ 427191 h 594069"/>
              <a:gd name="connsiteX40" fmla="*/ 953236 w 2088198"/>
              <a:gd name="connsiteY40" fmla="*/ 370703 h 594069"/>
              <a:gd name="connsiteX41" fmla="*/ 1624031 w 2088198"/>
              <a:gd name="connsiteY41" fmla="*/ 388355 h 594069"/>
              <a:gd name="connsiteX42" fmla="*/ 1973551 w 2088198"/>
              <a:gd name="connsiteY42" fmla="*/ 409538 h 594069"/>
              <a:gd name="connsiteX43" fmla="*/ 2082996 w 2088198"/>
              <a:gd name="connsiteY43" fmla="*/ 480148 h 594069"/>
              <a:gd name="connsiteX44" fmla="*/ 2006309 w 2088198"/>
              <a:gd name="connsiteY44" fmla="*/ 536636 h 594069"/>
              <a:gd name="connsiteX45" fmla="*/ 1554323 w 2088198"/>
              <a:gd name="connsiteY45" fmla="*/ 591810 h 594069"/>
              <a:gd name="connsiteX46" fmla="*/ 1186084 w 2088198"/>
              <a:gd name="connsiteY46" fmla="*/ 578837 h 594069"/>
              <a:gd name="connsiteX47" fmla="*/ 886157 w 2088198"/>
              <a:gd name="connsiteY47" fmla="*/ 536636 h 594069"/>
              <a:gd name="connsiteX48" fmla="*/ 476617 w 2088198"/>
              <a:gd name="connsiteY48" fmla="*/ 427191 h 594069"/>
              <a:gd name="connsiteX49" fmla="*/ 0 w 2088198"/>
              <a:gd name="connsiteY49" fmla="*/ 285971 h 594069"/>
              <a:gd name="connsiteX0" fmla="*/ 540167 w 2088198"/>
              <a:gd name="connsiteY0" fmla="*/ 0 h 594069"/>
              <a:gd name="connsiteX1" fmla="*/ 1468689 w 2088198"/>
              <a:gd name="connsiteY1" fmla="*/ 10592 h 594069"/>
              <a:gd name="connsiteX2" fmla="*/ 1920593 w 2088198"/>
              <a:gd name="connsiteY2" fmla="*/ 49427 h 594069"/>
              <a:gd name="connsiteX3" fmla="*/ 2086527 w 2088198"/>
              <a:gd name="connsiteY3" fmla="*/ 116507 h 594069"/>
              <a:gd name="connsiteX4" fmla="*/ 1835861 w 2088198"/>
              <a:gd name="connsiteY4" fmla="*/ 208300 h 594069"/>
              <a:gd name="connsiteX5" fmla="*/ 1405140 w 2088198"/>
              <a:gd name="connsiteY5" fmla="*/ 236544 h 594069"/>
              <a:gd name="connsiteX6" fmla="*/ 776711 w 2088198"/>
              <a:gd name="connsiteY6" fmla="*/ 158873 h 594069"/>
              <a:gd name="connsiteX7" fmla="*/ 896748 w 2088198"/>
              <a:gd name="connsiteY7" fmla="*/ 81202 h 594069"/>
              <a:gd name="connsiteX8" fmla="*/ 1391018 w 2088198"/>
              <a:gd name="connsiteY8" fmla="*/ 56488 h 594069"/>
              <a:gd name="connsiteX9" fmla="*/ 1754660 w 2088198"/>
              <a:gd name="connsiteY9" fmla="*/ 74141 h 594069"/>
              <a:gd name="connsiteX10" fmla="*/ 2044161 w 2088198"/>
              <a:gd name="connsiteY10" fmla="*/ 123568 h 594069"/>
              <a:gd name="connsiteX11" fmla="*/ 2037100 w 2088198"/>
              <a:gd name="connsiteY11" fmla="*/ 208300 h 594069"/>
              <a:gd name="connsiteX12" fmla="*/ 1832331 w 2088198"/>
              <a:gd name="connsiteY12" fmla="*/ 268318 h 594069"/>
              <a:gd name="connsiteX13" fmla="*/ 1451037 w 2088198"/>
              <a:gd name="connsiteY13" fmla="*/ 296562 h 594069"/>
              <a:gd name="connsiteX14" fmla="*/ 917931 w 2088198"/>
              <a:gd name="connsiteY14" fmla="*/ 257727 h 594069"/>
              <a:gd name="connsiteX15" fmla="*/ 751997 w 2088198"/>
              <a:gd name="connsiteY15" fmla="*/ 204769 h 594069"/>
              <a:gd name="connsiteX16" fmla="*/ 1129761 w 2088198"/>
              <a:gd name="connsiteY16" fmla="*/ 137690 h 594069"/>
              <a:gd name="connsiteX17" fmla="*/ 1737007 w 2088198"/>
              <a:gd name="connsiteY17" fmla="*/ 144751 h 594069"/>
              <a:gd name="connsiteX18" fmla="*/ 2082996 w 2088198"/>
              <a:gd name="connsiteY18" fmla="*/ 225952 h 594069"/>
              <a:gd name="connsiteX19" fmla="*/ 1885288 w 2088198"/>
              <a:gd name="connsiteY19" fmla="*/ 321276 h 594069"/>
              <a:gd name="connsiteX20" fmla="*/ 1482811 w 2088198"/>
              <a:gd name="connsiteY20" fmla="*/ 360111 h 594069"/>
              <a:gd name="connsiteX21" fmla="*/ 928522 w 2088198"/>
              <a:gd name="connsiteY21" fmla="*/ 335398 h 594069"/>
              <a:gd name="connsiteX22" fmla="*/ 737875 w 2088198"/>
              <a:gd name="connsiteY22" fmla="*/ 275379 h 594069"/>
              <a:gd name="connsiteX23" fmla="*/ 1023846 w 2088198"/>
              <a:gd name="connsiteY23" fmla="*/ 211830 h 594069"/>
              <a:gd name="connsiteX24" fmla="*/ 1719355 w 2088198"/>
              <a:gd name="connsiteY24" fmla="*/ 204769 h 594069"/>
              <a:gd name="connsiteX25" fmla="*/ 2068874 w 2088198"/>
              <a:gd name="connsiteY25" fmla="*/ 289501 h 594069"/>
              <a:gd name="connsiteX26" fmla="*/ 1938246 w 2088198"/>
              <a:gd name="connsiteY26" fmla="*/ 388355 h 594069"/>
              <a:gd name="connsiteX27" fmla="*/ 1359244 w 2088198"/>
              <a:gd name="connsiteY27" fmla="*/ 427191 h 594069"/>
              <a:gd name="connsiteX28" fmla="*/ 946175 w 2088198"/>
              <a:gd name="connsiteY28" fmla="*/ 402477 h 594069"/>
              <a:gd name="connsiteX29" fmla="*/ 747069 w 2088198"/>
              <a:gd name="connsiteY29" fmla="*/ 343653 h 594069"/>
              <a:gd name="connsiteX30" fmla="*/ 776711 w 2088198"/>
              <a:gd name="connsiteY30" fmla="*/ 328337 h 594069"/>
              <a:gd name="connsiteX31" fmla="*/ 963827 w 2088198"/>
              <a:gd name="connsiteY31" fmla="*/ 278910 h 594069"/>
              <a:gd name="connsiteX32" fmla="*/ 1405140 w 2088198"/>
              <a:gd name="connsiteY32" fmla="*/ 247135 h 594069"/>
              <a:gd name="connsiteX33" fmla="*/ 1737007 w 2088198"/>
              <a:gd name="connsiteY33" fmla="*/ 268318 h 594069"/>
              <a:gd name="connsiteX34" fmla="*/ 1977081 w 2088198"/>
              <a:gd name="connsiteY34" fmla="*/ 317745 h 594069"/>
              <a:gd name="connsiteX35" fmla="*/ 2068874 w 2088198"/>
              <a:gd name="connsiteY35" fmla="*/ 423660 h 594069"/>
              <a:gd name="connsiteX36" fmla="*/ 1857044 w 2088198"/>
              <a:gd name="connsiteY36" fmla="*/ 494270 h 594069"/>
              <a:gd name="connsiteX37" fmla="*/ 1369835 w 2088198"/>
              <a:gd name="connsiteY37" fmla="*/ 522514 h 594069"/>
              <a:gd name="connsiteX38" fmla="*/ 903809 w 2088198"/>
              <a:gd name="connsiteY38" fmla="*/ 476618 h 594069"/>
              <a:gd name="connsiteX39" fmla="*/ 751997 w 2088198"/>
              <a:gd name="connsiteY39" fmla="*/ 427191 h 594069"/>
              <a:gd name="connsiteX40" fmla="*/ 953236 w 2088198"/>
              <a:gd name="connsiteY40" fmla="*/ 370703 h 594069"/>
              <a:gd name="connsiteX41" fmla="*/ 1624031 w 2088198"/>
              <a:gd name="connsiteY41" fmla="*/ 388355 h 594069"/>
              <a:gd name="connsiteX42" fmla="*/ 1973551 w 2088198"/>
              <a:gd name="connsiteY42" fmla="*/ 409538 h 594069"/>
              <a:gd name="connsiteX43" fmla="*/ 2082996 w 2088198"/>
              <a:gd name="connsiteY43" fmla="*/ 480148 h 594069"/>
              <a:gd name="connsiteX44" fmla="*/ 2006309 w 2088198"/>
              <a:gd name="connsiteY44" fmla="*/ 536636 h 594069"/>
              <a:gd name="connsiteX45" fmla="*/ 1554323 w 2088198"/>
              <a:gd name="connsiteY45" fmla="*/ 591810 h 594069"/>
              <a:gd name="connsiteX46" fmla="*/ 1186084 w 2088198"/>
              <a:gd name="connsiteY46" fmla="*/ 578837 h 594069"/>
              <a:gd name="connsiteX47" fmla="*/ 886157 w 2088198"/>
              <a:gd name="connsiteY47" fmla="*/ 536636 h 594069"/>
              <a:gd name="connsiteX48" fmla="*/ 476617 w 2088198"/>
              <a:gd name="connsiteY48" fmla="*/ 427191 h 594069"/>
              <a:gd name="connsiteX49" fmla="*/ 0 w 2088198"/>
              <a:gd name="connsiteY49" fmla="*/ 285971 h 594069"/>
              <a:gd name="connsiteX0" fmla="*/ 540167 w 2088198"/>
              <a:gd name="connsiteY0" fmla="*/ 0 h 594069"/>
              <a:gd name="connsiteX1" fmla="*/ 1468689 w 2088198"/>
              <a:gd name="connsiteY1" fmla="*/ 10592 h 594069"/>
              <a:gd name="connsiteX2" fmla="*/ 1920593 w 2088198"/>
              <a:gd name="connsiteY2" fmla="*/ 49427 h 594069"/>
              <a:gd name="connsiteX3" fmla="*/ 2086527 w 2088198"/>
              <a:gd name="connsiteY3" fmla="*/ 116507 h 594069"/>
              <a:gd name="connsiteX4" fmla="*/ 1835861 w 2088198"/>
              <a:gd name="connsiteY4" fmla="*/ 208300 h 594069"/>
              <a:gd name="connsiteX5" fmla="*/ 1405140 w 2088198"/>
              <a:gd name="connsiteY5" fmla="*/ 236544 h 594069"/>
              <a:gd name="connsiteX6" fmla="*/ 776711 w 2088198"/>
              <a:gd name="connsiteY6" fmla="*/ 158873 h 594069"/>
              <a:gd name="connsiteX7" fmla="*/ 896748 w 2088198"/>
              <a:gd name="connsiteY7" fmla="*/ 81202 h 594069"/>
              <a:gd name="connsiteX8" fmla="*/ 1391018 w 2088198"/>
              <a:gd name="connsiteY8" fmla="*/ 56488 h 594069"/>
              <a:gd name="connsiteX9" fmla="*/ 1754660 w 2088198"/>
              <a:gd name="connsiteY9" fmla="*/ 74141 h 594069"/>
              <a:gd name="connsiteX10" fmla="*/ 2044161 w 2088198"/>
              <a:gd name="connsiteY10" fmla="*/ 123568 h 594069"/>
              <a:gd name="connsiteX11" fmla="*/ 2037100 w 2088198"/>
              <a:gd name="connsiteY11" fmla="*/ 208300 h 594069"/>
              <a:gd name="connsiteX12" fmla="*/ 1832331 w 2088198"/>
              <a:gd name="connsiteY12" fmla="*/ 268318 h 594069"/>
              <a:gd name="connsiteX13" fmla="*/ 1451037 w 2088198"/>
              <a:gd name="connsiteY13" fmla="*/ 296562 h 594069"/>
              <a:gd name="connsiteX14" fmla="*/ 917931 w 2088198"/>
              <a:gd name="connsiteY14" fmla="*/ 257727 h 594069"/>
              <a:gd name="connsiteX15" fmla="*/ 751997 w 2088198"/>
              <a:gd name="connsiteY15" fmla="*/ 204769 h 594069"/>
              <a:gd name="connsiteX16" fmla="*/ 1129761 w 2088198"/>
              <a:gd name="connsiteY16" fmla="*/ 137690 h 594069"/>
              <a:gd name="connsiteX17" fmla="*/ 1737007 w 2088198"/>
              <a:gd name="connsiteY17" fmla="*/ 144751 h 594069"/>
              <a:gd name="connsiteX18" fmla="*/ 2082996 w 2088198"/>
              <a:gd name="connsiteY18" fmla="*/ 225952 h 594069"/>
              <a:gd name="connsiteX19" fmla="*/ 1885288 w 2088198"/>
              <a:gd name="connsiteY19" fmla="*/ 321276 h 594069"/>
              <a:gd name="connsiteX20" fmla="*/ 1482811 w 2088198"/>
              <a:gd name="connsiteY20" fmla="*/ 360111 h 594069"/>
              <a:gd name="connsiteX21" fmla="*/ 928522 w 2088198"/>
              <a:gd name="connsiteY21" fmla="*/ 335398 h 594069"/>
              <a:gd name="connsiteX22" fmla="*/ 737875 w 2088198"/>
              <a:gd name="connsiteY22" fmla="*/ 275379 h 594069"/>
              <a:gd name="connsiteX23" fmla="*/ 1023846 w 2088198"/>
              <a:gd name="connsiteY23" fmla="*/ 211830 h 594069"/>
              <a:gd name="connsiteX24" fmla="*/ 1719355 w 2088198"/>
              <a:gd name="connsiteY24" fmla="*/ 204769 h 594069"/>
              <a:gd name="connsiteX25" fmla="*/ 2068874 w 2088198"/>
              <a:gd name="connsiteY25" fmla="*/ 289501 h 594069"/>
              <a:gd name="connsiteX26" fmla="*/ 1938246 w 2088198"/>
              <a:gd name="connsiteY26" fmla="*/ 388355 h 594069"/>
              <a:gd name="connsiteX27" fmla="*/ 1359244 w 2088198"/>
              <a:gd name="connsiteY27" fmla="*/ 427191 h 594069"/>
              <a:gd name="connsiteX28" fmla="*/ 946175 w 2088198"/>
              <a:gd name="connsiteY28" fmla="*/ 402477 h 594069"/>
              <a:gd name="connsiteX29" fmla="*/ 747069 w 2088198"/>
              <a:gd name="connsiteY29" fmla="*/ 343653 h 594069"/>
              <a:gd name="connsiteX30" fmla="*/ 862436 w 2088198"/>
              <a:gd name="connsiteY30" fmla="*/ 298581 h 594069"/>
              <a:gd name="connsiteX31" fmla="*/ 963827 w 2088198"/>
              <a:gd name="connsiteY31" fmla="*/ 278910 h 594069"/>
              <a:gd name="connsiteX32" fmla="*/ 1405140 w 2088198"/>
              <a:gd name="connsiteY32" fmla="*/ 247135 h 594069"/>
              <a:gd name="connsiteX33" fmla="*/ 1737007 w 2088198"/>
              <a:gd name="connsiteY33" fmla="*/ 268318 h 594069"/>
              <a:gd name="connsiteX34" fmla="*/ 1977081 w 2088198"/>
              <a:gd name="connsiteY34" fmla="*/ 317745 h 594069"/>
              <a:gd name="connsiteX35" fmla="*/ 2068874 w 2088198"/>
              <a:gd name="connsiteY35" fmla="*/ 423660 h 594069"/>
              <a:gd name="connsiteX36" fmla="*/ 1857044 w 2088198"/>
              <a:gd name="connsiteY36" fmla="*/ 494270 h 594069"/>
              <a:gd name="connsiteX37" fmla="*/ 1369835 w 2088198"/>
              <a:gd name="connsiteY37" fmla="*/ 522514 h 594069"/>
              <a:gd name="connsiteX38" fmla="*/ 903809 w 2088198"/>
              <a:gd name="connsiteY38" fmla="*/ 476618 h 594069"/>
              <a:gd name="connsiteX39" fmla="*/ 751997 w 2088198"/>
              <a:gd name="connsiteY39" fmla="*/ 427191 h 594069"/>
              <a:gd name="connsiteX40" fmla="*/ 953236 w 2088198"/>
              <a:gd name="connsiteY40" fmla="*/ 370703 h 594069"/>
              <a:gd name="connsiteX41" fmla="*/ 1624031 w 2088198"/>
              <a:gd name="connsiteY41" fmla="*/ 388355 h 594069"/>
              <a:gd name="connsiteX42" fmla="*/ 1973551 w 2088198"/>
              <a:gd name="connsiteY42" fmla="*/ 409538 h 594069"/>
              <a:gd name="connsiteX43" fmla="*/ 2082996 w 2088198"/>
              <a:gd name="connsiteY43" fmla="*/ 480148 h 594069"/>
              <a:gd name="connsiteX44" fmla="*/ 2006309 w 2088198"/>
              <a:gd name="connsiteY44" fmla="*/ 536636 h 594069"/>
              <a:gd name="connsiteX45" fmla="*/ 1554323 w 2088198"/>
              <a:gd name="connsiteY45" fmla="*/ 591810 h 594069"/>
              <a:gd name="connsiteX46" fmla="*/ 1186084 w 2088198"/>
              <a:gd name="connsiteY46" fmla="*/ 578837 h 594069"/>
              <a:gd name="connsiteX47" fmla="*/ 886157 w 2088198"/>
              <a:gd name="connsiteY47" fmla="*/ 536636 h 594069"/>
              <a:gd name="connsiteX48" fmla="*/ 476617 w 2088198"/>
              <a:gd name="connsiteY48" fmla="*/ 427191 h 594069"/>
              <a:gd name="connsiteX49" fmla="*/ 0 w 2088198"/>
              <a:gd name="connsiteY49" fmla="*/ 285971 h 594069"/>
              <a:gd name="connsiteX0" fmla="*/ 540167 w 2088198"/>
              <a:gd name="connsiteY0" fmla="*/ 0 h 594069"/>
              <a:gd name="connsiteX1" fmla="*/ 1468689 w 2088198"/>
              <a:gd name="connsiteY1" fmla="*/ 10592 h 594069"/>
              <a:gd name="connsiteX2" fmla="*/ 1920593 w 2088198"/>
              <a:gd name="connsiteY2" fmla="*/ 49427 h 594069"/>
              <a:gd name="connsiteX3" fmla="*/ 2086527 w 2088198"/>
              <a:gd name="connsiteY3" fmla="*/ 116507 h 594069"/>
              <a:gd name="connsiteX4" fmla="*/ 1835861 w 2088198"/>
              <a:gd name="connsiteY4" fmla="*/ 208300 h 594069"/>
              <a:gd name="connsiteX5" fmla="*/ 1405140 w 2088198"/>
              <a:gd name="connsiteY5" fmla="*/ 236544 h 594069"/>
              <a:gd name="connsiteX6" fmla="*/ 776711 w 2088198"/>
              <a:gd name="connsiteY6" fmla="*/ 158873 h 594069"/>
              <a:gd name="connsiteX7" fmla="*/ 896748 w 2088198"/>
              <a:gd name="connsiteY7" fmla="*/ 81202 h 594069"/>
              <a:gd name="connsiteX8" fmla="*/ 1391018 w 2088198"/>
              <a:gd name="connsiteY8" fmla="*/ 56488 h 594069"/>
              <a:gd name="connsiteX9" fmla="*/ 1754660 w 2088198"/>
              <a:gd name="connsiteY9" fmla="*/ 74141 h 594069"/>
              <a:gd name="connsiteX10" fmla="*/ 2044161 w 2088198"/>
              <a:gd name="connsiteY10" fmla="*/ 123568 h 594069"/>
              <a:gd name="connsiteX11" fmla="*/ 2037100 w 2088198"/>
              <a:gd name="connsiteY11" fmla="*/ 208300 h 594069"/>
              <a:gd name="connsiteX12" fmla="*/ 1832331 w 2088198"/>
              <a:gd name="connsiteY12" fmla="*/ 268318 h 594069"/>
              <a:gd name="connsiteX13" fmla="*/ 1451037 w 2088198"/>
              <a:gd name="connsiteY13" fmla="*/ 296562 h 594069"/>
              <a:gd name="connsiteX14" fmla="*/ 917931 w 2088198"/>
              <a:gd name="connsiteY14" fmla="*/ 257727 h 594069"/>
              <a:gd name="connsiteX15" fmla="*/ 751997 w 2088198"/>
              <a:gd name="connsiteY15" fmla="*/ 204769 h 594069"/>
              <a:gd name="connsiteX16" fmla="*/ 1129761 w 2088198"/>
              <a:gd name="connsiteY16" fmla="*/ 137690 h 594069"/>
              <a:gd name="connsiteX17" fmla="*/ 1737007 w 2088198"/>
              <a:gd name="connsiteY17" fmla="*/ 144751 h 594069"/>
              <a:gd name="connsiteX18" fmla="*/ 2082996 w 2088198"/>
              <a:gd name="connsiteY18" fmla="*/ 225952 h 594069"/>
              <a:gd name="connsiteX19" fmla="*/ 1885288 w 2088198"/>
              <a:gd name="connsiteY19" fmla="*/ 321276 h 594069"/>
              <a:gd name="connsiteX20" fmla="*/ 1482811 w 2088198"/>
              <a:gd name="connsiteY20" fmla="*/ 360111 h 594069"/>
              <a:gd name="connsiteX21" fmla="*/ 928522 w 2088198"/>
              <a:gd name="connsiteY21" fmla="*/ 335398 h 594069"/>
              <a:gd name="connsiteX22" fmla="*/ 737875 w 2088198"/>
              <a:gd name="connsiteY22" fmla="*/ 275379 h 594069"/>
              <a:gd name="connsiteX23" fmla="*/ 1023846 w 2088198"/>
              <a:gd name="connsiteY23" fmla="*/ 211830 h 594069"/>
              <a:gd name="connsiteX24" fmla="*/ 1719355 w 2088198"/>
              <a:gd name="connsiteY24" fmla="*/ 204769 h 594069"/>
              <a:gd name="connsiteX25" fmla="*/ 2068874 w 2088198"/>
              <a:gd name="connsiteY25" fmla="*/ 289501 h 594069"/>
              <a:gd name="connsiteX26" fmla="*/ 1938246 w 2088198"/>
              <a:gd name="connsiteY26" fmla="*/ 388355 h 594069"/>
              <a:gd name="connsiteX27" fmla="*/ 1359244 w 2088198"/>
              <a:gd name="connsiteY27" fmla="*/ 427191 h 594069"/>
              <a:gd name="connsiteX28" fmla="*/ 946175 w 2088198"/>
              <a:gd name="connsiteY28" fmla="*/ 402477 h 594069"/>
              <a:gd name="connsiteX29" fmla="*/ 747069 w 2088198"/>
              <a:gd name="connsiteY29" fmla="*/ 343653 h 594069"/>
              <a:gd name="connsiteX30" fmla="*/ 862436 w 2088198"/>
              <a:gd name="connsiteY30" fmla="*/ 298581 h 594069"/>
              <a:gd name="connsiteX31" fmla="*/ 963827 w 2088198"/>
              <a:gd name="connsiteY31" fmla="*/ 278910 h 594069"/>
              <a:gd name="connsiteX32" fmla="*/ 1405140 w 2088198"/>
              <a:gd name="connsiteY32" fmla="*/ 247135 h 594069"/>
              <a:gd name="connsiteX33" fmla="*/ 1737007 w 2088198"/>
              <a:gd name="connsiteY33" fmla="*/ 268318 h 594069"/>
              <a:gd name="connsiteX34" fmla="*/ 1977081 w 2088198"/>
              <a:gd name="connsiteY34" fmla="*/ 317745 h 594069"/>
              <a:gd name="connsiteX35" fmla="*/ 2068874 w 2088198"/>
              <a:gd name="connsiteY35" fmla="*/ 423660 h 594069"/>
              <a:gd name="connsiteX36" fmla="*/ 1857044 w 2088198"/>
              <a:gd name="connsiteY36" fmla="*/ 494270 h 594069"/>
              <a:gd name="connsiteX37" fmla="*/ 1369835 w 2088198"/>
              <a:gd name="connsiteY37" fmla="*/ 522514 h 594069"/>
              <a:gd name="connsiteX38" fmla="*/ 903809 w 2088198"/>
              <a:gd name="connsiteY38" fmla="*/ 476618 h 594069"/>
              <a:gd name="connsiteX39" fmla="*/ 751997 w 2088198"/>
              <a:gd name="connsiteY39" fmla="*/ 427191 h 594069"/>
              <a:gd name="connsiteX40" fmla="*/ 953236 w 2088198"/>
              <a:gd name="connsiteY40" fmla="*/ 370703 h 594069"/>
              <a:gd name="connsiteX41" fmla="*/ 1624031 w 2088198"/>
              <a:gd name="connsiteY41" fmla="*/ 388355 h 594069"/>
              <a:gd name="connsiteX42" fmla="*/ 1973551 w 2088198"/>
              <a:gd name="connsiteY42" fmla="*/ 409538 h 594069"/>
              <a:gd name="connsiteX43" fmla="*/ 2082996 w 2088198"/>
              <a:gd name="connsiteY43" fmla="*/ 480148 h 594069"/>
              <a:gd name="connsiteX44" fmla="*/ 2006309 w 2088198"/>
              <a:gd name="connsiteY44" fmla="*/ 536636 h 594069"/>
              <a:gd name="connsiteX45" fmla="*/ 1554323 w 2088198"/>
              <a:gd name="connsiteY45" fmla="*/ 591810 h 594069"/>
              <a:gd name="connsiteX46" fmla="*/ 1186084 w 2088198"/>
              <a:gd name="connsiteY46" fmla="*/ 578837 h 594069"/>
              <a:gd name="connsiteX47" fmla="*/ 886157 w 2088198"/>
              <a:gd name="connsiteY47" fmla="*/ 536636 h 594069"/>
              <a:gd name="connsiteX48" fmla="*/ 476617 w 2088198"/>
              <a:gd name="connsiteY48" fmla="*/ 427191 h 594069"/>
              <a:gd name="connsiteX49" fmla="*/ 0 w 2088198"/>
              <a:gd name="connsiteY49" fmla="*/ 285971 h 594069"/>
              <a:gd name="connsiteX0" fmla="*/ 540167 w 2088198"/>
              <a:gd name="connsiteY0" fmla="*/ 0 h 594069"/>
              <a:gd name="connsiteX1" fmla="*/ 1468689 w 2088198"/>
              <a:gd name="connsiteY1" fmla="*/ 10592 h 594069"/>
              <a:gd name="connsiteX2" fmla="*/ 1920593 w 2088198"/>
              <a:gd name="connsiteY2" fmla="*/ 49427 h 594069"/>
              <a:gd name="connsiteX3" fmla="*/ 2086527 w 2088198"/>
              <a:gd name="connsiteY3" fmla="*/ 116507 h 594069"/>
              <a:gd name="connsiteX4" fmla="*/ 1835861 w 2088198"/>
              <a:gd name="connsiteY4" fmla="*/ 208300 h 594069"/>
              <a:gd name="connsiteX5" fmla="*/ 1405140 w 2088198"/>
              <a:gd name="connsiteY5" fmla="*/ 236544 h 594069"/>
              <a:gd name="connsiteX6" fmla="*/ 776711 w 2088198"/>
              <a:gd name="connsiteY6" fmla="*/ 158873 h 594069"/>
              <a:gd name="connsiteX7" fmla="*/ 896748 w 2088198"/>
              <a:gd name="connsiteY7" fmla="*/ 81202 h 594069"/>
              <a:gd name="connsiteX8" fmla="*/ 1391018 w 2088198"/>
              <a:gd name="connsiteY8" fmla="*/ 56488 h 594069"/>
              <a:gd name="connsiteX9" fmla="*/ 1754660 w 2088198"/>
              <a:gd name="connsiteY9" fmla="*/ 74141 h 594069"/>
              <a:gd name="connsiteX10" fmla="*/ 2044161 w 2088198"/>
              <a:gd name="connsiteY10" fmla="*/ 123568 h 594069"/>
              <a:gd name="connsiteX11" fmla="*/ 2037100 w 2088198"/>
              <a:gd name="connsiteY11" fmla="*/ 208300 h 594069"/>
              <a:gd name="connsiteX12" fmla="*/ 1832331 w 2088198"/>
              <a:gd name="connsiteY12" fmla="*/ 268318 h 594069"/>
              <a:gd name="connsiteX13" fmla="*/ 1451037 w 2088198"/>
              <a:gd name="connsiteY13" fmla="*/ 296562 h 594069"/>
              <a:gd name="connsiteX14" fmla="*/ 917931 w 2088198"/>
              <a:gd name="connsiteY14" fmla="*/ 257727 h 594069"/>
              <a:gd name="connsiteX15" fmla="*/ 751997 w 2088198"/>
              <a:gd name="connsiteY15" fmla="*/ 204769 h 594069"/>
              <a:gd name="connsiteX16" fmla="*/ 1129761 w 2088198"/>
              <a:gd name="connsiteY16" fmla="*/ 137690 h 594069"/>
              <a:gd name="connsiteX17" fmla="*/ 1737007 w 2088198"/>
              <a:gd name="connsiteY17" fmla="*/ 144751 h 594069"/>
              <a:gd name="connsiteX18" fmla="*/ 2082996 w 2088198"/>
              <a:gd name="connsiteY18" fmla="*/ 225952 h 594069"/>
              <a:gd name="connsiteX19" fmla="*/ 1885288 w 2088198"/>
              <a:gd name="connsiteY19" fmla="*/ 321276 h 594069"/>
              <a:gd name="connsiteX20" fmla="*/ 1482811 w 2088198"/>
              <a:gd name="connsiteY20" fmla="*/ 360111 h 594069"/>
              <a:gd name="connsiteX21" fmla="*/ 928522 w 2088198"/>
              <a:gd name="connsiteY21" fmla="*/ 335398 h 594069"/>
              <a:gd name="connsiteX22" fmla="*/ 737875 w 2088198"/>
              <a:gd name="connsiteY22" fmla="*/ 275379 h 594069"/>
              <a:gd name="connsiteX23" fmla="*/ 1023846 w 2088198"/>
              <a:gd name="connsiteY23" fmla="*/ 211830 h 594069"/>
              <a:gd name="connsiteX24" fmla="*/ 1719355 w 2088198"/>
              <a:gd name="connsiteY24" fmla="*/ 204769 h 594069"/>
              <a:gd name="connsiteX25" fmla="*/ 2068874 w 2088198"/>
              <a:gd name="connsiteY25" fmla="*/ 289501 h 594069"/>
              <a:gd name="connsiteX26" fmla="*/ 1938246 w 2088198"/>
              <a:gd name="connsiteY26" fmla="*/ 388355 h 594069"/>
              <a:gd name="connsiteX27" fmla="*/ 1359244 w 2088198"/>
              <a:gd name="connsiteY27" fmla="*/ 427191 h 594069"/>
              <a:gd name="connsiteX28" fmla="*/ 946175 w 2088198"/>
              <a:gd name="connsiteY28" fmla="*/ 402477 h 594069"/>
              <a:gd name="connsiteX29" fmla="*/ 747069 w 2088198"/>
              <a:gd name="connsiteY29" fmla="*/ 343653 h 594069"/>
              <a:gd name="connsiteX30" fmla="*/ 852911 w 2088198"/>
              <a:gd name="connsiteY30" fmla="*/ 298581 h 594069"/>
              <a:gd name="connsiteX31" fmla="*/ 963827 w 2088198"/>
              <a:gd name="connsiteY31" fmla="*/ 278910 h 594069"/>
              <a:gd name="connsiteX32" fmla="*/ 1405140 w 2088198"/>
              <a:gd name="connsiteY32" fmla="*/ 247135 h 594069"/>
              <a:gd name="connsiteX33" fmla="*/ 1737007 w 2088198"/>
              <a:gd name="connsiteY33" fmla="*/ 268318 h 594069"/>
              <a:gd name="connsiteX34" fmla="*/ 1977081 w 2088198"/>
              <a:gd name="connsiteY34" fmla="*/ 317745 h 594069"/>
              <a:gd name="connsiteX35" fmla="*/ 2068874 w 2088198"/>
              <a:gd name="connsiteY35" fmla="*/ 423660 h 594069"/>
              <a:gd name="connsiteX36" fmla="*/ 1857044 w 2088198"/>
              <a:gd name="connsiteY36" fmla="*/ 494270 h 594069"/>
              <a:gd name="connsiteX37" fmla="*/ 1369835 w 2088198"/>
              <a:gd name="connsiteY37" fmla="*/ 522514 h 594069"/>
              <a:gd name="connsiteX38" fmla="*/ 903809 w 2088198"/>
              <a:gd name="connsiteY38" fmla="*/ 476618 h 594069"/>
              <a:gd name="connsiteX39" fmla="*/ 751997 w 2088198"/>
              <a:gd name="connsiteY39" fmla="*/ 427191 h 594069"/>
              <a:gd name="connsiteX40" fmla="*/ 953236 w 2088198"/>
              <a:gd name="connsiteY40" fmla="*/ 370703 h 594069"/>
              <a:gd name="connsiteX41" fmla="*/ 1624031 w 2088198"/>
              <a:gd name="connsiteY41" fmla="*/ 388355 h 594069"/>
              <a:gd name="connsiteX42" fmla="*/ 1973551 w 2088198"/>
              <a:gd name="connsiteY42" fmla="*/ 409538 h 594069"/>
              <a:gd name="connsiteX43" fmla="*/ 2082996 w 2088198"/>
              <a:gd name="connsiteY43" fmla="*/ 480148 h 594069"/>
              <a:gd name="connsiteX44" fmla="*/ 2006309 w 2088198"/>
              <a:gd name="connsiteY44" fmla="*/ 536636 h 594069"/>
              <a:gd name="connsiteX45" fmla="*/ 1554323 w 2088198"/>
              <a:gd name="connsiteY45" fmla="*/ 591810 h 594069"/>
              <a:gd name="connsiteX46" fmla="*/ 1186084 w 2088198"/>
              <a:gd name="connsiteY46" fmla="*/ 578837 h 594069"/>
              <a:gd name="connsiteX47" fmla="*/ 886157 w 2088198"/>
              <a:gd name="connsiteY47" fmla="*/ 536636 h 594069"/>
              <a:gd name="connsiteX48" fmla="*/ 476617 w 2088198"/>
              <a:gd name="connsiteY48" fmla="*/ 427191 h 594069"/>
              <a:gd name="connsiteX49" fmla="*/ 0 w 2088198"/>
              <a:gd name="connsiteY49" fmla="*/ 285971 h 594069"/>
              <a:gd name="connsiteX0" fmla="*/ 540167 w 2088198"/>
              <a:gd name="connsiteY0" fmla="*/ 0 h 594069"/>
              <a:gd name="connsiteX1" fmla="*/ 1468689 w 2088198"/>
              <a:gd name="connsiteY1" fmla="*/ 10592 h 594069"/>
              <a:gd name="connsiteX2" fmla="*/ 1920593 w 2088198"/>
              <a:gd name="connsiteY2" fmla="*/ 49427 h 594069"/>
              <a:gd name="connsiteX3" fmla="*/ 2086527 w 2088198"/>
              <a:gd name="connsiteY3" fmla="*/ 116507 h 594069"/>
              <a:gd name="connsiteX4" fmla="*/ 1835861 w 2088198"/>
              <a:gd name="connsiteY4" fmla="*/ 208300 h 594069"/>
              <a:gd name="connsiteX5" fmla="*/ 1405140 w 2088198"/>
              <a:gd name="connsiteY5" fmla="*/ 236544 h 594069"/>
              <a:gd name="connsiteX6" fmla="*/ 776711 w 2088198"/>
              <a:gd name="connsiteY6" fmla="*/ 158873 h 594069"/>
              <a:gd name="connsiteX7" fmla="*/ 896748 w 2088198"/>
              <a:gd name="connsiteY7" fmla="*/ 81202 h 594069"/>
              <a:gd name="connsiteX8" fmla="*/ 1391018 w 2088198"/>
              <a:gd name="connsiteY8" fmla="*/ 56488 h 594069"/>
              <a:gd name="connsiteX9" fmla="*/ 1754660 w 2088198"/>
              <a:gd name="connsiteY9" fmla="*/ 74141 h 594069"/>
              <a:gd name="connsiteX10" fmla="*/ 2044161 w 2088198"/>
              <a:gd name="connsiteY10" fmla="*/ 123568 h 594069"/>
              <a:gd name="connsiteX11" fmla="*/ 2037100 w 2088198"/>
              <a:gd name="connsiteY11" fmla="*/ 208300 h 594069"/>
              <a:gd name="connsiteX12" fmla="*/ 1832331 w 2088198"/>
              <a:gd name="connsiteY12" fmla="*/ 268318 h 594069"/>
              <a:gd name="connsiteX13" fmla="*/ 1451037 w 2088198"/>
              <a:gd name="connsiteY13" fmla="*/ 296562 h 594069"/>
              <a:gd name="connsiteX14" fmla="*/ 917931 w 2088198"/>
              <a:gd name="connsiteY14" fmla="*/ 257727 h 594069"/>
              <a:gd name="connsiteX15" fmla="*/ 751997 w 2088198"/>
              <a:gd name="connsiteY15" fmla="*/ 204769 h 594069"/>
              <a:gd name="connsiteX16" fmla="*/ 1129761 w 2088198"/>
              <a:gd name="connsiteY16" fmla="*/ 137690 h 594069"/>
              <a:gd name="connsiteX17" fmla="*/ 1737007 w 2088198"/>
              <a:gd name="connsiteY17" fmla="*/ 144751 h 594069"/>
              <a:gd name="connsiteX18" fmla="*/ 2082996 w 2088198"/>
              <a:gd name="connsiteY18" fmla="*/ 225952 h 594069"/>
              <a:gd name="connsiteX19" fmla="*/ 1885288 w 2088198"/>
              <a:gd name="connsiteY19" fmla="*/ 321276 h 594069"/>
              <a:gd name="connsiteX20" fmla="*/ 1482811 w 2088198"/>
              <a:gd name="connsiteY20" fmla="*/ 360111 h 594069"/>
              <a:gd name="connsiteX21" fmla="*/ 928522 w 2088198"/>
              <a:gd name="connsiteY21" fmla="*/ 335398 h 594069"/>
              <a:gd name="connsiteX22" fmla="*/ 737875 w 2088198"/>
              <a:gd name="connsiteY22" fmla="*/ 275379 h 594069"/>
              <a:gd name="connsiteX23" fmla="*/ 1023846 w 2088198"/>
              <a:gd name="connsiteY23" fmla="*/ 211830 h 594069"/>
              <a:gd name="connsiteX24" fmla="*/ 1719355 w 2088198"/>
              <a:gd name="connsiteY24" fmla="*/ 204769 h 594069"/>
              <a:gd name="connsiteX25" fmla="*/ 2068874 w 2088198"/>
              <a:gd name="connsiteY25" fmla="*/ 289501 h 594069"/>
              <a:gd name="connsiteX26" fmla="*/ 1938246 w 2088198"/>
              <a:gd name="connsiteY26" fmla="*/ 388355 h 594069"/>
              <a:gd name="connsiteX27" fmla="*/ 1359244 w 2088198"/>
              <a:gd name="connsiteY27" fmla="*/ 427191 h 594069"/>
              <a:gd name="connsiteX28" fmla="*/ 946175 w 2088198"/>
              <a:gd name="connsiteY28" fmla="*/ 402477 h 594069"/>
              <a:gd name="connsiteX29" fmla="*/ 747069 w 2088198"/>
              <a:gd name="connsiteY29" fmla="*/ 343653 h 594069"/>
              <a:gd name="connsiteX30" fmla="*/ 852911 w 2088198"/>
              <a:gd name="connsiteY30" fmla="*/ 298581 h 594069"/>
              <a:gd name="connsiteX31" fmla="*/ 973352 w 2088198"/>
              <a:gd name="connsiteY31" fmla="*/ 280476 h 594069"/>
              <a:gd name="connsiteX32" fmla="*/ 1405140 w 2088198"/>
              <a:gd name="connsiteY32" fmla="*/ 247135 h 594069"/>
              <a:gd name="connsiteX33" fmla="*/ 1737007 w 2088198"/>
              <a:gd name="connsiteY33" fmla="*/ 268318 h 594069"/>
              <a:gd name="connsiteX34" fmla="*/ 1977081 w 2088198"/>
              <a:gd name="connsiteY34" fmla="*/ 317745 h 594069"/>
              <a:gd name="connsiteX35" fmla="*/ 2068874 w 2088198"/>
              <a:gd name="connsiteY35" fmla="*/ 423660 h 594069"/>
              <a:gd name="connsiteX36" fmla="*/ 1857044 w 2088198"/>
              <a:gd name="connsiteY36" fmla="*/ 494270 h 594069"/>
              <a:gd name="connsiteX37" fmla="*/ 1369835 w 2088198"/>
              <a:gd name="connsiteY37" fmla="*/ 522514 h 594069"/>
              <a:gd name="connsiteX38" fmla="*/ 903809 w 2088198"/>
              <a:gd name="connsiteY38" fmla="*/ 476618 h 594069"/>
              <a:gd name="connsiteX39" fmla="*/ 751997 w 2088198"/>
              <a:gd name="connsiteY39" fmla="*/ 427191 h 594069"/>
              <a:gd name="connsiteX40" fmla="*/ 953236 w 2088198"/>
              <a:gd name="connsiteY40" fmla="*/ 370703 h 594069"/>
              <a:gd name="connsiteX41" fmla="*/ 1624031 w 2088198"/>
              <a:gd name="connsiteY41" fmla="*/ 388355 h 594069"/>
              <a:gd name="connsiteX42" fmla="*/ 1973551 w 2088198"/>
              <a:gd name="connsiteY42" fmla="*/ 409538 h 594069"/>
              <a:gd name="connsiteX43" fmla="*/ 2082996 w 2088198"/>
              <a:gd name="connsiteY43" fmla="*/ 480148 h 594069"/>
              <a:gd name="connsiteX44" fmla="*/ 2006309 w 2088198"/>
              <a:gd name="connsiteY44" fmla="*/ 536636 h 594069"/>
              <a:gd name="connsiteX45" fmla="*/ 1554323 w 2088198"/>
              <a:gd name="connsiteY45" fmla="*/ 591810 h 594069"/>
              <a:gd name="connsiteX46" fmla="*/ 1186084 w 2088198"/>
              <a:gd name="connsiteY46" fmla="*/ 578837 h 594069"/>
              <a:gd name="connsiteX47" fmla="*/ 886157 w 2088198"/>
              <a:gd name="connsiteY47" fmla="*/ 536636 h 594069"/>
              <a:gd name="connsiteX48" fmla="*/ 476617 w 2088198"/>
              <a:gd name="connsiteY48" fmla="*/ 427191 h 594069"/>
              <a:gd name="connsiteX49" fmla="*/ 0 w 2088198"/>
              <a:gd name="connsiteY49" fmla="*/ 285971 h 594069"/>
              <a:gd name="connsiteX0" fmla="*/ 540167 w 2088198"/>
              <a:gd name="connsiteY0" fmla="*/ 0 h 594069"/>
              <a:gd name="connsiteX1" fmla="*/ 1468689 w 2088198"/>
              <a:gd name="connsiteY1" fmla="*/ 10592 h 594069"/>
              <a:gd name="connsiteX2" fmla="*/ 1920593 w 2088198"/>
              <a:gd name="connsiteY2" fmla="*/ 49427 h 594069"/>
              <a:gd name="connsiteX3" fmla="*/ 2086527 w 2088198"/>
              <a:gd name="connsiteY3" fmla="*/ 116507 h 594069"/>
              <a:gd name="connsiteX4" fmla="*/ 1835861 w 2088198"/>
              <a:gd name="connsiteY4" fmla="*/ 208300 h 594069"/>
              <a:gd name="connsiteX5" fmla="*/ 1405140 w 2088198"/>
              <a:gd name="connsiteY5" fmla="*/ 236544 h 594069"/>
              <a:gd name="connsiteX6" fmla="*/ 776711 w 2088198"/>
              <a:gd name="connsiteY6" fmla="*/ 158873 h 594069"/>
              <a:gd name="connsiteX7" fmla="*/ 896748 w 2088198"/>
              <a:gd name="connsiteY7" fmla="*/ 81202 h 594069"/>
              <a:gd name="connsiteX8" fmla="*/ 1391018 w 2088198"/>
              <a:gd name="connsiteY8" fmla="*/ 56488 h 594069"/>
              <a:gd name="connsiteX9" fmla="*/ 1754660 w 2088198"/>
              <a:gd name="connsiteY9" fmla="*/ 74141 h 594069"/>
              <a:gd name="connsiteX10" fmla="*/ 2044161 w 2088198"/>
              <a:gd name="connsiteY10" fmla="*/ 123568 h 594069"/>
              <a:gd name="connsiteX11" fmla="*/ 2037100 w 2088198"/>
              <a:gd name="connsiteY11" fmla="*/ 208300 h 594069"/>
              <a:gd name="connsiteX12" fmla="*/ 1832331 w 2088198"/>
              <a:gd name="connsiteY12" fmla="*/ 268318 h 594069"/>
              <a:gd name="connsiteX13" fmla="*/ 1451037 w 2088198"/>
              <a:gd name="connsiteY13" fmla="*/ 296562 h 594069"/>
              <a:gd name="connsiteX14" fmla="*/ 917931 w 2088198"/>
              <a:gd name="connsiteY14" fmla="*/ 257727 h 594069"/>
              <a:gd name="connsiteX15" fmla="*/ 751997 w 2088198"/>
              <a:gd name="connsiteY15" fmla="*/ 204769 h 594069"/>
              <a:gd name="connsiteX16" fmla="*/ 1129761 w 2088198"/>
              <a:gd name="connsiteY16" fmla="*/ 137690 h 594069"/>
              <a:gd name="connsiteX17" fmla="*/ 1737007 w 2088198"/>
              <a:gd name="connsiteY17" fmla="*/ 144751 h 594069"/>
              <a:gd name="connsiteX18" fmla="*/ 2082996 w 2088198"/>
              <a:gd name="connsiteY18" fmla="*/ 225952 h 594069"/>
              <a:gd name="connsiteX19" fmla="*/ 1885288 w 2088198"/>
              <a:gd name="connsiteY19" fmla="*/ 321276 h 594069"/>
              <a:gd name="connsiteX20" fmla="*/ 1482811 w 2088198"/>
              <a:gd name="connsiteY20" fmla="*/ 360111 h 594069"/>
              <a:gd name="connsiteX21" fmla="*/ 928522 w 2088198"/>
              <a:gd name="connsiteY21" fmla="*/ 335398 h 594069"/>
              <a:gd name="connsiteX22" fmla="*/ 737875 w 2088198"/>
              <a:gd name="connsiteY22" fmla="*/ 275379 h 594069"/>
              <a:gd name="connsiteX23" fmla="*/ 1023846 w 2088198"/>
              <a:gd name="connsiteY23" fmla="*/ 211830 h 594069"/>
              <a:gd name="connsiteX24" fmla="*/ 1719355 w 2088198"/>
              <a:gd name="connsiteY24" fmla="*/ 204769 h 594069"/>
              <a:gd name="connsiteX25" fmla="*/ 2068874 w 2088198"/>
              <a:gd name="connsiteY25" fmla="*/ 289501 h 594069"/>
              <a:gd name="connsiteX26" fmla="*/ 1938246 w 2088198"/>
              <a:gd name="connsiteY26" fmla="*/ 388355 h 594069"/>
              <a:gd name="connsiteX27" fmla="*/ 1359244 w 2088198"/>
              <a:gd name="connsiteY27" fmla="*/ 427191 h 594069"/>
              <a:gd name="connsiteX28" fmla="*/ 946175 w 2088198"/>
              <a:gd name="connsiteY28" fmla="*/ 402477 h 594069"/>
              <a:gd name="connsiteX29" fmla="*/ 747069 w 2088198"/>
              <a:gd name="connsiteY29" fmla="*/ 343653 h 594069"/>
              <a:gd name="connsiteX30" fmla="*/ 852911 w 2088198"/>
              <a:gd name="connsiteY30" fmla="*/ 298581 h 594069"/>
              <a:gd name="connsiteX31" fmla="*/ 973352 w 2088198"/>
              <a:gd name="connsiteY31" fmla="*/ 280476 h 594069"/>
              <a:gd name="connsiteX32" fmla="*/ 1405140 w 2088198"/>
              <a:gd name="connsiteY32" fmla="*/ 247135 h 594069"/>
              <a:gd name="connsiteX33" fmla="*/ 1737007 w 2088198"/>
              <a:gd name="connsiteY33" fmla="*/ 268318 h 594069"/>
              <a:gd name="connsiteX34" fmla="*/ 1977081 w 2088198"/>
              <a:gd name="connsiteY34" fmla="*/ 317745 h 594069"/>
              <a:gd name="connsiteX35" fmla="*/ 2068874 w 2088198"/>
              <a:gd name="connsiteY35" fmla="*/ 423660 h 594069"/>
              <a:gd name="connsiteX36" fmla="*/ 1857044 w 2088198"/>
              <a:gd name="connsiteY36" fmla="*/ 494270 h 594069"/>
              <a:gd name="connsiteX37" fmla="*/ 1369835 w 2088198"/>
              <a:gd name="connsiteY37" fmla="*/ 522514 h 594069"/>
              <a:gd name="connsiteX38" fmla="*/ 903809 w 2088198"/>
              <a:gd name="connsiteY38" fmla="*/ 476618 h 594069"/>
              <a:gd name="connsiteX39" fmla="*/ 751997 w 2088198"/>
              <a:gd name="connsiteY39" fmla="*/ 427191 h 594069"/>
              <a:gd name="connsiteX40" fmla="*/ 953236 w 2088198"/>
              <a:gd name="connsiteY40" fmla="*/ 370703 h 594069"/>
              <a:gd name="connsiteX41" fmla="*/ 1624031 w 2088198"/>
              <a:gd name="connsiteY41" fmla="*/ 388355 h 594069"/>
              <a:gd name="connsiteX42" fmla="*/ 1973551 w 2088198"/>
              <a:gd name="connsiteY42" fmla="*/ 409538 h 594069"/>
              <a:gd name="connsiteX43" fmla="*/ 2082996 w 2088198"/>
              <a:gd name="connsiteY43" fmla="*/ 480148 h 594069"/>
              <a:gd name="connsiteX44" fmla="*/ 2006309 w 2088198"/>
              <a:gd name="connsiteY44" fmla="*/ 536636 h 594069"/>
              <a:gd name="connsiteX45" fmla="*/ 1554323 w 2088198"/>
              <a:gd name="connsiteY45" fmla="*/ 591810 h 594069"/>
              <a:gd name="connsiteX46" fmla="*/ 1186084 w 2088198"/>
              <a:gd name="connsiteY46" fmla="*/ 578837 h 594069"/>
              <a:gd name="connsiteX47" fmla="*/ 886157 w 2088198"/>
              <a:gd name="connsiteY47" fmla="*/ 536636 h 594069"/>
              <a:gd name="connsiteX48" fmla="*/ 476617 w 2088198"/>
              <a:gd name="connsiteY48" fmla="*/ 427191 h 594069"/>
              <a:gd name="connsiteX49" fmla="*/ 0 w 2088198"/>
              <a:gd name="connsiteY49" fmla="*/ 285971 h 594069"/>
              <a:gd name="connsiteX0" fmla="*/ 540167 w 2088198"/>
              <a:gd name="connsiteY0" fmla="*/ 0 h 594069"/>
              <a:gd name="connsiteX1" fmla="*/ 1468689 w 2088198"/>
              <a:gd name="connsiteY1" fmla="*/ 10592 h 594069"/>
              <a:gd name="connsiteX2" fmla="*/ 1920593 w 2088198"/>
              <a:gd name="connsiteY2" fmla="*/ 49427 h 594069"/>
              <a:gd name="connsiteX3" fmla="*/ 2086527 w 2088198"/>
              <a:gd name="connsiteY3" fmla="*/ 116507 h 594069"/>
              <a:gd name="connsiteX4" fmla="*/ 1835861 w 2088198"/>
              <a:gd name="connsiteY4" fmla="*/ 208300 h 594069"/>
              <a:gd name="connsiteX5" fmla="*/ 1405140 w 2088198"/>
              <a:gd name="connsiteY5" fmla="*/ 236544 h 594069"/>
              <a:gd name="connsiteX6" fmla="*/ 776711 w 2088198"/>
              <a:gd name="connsiteY6" fmla="*/ 158873 h 594069"/>
              <a:gd name="connsiteX7" fmla="*/ 896748 w 2088198"/>
              <a:gd name="connsiteY7" fmla="*/ 81202 h 594069"/>
              <a:gd name="connsiteX8" fmla="*/ 1391018 w 2088198"/>
              <a:gd name="connsiteY8" fmla="*/ 56488 h 594069"/>
              <a:gd name="connsiteX9" fmla="*/ 1754660 w 2088198"/>
              <a:gd name="connsiteY9" fmla="*/ 74141 h 594069"/>
              <a:gd name="connsiteX10" fmla="*/ 2044161 w 2088198"/>
              <a:gd name="connsiteY10" fmla="*/ 123568 h 594069"/>
              <a:gd name="connsiteX11" fmla="*/ 2037100 w 2088198"/>
              <a:gd name="connsiteY11" fmla="*/ 208300 h 594069"/>
              <a:gd name="connsiteX12" fmla="*/ 1832331 w 2088198"/>
              <a:gd name="connsiteY12" fmla="*/ 268318 h 594069"/>
              <a:gd name="connsiteX13" fmla="*/ 1451037 w 2088198"/>
              <a:gd name="connsiteY13" fmla="*/ 296562 h 594069"/>
              <a:gd name="connsiteX14" fmla="*/ 917931 w 2088198"/>
              <a:gd name="connsiteY14" fmla="*/ 257727 h 594069"/>
              <a:gd name="connsiteX15" fmla="*/ 751997 w 2088198"/>
              <a:gd name="connsiteY15" fmla="*/ 204769 h 594069"/>
              <a:gd name="connsiteX16" fmla="*/ 1129761 w 2088198"/>
              <a:gd name="connsiteY16" fmla="*/ 137690 h 594069"/>
              <a:gd name="connsiteX17" fmla="*/ 1737007 w 2088198"/>
              <a:gd name="connsiteY17" fmla="*/ 144751 h 594069"/>
              <a:gd name="connsiteX18" fmla="*/ 2082996 w 2088198"/>
              <a:gd name="connsiteY18" fmla="*/ 225952 h 594069"/>
              <a:gd name="connsiteX19" fmla="*/ 1885288 w 2088198"/>
              <a:gd name="connsiteY19" fmla="*/ 321276 h 594069"/>
              <a:gd name="connsiteX20" fmla="*/ 1482811 w 2088198"/>
              <a:gd name="connsiteY20" fmla="*/ 360111 h 594069"/>
              <a:gd name="connsiteX21" fmla="*/ 928522 w 2088198"/>
              <a:gd name="connsiteY21" fmla="*/ 335398 h 594069"/>
              <a:gd name="connsiteX22" fmla="*/ 737875 w 2088198"/>
              <a:gd name="connsiteY22" fmla="*/ 275379 h 594069"/>
              <a:gd name="connsiteX23" fmla="*/ 1023846 w 2088198"/>
              <a:gd name="connsiteY23" fmla="*/ 211830 h 594069"/>
              <a:gd name="connsiteX24" fmla="*/ 1719355 w 2088198"/>
              <a:gd name="connsiteY24" fmla="*/ 204769 h 594069"/>
              <a:gd name="connsiteX25" fmla="*/ 2068874 w 2088198"/>
              <a:gd name="connsiteY25" fmla="*/ 289501 h 594069"/>
              <a:gd name="connsiteX26" fmla="*/ 1938246 w 2088198"/>
              <a:gd name="connsiteY26" fmla="*/ 388355 h 594069"/>
              <a:gd name="connsiteX27" fmla="*/ 1359244 w 2088198"/>
              <a:gd name="connsiteY27" fmla="*/ 427191 h 594069"/>
              <a:gd name="connsiteX28" fmla="*/ 946175 w 2088198"/>
              <a:gd name="connsiteY28" fmla="*/ 402477 h 594069"/>
              <a:gd name="connsiteX29" fmla="*/ 747069 w 2088198"/>
              <a:gd name="connsiteY29" fmla="*/ 343653 h 594069"/>
              <a:gd name="connsiteX30" fmla="*/ 852911 w 2088198"/>
              <a:gd name="connsiteY30" fmla="*/ 298581 h 594069"/>
              <a:gd name="connsiteX31" fmla="*/ 999546 w 2088198"/>
              <a:gd name="connsiteY31" fmla="*/ 272646 h 594069"/>
              <a:gd name="connsiteX32" fmla="*/ 1405140 w 2088198"/>
              <a:gd name="connsiteY32" fmla="*/ 247135 h 594069"/>
              <a:gd name="connsiteX33" fmla="*/ 1737007 w 2088198"/>
              <a:gd name="connsiteY33" fmla="*/ 268318 h 594069"/>
              <a:gd name="connsiteX34" fmla="*/ 1977081 w 2088198"/>
              <a:gd name="connsiteY34" fmla="*/ 317745 h 594069"/>
              <a:gd name="connsiteX35" fmla="*/ 2068874 w 2088198"/>
              <a:gd name="connsiteY35" fmla="*/ 423660 h 594069"/>
              <a:gd name="connsiteX36" fmla="*/ 1857044 w 2088198"/>
              <a:gd name="connsiteY36" fmla="*/ 494270 h 594069"/>
              <a:gd name="connsiteX37" fmla="*/ 1369835 w 2088198"/>
              <a:gd name="connsiteY37" fmla="*/ 522514 h 594069"/>
              <a:gd name="connsiteX38" fmla="*/ 903809 w 2088198"/>
              <a:gd name="connsiteY38" fmla="*/ 476618 h 594069"/>
              <a:gd name="connsiteX39" fmla="*/ 751997 w 2088198"/>
              <a:gd name="connsiteY39" fmla="*/ 427191 h 594069"/>
              <a:gd name="connsiteX40" fmla="*/ 953236 w 2088198"/>
              <a:gd name="connsiteY40" fmla="*/ 370703 h 594069"/>
              <a:gd name="connsiteX41" fmla="*/ 1624031 w 2088198"/>
              <a:gd name="connsiteY41" fmla="*/ 388355 h 594069"/>
              <a:gd name="connsiteX42" fmla="*/ 1973551 w 2088198"/>
              <a:gd name="connsiteY42" fmla="*/ 409538 h 594069"/>
              <a:gd name="connsiteX43" fmla="*/ 2082996 w 2088198"/>
              <a:gd name="connsiteY43" fmla="*/ 480148 h 594069"/>
              <a:gd name="connsiteX44" fmla="*/ 2006309 w 2088198"/>
              <a:gd name="connsiteY44" fmla="*/ 536636 h 594069"/>
              <a:gd name="connsiteX45" fmla="*/ 1554323 w 2088198"/>
              <a:gd name="connsiteY45" fmla="*/ 591810 h 594069"/>
              <a:gd name="connsiteX46" fmla="*/ 1186084 w 2088198"/>
              <a:gd name="connsiteY46" fmla="*/ 578837 h 594069"/>
              <a:gd name="connsiteX47" fmla="*/ 886157 w 2088198"/>
              <a:gd name="connsiteY47" fmla="*/ 536636 h 594069"/>
              <a:gd name="connsiteX48" fmla="*/ 476617 w 2088198"/>
              <a:gd name="connsiteY48" fmla="*/ 427191 h 594069"/>
              <a:gd name="connsiteX49" fmla="*/ 0 w 2088198"/>
              <a:gd name="connsiteY49" fmla="*/ 285971 h 594069"/>
              <a:gd name="connsiteX0" fmla="*/ 540167 w 2088198"/>
              <a:gd name="connsiteY0" fmla="*/ 0 h 594069"/>
              <a:gd name="connsiteX1" fmla="*/ 1468689 w 2088198"/>
              <a:gd name="connsiteY1" fmla="*/ 10592 h 594069"/>
              <a:gd name="connsiteX2" fmla="*/ 1920593 w 2088198"/>
              <a:gd name="connsiteY2" fmla="*/ 49427 h 594069"/>
              <a:gd name="connsiteX3" fmla="*/ 2086527 w 2088198"/>
              <a:gd name="connsiteY3" fmla="*/ 116507 h 594069"/>
              <a:gd name="connsiteX4" fmla="*/ 1835861 w 2088198"/>
              <a:gd name="connsiteY4" fmla="*/ 208300 h 594069"/>
              <a:gd name="connsiteX5" fmla="*/ 1405140 w 2088198"/>
              <a:gd name="connsiteY5" fmla="*/ 236544 h 594069"/>
              <a:gd name="connsiteX6" fmla="*/ 776711 w 2088198"/>
              <a:gd name="connsiteY6" fmla="*/ 158873 h 594069"/>
              <a:gd name="connsiteX7" fmla="*/ 896748 w 2088198"/>
              <a:gd name="connsiteY7" fmla="*/ 81202 h 594069"/>
              <a:gd name="connsiteX8" fmla="*/ 1391018 w 2088198"/>
              <a:gd name="connsiteY8" fmla="*/ 56488 h 594069"/>
              <a:gd name="connsiteX9" fmla="*/ 1754660 w 2088198"/>
              <a:gd name="connsiteY9" fmla="*/ 74141 h 594069"/>
              <a:gd name="connsiteX10" fmla="*/ 2044161 w 2088198"/>
              <a:gd name="connsiteY10" fmla="*/ 123568 h 594069"/>
              <a:gd name="connsiteX11" fmla="*/ 2037100 w 2088198"/>
              <a:gd name="connsiteY11" fmla="*/ 208300 h 594069"/>
              <a:gd name="connsiteX12" fmla="*/ 1832331 w 2088198"/>
              <a:gd name="connsiteY12" fmla="*/ 268318 h 594069"/>
              <a:gd name="connsiteX13" fmla="*/ 1451037 w 2088198"/>
              <a:gd name="connsiteY13" fmla="*/ 296562 h 594069"/>
              <a:gd name="connsiteX14" fmla="*/ 917931 w 2088198"/>
              <a:gd name="connsiteY14" fmla="*/ 257727 h 594069"/>
              <a:gd name="connsiteX15" fmla="*/ 751997 w 2088198"/>
              <a:gd name="connsiteY15" fmla="*/ 204769 h 594069"/>
              <a:gd name="connsiteX16" fmla="*/ 1129761 w 2088198"/>
              <a:gd name="connsiteY16" fmla="*/ 137690 h 594069"/>
              <a:gd name="connsiteX17" fmla="*/ 1737007 w 2088198"/>
              <a:gd name="connsiteY17" fmla="*/ 144751 h 594069"/>
              <a:gd name="connsiteX18" fmla="*/ 2082996 w 2088198"/>
              <a:gd name="connsiteY18" fmla="*/ 225952 h 594069"/>
              <a:gd name="connsiteX19" fmla="*/ 1885288 w 2088198"/>
              <a:gd name="connsiteY19" fmla="*/ 321276 h 594069"/>
              <a:gd name="connsiteX20" fmla="*/ 1482811 w 2088198"/>
              <a:gd name="connsiteY20" fmla="*/ 360111 h 594069"/>
              <a:gd name="connsiteX21" fmla="*/ 928522 w 2088198"/>
              <a:gd name="connsiteY21" fmla="*/ 335398 h 594069"/>
              <a:gd name="connsiteX22" fmla="*/ 737875 w 2088198"/>
              <a:gd name="connsiteY22" fmla="*/ 275379 h 594069"/>
              <a:gd name="connsiteX23" fmla="*/ 1023846 w 2088198"/>
              <a:gd name="connsiteY23" fmla="*/ 211830 h 594069"/>
              <a:gd name="connsiteX24" fmla="*/ 1719355 w 2088198"/>
              <a:gd name="connsiteY24" fmla="*/ 204769 h 594069"/>
              <a:gd name="connsiteX25" fmla="*/ 2068874 w 2088198"/>
              <a:gd name="connsiteY25" fmla="*/ 289501 h 594069"/>
              <a:gd name="connsiteX26" fmla="*/ 1938246 w 2088198"/>
              <a:gd name="connsiteY26" fmla="*/ 388355 h 594069"/>
              <a:gd name="connsiteX27" fmla="*/ 1359244 w 2088198"/>
              <a:gd name="connsiteY27" fmla="*/ 427191 h 594069"/>
              <a:gd name="connsiteX28" fmla="*/ 946175 w 2088198"/>
              <a:gd name="connsiteY28" fmla="*/ 402477 h 594069"/>
              <a:gd name="connsiteX29" fmla="*/ 747069 w 2088198"/>
              <a:gd name="connsiteY29" fmla="*/ 343653 h 594069"/>
              <a:gd name="connsiteX30" fmla="*/ 852911 w 2088198"/>
              <a:gd name="connsiteY30" fmla="*/ 298581 h 594069"/>
              <a:gd name="connsiteX31" fmla="*/ 999546 w 2088198"/>
              <a:gd name="connsiteY31" fmla="*/ 272646 h 594069"/>
              <a:gd name="connsiteX32" fmla="*/ 1395615 w 2088198"/>
              <a:gd name="connsiteY32" fmla="*/ 245569 h 594069"/>
              <a:gd name="connsiteX33" fmla="*/ 1737007 w 2088198"/>
              <a:gd name="connsiteY33" fmla="*/ 268318 h 594069"/>
              <a:gd name="connsiteX34" fmla="*/ 1977081 w 2088198"/>
              <a:gd name="connsiteY34" fmla="*/ 317745 h 594069"/>
              <a:gd name="connsiteX35" fmla="*/ 2068874 w 2088198"/>
              <a:gd name="connsiteY35" fmla="*/ 423660 h 594069"/>
              <a:gd name="connsiteX36" fmla="*/ 1857044 w 2088198"/>
              <a:gd name="connsiteY36" fmla="*/ 494270 h 594069"/>
              <a:gd name="connsiteX37" fmla="*/ 1369835 w 2088198"/>
              <a:gd name="connsiteY37" fmla="*/ 522514 h 594069"/>
              <a:gd name="connsiteX38" fmla="*/ 903809 w 2088198"/>
              <a:gd name="connsiteY38" fmla="*/ 476618 h 594069"/>
              <a:gd name="connsiteX39" fmla="*/ 751997 w 2088198"/>
              <a:gd name="connsiteY39" fmla="*/ 427191 h 594069"/>
              <a:gd name="connsiteX40" fmla="*/ 953236 w 2088198"/>
              <a:gd name="connsiteY40" fmla="*/ 370703 h 594069"/>
              <a:gd name="connsiteX41" fmla="*/ 1624031 w 2088198"/>
              <a:gd name="connsiteY41" fmla="*/ 388355 h 594069"/>
              <a:gd name="connsiteX42" fmla="*/ 1973551 w 2088198"/>
              <a:gd name="connsiteY42" fmla="*/ 409538 h 594069"/>
              <a:gd name="connsiteX43" fmla="*/ 2082996 w 2088198"/>
              <a:gd name="connsiteY43" fmla="*/ 480148 h 594069"/>
              <a:gd name="connsiteX44" fmla="*/ 2006309 w 2088198"/>
              <a:gd name="connsiteY44" fmla="*/ 536636 h 594069"/>
              <a:gd name="connsiteX45" fmla="*/ 1554323 w 2088198"/>
              <a:gd name="connsiteY45" fmla="*/ 591810 h 594069"/>
              <a:gd name="connsiteX46" fmla="*/ 1186084 w 2088198"/>
              <a:gd name="connsiteY46" fmla="*/ 578837 h 594069"/>
              <a:gd name="connsiteX47" fmla="*/ 886157 w 2088198"/>
              <a:gd name="connsiteY47" fmla="*/ 536636 h 594069"/>
              <a:gd name="connsiteX48" fmla="*/ 476617 w 2088198"/>
              <a:gd name="connsiteY48" fmla="*/ 427191 h 594069"/>
              <a:gd name="connsiteX49" fmla="*/ 0 w 2088198"/>
              <a:gd name="connsiteY49" fmla="*/ 285971 h 594069"/>
              <a:gd name="connsiteX0" fmla="*/ 540167 w 2088198"/>
              <a:gd name="connsiteY0" fmla="*/ 0 h 594069"/>
              <a:gd name="connsiteX1" fmla="*/ 1468689 w 2088198"/>
              <a:gd name="connsiteY1" fmla="*/ 10592 h 594069"/>
              <a:gd name="connsiteX2" fmla="*/ 1920593 w 2088198"/>
              <a:gd name="connsiteY2" fmla="*/ 49427 h 594069"/>
              <a:gd name="connsiteX3" fmla="*/ 2086527 w 2088198"/>
              <a:gd name="connsiteY3" fmla="*/ 116507 h 594069"/>
              <a:gd name="connsiteX4" fmla="*/ 1835861 w 2088198"/>
              <a:gd name="connsiteY4" fmla="*/ 208300 h 594069"/>
              <a:gd name="connsiteX5" fmla="*/ 1405140 w 2088198"/>
              <a:gd name="connsiteY5" fmla="*/ 236544 h 594069"/>
              <a:gd name="connsiteX6" fmla="*/ 776711 w 2088198"/>
              <a:gd name="connsiteY6" fmla="*/ 158873 h 594069"/>
              <a:gd name="connsiteX7" fmla="*/ 896748 w 2088198"/>
              <a:gd name="connsiteY7" fmla="*/ 81202 h 594069"/>
              <a:gd name="connsiteX8" fmla="*/ 1391018 w 2088198"/>
              <a:gd name="connsiteY8" fmla="*/ 56488 h 594069"/>
              <a:gd name="connsiteX9" fmla="*/ 1754660 w 2088198"/>
              <a:gd name="connsiteY9" fmla="*/ 74141 h 594069"/>
              <a:gd name="connsiteX10" fmla="*/ 2044161 w 2088198"/>
              <a:gd name="connsiteY10" fmla="*/ 123568 h 594069"/>
              <a:gd name="connsiteX11" fmla="*/ 2037100 w 2088198"/>
              <a:gd name="connsiteY11" fmla="*/ 208300 h 594069"/>
              <a:gd name="connsiteX12" fmla="*/ 1832331 w 2088198"/>
              <a:gd name="connsiteY12" fmla="*/ 268318 h 594069"/>
              <a:gd name="connsiteX13" fmla="*/ 1451037 w 2088198"/>
              <a:gd name="connsiteY13" fmla="*/ 296562 h 594069"/>
              <a:gd name="connsiteX14" fmla="*/ 917931 w 2088198"/>
              <a:gd name="connsiteY14" fmla="*/ 257727 h 594069"/>
              <a:gd name="connsiteX15" fmla="*/ 751997 w 2088198"/>
              <a:gd name="connsiteY15" fmla="*/ 204769 h 594069"/>
              <a:gd name="connsiteX16" fmla="*/ 1129761 w 2088198"/>
              <a:gd name="connsiteY16" fmla="*/ 137690 h 594069"/>
              <a:gd name="connsiteX17" fmla="*/ 1737007 w 2088198"/>
              <a:gd name="connsiteY17" fmla="*/ 144751 h 594069"/>
              <a:gd name="connsiteX18" fmla="*/ 2082996 w 2088198"/>
              <a:gd name="connsiteY18" fmla="*/ 225952 h 594069"/>
              <a:gd name="connsiteX19" fmla="*/ 1885288 w 2088198"/>
              <a:gd name="connsiteY19" fmla="*/ 321276 h 594069"/>
              <a:gd name="connsiteX20" fmla="*/ 1482811 w 2088198"/>
              <a:gd name="connsiteY20" fmla="*/ 360111 h 594069"/>
              <a:gd name="connsiteX21" fmla="*/ 928522 w 2088198"/>
              <a:gd name="connsiteY21" fmla="*/ 335398 h 594069"/>
              <a:gd name="connsiteX22" fmla="*/ 737875 w 2088198"/>
              <a:gd name="connsiteY22" fmla="*/ 275379 h 594069"/>
              <a:gd name="connsiteX23" fmla="*/ 1023846 w 2088198"/>
              <a:gd name="connsiteY23" fmla="*/ 211830 h 594069"/>
              <a:gd name="connsiteX24" fmla="*/ 1719355 w 2088198"/>
              <a:gd name="connsiteY24" fmla="*/ 204769 h 594069"/>
              <a:gd name="connsiteX25" fmla="*/ 2068874 w 2088198"/>
              <a:gd name="connsiteY25" fmla="*/ 289501 h 594069"/>
              <a:gd name="connsiteX26" fmla="*/ 1938246 w 2088198"/>
              <a:gd name="connsiteY26" fmla="*/ 388355 h 594069"/>
              <a:gd name="connsiteX27" fmla="*/ 1359244 w 2088198"/>
              <a:gd name="connsiteY27" fmla="*/ 427191 h 594069"/>
              <a:gd name="connsiteX28" fmla="*/ 946175 w 2088198"/>
              <a:gd name="connsiteY28" fmla="*/ 402477 h 594069"/>
              <a:gd name="connsiteX29" fmla="*/ 747069 w 2088198"/>
              <a:gd name="connsiteY29" fmla="*/ 343653 h 594069"/>
              <a:gd name="connsiteX30" fmla="*/ 852911 w 2088198"/>
              <a:gd name="connsiteY30" fmla="*/ 298581 h 594069"/>
              <a:gd name="connsiteX31" fmla="*/ 999546 w 2088198"/>
              <a:gd name="connsiteY31" fmla="*/ 272646 h 594069"/>
              <a:gd name="connsiteX32" fmla="*/ 1393234 w 2088198"/>
              <a:gd name="connsiteY32" fmla="*/ 250267 h 594069"/>
              <a:gd name="connsiteX33" fmla="*/ 1737007 w 2088198"/>
              <a:gd name="connsiteY33" fmla="*/ 268318 h 594069"/>
              <a:gd name="connsiteX34" fmla="*/ 1977081 w 2088198"/>
              <a:gd name="connsiteY34" fmla="*/ 317745 h 594069"/>
              <a:gd name="connsiteX35" fmla="*/ 2068874 w 2088198"/>
              <a:gd name="connsiteY35" fmla="*/ 423660 h 594069"/>
              <a:gd name="connsiteX36" fmla="*/ 1857044 w 2088198"/>
              <a:gd name="connsiteY36" fmla="*/ 494270 h 594069"/>
              <a:gd name="connsiteX37" fmla="*/ 1369835 w 2088198"/>
              <a:gd name="connsiteY37" fmla="*/ 522514 h 594069"/>
              <a:gd name="connsiteX38" fmla="*/ 903809 w 2088198"/>
              <a:gd name="connsiteY38" fmla="*/ 476618 h 594069"/>
              <a:gd name="connsiteX39" fmla="*/ 751997 w 2088198"/>
              <a:gd name="connsiteY39" fmla="*/ 427191 h 594069"/>
              <a:gd name="connsiteX40" fmla="*/ 953236 w 2088198"/>
              <a:gd name="connsiteY40" fmla="*/ 370703 h 594069"/>
              <a:gd name="connsiteX41" fmla="*/ 1624031 w 2088198"/>
              <a:gd name="connsiteY41" fmla="*/ 388355 h 594069"/>
              <a:gd name="connsiteX42" fmla="*/ 1973551 w 2088198"/>
              <a:gd name="connsiteY42" fmla="*/ 409538 h 594069"/>
              <a:gd name="connsiteX43" fmla="*/ 2082996 w 2088198"/>
              <a:gd name="connsiteY43" fmla="*/ 480148 h 594069"/>
              <a:gd name="connsiteX44" fmla="*/ 2006309 w 2088198"/>
              <a:gd name="connsiteY44" fmla="*/ 536636 h 594069"/>
              <a:gd name="connsiteX45" fmla="*/ 1554323 w 2088198"/>
              <a:gd name="connsiteY45" fmla="*/ 591810 h 594069"/>
              <a:gd name="connsiteX46" fmla="*/ 1186084 w 2088198"/>
              <a:gd name="connsiteY46" fmla="*/ 578837 h 594069"/>
              <a:gd name="connsiteX47" fmla="*/ 886157 w 2088198"/>
              <a:gd name="connsiteY47" fmla="*/ 536636 h 594069"/>
              <a:gd name="connsiteX48" fmla="*/ 476617 w 2088198"/>
              <a:gd name="connsiteY48" fmla="*/ 427191 h 594069"/>
              <a:gd name="connsiteX49" fmla="*/ 0 w 2088198"/>
              <a:gd name="connsiteY49" fmla="*/ 285971 h 594069"/>
              <a:gd name="connsiteX0" fmla="*/ 540167 w 2088198"/>
              <a:gd name="connsiteY0" fmla="*/ 0 h 594069"/>
              <a:gd name="connsiteX1" fmla="*/ 1468689 w 2088198"/>
              <a:gd name="connsiteY1" fmla="*/ 10592 h 594069"/>
              <a:gd name="connsiteX2" fmla="*/ 1920593 w 2088198"/>
              <a:gd name="connsiteY2" fmla="*/ 49427 h 594069"/>
              <a:gd name="connsiteX3" fmla="*/ 2086527 w 2088198"/>
              <a:gd name="connsiteY3" fmla="*/ 116507 h 594069"/>
              <a:gd name="connsiteX4" fmla="*/ 1835861 w 2088198"/>
              <a:gd name="connsiteY4" fmla="*/ 208300 h 594069"/>
              <a:gd name="connsiteX5" fmla="*/ 1405140 w 2088198"/>
              <a:gd name="connsiteY5" fmla="*/ 236544 h 594069"/>
              <a:gd name="connsiteX6" fmla="*/ 776711 w 2088198"/>
              <a:gd name="connsiteY6" fmla="*/ 158873 h 594069"/>
              <a:gd name="connsiteX7" fmla="*/ 896748 w 2088198"/>
              <a:gd name="connsiteY7" fmla="*/ 81202 h 594069"/>
              <a:gd name="connsiteX8" fmla="*/ 1391018 w 2088198"/>
              <a:gd name="connsiteY8" fmla="*/ 56488 h 594069"/>
              <a:gd name="connsiteX9" fmla="*/ 1754660 w 2088198"/>
              <a:gd name="connsiteY9" fmla="*/ 74141 h 594069"/>
              <a:gd name="connsiteX10" fmla="*/ 2044161 w 2088198"/>
              <a:gd name="connsiteY10" fmla="*/ 123568 h 594069"/>
              <a:gd name="connsiteX11" fmla="*/ 2037100 w 2088198"/>
              <a:gd name="connsiteY11" fmla="*/ 208300 h 594069"/>
              <a:gd name="connsiteX12" fmla="*/ 1832331 w 2088198"/>
              <a:gd name="connsiteY12" fmla="*/ 268318 h 594069"/>
              <a:gd name="connsiteX13" fmla="*/ 1451037 w 2088198"/>
              <a:gd name="connsiteY13" fmla="*/ 296562 h 594069"/>
              <a:gd name="connsiteX14" fmla="*/ 917931 w 2088198"/>
              <a:gd name="connsiteY14" fmla="*/ 257727 h 594069"/>
              <a:gd name="connsiteX15" fmla="*/ 751997 w 2088198"/>
              <a:gd name="connsiteY15" fmla="*/ 204769 h 594069"/>
              <a:gd name="connsiteX16" fmla="*/ 1129761 w 2088198"/>
              <a:gd name="connsiteY16" fmla="*/ 137690 h 594069"/>
              <a:gd name="connsiteX17" fmla="*/ 1737007 w 2088198"/>
              <a:gd name="connsiteY17" fmla="*/ 144751 h 594069"/>
              <a:gd name="connsiteX18" fmla="*/ 2082996 w 2088198"/>
              <a:gd name="connsiteY18" fmla="*/ 225952 h 594069"/>
              <a:gd name="connsiteX19" fmla="*/ 1885288 w 2088198"/>
              <a:gd name="connsiteY19" fmla="*/ 321276 h 594069"/>
              <a:gd name="connsiteX20" fmla="*/ 1482811 w 2088198"/>
              <a:gd name="connsiteY20" fmla="*/ 360111 h 594069"/>
              <a:gd name="connsiteX21" fmla="*/ 928522 w 2088198"/>
              <a:gd name="connsiteY21" fmla="*/ 335398 h 594069"/>
              <a:gd name="connsiteX22" fmla="*/ 737875 w 2088198"/>
              <a:gd name="connsiteY22" fmla="*/ 275379 h 594069"/>
              <a:gd name="connsiteX23" fmla="*/ 1023846 w 2088198"/>
              <a:gd name="connsiteY23" fmla="*/ 211830 h 594069"/>
              <a:gd name="connsiteX24" fmla="*/ 1719355 w 2088198"/>
              <a:gd name="connsiteY24" fmla="*/ 204769 h 594069"/>
              <a:gd name="connsiteX25" fmla="*/ 2068874 w 2088198"/>
              <a:gd name="connsiteY25" fmla="*/ 289501 h 594069"/>
              <a:gd name="connsiteX26" fmla="*/ 1938246 w 2088198"/>
              <a:gd name="connsiteY26" fmla="*/ 388355 h 594069"/>
              <a:gd name="connsiteX27" fmla="*/ 1359244 w 2088198"/>
              <a:gd name="connsiteY27" fmla="*/ 427191 h 594069"/>
              <a:gd name="connsiteX28" fmla="*/ 946175 w 2088198"/>
              <a:gd name="connsiteY28" fmla="*/ 402477 h 594069"/>
              <a:gd name="connsiteX29" fmla="*/ 747069 w 2088198"/>
              <a:gd name="connsiteY29" fmla="*/ 343653 h 594069"/>
              <a:gd name="connsiteX30" fmla="*/ 852911 w 2088198"/>
              <a:gd name="connsiteY30" fmla="*/ 298581 h 594069"/>
              <a:gd name="connsiteX31" fmla="*/ 999546 w 2088198"/>
              <a:gd name="connsiteY31" fmla="*/ 272646 h 594069"/>
              <a:gd name="connsiteX32" fmla="*/ 1393234 w 2088198"/>
              <a:gd name="connsiteY32" fmla="*/ 250267 h 594069"/>
              <a:gd name="connsiteX33" fmla="*/ 1737007 w 2088198"/>
              <a:gd name="connsiteY33" fmla="*/ 268318 h 594069"/>
              <a:gd name="connsiteX34" fmla="*/ 1977081 w 2088198"/>
              <a:gd name="connsiteY34" fmla="*/ 317745 h 594069"/>
              <a:gd name="connsiteX35" fmla="*/ 2068874 w 2088198"/>
              <a:gd name="connsiteY35" fmla="*/ 423660 h 594069"/>
              <a:gd name="connsiteX36" fmla="*/ 1857044 w 2088198"/>
              <a:gd name="connsiteY36" fmla="*/ 494270 h 594069"/>
              <a:gd name="connsiteX37" fmla="*/ 1372217 w 2088198"/>
              <a:gd name="connsiteY37" fmla="*/ 517816 h 594069"/>
              <a:gd name="connsiteX38" fmla="*/ 903809 w 2088198"/>
              <a:gd name="connsiteY38" fmla="*/ 476618 h 594069"/>
              <a:gd name="connsiteX39" fmla="*/ 751997 w 2088198"/>
              <a:gd name="connsiteY39" fmla="*/ 427191 h 594069"/>
              <a:gd name="connsiteX40" fmla="*/ 953236 w 2088198"/>
              <a:gd name="connsiteY40" fmla="*/ 370703 h 594069"/>
              <a:gd name="connsiteX41" fmla="*/ 1624031 w 2088198"/>
              <a:gd name="connsiteY41" fmla="*/ 388355 h 594069"/>
              <a:gd name="connsiteX42" fmla="*/ 1973551 w 2088198"/>
              <a:gd name="connsiteY42" fmla="*/ 409538 h 594069"/>
              <a:gd name="connsiteX43" fmla="*/ 2082996 w 2088198"/>
              <a:gd name="connsiteY43" fmla="*/ 480148 h 594069"/>
              <a:gd name="connsiteX44" fmla="*/ 2006309 w 2088198"/>
              <a:gd name="connsiteY44" fmla="*/ 536636 h 594069"/>
              <a:gd name="connsiteX45" fmla="*/ 1554323 w 2088198"/>
              <a:gd name="connsiteY45" fmla="*/ 591810 h 594069"/>
              <a:gd name="connsiteX46" fmla="*/ 1186084 w 2088198"/>
              <a:gd name="connsiteY46" fmla="*/ 578837 h 594069"/>
              <a:gd name="connsiteX47" fmla="*/ 886157 w 2088198"/>
              <a:gd name="connsiteY47" fmla="*/ 536636 h 594069"/>
              <a:gd name="connsiteX48" fmla="*/ 476617 w 2088198"/>
              <a:gd name="connsiteY48" fmla="*/ 427191 h 594069"/>
              <a:gd name="connsiteX49" fmla="*/ 0 w 2088198"/>
              <a:gd name="connsiteY49" fmla="*/ 285971 h 594069"/>
              <a:gd name="connsiteX0" fmla="*/ 540167 w 2088198"/>
              <a:gd name="connsiteY0" fmla="*/ 0 h 585330"/>
              <a:gd name="connsiteX1" fmla="*/ 1468689 w 2088198"/>
              <a:gd name="connsiteY1" fmla="*/ 10592 h 585330"/>
              <a:gd name="connsiteX2" fmla="*/ 1920593 w 2088198"/>
              <a:gd name="connsiteY2" fmla="*/ 49427 h 585330"/>
              <a:gd name="connsiteX3" fmla="*/ 2086527 w 2088198"/>
              <a:gd name="connsiteY3" fmla="*/ 116507 h 585330"/>
              <a:gd name="connsiteX4" fmla="*/ 1835861 w 2088198"/>
              <a:gd name="connsiteY4" fmla="*/ 208300 h 585330"/>
              <a:gd name="connsiteX5" fmla="*/ 1405140 w 2088198"/>
              <a:gd name="connsiteY5" fmla="*/ 236544 h 585330"/>
              <a:gd name="connsiteX6" fmla="*/ 776711 w 2088198"/>
              <a:gd name="connsiteY6" fmla="*/ 158873 h 585330"/>
              <a:gd name="connsiteX7" fmla="*/ 896748 w 2088198"/>
              <a:gd name="connsiteY7" fmla="*/ 81202 h 585330"/>
              <a:gd name="connsiteX8" fmla="*/ 1391018 w 2088198"/>
              <a:gd name="connsiteY8" fmla="*/ 56488 h 585330"/>
              <a:gd name="connsiteX9" fmla="*/ 1754660 w 2088198"/>
              <a:gd name="connsiteY9" fmla="*/ 74141 h 585330"/>
              <a:gd name="connsiteX10" fmla="*/ 2044161 w 2088198"/>
              <a:gd name="connsiteY10" fmla="*/ 123568 h 585330"/>
              <a:gd name="connsiteX11" fmla="*/ 2037100 w 2088198"/>
              <a:gd name="connsiteY11" fmla="*/ 208300 h 585330"/>
              <a:gd name="connsiteX12" fmla="*/ 1832331 w 2088198"/>
              <a:gd name="connsiteY12" fmla="*/ 268318 h 585330"/>
              <a:gd name="connsiteX13" fmla="*/ 1451037 w 2088198"/>
              <a:gd name="connsiteY13" fmla="*/ 296562 h 585330"/>
              <a:gd name="connsiteX14" fmla="*/ 917931 w 2088198"/>
              <a:gd name="connsiteY14" fmla="*/ 257727 h 585330"/>
              <a:gd name="connsiteX15" fmla="*/ 751997 w 2088198"/>
              <a:gd name="connsiteY15" fmla="*/ 204769 h 585330"/>
              <a:gd name="connsiteX16" fmla="*/ 1129761 w 2088198"/>
              <a:gd name="connsiteY16" fmla="*/ 137690 h 585330"/>
              <a:gd name="connsiteX17" fmla="*/ 1737007 w 2088198"/>
              <a:gd name="connsiteY17" fmla="*/ 144751 h 585330"/>
              <a:gd name="connsiteX18" fmla="*/ 2082996 w 2088198"/>
              <a:gd name="connsiteY18" fmla="*/ 225952 h 585330"/>
              <a:gd name="connsiteX19" fmla="*/ 1885288 w 2088198"/>
              <a:gd name="connsiteY19" fmla="*/ 321276 h 585330"/>
              <a:gd name="connsiteX20" fmla="*/ 1482811 w 2088198"/>
              <a:gd name="connsiteY20" fmla="*/ 360111 h 585330"/>
              <a:gd name="connsiteX21" fmla="*/ 928522 w 2088198"/>
              <a:gd name="connsiteY21" fmla="*/ 335398 h 585330"/>
              <a:gd name="connsiteX22" fmla="*/ 737875 w 2088198"/>
              <a:gd name="connsiteY22" fmla="*/ 275379 h 585330"/>
              <a:gd name="connsiteX23" fmla="*/ 1023846 w 2088198"/>
              <a:gd name="connsiteY23" fmla="*/ 211830 h 585330"/>
              <a:gd name="connsiteX24" fmla="*/ 1719355 w 2088198"/>
              <a:gd name="connsiteY24" fmla="*/ 204769 h 585330"/>
              <a:gd name="connsiteX25" fmla="*/ 2068874 w 2088198"/>
              <a:gd name="connsiteY25" fmla="*/ 289501 h 585330"/>
              <a:gd name="connsiteX26" fmla="*/ 1938246 w 2088198"/>
              <a:gd name="connsiteY26" fmla="*/ 388355 h 585330"/>
              <a:gd name="connsiteX27" fmla="*/ 1359244 w 2088198"/>
              <a:gd name="connsiteY27" fmla="*/ 427191 h 585330"/>
              <a:gd name="connsiteX28" fmla="*/ 946175 w 2088198"/>
              <a:gd name="connsiteY28" fmla="*/ 402477 h 585330"/>
              <a:gd name="connsiteX29" fmla="*/ 747069 w 2088198"/>
              <a:gd name="connsiteY29" fmla="*/ 343653 h 585330"/>
              <a:gd name="connsiteX30" fmla="*/ 852911 w 2088198"/>
              <a:gd name="connsiteY30" fmla="*/ 298581 h 585330"/>
              <a:gd name="connsiteX31" fmla="*/ 999546 w 2088198"/>
              <a:gd name="connsiteY31" fmla="*/ 272646 h 585330"/>
              <a:gd name="connsiteX32" fmla="*/ 1393234 w 2088198"/>
              <a:gd name="connsiteY32" fmla="*/ 250267 h 585330"/>
              <a:gd name="connsiteX33" fmla="*/ 1737007 w 2088198"/>
              <a:gd name="connsiteY33" fmla="*/ 268318 h 585330"/>
              <a:gd name="connsiteX34" fmla="*/ 1977081 w 2088198"/>
              <a:gd name="connsiteY34" fmla="*/ 317745 h 585330"/>
              <a:gd name="connsiteX35" fmla="*/ 2068874 w 2088198"/>
              <a:gd name="connsiteY35" fmla="*/ 423660 h 585330"/>
              <a:gd name="connsiteX36" fmla="*/ 1857044 w 2088198"/>
              <a:gd name="connsiteY36" fmla="*/ 494270 h 585330"/>
              <a:gd name="connsiteX37" fmla="*/ 1372217 w 2088198"/>
              <a:gd name="connsiteY37" fmla="*/ 517816 h 585330"/>
              <a:gd name="connsiteX38" fmla="*/ 903809 w 2088198"/>
              <a:gd name="connsiteY38" fmla="*/ 476618 h 585330"/>
              <a:gd name="connsiteX39" fmla="*/ 751997 w 2088198"/>
              <a:gd name="connsiteY39" fmla="*/ 427191 h 585330"/>
              <a:gd name="connsiteX40" fmla="*/ 953236 w 2088198"/>
              <a:gd name="connsiteY40" fmla="*/ 370703 h 585330"/>
              <a:gd name="connsiteX41" fmla="*/ 1624031 w 2088198"/>
              <a:gd name="connsiteY41" fmla="*/ 388355 h 585330"/>
              <a:gd name="connsiteX42" fmla="*/ 1973551 w 2088198"/>
              <a:gd name="connsiteY42" fmla="*/ 409538 h 585330"/>
              <a:gd name="connsiteX43" fmla="*/ 2082996 w 2088198"/>
              <a:gd name="connsiteY43" fmla="*/ 480148 h 585330"/>
              <a:gd name="connsiteX44" fmla="*/ 2006309 w 2088198"/>
              <a:gd name="connsiteY44" fmla="*/ 536636 h 585330"/>
              <a:gd name="connsiteX45" fmla="*/ 1540035 w 2088198"/>
              <a:gd name="connsiteY45" fmla="*/ 580848 h 585330"/>
              <a:gd name="connsiteX46" fmla="*/ 1186084 w 2088198"/>
              <a:gd name="connsiteY46" fmla="*/ 578837 h 585330"/>
              <a:gd name="connsiteX47" fmla="*/ 886157 w 2088198"/>
              <a:gd name="connsiteY47" fmla="*/ 536636 h 585330"/>
              <a:gd name="connsiteX48" fmla="*/ 476617 w 2088198"/>
              <a:gd name="connsiteY48" fmla="*/ 427191 h 585330"/>
              <a:gd name="connsiteX49" fmla="*/ 0 w 2088198"/>
              <a:gd name="connsiteY49" fmla="*/ 285971 h 585330"/>
              <a:gd name="connsiteX0" fmla="*/ 540167 w 2088198"/>
              <a:gd name="connsiteY0" fmla="*/ 0 h 585440"/>
              <a:gd name="connsiteX1" fmla="*/ 1468689 w 2088198"/>
              <a:gd name="connsiteY1" fmla="*/ 10592 h 585440"/>
              <a:gd name="connsiteX2" fmla="*/ 1920593 w 2088198"/>
              <a:gd name="connsiteY2" fmla="*/ 49427 h 585440"/>
              <a:gd name="connsiteX3" fmla="*/ 2086527 w 2088198"/>
              <a:gd name="connsiteY3" fmla="*/ 116507 h 585440"/>
              <a:gd name="connsiteX4" fmla="*/ 1835861 w 2088198"/>
              <a:gd name="connsiteY4" fmla="*/ 208300 h 585440"/>
              <a:gd name="connsiteX5" fmla="*/ 1405140 w 2088198"/>
              <a:gd name="connsiteY5" fmla="*/ 236544 h 585440"/>
              <a:gd name="connsiteX6" fmla="*/ 776711 w 2088198"/>
              <a:gd name="connsiteY6" fmla="*/ 158873 h 585440"/>
              <a:gd name="connsiteX7" fmla="*/ 896748 w 2088198"/>
              <a:gd name="connsiteY7" fmla="*/ 81202 h 585440"/>
              <a:gd name="connsiteX8" fmla="*/ 1391018 w 2088198"/>
              <a:gd name="connsiteY8" fmla="*/ 56488 h 585440"/>
              <a:gd name="connsiteX9" fmla="*/ 1754660 w 2088198"/>
              <a:gd name="connsiteY9" fmla="*/ 74141 h 585440"/>
              <a:gd name="connsiteX10" fmla="*/ 2044161 w 2088198"/>
              <a:gd name="connsiteY10" fmla="*/ 123568 h 585440"/>
              <a:gd name="connsiteX11" fmla="*/ 2037100 w 2088198"/>
              <a:gd name="connsiteY11" fmla="*/ 208300 h 585440"/>
              <a:gd name="connsiteX12" fmla="*/ 1832331 w 2088198"/>
              <a:gd name="connsiteY12" fmla="*/ 268318 h 585440"/>
              <a:gd name="connsiteX13" fmla="*/ 1451037 w 2088198"/>
              <a:gd name="connsiteY13" fmla="*/ 296562 h 585440"/>
              <a:gd name="connsiteX14" fmla="*/ 917931 w 2088198"/>
              <a:gd name="connsiteY14" fmla="*/ 257727 h 585440"/>
              <a:gd name="connsiteX15" fmla="*/ 751997 w 2088198"/>
              <a:gd name="connsiteY15" fmla="*/ 204769 h 585440"/>
              <a:gd name="connsiteX16" fmla="*/ 1129761 w 2088198"/>
              <a:gd name="connsiteY16" fmla="*/ 137690 h 585440"/>
              <a:gd name="connsiteX17" fmla="*/ 1737007 w 2088198"/>
              <a:gd name="connsiteY17" fmla="*/ 144751 h 585440"/>
              <a:gd name="connsiteX18" fmla="*/ 2082996 w 2088198"/>
              <a:gd name="connsiteY18" fmla="*/ 225952 h 585440"/>
              <a:gd name="connsiteX19" fmla="*/ 1885288 w 2088198"/>
              <a:gd name="connsiteY19" fmla="*/ 321276 h 585440"/>
              <a:gd name="connsiteX20" fmla="*/ 1482811 w 2088198"/>
              <a:gd name="connsiteY20" fmla="*/ 360111 h 585440"/>
              <a:gd name="connsiteX21" fmla="*/ 928522 w 2088198"/>
              <a:gd name="connsiteY21" fmla="*/ 335398 h 585440"/>
              <a:gd name="connsiteX22" fmla="*/ 737875 w 2088198"/>
              <a:gd name="connsiteY22" fmla="*/ 275379 h 585440"/>
              <a:gd name="connsiteX23" fmla="*/ 1023846 w 2088198"/>
              <a:gd name="connsiteY23" fmla="*/ 211830 h 585440"/>
              <a:gd name="connsiteX24" fmla="*/ 1719355 w 2088198"/>
              <a:gd name="connsiteY24" fmla="*/ 204769 h 585440"/>
              <a:gd name="connsiteX25" fmla="*/ 2068874 w 2088198"/>
              <a:gd name="connsiteY25" fmla="*/ 289501 h 585440"/>
              <a:gd name="connsiteX26" fmla="*/ 1938246 w 2088198"/>
              <a:gd name="connsiteY26" fmla="*/ 388355 h 585440"/>
              <a:gd name="connsiteX27" fmla="*/ 1359244 w 2088198"/>
              <a:gd name="connsiteY27" fmla="*/ 427191 h 585440"/>
              <a:gd name="connsiteX28" fmla="*/ 946175 w 2088198"/>
              <a:gd name="connsiteY28" fmla="*/ 402477 h 585440"/>
              <a:gd name="connsiteX29" fmla="*/ 747069 w 2088198"/>
              <a:gd name="connsiteY29" fmla="*/ 343653 h 585440"/>
              <a:gd name="connsiteX30" fmla="*/ 852911 w 2088198"/>
              <a:gd name="connsiteY30" fmla="*/ 298581 h 585440"/>
              <a:gd name="connsiteX31" fmla="*/ 999546 w 2088198"/>
              <a:gd name="connsiteY31" fmla="*/ 272646 h 585440"/>
              <a:gd name="connsiteX32" fmla="*/ 1393234 w 2088198"/>
              <a:gd name="connsiteY32" fmla="*/ 250267 h 585440"/>
              <a:gd name="connsiteX33" fmla="*/ 1737007 w 2088198"/>
              <a:gd name="connsiteY33" fmla="*/ 268318 h 585440"/>
              <a:gd name="connsiteX34" fmla="*/ 1977081 w 2088198"/>
              <a:gd name="connsiteY34" fmla="*/ 317745 h 585440"/>
              <a:gd name="connsiteX35" fmla="*/ 2068874 w 2088198"/>
              <a:gd name="connsiteY35" fmla="*/ 423660 h 585440"/>
              <a:gd name="connsiteX36" fmla="*/ 1857044 w 2088198"/>
              <a:gd name="connsiteY36" fmla="*/ 494270 h 585440"/>
              <a:gd name="connsiteX37" fmla="*/ 1372217 w 2088198"/>
              <a:gd name="connsiteY37" fmla="*/ 517816 h 585440"/>
              <a:gd name="connsiteX38" fmla="*/ 903809 w 2088198"/>
              <a:gd name="connsiteY38" fmla="*/ 476618 h 585440"/>
              <a:gd name="connsiteX39" fmla="*/ 751997 w 2088198"/>
              <a:gd name="connsiteY39" fmla="*/ 427191 h 585440"/>
              <a:gd name="connsiteX40" fmla="*/ 953236 w 2088198"/>
              <a:gd name="connsiteY40" fmla="*/ 370703 h 585440"/>
              <a:gd name="connsiteX41" fmla="*/ 1624031 w 2088198"/>
              <a:gd name="connsiteY41" fmla="*/ 388355 h 585440"/>
              <a:gd name="connsiteX42" fmla="*/ 1973551 w 2088198"/>
              <a:gd name="connsiteY42" fmla="*/ 409538 h 585440"/>
              <a:gd name="connsiteX43" fmla="*/ 2082996 w 2088198"/>
              <a:gd name="connsiteY43" fmla="*/ 480148 h 585440"/>
              <a:gd name="connsiteX44" fmla="*/ 1977734 w 2088198"/>
              <a:gd name="connsiteY44" fmla="*/ 535070 h 585440"/>
              <a:gd name="connsiteX45" fmla="*/ 1540035 w 2088198"/>
              <a:gd name="connsiteY45" fmla="*/ 580848 h 585440"/>
              <a:gd name="connsiteX46" fmla="*/ 1186084 w 2088198"/>
              <a:gd name="connsiteY46" fmla="*/ 578837 h 585440"/>
              <a:gd name="connsiteX47" fmla="*/ 886157 w 2088198"/>
              <a:gd name="connsiteY47" fmla="*/ 536636 h 585440"/>
              <a:gd name="connsiteX48" fmla="*/ 476617 w 2088198"/>
              <a:gd name="connsiteY48" fmla="*/ 427191 h 585440"/>
              <a:gd name="connsiteX49" fmla="*/ 0 w 2088198"/>
              <a:gd name="connsiteY49" fmla="*/ 285971 h 585440"/>
              <a:gd name="connsiteX0" fmla="*/ 540167 w 2088198"/>
              <a:gd name="connsiteY0" fmla="*/ 0 h 585440"/>
              <a:gd name="connsiteX1" fmla="*/ 1468689 w 2088198"/>
              <a:gd name="connsiteY1" fmla="*/ 10592 h 585440"/>
              <a:gd name="connsiteX2" fmla="*/ 1920593 w 2088198"/>
              <a:gd name="connsiteY2" fmla="*/ 49427 h 585440"/>
              <a:gd name="connsiteX3" fmla="*/ 2086527 w 2088198"/>
              <a:gd name="connsiteY3" fmla="*/ 116507 h 585440"/>
              <a:gd name="connsiteX4" fmla="*/ 1835861 w 2088198"/>
              <a:gd name="connsiteY4" fmla="*/ 208300 h 585440"/>
              <a:gd name="connsiteX5" fmla="*/ 1405140 w 2088198"/>
              <a:gd name="connsiteY5" fmla="*/ 236544 h 585440"/>
              <a:gd name="connsiteX6" fmla="*/ 776711 w 2088198"/>
              <a:gd name="connsiteY6" fmla="*/ 158873 h 585440"/>
              <a:gd name="connsiteX7" fmla="*/ 896748 w 2088198"/>
              <a:gd name="connsiteY7" fmla="*/ 81202 h 585440"/>
              <a:gd name="connsiteX8" fmla="*/ 1391018 w 2088198"/>
              <a:gd name="connsiteY8" fmla="*/ 56488 h 585440"/>
              <a:gd name="connsiteX9" fmla="*/ 1754660 w 2088198"/>
              <a:gd name="connsiteY9" fmla="*/ 74141 h 585440"/>
              <a:gd name="connsiteX10" fmla="*/ 2044161 w 2088198"/>
              <a:gd name="connsiteY10" fmla="*/ 123568 h 585440"/>
              <a:gd name="connsiteX11" fmla="*/ 2037100 w 2088198"/>
              <a:gd name="connsiteY11" fmla="*/ 208300 h 585440"/>
              <a:gd name="connsiteX12" fmla="*/ 1832331 w 2088198"/>
              <a:gd name="connsiteY12" fmla="*/ 268318 h 585440"/>
              <a:gd name="connsiteX13" fmla="*/ 1451037 w 2088198"/>
              <a:gd name="connsiteY13" fmla="*/ 296562 h 585440"/>
              <a:gd name="connsiteX14" fmla="*/ 917931 w 2088198"/>
              <a:gd name="connsiteY14" fmla="*/ 257727 h 585440"/>
              <a:gd name="connsiteX15" fmla="*/ 751997 w 2088198"/>
              <a:gd name="connsiteY15" fmla="*/ 204769 h 585440"/>
              <a:gd name="connsiteX16" fmla="*/ 1129761 w 2088198"/>
              <a:gd name="connsiteY16" fmla="*/ 137690 h 585440"/>
              <a:gd name="connsiteX17" fmla="*/ 1737007 w 2088198"/>
              <a:gd name="connsiteY17" fmla="*/ 144751 h 585440"/>
              <a:gd name="connsiteX18" fmla="*/ 2082996 w 2088198"/>
              <a:gd name="connsiteY18" fmla="*/ 225952 h 585440"/>
              <a:gd name="connsiteX19" fmla="*/ 1885288 w 2088198"/>
              <a:gd name="connsiteY19" fmla="*/ 321276 h 585440"/>
              <a:gd name="connsiteX20" fmla="*/ 1482811 w 2088198"/>
              <a:gd name="connsiteY20" fmla="*/ 360111 h 585440"/>
              <a:gd name="connsiteX21" fmla="*/ 928522 w 2088198"/>
              <a:gd name="connsiteY21" fmla="*/ 335398 h 585440"/>
              <a:gd name="connsiteX22" fmla="*/ 737875 w 2088198"/>
              <a:gd name="connsiteY22" fmla="*/ 275379 h 585440"/>
              <a:gd name="connsiteX23" fmla="*/ 1023846 w 2088198"/>
              <a:gd name="connsiteY23" fmla="*/ 211830 h 585440"/>
              <a:gd name="connsiteX24" fmla="*/ 1719355 w 2088198"/>
              <a:gd name="connsiteY24" fmla="*/ 204769 h 585440"/>
              <a:gd name="connsiteX25" fmla="*/ 2068874 w 2088198"/>
              <a:gd name="connsiteY25" fmla="*/ 289501 h 585440"/>
              <a:gd name="connsiteX26" fmla="*/ 1938246 w 2088198"/>
              <a:gd name="connsiteY26" fmla="*/ 388355 h 585440"/>
              <a:gd name="connsiteX27" fmla="*/ 1359244 w 2088198"/>
              <a:gd name="connsiteY27" fmla="*/ 427191 h 585440"/>
              <a:gd name="connsiteX28" fmla="*/ 946175 w 2088198"/>
              <a:gd name="connsiteY28" fmla="*/ 402477 h 585440"/>
              <a:gd name="connsiteX29" fmla="*/ 747069 w 2088198"/>
              <a:gd name="connsiteY29" fmla="*/ 343653 h 585440"/>
              <a:gd name="connsiteX30" fmla="*/ 852911 w 2088198"/>
              <a:gd name="connsiteY30" fmla="*/ 298581 h 585440"/>
              <a:gd name="connsiteX31" fmla="*/ 999546 w 2088198"/>
              <a:gd name="connsiteY31" fmla="*/ 272646 h 585440"/>
              <a:gd name="connsiteX32" fmla="*/ 1393234 w 2088198"/>
              <a:gd name="connsiteY32" fmla="*/ 250267 h 585440"/>
              <a:gd name="connsiteX33" fmla="*/ 1737007 w 2088198"/>
              <a:gd name="connsiteY33" fmla="*/ 268318 h 585440"/>
              <a:gd name="connsiteX34" fmla="*/ 1977081 w 2088198"/>
              <a:gd name="connsiteY34" fmla="*/ 317745 h 585440"/>
              <a:gd name="connsiteX35" fmla="*/ 2068874 w 2088198"/>
              <a:gd name="connsiteY35" fmla="*/ 423660 h 585440"/>
              <a:gd name="connsiteX36" fmla="*/ 1857044 w 2088198"/>
              <a:gd name="connsiteY36" fmla="*/ 494270 h 585440"/>
              <a:gd name="connsiteX37" fmla="*/ 1372217 w 2088198"/>
              <a:gd name="connsiteY37" fmla="*/ 517816 h 585440"/>
              <a:gd name="connsiteX38" fmla="*/ 903809 w 2088198"/>
              <a:gd name="connsiteY38" fmla="*/ 476618 h 585440"/>
              <a:gd name="connsiteX39" fmla="*/ 751997 w 2088198"/>
              <a:gd name="connsiteY39" fmla="*/ 427191 h 585440"/>
              <a:gd name="connsiteX40" fmla="*/ 953236 w 2088198"/>
              <a:gd name="connsiteY40" fmla="*/ 370703 h 585440"/>
              <a:gd name="connsiteX41" fmla="*/ 1624031 w 2088198"/>
              <a:gd name="connsiteY41" fmla="*/ 388355 h 585440"/>
              <a:gd name="connsiteX42" fmla="*/ 1973551 w 2088198"/>
              <a:gd name="connsiteY42" fmla="*/ 409538 h 585440"/>
              <a:gd name="connsiteX43" fmla="*/ 2082996 w 2088198"/>
              <a:gd name="connsiteY43" fmla="*/ 480148 h 585440"/>
              <a:gd name="connsiteX44" fmla="*/ 1977734 w 2088198"/>
              <a:gd name="connsiteY44" fmla="*/ 535070 h 585440"/>
              <a:gd name="connsiteX45" fmla="*/ 1540035 w 2088198"/>
              <a:gd name="connsiteY45" fmla="*/ 580848 h 585440"/>
              <a:gd name="connsiteX46" fmla="*/ 1186084 w 2088198"/>
              <a:gd name="connsiteY46" fmla="*/ 578837 h 585440"/>
              <a:gd name="connsiteX47" fmla="*/ 886157 w 2088198"/>
              <a:gd name="connsiteY47" fmla="*/ 536636 h 585440"/>
              <a:gd name="connsiteX48" fmla="*/ 476617 w 2088198"/>
              <a:gd name="connsiteY48" fmla="*/ 427191 h 585440"/>
              <a:gd name="connsiteX49" fmla="*/ 0 w 2088198"/>
              <a:gd name="connsiteY49" fmla="*/ 285971 h 585440"/>
              <a:gd name="connsiteX0" fmla="*/ 540167 w 2088198"/>
              <a:gd name="connsiteY0" fmla="*/ 0 h 583663"/>
              <a:gd name="connsiteX1" fmla="*/ 1468689 w 2088198"/>
              <a:gd name="connsiteY1" fmla="*/ 10592 h 583663"/>
              <a:gd name="connsiteX2" fmla="*/ 1920593 w 2088198"/>
              <a:gd name="connsiteY2" fmla="*/ 49427 h 583663"/>
              <a:gd name="connsiteX3" fmla="*/ 2086527 w 2088198"/>
              <a:gd name="connsiteY3" fmla="*/ 116507 h 583663"/>
              <a:gd name="connsiteX4" fmla="*/ 1835861 w 2088198"/>
              <a:gd name="connsiteY4" fmla="*/ 208300 h 583663"/>
              <a:gd name="connsiteX5" fmla="*/ 1405140 w 2088198"/>
              <a:gd name="connsiteY5" fmla="*/ 236544 h 583663"/>
              <a:gd name="connsiteX6" fmla="*/ 776711 w 2088198"/>
              <a:gd name="connsiteY6" fmla="*/ 158873 h 583663"/>
              <a:gd name="connsiteX7" fmla="*/ 896748 w 2088198"/>
              <a:gd name="connsiteY7" fmla="*/ 81202 h 583663"/>
              <a:gd name="connsiteX8" fmla="*/ 1391018 w 2088198"/>
              <a:gd name="connsiteY8" fmla="*/ 56488 h 583663"/>
              <a:gd name="connsiteX9" fmla="*/ 1754660 w 2088198"/>
              <a:gd name="connsiteY9" fmla="*/ 74141 h 583663"/>
              <a:gd name="connsiteX10" fmla="*/ 2044161 w 2088198"/>
              <a:gd name="connsiteY10" fmla="*/ 123568 h 583663"/>
              <a:gd name="connsiteX11" fmla="*/ 2037100 w 2088198"/>
              <a:gd name="connsiteY11" fmla="*/ 208300 h 583663"/>
              <a:gd name="connsiteX12" fmla="*/ 1832331 w 2088198"/>
              <a:gd name="connsiteY12" fmla="*/ 268318 h 583663"/>
              <a:gd name="connsiteX13" fmla="*/ 1451037 w 2088198"/>
              <a:gd name="connsiteY13" fmla="*/ 296562 h 583663"/>
              <a:gd name="connsiteX14" fmla="*/ 917931 w 2088198"/>
              <a:gd name="connsiteY14" fmla="*/ 257727 h 583663"/>
              <a:gd name="connsiteX15" fmla="*/ 751997 w 2088198"/>
              <a:gd name="connsiteY15" fmla="*/ 204769 h 583663"/>
              <a:gd name="connsiteX16" fmla="*/ 1129761 w 2088198"/>
              <a:gd name="connsiteY16" fmla="*/ 137690 h 583663"/>
              <a:gd name="connsiteX17" fmla="*/ 1737007 w 2088198"/>
              <a:gd name="connsiteY17" fmla="*/ 144751 h 583663"/>
              <a:gd name="connsiteX18" fmla="*/ 2082996 w 2088198"/>
              <a:gd name="connsiteY18" fmla="*/ 225952 h 583663"/>
              <a:gd name="connsiteX19" fmla="*/ 1885288 w 2088198"/>
              <a:gd name="connsiteY19" fmla="*/ 321276 h 583663"/>
              <a:gd name="connsiteX20" fmla="*/ 1482811 w 2088198"/>
              <a:gd name="connsiteY20" fmla="*/ 360111 h 583663"/>
              <a:gd name="connsiteX21" fmla="*/ 928522 w 2088198"/>
              <a:gd name="connsiteY21" fmla="*/ 335398 h 583663"/>
              <a:gd name="connsiteX22" fmla="*/ 737875 w 2088198"/>
              <a:gd name="connsiteY22" fmla="*/ 275379 h 583663"/>
              <a:gd name="connsiteX23" fmla="*/ 1023846 w 2088198"/>
              <a:gd name="connsiteY23" fmla="*/ 211830 h 583663"/>
              <a:gd name="connsiteX24" fmla="*/ 1719355 w 2088198"/>
              <a:gd name="connsiteY24" fmla="*/ 204769 h 583663"/>
              <a:gd name="connsiteX25" fmla="*/ 2068874 w 2088198"/>
              <a:gd name="connsiteY25" fmla="*/ 289501 h 583663"/>
              <a:gd name="connsiteX26" fmla="*/ 1938246 w 2088198"/>
              <a:gd name="connsiteY26" fmla="*/ 388355 h 583663"/>
              <a:gd name="connsiteX27" fmla="*/ 1359244 w 2088198"/>
              <a:gd name="connsiteY27" fmla="*/ 427191 h 583663"/>
              <a:gd name="connsiteX28" fmla="*/ 946175 w 2088198"/>
              <a:gd name="connsiteY28" fmla="*/ 402477 h 583663"/>
              <a:gd name="connsiteX29" fmla="*/ 747069 w 2088198"/>
              <a:gd name="connsiteY29" fmla="*/ 343653 h 583663"/>
              <a:gd name="connsiteX30" fmla="*/ 852911 w 2088198"/>
              <a:gd name="connsiteY30" fmla="*/ 298581 h 583663"/>
              <a:gd name="connsiteX31" fmla="*/ 999546 w 2088198"/>
              <a:gd name="connsiteY31" fmla="*/ 272646 h 583663"/>
              <a:gd name="connsiteX32" fmla="*/ 1393234 w 2088198"/>
              <a:gd name="connsiteY32" fmla="*/ 250267 h 583663"/>
              <a:gd name="connsiteX33" fmla="*/ 1737007 w 2088198"/>
              <a:gd name="connsiteY33" fmla="*/ 268318 h 583663"/>
              <a:gd name="connsiteX34" fmla="*/ 1977081 w 2088198"/>
              <a:gd name="connsiteY34" fmla="*/ 317745 h 583663"/>
              <a:gd name="connsiteX35" fmla="*/ 2068874 w 2088198"/>
              <a:gd name="connsiteY35" fmla="*/ 423660 h 583663"/>
              <a:gd name="connsiteX36" fmla="*/ 1857044 w 2088198"/>
              <a:gd name="connsiteY36" fmla="*/ 494270 h 583663"/>
              <a:gd name="connsiteX37" fmla="*/ 1372217 w 2088198"/>
              <a:gd name="connsiteY37" fmla="*/ 517816 h 583663"/>
              <a:gd name="connsiteX38" fmla="*/ 903809 w 2088198"/>
              <a:gd name="connsiteY38" fmla="*/ 476618 h 583663"/>
              <a:gd name="connsiteX39" fmla="*/ 751997 w 2088198"/>
              <a:gd name="connsiteY39" fmla="*/ 427191 h 583663"/>
              <a:gd name="connsiteX40" fmla="*/ 953236 w 2088198"/>
              <a:gd name="connsiteY40" fmla="*/ 370703 h 583663"/>
              <a:gd name="connsiteX41" fmla="*/ 1624031 w 2088198"/>
              <a:gd name="connsiteY41" fmla="*/ 388355 h 583663"/>
              <a:gd name="connsiteX42" fmla="*/ 1973551 w 2088198"/>
              <a:gd name="connsiteY42" fmla="*/ 409538 h 583663"/>
              <a:gd name="connsiteX43" fmla="*/ 2082996 w 2088198"/>
              <a:gd name="connsiteY43" fmla="*/ 480148 h 583663"/>
              <a:gd name="connsiteX44" fmla="*/ 1977734 w 2088198"/>
              <a:gd name="connsiteY44" fmla="*/ 535070 h 583663"/>
              <a:gd name="connsiteX45" fmla="*/ 1540035 w 2088198"/>
              <a:gd name="connsiteY45" fmla="*/ 580848 h 583663"/>
              <a:gd name="connsiteX46" fmla="*/ 1195609 w 2088198"/>
              <a:gd name="connsiteY46" fmla="*/ 574139 h 583663"/>
              <a:gd name="connsiteX47" fmla="*/ 886157 w 2088198"/>
              <a:gd name="connsiteY47" fmla="*/ 536636 h 583663"/>
              <a:gd name="connsiteX48" fmla="*/ 476617 w 2088198"/>
              <a:gd name="connsiteY48" fmla="*/ 427191 h 583663"/>
              <a:gd name="connsiteX49" fmla="*/ 0 w 2088198"/>
              <a:gd name="connsiteY49" fmla="*/ 285971 h 583663"/>
              <a:gd name="connsiteX0" fmla="*/ 540167 w 2088198"/>
              <a:gd name="connsiteY0" fmla="*/ 0 h 584106"/>
              <a:gd name="connsiteX1" fmla="*/ 1468689 w 2088198"/>
              <a:gd name="connsiteY1" fmla="*/ 10592 h 584106"/>
              <a:gd name="connsiteX2" fmla="*/ 1920593 w 2088198"/>
              <a:gd name="connsiteY2" fmla="*/ 49427 h 584106"/>
              <a:gd name="connsiteX3" fmla="*/ 2086527 w 2088198"/>
              <a:gd name="connsiteY3" fmla="*/ 116507 h 584106"/>
              <a:gd name="connsiteX4" fmla="*/ 1835861 w 2088198"/>
              <a:gd name="connsiteY4" fmla="*/ 208300 h 584106"/>
              <a:gd name="connsiteX5" fmla="*/ 1405140 w 2088198"/>
              <a:gd name="connsiteY5" fmla="*/ 236544 h 584106"/>
              <a:gd name="connsiteX6" fmla="*/ 776711 w 2088198"/>
              <a:gd name="connsiteY6" fmla="*/ 158873 h 584106"/>
              <a:gd name="connsiteX7" fmla="*/ 896748 w 2088198"/>
              <a:gd name="connsiteY7" fmla="*/ 81202 h 584106"/>
              <a:gd name="connsiteX8" fmla="*/ 1391018 w 2088198"/>
              <a:gd name="connsiteY8" fmla="*/ 56488 h 584106"/>
              <a:gd name="connsiteX9" fmla="*/ 1754660 w 2088198"/>
              <a:gd name="connsiteY9" fmla="*/ 74141 h 584106"/>
              <a:gd name="connsiteX10" fmla="*/ 2044161 w 2088198"/>
              <a:gd name="connsiteY10" fmla="*/ 123568 h 584106"/>
              <a:gd name="connsiteX11" fmla="*/ 2037100 w 2088198"/>
              <a:gd name="connsiteY11" fmla="*/ 208300 h 584106"/>
              <a:gd name="connsiteX12" fmla="*/ 1832331 w 2088198"/>
              <a:gd name="connsiteY12" fmla="*/ 268318 h 584106"/>
              <a:gd name="connsiteX13" fmla="*/ 1451037 w 2088198"/>
              <a:gd name="connsiteY13" fmla="*/ 296562 h 584106"/>
              <a:gd name="connsiteX14" fmla="*/ 917931 w 2088198"/>
              <a:gd name="connsiteY14" fmla="*/ 257727 h 584106"/>
              <a:gd name="connsiteX15" fmla="*/ 751997 w 2088198"/>
              <a:gd name="connsiteY15" fmla="*/ 204769 h 584106"/>
              <a:gd name="connsiteX16" fmla="*/ 1129761 w 2088198"/>
              <a:gd name="connsiteY16" fmla="*/ 137690 h 584106"/>
              <a:gd name="connsiteX17" fmla="*/ 1737007 w 2088198"/>
              <a:gd name="connsiteY17" fmla="*/ 144751 h 584106"/>
              <a:gd name="connsiteX18" fmla="*/ 2082996 w 2088198"/>
              <a:gd name="connsiteY18" fmla="*/ 225952 h 584106"/>
              <a:gd name="connsiteX19" fmla="*/ 1885288 w 2088198"/>
              <a:gd name="connsiteY19" fmla="*/ 321276 h 584106"/>
              <a:gd name="connsiteX20" fmla="*/ 1482811 w 2088198"/>
              <a:gd name="connsiteY20" fmla="*/ 360111 h 584106"/>
              <a:gd name="connsiteX21" fmla="*/ 928522 w 2088198"/>
              <a:gd name="connsiteY21" fmla="*/ 335398 h 584106"/>
              <a:gd name="connsiteX22" fmla="*/ 737875 w 2088198"/>
              <a:gd name="connsiteY22" fmla="*/ 275379 h 584106"/>
              <a:gd name="connsiteX23" fmla="*/ 1023846 w 2088198"/>
              <a:gd name="connsiteY23" fmla="*/ 211830 h 584106"/>
              <a:gd name="connsiteX24" fmla="*/ 1719355 w 2088198"/>
              <a:gd name="connsiteY24" fmla="*/ 204769 h 584106"/>
              <a:gd name="connsiteX25" fmla="*/ 2068874 w 2088198"/>
              <a:gd name="connsiteY25" fmla="*/ 289501 h 584106"/>
              <a:gd name="connsiteX26" fmla="*/ 1938246 w 2088198"/>
              <a:gd name="connsiteY26" fmla="*/ 388355 h 584106"/>
              <a:gd name="connsiteX27" fmla="*/ 1359244 w 2088198"/>
              <a:gd name="connsiteY27" fmla="*/ 427191 h 584106"/>
              <a:gd name="connsiteX28" fmla="*/ 946175 w 2088198"/>
              <a:gd name="connsiteY28" fmla="*/ 402477 h 584106"/>
              <a:gd name="connsiteX29" fmla="*/ 747069 w 2088198"/>
              <a:gd name="connsiteY29" fmla="*/ 343653 h 584106"/>
              <a:gd name="connsiteX30" fmla="*/ 852911 w 2088198"/>
              <a:gd name="connsiteY30" fmla="*/ 298581 h 584106"/>
              <a:gd name="connsiteX31" fmla="*/ 999546 w 2088198"/>
              <a:gd name="connsiteY31" fmla="*/ 272646 h 584106"/>
              <a:gd name="connsiteX32" fmla="*/ 1393234 w 2088198"/>
              <a:gd name="connsiteY32" fmla="*/ 250267 h 584106"/>
              <a:gd name="connsiteX33" fmla="*/ 1737007 w 2088198"/>
              <a:gd name="connsiteY33" fmla="*/ 268318 h 584106"/>
              <a:gd name="connsiteX34" fmla="*/ 1977081 w 2088198"/>
              <a:gd name="connsiteY34" fmla="*/ 317745 h 584106"/>
              <a:gd name="connsiteX35" fmla="*/ 2068874 w 2088198"/>
              <a:gd name="connsiteY35" fmla="*/ 423660 h 584106"/>
              <a:gd name="connsiteX36" fmla="*/ 1857044 w 2088198"/>
              <a:gd name="connsiteY36" fmla="*/ 494270 h 584106"/>
              <a:gd name="connsiteX37" fmla="*/ 1372217 w 2088198"/>
              <a:gd name="connsiteY37" fmla="*/ 517816 h 584106"/>
              <a:gd name="connsiteX38" fmla="*/ 903809 w 2088198"/>
              <a:gd name="connsiteY38" fmla="*/ 476618 h 584106"/>
              <a:gd name="connsiteX39" fmla="*/ 751997 w 2088198"/>
              <a:gd name="connsiteY39" fmla="*/ 427191 h 584106"/>
              <a:gd name="connsiteX40" fmla="*/ 953236 w 2088198"/>
              <a:gd name="connsiteY40" fmla="*/ 370703 h 584106"/>
              <a:gd name="connsiteX41" fmla="*/ 1624031 w 2088198"/>
              <a:gd name="connsiteY41" fmla="*/ 388355 h 584106"/>
              <a:gd name="connsiteX42" fmla="*/ 1973551 w 2088198"/>
              <a:gd name="connsiteY42" fmla="*/ 409538 h 584106"/>
              <a:gd name="connsiteX43" fmla="*/ 2082996 w 2088198"/>
              <a:gd name="connsiteY43" fmla="*/ 480148 h 584106"/>
              <a:gd name="connsiteX44" fmla="*/ 1977734 w 2088198"/>
              <a:gd name="connsiteY44" fmla="*/ 535070 h 584106"/>
              <a:gd name="connsiteX45" fmla="*/ 1540035 w 2088198"/>
              <a:gd name="connsiteY45" fmla="*/ 580848 h 584106"/>
              <a:gd name="connsiteX46" fmla="*/ 1195609 w 2088198"/>
              <a:gd name="connsiteY46" fmla="*/ 574139 h 584106"/>
              <a:gd name="connsiteX47" fmla="*/ 859963 w 2088198"/>
              <a:gd name="connsiteY47" fmla="*/ 524107 h 584106"/>
              <a:gd name="connsiteX48" fmla="*/ 476617 w 2088198"/>
              <a:gd name="connsiteY48" fmla="*/ 427191 h 584106"/>
              <a:gd name="connsiteX49" fmla="*/ 0 w 2088198"/>
              <a:gd name="connsiteY49" fmla="*/ 285971 h 584106"/>
              <a:gd name="connsiteX0" fmla="*/ 540167 w 2088198"/>
              <a:gd name="connsiteY0" fmla="*/ 0 h 583604"/>
              <a:gd name="connsiteX1" fmla="*/ 1468689 w 2088198"/>
              <a:gd name="connsiteY1" fmla="*/ 10592 h 583604"/>
              <a:gd name="connsiteX2" fmla="*/ 1920593 w 2088198"/>
              <a:gd name="connsiteY2" fmla="*/ 49427 h 583604"/>
              <a:gd name="connsiteX3" fmla="*/ 2086527 w 2088198"/>
              <a:gd name="connsiteY3" fmla="*/ 116507 h 583604"/>
              <a:gd name="connsiteX4" fmla="*/ 1835861 w 2088198"/>
              <a:gd name="connsiteY4" fmla="*/ 208300 h 583604"/>
              <a:gd name="connsiteX5" fmla="*/ 1405140 w 2088198"/>
              <a:gd name="connsiteY5" fmla="*/ 236544 h 583604"/>
              <a:gd name="connsiteX6" fmla="*/ 776711 w 2088198"/>
              <a:gd name="connsiteY6" fmla="*/ 158873 h 583604"/>
              <a:gd name="connsiteX7" fmla="*/ 896748 w 2088198"/>
              <a:gd name="connsiteY7" fmla="*/ 81202 h 583604"/>
              <a:gd name="connsiteX8" fmla="*/ 1391018 w 2088198"/>
              <a:gd name="connsiteY8" fmla="*/ 56488 h 583604"/>
              <a:gd name="connsiteX9" fmla="*/ 1754660 w 2088198"/>
              <a:gd name="connsiteY9" fmla="*/ 74141 h 583604"/>
              <a:gd name="connsiteX10" fmla="*/ 2044161 w 2088198"/>
              <a:gd name="connsiteY10" fmla="*/ 123568 h 583604"/>
              <a:gd name="connsiteX11" fmla="*/ 2037100 w 2088198"/>
              <a:gd name="connsiteY11" fmla="*/ 208300 h 583604"/>
              <a:gd name="connsiteX12" fmla="*/ 1832331 w 2088198"/>
              <a:gd name="connsiteY12" fmla="*/ 268318 h 583604"/>
              <a:gd name="connsiteX13" fmla="*/ 1451037 w 2088198"/>
              <a:gd name="connsiteY13" fmla="*/ 296562 h 583604"/>
              <a:gd name="connsiteX14" fmla="*/ 917931 w 2088198"/>
              <a:gd name="connsiteY14" fmla="*/ 257727 h 583604"/>
              <a:gd name="connsiteX15" fmla="*/ 751997 w 2088198"/>
              <a:gd name="connsiteY15" fmla="*/ 204769 h 583604"/>
              <a:gd name="connsiteX16" fmla="*/ 1129761 w 2088198"/>
              <a:gd name="connsiteY16" fmla="*/ 137690 h 583604"/>
              <a:gd name="connsiteX17" fmla="*/ 1737007 w 2088198"/>
              <a:gd name="connsiteY17" fmla="*/ 144751 h 583604"/>
              <a:gd name="connsiteX18" fmla="*/ 2082996 w 2088198"/>
              <a:gd name="connsiteY18" fmla="*/ 225952 h 583604"/>
              <a:gd name="connsiteX19" fmla="*/ 1885288 w 2088198"/>
              <a:gd name="connsiteY19" fmla="*/ 321276 h 583604"/>
              <a:gd name="connsiteX20" fmla="*/ 1482811 w 2088198"/>
              <a:gd name="connsiteY20" fmla="*/ 360111 h 583604"/>
              <a:gd name="connsiteX21" fmla="*/ 928522 w 2088198"/>
              <a:gd name="connsiteY21" fmla="*/ 335398 h 583604"/>
              <a:gd name="connsiteX22" fmla="*/ 737875 w 2088198"/>
              <a:gd name="connsiteY22" fmla="*/ 275379 h 583604"/>
              <a:gd name="connsiteX23" fmla="*/ 1023846 w 2088198"/>
              <a:gd name="connsiteY23" fmla="*/ 211830 h 583604"/>
              <a:gd name="connsiteX24" fmla="*/ 1719355 w 2088198"/>
              <a:gd name="connsiteY24" fmla="*/ 204769 h 583604"/>
              <a:gd name="connsiteX25" fmla="*/ 2068874 w 2088198"/>
              <a:gd name="connsiteY25" fmla="*/ 289501 h 583604"/>
              <a:gd name="connsiteX26" fmla="*/ 1938246 w 2088198"/>
              <a:gd name="connsiteY26" fmla="*/ 388355 h 583604"/>
              <a:gd name="connsiteX27" fmla="*/ 1359244 w 2088198"/>
              <a:gd name="connsiteY27" fmla="*/ 427191 h 583604"/>
              <a:gd name="connsiteX28" fmla="*/ 946175 w 2088198"/>
              <a:gd name="connsiteY28" fmla="*/ 402477 h 583604"/>
              <a:gd name="connsiteX29" fmla="*/ 747069 w 2088198"/>
              <a:gd name="connsiteY29" fmla="*/ 343653 h 583604"/>
              <a:gd name="connsiteX30" fmla="*/ 852911 w 2088198"/>
              <a:gd name="connsiteY30" fmla="*/ 298581 h 583604"/>
              <a:gd name="connsiteX31" fmla="*/ 999546 w 2088198"/>
              <a:gd name="connsiteY31" fmla="*/ 272646 h 583604"/>
              <a:gd name="connsiteX32" fmla="*/ 1393234 w 2088198"/>
              <a:gd name="connsiteY32" fmla="*/ 250267 h 583604"/>
              <a:gd name="connsiteX33" fmla="*/ 1737007 w 2088198"/>
              <a:gd name="connsiteY33" fmla="*/ 268318 h 583604"/>
              <a:gd name="connsiteX34" fmla="*/ 1977081 w 2088198"/>
              <a:gd name="connsiteY34" fmla="*/ 317745 h 583604"/>
              <a:gd name="connsiteX35" fmla="*/ 2068874 w 2088198"/>
              <a:gd name="connsiteY35" fmla="*/ 423660 h 583604"/>
              <a:gd name="connsiteX36" fmla="*/ 1857044 w 2088198"/>
              <a:gd name="connsiteY36" fmla="*/ 494270 h 583604"/>
              <a:gd name="connsiteX37" fmla="*/ 1372217 w 2088198"/>
              <a:gd name="connsiteY37" fmla="*/ 517816 h 583604"/>
              <a:gd name="connsiteX38" fmla="*/ 903809 w 2088198"/>
              <a:gd name="connsiteY38" fmla="*/ 476618 h 583604"/>
              <a:gd name="connsiteX39" fmla="*/ 751997 w 2088198"/>
              <a:gd name="connsiteY39" fmla="*/ 427191 h 583604"/>
              <a:gd name="connsiteX40" fmla="*/ 953236 w 2088198"/>
              <a:gd name="connsiteY40" fmla="*/ 370703 h 583604"/>
              <a:gd name="connsiteX41" fmla="*/ 1624031 w 2088198"/>
              <a:gd name="connsiteY41" fmla="*/ 388355 h 583604"/>
              <a:gd name="connsiteX42" fmla="*/ 1973551 w 2088198"/>
              <a:gd name="connsiteY42" fmla="*/ 409538 h 583604"/>
              <a:gd name="connsiteX43" fmla="*/ 2082996 w 2088198"/>
              <a:gd name="connsiteY43" fmla="*/ 480148 h 583604"/>
              <a:gd name="connsiteX44" fmla="*/ 1977734 w 2088198"/>
              <a:gd name="connsiteY44" fmla="*/ 535070 h 583604"/>
              <a:gd name="connsiteX45" fmla="*/ 1540035 w 2088198"/>
              <a:gd name="connsiteY45" fmla="*/ 580848 h 583604"/>
              <a:gd name="connsiteX46" fmla="*/ 1188466 w 2088198"/>
              <a:gd name="connsiteY46" fmla="*/ 572573 h 583604"/>
              <a:gd name="connsiteX47" fmla="*/ 859963 w 2088198"/>
              <a:gd name="connsiteY47" fmla="*/ 524107 h 583604"/>
              <a:gd name="connsiteX48" fmla="*/ 476617 w 2088198"/>
              <a:gd name="connsiteY48" fmla="*/ 427191 h 583604"/>
              <a:gd name="connsiteX49" fmla="*/ 0 w 2088198"/>
              <a:gd name="connsiteY49" fmla="*/ 285971 h 583604"/>
              <a:gd name="connsiteX0" fmla="*/ 540167 w 2088198"/>
              <a:gd name="connsiteY0" fmla="*/ 0 h 582364"/>
              <a:gd name="connsiteX1" fmla="*/ 1468689 w 2088198"/>
              <a:gd name="connsiteY1" fmla="*/ 10592 h 582364"/>
              <a:gd name="connsiteX2" fmla="*/ 1920593 w 2088198"/>
              <a:gd name="connsiteY2" fmla="*/ 49427 h 582364"/>
              <a:gd name="connsiteX3" fmla="*/ 2086527 w 2088198"/>
              <a:gd name="connsiteY3" fmla="*/ 116507 h 582364"/>
              <a:gd name="connsiteX4" fmla="*/ 1835861 w 2088198"/>
              <a:gd name="connsiteY4" fmla="*/ 208300 h 582364"/>
              <a:gd name="connsiteX5" fmla="*/ 1405140 w 2088198"/>
              <a:gd name="connsiteY5" fmla="*/ 236544 h 582364"/>
              <a:gd name="connsiteX6" fmla="*/ 776711 w 2088198"/>
              <a:gd name="connsiteY6" fmla="*/ 158873 h 582364"/>
              <a:gd name="connsiteX7" fmla="*/ 896748 w 2088198"/>
              <a:gd name="connsiteY7" fmla="*/ 81202 h 582364"/>
              <a:gd name="connsiteX8" fmla="*/ 1391018 w 2088198"/>
              <a:gd name="connsiteY8" fmla="*/ 56488 h 582364"/>
              <a:gd name="connsiteX9" fmla="*/ 1754660 w 2088198"/>
              <a:gd name="connsiteY9" fmla="*/ 74141 h 582364"/>
              <a:gd name="connsiteX10" fmla="*/ 2044161 w 2088198"/>
              <a:gd name="connsiteY10" fmla="*/ 123568 h 582364"/>
              <a:gd name="connsiteX11" fmla="*/ 2037100 w 2088198"/>
              <a:gd name="connsiteY11" fmla="*/ 208300 h 582364"/>
              <a:gd name="connsiteX12" fmla="*/ 1832331 w 2088198"/>
              <a:gd name="connsiteY12" fmla="*/ 268318 h 582364"/>
              <a:gd name="connsiteX13" fmla="*/ 1451037 w 2088198"/>
              <a:gd name="connsiteY13" fmla="*/ 296562 h 582364"/>
              <a:gd name="connsiteX14" fmla="*/ 917931 w 2088198"/>
              <a:gd name="connsiteY14" fmla="*/ 257727 h 582364"/>
              <a:gd name="connsiteX15" fmla="*/ 751997 w 2088198"/>
              <a:gd name="connsiteY15" fmla="*/ 204769 h 582364"/>
              <a:gd name="connsiteX16" fmla="*/ 1129761 w 2088198"/>
              <a:gd name="connsiteY16" fmla="*/ 137690 h 582364"/>
              <a:gd name="connsiteX17" fmla="*/ 1737007 w 2088198"/>
              <a:gd name="connsiteY17" fmla="*/ 144751 h 582364"/>
              <a:gd name="connsiteX18" fmla="*/ 2082996 w 2088198"/>
              <a:gd name="connsiteY18" fmla="*/ 225952 h 582364"/>
              <a:gd name="connsiteX19" fmla="*/ 1885288 w 2088198"/>
              <a:gd name="connsiteY19" fmla="*/ 321276 h 582364"/>
              <a:gd name="connsiteX20" fmla="*/ 1482811 w 2088198"/>
              <a:gd name="connsiteY20" fmla="*/ 360111 h 582364"/>
              <a:gd name="connsiteX21" fmla="*/ 928522 w 2088198"/>
              <a:gd name="connsiteY21" fmla="*/ 335398 h 582364"/>
              <a:gd name="connsiteX22" fmla="*/ 737875 w 2088198"/>
              <a:gd name="connsiteY22" fmla="*/ 275379 h 582364"/>
              <a:gd name="connsiteX23" fmla="*/ 1023846 w 2088198"/>
              <a:gd name="connsiteY23" fmla="*/ 211830 h 582364"/>
              <a:gd name="connsiteX24" fmla="*/ 1719355 w 2088198"/>
              <a:gd name="connsiteY24" fmla="*/ 204769 h 582364"/>
              <a:gd name="connsiteX25" fmla="*/ 2068874 w 2088198"/>
              <a:gd name="connsiteY25" fmla="*/ 289501 h 582364"/>
              <a:gd name="connsiteX26" fmla="*/ 1938246 w 2088198"/>
              <a:gd name="connsiteY26" fmla="*/ 388355 h 582364"/>
              <a:gd name="connsiteX27" fmla="*/ 1359244 w 2088198"/>
              <a:gd name="connsiteY27" fmla="*/ 427191 h 582364"/>
              <a:gd name="connsiteX28" fmla="*/ 946175 w 2088198"/>
              <a:gd name="connsiteY28" fmla="*/ 402477 h 582364"/>
              <a:gd name="connsiteX29" fmla="*/ 747069 w 2088198"/>
              <a:gd name="connsiteY29" fmla="*/ 343653 h 582364"/>
              <a:gd name="connsiteX30" fmla="*/ 852911 w 2088198"/>
              <a:gd name="connsiteY30" fmla="*/ 298581 h 582364"/>
              <a:gd name="connsiteX31" fmla="*/ 999546 w 2088198"/>
              <a:gd name="connsiteY31" fmla="*/ 272646 h 582364"/>
              <a:gd name="connsiteX32" fmla="*/ 1393234 w 2088198"/>
              <a:gd name="connsiteY32" fmla="*/ 250267 h 582364"/>
              <a:gd name="connsiteX33" fmla="*/ 1737007 w 2088198"/>
              <a:gd name="connsiteY33" fmla="*/ 268318 h 582364"/>
              <a:gd name="connsiteX34" fmla="*/ 1977081 w 2088198"/>
              <a:gd name="connsiteY34" fmla="*/ 317745 h 582364"/>
              <a:gd name="connsiteX35" fmla="*/ 2068874 w 2088198"/>
              <a:gd name="connsiteY35" fmla="*/ 423660 h 582364"/>
              <a:gd name="connsiteX36" fmla="*/ 1857044 w 2088198"/>
              <a:gd name="connsiteY36" fmla="*/ 494270 h 582364"/>
              <a:gd name="connsiteX37" fmla="*/ 1372217 w 2088198"/>
              <a:gd name="connsiteY37" fmla="*/ 517816 h 582364"/>
              <a:gd name="connsiteX38" fmla="*/ 903809 w 2088198"/>
              <a:gd name="connsiteY38" fmla="*/ 476618 h 582364"/>
              <a:gd name="connsiteX39" fmla="*/ 751997 w 2088198"/>
              <a:gd name="connsiteY39" fmla="*/ 427191 h 582364"/>
              <a:gd name="connsiteX40" fmla="*/ 953236 w 2088198"/>
              <a:gd name="connsiteY40" fmla="*/ 370703 h 582364"/>
              <a:gd name="connsiteX41" fmla="*/ 1624031 w 2088198"/>
              <a:gd name="connsiteY41" fmla="*/ 388355 h 582364"/>
              <a:gd name="connsiteX42" fmla="*/ 1973551 w 2088198"/>
              <a:gd name="connsiteY42" fmla="*/ 409538 h 582364"/>
              <a:gd name="connsiteX43" fmla="*/ 2082996 w 2088198"/>
              <a:gd name="connsiteY43" fmla="*/ 480148 h 582364"/>
              <a:gd name="connsiteX44" fmla="*/ 1977734 w 2088198"/>
              <a:gd name="connsiteY44" fmla="*/ 535070 h 582364"/>
              <a:gd name="connsiteX45" fmla="*/ 1566229 w 2088198"/>
              <a:gd name="connsiteY45" fmla="*/ 579282 h 582364"/>
              <a:gd name="connsiteX46" fmla="*/ 1188466 w 2088198"/>
              <a:gd name="connsiteY46" fmla="*/ 572573 h 582364"/>
              <a:gd name="connsiteX47" fmla="*/ 859963 w 2088198"/>
              <a:gd name="connsiteY47" fmla="*/ 524107 h 582364"/>
              <a:gd name="connsiteX48" fmla="*/ 476617 w 2088198"/>
              <a:gd name="connsiteY48" fmla="*/ 427191 h 582364"/>
              <a:gd name="connsiteX49" fmla="*/ 0 w 2088198"/>
              <a:gd name="connsiteY49" fmla="*/ 285971 h 582364"/>
              <a:gd name="connsiteX0" fmla="*/ 540167 w 2088198"/>
              <a:gd name="connsiteY0" fmla="*/ 0 h 584900"/>
              <a:gd name="connsiteX1" fmla="*/ 1468689 w 2088198"/>
              <a:gd name="connsiteY1" fmla="*/ 10592 h 584900"/>
              <a:gd name="connsiteX2" fmla="*/ 1920593 w 2088198"/>
              <a:gd name="connsiteY2" fmla="*/ 49427 h 584900"/>
              <a:gd name="connsiteX3" fmla="*/ 2086527 w 2088198"/>
              <a:gd name="connsiteY3" fmla="*/ 116507 h 584900"/>
              <a:gd name="connsiteX4" fmla="*/ 1835861 w 2088198"/>
              <a:gd name="connsiteY4" fmla="*/ 208300 h 584900"/>
              <a:gd name="connsiteX5" fmla="*/ 1405140 w 2088198"/>
              <a:gd name="connsiteY5" fmla="*/ 236544 h 584900"/>
              <a:gd name="connsiteX6" fmla="*/ 776711 w 2088198"/>
              <a:gd name="connsiteY6" fmla="*/ 158873 h 584900"/>
              <a:gd name="connsiteX7" fmla="*/ 896748 w 2088198"/>
              <a:gd name="connsiteY7" fmla="*/ 81202 h 584900"/>
              <a:gd name="connsiteX8" fmla="*/ 1391018 w 2088198"/>
              <a:gd name="connsiteY8" fmla="*/ 56488 h 584900"/>
              <a:gd name="connsiteX9" fmla="*/ 1754660 w 2088198"/>
              <a:gd name="connsiteY9" fmla="*/ 74141 h 584900"/>
              <a:gd name="connsiteX10" fmla="*/ 2044161 w 2088198"/>
              <a:gd name="connsiteY10" fmla="*/ 123568 h 584900"/>
              <a:gd name="connsiteX11" fmla="*/ 2037100 w 2088198"/>
              <a:gd name="connsiteY11" fmla="*/ 208300 h 584900"/>
              <a:gd name="connsiteX12" fmla="*/ 1832331 w 2088198"/>
              <a:gd name="connsiteY12" fmla="*/ 268318 h 584900"/>
              <a:gd name="connsiteX13" fmla="*/ 1451037 w 2088198"/>
              <a:gd name="connsiteY13" fmla="*/ 296562 h 584900"/>
              <a:gd name="connsiteX14" fmla="*/ 917931 w 2088198"/>
              <a:gd name="connsiteY14" fmla="*/ 257727 h 584900"/>
              <a:gd name="connsiteX15" fmla="*/ 751997 w 2088198"/>
              <a:gd name="connsiteY15" fmla="*/ 204769 h 584900"/>
              <a:gd name="connsiteX16" fmla="*/ 1129761 w 2088198"/>
              <a:gd name="connsiteY16" fmla="*/ 137690 h 584900"/>
              <a:gd name="connsiteX17" fmla="*/ 1737007 w 2088198"/>
              <a:gd name="connsiteY17" fmla="*/ 144751 h 584900"/>
              <a:gd name="connsiteX18" fmla="*/ 2082996 w 2088198"/>
              <a:gd name="connsiteY18" fmla="*/ 225952 h 584900"/>
              <a:gd name="connsiteX19" fmla="*/ 1885288 w 2088198"/>
              <a:gd name="connsiteY19" fmla="*/ 321276 h 584900"/>
              <a:gd name="connsiteX20" fmla="*/ 1482811 w 2088198"/>
              <a:gd name="connsiteY20" fmla="*/ 360111 h 584900"/>
              <a:gd name="connsiteX21" fmla="*/ 928522 w 2088198"/>
              <a:gd name="connsiteY21" fmla="*/ 335398 h 584900"/>
              <a:gd name="connsiteX22" fmla="*/ 737875 w 2088198"/>
              <a:gd name="connsiteY22" fmla="*/ 275379 h 584900"/>
              <a:gd name="connsiteX23" fmla="*/ 1023846 w 2088198"/>
              <a:gd name="connsiteY23" fmla="*/ 211830 h 584900"/>
              <a:gd name="connsiteX24" fmla="*/ 1719355 w 2088198"/>
              <a:gd name="connsiteY24" fmla="*/ 204769 h 584900"/>
              <a:gd name="connsiteX25" fmla="*/ 2068874 w 2088198"/>
              <a:gd name="connsiteY25" fmla="*/ 289501 h 584900"/>
              <a:gd name="connsiteX26" fmla="*/ 1938246 w 2088198"/>
              <a:gd name="connsiteY26" fmla="*/ 388355 h 584900"/>
              <a:gd name="connsiteX27" fmla="*/ 1359244 w 2088198"/>
              <a:gd name="connsiteY27" fmla="*/ 427191 h 584900"/>
              <a:gd name="connsiteX28" fmla="*/ 946175 w 2088198"/>
              <a:gd name="connsiteY28" fmla="*/ 402477 h 584900"/>
              <a:gd name="connsiteX29" fmla="*/ 747069 w 2088198"/>
              <a:gd name="connsiteY29" fmla="*/ 343653 h 584900"/>
              <a:gd name="connsiteX30" fmla="*/ 852911 w 2088198"/>
              <a:gd name="connsiteY30" fmla="*/ 298581 h 584900"/>
              <a:gd name="connsiteX31" fmla="*/ 999546 w 2088198"/>
              <a:gd name="connsiteY31" fmla="*/ 272646 h 584900"/>
              <a:gd name="connsiteX32" fmla="*/ 1393234 w 2088198"/>
              <a:gd name="connsiteY32" fmla="*/ 250267 h 584900"/>
              <a:gd name="connsiteX33" fmla="*/ 1737007 w 2088198"/>
              <a:gd name="connsiteY33" fmla="*/ 268318 h 584900"/>
              <a:gd name="connsiteX34" fmla="*/ 1977081 w 2088198"/>
              <a:gd name="connsiteY34" fmla="*/ 317745 h 584900"/>
              <a:gd name="connsiteX35" fmla="*/ 2068874 w 2088198"/>
              <a:gd name="connsiteY35" fmla="*/ 423660 h 584900"/>
              <a:gd name="connsiteX36" fmla="*/ 1857044 w 2088198"/>
              <a:gd name="connsiteY36" fmla="*/ 494270 h 584900"/>
              <a:gd name="connsiteX37" fmla="*/ 1372217 w 2088198"/>
              <a:gd name="connsiteY37" fmla="*/ 517816 h 584900"/>
              <a:gd name="connsiteX38" fmla="*/ 903809 w 2088198"/>
              <a:gd name="connsiteY38" fmla="*/ 476618 h 584900"/>
              <a:gd name="connsiteX39" fmla="*/ 751997 w 2088198"/>
              <a:gd name="connsiteY39" fmla="*/ 427191 h 584900"/>
              <a:gd name="connsiteX40" fmla="*/ 953236 w 2088198"/>
              <a:gd name="connsiteY40" fmla="*/ 370703 h 584900"/>
              <a:gd name="connsiteX41" fmla="*/ 1624031 w 2088198"/>
              <a:gd name="connsiteY41" fmla="*/ 388355 h 584900"/>
              <a:gd name="connsiteX42" fmla="*/ 1973551 w 2088198"/>
              <a:gd name="connsiteY42" fmla="*/ 409538 h 584900"/>
              <a:gd name="connsiteX43" fmla="*/ 2082996 w 2088198"/>
              <a:gd name="connsiteY43" fmla="*/ 480148 h 584900"/>
              <a:gd name="connsiteX44" fmla="*/ 1977734 w 2088198"/>
              <a:gd name="connsiteY44" fmla="*/ 535070 h 584900"/>
              <a:gd name="connsiteX45" fmla="*/ 1592422 w 2088198"/>
              <a:gd name="connsiteY45" fmla="*/ 582415 h 584900"/>
              <a:gd name="connsiteX46" fmla="*/ 1188466 w 2088198"/>
              <a:gd name="connsiteY46" fmla="*/ 572573 h 584900"/>
              <a:gd name="connsiteX47" fmla="*/ 859963 w 2088198"/>
              <a:gd name="connsiteY47" fmla="*/ 524107 h 584900"/>
              <a:gd name="connsiteX48" fmla="*/ 476617 w 2088198"/>
              <a:gd name="connsiteY48" fmla="*/ 427191 h 584900"/>
              <a:gd name="connsiteX49" fmla="*/ 0 w 2088198"/>
              <a:gd name="connsiteY49" fmla="*/ 285971 h 584900"/>
              <a:gd name="connsiteX0" fmla="*/ 540167 w 2088198"/>
              <a:gd name="connsiteY0" fmla="*/ 0 h 584900"/>
              <a:gd name="connsiteX1" fmla="*/ 1468689 w 2088198"/>
              <a:gd name="connsiteY1" fmla="*/ 10592 h 584900"/>
              <a:gd name="connsiteX2" fmla="*/ 1920593 w 2088198"/>
              <a:gd name="connsiteY2" fmla="*/ 49427 h 584900"/>
              <a:gd name="connsiteX3" fmla="*/ 2086527 w 2088198"/>
              <a:gd name="connsiteY3" fmla="*/ 116507 h 584900"/>
              <a:gd name="connsiteX4" fmla="*/ 1835861 w 2088198"/>
              <a:gd name="connsiteY4" fmla="*/ 208300 h 584900"/>
              <a:gd name="connsiteX5" fmla="*/ 1405140 w 2088198"/>
              <a:gd name="connsiteY5" fmla="*/ 236544 h 584900"/>
              <a:gd name="connsiteX6" fmla="*/ 776711 w 2088198"/>
              <a:gd name="connsiteY6" fmla="*/ 158873 h 584900"/>
              <a:gd name="connsiteX7" fmla="*/ 896748 w 2088198"/>
              <a:gd name="connsiteY7" fmla="*/ 81202 h 584900"/>
              <a:gd name="connsiteX8" fmla="*/ 1391018 w 2088198"/>
              <a:gd name="connsiteY8" fmla="*/ 56488 h 584900"/>
              <a:gd name="connsiteX9" fmla="*/ 1754660 w 2088198"/>
              <a:gd name="connsiteY9" fmla="*/ 74141 h 584900"/>
              <a:gd name="connsiteX10" fmla="*/ 2044161 w 2088198"/>
              <a:gd name="connsiteY10" fmla="*/ 123568 h 584900"/>
              <a:gd name="connsiteX11" fmla="*/ 2037100 w 2088198"/>
              <a:gd name="connsiteY11" fmla="*/ 208300 h 584900"/>
              <a:gd name="connsiteX12" fmla="*/ 1832331 w 2088198"/>
              <a:gd name="connsiteY12" fmla="*/ 268318 h 584900"/>
              <a:gd name="connsiteX13" fmla="*/ 1451037 w 2088198"/>
              <a:gd name="connsiteY13" fmla="*/ 296562 h 584900"/>
              <a:gd name="connsiteX14" fmla="*/ 917931 w 2088198"/>
              <a:gd name="connsiteY14" fmla="*/ 257727 h 584900"/>
              <a:gd name="connsiteX15" fmla="*/ 751997 w 2088198"/>
              <a:gd name="connsiteY15" fmla="*/ 204769 h 584900"/>
              <a:gd name="connsiteX16" fmla="*/ 1129761 w 2088198"/>
              <a:gd name="connsiteY16" fmla="*/ 137690 h 584900"/>
              <a:gd name="connsiteX17" fmla="*/ 1737007 w 2088198"/>
              <a:gd name="connsiteY17" fmla="*/ 144751 h 584900"/>
              <a:gd name="connsiteX18" fmla="*/ 2082996 w 2088198"/>
              <a:gd name="connsiteY18" fmla="*/ 225952 h 584900"/>
              <a:gd name="connsiteX19" fmla="*/ 1885288 w 2088198"/>
              <a:gd name="connsiteY19" fmla="*/ 321276 h 584900"/>
              <a:gd name="connsiteX20" fmla="*/ 1482811 w 2088198"/>
              <a:gd name="connsiteY20" fmla="*/ 360111 h 584900"/>
              <a:gd name="connsiteX21" fmla="*/ 928522 w 2088198"/>
              <a:gd name="connsiteY21" fmla="*/ 335398 h 584900"/>
              <a:gd name="connsiteX22" fmla="*/ 737875 w 2088198"/>
              <a:gd name="connsiteY22" fmla="*/ 275379 h 584900"/>
              <a:gd name="connsiteX23" fmla="*/ 1023846 w 2088198"/>
              <a:gd name="connsiteY23" fmla="*/ 211830 h 584900"/>
              <a:gd name="connsiteX24" fmla="*/ 1719355 w 2088198"/>
              <a:gd name="connsiteY24" fmla="*/ 204769 h 584900"/>
              <a:gd name="connsiteX25" fmla="*/ 2068874 w 2088198"/>
              <a:gd name="connsiteY25" fmla="*/ 289501 h 584900"/>
              <a:gd name="connsiteX26" fmla="*/ 1938246 w 2088198"/>
              <a:gd name="connsiteY26" fmla="*/ 388355 h 584900"/>
              <a:gd name="connsiteX27" fmla="*/ 1359244 w 2088198"/>
              <a:gd name="connsiteY27" fmla="*/ 427191 h 584900"/>
              <a:gd name="connsiteX28" fmla="*/ 946175 w 2088198"/>
              <a:gd name="connsiteY28" fmla="*/ 402477 h 584900"/>
              <a:gd name="connsiteX29" fmla="*/ 747069 w 2088198"/>
              <a:gd name="connsiteY29" fmla="*/ 343653 h 584900"/>
              <a:gd name="connsiteX30" fmla="*/ 852911 w 2088198"/>
              <a:gd name="connsiteY30" fmla="*/ 298581 h 584900"/>
              <a:gd name="connsiteX31" fmla="*/ 999546 w 2088198"/>
              <a:gd name="connsiteY31" fmla="*/ 272646 h 584900"/>
              <a:gd name="connsiteX32" fmla="*/ 1393234 w 2088198"/>
              <a:gd name="connsiteY32" fmla="*/ 250267 h 584900"/>
              <a:gd name="connsiteX33" fmla="*/ 1737007 w 2088198"/>
              <a:gd name="connsiteY33" fmla="*/ 268318 h 584900"/>
              <a:gd name="connsiteX34" fmla="*/ 1977081 w 2088198"/>
              <a:gd name="connsiteY34" fmla="*/ 317745 h 584900"/>
              <a:gd name="connsiteX35" fmla="*/ 2068874 w 2088198"/>
              <a:gd name="connsiteY35" fmla="*/ 423660 h 584900"/>
              <a:gd name="connsiteX36" fmla="*/ 1857044 w 2088198"/>
              <a:gd name="connsiteY36" fmla="*/ 494270 h 584900"/>
              <a:gd name="connsiteX37" fmla="*/ 1372217 w 2088198"/>
              <a:gd name="connsiteY37" fmla="*/ 517816 h 584900"/>
              <a:gd name="connsiteX38" fmla="*/ 903809 w 2088198"/>
              <a:gd name="connsiteY38" fmla="*/ 476618 h 584900"/>
              <a:gd name="connsiteX39" fmla="*/ 751997 w 2088198"/>
              <a:gd name="connsiteY39" fmla="*/ 427191 h 584900"/>
              <a:gd name="connsiteX40" fmla="*/ 953236 w 2088198"/>
              <a:gd name="connsiteY40" fmla="*/ 370703 h 584900"/>
              <a:gd name="connsiteX41" fmla="*/ 1624031 w 2088198"/>
              <a:gd name="connsiteY41" fmla="*/ 388355 h 584900"/>
              <a:gd name="connsiteX42" fmla="*/ 1968788 w 2088198"/>
              <a:gd name="connsiteY42" fmla="*/ 414237 h 584900"/>
              <a:gd name="connsiteX43" fmla="*/ 2082996 w 2088198"/>
              <a:gd name="connsiteY43" fmla="*/ 480148 h 584900"/>
              <a:gd name="connsiteX44" fmla="*/ 1977734 w 2088198"/>
              <a:gd name="connsiteY44" fmla="*/ 535070 h 584900"/>
              <a:gd name="connsiteX45" fmla="*/ 1592422 w 2088198"/>
              <a:gd name="connsiteY45" fmla="*/ 582415 h 584900"/>
              <a:gd name="connsiteX46" fmla="*/ 1188466 w 2088198"/>
              <a:gd name="connsiteY46" fmla="*/ 572573 h 584900"/>
              <a:gd name="connsiteX47" fmla="*/ 859963 w 2088198"/>
              <a:gd name="connsiteY47" fmla="*/ 524107 h 584900"/>
              <a:gd name="connsiteX48" fmla="*/ 476617 w 2088198"/>
              <a:gd name="connsiteY48" fmla="*/ 427191 h 584900"/>
              <a:gd name="connsiteX49" fmla="*/ 0 w 2088198"/>
              <a:gd name="connsiteY49" fmla="*/ 285971 h 584900"/>
              <a:gd name="connsiteX0" fmla="*/ 540167 w 2088198"/>
              <a:gd name="connsiteY0" fmla="*/ 0 h 584900"/>
              <a:gd name="connsiteX1" fmla="*/ 1468689 w 2088198"/>
              <a:gd name="connsiteY1" fmla="*/ 10592 h 584900"/>
              <a:gd name="connsiteX2" fmla="*/ 1920593 w 2088198"/>
              <a:gd name="connsiteY2" fmla="*/ 49427 h 584900"/>
              <a:gd name="connsiteX3" fmla="*/ 2086527 w 2088198"/>
              <a:gd name="connsiteY3" fmla="*/ 116507 h 584900"/>
              <a:gd name="connsiteX4" fmla="*/ 1835861 w 2088198"/>
              <a:gd name="connsiteY4" fmla="*/ 208300 h 584900"/>
              <a:gd name="connsiteX5" fmla="*/ 1405140 w 2088198"/>
              <a:gd name="connsiteY5" fmla="*/ 236544 h 584900"/>
              <a:gd name="connsiteX6" fmla="*/ 776711 w 2088198"/>
              <a:gd name="connsiteY6" fmla="*/ 158873 h 584900"/>
              <a:gd name="connsiteX7" fmla="*/ 896748 w 2088198"/>
              <a:gd name="connsiteY7" fmla="*/ 81202 h 584900"/>
              <a:gd name="connsiteX8" fmla="*/ 1391018 w 2088198"/>
              <a:gd name="connsiteY8" fmla="*/ 56488 h 584900"/>
              <a:gd name="connsiteX9" fmla="*/ 1754660 w 2088198"/>
              <a:gd name="connsiteY9" fmla="*/ 74141 h 584900"/>
              <a:gd name="connsiteX10" fmla="*/ 2044161 w 2088198"/>
              <a:gd name="connsiteY10" fmla="*/ 123568 h 584900"/>
              <a:gd name="connsiteX11" fmla="*/ 2037100 w 2088198"/>
              <a:gd name="connsiteY11" fmla="*/ 208300 h 584900"/>
              <a:gd name="connsiteX12" fmla="*/ 1832331 w 2088198"/>
              <a:gd name="connsiteY12" fmla="*/ 268318 h 584900"/>
              <a:gd name="connsiteX13" fmla="*/ 1451037 w 2088198"/>
              <a:gd name="connsiteY13" fmla="*/ 296562 h 584900"/>
              <a:gd name="connsiteX14" fmla="*/ 917931 w 2088198"/>
              <a:gd name="connsiteY14" fmla="*/ 257727 h 584900"/>
              <a:gd name="connsiteX15" fmla="*/ 751997 w 2088198"/>
              <a:gd name="connsiteY15" fmla="*/ 204769 h 584900"/>
              <a:gd name="connsiteX16" fmla="*/ 1129761 w 2088198"/>
              <a:gd name="connsiteY16" fmla="*/ 137690 h 584900"/>
              <a:gd name="connsiteX17" fmla="*/ 1737007 w 2088198"/>
              <a:gd name="connsiteY17" fmla="*/ 144751 h 584900"/>
              <a:gd name="connsiteX18" fmla="*/ 2082996 w 2088198"/>
              <a:gd name="connsiteY18" fmla="*/ 225952 h 584900"/>
              <a:gd name="connsiteX19" fmla="*/ 1885288 w 2088198"/>
              <a:gd name="connsiteY19" fmla="*/ 321276 h 584900"/>
              <a:gd name="connsiteX20" fmla="*/ 1482811 w 2088198"/>
              <a:gd name="connsiteY20" fmla="*/ 360111 h 584900"/>
              <a:gd name="connsiteX21" fmla="*/ 928522 w 2088198"/>
              <a:gd name="connsiteY21" fmla="*/ 335398 h 584900"/>
              <a:gd name="connsiteX22" fmla="*/ 737875 w 2088198"/>
              <a:gd name="connsiteY22" fmla="*/ 275379 h 584900"/>
              <a:gd name="connsiteX23" fmla="*/ 1023846 w 2088198"/>
              <a:gd name="connsiteY23" fmla="*/ 211830 h 584900"/>
              <a:gd name="connsiteX24" fmla="*/ 1719355 w 2088198"/>
              <a:gd name="connsiteY24" fmla="*/ 204769 h 584900"/>
              <a:gd name="connsiteX25" fmla="*/ 2068874 w 2088198"/>
              <a:gd name="connsiteY25" fmla="*/ 289501 h 584900"/>
              <a:gd name="connsiteX26" fmla="*/ 1938246 w 2088198"/>
              <a:gd name="connsiteY26" fmla="*/ 388355 h 584900"/>
              <a:gd name="connsiteX27" fmla="*/ 1359244 w 2088198"/>
              <a:gd name="connsiteY27" fmla="*/ 427191 h 584900"/>
              <a:gd name="connsiteX28" fmla="*/ 946175 w 2088198"/>
              <a:gd name="connsiteY28" fmla="*/ 402477 h 584900"/>
              <a:gd name="connsiteX29" fmla="*/ 747069 w 2088198"/>
              <a:gd name="connsiteY29" fmla="*/ 343653 h 584900"/>
              <a:gd name="connsiteX30" fmla="*/ 852911 w 2088198"/>
              <a:gd name="connsiteY30" fmla="*/ 298581 h 584900"/>
              <a:gd name="connsiteX31" fmla="*/ 999546 w 2088198"/>
              <a:gd name="connsiteY31" fmla="*/ 272646 h 584900"/>
              <a:gd name="connsiteX32" fmla="*/ 1393234 w 2088198"/>
              <a:gd name="connsiteY32" fmla="*/ 250267 h 584900"/>
              <a:gd name="connsiteX33" fmla="*/ 1737007 w 2088198"/>
              <a:gd name="connsiteY33" fmla="*/ 268318 h 584900"/>
              <a:gd name="connsiteX34" fmla="*/ 1977081 w 2088198"/>
              <a:gd name="connsiteY34" fmla="*/ 317745 h 584900"/>
              <a:gd name="connsiteX35" fmla="*/ 2068874 w 2088198"/>
              <a:gd name="connsiteY35" fmla="*/ 423660 h 584900"/>
              <a:gd name="connsiteX36" fmla="*/ 1857044 w 2088198"/>
              <a:gd name="connsiteY36" fmla="*/ 494270 h 584900"/>
              <a:gd name="connsiteX37" fmla="*/ 1372217 w 2088198"/>
              <a:gd name="connsiteY37" fmla="*/ 517816 h 584900"/>
              <a:gd name="connsiteX38" fmla="*/ 903809 w 2088198"/>
              <a:gd name="connsiteY38" fmla="*/ 476618 h 584900"/>
              <a:gd name="connsiteX39" fmla="*/ 751997 w 2088198"/>
              <a:gd name="connsiteY39" fmla="*/ 427191 h 584900"/>
              <a:gd name="connsiteX40" fmla="*/ 953236 w 2088198"/>
              <a:gd name="connsiteY40" fmla="*/ 370703 h 584900"/>
              <a:gd name="connsiteX41" fmla="*/ 1624031 w 2088198"/>
              <a:gd name="connsiteY41" fmla="*/ 388355 h 584900"/>
              <a:gd name="connsiteX42" fmla="*/ 1961645 w 2088198"/>
              <a:gd name="connsiteY42" fmla="*/ 422067 h 584900"/>
              <a:gd name="connsiteX43" fmla="*/ 2082996 w 2088198"/>
              <a:gd name="connsiteY43" fmla="*/ 480148 h 584900"/>
              <a:gd name="connsiteX44" fmla="*/ 1977734 w 2088198"/>
              <a:gd name="connsiteY44" fmla="*/ 535070 h 584900"/>
              <a:gd name="connsiteX45" fmla="*/ 1592422 w 2088198"/>
              <a:gd name="connsiteY45" fmla="*/ 582415 h 584900"/>
              <a:gd name="connsiteX46" fmla="*/ 1188466 w 2088198"/>
              <a:gd name="connsiteY46" fmla="*/ 572573 h 584900"/>
              <a:gd name="connsiteX47" fmla="*/ 859963 w 2088198"/>
              <a:gd name="connsiteY47" fmla="*/ 524107 h 584900"/>
              <a:gd name="connsiteX48" fmla="*/ 476617 w 2088198"/>
              <a:gd name="connsiteY48" fmla="*/ 427191 h 584900"/>
              <a:gd name="connsiteX49" fmla="*/ 0 w 2088198"/>
              <a:gd name="connsiteY49" fmla="*/ 285971 h 584900"/>
              <a:gd name="connsiteX0" fmla="*/ 540167 w 2088198"/>
              <a:gd name="connsiteY0" fmla="*/ 0 h 584900"/>
              <a:gd name="connsiteX1" fmla="*/ 1468689 w 2088198"/>
              <a:gd name="connsiteY1" fmla="*/ 10592 h 584900"/>
              <a:gd name="connsiteX2" fmla="*/ 1920593 w 2088198"/>
              <a:gd name="connsiteY2" fmla="*/ 49427 h 584900"/>
              <a:gd name="connsiteX3" fmla="*/ 2086527 w 2088198"/>
              <a:gd name="connsiteY3" fmla="*/ 116507 h 584900"/>
              <a:gd name="connsiteX4" fmla="*/ 1835861 w 2088198"/>
              <a:gd name="connsiteY4" fmla="*/ 208300 h 584900"/>
              <a:gd name="connsiteX5" fmla="*/ 1405140 w 2088198"/>
              <a:gd name="connsiteY5" fmla="*/ 236544 h 584900"/>
              <a:gd name="connsiteX6" fmla="*/ 776711 w 2088198"/>
              <a:gd name="connsiteY6" fmla="*/ 158873 h 584900"/>
              <a:gd name="connsiteX7" fmla="*/ 896748 w 2088198"/>
              <a:gd name="connsiteY7" fmla="*/ 81202 h 584900"/>
              <a:gd name="connsiteX8" fmla="*/ 1391018 w 2088198"/>
              <a:gd name="connsiteY8" fmla="*/ 56488 h 584900"/>
              <a:gd name="connsiteX9" fmla="*/ 1754660 w 2088198"/>
              <a:gd name="connsiteY9" fmla="*/ 74141 h 584900"/>
              <a:gd name="connsiteX10" fmla="*/ 2044161 w 2088198"/>
              <a:gd name="connsiteY10" fmla="*/ 123568 h 584900"/>
              <a:gd name="connsiteX11" fmla="*/ 2037100 w 2088198"/>
              <a:gd name="connsiteY11" fmla="*/ 208300 h 584900"/>
              <a:gd name="connsiteX12" fmla="*/ 1832331 w 2088198"/>
              <a:gd name="connsiteY12" fmla="*/ 268318 h 584900"/>
              <a:gd name="connsiteX13" fmla="*/ 1451037 w 2088198"/>
              <a:gd name="connsiteY13" fmla="*/ 296562 h 584900"/>
              <a:gd name="connsiteX14" fmla="*/ 917931 w 2088198"/>
              <a:gd name="connsiteY14" fmla="*/ 257727 h 584900"/>
              <a:gd name="connsiteX15" fmla="*/ 751997 w 2088198"/>
              <a:gd name="connsiteY15" fmla="*/ 204769 h 584900"/>
              <a:gd name="connsiteX16" fmla="*/ 1129761 w 2088198"/>
              <a:gd name="connsiteY16" fmla="*/ 137690 h 584900"/>
              <a:gd name="connsiteX17" fmla="*/ 1737007 w 2088198"/>
              <a:gd name="connsiteY17" fmla="*/ 144751 h 584900"/>
              <a:gd name="connsiteX18" fmla="*/ 2082996 w 2088198"/>
              <a:gd name="connsiteY18" fmla="*/ 225952 h 584900"/>
              <a:gd name="connsiteX19" fmla="*/ 1885288 w 2088198"/>
              <a:gd name="connsiteY19" fmla="*/ 321276 h 584900"/>
              <a:gd name="connsiteX20" fmla="*/ 1482811 w 2088198"/>
              <a:gd name="connsiteY20" fmla="*/ 360111 h 584900"/>
              <a:gd name="connsiteX21" fmla="*/ 928522 w 2088198"/>
              <a:gd name="connsiteY21" fmla="*/ 335398 h 584900"/>
              <a:gd name="connsiteX22" fmla="*/ 737875 w 2088198"/>
              <a:gd name="connsiteY22" fmla="*/ 275379 h 584900"/>
              <a:gd name="connsiteX23" fmla="*/ 1023846 w 2088198"/>
              <a:gd name="connsiteY23" fmla="*/ 211830 h 584900"/>
              <a:gd name="connsiteX24" fmla="*/ 1719355 w 2088198"/>
              <a:gd name="connsiteY24" fmla="*/ 204769 h 584900"/>
              <a:gd name="connsiteX25" fmla="*/ 2068874 w 2088198"/>
              <a:gd name="connsiteY25" fmla="*/ 289501 h 584900"/>
              <a:gd name="connsiteX26" fmla="*/ 1938246 w 2088198"/>
              <a:gd name="connsiteY26" fmla="*/ 388355 h 584900"/>
              <a:gd name="connsiteX27" fmla="*/ 1359244 w 2088198"/>
              <a:gd name="connsiteY27" fmla="*/ 427191 h 584900"/>
              <a:gd name="connsiteX28" fmla="*/ 946175 w 2088198"/>
              <a:gd name="connsiteY28" fmla="*/ 402477 h 584900"/>
              <a:gd name="connsiteX29" fmla="*/ 747069 w 2088198"/>
              <a:gd name="connsiteY29" fmla="*/ 343653 h 584900"/>
              <a:gd name="connsiteX30" fmla="*/ 852911 w 2088198"/>
              <a:gd name="connsiteY30" fmla="*/ 298581 h 584900"/>
              <a:gd name="connsiteX31" fmla="*/ 999546 w 2088198"/>
              <a:gd name="connsiteY31" fmla="*/ 272646 h 584900"/>
              <a:gd name="connsiteX32" fmla="*/ 1393234 w 2088198"/>
              <a:gd name="connsiteY32" fmla="*/ 250267 h 584900"/>
              <a:gd name="connsiteX33" fmla="*/ 1737007 w 2088198"/>
              <a:gd name="connsiteY33" fmla="*/ 268318 h 584900"/>
              <a:gd name="connsiteX34" fmla="*/ 1977081 w 2088198"/>
              <a:gd name="connsiteY34" fmla="*/ 317745 h 584900"/>
              <a:gd name="connsiteX35" fmla="*/ 2068874 w 2088198"/>
              <a:gd name="connsiteY35" fmla="*/ 423660 h 584900"/>
              <a:gd name="connsiteX36" fmla="*/ 1857044 w 2088198"/>
              <a:gd name="connsiteY36" fmla="*/ 494270 h 584900"/>
              <a:gd name="connsiteX37" fmla="*/ 1372217 w 2088198"/>
              <a:gd name="connsiteY37" fmla="*/ 517816 h 584900"/>
              <a:gd name="connsiteX38" fmla="*/ 903809 w 2088198"/>
              <a:gd name="connsiteY38" fmla="*/ 476618 h 584900"/>
              <a:gd name="connsiteX39" fmla="*/ 751997 w 2088198"/>
              <a:gd name="connsiteY39" fmla="*/ 427191 h 584900"/>
              <a:gd name="connsiteX40" fmla="*/ 981811 w 2088198"/>
              <a:gd name="connsiteY40" fmla="*/ 373835 h 584900"/>
              <a:gd name="connsiteX41" fmla="*/ 1624031 w 2088198"/>
              <a:gd name="connsiteY41" fmla="*/ 388355 h 584900"/>
              <a:gd name="connsiteX42" fmla="*/ 1961645 w 2088198"/>
              <a:gd name="connsiteY42" fmla="*/ 422067 h 584900"/>
              <a:gd name="connsiteX43" fmla="*/ 2082996 w 2088198"/>
              <a:gd name="connsiteY43" fmla="*/ 480148 h 584900"/>
              <a:gd name="connsiteX44" fmla="*/ 1977734 w 2088198"/>
              <a:gd name="connsiteY44" fmla="*/ 535070 h 584900"/>
              <a:gd name="connsiteX45" fmla="*/ 1592422 w 2088198"/>
              <a:gd name="connsiteY45" fmla="*/ 582415 h 584900"/>
              <a:gd name="connsiteX46" fmla="*/ 1188466 w 2088198"/>
              <a:gd name="connsiteY46" fmla="*/ 572573 h 584900"/>
              <a:gd name="connsiteX47" fmla="*/ 859963 w 2088198"/>
              <a:gd name="connsiteY47" fmla="*/ 524107 h 584900"/>
              <a:gd name="connsiteX48" fmla="*/ 476617 w 2088198"/>
              <a:gd name="connsiteY48" fmla="*/ 427191 h 584900"/>
              <a:gd name="connsiteX49" fmla="*/ 0 w 2088198"/>
              <a:gd name="connsiteY49" fmla="*/ 285971 h 584900"/>
              <a:gd name="connsiteX0" fmla="*/ 540167 w 2088198"/>
              <a:gd name="connsiteY0" fmla="*/ 0 h 584900"/>
              <a:gd name="connsiteX1" fmla="*/ 1468689 w 2088198"/>
              <a:gd name="connsiteY1" fmla="*/ 10592 h 584900"/>
              <a:gd name="connsiteX2" fmla="*/ 1920593 w 2088198"/>
              <a:gd name="connsiteY2" fmla="*/ 49427 h 584900"/>
              <a:gd name="connsiteX3" fmla="*/ 2086527 w 2088198"/>
              <a:gd name="connsiteY3" fmla="*/ 116507 h 584900"/>
              <a:gd name="connsiteX4" fmla="*/ 1835861 w 2088198"/>
              <a:gd name="connsiteY4" fmla="*/ 208300 h 584900"/>
              <a:gd name="connsiteX5" fmla="*/ 1405140 w 2088198"/>
              <a:gd name="connsiteY5" fmla="*/ 236544 h 584900"/>
              <a:gd name="connsiteX6" fmla="*/ 776711 w 2088198"/>
              <a:gd name="connsiteY6" fmla="*/ 158873 h 584900"/>
              <a:gd name="connsiteX7" fmla="*/ 896748 w 2088198"/>
              <a:gd name="connsiteY7" fmla="*/ 81202 h 584900"/>
              <a:gd name="connsiteX8" fmla="*/ 1391018 w 2088198"/>
              <a:gd name="connsiteY8" fmla="*/ 56488 h 584900"/>
              <a:gd name="connsiteX9" fmla="*/ 1754660 w 2088198"/>
              <a:gd name="connsiteY9" fmla="*/ 74141 h 584900"/>
              <a:gd name="connsiteX10" fmla="*/ 2044161 w 2088198"/>
              <a:gd name="connsiteY10" fmla="*/ 123568 h 584900"/>
              <a:gd name="connsiteX11" fmla="*/ 2037100 w 2088198"/>
              <a:gd name="connsiteY11" fmla="*/ 208300 h 584900"/>
              <a:gd name="connsiteX12" fmla="*/ 1832331 w 2088198"/>
              <a:gd name="connsiteY12" fmla="*/ 268318 h 584900"/>
              <a:gd name="connsiteX13" fmla="*/ 1451037 w 2088198"/>
              <a:gd name="connsiteY13" fmla="*/ 296562 h 584900"/>
              <a:gd name="connsiteX14" fmla="*/ 917931 w 2088198"/>
              <a:gd name="connsiteY14" fmla="*/ 257727 h 584900"/>
              <a:gd name="connsiteX15" fmla="*/ 751997 w 2088198"/>
              <a:gd name="connsiteY15" fmla="*/ 204769 h 584900"/>
              <a:gd name="connsiteX16" fmla="*/ 1129761 w 2088198"/>
              <a:gd name="connsiteY16" fmla="*/ 137690 h 584900"/>
              <a:gd name="connsiteX17" fmla="*/ 1737007 w 2088198"/>
              <a:gd name="connsiteY17" fmla="*/ 144751 h 584900"/>
              <a:gd name="connsiteX18" fmla="*/ 2082996 w 2088198"/>
              <a:gd name="connsiteY18" fmla="*/ 225952 h 584900"/>
              <a:gd name="connsiteX19" fmla="*/ 1885288 w 2088198"/>
              <a:gd name="connsiteY19" fmla="*/ 321276 h 584900"/>
              <a:gd name="connsiteX20" fmla="*/ 1482811 w 2088198"/>
              <a:gd name="connsiteY20" fmla="*/ 360111 h 584900"/>
              <a:gd name="connsiteX21" fmla="*/ 928522 w 2088198"/>
              <a:gd name="connsiteY21" fmla="*/ 335398 h 584900"/>
              <a:gd name="connsiteX22" fmla="*/ 737875 w 2088198"/>
              <a:gd name="connsiteY22" fmla="*/ 275379 h 584900"/>
              <a:gd name="connsiteX23" fmla="*/ 1023846 w 2088198"/>
              <a:gd name="connsiteY23" fmla="*/ 211830 h 584900"/>
              <a:gd name="connsiteX24" fmla="*/ 1719355 w 2088198"/>
              <a:gd name="connsiteY24" fmla="*/ 204769 h 584900"/>
              <a:gd name="connsiteX25" fmla="*/ 2068874 w 2088198"/>
              <a:gd name="connsiteY25" fmla="*/ 289501 h 584900"/>
              <a:gd name="connsiteX26" fmla="*/ 1938246 w 2088198"/>
              <a:gd name="connsiteY26" fmla="*/ 388355 h 584900"/>
              <a:gd name="connsiteX27" fmla="*/ 1359244 w 2088198"/>
              <a:gd name="connsiteY27" fmla="*/ 427191 h 584900"/>
              <a:gd name="connsiteX28" fmla="*/ 946175 w 2088198"/>
              <a:gd name="connsiteY28" fmla="*/ 402477 h 584900"/>
              <a:gd name="connsiteX29" fmla="*/ 747069 w 2088198"/>
              <a:gd name="connsiteY29" fmla="*/ 343653 h 584900"/>
              <a:gd name="connsiteX30" fmla="*/ 852911 w 2088198"/>
              <a:gd name="connsiteY30" fmla="*/ 298581 h 584900"/>
              <a:gd name="connsiteX31" fmla="*/ 999546 w 2088198"/>
              <a:gd name="connsiteY31" fmla="*/ 272646 h 584900"/>
              <a:gd name="connsiteX32" fmla="*/ 1393234 w 2088198"/>
              <a:gd name="connsiteY32" fmla="*/ 250267 h 584900"/>
              <a:gd name="connsiteX33" fmla="*/ 1737007 w 2088198"/>
              <a:gd name="connsiteY33" fmla="*/ 268318 h 584900"/>
              <a:gd name="connsiteX34" fmla="*/ 1977081 w 2088198"/>
              <a:gd name="connsiteY34" fmla="*/ 317745 h 584900"/>
              <a:gd name="connsiteX35" fmla="*/ 2068874 w 2088198"/>
              <a:gd name="connsiteY35" fmla="*/ 423660 h 584900"/>
              <a:gd name="connsiteX36" fmla="*/ 1857044 w 2088198"/>
              <a:gd name="connsiteY36" fmla="*/ 494270 h 584900"/>
              <a:gd name="connsiteX37" fmla="*/ 1372217 w 2088198"/>
              <a:gd name="connsiteY37" fmla="*/ 517816 h 584900"/>
              <a:gd name="connsiteX38" fmla="*/ 903809 w 2088198"/>
              <a:gd name="connsiteY38" fmla="*/ 476618 h 584900"/>
              <a:gd name="connsiteX39" fmla="*/ 751997 w 2088198"/>
              <a:gd name="connsiteY39" fmla="*/ 427191 h 584900"/>
              <a:gd name="connsiteX40" fmla="*/ 981811 w 2088198"/>
              <a:gd name="connsiteY40" fmla="*/ 373835 h 584900"/>
              <a:gd name="connsiteX41" fmla="*/ 1624031 w 2088198"/>
              <a:gd name="connsiteY41" fmla="*/ 388355 h 584900"/>
              <a:gd name="connsiteX42" fmla="*/ 1961645 w 2088198"/>
              <a:gd name="connsiteY42" fmla="*/ 422067 h 584900"/>
              <a:gd name="connsiteX43" fmla="*/ 2082996 w 2088198"/>
              <a:gd name="connsiteY43" fmla="*/ 480148 h 584900"/>
              <a:gd name="connsiteX44" fmla="*/ 1977734 w 2088198"/>
              <a:gd name="connsiteY44" fmla="*/ 535070 h 584900"/>
              <a:gd name="connsiteX45" fmla="*/ 1592422 w 2088198"/>
              <a:gd name="connsiteY45" fmla="*/ 582415 h 584900"/>
              <a:gd name="connsiteX46" fmla="*/ 1188466 w 2088198"/>
              <a:gd name="connsiteY46" fmla="*/ 572573 h 584900"/>
              <a:gd name="connsiteX47" fmla="*/ 859963 w 2088198"/>
              <a:gd name="connsiteY47" fmla="*/ 524107 h 584900"/>
              <a:gd name="connsiteX48" fmla="*/ 476617 w 2088198"/>
              <a:gd name="connsiteY48" fmla="*/ 427191 h 584900"/>
              <a:gd name="connsiteX49" fmla="*/ 0 w 2088198"/>
              <a:gd name="connsiteY49" fmla="*/ 285971 h 584900"/>
              <a:gd name="connsiteX0" fmla="*/ 540167 w 2088198"/>
              <a:gd name="connsiteY0" fmla="*/ 0 h 584900"/>
              <a:gd name="connsiteX1" fmla="*/ 1468689 w 2088198"/>
              <a:gd name="connsiteY1" fmla="*/ 10592 h 584900"/>
              <a:gd name="connsiteX2" fmla="*/ 1920593 w 2088198"/>
              <a:gd name="connsiteY2" fmla="*/ 49427 h 584900"/>
              <a:gd name="connsiteX3" fmla="*/ 2086527 w 2088198"/>
              <a:gd name="connsiteY3" fmla="*/ 116507 h 584900"/>
              <a:gd name="connsiteX4" fmla="*/ 1835861 w 2088198"/>
              <a:gd name="connsiteY4" fmla="*/ 208300 h 584900"/>
              <a:gd name="connsiteX5" fmla="*/ 1405140 w 2088198"/>
              <a:gd name="connsiteY5" fmla="*/ 236544 h 584900"/>
              <a:gd name="connsiteX6" fmla="*/ 776711 w 2088198"/>
              <a:gd name="connsiteY6" fmla="*/ 158873 h 584900"/>
              <a:gd name="connsiteX7" fmla="*/ 896748 w 2088198"/>
              <a:gd name="connsiteY7" fmla="*/ 81202 h 584900"/>
              <a:gd name="connsiteX8" fmla="*/ 1391018 w 2088198"/>
              <a:gd name="connsiteY8" fmla="*/ 56488 h 584900"/>
              <a:gd name="connsiteX9" fmla="*/ 1754660 w 2088198"/>
              <a:gd name="connsiteY9" fmla="*/ 74141 h 584900"/>
              <a:gd name="connsiteX10" fmla="*/ 2044161 w 2088198"/>
              <a:gd name="connsiteY10" fmla="*/ 123568 h 584900"/>
              <a:gd name="connsiteX11" fmla="*/ 2037100 w 2088198"/>
              <a:gd name="connsiteY11" fmla="*/ 208300 h 584900"/>
              <a:gd name="connsiteX12" fmla="*/ 1832331 w 2088198"/>
              <a:gd name="connsiteY12" fmla="*/ 268318 h 584900"/>
              <a:gd name="connsiteX13" fmla="*/ 1451037 w 2088198"/>
              <a:gd name="connsiteY13" fmla="*/ 296562 h 584900"/>
              <a:gd name="connsiteX14" fmla="*/ 917931 w 2088198"/>
              <a:gd name="connsiteY14" fmla="*/ 257727 h 584900"/>
              <a:gd name="connsiteX15" fmla="*/ 751997 w 2088198"/>
              <a:gd name="connsiteY15" fmla="*/ 204769 h 584900"/>
              <a:gd name="connsiteX16" fmla="*/ 1129761 w 2088198"/>
              <a:gd name="connsiteY16" fmla="*/ 137690 h 584900"/>
              <a:gd name="connsiteX17" fmla="*/ 1737007 w 2088198"/>
              <a:gd name="connsiteY17" fmla="*/ 144751 h 584900"/>
              <a:gd name="connsiteX18" fmla="*/ 2082996 w 2088198"/>
              <a:gd name="connsiteY18" fmla="*/ 225952 h 584900"/>
              <a:gd name="connsiteX19" fmla="*/ 1885288 w 2088198"/>
              <a:gd name="connsiteY19" fmla="*/ 321276 h 584900"/>
              <a:gd name="connsiteX20" fmla="*/ 1482811 w 2088198"/>
              <a:gd name="connsiteY20" fmla="*/ 360111 h 584900"/>
              <a:gd name="connsiteX21" fmla="*/ 928522 w 2088198"/>
              <a:gd name="connsiteY21" fmla="*/ 335398 h 584900"/>
              <a:gd name="connsiteX22" fmla="*/ 737875 w 2088198"/>
              <a:gd name="connsiteY22" fmla="*/ 275379 h 584900"/>
              <a:gd name="connsiteX23" fmla="*/ 1023846 w 2088198"/>
              <a:gd name="connsiteY23" fmla="*/ 211830 h 584900"/>
              <a:gd name="connsiteX24" fmla="*/ 1719355 w 2088198"/>
              <a:gd name="connsiteY24" fmla="*/ 204769 h 584900"/>
              <a:gd name="connsiteX25" fmla="*/ 2068874 w 2088198"/>
              <a:gd name="connsiteY25" fmla="*/ 289501 h 584900"/>
              <a:gd name="connsiteX26" fmla="*/ 1938246 w 2088198"/>
              <a:gd name="connsiteY26" fmla="*/ 388355 h 584900"/>
              <a:gd name="connsiteX27" fmla="*/ 1371151 w 2088198"/>
              <a:gd name="connsiteY27" fmla="*/ 436587 h 584900"/>
              <a:gd name="connsiteX28" fmla="*/ 946175 w 2088198"/>
              <a:gd name="connsiteY28" fmla="*/ 402477 h 584900"/>
              <a:gd name="connsiteX29" fmla="*/ 747069 w 2088198"/>
              <a:gd name="connsiteY29" fmla="*/ 343653 h 584900"/>
              <a:gd name="connsiteX30" fmla="*/ 852911 w 2088198"/>
              <a:gd name="connsiteY30" fmla="*/ 298581 h 584900"/>
              <a:gd name="connsiteX31" fmla="*/ 999546 w 2088198"/>
              <a:gd name="connsiteY31" fmla="*/ 272646 h 584900"/>
              <a:gd name="connsiteX32" fmla="*/ 1393234 w 2088198"/>
              <a:gd name="connsiteY32" fmla="*/ 250267 h 584900"/>
              <a:gd name="connsiteX33" fmla="*/ 1737007 w 2088198"/>
              <a:gd name="connsiteY33" fmla="*/ 268318 h 584900"/>
              <a:gd name="connsiteX34" fmla="*/ 1977081 w 2088198"/>
              <a:gd name="connsiteY34" fmla="*/ 317745 h 584900"/>
              <a:gd name="connsiteX35" fmla="*/ 2068874 w 2088198"/>
              <a:gd name="connsiteY35" fmla="*/ 423660 h 584900"/>
              <a:gd name="connsiteX36" fmla="*/ 1857044 w 2088198"/>
              <a:gd name="connsiteY36" fmla="*/ 494270 h 584900"/>
              <a:gd name="connsiteX37" fmla="*/ 1372217 w 2088198"/>
              <a:gd name="connsiteY37" fmla="*/ 517816 h 584900"/>
              <a:gd name="connsiteX38" fmla="*/ 903809 w 2088198"/>
              <a:gd name="connsiteY38" fmla="*/ 476618 h 584900"/>
              <a:gd name="connsiteX39" fmla="*/ 751997 w 2088198"/>
              <a:gd name="connsiteY39" fmla="*/ 427191 h 584900"/>
              <a:gd name="connsiteX40" fmla="*/ 981811 w 2088198"/>
              <a:gd name="connsiteY40" fmla="*/ 373835 h 584900"/>
              <a:gd name="connsiteX41" fmla="*/ 1624031 w 2088198"/>
              <a:gd name="connsiteY41" fmla="*/ 388355 h 584900"/>
              <a:gd name="connsiteX42" fmla="*/ 1961645 w 2088198"/>
              <a:gd name="connsiteY42" fmla="*/ 422067 h 584900"/>
              <a:gd name="connsiteX43" fmla="*/ 2082996 w 2088198"/>
              <a:gd name="connsiteY43" fmla="*/ 480148 h 584900"/>
              <a:gd name="connsiteX44" fmla="*/ 1977734 w 2088198"/>
              <a:gd name="connsiteY44" fmla="*/ 535070 h 584900"/>
              <a:gd name="connsiteX45" fmla="*/ 1592422 w 2088198"/>
              <a:gd name="connsiteY45" fmla="*/ 582415 h 584900"/>
              <a:gd name="connsiteX46" fmla="*/ 1188466 w 2088198"/>
              <a:gd name="connsiteY46" fmla="*/ 572573 h 584900"/>
              <a:gd name="connsiteX47" fmla="*/ 859963 w 2088198"/>
              <a:gd name="connsiteY47" fmla="*/ 524107 h 584900"/>
              <a:gd name="connsiteX48" fmla="*/ 476617 w 2088198"/>
              <a:gd name="connsiteY48" fmla="*/ 427191 h 584900"/>
              <a:gd name="connsiteX49" fmla="*/ 0 w 2088198"/>
              <a:gd name="connsiteY49" fmla="*/ 285971 h 584900"/>
              <a:gd name="connsiteX0" fmla="*/ 540167 w 2088198"/>
              <a:gd name="connsiteY0" fmla="*/ 0 h 584900"/>
              <a:gd name="connsiteX1" fmla="*/ 1468689 w 2088198"/>
              <a:gd name="connsiteY1" fmla="*/ 10592 h 584900"/>
              <a:gd name="connsiteX2" fmla="*/ 1920593 w 2088198"/>
              <a:gd name="connsiteY2" fmla="*/ 49427 h 584900"/>
              <a:gd name="connsiteX3" fmla="*/ 2086527 w 2088198"/>
              <a:gd name="connsiteY3" fmla="*/ 116507 h 584900"/>
              <a:gd name="connsiteX4" fmla="*/ 1835861 w 2088198"/>
              <a:gd name="connsiteY4" fmla="*/ 208300 h 584900"/>
              <a:gd name="connsiteX5" fmla="*/ 1405140 w 2088198"/>
              <a:gd name="connsiteY5" fmla="*/ 236544 h 584900"/>
              <a:gd name="connsiteX6" fmla="*/ 776711 w 2088198"/>
              <a:gd name="connsiteY6" fmla="*/ 158873 h 584900"/>
              <a:gd name="connsiteX7" fmla="*/ 896748 w 2088198"/>
              <a:gd name="connsiteY7" fmla="*/ 81202 h 584900"/>
              <a:gd name="connsiteX8" fmla="*/ 1391018 w 2088198"/>
              <a:gd name="connsiteY8" fmla="*/ 56488 h 584900"/>
              <a:gd name="connsiteX9" fmla="*/ 1754660 w 2088198"/>
              <a:gd name="connsiteY9" fmla="*/ 74141 h 584900"/>
              <a:gd name="connsiteX10" fmla="*/ 2044161 w 2088198"/>
              <a:gd name="connsiteY10" fmla="*/ 123568 h 584900"/>
              <a:gd name="connsiteX11" fmla="*/ 2037100 w 2088198"/>
              <a:gd name="connsiteY11" fmla="*/ 208300 h 584900"/>
              <a:gd name="connsiteX12" fmla="*/ 1832331 w 2088198"/>
              <a:gd name="connsiteY12" fmla="*/ 268318 h 584900"/>
              <a:gd name="connsiteX13" fmla="*/ 1451037 w 2088198"/>
              <a:gd name="connsiteY13" fmla="*/ 296562 h 584900"/>
              <a:gd name="connsiteX14" fmla="*/ 917931 w 2088198"/>
              <a:gd name="connsiteY14" fmla="*/ 257727 h 584900"/>
              <a:gd name="connsiteX15" fmla="*/ 751997 w 2088198"/>
              <a:gd name="connsiteY15" fmla="*/ 204769 h 584900"/>
              <a:gd name="connsiteX16" fmla="*/ 1129761 w 2088198"/>
              <a:gd name="connsiteY16" fmla="*/ 137690 h 584900"/>
              <a:gd name="connsiteX17" fmla="*/ 1737007 w 2088198"/>
              <a:gd name="connsiteY17" fmla="*/ 144751 h 584900"/>
              <a:gd name="connsiteX18" fmla="*/ 2082996 w 2088198"/>
              <a:gd name="connsiteY18" fmla="*/ 225952 h 584900"/>
              <a:gd name="connsiteX19" fmla="*/ 1885288 w 2088198"/>
              <a:gd name="connsiteY19" fmla="*/ 321276 h 584900"/>
              <a:gd name="connsiteX20" fmla="*/ 1482811 w 2088198"/>
              <a:gd name="connsiteY20" fmla="*/ 360111 h 584900"/>
              <a:gd name="connsiteX21" fmla="*/ 928522 w 2088198"/>
              <a:gd name="connsiteY21" fmla="*/ 335398 h 584900"/>
              <a:gd name="connsiteX22" fmla="*/ 737875 w 2088198"/>
              <a:gd name="connsiteY22" fmla="*/ 275379 h 584900"/>
              <a:gd name="connsiteX23" fmla="*/ 1023846 w 2088198"/>
              <a:gd name="connsiteY23" fmla="*/ 211830 h 584900"/>
              <a:gd name="connsiteX24" fmla="*/ 1719355 w 2088198"/>
              <a:gd name="connsiteY24" fmla="*/ 204769 h 584900"/>
              <a:gd name="connsiteX25" fmla="*/ 2068874 w 2088198"/>
              <a:gd name="connsiteY25" fmla="*/ 289501 h 584900"/>
              <a:gd name="connsiteX26" fmla="*/ 1945389 w 2088198"/>
              <a:gd name="connsiteY26" fmla="*/ 402449 h 584900"/>
              <a:gd name="connsiteX27" fmla="*/ 1371151 w 2088198"/>
              <a:gd name="connsiteY27" fmla="*/ 436587 h 584900"/>
              <a:gd name="connsiteX28" fmla="*/ 946175 w 2088198"/>
              <a:gd name="connsiteY28" fmla="*/ 402477 h 584900"/>
              <a:gd name="connsiteX29" fmla="*/ 747069 w 2088198"/>
              <a:gd name="connsiteY29" fmla="*/ 343653 h 584900"/>
              <a:gd name="connsiteX30" fmla="*/ 852911 w 2088198"/>
              <a:gd name="connsiteY30" fmla="*/ 298581 h 584900"/>
              <a:gd name="connsiteX31" fmla="*/ 999546 w 2088198"/>
              <a:gd name="connsiteY31" fmla="*/ 272646 h 584900"/>
              <a:gd name="connsiteX32" fmla="*/ 1393234 w 2088198"/>
              <a:gd name="connsiteY32" fmla="*/ 250267 h 584900"/>
              <a:gd name="connsiteX33" fmla="*/ 1737007 w 2088198"/>
              <a:gd name="connsiteY33" fmla="*/ 268318 h 584900"/>
              <a:gd name="connsiteX34" fmla="*/ 1977081 w 2088198"/>
              <a:gd name="connsiteY34" fmla="*/ 317745 h 584900"/>
              <a:gd name="connsiteX35" fmla="*/ 2068874 w 2088198"/>
              <a:gd name="connsiteY35" fmla="*/ 423660 h 584900"/>
              <a:gd name="connsiteX36" fmla="*/ 1857044 w 2088198"/>
              <a:gd name="connsiteY36" fmla="*/ 494270 h 584900"/>
              <a:gd name="connsiteX37" fmla="*/ 1372217 w 2088198"/>
              <a:gd name="connsiteY37" fmla="*/ 517816 h 584900"/>
              <a:gd name="connsiteX38" fmla="*/ 903809 w 2088198"/>
              <a:gd name="connsiteY38" fmla="*/ 476618 h 584900"/>
              <a:gd name="connsiteX39" fmla="*/ 751997 w 2088198"/>
              <a:gd name="connsiteY39" fmla="*/ 427191 h 584900"/>
              <a:gd name="connsiteX40" fmla="*/ 981811 w 2088198"/>
              <a:gd name="connsiteY40" fmla="*/ 373835 h 584900"/>
              <a:gd name="connsiteX41" fmla="*/ 1624031 w 2088198"/>
              <a:gd name="connsiteY41" fmla="*/ 388355 h 584900"/>
              <a:gd name="connsiteX42" fmla="*/ 1961645 w 2088198"/>
              <a:gd name="connsiteY42" fmla="*/ 422067 h 584900"/>
              <a:gd name="connsiteX43" fmla="*/ 2082996 w 2088198"/>
              <a:gd name="connsiteY43" fmla="*/ 480148 h 584900"/>
              <a:gd name="connsiteX44" fmla="*/ 1977734 w 2088198"/>
              <a:gd name="connsiteY44" fmla="*/ 535070 h 584900"/>
              <a:gd name="connsiteX45" fmla="*/ 1592422 w 2088198"/>
              <a:gd name="connsiteY45" fmla="*/ 582415 h 584900"/>
              <a:gd name="connsiteX46" fmla="*/ 1188466 w 2088198"/>
              <a:gd name="connsiteY46" fmla="*/ 572573 h 584900"/>
              <a:gd name="connsiteX47" fmla="*/ 859963 w 2088198"/>
              <a:gd name="connsiteY47" fmla="*/ 524107 h 584900"/>
              <a:gd name="connsiteX48" fmla="*/ 476617 w 2088198"/>
              <a:gd name="connsiteY48" fmla="*/ 427191 h 584900"/>
              <a:gd name="connsiteX49" fmla="*/ 0 w 2088198"/>
              <a:gd name="connsiteY49" fmla="*/ 285971 h 584900"/>
              <a:gd name="connsiteX0" fmla="*/ 540167 w 2088198"/>
              <a:gd name="connsiteY0" fmla="*/ 0 h 584900"/>
              <a:gd name="connsiteX1" fmla="*/ 1468689 w 2088198"/>
              <a:gd name="connsiteY1" fmla="*/ 10592 h 584900"/>
              <a:gd name="connsiteX2" fmla="*/ 1920593 w 2088198"/>
              <a:gd name="connsiteY2" fmla="*/ 49427 h 584900"/>
              <a:gd name="connsiteX3" fmla="*/ 2086527 w 2088198"/>
              <a:gd name="connsiteY3" fmla="*/ 116507 h 584900"/>
              <a:gd name="connsiteX4" fmla="*/ 1835861 w 2088198"/>
              <a:gd name="connsiteY4" fmla="*/ 208300 h 584900"/>
              <a:gd name="connsiteX5" fmla="*/ 1405140 w 2088198"/>
              <a:gd name="connsiteY5" fmla="*/ 236544 h 584900"/>
              <a:gd name="connsiteX6" fmla="*/ 776711 w 2088198"/>
              <a:gd name="connsiteY6" fmla="*/ 158873 h 584900"/>
              <a:gd name="connsiteX7" fmla="*/ 896748 w 2088198"/>
              <a:gd name="connsiteY7" fmla="*/ 81202 h 584900"/>
              <a:gd name="connsiteX8" fmla="*/ 1391018 w 2088198"/>
              <a:gd name="connsiteY8" fmla="*/ 56488 h 584900"/>
              <a:gd name="connsiteX9" fmla="*/ 1754660 w 2088198"/>
              <a:gd name="connsiteY9" fmla="*/ 74141 h 584900"/>
              <a:gd name="connsiteX10" fmla="*/ 2044161 w 2088198"/>
              <a:gd name="connsiteY10" fmla="*/ 123568 h 584900"/>
              <a:gd name="connsiteX11" fmla="*/ 2037100 w 2088198"/>
              <a:gd name="connsiteY11" fmla="*/ 208300 h 584900"/>
              <a:gd name="connsiteX12" fmla="*/ 1832331 w 2088198"/>
              <a:gd name="connsiteY12" fmla="*/ 268318 h 584900"/>
              <a:gd name="connsiteX13" fmla="*/ 1451037 w 2088198"/>
              <a:gd name="connsiteY13" fmla="*/ 296562 h 584900"/>
              <a:gd name="connsiteX14" fmla="*/ 917931 w 2088198"/>
              <a:gd name="connsiteY14" fmla="*/ 257727 h 584900"/>
              <a:gd name="connsiteX15" fmla="*/ 751997 w 2088198"/>
              <a:gd name="connsiteY15" fmla="*/ 204769 h 584900"/>
              <a:gd name="connsiteX16" fmla="*/ 1129761 w 2088198"/>
              <a:gd name="connsiteY16" fmla="*/ 137690 h 584900"/>
              <a:gd name="connsiteX17" fmla="*/ 1737007 w 2088198"/>
              <a:gd name="connsiteY17" fmla="*/ 144751 h 584900"/>
              <a:gd name="connsiteX18" fmla="*/ 2082996 w 2088198"/>
              <a:gd name="connsiteY18" fmla="*/ 225952 h 584900"/>
              <a:gd name="connsiteX19" fmla="*/ 1885288 w 2088198"/>
              <a:gd name="connsiteY19" fmla="*/ 321276 h 584900"/>
              <a:gd name="connsiteX20" fmla="*/ 1482811 w 2088198"/>
              <a:gd name="connsiteY20" fmla="*/ 360111 h 584900"/>
              <a:gd name="connsiteX21" fmla="*/ 928522 w 2088198"/>
              <a:gd name="connsiteY21" fmla="*/ 335398 h 584900"/>
              <a:gd name="connsiteX22" fmla="*/ 737875 w 2088198"/>
              <a:gd name="connsiteY22" fmla="*/ 275379 h 584900"/>
              <a:gd name="connsiteX23" fmla="*/ 1023846 w 2088198"/>
              <a:gd name="connsiteY23" fmla="*/ 211830 h 584900"/>
              <a:gd name="connsiteX24" fmla="*/ 1719355 w 2088198"/>
              <a:gd name="connsiteY24" fmla="*/ 204769 h 584900"/>
              <a:gd name="connsiteX25" fmla="*/ 2068874 w 2088198"/>
              <a:gd name="connsiteY25" fmla="*/ 289501 h 584900"/>
              <a:gd name="connsiteX26" fmla="*/ 1945389 w 2088198"/>
              <a:gd name="connsiteY26" fmla="*/ 402449 h 584900"/>
              <a:gd name="connsiteX27" fmla="*/ 1371151 w 2088198"/>
              <a:gd name="connsiteY27" fmla="*/ 436587 h 584900"/>
              <a:gd name="connsiteX28" fmla="*/ 946175 w 2088198"/>
              <a:gd name="connsiteY28" fmla="*/ 402477 h 584900"/>
              <a:gd name="connsiteX29" fmla="*/ 747069 w 2088198"/>
              <a:gd name="connsiteY29" fmla="*/ 343653 h 584900"/>
              <a:gd name="connsiteX30" fmla="*/ 852911 w 2088198"/>
              <a:gd name="connsiteY30" fmla="*/ 298581 h 584900"/>
              <a:gd name="connsiteX31" fmla="*/ 999546 w 2088198"/>
              <a:gd name="connsiteY31" fmla="*/ 272646 h 584900"/>
              <a:gd name="connsiteX32" fmla="*/ 1393234 w 2088198"/>
              <a:gd name="connsiteY32" fmla="*/ 250267 h 584900"/>
              <a:gd name="connsiteX33" fmla="*/ 1737007 w 2088198"/>
              <a:gd name="connsiteY33" fmla="*/ 268318 h 584900"/>
              <a:gd name="connsiteX34" fmla="*/ 1984224 w 2088198"/>
              <a:gd name="connsiteY34" fmla="*/ 320878 h 584900"/>
              <a:gd name="connsiteX35" fmla="*/ 2068874 w 2088198"/>
              <a:gd name="connsiteY35" fmla="*/ 423660 h 584900"/>
              <a:gd name="connsiteX36" fmla="*/ 1857044 w 2088198"/>
              <a:gd name="connsiteY36" fmla="*/ 494270 h 584900"/>
              <a:gd name="connsiteX37" fmla="*/ 1372217 w 2088198"/>
              <a:gd name="connsiteY37" fmla="*/ 517816 h 584900"/>
              <a:gd name="connsiteX38" fmla="*/ 903809 w 2088198"/>
              <a:gd name="connsiteY38" fmla="*/ 476618 h 584900"/>
              <a:gd name="connsiteX39" fmla="*/ 751997 w 2088198"/>
              <a:gd name="connsiteY39" fmla="*/ 427191 h 584900"/>
              <a:gd name="connsiteX40" fmla="*/ 981811 w 2088198"/>
              <a:gd name="connsiteY40" fmla="*/ 373835 h 584900"/>
              <a:gd name="connsiteX41" fmla="*/ 1624031 w 2088198"/>
              <a:gd name="connsiteY41" fmla="*/ 388355 h 584900"/>
              <a:gd name="connsiteX42" fmla="*/ 1961645 w 2088198"/>
              <a:gd name="connsiteY42" fmla="*/ 422067 h 584900"/>
              <a:gd name="connsiteX43" fmla="*/ 2082996 w 2088198"/>
              <a:gd name="connsiteY43" fmla="*/ 480148 h 584900"/>
              <a:gd name="connsiteX44" fmla="*/ 1977734 w 2088198"/>
              <a:gd name="connsiteY44" fmla="*/ 535070 h 584900"/>
              <a:gd name="connsiteX45" fmla="*/ 1592422 w 2088198"/>
              <a:gd name="connsiteY45" fmla="*/ 582415 h 584900"/>
              <a:gd name="connsiteX46" fmla="*/ 1188466 w 2088198"/>
              <a:gd name="connsiteY46" fmla="*/ 572573 h 584900"/>
              <a:gd name="connsiteX47" fmla="*/ 859963 w 2088198"/>
              <a:gd name="connsiteY47" fmla="*/ 524107 h 584900"/>
              <a:gd name="connsiteX48" fmla="*/ 476617 w 2088198"/>
              <a:gd name="connsiteY48" fmla="*/ 427191 h 584900"/>
              <a:gd name="connsiteX49" fmla="*/ 0 w 2088198"/>
              <a:gd name="connsiteY49" fmla="*/ 285971 h 584900"/>
              <a:gd name="connsiteX0" fmla="*/ 540167 w 2088198"/>
              <a:gd name="connsiteY0" fmla="*/ 0 h 584900"/>
              <a:gd name="connsiteX1" fmla="*/ 1468689 w 2088198"/>
              <a:gd name="connsiteY1" fmla="*/ 10592 h 584900"/>
              <a:gd name="connsiteX2" fmla="*/ 1920593 w 2088198"/>
              <a:gd name="connsiteY2" fmla="*/ 49427 h 584900"/>
              <a:gd name="connsiteX3" fmla="*/ 2086527 w 2088198"/>
              <a:gd name="connsiteY3" fmla="*/ 116507 h 584900"/>
              <a:gd name="connsiteX4" fmla="*/ 1835861 w 2088198"/>
              <a:gd name="connsiteY4" fmla="*/ 208300 h 584900"/>
              <a:gd name="connsiteX5" fmla="*/ 1405140 w 2088198"/>
              <a:gd name="connsiteY5" fmla="*/ 236544 h 584900"/>
              <a:gd name="connsiteX6" fmla="*/ 776711 w 2088198"/>
              <a:gd name="connsiteY6" fmla="*/ 158873 h 584900"/>
              <a:gd name="connsiteX7" fmla="*/ 896748 w 2088198"/>
              <a:gd name="connsiteY7" fmla="*/ 81202 h 584900"/>
              <a:gd name="connsiteX8" fmla="*/ 1391018 w 2088198"/>
              <a:gd name="connsiteY8" fmla="*/ 56488 h 584900"/>
              <a:gd name="connsiteX9" fmla="*/ 1754660 w 2088198"/>
              <a:gd name="connsiteY9" fmla="*/ 74141 h 584900"/>
              <a:gd name="connsiteX10" fmla="*/ 2044161 w 2088198"/>
              <a:gd name="connsiteY10" fmla="*/ 123568 h 584900"/>
              <a:gd name="connsiteX11" fmla="*/ 2037100 w 2088198"/>
              <a:gd name="connsiteY11" fmla="*/ 208300 h 584900"/>
              <a:gd name="connsiteX12" fmla="*/ 1832331 w 2088198"/>
              <a:gd name="connsiteY12" fmla="*/ 268318 h 584900"/>
              <a:gd name="connsiteX13" fmla="*/ 1451037 w 2088198"/>
              <a:gd name="connsiteY13" fmla="*/ 296562 h 584900"/>
              <a:gd name="connsiteX14" fmla="*/ 917931 w 2088198"/>
              <a:gd name="connsiteY14" fmla="*/ 257727 h 584900"/>
              <a:gd name="connsiteX15" fmla="*/ 751997 w 2088198"/>
              <a:gd name="connsiteY15" fmla="*/ 204769 h 584900"/>
              <a:gd name="connsiteX16" fmla="*/ 1129761 w 2088198"/>
              <a:gd name="connsiteY16" fmla="*/ 137690 h 584900"/>
              <a:gd name="connsiteX17" fmla="*/ 1737007 w 2088198"/>
              <a:gd name="connsiteY17" fmla="*/ 144751 h 584900"/>
              <a:gd name="connsiteX18" fmla="*/ 2082996 w 2088198"/>
              <a:gd name="connsiteY18" fmla="*/ 225952 h 584900"/>
              <a:gd name="connsiteX19" fmla="*/ 1885288 w 2088198"/>
              <a:gd name="connsiteY19" fmla="*/ 321276 h 584900"/>
              <a:gd name="connsiteX20" fmla="*/ 1482811 w 2088198"/>
              <a:gd name="connsiteY20" fmla="*/ 360111 h 584900"/>
              <a:gd name="connsiteX21" fmla="*/ 928522 w 2088198"/>
              <a:gd name="connsiteY21" fmla="*/ 335398 h 584900"/>
              <a:gd name="connsiteX22" fmla="*/ 737875 w 2088198"/>
              <a:gd name="connsiteY22" fmla="*/ 275379 h 584900"/>
              <a:gd name="connsiteX23" fmla="*/ 1023846 w 2088198"/>
              <a:gd name="connsiteY23" fmla="*/ 211830 h 584900"/>
              <a:gd name="connsiteX24" fmla="*/ 1719355 w 2088198"/>
              <a:gd name="connsiteY24" fmla="*/ 204769 h 584900"/>
              <a:gd name="connsiteX25" fmla="*/ 2068874 w 2088198"/>
              <a:gd name="connsiteY25" fmla="*/ 289501 h 584900"/>
              <a:gd name="connsiteX26" fmla="*/ 1945389 w 2088198"/>
              <a:gd name="connsiteY26" fmla="*/ 402449 h 584900"/>
              <a:gd name="connsiteX27" fmla="*/ 1371151 w 2088198"/>
              <a:gd name="connsiteY27" fmla="*/ 436587 h 584900"/>
              <a:gd name="connsiteX28" fmla="*/ 946175 w 2088198"/>
              <a:gd name="connsiteY28" fmla="*/ 402477 h 584900"/>
              <a:gd name="connsiteX29" fmla="*/ 747069 w 2088198"/>
              <a:gd name="connsiteY29" fmla="*/ 343653 h 584900"/>
              <a:gd name="connsiteX30" fmla="*/ 852911 w 2088198"/>
              <a:gd name="connsiteY30" fmla="*/ 298581 h 584900"/>
              <a:gd name="connsiteX31" fmla="*/ 999546 w 2088198"/>
              <a:gd name="connsiteY31" fmla="*/ 272646 h 584900"/>
              <a:gd name="connsiteX32" fmla="*/ 1393234 w 2088198"/>
              <a:gd name="connsiteY32" fmla="*/ 250267 h 584900"/>
              <a:gd name="connsiteX33" fmla="*/ 1737007 w 2088198"/>
              <a:gd name="connsiteY33" fmla="*/ 268318 h 584900"/>
              <a:gd name="connsiteX34" fmla="*/ 1984224 w 2088198"/>
              <a:gd name="connsiteY34" fmla="*/ 320878 h 584900"/>
              <a:gd name="connsiteX35" fmla="*/ 2068874 w 2088198"/>
              <a:gd name="connsiteY35" fmla="*/ 423660 h 584900"/>
              <a:gd name="connsiteX36" fmla="*/ 1857044 w 2088198"/>
              <a:gd name="connsiteY36" fmla="*/ 494270 h 584900"/>
              <a:gd name="connsiteX37" fmla="*/ 1372217 w 2088198"/>
              <a:gd name="connsiteY37" fmla="*/ 517816 h 584900"/>
              <a:gd name="connsiteX38" fmla="*/ 903809 w 2088198"/>
              <a:gd name="connsiteY38" fmla="*/ 476618 h 584900"/>
              <a:gd name="connsiteX39" fmla="*/ 751997 w 2088198"/>
              <a:gd name="connsiteY39" fmla="*/ 427191 h 584900"/>
              <a:gd name="connsiteX40" fmla="*/ 981811 w 2088198"/>
              <a:gd name="connsiteY40" fmla="*/ 373835 h 584900"/>
              <a:gd name="connsiteX41" fmla="*/ 1624031 w 2088198"/>
              <a:gd name="connsiteY41" fmla="*/ 388355 h 584900"/>
              <a:gd name="connsiteX42" fmla="*/ 1961645 w 2088198"/>
              <a:gd name="connsiteY42" fmla="*/ 422067 h 584900"/>
              <a:gd name="connsiteX43" fmla="*/ 2082996 w 2088198"/>
              <a:gd name="connsiteY43" fmla="*/ 480148 h 584900"/>
              <a:gd name="connsiteX44" fmla="*/ 1977734 w 2088198"/>
              <a:gd name="connsiteY44" fmla="*/ 535070 h 584900"/>
              <a:gd name="connsiteX45" fmla="*/ 1592422 w 2088198"/>
              <a:gd name="connsiteY45" fmla="*/ 582415 h 584900"/>
              <a:gd name="connsiteX46" fmla="*/ 1188466 w 2088198"/>
              <a:gd name="connsiteY46" fmla="*/ 572573 h 584900"/>
              <a:gd name="connsiteX47" fmla="*/ 859963 w 2088198"/>
              <a:gd name="connsiteY47" fmla="*/ 524107 h 584900"/>
              <a:gd name="connsiteX48" fmla="*/ 476617 w 2088198"/>
              <a:gd name="connsiteY48" fmla="*/ 427191 h 584900"/>
              <a:gd name="connsiteX49" fmla="*/ 0 w 2088198"/>
              <a:gd name="connsiteY49" fmla="*/ 285971 h 584900"/>
              <a:gd name="connsiteX0" fmla="*/ 540167 w 2088198"/>
              <a:gd name="connsiteY0" fmla="*/ 0 h 584674"/>
              <a:gd name="connsiteX1" fmla="*/ 1468689 w 2088198"/>
              <a:gd name="connsiteY1" fmla="*/ 10592 h 584674"/>
              <a:gd name="connsiteX2" fmla="*/ 1920593 w 2088198"/>
              <a:gd name="connsiteY2" fmla="*/ 49427 h 584674"/>
              <a:gd name="connsiteX3" fmla="*/ 2086527 w 2088198"/>
              <a:gd name="connsiteY3" fmla="*/ 116507 h 584674"/>
              <a:gd name="connsiteX4" fmla="*/ 1835861 w 2088198"/>
              <a:gd name="connsiteY4" fmla="*/ 208300 h 584674"/>
              <a:gd name="connsiteX5" fmla="*/ 1405140 w 2088198"/>
              <a:gd name="connsiteY5" fmla="*/ 236544 h 584674"/>
              <a:gd name="connsiteX6" fmla="*/ 776711 w 2088198"/>
              <a:gd name="connsiteY6" fmla="*/ 158873 h 584674"/>
              <a:gd name="connsiteX7" fmla="*/ 896748 w 2088198"/>
              <a:gd name="connsiteY7" fmla="*/ 81202 h 584674"/>
              <a:gd name="connsiteX8" fmla="*/ 1391018 w 2088198"/>
              <a:gd name="connsiteY8" fmla="*/ 56488 h 584674"/>
              <a:gd name="connsiteX9" fmla="*/ 1754660 w 2088198"/>
              <a:gd name="connsiteY9" fmla="*/ 74141 h 584674"/>
              <a:gd name="connsiteX10" fmla="*/ 2044161 w 2088198"/>
              <a:gd name="connsiteY10" fmla="*/ 123568 h 584674"/>
              <a:gd name="connsiteX11" fmla="*/ 2037100 w 2088198"/>
              <a:gd name="connsiteY11" fmla="*/ 208300 h 584674"/>
              <a:gd name="connsiteX12" fmla="*/ 1832331 w 2088198"/>
              <a:gd name="connsiteY12" fmla="*/ 268318 h 584674"/>
              <a:gd name="connsiteX13" fmla="*/ 1451037 w 2088198"/>
              <a:gd name="connsiteY13" fmla="*/ 296562 h 584674"/>
              <a:gd name="connsiteX14" fmla="*/ 917931 w 2088198"/>
              <a:gd name="connsiteY14" fmla="*/ 257727 h 584674"/>
              <a:gd name="connsiteX15" fmla="*/ 751997 w 2088198"/>
              <a:gd name="connsiteY15" fmla="*/ 204769 h 584674"/>
              <a:gd name="connsiteX16" fmla="*/ 1129761 w 2088198"/>
              <a:gd name="connsiteY16" fmla="*/ 137690 h 584674"/>
              <a:gd name="connsiteX17" fmla="*/ 1737007 w 2088198"/>
              <a:gd name="connsiteY17" fmla="*/ 144751 h 584674"/>
              <a:gd name="connsiteX18" fmla="*/ 2082996 w 2088198"/>
              <a:gd name="connsiteY18" fmla="*/ 225952 h 584674"/>
              <a:gd name="connsiteX19" fmla="*/ 1885288 w 2088198"/>
              <a:gd name="connsiteY19" fmla="*/ 321276 h 584674"/>
              <a:gd name="connsiteX20" fmla="*/ 1482811 w 2088198"/>
              <a:gd name="connsiteY20" fmla="*/ 360111 h 584674"/>
              <a:gd name="connsiteX21" fmla="*/ 928522 w 2088198"/>
              <a:gd name="connsiteY21" fmla="*/ 335398 h 584674"/>
              <a:gd name="connsiteX22" fmla="*/ 737875 w 2088198"/>
              <a:gd name="connsiteY22" fmla="*/ 275379 h 584674"/>
              <a:gd name="connsiteX23" fmla="*/ 1023846 w 2088198"/>
              <a:gd name="connsiteY23" fmla="*/ 211830 h 584674"/>
              <a:gd name="connsiteX24" fmla="*/ 1719355 w 2088198"/>
              <a:gd name="connsiteY24" fmla="*/ 204769 h 584674"/>
              <a:gd name="connsiteX25" fmla="*/ 2068874 w 2088198"/>
              <a:gd name="connsiteY25" fmla="*/ 289501 h 584674"/>
              <a:gd name="connsiteX26" fmla="*/ 1945389 w 2088198"/>
              <a:gd name="connsiteY26" fmla="*/ 402449 h 584674"/>
              <a:gd name="connsiteX27" fmla="*/ 1371151 w 2088198"/>
              <a:gd name="connsiteY27" fmla="*/ 436587 h 584674"/>
              <a:gd name="connsiteX28" fmla="*/ 946175 w 2088198"/>
              <a:gd name="connsiteY28" fmla="*/ 402477 h 584674"/>
              <a:gd name="connsiteX29" fmla="*/ 747069 w 2088198"/>
              <a:gd name="connsiteY29" fmla="*/ 343653 h 584674"/>
              <a:gd name="connsiteX30" fmla="*/ 852911 w 2088198"/>
              <a:gd name="connsiteY30" fmla="*/ 298581 h 584674"/>
              <a:gd name="connsiteX31" fmla="*/ 999546 w 2088198"/>
              <a:gd name="connsiteY31" fmla="*/ 272646 h 584674"/>
              <a:gd name="connsiteX32" fmla="*/ 1393234 w 2088198"/>
              <a:gd name="connsiteY32" fmla="*/ 250267 h 584674"/>
              <a:gd name="connsiteX33" fmla="*/ 1737007 w 2088198"/>
              <a:gd name="connsiteY33" fmla="*/ 268318 h 584674"/>
              <a:gd name="connsiteX34" fmla="*/ 1984224 w 2088198"/>
              <a:gd name="connsiteY34" fmla="*/ 320878 h 584674"/>
              <a:gd name="connsiteX35" fmla="*/ 2068874 w 2088198"/>
              <a:gd name="connsiteY35" fmla="*/ 423660 h 584674"/>
              <a:gd name="connsiteX36" fmla="*/ 1857044 w 2088198"/>
              <a:gd name="connsiteY36" fmla="*/ 494270 h 584674"/>
              <a:gd name="connsiteX37" fmla="*/ 1372217 w 2088198"/>
              <a:gd name="connsiteY37" fmla="*/ 517816 h 584674"/>
              <a:gd name="connsiteX38" fmla="*/ 903809 w 2088198"/>
              <a:gd name="connsiteY38" fmla="*/ 476618 h 584674"/>
              <a:gd name="connsiteX39" fmla="*/ 751997 w 2088198"/>
              <a:gd name="connsiteY39" fmla="*/ 427191 h 584674"/>
              <a:gd name="connsiteX40" fmla="*/ 981811 w 2088198"/>
              <a:gd name="connsiteY40" fmla="*/ 373835 h 584674"/>
              <a:gd name="connsiteX41" fmla="*/ 1624031 w 2088198"/>
              <a:gd name="connsiteY41" fmla="*/ 388355 h 584674"/>
              <a:gd name="connsiteX42" fmla="*/ 1961645 w 2088198"/>
              <a:gd name="connsiteY42" fmla="*/ 422067 h 584674"/>
              <a:gd name="connsiteX43" fmla="*/ 2082996 w 2088198"/>
              <a:gd name="connsiteY43" fmla="*/ 480148 h 584674"/>
              <a:gd name="connsiteX44" fmla="*/ 1982496 w 2088198"/>
              <a:gd name="connsiteY44" fmla="*/ 538202 h 584674"/>
              <a:gd name="connsiteX45" fmla="*/ 1592422 w 2088198"/>
              <a:gd name="connsiteY45" fmla="*/ 582415 h 584674"/>
              <a:gd name="connsiteX46" fmla="*/ 1188466 w 2088198"/>
              <a:gd name="connsiteY46" fmla="*/ 572573 h 584674"/>
              <a:gd name="connsiteX47" fmla="*/ 859963 w 2088198"/>
              <a:gd name="connsiteY47" fmla="*/ 524107 h 584674"/>
              <a:gd name="connsiteX48" fmla="*/ 476617 w 2088198"/>
              <a:gd name="connsiteY48" fmla="*/ 427191 h 584674"/>
              <a:gd name="connsiteX49" fmla="*/ 0 w 2088198"/>
              <a:gd name="connsiteY49" fmla="*/ 285971 h 584674"/>
              <a:gd name="connsiteX0" fmla="*/ 540167 w 2088198"/>
              <a:gd name="connsiteY0" fmla="*/ 0 h 584674"/>
              <a:gd name="connsiteX1" fmla="*/ 1468689 w 2088198"/>
              <a:gd name="connsiteY1" fmla="*/ 10592 h 584674"/>
              <a:gd name="connsiteX2" fmla="*/ 1920593 w 2088198"/>
              <a:gd name="connsiteY2" fmla="*/ 49427 h 584674"/>
              <a:gd name="connsiteX3" fmla="*/ 2086527 w 2088198"/>
              <a:gd name="connsiteY3" fmla="*/ 116507 h 584674"/>
              <a:gd name="connsiteX4" fmla="*/ 1835861 w 2088198"/>
              <a:gd name="connsiteY4" fmla="*/ 208300 h 584674"/>
              <a:gd name="connsiteX5" fmla="*/ 1405140 w 2088198"/>
              <a:gd name="connsiteY5" fmla="*/ 236544 h 584674"/>
              <a:gd name="connsiteX6" fmla="*/ 776711 w 2088198"/>
              <a:gd name="connsiteY6" fmla="*/ 158873 h 584674"/>
              <a:gd name="connsiteX7" fmla="*/ 896748 w 2088198"/>
              <a:gd name="connsiteY7" fmla="*/ 81202 h 584674"/>
              <a:gd name="connsiteX8" fmla="*/ 1391018 w 2088198"/>
              <a:gd name="connsiteY8" fmla="*/ 56488 h 584674"/>
              <a:gd name="connsiteX9" fmla="*/ 1754660 w 2088198"/>
              <a:gd name="connsiteY9" fmla="*/ 74141 h 584674"/>
              <a:gd name="connsiteX10" fmla="*/ 2044161 w 2088198"/>
              <a:gd name="connsiteY10" fmla="*/ 123568 h 584674"/>
              <a:gd name="connsiteX11" fmla="*/ 2037100 w 2088198"/>
              <a:gd name="connsiteY11" fmla="*/ 208300 h 584674"/>
              <a:gd name="connsiteX12" fmla="*/ 1832331 w 2088198"/>
              <a:gd name="connsiteY12" fmla="*/ 268318 h 584674"/>
              <a:gd name="connsiteX13" fmla="*/ 1451037 w 2088198"/>
              <a:gd name="connsiteY13" fmla="*/ 296562 h 584674"/>
              <a:gd name="connsiteX14" fmla="*/ 917931 w 2088198"/>
              <a:gd name="connsiteY14" fmla="*/ 257727 h 584674"/>
              <a:gd name="connsiteX15" fmla="*/ 751997 w 2088198"/>
              <a:gd name="connsiteY15" fmla="*/ 204769 h 584674"/>
              <a:gd name="connsiteX16" fmla="*/ 1129761 w 2088198"/>
              <a:gd name="connsiteY16" fmla="*/ 137690 h 584674"/>
              <a:gd name="connsiteX17" fmla="*/ 1737007 w 2088198"/>
              <a:gd name="connsiteY17" fmla="*/ 144751 h 584674"/>
              <a:gd name="connsiteX18" fmla="*/ 2082996 w 2088198"/>
              <a:gd name="connsiteY18" fmla="*/ 225952 h 584674"/>
              <a:gd name="connsiteX19" fmla="*/ 1885288 w 2088198"/>
              <a:gd name="connsiteY19" fmla="*/ 321276 h 584674"/>
              <a:gd name="connsiteX20" fmla="*/ 1482811 w 2088198"/>
              <a:gd name="connsiteY20" fmla="*/ 360111 h 584674"/>
              <a:gd name="connsiteX21" fmla="*/ 928522 w 2088198"/>
              <a:gd name="connsiteY21" fmla="*/ 335398 h 584674"/>
              <a:gd name="connsiteX22" fmla="*/ 737875 w 2088198"/>
              <a:gd name="connsiteY22" fmla="*/ 275379 h 584674"/>
              <a:gd name="connsiteX23" fmla="*/ 1023846 w 2088198"/>
              <a:gd name="connsiteY23" fmla="*/ 211830 h 584674"/>
              <a:gd name="connsiteX24" fmla="*/ 1719355 w 2088198"/>
              <a:gd name="connsiteY24" fmla="*/ 204769 h 584674"/>
              <a:gd name="connsiteX25" fmla="*/ 2068874 w 2088198"/>
              <a:gd name="connsiteY25" fmla="*/ 289501 h 584674"/>
              <a:gd name="connsiteX26" fmla="*/ 1945389 w 2088198"/>
              <a:gd name="connsiteY26" fmla="*/ 402449 h 584674"/>
              <a:gd name="connsiteX27" fmla="*/ 1371151 w 2088198"/>
              <a:gd name="connsiteY27" fmla="*/ 436587 h 584674"/>
              <a:gd name="connsiteX28" fmla="*/ 946175 w 2088198"/>
              <a:gd name="connsiteY28" fmla="*/ 402477 h 584674"/>
              <a:gd name="connsiteX29" fmla="*/ 747069 w 2088198"/>
              <a:gd name="connsiteY29" fmla="*/ 343653 h 584674"/>
              <a:gd name="connsiteX30" fmla="*/ 852911 w 2088198"/>
              <a:gd name="connsiteY30" fmla="*/ 298581 h 584674"/>
              <a:gd name="connsiteX31" fmla="*/ 999546 w 2088198"/>
              <a:gd name="connsiteY31" fmla="*/ 272646 h 584674"/>
              <a:gd name="connsiteX32" fmla="*/ 1393234 w 2088198"/>
              <a:gd name="connsiteY32" fmla="*/ 250267 h 584674"/>
              <a:gd name="connsiteX33" fmla="*/ 1737007 w 2088198"/>
              <a:gd name="connsiteY33" fmla="*/ 268318 h 584674"/>
              <a:gd name="connsiteX34" fmla="*/ 1979462 w 2088198"/>
              <a:gd name="connsiteY34" fmla="*/ 333407 h 584674"/>
              <a:gd name="connsiteX35" fmla="*/ 2068874 w 2088198"/>
              <a:gd name="connsiteY35" fmla="*/ 423660 h 584674"/>
              <a:gd name="connsiteX36" fmla="*/ 1857044 w 2088198"/>
              <a:gd name="connsiteY36" fmla="*/ 494270 h 584674"/>
              <a:gd name="connsiteX37" fmla="*/ 1372217 w 2088198"/>
              <a:gd name="connsiteY37" fmla="*/ 517816 h 584674"/>
              <a:gd name="connsiteX38" fmla="*/ 903809 w 2088198"/>
              <a:gd name="connsiteY38" fmla="*/ 476618 h 584674"/>
              <a:gd name="connsiteX39" fmla="*/ 751997 w 2088198"/>
              <a:gd name="connsiteY39" fmla="*/ 427191 h 584674"/>
              <a:gd name="connsiteX40" fmla="*/ 981811 w 2088198"/>
              <a:gd name="connsiteY40" fmla="*/ 373835 h 584674"/>
              <a:gd name="connsiteX41" fmla="*/ 1624031 w 2088198"/>
              <a:gd name="connsiteY41" fmla="*/ 388355 h 584674"/>
              <a:gd name="connsiteX42" fmla="*/ 1961645 w 2088198"/>
              <a:gd name="connsiteY42" fmla="*/ 422067 h 584674"/>
              <a:gd name="connsiteX43" fmla="*/ 2082996 w 2088198"/>
              <a:gd name="connsiteY43" fmla="*/ 480148 h 584674"/>
              <a:gd name="connsiteX44" fmla="*/ 1982496 w 2088198"/>
              <a:gd name="connsiteY44" fmla="*/ 538202 h 584674"/>
              <a:gd name="connsiteX45" fmla="*/ 1592422 w 2088198"/>
              <a:gd name="connsiteY45" fmla="*/ 582415 h 584674"/>
              <a:gd name="connsiteX46" fmla="*/ 1188466 w 2088198"/>
              <a:gd name="connsiteY46" fmla="*/ 572573 h 584674"/>
              <a:gd name="connsiteX47" fmla="*/ 859963 w 2088198"/>
              <a:gd name="connsiteY47" fmla="*/ 524107 h 584674"/>
              <a:gd name="connsiteX48" fmla="*/ 476617 w 2088198"/>
              <a:gd name="connsiteY48" fmla="*/ 427191 h 584674"/>
              <a:gd name="connsiteX49" fmla="*/ 0 w 2088198"/>
              <a:gd name="connsiteY49" fmla="*/ 285971 h 584674"/>
              <a:gd name="connsiteX0" fmla="*/ 540167 w 2088198"/>
              <a:gd name="connsiteY0" fmla="*/ 0 h 584674"/>
              <a:gd name="connsiteX1" fmla="*/ 1468689 w 2088198"/>
              <a:gd name="connsiteY1" fmla="*/ 10592 h 584674"/>
              <a:gd name="connsiteX2" fmla="*/ 1920593 w 2088198"/>
              <a:gd name="connsiteY2" fmla="*/ 49427 h 584674"/>
              <a:gd name="connsiteX3" fmla="*/ 2086527 w 2088198"/>
              <a:gd name="connsiteY3" fmla="*/ 116507 h 584674"/>
              <a:gd name="connsiteX4" fmla="*/ 1835861 w 2088198"/>
              <a:gd name="connsiteY4" fmla="*/ 208300 h 584674"/>
              <a:gd name="connsiteX5" fmla="*/ 1405140 w 2088198"/>
              <a:gd name="connsiteY5" fmla="*/ 236544 h 584674"/>
              <a:gd name="connsiteX6" fmla="*/ 776711 w 2088198"/>
              <a:gd name="connsiteY6" fmla="*/ 158873 h 584674"/>
              <a:gd name="connsiteX7" fmla="*/ 896748 w 2088198"/>
              <a:gd name="connsiteY7" fmla="*/ 81202 h 584674"/>
              <a:gd name="connsiteX8" fmla="*/ 1391018 w 2088198"/>
              <a:gd name="connsiteY8" fmla="*/ 56488 h 584674"/>
              <a:gd name="connsiteX9" fmla="*/ 1754660 w 2088198"/>
              <a:gd name="connsiteY9" fmla="*/ 74141 h 584674"/>
              <a:gd name="connsiteX10" fmla="*/ 2044161 w 2088198"/>
              <a:gd name="connsiteY10" fmla="*/ 123568 h 584674"/>
              <a:gd name="connsiteX11" fmla="*/ 2037100 w 2088198"/>
              <a:gd name="connsiteY11" fmla="*/ 208300 h 584674"/>
              <a:gd name="connsiteX12" fmla="*/ 1832331 w 2088198"/>
              <a:gd name="connsiteY12" fmla="*/ 268318 h 584674"/>
              <a:gd name="connsiteX13" fmla="*/ 1451037 w 2088198"/>
              <a:gd name="connsiteY13" fmla="*/ 296562 h 584674"/>
              <a:gd name="connsiteX14" fmla="*/ 917931 w 2088198"/>
              <a:gd name="connsiteY14" fmla="*/ 257727 h 584674"/>
              <a:gd name="connsiteX15" fmla="*/ 751997 w 2088198"/>
              <a:gd name="connsiteY15" fmla="*/ 204769 h 584674"/>
              <a:gd name="connsiteX16" fmla="*/ 1129761 w 2088198"/>
              <a:gd name="connsiteY16" fmla="*/ 137690 h 584674"/>
              <a:gd name="connsiteX17" fmla="*/ 1737007 w 2088198"/>
              <a:gd name="connsiteY17" fmla="*/ 144751 h 584674"/>
              <a:gd name="connsiteX18" fmla="*/ 2082996 w 2088198"/>
              <a:gd name="connsiteY18" fmla="*/ 225952 h 584674"/>
              <a:gd name="connsiteX19" fmla="*/ 1885288 w 2088198"/>
              <a:gd name="connsiteY19" fmla="*/ 321276 h 584674"/>
              <a:gd name="connsiteX20" fmla="*/ 1482811 w 2088198"/>
              <a:gd name="connsiteY20" fmla="*/ 360111 h 584674"/>
              <a:gd name="connsiteX21" fmla="*/ 928522 w 2088198"/>
              <a:gd name="connsiteY21" fmla="*/ 335398 h 584674"/>
              <a:gd name="connsiteX22" fmla="*/ 737875 w 2088198"/>
              <a:gd name="connsiteY22" fmla="*/ 275379 h 584674"/>
              <a:gd name="connsiteX23" fmla="*/ 1023846 w 2088198"/>
              <a:gd name="connsiteY23" fmla="*/ 211830 h 584674"/>
              <a:gd name="connsiteX24" fmla="*/ 1719355 w 2088198"/>
              <a:gd name="connsiteY24" fmla="*/ 204769 h 584674"/>
              <a:gd name="connsiteX25" fmla="*/ 2068874 w 2088198"/>
              <a:gd name="connsiteY25" fmla="*/ 289501 h 584674"/>
              <a:gd name="connsiteX26" fmla="*/ 1945389 w 2088198"/>
              <a:gd name="connsiteY26" fmla="*/ 402449 h 584674"/>
              <a:gd name="connsiteX27" fmla="*/ 1371151 w 2088198"/>
              <a:gd name="connsiteY27" fmla="*/ 436587 h 584674"/>
              <a:gd name="connsiteX28" fmla="*/ 946175 w 2088198"/>
              <a:gd name="connsiteY28" fmla="*/ 402477 h 584674"/>
              <a:gd name="connsiteX29" fmla="*/ 747069 w 2088198"/>
              <a:gd name="connsiteY29" fmla="*/ 343653 h 584674"/>
              <a:gd name="connsiteX30" fmla="*/ 852911 w 2088198"/>
              <a:gd name="connsiteY30" fmla="*/ 298581 h 584674"/>
              <a:gd name="connsiteX31" fmla="*/ 999546 w 2088198"/>
              <a:gd name="connsiteY31" fmla="*/ 272646 h 584674"/>
              <a:gd name="connsiteX32" fmla="*/ 1393234 w 2088198"/>
              <a:gd name="connsiteY32" fmla="*/ 250267 h 584674"/>
              <a:gd name="connsiteX33" fmla="*/ 1737007 w 2088198"/>
              <a:gd name="connsiteY33" fmla="*/ 291809 h 584674"/>
              <a:gd name="connsiteX34" fmla="*/ 1979462 w 2088198"/>
              <a:gd name="connsiteY34" fmla="*/ 333407 h 584674"/>
              <a:gd name="connsiteX35" fmla="*/ 2068874 w 2088198"/>
              <a:gd name="connsiteY35" fmla="*/ 423660 h 584674"/>
              <a:gd name="connsiteX36" fmla="*/ 1857044 w 2088198"/>
              <a:gd name="connsiteY36" fmla="*/ 494270 h 584674"/>
              <a:gd name="connsiteX37" fmla="*/ 1372217 w 2088198"/>
              <a:gd name="connsiteY37" fmla="*/ 517816 h 584674"/>
              <a:gd name="connsiteX38" fmla="*/ 903809 w 2088198"/>
              <a:gd name="connsiteY38" fmla="*/ 476618 h 584674"/>
              <a:gd name="connsiteX39" fmla="*/ 751997 w 2088198"/>
              <a:gd name="connsiteY39" fmla="*/ 427191 h 584674"/>
              <a:gd name="connsiteX40" fmla="*/ 981811 w 2088198"/>
              <a:gd name="connsiteY40" fmla="*/ 373835 h 584674"/>
              <a:gd name="connsiteX41" fmla="*/ 1624031 w 2088198"/>
              <a:gd name="connsiteY41" fmla="*/ 388355 h 584674"/>
              <a:gd name="connsiteX42" fmla="*/ 1961645 w 2088198"/>
              <a:gd name="connsiteY42" fmla="*/ 422067 h 584674"/>
              <a:gd name="connsiteX43" fmla="*/ 2082996 w 2088198"/>
              <a:gd name="connsiteY43" fmla="*/ 480148 h 584674"/>
              <a:gd name="connsiteX44" fmla="*/ 1982496 w 2088198"/>
              <a:gd name="connsiteY44" fmla="*/ 538202 h 584674"/>
              <a:gd name="connsiteX45" fmla="*/ 1592422 w 2088198"/>
              <a:gd name="connsiteY45" fmla="*/ 582415 h 584674"/>
              <a:gd name="connsiteX46" fmla="*/ 1188466 w 2088198"/>
              <a:gd name="connsiteY46" fmla="*/ 572573 h 584674"/>
              <a:gd name="connsiteX47" fmla="*/ 859963 w 2088198"/>
              <a:gd name="connsiteY47" fmla="*/ 524107 h 584674"/>
              <a:gd name="connsiteX48" fmla="*/ 476617 w 2088198"/>
              <a:gd name="connsiteY48" fmla="*/ 427191 h 584674"/>
              <a:gd name="connsiteX49" fmla="*/ 0 w 2088198"/>
              <a:gd name="connsiteY49" fmla="*/ 285971 h 584674"/>
              <a:gd name="connsiteX0" fmla="*/ 540167 w 2088198"/>
              <a:gd name="connsiteY0" fmla="*/ 0 h 584674"/>
              <a:gd name="connsiteX1" fmla="*/ 1468689 w 2088198"/>
              <a:gd name="connsiteY1" fmla="*/ 10592 h 584674"/>
              <a:gd name="connsiteX2" fmla="*/ 1920593 w 2088198"/>
              <a:gd name="connsiteY2" fmla="*/ 49427 h 584674"/>
              <a:gd name="connsiteX3" fmla="*/ 2086527 w 2088198"/>
              <a:gd name="connsiteY3" fmla="*/ 116507 h 584674"/>
              <a:gd name="connsiteX4" fmla="*/ 1835861 w 2088198"/>
              <a:gd name="connsiteY4" fmla="*/ 208300 h 584674"/>
              <a:gd name="connsiteX5" fmla="*/ 1405140 w 2088198"/>
              <a:gd name="connsiteY5" fmla="*/ 236544 h 584674"/>
              <a:gd name="connsiteX6" fmla="*/ 776711 w 2088198"/>
              <a:gd name="connsiteY6" fmla="*/ 158873 h 584674"/>
              <a:gd name="connsiteX7" fmla="*/ 896748 w 2088198"/>
              <a:gd name="connsiteY7" fmla="*/ 81202 h 584674"/>
              <a:gd name="connsiteX8" fmla="*/ 1391018 w 2088198"/>
              <a:gd name="connsiteY8" fmla="*/ 56488 h 584674"/>
              <a:gd name="connsiteX9" fmla="*/ 1754660 w 2088198"/>
              <a:gd name="connsiteY9" fmla="*/ 74141 h 584674"/>
              <a:gd name="connsiteX10" fmla="*/ 2044161 w 2088198"/>
              <a:gd name="connsiteY10" fmla="*/ 123568 h 584674"/>
              <a:gd name="connsiteX11" fmla="*/ 2037100 w 2088198"/>
              <a:gd name="connsiteY11" fmla="*/ 208300 h 584674"/>
              <a:gd name="connsiteX12" fmla="*/ 1832331 w 2088198"/>
              <a:gd name="connsiteY12" fmla="*/ 268318 h 584674"/>
              <a:gd name="connsiteX13" fmla="*/ 1451037 w 2088198"/>
              <a:gd name="connsiteY13" fmla="*/ 296562 h 584674"/>
              <a:gd name="connsiteX14" fmla="*/ 917931 w 2088198"/>
              <a:gd name="connsiteY14" fmla="*/ 257727 h 584674"/>
              <a:gd name="connsiteX15" fmla="*/ 751997 w 2088198"/>
              <a:gd name="connsiteY15" fmla="*/ 204769 h 584674"/>
              <a:gd name="connsiteX16" fmla="*/ 1129761 w 2088198"/>
              <a:gd name="connsiteY16" fmla="*/ 137690 h 584674"/>
              <a:gd name="connsiteX17" fmla="*/ 1737007 w 2088198"/>
              <a:gd name="connsiteY17" fmla="*/ 144751 h 584674"/>
              <a:gd name="connsiteX18" fmla="*/ 2082996 w 2088198"/>
              <a:gd name="connsiteY18" fmla="*/ 225952 h 584674"/>
              <a:gd name="connsiteX19" fmla="*/ 1885288 w 2088198"/>
              <a:gd name="connsiteY19" fmla="*/ 321276 h 584674"/>
              <a:gd name="connsiteX20" fmla="*/ 1482811 w 2088198"/>
              <a:gd name="connsiteY20" fmla="*/ 360111 h 584674"/>
              <a:gd name="connsiteX21" fmla="*/ 928522 w 2088198"/>
              <a:gd name="connsiteY21" fmla="*/ 335398 h 584674"/>
              <a:gd name="connsiteX22" fmla="*/ 737875 w 2088198"/>
              <a:gd name="connsiteY22" fmla="*/ 275379 h 584674"/>
              <a:gd name="connsiteX23" fmla="*/ 1023846 w 2088198"/>
              <a:gd name="connsiteY23" fmla="*/ 211830 h 584674"/>
              <a:gd name="connsiteX24" fmla="*/ 1719355 w 2088198"/>
              <a:gd name="connsiteY24" fmla="*/ 204769 h 584674"/>
              <a:gd name="connsiteX25" fmla="*/ 2068874 w 2088198"/>
              <a:gd name="connsiteY25" fmla="*/ 289501 h 584674"/>
              <a:gd name="connsiteX26" fmla="*/ 1945389 w 2088198"/>
              <a:gd name="connsiteY26" fmla="*/ 402449 h 584674"/>
              <a:gd name="connsiteX27" fmla="*/ 1371151 w 2088198"/>
              <a:gd name="connsiteY27" fmla="*/ 436587 h 584674"/>
              <a:gd name="connsiteX28" fmla="*/ 946175 w 2088198"/>
              <a:gd name="connsiteY28" fmla="*/ 402477 h 584674"/>
              <a:gd name="connsiteX29" fmla="*/ 747069 w 2088198"/>
              <a:gd name="connsiteY29" fmla="*/ 343653 h 584674"/>
              <a:gd name="connsiteX30" fmla="*/ 852911 w 2088198"/>
              <a:gd name="connsiteY30" fmla="*/ 298581 h 584674"/>
              <a:gd name="connsiteX31" fmla="*/ 999546 w 2088198"/>
              <a:gd name="connsiteY31" fmla="*/ 272646 h 584674"/>
              <a:gd name="connsiteX32" fmla="*/ 1393234 w 2088198"/>
              <a:gd name="connsiteY32" fmla="*/ 250267 h 584674"/>
              <a:gd name="connsiteX33" fmla="*/ 1737007 w 2088198"/>
              <a:gd name="connsiteY33" fmla="*/ 291809 h 584674"/>
              <a:gd name="connsiteX34" fmla="*/ 1972319 w 2088198"/>
              <a:gd name="connsiteY34" fmla="*/ 341237 h 584674"/>
              <a:gd name="connsiteX35" fmla="*/ 2068874 w 2088198"/>
              <a:gd name="connsiteY35" fmla="*/ 423660 h 584674"/>
              <a:gd name="connsiteX36" fmla="*/ 1857044 w 2088198"/>
              <a:gd name="connsiteY36" fmla="*/ 494270 h 584674"/>
              <a:gd name="connsiteX37" fmla="*/ 1372217 w 2088198"/>
              <a:gd name="connsiteY37" fmla="*/ 517816 h 584674"/>
              <a:gd name="connsiteX38" fmla="*/ 903809 w 2088198"/>
              <a:gd name="connsiteY38" fmla="*/ 476618 h 584674"/>
              <a:gd name="connsiteX39" fmla="*/ 751997 w 2088198"/>
              <a:gd name="connsiteY39" fmla="*/ 427191 h 584674"/>
              <a:gd name="connsiteX40" fmla="*/ 981811 w 2088198"/>
              <a:gd name="connsiteY40" fmla="*/ 373835 h 584674"/>
              <a:gd name="connsiteX41" fmla="*/ 1624031 w 2088198"/>
              <a:gd name="connsiteY41" fmla="*/ 388355 h 584674"/>
              <a:gd name="connsiteX42" fmla="*/ 1961645 w 2088198"/>
              <a:gd name="connsiteY42" fmla="*/ 422067 h 584674"/>
              <a:gd name="connsiteX43" fmla="*/ 2082996 w 2088198"/>
              <a:gd name="connsiteY43" fmla="*/ 480148 h 584674"/>
              <a:gd name="connsiteX44" fmla="*/ 1982496 w 2088198"/>
              <a:gd name="connsiteY44" fmla="*/ 538202 h 584674"/>
              <a:gd name="connsiteX45" fmla="*/ 1592422 w 2088198"/>
              <a:gd name="connsiteY45" fmla="*/ 582415 h 584674"/>
              <a:gd name="connsiteX46" fmla="*/ 1188466 w 2088198"/>
              <a:gd name="connsiteY46" fmla="*/ 572573 h 584674"/>
              <a:gd name="connsiteX47" fmla="*/ 859963 w 2088198"/>
              <a:gd name="connsiteY47" fmla="*/ 524107 h 584674"/>
              <a:gd name="connsiteX48" fmla="*/ 476617 w 2088198"/>
              <a:gd name="connsiteY48" fmla="*/ 427191 h 584674"/>
              <a:gd name="connsiteX49" fmla="*/ 0 w 2088198"/>
              <a:gd name="connsiteY49" fmla="*/ 285971 h 584674"/>
              <a:gd name="connsiteX0" fmla="*/ 540167 w 2088198"/>
              <a:gd name="connsiteY0" fmla="*/ 0 h 584674"/>
              <a:gd name="connsiteX1" fmla="*/ 1468689 w 2088198"/>
              <a:gd name="connsiteY1" fmla="*/ 10592 h 584674"/>
              <a:gd name="connsiteX2" fmla="*/ 1920593 w 2088198"/>
              <a:gd name="connsiteY2" fmla="*/ 49427 h 584674"/>
              <a:gd name="connsiteX3" fmla="*/ 2086527 w 2088198"/>
              <a:gd name="connsiteY3" fmla="*/ 116507 h 584674"/>
              <a:gd name="connsiteX4" fmla="*/ 1835861 w 2088198"/>
              <a:gd name="connsiteY4" fmla="*/ 208300 h 584674"/>
              <a:gd name="connsiteX5" fmla="*/ 1405140 w 2088198"/>
              <a:gd name="connsiteY5" fmla="*/ 236544 h 584674"/>
              <a:gd name="connsiteX6" fmla="*/ 776711 w 2088198"/>
              <a:gd name="connsiteY6" fmla="*/ 158873 h 584674"/>
              <a:gd name="connsiteX7" fmla="*/ 896748 w 2088198"/>
              <a:gd name="connsiteY7" fmla="*/ 81202 h 584674"/>
              <a:gd name="connsiteX8" fmla="*/ 1391018 w 2088198"/>
              <a:gd name="connsiteY8" fmla="*/ 56488 h 584674"/>
              <a:gd name="connsiteX9" fmla="*/ 1754660 w 2088198"/>
              <a:gd name="connsiteY9" fmla="*/ 74141 h 584674"/>
              <a:gd name="connsiteX10" fmla="*/ 2044161 w 2088198"/>
              <a:gd name="connsiteY10" fmla="*/ 123568 h 584674"/>
              <a:gd name="connsiteX11" fmla="*/ 2037100 w 2088198"/>
              <a:gd name="connsiteY11" fmla="*/ 208300 h 584674"/>
              <a:gd name="connsiteX12" fmla="*/ 1832331 w 2088198"/>
              <a:gd name="connsiteY12" fmla="*/ 268318 h 584674"/>
              <a:gd name="connsiteX13" fmla="*/ 1451037 w 2088198"/>
              <a:gd name="connsiteY13" fmla="*/ 296562 h 584674"/>
              <a:gd name="connsiteX14" fmla="*/ 917931 w 2088198"/>
              <a:gd name="connsiteY14" fmla="*/ 257727 h 584674"/>
              <a:gd name="connsiteX15" fmla="*/ 751997 w 2088198"/>
              <a:gd name="connsiteY15" fmla="*/ 204769 h 584674"/>
              <a:gd name="connsiteX16" fmla="*/ 1129761 w 2088198"/>
              <a:gd name="connsiteY16" fmla="*/ 137690 h 584674"/>
              <a:gd name="connsiteX17" fmla="*/ 1737007 w 2088198"/>
              <a:gd name="connsiteY17" fmla="*/ 144751 h 584674"/>
              <a:gd name="connsiteX18" fmla="*/ 2082996 w 2088198"/>
              <a:gd name="connsiteY18" fmla="*/ 225952 h 584674"/>
              <a:gd name="connsiteX19" fmla="*/ 1885288 w 2088198"/>
              <a:gd name="connsiteY19" fmla="*/ 321276 h 584674"/>
              <a:gd name="connsiteX20" fmla="*/ 1482811 w 2088198"/>
              <a:gd name="connsiteY20" fmla="*/ 360111 h 584674"/>
              <a:gd name="connsiteX21" fmla="*/ 928522 w 2088198"/>
              <a:gd name="connsiteY21" fmla="*/ 335398 h 584674"/>
              <a:gd name="connsiteX22" fmla="*/ 737875 w 2088198"/>
              <a:gd name="connsiteY22" fmla="*/ 275379 h 584674"/>
              <a:gd name="connsiteX23" fmla="*/ 1023846 w 2088198"/>
              <a:gd name="connsiteY23" fmla="*/ 211830 h 584674"/>
              <a:gd name="connsiteX24" fmla="*/ 1719355 w 2088198"/>
              <a:gd name="connsiteY24" fmla="*/ 204769 h 584674"/>
              <a:gd name="connsiteX25" fmla="*/ 2068874 w 2088198"/>
              <a:gd name="connsiteY25" fmla="*/ 289501 h 584674"/>
              <a:gd name="connsiteX26" fmla="*/ 1945389 w 2088198"/>
              <a:gd name="connsiteY26" fmla="*/ 402449 h 584674"/>
              <a:gd name="connsiteX27" fmla="*/ 1371151 w 2088198"/>
              <a:gd name="connsiteY27" fmla="*/ 436587 h 584674"/>
              <a:gd name="connsiteX28" fmla="*/ 946175 w 2088198"/>
              <a:gd name="connsiteY28" fmla="*/ 402477 h 584674"/>
              <a:gd name="connsiteX29" fmla="*/ 747069 w 2088198"/>
              <a:gd name="connsiteY29" fmla="*/ 343653 h 584674"/>
              <a:gd name="connsiteX30" fmla="*/ 852911 w 2088198"/>
              <a:gd name="connsiteY30" fmla="*/ 298581 h 584674"/>
              <a:gd name="connsiteX31" fmla="*/ 999546 w 2088198"/>
              <a:gd name="connsiteY31" fmla="*/ 272646 h 584674"/>
              <a:gd name="connsiteX32" fmla="*/ 1386090 w 2088198"/>
              <a:gd name="connsiteY32" fmla="*/ 270626 h 584674"/>
              <a:gd name="connsiteX33" fmla="*/ 1737007 w 2088198"/>
              <a:gd name="connsiteY33" fmla="*/ 291809 h 584674"/>
              <a:gd name="connsiteX34" fmla="*/ 1972319 w 2088198"/>
              <a:gd name="connsiteY34" fmla="*/ 341237 h 584674"/>
              <a:gd name="connsiteX35" fmla="*/ 2068874 w 2088198"/>
              <a:gd name="connsiteY35" fmla="*/ 423660 h 584674"/>
              <a:gd name="connsiteX36" fmla="*/ 1857044 w 2088198"/>
              <a:gd name="connsiteY36" fmla="*/ 494270 h 584674"/>
              <a:gd name="connsiteX37" fmla="*/ 1372217 w 2088198"/>
              <a:gd name="connsiteY37" fmla="*/ 517816 h 584674"/>
              <a:gd name="connsiteX38" fmla="*/ 903809 w 2088198"/>
              <a:gd name="connsiteY38" fmla="*/ 476618 h 584674"/>
              <a:gd name="connsiteX39" fmla="*/ 751997 w 2088198"/>
              <a:gd name="connsiteY39" fmla="*/ 427191 h 584674"/>
              <a:gd name="connsiteX40" fmla="*/ 981811 w 2088198"/>
              <a:gd name="connsiteY40" fmla="*/ 373835 h 584674"/>
              <a:gd name="connsiteX41" fmla="*/ 1624031 w 2088198"/>
              <a:gd name="connsiteY41" fmla="*/ 388355 h 584674"/>
              <a:gd name="connsiteX42" fmla="*/ 1961645 w 2088198"/>
              <a:gd name="connsiteY42" fmla="*/ 422067 h 584674"/>
              <a:gd name="connsiteX43" fmla="*/ 2082996 w 2088198"/>
              <a:gd name="connsiteY43" fmla="*/ 480148 h 584674"/>
              <a:gd name="connsiteX44" fmla="*/ 1982496 w 2088198"/>
              <a:gd name="connsiteY44" fmla="*/ 538202 h 584674"/>
              <a:gd name="connsiteX45" fmla="*/ 1592422 w 2088198"/>
              <a:gd name="connsiteY45" fmla="*/ 582415 h 584674"/>
              <a:gd name="connsiteX46" fmla="*/ 1188466 w 2088198"/>
              <a:gd name="connsiteY46" fmla="*/ 572573 h 584674"/>
              <a:gd name="connsiteX47" fmla="*/ 859963 w 2088198"/>
              <a:gd name="connsiteY47" fmla="*/ 524107 h 584674"/>
              <a:gd name="connsiteX48" fmla="*/ 476617 w 2088198"/>
              <a:gd name="connsiteY48" fmla="*/ 427191 h 584674"/>
              <a:gd name="connsiteX49" fmla="*/ 0 w 2088198"/>
              <a:gd name="connsiteY49" fmla="*/ 285971 h 584674"/>
              <a:gd name="connsiteX0" fmla="*/ 540167 w 2088198"/>
              <a:gd name="connsiteY0" fmla="*/ 0 h 584674"/>
              <a:gd name="connsiteX1" fmla="*/ 1468689 w 2088198"/>
              <a:gd name="connsiteY1" fmla="*/ 10592 h 584674"/>
              <a:gd name="connsiteX2" fmla="*/ 1920593 w 2088198"/>
              <a:gd name="connsiteY2" fmla="*/ 49427 h 584674"/>
              <a:gd name="connsiteX3" fmla="*/ 2086527 w 2088198"/>
              <a:gd name="connsiteY3" fmla="*/ 116507 h 584674"/>
              <a:gd name="connsiteX4" fmla="*/ 1835861 w 2088198"/>
              <a:gd name="connsiteY4" fmla="*/ 208300 h 584674"/>
              <a:gd name="connsiteX5" fmla="*/ 1405140 w 2088198"/>
              <a:gd name="connsiteY5" fmla="*/ 236544 h 584674"/>
              <a:gd name="connsiteX6" fmla="*/ 776711 w 2088198"/>
              <a:gd name="connsiteY6" fmla="*/ 158873 h 584674"/>
              <a:gd name="connsiteX7" fmla="*/ 896748 w 2088198"/>
              <a:gd name="connsiteY7" fmla="*/ 81202 h 584674"/>
              <a:gd name="connsiteX8" fmla="*/ 1391018 w 2088198"/>
              <a:gd name="connsiteY8" fmla="*/ 56488 h 584674"/>
              <a:gd name="connsiteX9" fmla="*/ 1754660 w 2088198"/>
              <a:gd name="connsiteY9" fmla="*/ 74141 h 584674"/>
              <a:gd name="connsiteX10" fmla="*/ 2044161 w 2088198"/>
              <a:gd name="connsiteY10" fmla="*/ 123568 h 584674"/>
              <a:gd name="connsiteX11" fmla="*/ 2037100 w 2088198"/>
              <a:gd name="connsiteY11" fmla="*/ 208300 h 584674"/>
              <a:gd name="connsiteX12" fmla="*/ 1832331 w 2088198"/>
              <a:gd name="connsiteY12" fmla="*/ 268318 h 584674"/>
              <a:gd name="connsiteX13" fmla="*/ 1451037 w 2088198"/>
              <a:gd name="connsiteY13" fmla="*/ 296562 h 584674"/>
              <a:gd name="connsiteX14" fmla="*/ 917931 w 2088198"/>
              <a:gd name="connsiteY14" fmla="*/ 257727 h 584674"/>
              <a:gd name="connsiteX15" fmla="*/ 751997 w 2088198"/>
              <a:gd name="connsiteY15" fmla="*/ 204769 h 584674"/>
              <a:gd name="connsiteX16" fmla="*/ 1129761 w 2088198"/>
              <a:gd name="connsiteY16" fmla="*/ 137690 h 584674"/>
              <a:gd name="connsiteX17" fmla="*/ 1737007 w 2088198"/>
              <a:gd name="connsiteY17" fmla="*/ 144751 h 584674"/>
              <a:gd name="connsiteX18" fmla="*/ 2082996 w 2088198"/>
              <a:gd name="connsiteY18" fmla="*/ 225952 h 584674"/>
              <a:gd name="connsiteX19" fmla="*/ 1885288 w 2088198"/>
              <a:gd name="connsiteY19" fmla="*/ 321276 h 584674"/>
              <a:gd name="connsiteX20" fmla="*/ 1482811 w 2088198"/>
              <a:gd name="connsiteY20" fmla="*/ 360111 h 584674"/>
              <a:gd name="connsiteX21" fmla="*/ 928522 w 2088198"/>
              <a:gd name="connsiteY21" fmla="*/ 335398 h 584674"/>
              <a:gd name="connsiteX22" fmla="*/ 737875 w 2088198"/>
              <a:gd name="connsiteY22" fmla="*/ 275379 h 584674"/>
              <a:gd name="connsiteX23" fmla="*/ 1023846 w 2088198"/>
              <a:gd name="connsiteY23" fmla="*/ 211830 h 584674"/>
              <a:gd name="connsiteX24" fmla="*/ 1719355 w 2088198"/>
              <a:gd name="connsiteY24" fmla="*/ 204769 h 584674"/>
              <a:gd name="connsiteX25" fmla="*/ 2068874 w 2088198"/>
              <a:gd name="connsiteY25" fmla="*/ 289501 h 584674"/>
              <a:gd name="connsiteX26" fmla="*/ 1945389 w 2088198"/>
              <a:gd name="connsiteY26" fmla="*/ 402449 h 584674"/>
              <a:gd name="connsiteX27" fmla="*/ 1371151 w 2088198"/>
              <a:gd name="connsiteY27" fmla="*/ 436587 h 584674"/>
              <a:gd name="connsiteX28" fmla="*/ 946175 w 2088198"/>
              <a:gd name="connsiteY28" fmla="*/ 402477 h 584674"/>
              <a:gd name="connsiteX29" fmla="*/ 747069 w 2088198"/>
              <a:gd name="connsiteY29" fmla="*/ 343653 h 584674"/>
              <a:gd name="connsiteX30" fmla="*/ 852911 w 2088198"/>
              <a:gd name="connsiteY30" fmla="*/ 298581 h 584674"/>
              <a:gd name="connsiteX31" fmla="*/ 999546 w 2088198"/>
              <a:gd name="connsiteY31" fmla="*/ 272646 h 584674"/>
              <a:gd name="connsiteX32" fmla="*/ 1386090 w 2088198"/>
              <a:gd name="connsiteY32" fmla="*/ 270626 h 584674"/>
              <a:gd name="connsiteX33" fmla="*/ 1737007 w 2088198"/>
              <a:gd name="connsiteY33" fmla="*/ 291809 h 584674"/>
              <a:gd name="connsiteX34" fmla="*/ 1965175 w 2088198"/>
              <a:gd name="connsiteY34" fmla="*/ 350633 h 584674"/>
              <a:gd name="connsiteX35" fmla="*/ 2068874 w 2088198"/>
              <a:gd name="connsiteY35" fmla="*/ 423660 h 584674"/>
              <a:gd name="connsiteX36" fmla="*/ 1857044 w 2088198"/>
              <a:gd name="connsiteY36" fmla="*/ 494270 h 584674"/>
              <a:gd name="connsiteX37" fmla="*/ 1372217 w 2088198"/>
              <a:gd name="connsiteY37" fmla="*/ 517816 h 584674"/>
              <a:gd name="connsiteX38" fmla="*/ 903809 w 2088198"/>
              <a:gd name="connsiteY38" fmla="*/ 476618 h 584674"/>
              <a:gd name="connsiteX39" fmla="*/ 751997 w 2088198"/>
              <a:gd name="connsiteY39" fmla="*/ 427191 h 584674"/>
              <a:gd name="connsiteX40" fmla="*/ 981811 w 2088198"/>
              <a:gd name="connsiteY40" fmla="*/ 373835 h 584674"/>
              <a:gd name="connsiteX41" fmla="*/ 1624031 w 2088198"/>
              <a:gd name="connsiteY41" fmla="*/ 388355 h 584674"/>
              <a:gd name="connsiteX42" fmla="*/ 1961645 w 2088198"/>
              <a:gd name="connsiteY42" fmla="*/ 422067 h 584674"/>
              <a:gd name="connsiteX43" fmla="*/ 2082996 w 2088198"/>
              <a:gd name="connsiteY43" fmla="*/ 480148 h 584674"/>
              <a:gd name="connsiteX44" fmla="*/ 1982496 w 2088198"/>
              <a:gd name="connsiteY44" fmla="*/ 538202 h 584674"/>
              <a:gd name="connsiteX45" fmla="*/ 1592422 w 2088198"/>
              <a:gd name="connsiteY45" fmla="*/ 582415 h 584674"/>
              <a:gd name="connsiteX46" fmla="*/ 1188466 w 2088198"/>
              <a:gd name="connsiteY46" fmla="*/ 572573 h 584674"/>
              <a:gd name="connsiteX47" fmla="*/ 859963 w 2088198"/>
              <a:gd name="connsiteY47" fmla="*/ 524107 h 584674"/>
              <a:gd name="connsiteX48" fmla="*/ 476617 w 2088198"/>
              <a:gd name="connsiteY48" fmla="*/ 427191 h 584674"/>
              <a:gd name="connsiteX49" fmla="*/ 0 w 2088198"/>
              <a:gd name="connsiteY49" fmla="*/ 285971 h 584674"/>
              <a:gd name="connsiteX0" fmla="*/ 540167 w 2088198"/>
              <a:gd name="connsiteY0" fmla="*/ 0 h 584674"/>
              <a:gd name="connsiteX1" fmla="*/ 1468689 w 2088198"/>
              <a:gd name="connsiteY1" fmla="*/ 10592 h 584674"/>
              <a:gd name="connsiteX2" fmla="*/ 1920593 w 2088198"/>
              <a:gd name="connsiteY2" fmla="*/ 49427 h 584674"/>
              <a:gd name="connsiteX3" fmla="*/ 2086527 w 2088198"/>
              <a:gd name="connsiteY3" fmla="*/ 116507 h 584674"/>
              <a:gd name="connsiteX4" fmla="*/ 1835861 w 2088198"/>
              <a:gd name="connsiteY4" fmla="*/ 208300 h 584674"/>
              <a:gd name="connsiteX5" fmla="*/ 1405140 w 2088198"/>
              <a:gd name="connsiteY5" fmla="*/ 236544 h 584674"/>
              <a:gd name="connsiteX6" fmla="*/ 776711 w 2088198"/>
              <a:gd name="connsiteY6" fmla="*/ 158873 h 584674"/>
              <a:gd name="connsiteX7" fmla="*/ 896748 w 2088198"/>
              <a:gd name="connsiteY7" fmla="*/ 81202 h 584674"/>
              <a:gd name="connsiteX8" fmla="*/ 1391018 w 2088198"/>
              <a:gd name="connsiteY8" fmla="*/ 56488 h 584674"/>
              <a:gd name="connsiteX9" fmla="*/ 1754660 w 2088198"/>
              <a:gd name="connsiteY9" fmla="*/ 74141 h 584674"/>
              <a:gd name="connsiteX10" fmla="*/ 2044161 w 2088198"/>
              <a:gd name="connsiteY10" fmla="*/ 123568 h 584674"/>
              <a:gd name="connsiteX11" fmla="*/ 2037100 w 2088198"/>
              <a:gd name="connsiteY11" fmla="*/ 208300 h 584674"/>
              <a:gd name="connsiteX12" fmla="*/ 1832331 w 2088198"/>
              <a:gd name="connsiteY12" fmla="*/ 268318 h 584674"/>
              <a:gd name="connsiteX13" fmla="*/ 1451037 w 2088198"/>
              <a:gd name="connsiteY13" fmla="*/ 296562 h 584674"/>
              <a:gd name="connsiteX14" fmla="*/ 917931 w 2088198"/>
              <a:gd name="connsiteY14" fmla="*/ 257727 h 584674"/>
              <a:gd name="connsiteX15" fmla="*/ 751997 w 2088198"/>
              <a:gd name="connsiteY15" fmla="*/ 204769 h 584674"/>
              <a:gd name="connsiteX16" fmla="*/ 1129761 w 2088198"/>
              <a:gd name="connsiteY16" fmla="*/ 137690 h 584674"/>
              <a:gd name="connsiteX17" fmla="*/ 1737007 w 2088198"/>
              <a:gd name="connsiteY17" fmla="*/ 144751 h 584674"/>
              <a:gd name="connsiteX18" fmla="*/ 2082996 w 2088198"/>
              <a:gd name="connsiteY18" fmla="*/ 225952 h 584674"/>
              <a:gd name="connsiteX19" fmla="*/ 1885288 w 2088198"/>
              <a:gd name="connsiteY19" fmla="*/ 321276 h 584674"/>
              <a:gd name="connsiteX20" fmla="*/ 1482811 w 2088198"/>
              <a:gd name="connsiteY20" fmla="*/ 360111 h 584674"/>
              <a:gd name="connsiteX21" fmla="*/ 928522 w 2088198"/>
              <a:gd name="connsiteY21" fmla="*/ 335398 h 584674"/>
              <a:gd name="connsiteX22" fmla="*/ 737875 w 2088198"/>
              <a:gd name="connsiteY22" fmla="*/ 275379 h 584674"/>
              <a:gd name="connsiteX23" fmla="*/ 1023846 w 2088198"/>
              <a:gd name="connsiteY23" fmla="*/ 211830 h 584674"/>
              <a:gd name="connsiteX24" fmla="*/ 1719355 w 2088198"/>
              <a:gd name="connsiteY24" fmla="*/ 204769 h 584674"/>
              <a:gd name="connsiteX25" fmla="*/ 2068874 w 2088198"/>
              <a:gd name="connsiteY25" fmla="*/ 289501 h 584674"/>
              <a:gd name="connsiteX26" fmla="*/ 1945389 w 2088198"/>
              <a:gd name="connsiteY26" fmla="*/ 402449 h 584674"/>
              <a:gd name="connsiteX27" fmla="*/ 1371151 w 2088198"/>
              <a:gd name="connsiteY27" fmla="*/ 436587 h 584674"/>
              <a:gd name="connsiteX28" fmla="*/ 946175 w 2088198"/>
              <a:gd name="connsiteY28" fmla="*/ 402477 h 584674"/>
              <a:gd name="connsiteX29" fmla="*/ 747069 w 2088198"/>
              <a:gd name="connsiteY29" fmla="*/ 343653 h 584674"/>
              <a:gd name="connsiteX30" fmla="*/ 852911 w 2088198"/>
              <a:gd name="connsiteY30" fmla="*/ 298581 h 584674"/>
              <a:gd name="connsiteX31" fmla="*/ 999546 w 2088198"/>
              <a:gd name="connsiteY31" fmla="*/ 272646 h 584674"/>
              <a:gd name="connsiteX32" fmla="*/ 1386090 w 2088198"/>
              <a:gd name="connsiteY32" fmla="*/ 270626 h 584674"/>
              <a:gd name="connsiteX33" fmla="*/ 1737007 w 2088198"/>
              <a:gd name="connsiteY33" fmla="*/ 291809 h 584674"/>
              <a:gd name="connsiteX34" fmla="*/ 1965175 w 2088198"/>
              <a:gd name="connsiteY34" fmla="*/ 350633 h 584674"/>
              <a:gd name="connsiteX35" fmla="*/ 2073637 w 2088198"/>
              <a:gd name="connsiteY35" fmla="*/ 418962 h 584674"/>
              <a:gd name="connsiteX36" fmla="*/ 1857044 w 2088198"/>
              <a:gd name="connsiteY36" fmla="*/ 494270 h 584674"/>
              <a:gd name="connsiteX37" fmla="*/ 1372217 w 2088198"/>
              <a:gd name="connsiteY37" fmla="*/ 517816 h 584674"/>
              <a:gd name="connsiteX38" fmla="*/ 903809 w 2088198"/>
              <a:gd name="connsiteY38" fmla="*/ 476618 h 584674"/>
              <a:gd name="connsiteX39" fmla="*/ 751997 w 2088198"/>
              <a:gd name="connsiteY39" fmla="*/ 427191 h 584674"/>
              <a:gd name="connsiteX40" fmla="*/ 981811 w 2088198"/>
              <a:gd name="connsiteY40" fmla="*/ 373835 h 584674"/>
              <a:gd name="connsiteX41" fmla="*/ 1624031 w 2088198"/>
              <a:gd name="connsiteY41" fmla="*/ 388355 h 584674"/>
              <a:gd name="connsiteX42" fmla="*/ 1961645 w 2088198"/>
              <a:gd name="connsiteY42" fmla="*/ 422067 h 584674"/>
              <a:gd name="connsiteX43" fmla="*/ 2082996 w 2088198"/>
              <a:gd name="connsiteY43" fmla="*/ 480148 h 584674"/>
              <a:gd name="connsiteX44" fmla="*/ 1982496 w 2088198"/>
              <a:gd name="connsiteY44" fmla="*/ 538202 h 584674"/>
              <a:gd name="connsiteX45" fmla="*/ 1592422 w 2088198"/>
              <a:gd name="connsiteY45" fmla="*/ 582415 h 584674"/>
              <a:gd name="connsiteX46" fmla="*/ 1188466 w 2088198"/>
              <a:gd name="connsiteY46" fmla="*/ 572573 h 584674"/>
              <a:gd name="connsiteX47" fmla="*/ 859963 w 2088198"/>
              <a:gd name="connsiteY47" fmla="*/ 524107 h 584674"/>
              <a:gd name="connsiteX48" fmla="*/ 476617 w 2088198"/>
              <a:gd name="connsiteY48" fmla="*/ 427191 h 584674"/>
              <a:gd name="connsiteX49" fmla="*/ 0 w 2088198"/>
              <a:gd name="connsiteY49" fmla="*/ 285971 h 584674"/>
              <a:gd name="connsiteX0" fmla="*/ 540167 w 2088198"/>
              <a:gd name="connsiteY0" fmla="*/ 0 h 584674"/>
              <a:gd name="connsiteX1" fmla="*/ 1468689 w 2088198"/>
              <a:gd name="connsiteY1" fmla="*/ 10592 h 584674"/>
              <a:gd name="connsiteX2" fmla="*/ 1920593 w 2088198"/>
              <a:gd name="connsiteY2" fmla="*/ 49427 h 584674"/>
              <a:gd name="connsiteX3" fmla="*/ 2086527 w 2088198"/>
              <a:gd name="connsiteY3" fmla="*/ 116507 h 584674"/>
              <a:gd name="connsiteX4" fmla="*/ 1835861 w 2088198"/>
              <a:gd name="connsiteY4" fmla="*/ 208300 h 584674"/>
              <a:gd name="connsiteX5" fmla="*/ 1405140 w 2088198"/>
              <a:gd name="connsiteY5" fmla="*/ 236544 h 584674"/>
              <a:gd name="connsiteX6" fmla="*/ 776711 w 2088198"/>
              <a:gd name="connsiteY6" fmla="*/ 158873 h 584674"/>
              <a:gd name="connsiteX7" fmla="*/ 896748 w 2088198"/>
              <a:gd name="connsiteY7" fmla="*/ 81202 h 584674"/>
              <a:gd name="connsiteX8" fmla="*/ 1391018 w 2088198"/>
              <a:gd name="connsiteY8" fmla="*/ 56488 h 584674"/>
              <a:gd name="connsiteX9" fmla="*/ 1754660 w 2088198"/>
              <a:gd name="connsiteY9" fmla="*/ 74141 h 584674"/>
              <a:gd name="connsiteX10" fmla="*/ 2044161 w 2088198"/>
              <a:gd name="connsiteY10" fmla="*/ 123568 h 584674"/>
              <a:gd name="connsiteX11" fmla="*/ 2037100 w 2088198"/>
              <a:gd name="connsiteY11" fmla="*/ 208300 h 584674"/>
              <a:gd name="connsiteX12" fmla="*/ 1832331 w 2088198"/>
              <a:gd name="connsiteY12" fmla="*/ 268318 h 584674"/>
              <a:gd name="connsiteX13" fmla="*/ 1451037 w 2088198"/>
              <a:gd name="connsiteY13" fmla="*/ 296562 h 584674"/>
              <a:gd name="connsiteX14" fmla="*/ 917931 w 2088198"/>
              <a:gd name="connsiteY14" fmla="*/ 257727 h 584674"/>
              <a:gd name="connsiteX15" fmla="*/ 751997 w 2088198"/>
              <a:gd name="connsiteY15" fmla="*/ 204769 h 584674"/>
              <a:gd name="connsiteX16" fmla="*/ 1129761 w 2088198"/>
              <a:gd name="connsiteY16" fmla="*/ 137690 h 584674"/>
              <a:gd name="connsiteX17" fmla="*/ 1737007 w 2088198"/>
              <a:gd name="connsiteY17" fmla="*/ 144751 h 584674"/>
              <a:gd name="connsiteX18" fmla="*/ 2082996 w 2088198"/>
              <a:gd name="connsiteY18" fmla="*/ 225952 h 584674"/>
              <a:gd name="connsiteX19" fmla="*/ 1885288 w 2088198"/>
              <a:gd name="connsiteY19" fmla="*/ 321276 h 584674"/>
              <a:gd name="connsiteX20" fmla="*/ 1482811 w 2088198"/>
              <a:gd name="connsiteY20" fmla="*/ 360111 h 584674"/>
              <a:gd name="connsiteX21" fmla="*/ 928522 w 2088198"/>
              <a:gd name="connsiteY21" fmla="*/ 335398 h 584674"/>
              <a:gd name="connsiteX22" fmla="*/ 737875 w 2088198"/>
              <a:gd name="connsiteY22" fmla="*/ 275379 h 584674"/>
              <a:gd name="connsiteX23" fmla="*/ 1023846 w 2088198"/>
              <a:gd name="connsiteY23" fmla="*/ 211830 h 584674"/>
              <a:gd name="connsiteX24" fmla="*/ 1719355 w 2088198"/>
              <a:gd name="connsiteY24" fmla="*/ 204769 h 584674"/>
              <a:gd name="connsiteX25" fmla="*/ 2068874 w 2088198"/>
              <a:gd name="connsiteY25" fmla="*/ 289501 h 584674"/>
              <a:gd name="connsiteX26" fmla="*/ 1945389 w 2088198"/>
              <a:gd name="connsiteY26" fmla="*/ 402449 h 584674"/>
              <a:gd name="connsiteX27" fmla="*/ 1371151 w 2088198"/>
              <a:gd name="connsiteY27" fmla="*/ 436587 h 584674"/>
              <a:gd name="connsiteX28" fmla="*/ 946175 w 2088198"/>
              <a:gd name="connsiteY28" fmla="*/ 402477 h 584674"/>
              <a:gd name="connsiteX29" fmla="*/ 747069 w 2088198"/>
              <a:gd name="connsiteY29" fmla="*/ 343653 h 584674"/>
              <a:gd name="connsiteX30" fmla="*/ 852911 w 2088198"/>
              <a:gd name="connsiteY30" fmla="*/ 298581 h 584674"/>
              <a:gd name="connsiteX31" fmla="*/ 999546 w 2088198"/>
              <a:gd name="connsiteY31" fmla="*/ 272646 h 584674"/>
              <a:gd name="connsiteX32" fmla="*/ 1386090 w 2088198"/>
              <a:gd name="connsiteY32" fmla="*/ 270626 h 584674"/>
              <a:gd name="connsiteX33" fmla="*/ 1737007 w 2088198"/>
              <a:gd name="connsiteY33" fmla="*/ 291809 h 584674"/>
              <a:gd name="connsiteX34" fmla="*/ 1965175 w 2088198"/>
              <a:gd name="connsiteY34" fmla="*/ 350633 h 584674"/>
              <a:gd name="connsiteX35" fmla="*/ 2073637 w 2088198"/>
              <a:gd name="connsiteY35" fmla="*/ 418962 h 584674"/>
              <a:gd name="connsiteX36" fmla="*/ 1857044 w 2088198"/>
              <a:gd name="connsiteY36" fmla="*/ 494270 h 584674"/>
              <a:gd name="connsiteX37" fmla="*/ 1372217 w 2088198"/>
              <a:gd name="connsiteY37" fmla="*/ 517816 h 584674"/>
              <a:gd name="connsiteX38" fmla="*/ 903809 w 2088198"/>
              <a:gd name="connsiteY38" fmla="*/ 476618 h 584674"/>
              <a:gd name="connsiteX39" fmla="*/ 751997 w 2088198"/>
              <a:gd name="connsiteY39" fmla="*/ 427191 h 584674"/>
              <a:gd name="connsiteX40" fmla="*/ 981811 w 2088198"/>
              <a:gd name="connsiteY40" fmla="*/ 373835 h 584674"/>
              <a:gd name="connsiteX41" fmla="*/ 1624031 w 2088198"/>
              <a:gd name="connsiteY41" fmla="*/ 388355 h 584674"/>
              <a:gd name="connsiteX42" fmla="*/ 1961645 w 2088198"/>
              <a:gd name="connsiteY42" fmla="*/ 422067 h 584674"/>
              <a:gd name="connsiteX43" fmla="*/ 2082996 w 2088198"/>
              <a:gd name="connsiteY43" fmla="*/ 480148 h 584674"/>
              <a:gd name="connsiteX44" fmla="*/ 1982496 w 2088198"/>
              <a:gd name="connsiteY44" fmla="*/ 538202 h 584674"/>
              <a:gd name="connsiteX45" fmla="*/ 1592422 w 2088198"/>
              <a:gd name="connsiteY45" fmla="*/ 582415 h 584674"/>
              <a:gd name="connsiteX46" fmla="*/ 1188466 w 2088198"/>
              <a:gd name="connsiteY46" fmla="*/ 572573 h 584674"/>
              <a:gd name="connsiteX47" fmla="*/ 859963 w 2088198"/>
              <a:gd name="connsiteY47" fmla="*/ 524107 h 584674"/>
              <a:gd name="connsiteX48" fmla="*/ 476617 w 2088198"/>
              <a:gd name="connsiteY48" fmla="*/ 427191 h 584674"/>
              <a:gd name="connsiteX49" fmla="*/ 0 w 2088198"/>
              <a:gd name="connsiteY49" fmla="*/ 285971 h 584674"/>
              <a:gd name="connsiteX0" fmla="*/ 540167 w 2088198"/>
              <a:gd name="connsiteY0" fmla="*/ 0 h 584674"/>
              <a:gd name="connsiteX1" fmla="*/ 1468689 w 2088198"/>
              <a:gd name="connsiteY1" fmla="*/ 10592 h 584674"/>
              <a:gd name="connsiteX2" fmla="*/ 1920593 w 2088198"/>
              <a:gd name="connsiteY2" fmla="*/ 49427 h 584674"/>
              <a:gd name="connsiteX3" fmla="*/ 2086527 w 2088198"/>
              <a:gd name="connsiteY3" fmla="*/ 116507 h 584674"/>
              <a:gd name="connsiteX4" fmla="*/ 1835861 w 2088198"/>
              <a:gd name="connsiteY4" fmla="*/ 208300 h 584674"/>
              <a:gd name="connsiteX5" fmla="*/ 1405140 w 2088198"/>
              <a:gd name="connsiteY5" fmla="*/ 236544 h 584674"/>
              <a:gd name="connsiteX6" fmla="*/ 776711 w 2088198"/>
              <a:gd name="connsiteY6" fmla="*/ 158873 h 584674"/>
              <a:gd name="connsiteX7" fmla="*/ 896748 w 2088198"/>
              <a:gd name="connsiteY7" fmla="*/ 81202 h 584674"/>
              <a:gd name="connsiteX8" fmla="*/ 1391018 w 2088198"/>
              <a:gd name="connsiteY8" fmla="*/ 56488 h 584674"/>
              <a:gd name="connsiteX9" fmla="*/ 1754660 w 2088198"/>
              <a:gd name="connsiteY9" fmla="*/ 74141 h 584674"/>
              <a:gd name="connsiteX10" fmla="*/ 2044161 w 2088198"/>
              <a:gd name="connsiteY10" fmla="*/ 123568 h 584674"/>
              <a:gd name="connsiteX11" fmla="*/ 2037100 w 2088198"/>
              <a:gd name="connsiteY11" fmla="*/ 208300 h 584674"/>
              <a:gd name="connsiteX12" fmla="*/ 1832331 w 2088198"/>
              <a:gd name="connsiteY12" fmla="*/ 268318 h 584674"/>
              <a:gd name="connsiteX13" fmla="*/ 1451037 w 2088198"/>
              <a:gd name="connsiteY13" fmla="*/ 296562 h 584674"/>
              <a:gd name="connsiteX14" fmla="*/ 917931 w 2088198"/>
              <a:gd name="connsiteY14" fmla="*/ 257727 h 584674"/>
              <a:gd name="connsiteX15" fmla="*/ 751997 w 2088198"/>
              <a:gd name="connsiteY15" fmla="*/ 204769 h 584674"/>
              <a:gd name="connsiteX16" fmla="*/ 1129761 w 2088198"/>
              <a:gd name="connsiteY16" fmla="*/ 137690 h 584674"/>
              <a:gd name="connsiteX17" fmla="*/ 1737007 w 2088198"/>
              <a:gd name="connsiteY17" fmla="*/ 144751 h 584674"/>
              <a:gd name="connsiteX18" fmla="*/ 2082996 w 2088198"/>
              <a:gd name="connsiteY18" fmla="*/ 225952 h 584674"/>
              <a:gd name="connsiteX19" fmla="*/ 1885288 w 2088198"/>
              <a:gd name="connsiteY19" fmla="*/ 321276 h 584674"/>
              <a:gd name="connsiteX20" fmla="*/ 1482811 w 2088198"/>
              <a:gd name="connsiteY20" fmla="*/ 360111 h 584674"/>
              <a:gd name="connsiteX21" fmla="*/ 928522 w 2088198"/>
              <a:gd name="connsiteY21" fmla="*/ 335398 h 584674"/>
              <a:gd name="connsiteX22" fmla="*/ 737875 w 2088198"/>
              <a:gd name="connsiteY22" fmla="*/ 275379 h 584674"/>
              <a:gd name="connsiteX23" fmla="*/ 1023846 w 2088198"/>
              <a:gd name="connsiteY23" fmla="*/ 211830 h 584674"/>
              <a:gd name="connsiteX24" fmla="*/ 1719355 w 2088198"/>
              <a:gd name="connsiteY24" fmla="*/ 204769 h 584674"/>
              <a:gd name="connsiteX25" fmla="*/ 2068874 w 2088198"/>
              <a:gd name="connsiteY25" fmla="*/ 289501 h 584674"/>
              <a:gd name="connsiteX26" fmla="*/ 1945389 w 2088198"/>
              <a:gd name="connsiteY26" fmla="*/ 402449 h 584674"/>
              <a:gd name="connsiteX27" fmla="*/ 1371151 w 2088198"/>
              <a:gd name="connsiteY27" fmla="*/ 436587 h 584674"/>
              <a:gd name="connsiteX28" fmla="*/ 946175 w 2088198"/>
              <a:gd name="connsiteY28" fmla="*/ 402477 h 584674"/>
              <a:gd name="connsiteX29" fmla="*/ 747069 w 2088198"/>
              <a:gd name="connsiteY29" fmla="*/ 343653 h 584674"/>
              <a:gd name="connsiteX30" fmla="*/ 852911 w 2088198"/>
              <a:gd name="connsiteY30" fmla="*/ 298581 h 584674"/>
              <a:gd name="connsiteX31" fmla="*/ 999546 w 2088198"/>
              <a:gd name="connsiteY31" fmla="*/ 272646 h 584674"/>
              <a:gd name="connsiteX32" fmla="*/ 1386090 w 2088198"/>
              <a:gd name="connsiteY32" fmla="*/ 270626 h 584674"/>
              <a:gd name="connsiteX33" fmla="*/ 1722719 w 2088198"/>
              <a:gd name="connsiteY33" fmla="*/ 324697 h 584674"/>
              <a:gd name="connsiteX34" fmla="*/ 1965175 w 2088198"/>
              <a:gd name="connsiteY34" fmla="*/ 350633 h 584674"/>
              <a:gd name="connsiteX35" fmla="*/ 2073637 w 2088198"/>
              <a:gd name="connsiteY35" fmla="*/ 418962 h 584674"/>
              <a:gd name="connsiteX36" fmla="*/ 1857044 w 2088198"/>
              <a:gd name="connsiteY36" fmla="*/ 494270 h 584674"/>
              <a:gd name="connsiteX37" fmla="*/ 1372217 w 2088198"/>
              <a:gd name="connsiteY37" fmla="*/ 517816 h 584674"/>
              <a:gd name="connsiteX38" fmla="*/ 903809 w 2088198"/>
              <a:gd name="connsiteY38" fmla="*/ 476618 h 584674"/>
              <a:gd name="connsiteX39" fmla="*/ 751997 w 2088198"/>
              <a:gd name="connsiteY39" fmla="*/ 427191 h 584674"/>
              <a:gd name="connsiteX40" fmla="*/ 981811 w 2088198"/>
              <a:gd name="connsiteY40" fmla="*/ 373835 h 584674"/>
              <a:gd name="connsiteX41" fmla="*/ 1624031 w 2088198"/>
              <a:gd name="connsiteY41" fmla="*/ 388355 h 584674"/>
              <a:gd name="connsiteX42" fmla="*/ 1961645 w 2088198"/>
              <a:gd name="connsiteY42" fmla="*/ 422067 h 584674"/>
              <a:gd name="connsiteX43" fmla="*/ 2082996 w 2088198"/>
              <a:gd name="connsiteY43" fmla="*/ 480148 h 584674"/>
              <a:gd name="connsiteX44" fmla="*/ 1982496 w 2088198"/>
              <a:gd name="connsiteY44" fmla="*/ 538202 h 584674"/>
              <a:gd name="connsiteX45" fmla="*/ 1592422 w 2088198"/>
              <a:gd name="connsiteY45" fmla="*/ 582415 h 584674"/>
              <a:gd name="connsiteX46" fmla="*/ 1188466 w 2088198"/>
              <a:gd name="connsiteY46" fmla="*/ 572573 h 584674"/>
              <a:gd name="connsiteX47" fmla="*/ 859963 w 2088198"/>
              <a:gd name="connsiteY47" fmla="*/ 524107 h 584674"/>
              <a:gd name="connsiteX48" fmla="*/ 476617 w 2088198"/>
              <a:gd name="connsiteY48" fmla="*/ 427191 h 584674"/>
              <a:gd name="connsiteX49" fmla="*/ 0 w 2088198"/>
              <a:gd name="connsiteY49" fmla="*/ 285971 h 584674"/>
              <a:gd name="connsiteX0" fmla="*/ 540167 w 2088198"/>
              <a:gd name="connsiteY0" fmla="*/ 0 h 584674"/>
              <a:gd name="connsiteX1" fmla="*/ 1468689 w 2088198"/>
              <a:gd name="connsiteY1" fmla="*/ 10592 h 584674"/>
              <a:gd name="connsiteX2" fmla="*/ 1920593 w 2088198"/>
              <a:gd name="connsiteY2" fmla="*/ 49427 h 584674"/>
              <a:gd name="connsiteX3" fmla="*/ 2086527 w 2088198"/>
              <a:gd name="connsiteY3" fmla="*/ 116507 h 584674"/>
              <a:gd name="connsiteX4" fmla="*/ 1835861 w 2088198"/>
              <a:gd name="connsiteY4" fmla="*/ 208300 h 584674"/>
              <a:gd name="connsiteX5" fmla="*/ 1405140 w 2088198"/>
              <a:gd name="connsiteY5" fmla="*/ 236544 h 584674"/>
              <a:gd name="connsiteX6" fmla="*/ 776711 w 2088198"/>
              <a:gd name="connsiteY6" fmla="*/ 158873 h 584674"/>
              <a:gd name="connsiteX7" fmla="*/ 896748 w 2088198"/>
              <a:gd name="connsiteY7" fmla="*/ 81202 h 584674"/>
              <a:gd name="connsiteX8" fmla="*/ 1391018 w 2088198"/>
              <a:gd name="connsiteY8" fmla="*/ 56488 h 584674"/>
              <a:gd name="connsiteX9" fmla="*/ 1754660 w 2088198"/>
              <a:gd name="connsiteY9" fmla="*/ 74141 h 584674"/>
              <a:gd name="connsiteX10" fmla="*/ 2044161 w 2088198"/>
              <a:gd name="connsiteY10" fmla="*/ 123568 h 584674"/>
              <a:gd name="connsiteX11" fmla="*/ 2037100 w 2088198"/>
              <a:gd name="connsiteY11" fmla="*/ 208300 h 584674"/>
              <a:gd name="connsiteX12" fmla="*/ 1832331 w 2088198"/>
              <a:gd name="connsiteY12" fmla="*/ 268318 h 584674"/>
              <a:gd name="connsiteX13" fmla="*/ 1451037 w 2088198"/>
              <a:gd name="connsiteY13" fmla="*/ 296562 h 584674"/>
              <a:gd name="connsiteX14" fmla="*/ 917931 w 2088198"/>
              <a:gd name="connsiteY14" fmla="*/ 257727 h 584674"/>
              <a:gd name="connsiteX15" fmla="*/ 751997 w 2088198"/>
              <a:gd name="connsiteY15" fmla="*/ 204769 h 584674"/>
              <a:gd name="connsiteX16" fmla="*/ 1129761 w 2088198"/>
              <a:gd name="connsiteY16" fmla="*/ 137690 h 584674"/>
              <a:gd name="connsiteX17" fmla="*/ 1737007 w 2088198"/>
              <a:gd name="connsiteY17" fmla="*/ 144751 h 584674"/>
              <a:gd name="connsiteX18" fmla="*/ 2082996 w 2088198"/>
              <a:gd name="connsiteY18" fmla="*/ 225952 h 584674"/>
              <a:gd name="connsiteX19" fmla="*/ 1885288 w 2088198"/>
              <a:gd name="connsiteY19" fmla="*/ 321276 h 584674"/>
              <a:gd name="connsiteX20" fmla="*/ 1482811 w 2088198"/>
              <a:gd name="connsiteY20" fmla="*/ 360111 h 584674"/>
              <a:gd name="connsiteX21" fmla="*/ 928522 w 2088198"/>
              <a:gd name="connsiteY21" fmla="*/ 335398 h 584674"/>
              <a:gd name="connsiteX22" fmla="*/ 737875 w 2088198"/>
              <a:gd name="connsiteY22" fmla="*/ 275379 h 584674"/>
              <a:gd name="connsiteX23" fmla="*/ 1023846 w 2088198"/>
              <a:gd name="connsiteY23" fmla="*/ 211830 h 584674"/>
              <a:gd name="connsiteX24" fmla="*/ 1719355 w 2088198"/>
              <a:gd name="connsiteY24" fmla="*/ 204769 h 584674"/>
              <a:gd name="connsiteX25" fmla="*/ 2068874 w 2088198"/>
              <a:gd name="connsiteY25" fmla="*/ 289501 h 584674"/>
              <a:gd name="connsiteX26" fmla="*/ 1945389 w 2088198"/>
              <a:gd name="connsiteY26" fmla="*/ 402449 h 584674"/>
              <a:gd name="connsiteX27" fmla="*/ 1371151 w 2088198"/>
              <a:gd name="connsiteY27" fmla="*/ 436587 h 584674"/>
              <a:gd name="connsiteX28" fmla="*/ 946175 w 2088198"/>
              <a:gd name="connsiteY28" fmla="*/ 402477 h 584674"/>
              <a:gd name="connsiteX29" fmla="*/ 747069 w 2088198"/>
              <a:gd name="connsiteY29" fmla="*/ 343653 h 584674"/>
              <a:gd name="connsiteX30" fmla="*/ 852911 w 2088198"/>
              <a:gd name="connsiteY30" fmla="*/ 298581 h 584674"/>
              <a:gd name="connsiteX31" fmla="*/ 999546 w 2088198"/>
              <a:gd name="connsiteY31" fmla="*/ 272646 h 584674"/>
              <a:gd name="connsiteX32" fmla="*/ 1386090 w 2088198"/>
              <a:gd name="connsiteY32" fmla="*/ 270626 h 584674"/>
              <a:gd name="connsiteX33" fmla="*/ 1722719 w 2088198"/>
              <a:gd name="connsiteY33" fmla="*/ 324697 h 584674"/>
              <a:gd name="connsiteX34" fmla="*/ 1958031 w 2088198"/>
              <a:gd name="connsiteY34" fmla="*/ 363161 h 584674"/>
              <a:gd name="connsiteX35" fmla="*/ 2073637 w 2088198"/>
              <a:gd name="connsiteY35" fmla="*/ 418962 h 584674"/>
              <a:gd name="connsiteX36" fmla="*/ 1857044 w 2088198"/>
              <a:gd name="connsiteY36" fmla="*/ 494270 h 584674"/>
              <a:gd name="connsiteX37" fmla="*/ 1372217 w 2088198"/>
              <a:gd name="connsiteY37" fmla="*/ 517816 h 584674"/>
              <a:gd name="connsiteX38" fmla="*/ 903809 w 2088198"/>
              <a:gd name="connsiteY38" fmla="*/ 476618 h 584674"/>
              <a:gd name="connsiteX39" fmla="*/ 751997 w 2088198"/>
              <a:gd name="connsiteY39" fmla="*/ 427191 h 584674"/>
              <a:gd name="connsiteX40" fmla="*/ 981811 w 2088198"/>
              <a:gd name="connsiteY40" fmla="*/ 373835 h 584674"/>
              <a:gd name="connsiteX41" fmla="*/ 1624031 w 2088198"/>
              <a:gd name="connsiteY41" fmla="*/ 388355 h 584674"/>
              <a:gd name="connsiteX42" fmla="*/ 1961645 w 2088198"/>
              <a:gd name="connsiteY42" fmla="*/ 422067 h 584674"/>
              <a:gd name="connsiteX43" fmla="*/ 2082996 w 2088198"/>
              <a:gd name="connsiteY43" fmla="*/ 480148 h 584674"/>
              <a:gd name="connsiteX44" fmla="*/ 1982496 w 2088198"/>
              <a:gd name="connsiteY44" fmla="*/ 538202 h 584674"/>
              <a:gd name="connsiteX45" fmla="*/ 1592422 w 2088198"/>
              <a:gd name="connsiteY45" fmla="*/ 582415 h 584674"/>
              <a:gd name="connsiteX46" fmla="*/ 1188466 w 2088198"/>
              <a:gd name="connsiteY46" fmla="*/ 572573 h 584674"/>
              <a:gd name="connsiteX47" fmla="*/ 859963 w 2088198"/>
              <a:gd name="connsiteY47" fmla="*/ 524107 h 584674"/>
              <a:gd name="connsiteX48" fmla="*/ 476617 w 2088198"/>
              <a:gd name="connsiteY48" fmla="*/ 427191 h 584674"/>
              <a:gd name="connsiteX49" fmla="*/ 0 w 2088198"/>
              <a:gd name="connsiteY49" fmla="*/ 285971 h 584674"/>
              <a:gd name="connsiteX0" fmla="*/ 540167 w 2088198"/>
              <a:gd name="connsiteY0" fmla="*/ 0 h 584674"/>
              <a:gd name="connsiteX1" fmla="*/ 1468689 w 2088198"/>
              <a:gd name="connsiteY1" fmla="*/ 10592 h 584674"/>
              <a:gd name="connsiteX2" fmla="*/ 1920593 w 2088198"/>
              <a:gd name="connsiteY2" fmla="*/ 49427 h 584674"/>
              <a:gd name="connsiteX3" fmla="*/ 2086527 w 2088198"/>
              <a:gd name="connsiteY3" fmla="*/ 116507 h 584674"/>
              <a:gd name="connsiteX4" fmla="*/ 1835861 w 2088198"/>
              <a:gd name="connsiteY4" fmla="*/ 208300 h 584674"/>
              <a:gd name="connsiteX5" fmla="*/ 1405140 w 2088198"/>
              <a:gd name="connsiteY5" fmla="*/ 236544 h 584674"/>
              <a:gd name="connsiteX6" fmla="*/ 776711 w 2088198"/>
              <a:gd name="connsiteY6" fmla="*/ 158873 h 584674"/>
              <a:gd name="connsiteX7" fmla="*/ 896748 w 2088198"/>
              <a:gd name="connsiteY7" fmla="*/ 81202 h 584674"/>
              <a:gd name="connsiteX8" fmla="*/ 1391018 w 2088198"/>
              <a:gd name="connsiteY8" fmla="*/ 56488 h 584674"/>
              <a:gd name="connsiteX9" fmla="*/ 1754660 w 2088198"/>
              <a:gd name="connsiteY9" fmla="*/ 74141 h 584674"/>
              <a:gd name="connsiteX10" fmla="*/ 2044161 w 2088198"/>
              <a:gd name="connsiteY10" fmla="*/ 123568 h 584674"/>
              <a:gd name="connsiteX11" fmla="*/ 2037100 w 2088198"/>
              <a:gd name="connsiteY11" fmla="*/ 208300 h 584674"/>
              <a:gd name="connsiteX12" fmla="*/ 1832331 w 2088198"/>
              <a:gd name="connsiteY12" fmla="*/ 268318 h 584674"/>
              <a:gd name="connsiteX13" fmla="*/ 1451037 w 2088198"/>
              <a:gd name="connsiteY13" fmla="*/ 296562 h 584674"/>
              <a:gd name="connsiteX14" fmla="*/ 917931 w 2088198"/>
              <a:gd name="connsiteY14" fmla="*/ 257727 h 584674"/>
              <a:gd name="connsiteX15" fmla="*/ 751997 w 2088198"/>
              <a:gd name="connsiteY15" fmla="*/ 204769 h 584674"/>
              <a:gd name="connsiteX16" fmla="*/ 1129761 w 2088198"/>
              <a:gd name="connsiteY16" fmla="*/ 137690 h 584674"/>
              <a:gd name="connsiteX17" fmla="*/ 1737007 w 2088198"/>
              <a:gd name="connsiteY17" fmla="*/ 144751 h 584674"/>
              <a:gd name="connsiteX18" fmla="*/ 2082996 w 2088198"/>
              <a:gd name="connsiteY18" fmla="*/ 225952 h 584674"/>
              <a:gd name="connsiteX19" fmla="*/ 1885288 w 2088198"/>
              <a:gd name="connsiteY19" fmla="*/ 321276 h 584674"/>
              <a:gd name="connsiteX20" fmla="*/ 1482811 w 2088198"/>
              <a:gd name="connsiteY20" fmla="*/ 360111 h 584674"/>
              <a:gd name="connsiteX21" fmla="*/ 928522 w 2088198"/>
              <a:gd name="connsiteY21" fmla="*/ 335398 h 584674"/>
              <a:gd name="connsiteX22" fmla="*/ 737875 w 2088198"/>
              <a:gd name="connsiteY22" fmla="*/ 275379 h 584674"/>
              <a:gd name="connsiteX23" fmla="*/ 1023846 w 2088198"/>
              <a:gd name="connsiteY23" fmla="*/ 211830 h 584674"/>
              <a:gd name="connsiteX24" fmla="*/ 1719355 w 2088198"/>
              <a:gd name="connsiteY24" fmla="*/ 204769 h 584674"/>
              <a:gd name="connsiteX25" fmla="*/ 2068874 w 2088198"/>
              <a:gd name="connsiteY25" fmla="*/ 289501 h 584674"/>
              <a:gd name="connsiteX26" fmla="*/ 1945389 w 2088198"/>
              <a:gd name="connsiteY26" fmla="*/ 402449 h 584674"/>
              <a:gd name="connsiteX27" fmla="*/ 1371151 w 2088198"/>
              <a:gd name="connsiteY27" fmla="*/ 436587 h 584674"/>
              <a:gd name="connsiteX28" fmla="*/ 946175 w 2088198"/>
              <a:gd name="connsiteY28" fmla="*/ 402477 h 584674"/>
              <a:gd name="connsiteX29" fmla="*/ 747069 w 2088198"/>
              <a:gd name="connsiteY29" fmla="*/ 343653 h 584674"/>
              <a:gd name="connsiteX30" fmla="*/ 852911 w 2088198"/>
              <a:gd name="connsiteY30" fmla="*/ 298581 h 584674"/>
              <a:gd name="connsiteX31" fmla="*/ 999546 w 2088198"/>
              <a:gd name="connsiteY31" fmla="*/ 272646 h 584674"/>
              <a:gd name="connsiteX32" fmla="*/ 1378946 w 2088198"/>
              <a:gd name="connsiteY32" fmla="*/ 300382 h 584674"/>
              <a:gd name="connsiteX33" fmla="*/ 1722719 w 2088198"/>
              <a:gd name="connsiteY33" fmla="*/ 324697 h 584674"/>
              <a:gd name="connsiteX34" fmla="*/ 1958031 w 2088198"/>
              <a:gd name="connsiteY34" fmla="*/ 363161 h 584674"/>
              <a:gd name="connsiteX35" fmla="*/ 2073637 w 2088198"/>
              <a:gd name="connsiteY35" fmla="*/ 418962 h 584674"/>
              <a:gd name="connsiteX36" fmla="*/ 1857044 w 2088198"/>
              <a:gd name="connsiteY36" fmla="*/ 494270 h 584674"/>
              <a:gd name="connsiteX37" fmla="*/ 1372217 w 2088198"/>
              <a:gd name="connsiteY37" fmla="*/ 517816 h 584674"/>
              <a:gd name="connsiteX38" fmla="*/ 903809 w 2088198"/>
              <a:gd name="connsiteY38" fmla="*/ 476618 h 584674"/>
              <a:gd name="connsiteX39" fmla="*/ 751997 w 2088198"/>
              <a:gd name="connsiteY39" fmla="*/ 427191 h 584674"/>
              <a:gd name="connsiteX40" fmla="*/ 981811 w 2088198"/>
              <a:gd name="connsiteY40" fmla="*/ 373835 h 584674"/>
              <a:gd name="connsiteX41" fmla="*/ 1624031 w 2088198"/>
              <a:gd name="connsiteY41" fmla="*/ 388355 h 584674"/>
              <a:gd name="connsiteX42" fmla="*/ 1961645 w 2088198"/>
              <a:gd name="connsiteY42" fmla="*/ 422067 h 584674"/>
              <a:gd name="connsiteX43" fmla="*/ 2082996 w 2088198"/>
              <a:gd name="connsiteY43" fmla="*/ 480148 h 584674"/>
              <a:gd name="connsiteX44" fmla="*/ 1982496 w 2088198"/>
              <a:gd name="connsiteY44" fmla="*/ 538202 h 584674"/>
              <a:gd name="connsiteX45" fmla="*/ 1592422 w 2088198"/>
              <a:gd name="connsiteY45" fmla="*/ 582415 h 584674"/>
              <a:gd name="connsiteX46" fmla="*/ 1188466 w 2088198"/>
              <a:gd name="connsiteY46" fmla="*/ 572573 h 584674"/>
              <a:gd name="connsiteX47" fmla="*/ 859963 w 2088198"/>
              <a:gd name="connsiteY47" fmla="*/ 524107 h 584674"/>
              <a:gd name="connsiteX48" fmla="*/ 476617 w 2088198"/>
              <a:gd name="connsiteY48" fmla="*/ 427191 h 584674"/>
              <a:gd name="connsiteX49" fmla="*/ 0 w 2088198"/>
              <a:gd name="connsiteY49" fmla="*/ 285971 h 584674"/>
              <a:gd name="connsiteX0" fmla="*/ 540167 w 2088198"/>
              <a:gd name="connsiteY0" fmla="*/ 0 h 584674"/>
              <a:gd name="connsiteX1" fmla="*/ 1468689 w 2088198"/>
              <a:gd name="connsiteY1" fmla="*/ 10592 h 584674"/>
              <a:gd name="connsiteX2" fmla="*/ 1920593 w 2088198"/>
              <a:gd name="connsiteY2" fmla="*/ 49427 h 584674"/>
              <a:gd name="connsiteX3" fmla="*/ 2086527 w 2088198"/>
              <a:gd name="connsiteY3" fmla="*/ 116507 h 584674"/>
              <a:gd name="connsiteX4" fmla="*/ 1835861 w 2088198"/>
              <a:gd name="connsiteY4" fmla="*/ 208300 h 584674"/>
              <a:gd name="connsiteX5" fmla="*/ 1405140 w 2088198"/>
              <a:gd name="connsiteY5" fmla="*/ 236544 h 584674"/>
              <a:gd name="connsiteX6" fmla="*/ 776711 w 2088198"/>
              <a:gd name="connsiteY6" fmla="*/ 158873 h 584674"/>
              <a:gd name="connsiteX7" fmla="*/ 896748 w 2088198"/>
              <a:gd name="connsiteY7" fmla="*/ 81202 h 584674"/>
              <a:gd name="connsiteX8" fmla="*/ 1391018 w 2088198"/>
              <a:gd name="connsiteY8" fmla="*/ 56488 h 584674"/>
              <a:gd name="connsiteX9" fmla="*/ 1754660 w 2088198"/>
              <a:gd name="connsiteY9" fmla="*/ 74141 h 584674"/>
              <a:gd name="connsiteX10" fmla="*/ 2044161 w 2088198"/>
              <a:gd name="connsiteY10" fmla="*/ 123568 h 584674"/>
              <a:gd name="connsiteX11" fmla="*/ 2037100 w 2088198"/>
              <a:gd name="connsiteY11" fmla="*/ 208300 h 584674"/>
              <a:gd name="connsiteX12" fmla="*/ 1832331 w 2088198"/>
              <a:gd name="connsiteY12" fmla="*/ 268318 h 584674"/>
              <a:gd name="connsiteX13" fmla="*/ 1451037 w 2088198"/>
              <a:gd name="connsiteY13" fmla="*/ 296562 h 584674"/>
              <a:gd name="connsiteX14" fmla="*/ 917931 w 2088198"/>
              <a:gd name="connsiteY14" fmla="*/ 257727 h 584674"/>
              <a:gd name="connsiteX15" fmla="*/ 751997 w 2088198"/>
              <a:gd name="connsiteY15" fmla="*/ 204769 h 584674"/>
              <a:gd name="connsiteX16" fmla="*/ 1129761 w 2088198"/>
              <a:gd name="connsiteY16" fmla="*/ 137690 h 584674"/>
              <a:gd name="connsiteX17" fmla="*/ 1737007 w 2088198"/>
              <a:gd name="connsiteY17" fmla="*/ 144751 h 584674"/>
              <a:gd name="connsiteX18" fmla="*/ 2082996 w 2088198"/>
              <a:gd name="connsiteY18" fmla="*/ 225952 h 584674"/>
              <a:gd name="connsiteX19" fmla="*/ 1885288 w 2088198"/>
              <a:gd name="connsiteY19" fmla="*/ 321276 h 584674"/>
              <a:gd name="connsiteX20" fmla="*/ 1482811 w 2088198"/>
              <a:gd name="connsiteY20" fmla="*/ 360111 h 584674"/>
              <a:gd name="connsiteX21" fmla="*/ 928522 w 2088198"/>
              <a:gd name="connsiteY21" fmla="*/ 335398 h 584674"/>
              <a:gd name="connsiteX22" fmla="*/ 737875 w 2088198"/>
              <a:gd name="connsiteY22" fmla="*/ 275379 h 584674"/>
              <a:gd name="connsiteX23" fmla="*/ 1023846 w 2088198"/>
              <a:gd name="connsiteY23" fmla="*/ 211830 h 584674"/>
              <a:gd name="connsiteX24" fmla="*/ 1719355 w 2088198"/>
              <a:gd name="connsiteY24" fmla="*/ 204769 h 584674"/>
              <a:gd name="connsiteX25" fmla="*/ 2068874 w 2088198"/>
              <a:gd name="connsiteY25" fmla="*/ 289501 h 584674"/>
              <a:gd name="connsiteX26" fmla="*/ 1945389 w 2088198"/>
              <a:gd name="connsiteY26" fmla="*/ 402449 h 584674"/>
              <a:gd name="connsiteX27" fmla="*/ 1371151 w 2088198"/>
              <a:gd name="connsiteY27" fmla="*/ 436587 h 584674"/>
              <a:gd name="connsiteX28" fmla="*/ 946175 w 2088198"/>
              <a:gd name="connsiteY28" fmla="*/ 402477 h 584674"/>
              <a:gd name="connsiteX29" fmla="*/ 747069 w 2088198"/>
              <a:gd name="connsiteY29" fmla="*/ 343653 h 584674"/>
              <a:gd name="connsiteX30" fmla="*/ 852911 w 2088198"/>
              <a:gd name="connsiteY30" fmla="*/ 298581 h 584674"/>
              <a:gd name="connsiteX31" fmla="*/ 1006690 w 2088198"/>
              <a:gd name="connsiteY31" fmla="*/ 297703 h 584674"/>
              <a:gd name="connsiteX32" fmla="*/ 1378946 w 2088198"/>
              <a:gd name="connsiteY32" fmla="*/ 300382 h 584674"/>
              <a:gd name="connsiteX33" fmla="*/ 1722719 w 2088198"/>
              <a:gd name="connsiteY33" fmla="*/ 324697 h 584674"/>
              <a:gd name="connsiteX34" fmla="*/ 1958031 w 2088198"/>
              <a:gd name="connsiteY34" fmla="*/ 363161 h 584674"/>
              <a:gd name="connsiteX35" fmla="*/ 2073637 w 2088198"/>
              <a:gd name="connsiteY35" fmla="*/ 418962 h 584674"/>
              <a:gd name="connsiteX36" fmla="*/ 1857044 w 2088198"/>
              <a:gd name="connsiteY36" fmla="*/ 494270 h 584674"/>
              <a:gd name="connsiteX37" fmla="*/ 1372217 w 2088198"/>
              <a:gd name="connsiteY37" fmla="*/ 517816 h 584674"/>
              <a:gd name="connsiteX38" fmla="*/ 903809 w 2088198"/>
              <a:gd name="connsiteY38" fmla="*/ 476618 h 584674"/>
              <a:gd name="connsiteX39" fmla="*/ 751997 w 2088198"/>
              <a:gd name="connsiteY39" fmla="*/ 427191 h 584674"/>
              <a:gd name="connsiteX40" fmla="*/ 981811 w 2088198"/>
              <a:gd name="connsiteY40" fmla="*/ 373835 h 584674"/>
              <a:gd name="connsiteX41" fmla="*/ 1624031 w 2088198"/>
              <a:gd name="connsiteY41" fmla="*/ 388355 h 584674"/>
              <a:gd name="connsiteX42" fmla="*/ 1961645 w 2088198"/>
              <a:gd name="connsiteY42" fmla="*/ 422067 h 584674"/>
              <a:gd name="connsiteX43" fmla="*/ 2082996 w 2088198"/>
              <a:gd name="connsiteY43" fmla="*/ 480148 h 584674"/>
              <a:gd name="connsiteX44" fmla="*/ 1982496 w 2088198"/>
              <a:gd name="connsiteY44" fmla="*/ 538202 h 584674"/>
              <a:gd name="connsiteX45" fmla="*/ 1592422 w 2088198"/>
              <a:gd name="connsiteY45" fmla="*/ 582415 h 584674"/>
              <a:gd name="connsiteX46" fmla="*/ 1188466 w 2088198"/>
              <a:gd name="connsiteY46" fmla="*/ 572573 h 584674"/>
              <a:gd name="connsiteX47" fmla="*/ 859963 w 2088198"/>
              <a:gd name="connsiteY47" fmla="*/ 524107 h 584674"/>
              <a:gd name="connsiteX48" fmla="*/ 476617 w 2088198"/>
              <a:gd name="connsiteY48" fmla="*/ 427191 h 584674"/>
              <a:gd name="connsiteX49" fmla="*/ 0 w 2088198"/>
              <a:gd name="connsiteY49" fmla="*/ 285971 h 584674"/>
              <a:gd name="connsiteX0" fmla="*/ 540167 w 2088198"/>
              <a:gd name="connsiteY0" fmla="*/ 0 h 584674"/>
              <a:gd name="connsiteX1" fmla="*/ 1468689 w 2088198"/>
              <a:gd name="connsiteY1" fmla="*/ 10592 h 584674"/>
              <a:gd name="connsiteX2" fmla="*/ 1920593 w 2088198"/>
              <a:gd name="connsiteY2" fmla="*/ 49427 h 584674"/>
              <a:gd name="connsiteX3" fmla="*/ 2086527 w 2088198"/>
              <a:gd name="connsiteY3" fmla="*/ 116507 h 584674"/>
              <a:gd name="connsiteX4" fmla="*/ 1835861 w 2088198"/>
              <a:gd name="connsiteY4" fmla="*/ 208300 h 584674"/>
              <a:gd name="connsiteX5" fmla="*/ 1405140 w 2088198"/>
              <a:gd name="connsiteY5" fmla="*/ 236544 h 584674"/>
              <a:gd name="connsiteX6" fmla="*/ 776711 w 2088198"/>
              <a:gd name="connsiteY6" fmla="*/ 158873 h 584674"/>
              <a:gd name="connsiteX7" fmla="*/ 896748 w 2088198"/>
              <a:gd name="connsiteY7" fmla="*/ 81202 h 584674"/>
              <a:gd name="connsiteX8" fmla="*/ 1391018 w 2088198"/>
              <a:gd name="connsiteY8" fmla="*/ 56488 h 584674"/>
              <a:gd name="connsiteX9" fmla="*/ 1754660 w 2088198"/>
              <a:gd name="connsiteY9" fmla="*/ 74141 h 584674"/>
              <a:gd name="connsiteX10" fmla="*/ 2044161 w 2088198"/>
              <a:gd name="connsiteY10" fmla="*/ 123568 h 584674"/>
              <a:gd name="connsiteX11" fmla="*/ 2037100 w 2088198"/>
              <a:gd name="connsiteY11" fmla="*/ 208300 h 584674"/>
              <a:gd name="connsiteX12" fmla="*/ 1832331 w 2088198"/>
              <a:gd name="connsiteY12" fmla="*/ 268318 h 584674"/>
              <a:gd name="connsiteX13" fmla="*/ 1451037 w 2088198"/>
              <a:gd name="connsiteY13" fmla="*/ 296562 h 584674"/>
              <a:gd name="connsiteX14" fmla="*/ 917931 w 2088198"/>
              <a:gd name="connsiteY14" fmla="*/ 257727 h 584674"/>
              <a:gd name="connsiteX15" fmla="*/ 751997 w 2088198"/>
              <a:gd name="connsiteY15" fmla="*/ 204769 h 584674"/>
              <a:gd name="connsiteX16" fmla="*/ 1129761 w 2088198"/>
              <a:gd name="connsiteY16" fmla="*/ 137690 h 584674"/>
              <a:gd name="connsiteX17" fmla="*/ 1737007 w 2088198"/>
              <a:gd name="connsiteY17" fmla="*/ 144751 h 584674"/>
              <a:gd name="connsiteX18" fmla="*/ 2082996 w 2088198"/>
              <a:gd name="connsiteY18" fmla="*/ 225952 h 584674"/>
              <a:gd name="connsiteX19" fmla="*/ 1885288 w 2088198"/>
              <a:gd name="connsiteY19" fmla="*/ 321276 h 584674"/>
              <a:gd name="connsiteX20" fmla="*/ 1482811 w 2088198"/>
              <a:gd name="connsiteY20" fmla="*/ 360111 h 584674"/>
              <a:gd name="connsiteX21" fmla="*/ 928522 w 2088198"/>
              <a:gd name="connsiteY21" fmla="*/ 335398 h 584674"/>
              <a:gd name="connsiteX22" fmla="*/ 737875 w 2088198"/>
              <a:gd name="connsiteY22" fmla="*/ 275379 h 584674"/>
              <a:gd name="connsiteX23" fmla="*/ 1023846 w 2088198"/>
              <a:gd name="connsiteY23" fmla="*/ 211830 h 584674"/>
              <a:gd name="connsiteX24" fmla="*/ 1719355 w 2088198"/>
              <a:gd name="connsiteY24" fmla="*/ 204769 h 584674"/>
              <a:gd name="connsiteX25" fmla="*/ 2068874 w 2088198"/>
              <a:gd name="connsiteY25" fmla="*/ 289501 h 584674"/>
              <a:gd name="connsiteX26" fmla="*/ 1945389 w 2088198"/>
              <a:gd name="connsiteY26" fmla="*/ 402449 h 584674"/>
              <a:gd name="connsiteX27" fmla="*/ 1371151 w 2088198"/>
              <a:gd name="connsiteY27" fmla="*/ 436587 h 584674"/>
              <a:gd name="connsiteX28" fmla="*/ 946175 w 2088198"/>
              <a:gd name="connsiteY28" fmla="*/ 402477 h 584674"/>
              <a:gd name="connsiteX29" fmla="*/ 747069 w 2088198"/>
              <a:gd name="connsiteY29" fmla="*/ 343653 h 584674"/>
              <a:gd name="connsiteX30" fmla="*/ 838624 w 2088198"/>
              <a:gd name="connsiteY30" fmla="*/ 301713 h 584674"/>
              <a:gd name="connsiteX31" fmla="*/ 1006690 w 2088198"/>
              <a:gd name="connsiteY31" fmla="*/ 297703 h 584674"/>
              <a:gd name="connsiteX32" fmla="*/ 1378946 w 2088198"/>
              <a:gd name="connsiteY32" fmla="*/ 300382 h 584674"/>
              <a:gd name="connsiteX33" fmla="*/ 1722719 w 2088198"/>
              <a:gd name="connsiteY33" fmla="*/ 324697 h 584674"/>
              <a:gd name="connsiteX34" fmla="*/ 1958031 w 2088198"/>
              <a:gd name="connsiteY34" fmla="*/ 363161 h 584674"/>
              <a:gd name="connsiteX35" fmla="*/ 2073637 w 2088198"/>
              <a:gd name="connsiteY35" fmla="*/ 418962 h 584674"/>
              <a:gd name="connsiteX36" fmla="*/ 1857044 w 2088198"/>
              <a:gd name="connsiteY36" fmla="*/ 494270 h 584674"/>
              <a:gd name="connsiteX37" fmla="*/ 1372217 w 2088198"/>
              <a:gd name="connsiteY37" fmla="*/ 517816 h 584674"/>
              <a:gd name="connsiteX38" fmla="*/ 903809 w 2088198"/>
              <a:gd name="connsiteY38" fmla="*/ 476618 h 584674"/>
              <a:gd name="connsiteX39" fmla="*/ 751997 w 2088198"/>
              <a:gd name="connsiteY39" fmla="*/ 427191 h 584674"/>
              <a:gd name="connsiteX40" fmla="*/ 981811 w 2088198"/>
              <a:gd name="connsiteY40" fmla="*/ 373835 h 584674"/>
              <a:gd name="connsiteX41" fmla="*/ 1624031 w 2088198"/>
              <a:gd name="connsiteY41" fmla="*/ 388355 h 584674"/>
              <a:gd name="connsiteX42" fmla="*/ 1961645 w 2088198"/>
              <a:gd name="connsiteY42" fmla="*/ 422067 h 584674"/>
              <a:gd name="connsiteX43" fmla="*/ 2082996 w 2088198"/>
              <a:gd name="connsiteY43" fmla="*/ 480148 h 584674"/>
              <a:gd name="connsiteX44" fmla="*/ 1982496 w 2088198"/>
              <a:gd name="connsiteY44" fmla="*/ 538202 h 584674"/>
              <a:gd name="connsiteX45" fmla="*/ 1592422 w 2088198"/>
              <a:gd name="connsiteY45" fmla="*/ 582415 h 584674"/>
              <a:gd name="connsiteX46" fmla="*/ 1188466 w 2088198"/>
              <a:gd name="connsiteY46" fmla="*/ 572573 h 584674"/>
              <a:gd name="connsiteX47" fmla="*/ 859963 w 2088198"/>
              <a:gd name="connsiteY47" fmla="*/ 524107 h 584674"/>
              <a:gd name="connsiteX48" fmla="*/ 476617 w 2088198"/>
              <a:gd name="connsiteY48" fmla="*/ 427191 h 584674"/>
              <a:gd name="connsiteX49" fmla="*/ 0 w 2088198"/>
              <a:gd name="connsiteY49" fmla="*/ 285971 h 584674"/>
              <a:gd name="connsiteX0" fmla="*/ 540167 w 2088198"/>
              <a:gd name="connsiteY0" fmla="*/ 0 h 584674"/>
              <a:gd name="connsiteX1" fmla="*/ 1468689 w 2088198"/>
              <a:gd name="connsiteY1" fmla="*/ 10592 h 584674"/>
              <a:gd name="connsiteX2" fmla="*/ 1920593 w 2088198"/>
              <a:gd name="connsiteY2" fmla="*/ 49427 h 584674"/>
              <a:gd name="connsiteX3" fmla="*/ 2086527 w 2088198"/>
              <a:gd name="connsiteY3" fmla="*/ 116507 h 584674"/>
              <a:gd name="connsiteX4" fmla="*/ 1835861 w 2088198"/>
              <a:gd name="connsiteY4" fmla="*/ 208300 h 584674"/>
              <a:gd name="connsiteX5" fmla="*/ 1405140 w 2088198"/>
              <a:gd name="connsiteY5" fmla="*/ 236544 h 584674"/>
              <a:gd name="connsiteX6" fmla="*/ 776711 w 2088198"/>
              <a:gd name="connsiteY6" fmla="*/ 158873 h 584674"/>
              <a:gd name="connsiteX7" fmla="*/ 896748 w 2088198"/>
              <a:gd name="connsiteY7" fmla="*/ 81202 h 584674"/>
              <a:gd name="connsiteX8" fmla="*/ 1391018 w 2088198"/>
              <a:gd name="connsiteY8" fmla="*/ 56488 h 584674"/>
              <a:gd name="connsiteX9" fmla="*/ 1754660 w 2088198"/>
              <a:gd name="connsiteY9" fmla="*/ 74141 h 584674"/>
              <a:gd name="connsiteX10" fmla="*/ 2044161 w 2088198"/>
              <a:gd name="connsiteY10" fmla="*/ 123568 h 584674"/>
              <a:gd name="connsiteX11" fmla="*/ 2037100 w 2088198"/>
              <a:gd name="connsiteY11" fmla="*/ 208300 h 584674"/>
              <a:gd name="connsiteX12" fmla="*/ 1832331 w 2088198"/>
              <a:gd name="connsiteY12" fmla="*/ 268318 h 584674"/>
              <a:gd name="connsiteX13" fmla="*/ 1451037 w 2088198"/>
              <a:gd name="connsiteY13" fmla="*/ 296562 h 584674"/>
              <a:gd name="connsiteX14" fmla="*/ 917931 w 2088198"/>
              <a:gd name="connsiteY14" fmla="*/ 257727 h 584674"/>
              <a:gd name="connsiteX15" fmla="*/ 751997 w 2088198"/>
              <a:gd name="connsiteY15" fmla="*/ 204769 h 584674"/>
              <a:gd name="connsiteX16" fmla="*/ 1129761 w 2088198"/>
              <a:gd name="connsiteY16" fmla="*/ 137690 h 584674"/>
              <a:gd name="connsiteX17" fmla="*/ 1737007 w 2088198"/>
              <a:gd name="connsiteY17" fmla="*/ 144751 h 584674"/>
              <a:gd name="connsiteX18" fmla="*/ 2082996 w 2088198"/>
              <a:gd name="connsiteY18" fmla="*/ 225952 h 584674"/>
              <a:gd name="connsiteX19" fmla="*/ 1885288 w 2088198"/>
              <a:gd name="connsiteY19" fmla="*/ 321276 h 584674"/>
              <a:gd name="connsiteX20" fmla="*/ 1482811 w 2088198"/>
              <a:gd name="connsiteY20" fmla="*/ 360111 h 584674"/>
              <a:gd name="connsiteX21" fmla="*/ 928522 w 2088198"/>
              <a:gd name="connsiteY21" fmla="*/ 335398 h 584674"/>
              <a:gd name="connsiteX22" fmla="*/ 737875 w 2088198"/>
              <a:gd name="connsiteY22" fmla="*/ 275379 h 584674"/>
              <a:gd name="connsiteX23" fmla="*/ 1023846 w 2088198"/>
              <a:gd name="connsiteY23" fmla="*/ 211830 h 584674"/>
              <a:gd name="connsiteX24" fmla="*/ 1719355 w 2088198"/>
              <a:gd name="connsiteY24" fmla="*/ 204769 h 584674"/>
              <a:gd name="connsiteX25" fmla="*/ 2068874 w 2088198"/>
              <a:gd name="connsiteY25" fmla="*/ 289501 h 584674"/>
              <a:gd name="connsiteX26" fmla="*/ 1945389 w 2088198"/>
              <a:gd name="connsiteY26" fmla="*/ 402449 h 584674"/>
              <a:gd name="connsiteX27" fmla="*/ 1371151 w 2088198"/>
              <a:gd name="connsiteY27" fmla="*/ 436587 h 584674"/>
              <a:gd name="connsiteX28" fmla="*/ 946175 w 2088198"/>
              <a:gd name="connsiteY28" fmla="*/ 402477 h 584674"/>
              <a:gd name="connsiteX29" fmla="*/ 747069 w 2088198"/>
              <a:gd name="connsiteY29" fmla="*/ 343653 h 584674"/>
              <a:gd name="connsiteX30" fmla="*/ 838624 w 2088198"/>
              <a:gd name="connsiteY30" fmla="*/ 301713 h 584674"/>
              <a:gd name="connsiteX31" fmla="*/ 1006690 w 2088198"/>
              <a:gd name="connsiteY31" fmla="*/ 297703 h 584674"/>
              <a:gd name="connsiteX32" fmla="*/ 1378946 w 2088198"/>
              <a:gd name="connsiteY32" fmla="*/ 300382 h 584674"/>
              <a:gd name="connsiteX33" fmla="*/ 1722719 w 2088198"/>
              <a:gd name="connsiteY33" fmla="*/ 324697 h 584674"/>
              <a:gd name="connsiteX34" fmla="*/ 1958031 w 2088198"/>
              <a:gd name="connsiteY34" fmla="*/ 363161 h 584674"/>
              <a:gd name="connsiteX35" fmla="*/ 2073637 w 2088198"/>
              <a:gd name="connsiteY35" fmla="*/ 418962 h 584674"/>
              <a:gd name="connsiteX36" fmla="*/ 1857044 w 2088198"/>
              <a:gd name="connsiteY36" fmla="*/ 494270 h 584674"/>
              <a:gd name="connsiteX37" fmla="*/ 1372217 w 2088198"/>
              <a:gd name="connsiteY37" fmla="*/ 517816 h 584674"/>
              <a:gd name="connsiteX38" fmla="*/ 903809 w 2088198"/>
              <a:gd name="connsiteY38" fmla="*/ 476618 h 584674"/>
              <a:gd name="connsiteX39" fmla="*/ 751997 w 2088198"/>
              <a:gd name="connsiteY39" fmla="*/ 427191 h 584674"/>
              <a:gd name="connsiteX40" fmla="*/ 981811 w 2088198"/>
              <a:gd name="connsiteY40" fmla="*/ 373835 h 584674"/>
              <a:gd name="connsiteX41" fmla="*/ 1624031 w 2088198"/>
              <a:gd name="connsiteY41" fmla="*/ 388355 h 584674"/>
              <a:gd name="connsiteX42" fmla="*/ 1961645 w 2088198"/>
              <a:gd name="connsiteY42" fmla="*/ 422067 h 584674"/>
              <a:gd name="connsiteX43" fmla="*/ 2082996 w 2088198"/>
              <a:gd name="connsiteY43" fmla="*/ 480148 h 584674"/>
              <a:gd name="connsiteX44" fmla="*/ 1982496 w 2088198"/>
              <a:gd name="connsiteY44" fmla="*/ 538202 h 584674"/>
              <a:gd name="connsiteX45" fmla="*/ 1592422 w 2088198"/>
              <a:gd name="connsiteY45" fmla="*/ 582415 h 584674"/>
              <a:gd name="connsiteX46" fmla="*/ 1188466 w 2088198"/>
              <a:gd name="connsiteY46" fmla="*/ 572573 h 584674"/>
              <a:gd name="connsiteX47" fmla="*/ 859963 w 2088198"/>
              <a:gd name="connsiteY47" fmla="*/ 524107 h 584674"/>
              <a:gd name="connsiteX48" fmla="*/ 476617 w 2088198"/>
              <a:gd name="connsiteY48" fmla="*/ 427191 h 584674"/>
              <a:gd name="connsiteX49" fmla="*/ 0 w 2088198"/>
              <a:gd name="connsiteY49" fmla="*/ 285971 h 584674"/>
              <a:gd name="connsiteX0" fmla="*/ 540167 w 2088198"/>
              <a:gd name="connsiteY0" fmla="*/ 0 h 584674"/>
              <a:gd name="connsiteX1" fmla="*/ 1468689 w 2088198"/>
              <a:gd name="connsiteY1" fmla="*/ 10592 h 584674"/>
              <a:gd name="connsiteX2" fmla="*/ 1920593 w 2088198"/>
              <a:gd name="connsiteY2" fmla="*/ 49427 h 584674"/>
              <a:gd name="connsiteX3" fmla="*/ 2086527 w 2088198"/>
              <a:gd name="connsiteY3" fmla="*/ 116507 h 584674"/>
              <a:gd name="connsiteX4" fmla="*/ 1835861 w 2088198"/>
              <a:gd name="connsiteY4" fmla="*/ 208300 h 584674"/>
              <a:gd name="connsiteX5" fmla="*/ 1405140 w 2088198"/>
              <a:gd name="connsiteY5" fmla="*/ 236544 h 584674"/>
              <a:gd name="connsiteX6" fmla="*/ 776711 w 2088198"/>
              <a:gd name="connsiteY6" fmla="*/ 158873 h 584674"/>
              <a:gd name="connsiteX7" fmla="*/ 896748 w 2088198"/>
              <a:gd name="connsiteY7" fmla="*/ 81202 h 584674"/>
              <a:gd name="connsiteX8" fmla="*/ 1391018 w 2088198"/>
              <a:gd name="connsiteY8" fmla="*/ 56488 h 584674"/>
              <a:gd name="connsiteX9" fmla="*/ 1754660 w 2088198"/>
              <a:gd name="connsiteY9" fmla="*/ 74141 h 584674"/>
              <a:gd name="connsiteX10" fmla="*/ 2044161 w 2088198"/>
              <a:gd name="connsiteY10" fmla="*/ 123568 h 584674"/>
              <a:gd name="connsiteX11" fmla="*/ 2037100 w 2088198"/>
              <a:gd name="connsiteY11" fmla="*/ 208300 h 584674"/>
              <a:gd name="connsiteX12" fmla="*/ 1832331 w 2088198"/>
              <a:gd name="connsiteY12" fmla="*/ 268318 h 584674"/>
              <a:gd name="connsiteX13" fmla="*/ 1451037 w 2088198"/>
              <a:gd name="connsiteY13" fmla="*/ 296562 h 584674"/>
              <a:gd name="connsiteX14" fmla="*/ 917931 w 2088198"/>
              <a:gd name="connsiteY14" fmla="*/ 257727 h 584674"/>
              <a:gd name="connsiteX15" fmla="*/ 751997 w 2088198"/>
              <a:gd name="connsiteY15" fmla="*/ 204769 h 584674"/>
              <a:gd name="connsiteX16" fmla="*/ 1129761 w 2088198"/>
              <a:gd name="connsiteY16" fmla="*/ 137690 h 584674"/>
              <a:gd name="connsiteX17" fmla="*/ 1737007 w 2088198"/>
              <a:gd name="connsiteY17" fmla="*/ 144751 h 584674"/>
              <a:gd name="connsiteX18" fmla="*/ 2082996 w 2088198"/>
              <a:gd name="connsiteY18" fmla="*/ 225952 h 584674"/>
              <a:gd name="connsiteX19" fmla="*/ 1885288 w 2088198"/>
              <a:gd name="connsiteY19" fmla="*/ 321276 h 584674"/>
              <a:gd name="connsiteX20" fmla="*/ 1482811 w 2088198"/>
              <a:gd name="connsiteY20" fmla="*/ 360111 h 584674"/>
              <a:gd name="connsiteX21" fmla="*/ 928522 w 2088198"/>
              <a:gd name="connsiteY21" fmla="*/ 335398 h 584674"/>
              <a:gd name="connsiteX22" fmla="*/ 737875 w 2088198"/>
              <a:gd name="connsiteY22" fmla="*/ 275379 h 584674"/>
              <a:gd name="connsiteX23" fmla="*/ 1023846 w 2088198"/>
              <a:gd name="connsiteY23" fmla="*/ 211830 h 584674"/>
              <a:gd name="connsiteX24" fmla="*/ 1719355 w 2088198"/>
              <a:gd name="connsiteY24" fmla="*/ 204769 h 584674"/>
              <a:gd name="connsiteX25" fmla="*/ 2068874 w 2088198"/>
              <a:gd name="connsiteY25" fmla="*/ 289501 h 584674"/>
              <a:gd name="connsiteX26" fmla="*/ 1945389 w 2088198"/>
              <a:gd name="connsiteY26" fmla="*/ 402449 h 584674"/>
              <a:gd name="connsiteX27" fmla="*/ 1371151 w 2088198"/>
              <a:gd name="connsiteY27" fmla="*/ 436587 h 584674"/>
              <a:gd name="connsiteX28" fmla="*/ 946175 w 2088198"/>
              <a:gd name="connsiteY28" fmla="*/ 402477 h 584674"/>
              <a:gd name="connsiteX29" fmla="*/ 747069 w 2088198"/>
              <a:gd name="connsiteY29" fmla="*/ 343653 h 584674"/>
              <a:gd name="connsiteX30" fmla="*/ 831480 w 2088198"/>
              <a:gd name="connsiteY30" fmla="*/ 306412 h 584674"/>
              <a:gd name="connsiteX31" fmla="*/ 1006690 w 2088198"/>
              <a:gd name="connsiteY31" fmla="*/ 297703 h 584674"/>
              <a:gd name="connsiteX32" fmla="*/ 1378946 w 2088198"/>
              <a:gd name="connsiteY32" fmla="*/ 300382 h 584674"/>
              <a:gd name="connsiteX33" fmla="*/ 1722719 w 2088198"/>
              <a:gd name="connsiteY33" fmla="*/ 324697 h 584674"/>
              <a:gd name="connsiteX34" fmla="*/ 1958031 w 2088198"/>
              <a:gd name="connsiteY34" fmla="*/ 363161 h 584674"/>
              <a:gd name="connsiteX35" fmla="*/ 2073637 w 2088198"/>
              <a:gd name="connsiteY35" fmla="*/ 418962 h 584674"/>
              <a:gd name="connsiteX36" fmla="*/ 1857044 w 2088198"/>
              <a:gd name="connsiteY36" fmla="*/ 494270 h 584674"/>
              <a:gd name="connsiteX37" fmla="*/ 1372217 w 2088198"/>
              <a:gd name="connsiteY37" fmla="*/ 517816 h 584674"/>
              <a:gd name="connsiteX38" fmla="*/ 903809 w 2088198"/>
              <a:gd name="connsiteY38" fmla="*/ 476618 h 584674"/>
              <a:gd name="connsiteX39" fmla="*/ 751997 w 2088198"/>
              <a:gd name="connsiteY39" fmla="*/ 427191 h 584674"/>
              <a:gd name="connsiteX40" fmla="*/ 981811 w 2088198"/>
              <a:gd name="connsiteY40" fmla="*/ 373835 h 584674"/>
              <a:gd name="connsiteX41" fmla="*/ 1624031 w 2088198"/>
              <a:gd name="connsiteY41" fmla="*/ 388355 h 584674"/>
              <a:gd name="connsiteX42" fmla="*/ 1961645 w 2088198"/>
              <a:gd name="connsiteY42" fmla="*/ 422067 h 584674"/>
              <a:gd name="connsiteX43" fmla="*/ 2082996 w 2088198"/>
              <a:gd name="connsiteY43" fmla="*/ 480148 h 584674"/>
              <a:gd name="connsiteX44" fmla="*/ 1982496 w 2088198"/>
              <a:gd name="connsiteY44" fmla="*/ 538202 h 584674"/>
              <a:gd name="connsiteX45" fmla="*/ 1592422 w 2088198"/>
              <a:gd name="connsiteY45" fmla="*/ 582415 h 584674"/>
              <a:gd name="connsiteX46" fmla="*/ 1188466 w 2088198"/>
              <a:gd name="connsiteY46" fmla="*/ 572573 h 584674"/>
              <a:gd name="connsiteX47" fmla="*/ 859963 w 2088198"/>
              <a:gd name="connsiteY47" fmla="*/ 524107 h 584674"/>
              <a:gd name="connsiteX48" fmla="*/ 476617 w 2088198"/>
              <a:gd name="connsiteY48" fmla="*/ 427191 h 584674"/>
              <a:gd name="connsiteX49" fmla="*/ 0 w 2088198"/>
              <a:gd name="connsiteY49" fmla="*/ 285971 h 584674"/>
              <a:gd name="connsiteX0" fmla="*/ 540167 w 2088198"/>
              <a:gd name="connsiteY0" fmla="*/ 0 h 584674"/>
              <a:gd name="connsiteX1" fmla="*/ 1468689 w 2088198"/>
              <a:gd name="connsiteY1" fmla="*/ 10592 h 584674"/>
              <a:gd name="connsiteX2" fmla="*/ 1920593 w 2088198"/>
              <a:gd name="connsiteY2" fmla="*/ 49427 h 584674"/>
              <a:gd name="connsiteX3" fmla="*/ 2086527 w 2088198"/>
              <a:gd name="connsiteY3" fmla="*/ 116507 h 584674"/>
              <a:gd name="connsiteX4" fmla="*/ 1835861 w 2088198"/>
              <a:gd name="connsiteY4" fmla="*/ 208300 h 584674"/>
              <a:gd name="connsiteX5" fmla="*/ 1405140 w 2088198"/>
              <a:gd name="connsiteY5" fmla="*/ 236544 h 584674"/>
              <a:gd name="connsiteX6" fmla="*/ 776711 w 2088198"/>
              <a:gd name="connsiteY6" fmla="*/ 158873 h 584674"/>
              <a:gd name="connsiteX7" fmla="*/ 896748 w 2088198"/>
              <a:gd name="connsiteY7" fmla="*/ 81202 h 584674"/>
              <a:gd name="connsiteX8" fmla="*/ 1391018 w 2088198"/>
              <a:gd name="connsiteY8" fmla="*/ 56488 h 584674"/>
              <a:gd name="connsiteX9" fmla="*/ 1754660 w 2088198"/>
              <a:gd name="connsiteY9" fmla="*/ 74141 h 584674"/>
              <a:gd name="connsiteX10" fmla="*/ 2044161 w 2088198"/>
              <a:gd name="connsiteY10" fmla="*/ 123568 h 584674"/>
              <a:gd name="connsiteX11" fmla="*/ 2037100 w 2088198"/>
              <a:gd name="connsiteY11" fmla="*/ 208300 h 584674"/>
              <a:gd name="connsiteX12" fmla="*/ 1832331 w 2088198"/>
              <a:gd name="connsiteY12" fmla="*/ 268318 h 584674"/>
              <a:gd name="connsiteX13" fmla="*/ 1451037 w 2088198"/>
              <a:gd name="connsiteY13" fmla="*/ 296562 h 584674"/>
              <a:gd name="connsiteX14" fmla="*/ 917931 w 2088198"/>
              <a:gd name="connsiteY14" fmla="*/ 257727 h 584674"/>
              <a:gd name="connsiteX15" fmla="*/ 751997 w 2088198"/>
              <a:gd name="connsiteY15" fmla="*/ 204769 h 584674"/>
              <a:gd name="connsiteX16" fmla="*/ 1129761 w 2088198"/>
              <a:gd name="connsiteY16" fmla="*/ 137690 h 584674"/>
              <a:gd name="connsiteX17" fmla="*/ 1737007 w 2088198"/>
              <a:gd name="connsiteY17" fmla="*/ 144751 h 584674"/>
              <a:gd name="connsiteX18" fmla="*/ 2082996 w 2088198"/>
              <a:gd name="connsiteY18" fmla="*/ 225952 h 584674"/>
              <a:gd name="connsiteX19" fmla="*/ 1885288 w 2088198"/>
              <a:gd name="connsiteY19" fmla="*/ 321276 h 584674"/>
              <a:gd name="connsiteX20" fmla="*/ 1482811 w 2088198"/>
              <a:gd name="connsiteY20" fmla="*/ 360111 h 584674"/>
              <a:gd name="connsiteX21" fmla="*/ 928522 w 2088198"/>
              <a:gd name="connsiteY21" fmla="*/ 335398 h 584674"/>
              <a:gd name="connsiteX22" fmla="*/ 737875 w 2088198"/>
              <a:gd name="connsiteY22" fmla="*/ 275379 h 584674"/>
              <a:gd name="connsiteX23" fmla="*/ 1023846 w 2088198"/>
              <a:gd name="connsiteY23" fmla="*/ 211830 h 584674"/>
              <a:gd name="connsiteX24" fmla="*/ 1719355 w 2088198"/>
              <a:gd name="connsiteY24" fmla="*/ 204769 h 584674"/>
              <a:gd name="connsiteX25" fmla="*/ 2068874 w 2088198"/>
              <a:gd name="connsiteY25" fmla="*/ 289501 h 584674"/>
              <a:gd name="connsiteX26" fmla="*/ 1945389 w 2088198"/>
              <a:gd name="connsiteY26" fmla="*/ 402449 h 584674"/>
              <a:gd name="connsiteX27" fmla="*/ 1371151 w 2088198"/>
              <a:gd name="connsiteY27" fmla="*/ 436587 h 584674"/>
              <a:gd name="connsiteX28" fmla="*/ 946175 w 2088198"/>
              <a:gd name="connsiteY28" fmla="*/ 402477 h 584674"/>
              <a:gd name="connsiteX29" fmla="*/ 747069 w 2088198"/>
              <a:gd name="connsiteY29" fmla="*/ 348351 h 584674"/>
              <a:gd name="connsiteX30" fmla="*/ 831480 w 2088198"/>
              <a:gd name="connsiteY30" fmla="*/ 306412 h 584674"/>
              <a:gd name="connsiteX31" fmla="*/ 1006690 w 2088198"/>
              <a:gd name="connsiteY31" fmla="*/ 297703 h 584674"/>
              <a:gd name="connsiteX32" fmla="*/ 1378946 w 2088198"/>
              <a:gd name="connsiteY32" fmla="*/ 300382 h 584674"/>
              <a:gd name="connsiteX33" fmla="*/ 1722719 w 2088198"/>
              <a:gd name="connsiteY33" fmla="*/ 324697 h 584674"/>
              <a:gd name="connsiteX34" fmla="*/ 1958031 w 2088198"/>
              <a:gd name="connsiteY34" fmla="*/ 363161 h 584674"/>
              <a:gd name="connsiteX35" fmla="*/ 2073637 w 2088198"/>
              <a:gd name="connsiteY35" fmla="*/ 418962 h 584674"/>
              <a:gd name="connsiteX36" fmla="*/ 1857044 w 2088198"/>
              <a:gd name="connsiteY36" fmla="*/ 494270 h 584674"/>
              <a:gd name="connsiteX37" fmla="*/ 1372217 w 2088198"/>
              <a:gd name="connsiteY37" fmla="*/ 517816 h 584674"/>
              <a:gd name="connsiteX38" fmla="*/ 903809 w 2088198"/>
              <a:gd name="connsiteY38" fmla="*/ 476618 h 584674"/>
              <a:gd name="connsiteX39" fmla="*/ 751997 w 2088198"/>
              <a:gd name="connsiteY39" fmla="*/ 427191 h 584674"/>
              <a:gd name="connsiteX40" fmla="*/ 981811 w 2088198"/>
              <a:gd name="connsiteY40" fmla="*/ 373835 h 584674"/>
              <a:gd name="connsiteX41" fmla="*/ 1624031 w 2088198"/>
              <a:gd name="connsiteY41" fmla="*/ 388355 h 584674"/>
              <a:gd name="connsiteX42" fmla="*/ 1961645 w 2088198"/>
              <a:gd name="connsiteY42" fmla="*/ 422067 h 584674"/>
              <a:gd name="connsiteX43" fmla="*/ 2082996 w 2088198"/>
              <a:gd name="connsiteY43" fmla="*/ 480148 h 584674"/>
              <a:gd name="connsiteX44" fmla="*/ 1982496 w 2088198"/>
              <a:gd name="connsiteY44" fmla="*/ 538202 h 584674"/>
              <a:gd name="connsiteX45" fmla="*/ 1592422 w 2088198"/>
              <a:gd name="connsiteY45" fmla="*/ 582415 h 584674"/>
              <a:gd name="connsiteX46" fmla="*/ 1188466 w 2088198"/>
              <a:gd name="connsiteY46" fmla="*/ 572573 h 584674"/>
              <a:gd name="connsiteX47" fmla="*/ 859963 w 2088198"/>
              <a:gd name="connsiteY47" fmla="*/ 524107 h 584674"/>
              <a:gd name="connsiteX48" fmla="*/ 476617 w 2088198"/>
              <a:gd name="connsiteY48" fmla="*/ 427191 h 584674"/>
              <a:gd name="connsiteX49" fmla="*/ 0 w 2088198"/>
              <a:gd name="connsiteY49" fmla="*/ 285971 h 584674"/>
              <a:gd name="connsiteX0" fmla="*/ 540167 w 2088198"/>
              <a:gd name="connsiteY0" fmla="*/ 0 h 584674"/>
              <a:gd name="connsiteX1" fmla="*/ 1468689 w 2088198"/>
              <a:gd name="connsiteY1" fmla="*/ 10592 h 584674"/>
              <a:gd name="connsiteX2" fmla="*/ 1920593 w 2088198"/>
              <a:gd name="connsiteY2" fmla="*/ 49427 h 584674"/>
              <a:gd name="connsiteX3" fmla="*/ 2086527 w 2088198"/>
              <a:gd name="connsiteY3" fmla="*/ 116507 h 584674"/>
              <a:gd name="connsiteX4" fmla="*/ 1835861 w 2088198"/>
              <a:gd name="connsiteY4" fmla="*/ 208300 h 584674"/>
              <a:gd name="connsiteX5" fmla="*/ 1405140 w 2088198"/>
              <a:gd name="connsiteY5" fmla="*/ 236544 h 584674"/>
              <a:gd name="connsiteX6" fmla="*/ 776711 w 2088198"/>
              <a:gd name="connsiteY6" fmla="*/ 158873 h 584674"/>
              <a:gd name="connsiteX7" fmla="*/ 896748 w 2088198"/>
              <a:gd name="connsiteY7" fmla="*/ 81202 h 584674"/>
              <a:gd name="connsiteX8" fmla="*/ 1391018 w 2088198"/>
              <a:gd name="connsiteY8" fmla="*/ 56488 h 584674"/>
              <a:gd name="connsiteX9" fmla="*/ 1754660 w 2088198"/>
              <a:gd name="connsiteY9" fmla="*/ 74141 h 584674"/>
              <a:gd name="connsiteX10" fmla="*/ 2044161 w 2088198"/>
              <a:gd name="connsiteY10" fmla="*/ 123568 h 584674"/>
              <a:gd name="connsiteX11" fmla="*/ 2037100 w 2088198"/>
              <a:gd name="connsiteY11" fmla="*/ 208300 h 584674"/>
              <a:gd name="connsiteX12" fmla="*/ 1832331 w 2088198"/>
              <a:gd name="connsiteY12" fmla="*/ 268318 h 584674"/>
              <a:gd name="connsiteX13" fmla="*/ 1451037 w 2088198"/>
              <a:gd name="connsiteY13" fmla="*/ 296562 h 584674"/>
              <a:gd name="connsiteX14" fmla="*/ 917931 w 2088198"/>
              <a:gd name="connsiteY14" fmla="*/ 257727 h 584674"/>
              <a:gd name="connsiteX15" fmla="*/ 751997 w 2088198"/>
              <a:gd name="connsiteY15" fmla="*/ 204769 h 584674"/>
              <a:gd name="connsiteX16" fmla="*/ 1129761 w 2088198"/>
              <a:gd name="connsiteY16" fmla="*/ 137690 h 584674"/>
              <a:gd name="connsiteX17" fmla="*/ 1737007 w 2088198"/>
              <a:gd name="connsiteY17" fmla="*/ 144751 h 584674"/>
              <a:gd name="connsiteX18" fmla="*/ 2082996 w 2088198"/>
              <a:gd name="connsiteY18" fmla="*/ 225952 h 584674"/>
              <a:gd name="connsiteX19" fmla="*/ 1885288 w 2088198"/>
              <a:gd name="connsiteY19" fmla="*/ 321276 h 584674"/>
              <a:gd name="connsiteX20" fmla="*/ 1482811 w 2088198"/>
              <a:gd name="connsiteY20" fmla="*/ 360111 h 584674"/>
              <a:gd name="connsiteX21" fmla="*/ 928522 w 2088198"/>
              <a:gd name="connsiteY21" fmla="*/ 335398 h 584674"/>
              <a:gd name="connsiteX22" fmla="*/ 737875 w 2088198"/>
              <a:gd name="connsiteY22" fmla="*/ 275379 h 584674"/>
              <a:gd name="connsiteX23" fmla="*/ 1023846 w 2088198"/>
              <a:gd name="connsiteY23" fmla="*/ 211830 h 584674"/>
              <a:gd name="connsiteX24" fmla="*/ 1719355 w 2088198"/>
              <a:gd name="connsiteY24" fmla="*/ 204769 h 584674"/>
              <a:gd name="connsiteX25" fmla="*/ 2068874 w 2088198"/>
              <a:gd name="connsiteY25" fmla="*/ 289501 h 584674"/>
              <a:gd name="connsiteX26" fmla="*/ 1945389 w 2088198"/>
              <a:gd name="connsiteY26" fmla="*/ 402449 h 584674"/>
              <a:gd name="connsiteX27" fmla="*/ 1371151 w 2088198"/>
              <a:gd name="connsiteY27" fmla="*/ 436587 h 584674"/>
              <a:gd name="connsiteX28" fmla="*/ 946175 w 2088198"/>
              <a:gd name="connsiteY28" fmla="*/ 402477 h 584674"/>
              <a:gd name="connsiteX29" fmla="*/ 747069 w 2088198"/>
              <a:gd name="connsiteY29" fmla="*/ 348351 h 584674"/>
              <a:gd name="connsiteX30" fmla="*/ 831480 w 2088198"/>
              <a:gd name="connsiteY30" fmla="*/ 306412 h 584674"/>
              <a:gd name="connsiteX31" fmla="*/ 1006690 w 2088198"/>
              <a:gd name="connsiteY31" fmla="*/ 297703 h 584674"/>
              <a:gd name="connsiteX32" fmla="*/ 1378946 w 2088198"/>
              <a:gd name="connsiteY32" fmla="*/ 300382 h 584674"/>
              <a:gd name="connsiteX33" fmla="*/ 1722719 w 2088198"/>
              <a:gd name="connsiteY33" fmla="*/ 324697 h 584674"/>
              <a:gd name="connsiteX34" fmla="*/ 1958031 w 2088198"/>
              <a:gd name="connsiteY34" fmla="*/ 363161 h 584674"/>
              <a:gd name="connsiteX35" fmla="*/ 2073637 w 2088198"/>
              <a:gd name="connsiteY35" fmla="*/ 418962 h 584674"/>
              <a:gd name="connsiteX36" fmla="*/ 1857044 w 2088198"/>
              <a:gd name="connsiteY36" fmla="*/ 494270 h 584674"/>
              <a:gd name="connsiteX37" fmla="*/ 1372217 w 2088198"/>
              <a:gd name="connsiteY37" fmla="*/ 517816 h 584674"/>
              <a:gd name="connsiteX38" fmla="*/ 903809 w 2088198"/>
              <a:gd name="connsiteY38" fmla="*/ 476618 h 584674"/>
              <a:gd name="connsiteX39" fmla="*/ 751997 w 2088198"/>
              <a:gd name="connsiteY39" fmla="*/ 427191 h 584674"/>
              <a:gd name="connsiteX40" fmla="*/ 981811 w 2088198"/>
              <a:gd name="connsiteY40" fmla="*/ 373835 h 584674"/>
              <a:gd name="connsiteX41" fmla="*/ 1624031 w 2088198"/>
              <a:gd name="connsiteY41" fmla="*/ 388355 h 584674"/>
              <a:gd name="connsiteX42" fmla="*/ 1961645 w 2088198"/>
              <a:gd name="connsiteY42" fmla="*/ 422067 h 584674"/>
              <a:gd name="connsiteX43" fmla="*/ 2082996 w 2088198"/>
              <a:gd name="connsiteY43" fmla="*/ 480148 h 584674"/>
              <a:gd name="connsiteX44" fmla="*/ 1982496 w 2088198"/>
              <a:gd name="connsiteY44" fmla="*/ 538202 h 584674"/>
              <a:gd name="connsiteX45" fmla="*/ 1592422 w 2088198"/>
              <a:gd name="connsiteY45" fmla="*/ 582415 h 584674"/>
              <a:gd name="connsiteX46" fmla="*/ 1188466 w 2088198"/>
              <a:gd name="connsiteY46" fmla="*/ 572573 h 584674"/>
              <a:gd name="connsiteX47" fmla="*/ 859963 w 2088198"/>
              <a:gd name="connsiteY47" fmla="*/ 524107 h 584674"/>
              <a:gd name="connsiteX48" fmla="*/ 476617 w 2088198"/>
              <a:gd name="connsiteY48" fmla="*/ 427191 h 584674"/>
              <a:gd name="connsiteX49" fmla="*/ 0 w 2088198"/>
              <a:gd name="connsiteY49" fmla="*/ 285971 h 584674"/>
              <a:gd name="connsiteX0" fmla="*/ 540167 w 2088198"/>
              <a:gd name="connsiteY0" fmla="*/ 0 h 584674"/>
              <a:gd name="connsiteX1" fmla="*/ 1468689 w 2088198"/>
              <a:gd name="connsiteY1" fmla="*/ 10592 h 584674"/>
              <a:gd name="connsiteX2" fmla="*/ 1920593 w 2088198"/>
              <a:gd name="connsiteY2" fmla="*/ 49427 h 584674"/>
              <a:gd name="connsiteX3" fmla="*/ 2086527 w 2088198"/>
              <a:gd name="connsiteY3" fmla="*/ 116507 h 584674"/>
              <a:gd name="connsiteX4" fmla="*/ 1835861 w 2088198"/>
              <a:gd name="connsiteY4" fmla="*/ 208300 h 584674"/>
              <a:gd name="connsiteX5" fmla="*/ 1405140 w 2088198"/>
              <a:gd name="connsiteY5" fmla="*/ 236544 h 584674"/>
              <a:gd name="connsiteX6" fmla="*/ 776711 w 2088198"/>
              <a:gd name="connsiteY6" fmla="*/ 158873 h 584674"/>
              <a:gd name="connsiteX7" fmla="*/ 896748 w 2088198"/>
              <a:gd name="connsiteY7" fmla="*/ 81202 h 584674"/>
              <a:gd name="connsiteX8" fmla="*/ 1391018 w 2088198"/>
              <a:gd name="connsiteY8" fmla="*/ 56488 h 584674"/>
              <a:gd name="connsiteX9" fmla="*/ 1754660 w 2088198"/>
              <a:gd name="connsiteY9" fmla="*/ 74141 h 584674"/>
              <a:gd name="connsiteX10" fmla="*/ 2044161 w 2088198"/>
              <a:gd name="connsiteY10" fmla="*/ 123568 h 584674"/>
              <a:gd name="connsiteX11" fmla="*/ 2037100 w 2088198"/>
              <a:gd name="connsiteY11" fmla="*/ 208300 h 584674"/>
              <a:gd name="connsiteX12" fmla="*/ 1832331 w 2088198"/>
              <a:gd name="connsiteY12" fmla="*/ 268318 h 584674"/>
              <a:gd name="connsiteX13" fmla="*/ 1451037 w 2088198"/>
              <a:gd name="connsiteY13" fmla="*/ 296562 h 584674"/>
              <a:gd name="connsiteX14" fmla="*/ 917931 w 2088198"/>
              <a:gd name="connsiteY14" fmla="*/ 257727 h 584674"/>
              <a:gd name="connsiteX15" fmla="*/ 751997 w 2088198"/>
              <a:gd name="connsiteY15" fmla="*/ 204769 h 584674"/>
              <a:gd name="connsiteX16" fmla="*/ 1129761 w 2088198"/>
              <a:gd name="connsiteY16" fmla="*/ 137690 h 584674"/>
              <a:gd name="connsiteX17" fmla="*/ 1737007 w 2088198"/>
              <a:gd name="connsiteY17" fmla="*/ 144751 h 584674"/>
              <a:gd name="connsiteX18" fmla="*/ 2082996 w 2088198"/>
              <a:gd name="connsiteY18" fmla="*/ 225952 h 584674"/>
              <a:gd name="connsiteX19" fmla="*/ 1885288 w 2088198"/>
              <a:gd name="connsiteY19" fmla="*/ 321276 h 584674"/>
              <a:gd name="connsiteX20" fmla="*/ 1482811 w 2088198"/>
              <a:gd name="connsiteY20" fmla="*/ 360111 h 584674"/>
              <a:gd name="connsiteX21" fmla="*/ 928522 w 2088198"/>
              <a:gd name="connsiteY21" fmla="*/ 335398 h 584674"/>
              <a:gd name="connsiteX22" fmla="*/ 737875 w 2088198"/>
              <a:gd name="connsiteY22" fmla="*/ 275379 h 584674"/>
              <a:gd name="connsiteX23" fmla="*/ 1023846 w 2088198"/>
              <a:gd name="connsiteY23" fmla="*/ 211830 h 584674"/>
              <a:gd name="connsiteX24" fmla="*/ 1719355 w 2088198"/>
              <a:gd name="connsiteY24" fmla="*/ 204769 h 584674"/>
              <a:gd name="connsiteX25" fmla="*/ 2068874 w 2088198"/>
              <a:gd name="connsiteY25" fmla="*/ 289501 h 584674"/>
              <a:gd name="connsiteX26" fmla="*/ 1945389 w 2088198"/>
              <a:gd name="connsiteY26" fmla="*/ 402449 h 584674"/>
              <a:gd name="connsiteX27" fmla="*/ 1371151 w 2088198"/>
              <a:gd name="connsiteY27" fmla="*/ 436587 h 584674"/>
              <a:gd name="connsiteX28" fmla="*/ 946175 w 2088198"/>
              <a:gd name="connsiteY28" fmla="*/ 402477 h 584674"/>
              <a:gd name="connsiteX29" fmla="*/ 747069 w 2088198"/>
              <a:gd name="connsiteY29" fmla="*/ 348351 h 584674"/>
              <a:gd name="connsiteX30" fmla="*/ 829098 w 2088198"/>
              <a:gd name="connsiteY30" fmla="*/ 312677 h 584674"/>
              <a:gd name="connsiteX31" fmla="*/ 1006690 w 2088198"/>
              <a:gd name="connsiteY31" fmla="*/ 297703 h 584674"/>
              <a:gd name="connsiteX32" fmla="*/ 1378946 w 2088198"/>
              <a:gd name="connsiteY32" fmla="*/ 300382 h 584674"/>
              <a:gd name="connsiteX33" fmla="*/ 1722719 w 2088198"/>
              <a:gd name="connsiteY33" fmla="*/ 324697 h 584674"/>
              <a:gd name="connsiteX34" fmla="*/ 1958031 w 2088198"/>
              <a:gd name="connsiteY34" fmla="*/ 363161 h 584674"/>
              <a:gd name="connsiteX35" fmla="*/ 2073637 w 2088198"/>
              <a:gd name="connsiteY35" fmla="*/ 418962 h 584674"/>
              <a:gd name="connsiteX36" fmla="*/ 1857044 w 2088198"/>
              <a:gd name="connsiteY36" fmla="*/ 494270 h 584674"/>
              <a:gd name="connsiteX37" fmla="*/ 1372217 w 2088198"/>
              <a:gd name="connsiteY37" fmla="*/ 517816 h 584674"/>
              <a:gd name="connsiteX38" fmla="*/ 903809 w 2088198"/>
              <a:gd name="connsiteY38" fmla="*/ 476618 h 584674"/>
              <a:gd name="connsiteX39" fmla="*/ 751997 w 2088198"/>
              <a:gd name="connsiteY39" fmla="*/ 427191 h 584674"/>
              <a:gd name="connsiteX40" fmla="*/ 981811 w 2088198"/>
              <a:gd name="connsiteY40" fmla="*/ 373835 h 584674"/>
              <a:gd name="connsiteX41" fmla="*/ 1624031 w 2088198"/>
              <a:gd name="connsiteY41" fmla="*/ 388355 h 584674"/>
              <a:gd name="connsiteX42" fmla="*/ 1961645 w 2088198"/>
              <a:gd name="connsiteY42" fmla="*/ 422067 h 584674"/>
              <a:gd name="connsiteX43" fmla="*/ 2082996 w 2088198"/>
              <a:gd name="connsiteY43" fmla="*/ 480148 h 584674"/>
              <a:gd name="connsiteX44" fmla="*/ 1982496 w 2088198"/>
              <a:gd name="connsiteY44" fmla="*/ 538202 h 584674"/>
              <a:gd name="connsiteX45" fmla="*/ 1592422 w 2088198"/>
              <a:gd name="connsiteY45" fmla="*/ 582415 h 584674"/>
              <a:gd name="connsiteX46" fmla="*/ 1188466 w 2088198"/>
              <a:gd name="connsiteY46" fmla="*/ 572573 h 584674"/>
              <a:gd name="connsiteX47" fmla="*/ 859963 w 2088198"/>
              <a:gd name="connsiteY47" fmla="*/ 524107 h 584674"/>
              <a:gd name="connsiteX48" fmla="*/ 476617 w 2088198"/>
              <a:gd name="connsiteY48" fmla="*/ 427191 h 584674"/>
              <a:gd name="connsiteX49" fmla="*/ 0 w 2088198"/>
              <a:gd name="connsiteY49" fmla="*/ 285971 h 584674"/>
              <a:gd name="connsiteX0" fmla="*/ 540167 w 2088198"/>
              <a:gd name="connsiteY0" fmla="*/ 0 h 584674"/>
              <a:gd name="connsiteX1" fmla="*/ 1468689 w 2088198"/>
              <a:gd name="connsiteY1" fmla="*/ 10592 h 584674"/>
              <a:gd name="connsiteX2" fmla="*/ 1920593 w 2088198"/>
              <a:gd name="connsiteY2" fmla="*/ 49427 h 584674"/>
              <a:gd name="connsiteX3" fmla="*/ 2086527 w 2088198"/>
              <a:gd name="connsiteY3" fmla="*/ 116507 h 584674"/>
              <a:gd name="connsiteX4" fmla="*/ 1835861 w 2088198"/>
              <a:gd name="connsiteY4" fmla="*/ 208300 h 584674"/>
              <a:gd name="connsiteX5" fmla="*/ 1405140 w 2088198"/>
              <a:gd name="connsiteY5" fmla="*/ 236544 h 584674"/>
              <a:gd name="connsiteX6" fmla="*/ 776711 w 2088198"/>
              <a:gd name="connsiteY6" fmla="*/ 158873 h 584674"/>
              <a:gd name="connsiteX7" fmla="*/ 896748 w 2088198"/>
              <a:gd name="connsiteY7" fmla="*/ 81202 h 584674"/>
              <a:gd name="connsiteX8" fmla="*/ 1391018 w 2088198"/>
              <a:gd name="connsiteY8" fmla="*/ 56488 h 584674"/>
              <a:gd name="connsiteX9" fmla="*/ 1754660 w 2088198"/>
              <a:gd name="connsiteY9" fmla="*/ 74141 h 584674"/>
              <a:gd name="connsiteX10" fmla="*/ 2044161 w 2088198"/>
              <a:gd name="connsiteY10" fmla="*/ 123568 h 584674"/>
              <a:gd name="connsiteX11" fmla="*/ 2037100 w 2088198"/>
              <a:gd name="connsiteY11" fmla="*/ 208300 h 584674"/>
              <a:gd name="connsiteX12" fmla="*/ 1832331 w 2088198"/>
              <a:gd name="connsiteY12" fmla="*/ 268318 h 584674"/>
              <a:gd name="connsiteX13" fmla="*/ 1451037 w 2088198"/>
              <a:gd name="connsiteY13" fmla="*/ 296562 h 584674"/>
              <a:gd name="connsiteX14" fmla="*/ 917931 w 2088198"/>
              <a:gd name="connsiteY14" fmla="*/ 257727 h 584674"/>
              <a:gd name="connsiteX15" fmla="*/ 751997 w 2088198"/>
              <a:gd name="connsiteY15" fmla="*/ 204769 h 584674"/>
              <a:gd name="connsiteX16" fmla="*/ 1129761 w 2088198"/>
              <a:gd name="connsiteY16" fmla="*/ 137690 h 584674"/>
              <a:gd name="connsiteX17" fmla="*/ 1737007 w 2088198"/>
              <a:gd name="connsiteY17" fmla="*/ 144751 h 584674"/>
              <a:gd name="connsiteX18" fmla="*/ 2082996 w 2088198"/>
              <a:gd name="connsiteY18" fmla="*/ 225952 h 584674"/>
              <a:gd name="connsiteX19" fmla="*/ 1885288 w 2088198"/>
              <a:gd name="connsiteY19" fmla="*/ 321276 h 584674"/>
              <a:gd name="connsiteX20" fmla="*/ 1482811 w 2088198"/>
              <a:gd name="connsiteY20" fmla="*/ 360111 h 584674"/>
              <a:gd name="connsiteX21" fmla="*/ 928522 w 2088198"/>
              <a:gd name="connsiteY21" fmla="*/ 335398 h 584674"/>
              <a:gd name="connsiteX22" fmla="*/ 737875 w 2088198"/>
              <a:gd name="connsiteY22" fmla="*/ 275379 h 584674"/>
              <a:gd name="connsiteX23" fmla="*/ 1023846 w 2088198"/>
              <a:gd name="connsiteY23" fmla="*/ 211830 h 584674"/>
              <a:gd name="connsiteX24" fmla="*/ 1719355 w 2088198"/>
              <a:gd name="connsiteY24" fmla="*/ 204769 h 584674"/>
              <a:gd name="connsiteX25" fmla="*/ 2068874 w 2088198"/>
              <a:gd name="connsiteY25" fmla="*/ 289501 h 584674"/>
              <a:gd name="connsiteX26" fmla="*/ 1945389 w 2088198"/>
              <a:gd name="connsiteY26" fmla="*/ 402449 h 584674"/>
              <a:gd name="connsiteX27" fmla="*/ 1371151 w 2088198"/>
              <a:gd name="connsiteY27" fmla="*/ 436587 h 584674"/>
              <a:gd name="connsiteX28" fmla="*/ 946175 w 2088198"/>
              <a:gd name="connsiteY28" fmla="*/ 402477 h 584674"/>
              <a:gd name="connsiteX29" fmla="*/ 747069 w 2088198"/>
              <a:gd name="connsiteY29" fmla="*/ 348351 h 584674"/>
              <a:gd name="connsiteX30" fmla="*/ 829098 w 2088198"/>
              <a:gd name="connsiteY30" fmla="*/ 312677 h 584674"/>
              <a:gd name="connsiteX31" fmla="*/ 1006690 w 2088198"/>
              <a:gd name="connsiteY31" fmla="*/ 297703 h 584674"/>
              <a:gd name="connsiteX32" fmla="*/ 1378946 w 2088198"/>
              <a:gd name="connsiteY32" fmla="*/ 300382 h 584674"/>
              <a:gd name="connsiteX33" fmla="*/ 1722719 w 2088198"/>
              <a:gd name="connsiteY33" fmla="*/ 324697 h 584674"/>
              <a:gd name="connsiteX34" fmla="*/ 1958031 w 2088198"/>
              <a:gd name="connsiteY34" fmla="*/ 363161 h 584674"/>
              <a:gd name="connsiteX35" fmla="*/ 2073637 w 2088198"/>
              <a:gd name="connsiteY35" fmla="*/ 418962 h 584674"/>
              <a:gd name="connsiteX36" fmla="*/ 1857044 w 2088198"/>
              <a:gd name="connsiteY36" fmla="*/ 494270 h 584674"/>
              <a:gd name="connsiteX37" fmla="*/ 1372217 w 2088198"/>
              <a:gd name="connsiteY37" fmla="*/ 517816 h 584674"/>
              <a:gd name="connsiteX38" fmla="*/ 903809 w 2088198"/>
              <a:gd name="connsiteY38" fmla="*/ 476618 h 584674"/>
              <a:gd name="connsiteX39" fmla="*/ 751997 w 2088198"/>
              <a:gd name="connsiteY39" fmla="*/ 427191 h 584674"/>
              <a:gd name="connsiteX40" fmla="*/ 981811 w 2088198"/>
              <a:gd name="connsiteY40" fmla="*/ 373835 h 584674"/>
              <a:gd name="connsiteX41" fmla="*/ 1624031 w 2088198"/>
              <a:gd name="connsiteY41" fmla="*/ 388355 h 584674"/>
              <a:gd name="connsiteX42" fmla="*/ 1961645 w 2088198"/>
              <a:gd name="connsiteY42" fmla="*/ 422067 h 584674"/>
              <a:gd name="connsiteX43" fmla="*/ 2082996 w 2088198"/>
              <a:gd name="connsiteY43" fmla="*/ 480148 h 584674"/>
              <a:gd name="connsiteX44" fmla="*/ 1982496 w 2088198"/>
              <a:gd name="connsiteY44" fmla="*/ 538202 h 584674"/>
              <a:gd name="connsiteX45" fmla="*/ 1592422 w 2088198"/>
              <a:gd name="connsiteY45" fmla="*/ 582415 h 584674"/>
              <a:gd name="connsiteX46" fmla="*/ 1188466 w 2088198"/>
              <a:gd name="connsiteY46" fmla="*/ 572573 h 584674"/>
              <a:gd name="connsiteX47" fmla="*/ 859963 w 2088198"/>
              <a:gd name="connsiteY47" fmla="*/ 524107 h 584674"/>
              <a:gd name="connsiteX48" fmla="*/ 476617 w 2088198"/>
              <a:gd name="connsiteY48" fmla="*/ 427191 h 584674"/>
              <a:gd name="connsiteX49" fmla="*/ 0 w 2088198"/>
              <a:gd name="connsiteY49" fmla="*/ 285971 h 584674"/>
              <a:gd name="connsiteX0" fmla="*/ 540167 w 2088198"/>
              <a:gd name="connsiteY0" fmla="*/ 0 h 584674"/>
              <a:gd name="connsiteX1" fmla="*/ 1468689 w 2088198"/>
              <a:gd name="connsiteY1" fmla="*/ 10592 h 584674"/>
              <a:gd name="connsiteX2" fmla="*/ 1920593 w 2088198"/>
              <a:gd name="connsiteY2" fmla="*/ 49427 h 584674"/>
              <a:gd name="connsiteX3" fmla="*/ 2086527 w 2088198"/>
              <a:gd name="connsiteY3" fmla="*/ 116507 h 584674"/>
              <a:gd name="connsiteX4" fmla="*/ 1835861 w 2088198"/>
              <a:gd name="connsiteY4" fmla="*/ 208300 h 584674"/>
              <a:gd name="connsiteX5" fmla="*/ 1405140 w 2088198"/>
              <a:gd name="connsiteY5" fmla="*/ 236544 h 584674"/>
              <a:gd name="connsiteX6" fmla="*/ 776711 w 2088198"/>
              <a:gd name="connsiteY6" fmla="*/ 158873 h 584674"/>
              <a:gd name="connsiteX7" fmla="*/ 896748 w 2088198"/>
              <a:gd name="connsiteY7" fmla="*/ 81202 h 584674"/>
              <a:gd name="connsiteX8" fmla="*/ 1391018 w 2088198"/>
              <a:gd name="connsiteY8" fmla="*/ 56488 h 584674"/>
              <a:gd name="connsiteX9" fmla="*/ 1754660 w 2088198"/>
              <a:gd name="connsiteY9" fmla="*/ 74141 h 584674"/>
              <a:gd name="connsiteX10" fmla="*/ 2044161 w 2088198"/>
              <a:gd name="connsiteY10" fmla="*/ 123568 h 584674"/>
              <a:gd name="connsiteX11" fmla="*/ 2037100 w 2088198"/>
              <a:gd name="connsiteY11" fmla="*/ 208300 h 584674"/>
              <a:gd name="connsiteX12" fmla="*/ 1832331 w 2088198"/>
              <a:gd name="connsiteY12" fmla="*/ 268318 h 584674"/>
              <a:gd name="connsiteX13" fmla="*/ 1451037 w 2088198"/>
              <a:gd name="connsiteY13" fmla="*/ 296562 h 584674"/>
              <a:gd name="connsiteX14" fmla="*/ 917931 w 2088198"/>
              <a:gd name="connsiteY14" fmla="*/ 257727 h 584674"/>
              <a:gd name="connsiteX15" fmla="*/ 751997 w 2088198"/>
              <a:gd name="connsiteY15" fmla="*/ 204769 h 584674"/>
              <a:gd name="connsiteX16" fmla="*/ 1129761 w 2088198"/>
              <a:gd name="connsiteY16" fmla="*/ 137690 h 584674"/>
              <a:gd name="connsiteX17" fmla="*/ 1737007 w 2088198"/>
              <a:gd name="connsiteY17" fmla="*/ 144751 h 584674"/>
              <a:gd name="connsiteX18" fmla="*/ 2082996 w 2088198"/>
              <a:gd name="connsiteY18" fmla="*/ 225952 h 584674"/>
              <a:gd name="connsiteX19" fmla="*/ 1885288 w 2088198"/>
              <a:gd name="connsiteY19" fmla="*/ 321276 h 584674"/>
              <a:gd name="connsiteX20" fmla="*/ 1482811 w 2088198"/>
              <a:gd name="connsiteY20" fmla="*/ 360111 h 584674"/>
              <a:gd name="connsiteX21" fmla="*/ 928522 w 2088198"/>
              <a:gd name="connsiteY21" fmla="*/ 335398 h 584674"/>
              <a:gd name="connsiteX22" fmla="*/ 737875 w 2088198"/>
              <a:gd name="connsiteY22" fmla="*/ 275379 h 584674"/>
              <a:gd name="connsiteX23" fmla="*/ 1023846 w 2088198"/>
              <a:gd name="connsiteY23" fmla="*/ 211830 h 584674"/>
              <a:gd name="connsiteX24" fmla="*/ 1719355 w 2088198"/>
              <a:gd name="connsiteY24" fmla="*/ 204769 h 584674"/>
              <a:gd name="connsiteX25" fmla="*/ 2068874 w 2088198"/>
              <a:gd name="connsiteY25" fmla="*/ 289501 h 584674"/>
              <a:gd name="connsiteX26" fmla="*/ 1945389 w 2088198"/>
              <a:gd name="connsiteY26" fmla="*/ 402449 h 584674"/>
              <a:gd name="connsiteX27" fmla="*/ 1371151 w 2088198"/>
              <a:gd name="connsiteY27" fmla="*/ 436587 h 584674"/>
              <a:gd name="connsiteX28" fmla="*/ 946175 w 2088198"/>
              <a:gd name="connsiteY28" fmla="*/ 402477 h 584674"/>
              <a:gd name="connsiteX29" fmla="*/ 747069 w 2088198"/>
              <a:gd name="connsiteY29" fmla="*/ 348351 h 584674"/>
              <a:gd name="connsiteX30" fmla="*/ 829098 w 2088198"/>
              <a:gd name="connsiteY30" fmla="*/ 312677 h 584674"/>
              <a:gd name="connsiteX31" fmla="*/ 1006690 w 2088198"/>
              <a:gd name="connsiteY31" fmla="*/ 297703 h 584674"/>
              <a:gd name="connsiteX32" fmla="*/ 1378946 w 2088198"/>
              <a:gd name="connsiteY32" fmla="*/ 300382 h 584674"/>
              <a:gd name="connsiteX33" fmla="*/ 1722719 w 2088198"/>
              <a:gd name="connsiteY33" fmla="*/ 324697 h 584674"/>
              <a:gd name="connsiteX34" fmla="*/ 1958031 w 2088198"/>
              <a:gd name="connsiteY34" fmla="*/ 363161 h 584674"/>
              <a:gd name="connsiteX35" fmla="*/ 2073637 w 2088198"/>
              <a:gd name="connsiteY35" fmla="*/ 418962 h 584674"/>
              <a:gd name="connsiteX36" fmla="*/ 1857044 w 2088198"/>
              <a:gd name="connsiteY36" fmla="*/ 494270 h 584674"/>
              <a:gd name="connsiteX37" fmla="*/ 1372217 w 2088198"/>
              <a:gd name="connsiteY37" fmla="*/ 517816 h 584674"/>
              <a:gd name="connsiteX38" fmla="*/ 903809 w 2088198"/>
              <a:gd name="connsiteY38" fmla="*/ 476618 h 584674"/>
              <a:gd name="connsiteX39" fmla="*/ 751997 w 2088198"/>
              <a:gd name="connsiteY39" fmla="*/ 427191 h 584674"/>
              <a:gd name="connsiteX40" fmla="*/ 981811 w 2088198"/>
              <a:gd name="connsiteY40" fmla="*/ 373835 h 584674"/>
              <a:gd name="connsiteX41" fmla="*/ 1624031 w 2088198"/>
              <a:gd name="connsiteY41" fmla="*/ 388355 h 584674"/>
              <a:gd name="connsiteX42" fmla="*/ 1961645 w 2088198"/>
              <a:gd name="connsiteY42" fmla="*/ 422067 h 584674"/>
              <a:gd name="connsiteX43" fmla="*/ 2082996 w 2088198"/>
              <a:gd name="connsiteY43" fmla="*/ 480148 h 584674"/>
              <a:gd name="connsiteX44" fmla="*/ 1982496 w 2088198"/>
              <a:gd name="connsiteY44" fmla="*/ 538202 h 584674"/>
              <a:gd name="connsiteX45" fmla="*/ 1592422 w 2088198"/>
              <a:gd name="connsiteY45" fmla="*/ 582415 h 584674"/>
              <a:gd name="connsiteX46" fmla="*/ 1188466 w 2088198"/>
              <a:gd name="connsiteY46" fmla="*/ 572573 h 584674"/>
              <a:gd name="connsiteX47" fmla="*/ 859963 w 2088198"/>
              <a:gd name="connsiteY47" fmla="*/ 524107 h 584674"/>
              <a:gd name="connsiteX48" fmla="*/ 476617 w 2088198"/>
              <a:gd name="connsiteY48" fmla="*/ 427191 h 584674"/>
              <a:gd name="connsiteX49" fmla="*/ 0 w 2088198"/>
              <a:gd name="connsiteY49" fmla="*/ 285971 h 584674"/>
              <a:gd name="connsiteX0" fmla="*/ 540167 w 2088264"/>
              <a:gd name="connsiteY0" fmla="*/ 0 h 584674"/>
              <a:gd name="connsiteX1" fmla="*/ 1468689 w 2088264"/>
              <a:gd name="connsiteY1" fmla="*/ 10592 h 584674"/>
              <a:gd name="connsiteX2" fmla="*/ 1920593 w 2088264"/>
              <a:gd name="connsiteY2" fmla="*/ 49427 h 584674"/>
              <a:gd name="connsiteX3" fmla="*/ 2086527 w 2088264"/>
              <a:gd name="connsiteY3" fmla="*/ 116507 h 584674"/>
              <a:gd name="connsiteX4" fmla="*/ 1835861 w 2088264"/>
              <a:gd name="connsiteY4" fmla="*/ 208300 h 584674"/>
              <a:gd name="connsiteX5" fmla="*/ 1405140 w 2088264"/>
              <a:gd name="connsiteY5" fmla="*/ 236544 h 584674"/>
              <a:gd name="connsiteX6" fmla="*/ 776711 w 2088264"/>
              <a:gd name="connsiteY6" fmla="*/ 158873 h 584674"/>
              <a:gd name="connsiteX7" fmla="*/ 896748 w 2088264"/>
              <a:gd name="connsiteY7" fmla="*/ 81202 h 584674"/>
              <a:gd name="connsiteX8" fmla="*/ 1391018 w 2088264"/>
              <a:gd name="connsiteY8" fmla="*/ 56488 h 584674"/>
              <a:gd name="connsiteX9" fmla="*/ 1754660 w 2088264"/>
              <a:gd name="connsiteY9" fmla="*/ 74141 h 584674"/>
              <a:gd name="connsiteX10" fmla="*/ 2044161 w 2088264"/>
              <a:gd name="connsiteY10" fmla="*/ 123568 h 584674"/>
              <a:gd name="connsiteX11" fmla="*/ 2037100 w 2088264"/>
              <a:gd name="connsiteY11" fmla="*/ 208300 h 584674"/>
              <a:gd name="connsiteX12" fmla="*/ 1832331 w 2088264"/>
              <a:gd name="connsiteY12" fmla="*/ 268318 h 584674"/>
              <a:gd name="connsiteX13" fmla="*/ 1451037 w 2088264"/>
              <a:gd name="connsiteY13" fmla="*/ 296562 h 584674"/>
              <a:gd name="connsiteX14" fmla="*/ 917931 w 2088264"/>
              <a:gd name="connsiteY14" fmla="*/ 257727 h 584674"/>
              <a:gd name="connsiteX15" fmla="*/ 751997 w 2088264"/>
              <a:gd name="connsiteY15" fmla="*/ 204769 h 584674"/>
              <a:gd name="connsiteX16" fmla="*/ 1129761 w 2088264"/>
              <a:gd name="connsiteY16" fmla="*/ 137690 h 584674"/>
              <a:gd name="connsiteX17" fmla="*/ 1737007 w 2088264"/>
              <a:gd name="connsiteY17" fmla="*/ 144751 h 584674"/>
              <a:gd name="connsiteX18" fmla="*/ 2082996 w 2088264"/>
              <a:gd name="connsiteY18" fmla="*/ 225952 h 584674"/>
              <a:gd name="connsiteX19" fmla="*/ 1885288 w 2088264"/>
              <a:gd name="connsiteY19" fmla="*/ 321276 h 584674"/>
              <a:gd name="connsiteX20" fmla="*/ 1482811 w 2088264"/>
              <a:gd name="connsiteY20" fmla="*/ 360111 h 584674"/>
              <a:gd name="connsiteX21" fmla="*/ 928522 w 2088264"/>
              <a:gd name="connsiteY21" fmla="*/ 335398 h 584674"/>
              <a:gd name="connsiteX22" fmla="*/ 737875 w 2088264"/>
              <a:gd name="connsiteY22" fmla="*/ 275379 h 584674"/>
              <a:gd name="connsiteX23" fmla="*/ 1023846 w 2088264"/>
              <a:gd name="connsiteY23" fmla="*/ 211830 h 584674"/>
              <a:gd name="connsiteX24" fmla="*/ 1719355 w 2088264"/>
              <a:gd name="connsiteY24" fmla="*/ 204769 h 584674"/>
              <a:gd name="connsiteX25" fmla="*/ 2076018 w 2088264"/>
              <a:gd name="connsiteY25" fmla="*/ 287935 h 584674"/>
              <a:gd name="connsiteX26" fmla="*/ 1945389 w 2088264"/>
              <a:gd name="connsiteY26" fmla="*/ 402449 h 584674"/>
              <a:gd name="connsiteX27" fmla="*/ 1371151 w 2088264"/>
              <a:gd name="connsiteY27" fmla="*/ 436587 h 584674"/>
              <a:gd name="connsiteX28" fmla="*/ 946175 w 2088264"/>
              <a:gd name="connsiteY28" fmla="*/ 402477 h 584674"/>
              <a:gd name="connsiteX29" fmla="*/ 747069 w 2088264"/>
              <a:gd name="connsiteY29" fmla="*/ 348351 h 584674"/>
              <a:gd name="connsiteX30" fmla="*/ 829098 w 2088264"/>
              <a:gd name="connsiteY30" fmla="*/ 312677 h 584674"/>
              <a:gd name="connsiteX31" fmla="*/ 1006690 w 2088264"/>
              <a:gd name="connsiteY31" fmla="*/ 297703 h 584674"/>
              <a:gd name="connsiteX32" fmla="*/ 1378946 w 2088264"/>
              <a:gd name="connsiteY32" fmla="*/ 300382 h 584674"/>
              <a:gd name="connsiteX33" fmla="*/ 1722719 w 2088264"/>
              <a:gd name="connsiteY33" fmla="*/ 324697 h 584674"/>
              <a:gd name="connsiteX34" fmla="*/ 1958031 w 2088264"/>
              <a:gd name="connsiteY34" fmla="*/ 363161 h 584674"/>
              <a:gd name="connsiteX35" fmla="*/ 2073637 w 2088264"/>
              <a:gd name="connsiteY35" fmla="*/ 418962 h 584674"/>
              <a:gd name="connsiteX36" fmla="*/ 1857044 w 2088264"/>
              <a:gd name="connsiteY36" fmla="*/ 494270 h 584674"/>
              <a:gd name="connsiteX37" fmla="*/ 1372217 w 2088264"/>
              <a:gd name="connsiteY37" fmla="*/ 517816 h 584674"/>
              <a:gd name="connsiteX38" fmla="*/ 903809 w 2088264"/>
              <a:gd name="connsiteY38" fmla="*/ 476618 h 584674"/>
              <a:gd name="connsiteX39" fmla="*/ 751997 w 2088264"/>
              <a:gd name="connsiteY39" fmla="*/ 427191 h 584674"/>
              <a:gd name="connsiteX40" fmla="*/ 981811 w 2088264"/>
              <a:gd name="connsiteY40" fmla="*/ 373835 h 584674"/>
              <a:gd name="connsiteX41" fmla="*/ 1624031 w 2088264"/>
              <a:gd name="connsiteY41" fmla="*/ 388355 h 584674"/>
              <a:gd name="connsiteX42" fmla="*/ 1961645 w 2088264"/>
              <a:gd name="connsiteY42" fmla="*/ 422067 h 584674"/>
              <a:gd name="connsiteX43" fmla="*/ 2082996 w 2088264"/>
              <a:gd name="connsiteY43" fmla="*/ 480148 h 584674"/>
              <a:gd name="connsiteX44" fmla="*/ 1982496 w 2088264"/>
              <a:gd name="connsiteY44" fmla="*/ 538202 h 584674"/>
              <a:gd name="connsiteX45" fmla="*/ 1592422 w 2088264"/>
              <a:gd name="connsiteY45" fmla="*/ 582415 h 584674"/>
              <a:gd name="connsiteX46" fmla="*/ 1188466 w 2088264"/>
              <a:gd name="connsiteY46" fmla="*/ 572573 h 584674"/>
              <a:gd name="connsiteX47" fmla="*/ 859963 w 2088264"/>
              <a:gd name="connsiteY47" fmla="*/ 524107 h 584674"/>
              <a:gd name="connsiteX48" fmla="*/ 476617 w 2088264"/>
              <a:gd name="connsiteY48" fmla="*/ 427191 h 584674"/>
              <a:gd name="connsiteX49" fmla="*/ 0 w 2088264"/>
              <a:gd name="connsiteY49" fmla="*/ 285971 h 584674"/>
              <a:gd name="connsiteX0" fmla="*/ 540167 w 2088198"/>
              <a:gd name="connsiteY0" fmla="*/ 0 h 584674"/>
              <a:gd name="connsiteX1" fmla="*/ 1468689 w 2088198"/>
              <a:gd name="connsiteY1" fmla="*/ 10592 h 584674"/>
              <a:gd name="connsiteX2" fmla="*/ 1920593 w 2088198"/>
              <a:gd name="connsiteY2" fmla="*/ 49427 h 584674"/>
              <a:gd name="connsiteX3" fmla="*/ 2086527 w 2088198"/>
              <a:gd name="connsiteY3" fmla="*/ 116507 h 584674"/>
              <a:gd name="connsiteX4" fmla="*/ 1835861 w 2088198"/>
              <a:gd name="connsiteY4" fmla="*/ 208300 h 584674"/>
              <a:gd name="connsiteX5" fmla="*/ 1405140 w 2088198"/>
              <a:gd name="connsiteY5" fmla="*/ 236544 h 584674"/>
              <a:gd name="connsiteX6" fmla="*/ 776711 w 2088198"/>
              <a:gd name="connsiteY6" fmla="*/ 158873 h 584674"/>
              <a:gd name="connsiteX7" fmla="*/ 896748 w 2088198"/>
              <a:gd name="connsiteY7" fmla="*/ 81202 h 584674"/>
              <a:gd name="connsiteX8" fmla="*/ 1391018 w 2088198"/>
              <a:gd name="connsiteY8" fmla="*/ 56488 h 584674"/>
              <a:gd name="connsiteX9" fmla="*/ 1754660 w 2088198"/>
              <a:gd name="connsiteY9" fmla="*/ 74141 h 584674"/>
              <a:gd name="connsiteX10" fmla="*/ 2044161 w 2088198"/>
              <a:gd name="connsiteY10" fmla="*/ 123568 h 584674"/>
              <a:gd name="connsiteX11" fmla="*/ 2037100 w 2088198"/>
              <a:gd name="connsiteY11" fmla="*/ 208300 h 584674"/>
              <a:gd name="connsiteX12" fmla="*/ 1832331 w 2088198"/>
              <a:gd name="connsiteY12" fmla="*/ 268318 h 584674"/>
              <a:gd name="connsiteX13" fmla="*/ 1451037 w 2088198"/>
              <a:gd name="connsiteY13" fmla="*/ 296562 h 584674"/>
              <a:gd name="connsiteX14" fmla="*/ 917931 w 2088198"/>
              <a:gd name="connsiteY14" fmla="*/ 257727 h 584674"/>
              <a:gd name="connsiteX15" fmla="*/ 751997 w 2088198"/>
              <a:gd name="connsiteY15" fmla="*/ 204769 h 584674"/>
              <a:gd name="connsiteX16" fmla="*/ 1129761 w 2088198"/>
              <a:gd name="connsiteY16" fmla="*/ 137690 h 584674"/>
              <a:gd name="connsiteX17" fmla="*/ 1737007 w 2088198"/>
              <a:gd name="connsiteY17" fmla="*/ 144751 h 584674"/>
              <a:gd name="connsiteX18" fmla="*/ 2082996 w 2088198"/>
              <a:gd name="connsiteY18" fmla="*/ 225952 h 584674"/>
              <a:gd name="connsiteX19" fmla="*/ 1885288 w 2088198"/>
              <a:gd name="connsiteY19" fmla="*/ 321276 h 584674"/>
              <a:gd name="connsiteX20" fmla="*/ 1482811 w 2088198"/>
              <a:gd name="connsiteY20" fmla="*/ 360111 h 584674"/>
              <a:gd name="connsiteX21" fmla="*/ 928522 w 2088198"/>
              <a:gd name="connsiteY21" fmla="*/ 335398 h 584674"/>
              <a:gd name="connsiteX22" fmla="*/ 737875 w 2088198"/>
              <a:gd name="connsiteY22" fmla="*/ 275379 h 584674"/>
              <a:gd name="connsiteX23" fmla="*/ 1023846 w 2088198"/>
              <a:gd name="connsiteY23" fmla="*/ 211830 h 584674"/>
              <a:gd name="connsiteX24" fmla="*/ 1719355 w 2088198"/>
              <a:gd name="connsiteY24" fmla="*/ 204769 h 584674"/>
              <a:gd name="connsiteX25" fmla="*/ 2076018 w 2088198"/>
              <a:gd name="connsiteY25" fmla="*/ 287935 h 584674"/>
              <a:gd name="connsiteX26" fmla="*/ 1945389 w 2088198"/>
              <a:gd name="connsiteY26" fmla="*/ 402449 h 584674"/>
              <a:gd name="connsiteX27" fmla="*/ 1371151 w 2088198"/>
              <a:gd name="connsiteY27" fmla="*/ 436587 h 584674"/>
              <a:gd name="connsiteX28" fmla="*/ 946175 w 2088198"/>
              <a:gd name="connsiteY28" fmla="*/ 402477 h 584674"/>
              <a:gd name="connsiteX29" fmla="*/ 747069 w 2088198"/>
              <a:gd name="connsiteY29" fmla="*/ 348351 h 584674"/>
              <a:gd name="connsiteX30" fmla="*/ 829098 w 2088198"/>
              <a:gd name="connsiteY30" fmla="*/ 312677 h 584674"/>
              <a:gd name="connsiteX31" fmla="*/ 1006690 w 2088198"/>
              <a:gd name="connsiteY31" fmla="*/ 297703 h 584674"/>
              <a:gd name="connsiteX32" fmla="*/ 1378946 w 2088198"/>
              <a:gd name="connsiteY32" fmla="*/ 300382 h 584674"/>
              <a:gd name="connsiteX33" fmla="*/ 1722719 w 2088198"/>
              <a:gd name="connsiteY33" fmla="*/ 324697 h 584674"/>
              <a:gd name="connsiteX34" fmla="*/ 1958031 w 2088198"/>
              <a:gd name="connsiteY34" fmla="*/ 363161 h 584674"/>
              <a:gd name="connsiteX35" fmla="*/ 2073637 w 2088198"/>
              <a:gd name="connsiteY35" fmla="*/ 418962 h 584674"/>
              <a:gd name="connsiteX36" fmla="*/ 1857044 w 2088198"/>
              <a:gd name="connsiteY36" fmla="*/ 494270 h 584674"/>
              <a:gd name="connsiteX37" fmla="*/ 1372217 w 2088198"/>
              <a:gd name="connsiteY37" fmla="*/ 517816 h 584674"/>
              <a:gd name="connsiteX38" fmla="*/ 903809 w 2088198"/>
              <a:gd name="connsiteY38" fmla="*/ 476618 h 584674"/>
              <a:gd name="connsiteX39" fmla="*/ 751997 w 2088198"/>
              <a:gd name="connsiteY39" fmla="*/ 427191 h 584674"/>
              <a:gd name="connsiteX40" fmla="*/ 981811 w 2088198"/>
              <a:gd name="connsiteY40" fmla="*/ 373835 h 584674"/>
              <a:gd name="connsiteX41" fmla="*/ 1624031 w 2088198"/>
              <a:gd name="connsiteY41" fmla="*/ 388355 h 584674"/>
              <a:gd name="connsiteX42" fmla="*/ 1961645 w 2088198"/>
              <a:gd name="connsiteY42" fmla="*/ 422067 h 584674"/>
              <a:gd name="connsiteX43" fmla="*/ 2082996 w 2088198"/>
              <a:gd name="connsiteY43" fmla="*/ 480148 h 584674"/>
              <a:gd name="connsiteX44" fmla="*/ 1982496 w 2088198"/>
              <a:gd name="connsiteY44" fmla="*/ 538202 h 584674"/>
              <a:gd name="connsiteX45" fmla="*/ 1592422 w 2088198"/>
              <a:gd name="connsiteY45" fmla="*/ 582415 h 584674"/>
              <a:gd name="connsiteX46" fmla="*/ 1188466 w 2088198"/>
              <a:gd name="connsiteY46" fmla="*/ 572573 h 584674"/>
              <a:gd name="connsiteX47" fmla="*/ 859963 w 2088198"/>
              <a:gd name="connsiteY47" fmla="*/ 524107 h 584674"/>
              <a:gd name="connsiteX48" fmla="*/ 476617 w 2088198"/>
              <a:gd name="connsiteY48" fmla="*/ 427191 h 584674"/>
              <a:gd name="connsiteX49" fmla="*/ 0 w 2088198"/>
              <a:gd name="connsiteY49" fmla="*/ 285971 h 584674"/>
              <a:gd name="connsiteX0" fmla="*/ 540167 w 2094148"/>
              <a:gd name="connsiteY0" fmla="*/ 0 h 584674"/>
              <a:gd name="connsiteX1" fmla="*/ 1468689 w 2094148"/>
              <a:gd name="connsiteY1" fmla="*/ 10592 h 584674"/>
              <a:gd name="connsiteX2" fmla="*/ 1920593 w 2094148"/>
              <a:gd name="connsiteY2" fmla="*/ 49427 h 584674"/>
              <a:gd name="connsiteX3" fmla="*/ 2086527 w 2094148"/>
              <a:gd name="connsiteY3" fmla="*/ 116507 h 584674"/>
              <a:gd name="connsiteX4" fmla="*/ 1835861 w 2094148"/>
              <a:gd name="connsiteY4" fmla="*/ 208300 h 584674"/>
              <a:gd name="connsiteX5" fmla="*/ 1405140 w 2094148"/>
              <a:gd name="connsiteY5" fmla="*/ 236544 h 584674"/>
              <a:gd name="connsiteX6" fmla="*/ 776711 w 2094148"/>
              <a:gd name="connsiteY6" fmla="*/ 158873 h 584674"/>
              <a:gd name="connsiteX7" fmla="*/ 896748 w 2094148"/>
              <a:gd name="connsiteY7" fmla="*/ 81202 h 584674"/>
              <a:gd name="connsiteX8" fmla="*/ 1391018 w 2094148"/>
              <a:gd name="connsiteY8" fmla="*/ 56488 h 584674"/>
              <a:gd name="connsiteX9" fmla="*/ 1754660 w 2094148"/>
              <a:gd name="connsiteY9" fmla="*/ 74141 h 584674"/>
              <a:gd name="connsiteX10" fmla="*/ 2044161 w 2094148"/>
              <a:gd name="connsiteY10" fmla="*/ 123568 h 584674"/>
              <a:gd name="connsiteX11" fmla="*/ 2037100 w 2094148"/>
              <a:gd name="connsiteY11" fmla="*/ 208300 h 584674"/>
              <a:gd name="connsiteX12" fmla="*/ 1832331 w 2094148"/>
              <a:gd name="connsiteY12" fmla="*/ 268318 h 584674"/>
              <a:gd name="connsiteX13" fmla="*/ 1451037 w 2094148"/>
              <a:gd name="connsiteY13" fmla="*/ 296562 h 584674"/>
              <a:gd name="connsiteX14" fmla="*/ 917931 w 2094148"/>
              <a:gd name="connsiteY14" fmla="*/ 257727 h 584674"/>
              <a:gd name="connsiteX15" fmla="*/ 751997 w 2094148"/>
              <a:gd name="connsiteY15" fmla="*/ 204769 h 584674"/>
              <a:gd name="connsiteX16" fmla="*/ 1129761 w 2094148"/>
              <a:gd name="connsiteY16" fmla="*/ 137690 h 584674"/>
              <a:gd name="connsiteX17" fmla="*/ 1737007 w 2094148"/>
              <a:gd name="connsiteY17" fmla="*/ 144751 h 584674"/>
              <a:gd name="connsiteX18" fmla="*/ 2082996 w 2094148"/>
              <a:gd name="connsiteY18" fmla="*/ 225952 h 584674"/>
              <a:gd name="connsiteX19" fmla="*/ 1885288 w 2094148"/>
              <a:gd name="connsiteY19" fmla="*/ 321276 h 584674"/>
              <a:gd name="connsiteX20" fmla="*/ 1482811 w 2094148"/>
              <a:gd name="connsiteY20" fmla="*/ 360111 h 584674"/>
              <a:gd name="connsiteX21" fmla="*/ 928522 w 2094148"/>
              <a:gd name="connsiteY21" fmla="*/ 335398 h 584674"/>
              <a:gd name="connsiteX22" fmla="*/ 737875 w 2094148"/>
              <a:gd name="connsiteY22" fmla="*/ 275379 h 584674"/>
              <a:gd name="connsiteX23" fmla="*/ 1023846 w 2094148"/>
              <a:gd name="connsiteY23" fmla="*/ 211830 h 584674"/>
              <a:gd name="connsiteX24" fmla="*/ 1719355 w 2094148"/>
              <a:gd name="connsiteY24" fmla="*/ 204769 h 584674"/>
              <a:gd name="connsiteX25" fmla="*/ 2085543 w 2094148"/>
              <a:gd name="connsiteY25" fmla="*/ 308294 h 584674"/>
              <a:gd name="connsiteX26" fmla="*/ 1945389 w 2094148"/>
              <a:gd name="connsiteY26" fmla="*/ 402449 h 584674"/>
              <a:gd name="connsiteX27" fmla="*/ 1371151 w 2094148"/>
              <a:gd name="connsiteY27" fmla="*/ 436587 h 584674"/>
              <a:gd name="connsiteX28" fmla="*/ 946175 w 2094148"/>
              <a:gd name="connsiteY28" fmla="*/ 402477 h 584674"/>
              <a:gd name="connsiteX29" fmla="*/ 747069 w 2094148"/>
              <a:gd name="connsiteY29" fmla="*/ 348351 h 584674"/>
              <a:gd name="connsiteX30" fmla="*/ 829098 w 2094148"/>
              <a:gd name="connsiteY30" fmla="*/ 312677 h 584674"/>
              <a:gd name="connsiteX31" fmla="*/ 1006690 w 2094148"/>
              <a:gd name="connsiteY31" fmla="*/ 297703 h 584674"/>
              <a:gd name="connsiteX32" fmla="*/ 1378946 w 2094148"/>
              <a:gd name="connsiteY32" fmla="*/ 300382 h 584674"/>
              <a:gd name="connsiteX33" fmla="*/ 1722719 w 2094148"/>
              <a:gd name="connsiteY33" fmla="*/ 324697 h 584674"/>
              <a:gd name="connsiteX34" fmla="*/ 1958031 w 2094148"/>
              <a:gd name="connsiteY34" fmla="*/ 363161 h 584674"/>
              <a:gd name="connsiteX35" fmla="*/ 2073637 w 2094148"/>
              <a:gd name="connsiteY35" fmla="*/ 418962 h 584674"/>
              <a:gd name="connsiteX36" fmla="*/ 1857044 w 2094148"/>
              <a:gd name="connsiteY36" fmla="*/ 494270 h 584674"/>
              <a:gd name="connsiteX37" fmla="*/ 1372217 w 2094148"/>
              <a:gd name="connsiteY37" fmla="*/ 517816 h 584674"/>
              <a:gd name="connsiteX38" fmla="*/ 903809 w 2094148"/>
              <a:gd name="connsiteY38" fmla="*/ 476618 h 584674"/>
              <a:gd name="connsiteX39" fmla="*/ 751997 w 2094148"/>
              <a:gd name="connsiteY39" fmla="*/ 427191 h 584674"/>
              <a:gd name="connsiteX40" fmla="*/ 981811 w 2094148"/>
              <a:gd name="connsiteY40" fmla="*/ 373835 h 584674"/>
              <a:gd name="connsiteX41" fmla="*/ 1624031 w 2094148"/>
              <a:gd name="connsiteY41" fmla="*/ 388355 h 584674"/>
              <a:gd name="connsiteX42" fmla="*/ 1961645 w 2094148"/>
              <a:gd name="connsiteY42" fmla="*/ 422067 h 584674"/>
              <a:gd name="connsiteX43" fmla="*/ 2082996 w 2094148"/>
              <a:gd name="connsiteY43" fmla="*/ 480148 h 584674"/>
              <a:gd name="connsiteX44" fmla="*/ 1982496 w 2094148"/>
              <a:gd name="connsiteY44" fmla="*/ 538202 h 584674"/>
              <a:gd name="connsiteX45" fmla="*/ 1592422 w 2094148"/>
              <a:gd name="connsiteY45" fmla="*/ 582415 h 584674"/>
              <a:gd name="connsiteX46" fmla="*/ 1188466 w 2094148"/>
              <a:gd name="connsiteY46" fmla="*/ 572573 h 584674"/>
              <a:gd name="connsiteX47" fmla="*/ 859963 w 2094148"/>
              <a:gd name="connsiteY47" fmla="*/ 524107 h 584674"/>
              <a:gd name="connsiteX48" fmla="*/ 476617 w 2094148"/>
              <a:gd name="connsiteY48" fmla="*/ 427191 h 584674"/>
              <a:gd name="connsiteX49" fmla="*/ 0 w 2094148"/>
              <a:gd name="connsiteY49" fmla="*/ 285971 h 584674"/>
              <a:gd name="connsiteX0" fmla="*/ 540167 w 2088400"/>
              <a:gd name="connsiteY0" fmla="*/ 0 h 584674"/>
              <a:gd name="connsiteX1" fmla="*/ 1468689 w 2088400"/>
              <a:gd name="connsiteY1" fmla="*/ 10592 h 584674"/>
              <a:gd name="connsiteX2" fmla="*/ 1920593 w 2088400"/>
              <a:gd name="connsiteY2" fmla="*/ 49427 h 584674"/>
              <a:gd name="connsiteX3" fmla="*/ 2086527 w 2088400"/>
              <a:gd name="connsiteY3" fmla="*/ 116507 h 584674"/>
              <a:gd name="connsiteX4" fmla="*/ 1835861 w 2088400"/>
              <a:gd name="connsiteY4" fmla="*/ 208300 h 584674"/>
              <a:gd name="connsiteX5" fmla="*/ 1405140 w 2088400"/>
              <a:gd name="connsiteY5" fmla="*/ 236544 h 584674"/>
              <a:gd name="connsiteX6" fmla="*/ 776711 w 2088400"/>
              <a:gd name="connsiteY6" fmla="*/ 158873 h 584674"/>
              <a:gd name="connsiteX7" fmla="*/ 896748 w 2088400"/>
              <a:gd name="connsiteY7" fmla="*/ 81202 h 584674"/>
              <a:gd name="connsiteX8" fmla="*/ 1391018 w 2088400"/>
              <a:gd name="connsiteY8" fmla="*/ 56488 h 584674"/>
              <a:gd name="connsiteX9" fmla="*/ 1754660 w 2088400"/>
              <a:gd name="connsiteY9" fmla="*/ 74141 h 584674"/>
              <a:gd name="connsiteX10" fmla="*/ 2044161 w 2088400"/>
              <a:gd name="connsiteY10" fmla="*/ 123568 h 584674"/>
              <a:gd name="connsiteX11" fmla="*/ 2037100 w 2088400"/>
              <a:gd name="connsiteY11" fmla="*/ 208300 h 584674"/>
              <a:gd name="connsiteX12" fmla="*/ 1832331 w 2088400"/>
              <a:gd name="connsiteY12" fmla="*/ 268318 h 584674"/>
              <a:gd name="connsiteX13" fmla="*/ 1451037 w 2088400"/>
              <a:gd name="connsiteY13" fmla="*/ 296562 h 584674"/>
              <a:gd name="connsiteX14" fmla="*/ 917931 w 2088400"/>
              <a:gd name="connsiteY14" fmla="*/ 257727 h 584674"/>
              <a:gd name="connsiteX15" fmla="*/ 751997 w 2088400"/>
              <a:gd name="connsiteY15" fmla="*/ 204769 h 584674"/>
              <a:gd name="connsiteX16" fmla="*/ 1129761 w 2088400"/>
              <a:gd name="connsiteY16" fmla="*/ 137690 h 584674"/>
              <a:gd name="connsiteX17" fmla="*/ 1737007 w 2088400"/>
              <a:gd name="connsiteY17" fmla="*/ 144751 h 584674"/>
              <a:gd name="connsiteX18" fmla="*/ 2082996 w 2088400"/>
              <a:gd name="connsiteY18" fmla="*/ 225952 h 584674"/>
              <a:gd name="connsiteX19" fmla="*/ 1885288 w 2088400"/>
              <a:gd name="connsiteY19" fmla="*/ 321276 h 584674"/>
              <a:gd name="connsiteX20" fmla="*/ 1482811 w 2088400"/>
              <a:gd name="connsiteY20" fmla="*/ 360111 h 584674"/>
              <a:gd name="connsiteX21" fmla="*/ 928522 w 2088400"/>
              <a:gd name="connsiteY21" fmla="*/ 335398 h 584674"/>
              <a:gd name="connsiteX22" fmla="*/ 737875 w 2088400"/>
              <a:gd name="connsiteY22" fmla="*/ 275379 h 584674"/>
              <a:gd name="connsiteX23" fmla="*/ 1023846 w 2088400"/>
              <a:gd name="connsiteY23" fmla="*/ 211830 h 584674"/>
              <a:gd name="connsiteX24" fmla="*/ 1719355 w 2088400"/>
              <a:gd name="connsiteY24" fmla="*/ 204769 h 584674"/>
              <a:gd name="connsiteX25" fmla="*/ 2085543 w 2088400"/>
              <a:gd name="connsiteY25" fmla="*/ 308294 h 584674"/>
              <a:gd name="connsiteX26" fmla="*/ 1945389 w 2088400"/>
              <a:gd name="connsiteY26" fmla="*/ 402449 h 584674"/>
              <a:gd name="connsiteX27" fmla="*/ 1371151 w 2088400"/>
              <a:gd name="connsiteY27" fmla="*/ 436587 h 584674"/>
              <a:gd name="connsiteX28" fmla="*/ 946175 w 2088400"/>
              <a:gd name="connsiteY28" fmla="*/ 402477 h 584674"/>
              <a:gd name="connsiteX29" fmla="*/ 747069 w 2088400"/>
              <a:gd name="connsiteY29" fmla="*/ 348351 h 584674"/>
              <a:gd name="connsiteX30" fmla="*/ 829098 w 2088400"/>
              <a:gd name="connsiteY30" fmla="*/ 312677 h 584674"/>
              <a:gd name="connsiteX31" fmla="*/ 1006690 w 2088400"/>
              <a:gd name="connsiteY31" fmla="*/ 297703 h 584674"/>
              <a:gd name="connsiteX32" fmla="*/ 1378946 w 2088400"/>
              <a:gd name="connsiteY32" fmla="*/ 300382 h 584674"/>
              <a:gd name="connsiteX33" fmla="*/ 1722719 w 2088400"/>
              <a:gd name="connsiteY33" fmla="*/ 324697 h 584674"/>
              <a:gd name="connsiteX34" fmla="*/ 1958031 w 2088400"/>
              <a:gd name="connsiteY34" fmla="*/ 363161 h 584674"/>
              <a:gd name="connsiteX35" fmla="*/ 2073637 w 2088400"/>
              <a:gd name="connsiteY35" fmla="*/ 418962 h 584674"/>
              <a:gd name="connsiteX36" fmla="*/ 1857044 w 2088400"/>
              <a:gd name="connsiteY36" fmla="*/ 494270 h 584674"/>
              <a:gd name="connsiteX37" fmla="*/ 1372217 w 2088400"/>
              <a:gd name="connsiteY37" fmla="*/ 517816 h 584674"/>
              <a:gd name="connsiteX38" fmla="*/ 903809 w 2088400"/>
              <a:gd name="connsiteY38" fmla="*/ 476618 h 584674"/>
              <a:gd name="connsiteX39" fmla="*/ 751997 w 2088400"/>
              <a:gd name="connsiteY39" fmla="*/ 427191 h 584674"/>
              <a:gd name="connsiteX40" fmla="*/ 981811 w 2088400"/>
              <a:gd name="connsiteY40" fmla="*/ 373835 h 584674"/>
              <a:gd name="connsiteX41" fmla="*/ 1624031 w 2088400"/>
              <a:gd name="connsiteY41" fmla="*/ 388355 h 584674"/>
              <a:gd name="connsiteX42" fmla="*/ 1961645 w 2088400"/>
              <a:gd name="connsiteY42" fmla="*/ 422067 h 584674"/>
              <a:gd name="connsiteX43" fmla="*/ 2082996 w 2088400"/>
              <a:gd name="connsiteY43" fmla="*/ 480148 h 584674"/>
              <a:gd name="connsiteX44" fmla="*/ 1982496 w 2088400"/>
              <a:gd name="connsiteY44" fmla="*/ 538202 h 584674"/>
              <a:gd name="connsiteX45" fmla="*/ 1592422 w 2088400"/>
              <a:gd name="connsiteY45" fmla="*/ 582415 h 584674"/>
              <a:gd name="connsiteX46" fmla="*/ 1188466 w 2088400"/>
              <a:gd name="connsiteY46" fmla="*/ 572573 h 584674"/>
              <a:gd name="connsiteX47" fmla="*/ 859963 w 2088400"/>
              <a:gd name="connsiteY47" fmla="*/ 524107 h 584674"/>
              <a:gd name="connsiteX48" fmla="*/ 476617 w 2088400"/>
              <a:gd name="connsiteY48" fmla="*/ 427191 h 584674"/>
              <a:gd name="connsiteX49" fmla="*/ 0 w 2088400"/>
              <a:gd name="connsiteY49" fmla="*/ 285971 h 584674"/>
              <a:gd name="connsiteX0" fmla="*/ 540167 w 2088198"/>
              <a:gd name="connsiteY0" fmla="*/ 0 h 584674"/>
              <a:gd name="connsiteX1" fmla="*/ 1468689 w 2088198"/>
              <a:gd name="connsiteY1" fmla="*/ 10592 h 584674"/>
              <a:gd name="connsiteX2" fmla="*/ 1920593 w 2088198"/>
              <a:gd name="connsiteY2" fmla="*/ 49427 h 584674"/>
              <a:gd name="connsiteX3" fmla="*/ 2086527 w 2088198"/>
              <a:gd name="connsiteY3" fmla="*/ 116507 h 584674"/>
              <a:gd name="connsiteX4" fmla="*/ 1835861 w 2088198"/>
              <a:gd name="connsiteY4" fmla="*/ 208300 h 584674"/>
              <a:gd name="connsiteX5" fmla="*/ 1405140 w 2088198"/>
              <a:gd name="connsiteY5" fmla="*/ 236544 h 584674"/>
              <a:gd name="connsiteX6" fmla="*/ 776711 w 2088198"/>
              <a:gd name="connsiteY6" fmla="*/ 158873 h 584674"/>
              <a:gd name="connsiteX7" fmla="*/ 896748 w 2088198"/>
              <a:gd name="connsiteY7" fmla="*/ 81202 h 584674"/>
              <a:gd name="connsiteX8" fmla="*/ 1391018 w 2088198"/>
              <a:gd name="connsiteY8" fmla="*/ 56488 h 584674"/>
              <a:gd name="connsiteX9" fmla="*/ 1754660 w 2088198"/>
              <a:gd name="connsiteY9" fmla="*/ 74141 h 584674"/>
              <a:gd name="connsiteX10" fmla="*/ 2044161 w 2088198"/>
              <a:gd name="connsiteY10" fmla="*/ 123568 h 584674"/>
              <a:gd name="connsiteX11" fmla="*/ 2037100 w 2088198"/>
              <a:gd name="connsiteY11" fmla="*/ 208300 h 584674"/>
              <a:gd name="connsiteX12" fmla="*/ 1832331 w 2088198"/>
              <a:gd name="connsiteY12" fmla="*/ 268318 h 584674"/>
              <a:gd name="connsiteX13" fmla="*/ 1451037 w 2088198"/>
              <a:gd name="connsiteY13" fmla="*/ 296562 h 584674"/>
              <a:gd name="connsiteX14" fmla="*/ 917931 w 2088198"/>
              <a:gd name="connsiteY14" fmla="*/ 257727 h 584674"/>
              <a:gd name="connsiteX15" fmla="*/ 751997 w 2088198"/>
              <a:gd name="connsiteY15" fmla="*/ 204769 h 584674"/>
              <a:gd name="connsiteX16" fmla="*/ 1129761 w 2088198"/>
              <a:gd name="connsiteY16" fmla="*/ 137690 h 584674"/>
              <a:gd name="connsiteX17" fmla="*/ 1737007 w 2088198"/>
              <a:gd name="connsiteY17" fmla="*/ 144751 h 584674"/>
              <a:gd name="connsiteX18" fmla="*/ 2082996 w 2088198"/>
              <a:gd name="connsiteY18" fmla="*/ 225952 h 584674"/>
              <a:gd name="connsiteX19" fmla="*/ 1885288 w 2088198"/>
              <a:gd name="connsiteY19" fmla="*/ 321276 h 584674"/>
              <a:gd name="connsiteX20" fmla="*/ 1482811 w 2088198"/>
              <a:gd name="connsiteY20" fmla="*/ 360111 h 584674"/>
              <a:gd name="connsiteX21" fmla="*/ 928522 w 2088198"/>
              <a:gd name="connsiteY21" fmla="*/ 335398 h 584674"/>
              <a:gd name="connsiteX22" fmla="*/ 737875 w 2088198"/>
              <a:gd name="connsiteY22" fmla="*/ 275379 h 584674"/>
              <a:gd name="connsiteX23" fmla="*/ 1023846 w 2088198"/>
              <a:gd name="connsiteY23" fmla="*/ 211830 h 584674"/>
              <a:gd name="connsiteX24" fmla="*/ 1719355 w 2088198"/>
              <a:gd name="connsiteY24" fmla="*/ 204769 h 584674"/>
              <a:gd name="connsiteX25" fmla="*/ 2078399 w 2088198"/>
              <a:gd name="connsiteY25" fmla="*/ 314558 h 584674"/>
              <a:gd name="connsiteX26" fmla="*/ 1945389 w 2088198"/>
              <a:gd name="connsiteY26" fmla="*/ 402449 h 584674"/>
              <a:gd name="connsiteX27" fmla="*/ 1371151 w 2088198"/>
              <a:gd name="connsiteY27" fmla="*/ 436587 h 584674"/>
              <a:gd name="connsiteX28" fmla="*/ 946175 w 2088198"/>
              <a:gd name="connsiteY28" fmla="*/ 402477 h 584674"/>
              <a:gd name="connsiteX29" fmla="*/ 747069 w 2088198"/>
              <a:gd name="connsiteY29" fmla="*/ 348351 h 584674"/>
              <a:gd name="connsiteX30" fmla="*/ 829098 w 2088198"/>
              <a:gd name="connsiteY30" fmla="*/ 312677 h 584674"/>
              <a:gd name="connsiteX31" fmla="*/ 1006690 w 2088198"/>
              <a:gd name="connsiteY31" fmla="*/ 297703 h 584674"/>
              <a:gd name="connsiteX32" fmla="*/ 1378946 w 2088198"/>
              <a:gd name="connsiteY32" fmla="*/ 300382 h 584674"/>
              <a:gd name="connsiteX33" fmla="*/ 1722719 w 2088198"/>
              <a:gd name="connsiteY33" fmla="*/ 324697 h 584674"/>
              <a:gd name="connsiteX34" fmla="*/ 1958031 w 2088198"/>
              <a:gd name="connsiteY34" fmla="*/ 363161 h 584674"/>
              <a:gd name="connsiteX35" fmla="*/ 2073637 w 2088198"/>
              <a:gd name="connsiteY35" fmla="*/ 418962 h 584674"/>
              <a:gd name="connsiteX36" fmla="*/ 1857044 w 2088198"/>
              <a:gd name="connsiteY36" fmla="*/ 494270 h 584674"/>
              <a:gd name="connsiteX37" fmla="*/ 1372217 w 2088198"/>
              <a:gd name="connsiteY37" fmla="*/ 517816 h 584674"/>
              <a:gd name="connsiteX38" fmla="*/ 903809 w 2088198"/>
              <a:gd name="connsiteY38" fmla="*/ 476618 h 584674"/>
              <a:gd name="connsiteX39" fmla="*/ 751997 w 2088198"/>
              <a:gd name="connsiteY39" fmla="*/ 427191 h 584674"/>
              <a:gd name="connsiteX40" fmla="*/ 981811 w 2088198"/>
              <a:gd name="connsiteY40" fmla="*/ 373835 h 584674"/>
              <a:gd name="connsiteX41" fmla="*/ 1624031 w 2088198"/>
              <a:gd name="connsiteY41" fmla="*/ 388355 h 584674"/>
              <a:gd name="connsiteX42" fmla="*/ 1961645 w 2088198"/>
              <a:gd name="connsiteY42" fmla="*/ 422067 h 584674"/>
              <a:gd name="connsiteX43" fmla="*/ 2082996 w 2088198"/>
              <a:gd name="connsiteY43" fmla="*/ 480148 h 584674"/>
              <a:gd name="connsiteX44" fmla="*/ 1982496 w 2088198"/>
              <a:gd name="connsiteY44" fmla="*/ 538202 h 584674"/>
              <a:gd name="connsiteX45" fmla="*/ 1592422 w 2088198"/>
              <a:gd name="connsiteY45" fmla="*/ 582415 h 584674"/>
              <a:gd name="connsiteX46" fmla="*/ 1188466 w 2088198"/>
              <a:gd name="connsiteY46" fmla="*/ 572573 h 584674"/>
              <a:gd name="connsiteX47" fmla="*/ 859963 w 2088198"/>
              <a:gd name="connsiteY47" fmla="*/ 524107 h 584674"/>
              <a:gd name="connsiteX48" fmla="*/ 476617 w 2088198"/>
              <a:gd name="connsiteY48" fmla="*/ 427191 h 584674"/>
              <a:gd name="connsiteX49" fmla="*/ 0 w 2088198"/>
              <a:gd name="connsiteY49" fmla="*/ 285971 h 584674"/>
              <a:gd name="connsiteX0" fmla="*/ 540167 w 2088198"/>
              <a:gd name="connsiteY0" fmla="*/ 0 h 584674"/>
              <a:gd name="connsiteX1" fmla="*/ 1468689 w 2088198"/>
              <a:gd name="connsiteY1" fmla="*/ 10592 h 584674"/>
              <a:gd name="connsiteX2" fmla="*/ 1920593 w 2088198"/>
              <a:gd name="connsiteY2" fmla="*/ 49427 h 584674"/>
              <a:gd name="connsiteX3" fmla="*/ 2086527 w 2088198"/>
              <a:gd name="connsiteY3" fmla="*/ 116507 h 584674"/>
              <a:gd name="connsiteX4" fmla="*/ 1835861 w 2088198"/>
              <a:gd name="connsiteY4" fmla="*/ 208300 h 584674"/>
              <a:gd name="connsiteX5" fmla="*/ 1405140 w 2088198"/>
              <a:gd name="connsiteY5" fmla="*/ 236544 h 584674"/>
              <a:gd name="connsiteX6" fmla="*/ 776711 w 2088198"/>
              <a:gd name="connsiteY6" fmla="*/ 158873 h 584674"/>
              <a:gd name="connsiteX7" fmla="*/ 896748 w 2088198"/>
              <a:gd name="connsiteY7" fmla="*/ 81202 h 584674"/>
              <a:gd name="connsiteX8" fmla="*/ 1391018 w 2088198"/>
              <a:gd name="connsiteY8" fmla="*/ 56488 h 584674"/>
              <a:gd name="connsiteX9" fmla="*/ 1754660 w 2088198"/>
              <a:gd name="connsiteY9" fmla="*/ 74141 h 584674"/>
              <a:gd name="connsiteX10" fmla="*/ 2044161 w 2088198"/>
              <a:gd name="connsiteY10" fmla="*/ 123568 h 584674"/>
              <a:gd name="connsiteX11" fmla="*/ 2037100 w 2088198"/>
              <a:gd name="connsiteY11" fmla="*/ 208300 h 584674"/>
              <a:gd name="connsiteX12" fmla="*/ 1832331 w 2088198"/>
              <a:gd name="connsiteY12" fmla="*/ 268318 h 584674"/>
              <a:gd name="connsiteX13" fmla="*/ 1451037 w 2088198"/>
              <a:gd name="connsiteY13" fmla="*/ 296562 h 584674"/>
              <a:gd name="connsiteX14" fmla="*/ 917931 w 2088198"/>
              <a:gd name="connsiteY14" fmla="*/ 257727 h 584674"/>
              <a:gd name="connsiteX15" fmla="*/ 751997 w 2088198"/>
              <a:gd name="connsiteY15" fmla="*/ 204769 h 584674"/>
              <a:gd name="connsiteX16" fmla="*/ 1129761 w 2088198"/>
              <a:gd name="connsiteY16" fmla="*/ 137690 h 584674"/>
              <a:gd name="connsiteX17" fmla="*/ 1737007 w 2088198"/>
              <a:gd name="connsiteY17" fmla="*/ 144751 h 584674"/>
              <a:gd name="connsiteX18" fmla="*/ 2082996 w 2088198"/>
              <a:gd name="connsiteY18" fmla="*/ 225952 h 584674"/>
              <a:gd name="connsiteX19" fmla="*/ 1885288 w 2088198"/>
              <a:gd name="connsiteY19" fmla="*/ 321276 h 584674"/>
              <a:gd name="connsiteX20" fmla="*/ 1482811 w 2088198"/>
              <a:gd name="connsiteY20" fmla="*/ 360111 h 584674"/>
              <a:gd name="connsiteX21" fmla="*/ 928522 w 2088198"/>
              <a:gd name="connsiteY21" fmla="*/ 335398 h 584674"/>
              <a:gd name="connsiteX22" fmla="*/ 737875 w 2088198"/>
              <a:gd name="connsiteY22" fmla="*/ 275379 h 584674"/>
              <a:gd name="connsiteX23" fmla="*/ 1023846 w 2088198"/>
              <a:gd name="connsiteY23" fmla="*/ 211830 h 584674"/>
              <a:gd name="connsiteX24" fmla="*/ 1719355 w 2088198"/>
              <a:gd name="connsiteY24" fmla="*/ 204769 h 584674"/>
              <a:gd name="connsiteX25" fmla="*/ 2078399 w 2088198"/>
              <a:gd name="connsiteY25" fmla="*/ 314558 h 584674"/>
              <a:gd name="connsiteX26" fmla="*/ 1945389 w 2088198"/>
              <a:gd name="connsiteY26" fmla="*/ 402449 h 584674"/>
              <a:gd name="connsiteX27" fmla="*/ 1371151 w 2088198"/>
              <a:gd name="connsiteY27" fmla="*/ 436587 h 584674"/>
              <a:gd name="connsiteX28" fmla="*/ 946175 w 2088198"/>
              <a:gd name="connsiteY28" fmla="*/ 402477 h 584674"/>
              <a:gd name="connsiteX29" fmla="*/ 747069 w 2088198"/>
              <a:gd name="connsiteY29" fmla="*/ 348351 h 584674"/>
              <a:gd name="connsiteX30" fmla="*/ 829098 w 2088198"/>
              <a:gd name="connsiteY30" fmla="*/ 312677 h 584674"/>
              <a:gd name="connsiteX31" fmla="*/ 1006690 w 2088198"/>
              <a:gd name="connsiteY31" fmla="*/ 297703 h 584674"/>
              <a:gd name="connsiteX32" fmla="*/ 1378946 w 2088198"/>
              <a:gd name="connsiteY32" fmla="*/ 300382 h 584674"/>
              <a:gd name="connsiteX33" fmla="*/ 1722719 w 2088198"/>
              <a:gd name="connsiteY33" fmla="*/ 324697 h 584674"/>
              <a:gd name="connsiteX34" fmla="*/ 1958031 w 2088198"/>
              <a:gd name="connsiteY34" fmla="*/ 363161 h 584674"/>
              <a:gd name="connsiteX35" fmla="*/ 2073637 w 2088198"/>
              <a:gd name="connsiteY35" fmla="*/ 418962 h 584674"/>
              <a:gd name="connsiteX36" fmla="*/ 1857044 w 2088198"/>
              <a:gd name="connsiteY36" fmla="*/ 494270 h 584674"/>
              <a:gd name="connsiteX37" fmla="*/ 1372217 w 2088198"/>
              <a:gd name="connsiteY37" fmla="*/ 517816 h 584674"/>
              <a:gd name="connsiteX38" fmla="*/ 903809 w 2088198"/>
              <a:gd name="connsiteY38" fmla="*/ 476618 h 584674"/>
              <a:gd name="connsiteX39" fmla="*/ 751997 w 2088198"/>
              <a:gd name="connsiteY39" fmla="*/ 427191 h 584674"/>
              <a:gd name="connsiteX40" fmla="*/ 981811 w 2088198"/>
              <a:gd name="connsiteY40" fmla="*/ 373835 h 584674"/>
              <a:gd name="connsiteX41" fmla="*/ 1624031 w 2088198"/>
              <a:gd name="connsiteY41" fmla="*/ 388355 h 584674"/>
              <a:gd name="connsiteX42" fmla="*/ 1961645 w 2088198"/>
              <a:gd name="connsiteY42" fmla="*/ 422067 h 584674"/>
              <a:gd name="connsiteX43" fmla="*/ 2082996 w 2088198"/>
              <a:gd name="connsiteY43" fmla="*/ 480148 h 584674"/>
              <a:gd name="connsiteX44" fmla="*/ 1982496 w 2088198"/>
              <a:gd name="connsiteY44" fmla="*/ 538202 h 584674"/>
              <a:gd name="connsiteX45" fmla="*/ 1592422 w 2088198"/>
              <a:gd name="connsiteY45" fmla="*/ 582415 h 584674"/>
              <a:gd name="connsiteX46" fmla="*/ 1188466 w 2088198"/>
              <a:gd name="connsiteY46" fmla="*/ 572573 h 584674"/>
              <a:gd name="connsiteX47" fmla="*/ 859963 w 2088198"/>
              <a:gd name="connsiteY47" fmla="*/ 524107 h 584674"/>
              <a:gd name="connsiteX48" fmla="*/ 476617 w 2088198"/>
              <a:gd name="connsiteY48" fmla="*/ 427191 h 584674"/>
              <a:gd name="connsiteX49" fmla="*/ 0 w 2088198"/>
              <a:gd name="connsiteY49" fmla="*/ 285971 h 584674"/>
              <a:gd name="connsiteX0" fmla="*/ 540167 w 2088198"/>
              <a:gd name="connsiteY0" fmla="*/ 0 h 584674"/>
              <a:gd name="connsiteX1" fmla="*/ 1468689 w 2088198"/>
              <a:gd name="connsiteY1" fmla="*/ 10592 h 584674"/>
              <a:gd name="connsiteX2" fmla="*/ 1920593 w 2088198"/>
              <a:gd name="connsiteY2" fmla="*/ 49427 h 584674"/>
              <a:gd name="connsiteX3" fmla="*/ 2086527 w 2088198"/>
              <a:gd name="connsiteY3" fmla="*/ 116507 h 584674"/>
              <a:gd name="connsiteX4" fmla="*/ 1835861 w 2088198"/>
              <a:gd name="connsiteY4" fmla="*/ 208300 h 584674"/>
              <a:gd name="connsiteX5" fmla="*/ 1405140 w 2088198"/>
              <a:gd name="connsiteY5" fmla="*/ 236544 h 584674"/>
              <a:gd name="connsiteX6" fmla="*/ 776711 w 2088198"/>
              <a:gd name="connsiteY6" fmla="*/ 158873 h 584674"/>
              <a:gd name="connsiteX7" fmla="*/ 896748 w 2088198"/>
              <a:gd name="connsiteY7" fmla="*/ 81202 h 584674"/>
              <a:gd name="connsiteX8" fmla="*/ 1391018 w 2088198"/>
              <a:gd name="connsiteY8" fmla="*/ 56488 h 584674"/>
              <a:gd name="connsiteX9" fmla="*/ 1754660 w 2088198"/>
              <a:gd name="connsiteY9" fmla="*/ 74141 h 584674"/>
              <a:gd name="connsiteX10" fmla="*/ 2044161 w 2088198"/>
              <a:gd name="connsiteY10" fmla="*/ 123568 h 584674"/>
              <a:gd name="connsiteX11" fmla="*/ 2037100 w 2088198"/>
              <a:gd name="connsiteY11" fmla="*/ 208300 h 584674"/>
              <a:gd name="connsiteX12" fmla="*/ 1832331 w 2088198"/>
              <a:gd name="connsiteY12" fmla="*/ 268318 h 584674"/>
              <a:gd name="connsiteX13" fmla="*/ 1451037 w 2088198"/>
              <a:gd name="connsiteY13" fmla="*/ 296562 h 584674"/>
              <a:gd name="connsiteX14" fmla="*/ 917931 w 2088198"/>
              <a:gd name="connsiteY14" fmla="*/ 257727 h 584674"/>
              <a:gd name="connsiteX15" fmla="*/ 751997 w 2088198"/>
              <a:gd name="connsiteY15" fmla="*/ 204769 h 584674"/>
              <a:gd name="connsiteX16" fmla="*/ 1129761 w 2088198"/>
              <a:gd name="connsiteY16" fmla="*/ 137690 h 584674"/>
              <a:gd name="connsiteX17" fmla="*/ 1737007 w 2088198"/>
              <a:gd name="connsiteY17" fmla="*/ 144751 h 584674"/>
              <a:gd name="connsiteX18" fmla="*/ 2082996 w 2088198"/>
              <a:gd name="connsiteY18" fmla="*/ 225952 h 584674"/>
              <a:gd name="connsiteX19" fmla="*/ 1885288 w 2088198"/>
              <a:gd name="connsiteY19" fmla="*/ 321276 h 584674"/>
              <a:gd name="connsiteX20" fmla="*/ 1482811 w 2088198"/>
              <a:gd name="connsiteY20" fmla="*/ 360111 h 584674"/>
              <a:gd name="connsiteX21" fmla="*/ 928522 w 2088198"/>
              <a:gd name="connsiteY21" fmla="*/ 335398 h 584674"/>
              <a:gd name="connsiteX22" fmla="*/ 737875 w 2088198"/>
              <a:gd name="connsiteY22" fmla="*/ 275379 h 584674"/>
              <a:gd name="connsiteX23" fmla="*/ 1023846 w 2088198"/>
              <a:gd name="connsiteY23" fmla="*/ 211830 h 584674"/>
              <a:gd name="connsiteX24" fmla="*/ 1719355 w 2088198"/>
              <a:gd name="connsiteY24" fmla="*/ 204769 h 584674"/>
              <a:gd name="connsiteX25" fmla="*/ 2080780 w 2088198"/>
              <a:gd name="connsiteY25" fmla="*/ 323955 h 584674"/>
              <a:gd name="connsiteX26" fmla="*/ 1945389 w 2088198"/>
              <a:gd name="connsiteY26" fmla="*/ 402449 h 584674"/>
              <a:gd name="connsiteX27" fmla="*/ 1371151 w 2088198"/>
              <a:gd name="connsiteY27" fmla="*/ 436587 h 584674"/>
              <a:gd name="connsiteX28" fmla="*/ 946175 w 2088198"/>
              <a:gd name="connsiteY28" fmla="*/ 402477 h 584674"/>
              <a:gd name="connsiteX29" fmla="*/ 747069 w 2088198"/>
              <a:gd name="connsiteY29" fmla="*/ 348351 h 584674"/>
              <a:gd name="connsiteX30" fmla="*/ 829098 w 2088198"/>
              <a:gd name="connsiteY30" fmla="*/ 312677 h 584674"/>
              <a:gd name="connsiteX31" fmla="*/ 1006690 w 2088198"/>
              <a:gd name="connsiteY31" fmla="*/ 297703 h 584674"/>
              <a:gd name="connsiteX32" fmla="*/ 1378946 w 2088198"/>
              <a:gd name="connsiteY32" fmla="*/ 300382 h 584674"/>
              <a:gd name="connsiteX33" fmla="*/ 1722719 w 2088198"/>
              <a:gd name="connsiteY33" fmla="*/ 324697 h 584674"/>
              <a:gd name="connsiteX34" fmla="*/ 1958031 w 2088198"/>
              <a:gd name="connsiteY34" fmla="*/ 363161 h 584674"/>
              <a:gd name="connsiteX35" fmla="*/ 2073637 w 2088198"/>
              <a:gd name="connsiteY35" fmla="*/ 418962 h 584674"/>
              <a:gd name="connsiteX36" fmla="*/ 1857044 w 2088198"/>
              <a:gd name="connsiteY36" fmla="*/ 494270 h 584674"/>
              <a:gd name="connsiteX37" fmla="*/ 1372217 w 2088198"/>
              <a:gd name="connsiteY37" fmla="*/ 517816 h 584674"/>
              <a:gd name="connsiteX38" fmla="*/ 903809 w 2088198"/>
              <a:gd name="connsiteY38" fmla="*/ 476618 h 584674"/>
              <a:gd name="connsiteX39" fmla="*/ 751997 w 2088198"/>
              <a:gd name="connsiteY39" fmla="*/ 427191 h 584674"/>
              <a:gd name="connsiteX40" fmla="*/ 981811 w 2088198"/>
              <a:gd name="connsiteY40" fmla="*/ 373835 h 584674"/>
              <a:gd name="connsiteX41" fmla="*/ 1624031 w 2088198"/>
              <a:gd name="connsiteY41" fmla="*/ 388355 h 584674"/>
              <a:gd name="connsiteX42" fmla="*/ 1961645 w 2088198"/>
              <a:gd name="connsiteY42" fmla="*/ 422067 h 584674"/>
              <a:gd name="connsiteX43" fmla="*/ 2082996 w 2088198"/>
              <a:gd name="connsiteY43" fmla="*/ 480148 h 584674"/>
              <a:gd name="connsiteX44" fmla="*/ 1982496 w 2088198"/>
              <a:gd name="connsiteY44" fmla="*/ 538202 h 584674"/>
              <a:gd name="connsiteX45" fmla="*/ 1592422 w 2088198"/>
              <a:gd name="connsiteY45" fmla="*/ 582415 h 584674"/>
              <a:gd name="connsiteX46" fmla="*/ 1188466 w 2088198"/>
              <a:gd name="connsiteY46" fmla="*/ 572573 h 584674"/>
              <a:gd name="connsiteX47" fmla="*/ 859963 w 2088198"/>
              <a:gd name="connsiteY47" fmla="*/ 524107 h 584674"/>
              <a:gd name="connsiteX48" fmla="*/ 476617 w 2088198"/>
              <a:gd name="connsiteY48" fmla="*/ 427191 h 584674"/>
              <a:gd name="connsiteX49" fmla="*/ 0 w 2088198"/>
              <a:gd name="connsiteY49" fmla="*/ 285971 h 584674"/>
              <a:gd name="connsiteX0" fmla="*/ 540167 w 2088198"/>
              <a:gd name="connsiteY0" fmla="*/ 0 h 584674"/>
              <a:gd name="connsiteX1" fmla="*/ 1468689 w 2088198"/>
              <a:gd name="connsiteY1" fmla="*/ 10592 h 584674"/>
              <a:gd name="connsiteX2" fmla="*/ 1920593 w 2088198"/>
              <a:gd name="connsiteY2" fmla="*/ 49427 h 584674"/>
              <a:gd name="connsiteX3" fmla="*/ 2086527 w 2088198"/>
              <a:gd name="connsiteY3" fmla="*/ 116507 h 584674"/>
              <a:gd name="connsiteX4" fmla="*/ 1835861 w 2088198"/>
              <a:gd name="connsiteY4" fmla="*/ 208300 h 584674"/>
              <a:gd name="connsiteX5" fmla="*/ 1405140 w 2088198"/>
              <a:gd name="connsiteY5" fmla="*/ 236544 h 584674"/>
              <a:gd name="connsiteX6" fmla="*/ 776711 w 2088198"/>
              <a:gd name="connsiteY6" fmla="*/ 158873 h 584674"/>
              <a:gd name="connsiteX7" fmla="*/ 896748 w 2088198"/>
              <a:gd name="connsiteY7" fmla="*/ 81202 h 584674"/>
              <a:gd name="connsiteX8" fmla="*/ 1391018 w 2088198"/>
              <a:gd name="connsiteY8" fmla="*/ 56488 h 584674"/>
              <a:gd name="connsiteX9" fmla="*/ 1754660 w 2088198"/>
              <a:gd name="connsiteY9" fmla="*/ 74141 h 584674"/>
              <a:gd name="connsiteX10" fmla="*/ 2044161 w 2088198"/>
              <a:gd name="connsiteY10" fmla="*/ 123568 h 584674"/>
              <a:gd name="connsiteX11" fmla="*/ 2037100 w 2088198"/>
              <a:gd name="connsiteY11" fmla="*/ 208300 h 584674"/>
              <a:gd name="connsiteX12" fmla="*/ 1832331 w 2088198"/>
              <a:gd name="connsiteY12" fmla="*/ 268318 h 584674"/>
              <a:gd name="connsiteX13" fmla="*/ 1451037 w 2088198"/>
              <a:gd name="connsiteY13" fmla="*/ 296562 h 584674"/>
              <a:gd name="connsiteX14" fmla="*/ 917931 w 2088198"/>
              <a:gd name="connsiteY14" fmla="*/ 257727 h 584674"/>
              <a:gd name="connsiteX15" fmla="*/ 751997 w 2088198"/>
              <a:gd name="connsiteY15" fmla="*/ 204769 h 584674"/>
              <a:gd name="connsiteX16" fmla="*/ 1129761 w 2088198"/>
              <a:gd name="connsiteY16" fmla="*/ 137690 h 584674"/>
              <a:gd name="connsiteX17" fmla="*/ 1737007 w 2088198"/>
              <a:gd name="connsiteY17" fmla="*/ 144751 h 584674"/>
              <a:gd name="connsiteX18" fmla="*/ 2082996 w 2088198"/>
              <a:gd name="connsiteY18" fmla="*/ 225952 h 584674"/>
              <a:gd name="connsiteX19" fmla="*/ 1885288 w 2088198"/>
              <a:gd name="connsiteY19" fmla="*/ 321276 h 584674"/>
              <a:gd name="connsiteX20" fmla="*/ 1482811 w 2088198"/>
              <a:gd name="connsiteY20" fmla="*/ 360111 h 584674"/>
              <a:gd name="connsiteX21" fmla="*/ 928522 w 2088198"/>
              <a:gd name="connsiteY21" fmla="*/ 335398 h 584674"/>
              <a:gd name="connsiteX22" fmla="*/ 737875 w 2088198"/>
              <a:gd name="connsiteY22" fmla="*/ 275379 h 584674"/>
              <a:gd name="connsiteX23" fmla="*/ 1023846 w 2088198"/>
              <a:gd name="connsiteY23" fmla="*/ 211830 h 584674"/>
              <a:gd name="connsiteX24" fmla="*/ 1719355 w 2088198"/>
              <a:gd name="connsiteY24" fmla="*/ 204769 h 584674"/>
              <a:gd name="connsiteX25" fmla="*/ 2080780 w 2088198"/>
              <a:gd name="connsiteY25" fmla="*/ 323955 h 584674"/>
              <a:gd name="connsiteX26" fmla="*/ 1945389 w 2088198"/>
              <a:gd name="connsiteY26" fmla="*/ 402449 h 584674"/>
              <a:gd name="connsiteX27" fmla="*/ 1371151 w 2088198"/>
              <a:gd name="connsiteY27" fmla="*/ 436587 h 584674"/>
              <a:gd name="connsiteX28" fmla="*/ 946175 w 2088198"/>
              <a:gd name="connsiteY28" fmla="*/ 402477 h 584674"/>
              <a:gd name="connsiteX29" fmla="*/ 747069 w 2088198"/>
              <a:gd name="connsiteY29" fmla="*/ 348351 h 584674"/>
              <a:gd name="connsiteX30" fmla="*/ 829098 w 2088198"/>
              <a:gd name="connsiteY30" fmla="*/ 312677 h 584674"/>
              <a:gd name="connsiteX31" fmla="*/ 1006690 w 2088198"/>
              <a:gd name="connsiteY31" fmla="*/ 297703 h 584674"/>
              <a:gd name="connsiteX32" fmla="*/ 1378946 w 2088198"/>
              <a:gd name="connsiteY32" fmla="*/ 300382 h 584674"/>
              <a:gd name="connsiteX33" fmla="*/ 1722719 w 2088198"/>
              <a:gd name="connsiteY33" fmla="*/ 324697 h 584674"/>
              <a:gd name="connsiteX34" fmla="*/ 1958031 w 2088198"/>
              <a:gd name="connsiteY34" fmla="*/ 363161 h 584674"/>
              <a:gd name="connsiteX35" fmla="*/ 2073637 w 2088198"/>
              <a:gd name="connsiteY35" fmla="*/ 418962 h 584674"/>
              <a:gd name="connsiteX36" fmla="*/ 1857044 w 2088198"/>
              <a:gd name="connsiteY36" fmla="*/ 494270 h 584674"/>
              <a:gd name="connsiteX37" fmla="*/ 1372217 w 2088198"/>
              <a:gd name="connsiteY37" fmla="*/ 517816 h 584674"/>
              <a:gd name="connsiteX38" fmla="*/ 903809 w 2088198"/>
              <a:gd name="connsiteY38" fmla="*/ 476618 h 584674"/>
              <a:gd name="connsiteX39" fmla="*/ 751997 w 2088198"/>
              <a:gd name="connsiteY39" fmla="*/ 427191 h 584674"/>
              <a:gd name="connsiteX40" fmla="*/ 981811 w 2088198"/>
              <a:gd name="connsiteY40" fmla="*/ 373835 h 584674"/>
              <a:gd name="connsiteX41" fmla="*/ 1624031 w 2088198"/>
              <a:gd name="connsiteY41" fmla="*/ 388355 h 584674"/>
              <a:gd name="connsiteX42" fmla="*/ 1961645 w 2088198"/>
              <a:gd name="connsiteY42" fmla="*/ 422067 h 584674"/>
              <a:gd name="connsiteX43" fmla="*/ 2082996 w 2088198"/>
              <a:gd name="connsiteY43" fmla="*/ 480148 h 584674"/>
              <a:gd name="connsiteX44" fmla="*/ 1982496 w 2088198"/>
              <a:gd name="connsiteY44" fmla="*/ 538202 h 584674"/>
              <a:gd name="connsiteX45" fmla="*/ 1592422 w 2088198"/>
              <a:gd name="connsiteY45" fmla="*/ 582415 h 584674"/>
              <a:gd name="connsiteX46" fmla="*/ 1188466 w 2088198"/>
              <a:gd name="connsiteY46" fmla="*/ 572573 h 584674"/>
              <a:gd name="connsiteX47" fmla="*/ 859963 w 2088198"/>
              <a:gd name="connsiteY47" fmla="*/ 524107 h 584674"/>
              <a:gd name="connsiteX48" fmla="*/ 476617 w 2088198"/>
              <a:gd name="connsiteY48" fmla="*/ 427191 h 584674"/>
              <a:gd name="connsiteX49" fmla="*/ 0 w 2088198"/>
              <a:gd name="connsiteY49" fmla="*/ 285971 h 584674"/>
              <a:gd name="connsiteX0" fmla="*/ 540167 w 2088198"/>
              <a:gd name="connsiteY0" fmla="*/ 0 h 584674"/>
              <a:gd name="connsiteX1" fmla="*/ 1468689 w 2088198"/>
              <a:gd name="connsiteY1" fmla="*/ 10592 h 584674"/>
              <a:gd name="connsiteX2" fmla="*/ 1920593 w 2088198"/>
              <a:gd name="connsiteY2" fmla="*/ 49427 h 584674"/>
              <a:gd name="connsiteX3" fmla="*/ 2086527 w 2088198"/>
              <a:gd name="connsiteY3" fmla="*/ 116507 h 584674"/>
              <a:gd name="connsiteX4" fmla="*/ 1835861 w 2088198"/>
              <a:gd name="connsiteY4" fmla="*/ 208300 h 584674"/>
              <a:gd name="connsiteX5" fmla="*/ 1405140 w 2088198"/>
              <a:gd name="connsiteY5" fmla="*/ 236544 h 584674"/>
              <a:gd name="connsiteX6" fmla="*/ 776711 w 2088198"/>
              <a:gd name="connsiteY6" fmla="*/ 158873 h 584674"/>
              <a:gd name="connsiteX7" fmla="*/ 896748 w 2088198"/>
              <a:gd name="connsiteY7" fmla="*/ 81202 h 584674"/>
              <a:gd name="connsiteX8" fmla="*/ 1391018 w 2088198"/>
              <a:gd name="connsiteY8" fmla="*/ 56488 h 584674"/>
              <a:gd name="connsiteX9" fmla="*/ 1754660 w 2088198"/>
              <a:gd name="connsiteY9" fmla="*/ 74141 h 584674"/>
              <a:gd name="connsiteX10" fmla="*/ 2044161 w 2088198"/>
              <a:gd name="connsiteY10" fmla="*/ 123568 h 584674"/>
              <a:gd name="connsiteX11" fmla="*/ 2037100 w 2088198"/>
              <a:gd name="connsiteY11" fmla="*/ 208300 h 584674"/>
              <a:gd name="connsiteX12" fmla="*/ 1832331 w 2088198"/>
              <a:gd name="connsiteY12" fmla="*/ 268318 h 584674"/>
              <a:gd name="connsiteX13" fmla="*/ 1451037 w 2088198"/>
              <a:gd name="connsiteY13" fmla="*/ 296562 h 584674"/>
              <a:gd name="connsiteX14" fmla="*/ 917931 w 2088198"/>
              <a:gd name="connsiteY14" fmla="*/ 257727 h 584674"/>
              <a:gd name="connsiteX15" fmla="*/ 751997 w 2088198"/>
              <a:gd name="connsiteY15" fmla="*/ 204769 h 584674"/>
              <a:gd name="connsiteX16" fmla="*/ 1129761 w 2088198"/>
              <a:gd name="connsiteY16" fmla="*/ 137690 h 584674"/>
              <a:gd name="connsiteX17" fmla="*/ 1737007 w 2088198"/>
              <a:gd name="connsiteY17" fmla="*/ 144751 h 584674"/>
              <a:gd name="connsiteX18" fmla="*/ 2082996 w 2088198"/>
              <a:gd name="connsiteY18" fmla="*/ 225952 h 584674"/>
              <a:gd name="connsiteX19" fmla="*/ 1885288 w 2088198"/>
              <a:gd name="connsiteY19" fmla="*/ 321276 h 584674"/>
              <a:gd name="connsiteX20" fmla="*/ 1482811 w 2088198"/>
              <a:gd name="connsiteY20" fmla="*/ 360111 h 584674"/>
              <a:gd name="connsiteX21" fmla="*/ 928522 w 2088198"/>
              <a:gd name="connsiteY21" fmla="*/ 335398 h 584674"/>
              <a:gd name="connsiteX22" fmla="*/ 737875 w 2088198"/>
              <a:gd name="connsiteY22" fmla="*/ 275379 h 584674"/>
              <a:gd name="connsiteX23" fmla="*/ 1023846 w 2088198"/>
              <a:gd name="connsiteY23" fmla="*/ 211830 h 584674"/>
              <a:gd name="connsiteX24" fmla="*/ 1719355 w 2088198"/>
              <a:gd name="connsiteY24" fmla="*/ 204769 h 584674"/>
              <a:gd name="connsiteX25" fmla="*/ 2080780 w 2088198"/>
              <a:gd name="connsiteY25" fmla="*/ 323955 h 584674"/>
              <a:gd name="connsiteX26" fmla="*/ 1945389 w 2088198"/>
              <a:gd name="connsiteY26" fmla="*/ 402449 h 584674"/>
              <a:gd name="connsiteX27" fmla="*/ 1371151 w 2088198"/>
              <a:gd name="connsiteY27" fmla="*/ 436587 h 584674"/>
              <a:gd name="connsiteX28" fmla="*/ 946175 w 2088198"/>
              <a:gd name="connsiteY28" fmla="*/ 402477 h 584674"/>
              <a:gd name="connsiteX29" fmla="*/ 747069 w 2088198"/>
              <a:gd name="connsiteY29" fmla="*/ 348351 h 584674"/>
              <a:gd name="connsiteX30" fmla="*/ 829098 w 2088198"/>
              <a:gd name="connsiteY30" fmla="*/ 312677 h 584674"/>
              <a:gd name="connsiteX31" fmla="*/ 1006690 w 2088198"/>
              <a:gd name="connsiteY31" fmla="*/ 297703 h 584674"/>
              <a:gd name="connsiteX32" fmla="*/ 1378946 w 2088198"/>
              <a:gd name="connsiteY32" fmla="*/ 300382 h 584674"/>
              <a:gd name="connsiteX33" fmla="*/ 1722719 w 2088198"/>
              <a:gd name="connsiteY33" fmla="*/ 324697 h 584674"/>
              <a:gd name="connsiteX34" fmla="*/ 1943744 w 2088198"/>
              <a:gd name="connsiteY34" fmla="*/ 361595 h 584674"/>
              <a:gd name="connsiteX35" fmla="*/ 2073637 w 2088198"/>
              <a:gd name="connsiteY35" fmla="*/ 418962 h 584674"/>
              <a:gd name="connsiteX36" fmla="*/ 1857044 w 2088198"/>
              <a:gd name="connsiteY36" fmla="*/ 494270 h 584674"/>
              <a:gd name="connsiteX37" fmla="*/ 1372217 w 2088198"/>
              <a:gd name="connsiteY37" fmla="*/ 517816 h 584674"/>
              <a:gd name="connsiteX38" fmla="*/ 903809 w 2088198"/>
              <a:gd name="connsiteY38" fmla="*/ 476618 h 584674"/>
              <a:gd name="connsiteX39" fmla="*/ 751997 w 2088198"/>
              <a:gd name="connsiteY39" fmla="*/ 427191 h 584674"/>
              <a:gd name="connsiteX40" fmla="*/ 981811 w 2088198"/>
              <a:gd name="connsiteY40" fmla="*/ 373835 h 584674"/>
              <a:gd name="connsiteX41" fmla="*/ 1624031 w 2088198"/>
              <a:gd name="connsiteY41" fmla="*/ 388355 h 584674"/>
              <a:gd name="connsiteX42" fmla="*/ 1961645 w 2088198"/>
              <a:gd name="connsiteY42" fmla="*/ 422067 h 584674"/>
              <a:gd name="connsiteX43" fmla="*/ 2082996 w 2088198"/>
              <a:gd name="connsiteY43" fmla="*/ 480148 h 584674"/>
              <a:gd name="connsiteX44" fmla="*/ 1982496 w 2088198"/>
              <a:gd name="connsiteY44" fmla="*/ 538202 h 584674"/>
              <a:gd name="connsiteX45" fmla="*/ 1592422 w 2088198"/>
              <a:gd name="connsiteY45" fmla="*/ 582415 h 584674"/>
              <a:gd name="connsiteX46" fmla="*/ 1188466 w 2088198"/>
              <a:gd name="connsiteY46" fmla="*/ 572573 h 584674"/>
              <a:gd name="connsiteX47" fmla="*/ 859963 w 2088198"/>
              <a:gd name="connsiteY47" fmla="*/ 524107 h 584674"/>
              <a:gd name="connsiteX48" fmla="*/ 476617 w 2088198"/>
              <a:gd name="connsiteY48" fmla="*/ 427191 h 584674"/>
              <a:gd name="connsiteX49" fmla="*/ 0 w 2088198"/>
              <a:gd name="connsiteY49" fmla="*/ 285971 h 584674"/>
              <a:gd name="connsiteX0" fmla="*/ 540167 w 2088198"/>
              <a:gd name="connsiteY0" fmla="*/ 0 h 584674"/>
              <a:gd name="connsiteX1" fmla="*/ 1468689 w 2088198"/>
              <a:gd name="connsiteY1" fmla="*/ 10592 h 584674"/>
              <a:gd name="connsiteX2" fmla="*/ 1920593 w 2088198"/>
              <a:gd name="connsiteY2" fmla="*/ 49427 h 584674"/>
              <a:gd name="connsiteX3" fmla="*/ 2086527 w 2088198"/>
              <a:gd name="connsiteY3" fmla="*/ 116507 h 584674"/>
              <a:gd name="connsiteX4" fmla="*/ 1835861 w 2088198"/>
              <a:gd name="connsiteY4" fmla="*/ 208300 h 584674"/>
              <a:gd name="connsiteX5" fmla="*/ 1405140 w 2088198"/>
              <a:gd name="connsiteY5" fmla="*/ 236544 h 584674"/>
              <a:gd name="connsiteX6" fmla="*/ 776711 w 2088198"/>
              <a:gd name="connsiteY6" fmla="*/ 158873 h 584674"/>
              <a:gd name="connsiteX7" fmla="*/ 896748 w 2088198"/>
              <a:gd name="connsiteY7" fmla="*/ 81202 h 584674"/>
              <a:gd name="connsiteX8" fmla="*/ 1391018 w 2088198"/>
              <a:gd name="connsiteY8" fmla="*/ 56488 h 584674"/>
              <a:gd name="connsiteX9" fmla="*/ 1754660 w 2088198"/>
              <a:gd name="connsiteY9" fmla="*/ 74141 h 584674"/>
              <a:gd name="connsiteX10" fmla="*/ 2044161 w 2088198"/>
              <a:gd name="connsiteY10" fmla="*/ 123568 h 584674"/>
              <a:gd name="connsiteX11" fmla="*/ 2037100 w 2088198"/>
              <a:gd name="connsiteY11" fmla="*/ 208300 h 584674"/>
              <a:gd name="connsiteX12" fmla="*/ 1832331 w 2088198"/>
              <a:gd name="connsiteY12" fmla="*/ 268318 h 584674"/>
              <a:gd name="connsiteX13" fmla="*/ 1451037 w 2088198"/>
              <a:gd name="connsiteY13" fmla="*/ 296562 h 584674"/>
              <a:gd name="connsiteX14" fmla="*/ 917931 w 2088198"/>
              <a:gd name="connsiteY14" fmla="*/ 257727 h 584674"/>
              <a:gd name="connsiteX15" fmla="*/ 751997 w 2088198"/>
              <a:gd name="connsiteY15" fmla="*/ 204769 h 584674"/>
              <a:gd name="connsiteX16" fmla="*/ 1129761 w 2088198"/>
              <a:gd name="connsiteY16" fmla="*/ 137690 h 584674"/>
              <a:gd name="connsiteX17" fmla="*/ 1737007 w 2088198"/>
              <a:gd name="connsiteY17" fmla="*/ 144751 h 584674"/>
              <a:gd name="connsiteX18" fmla="*/ 2082996 w 2088198"/>
              <a:gd name="connsiteY18" fmla="*/ 225952 h 584674"/>
              <a:gd name="connsiteX19" fmla="*/ 1885288 w 2088198"/>
              <a:gd name="connsiteY19" fmla="*/ 321276 h 584674"/>
              <a:gd name="connsiteX20" fmla="*/ 1482811 w 2088198"/>
              <a:gd name="connsiteY20" fmla="*/ 360111 h 584674"/>
              <a:gd name="connsiteX21" fmla="*/ 928522 w 2088198"/>
              <a:gd name="connsiteY21" fmla="*/ 335398 h 584674"/>
              <a:gd name="connsiteX22" fmla="*/ 737875 w 2088198"/>
              <a:gd name="connsiteY22" fmla="*/ 275379 h 584674"/>
              <a:gd name="connsiteX23" fmla="*/ 1023846 w 2088198"/>
              <a:gd name="connsiteY23" fmla="*/ 211830 h 584674"/>
              <a:gd name="connsiteX24" fmla="*/ 1719355 w 2088198"/>
              <a:gd name="connsiteY24" fmla="*/ 204769 h 584674"/>
              <a:gd name="connsiteX25" fmla="*/ 2080780 w 2088198"/>
              <a:gd name="connsiteY25" fmla="*/ 323955 h 584674"/>
              <a:gd name="connsiteX26" fmla="*/ 1945389 w 2088198"/>
              <a:gd name="connsiteY26" fmla="*/ 402449 h 584674"/>
              <a:gd name="connsiteX27" fmla="*/ 1371151 w 2088198"/>
              <a:gd name="connsiteY27" fmla="*/ 436587 h 584674"/>
              <a:gd name="connsiteX28" fmla="*/ 946175 w 2088198"/>
              <a:gd name="connsiteY28" fmla="*/ 402477 h 584674"/>
              <a:gd name="connsiteX29" fmla="*/ 747069 w 2088198"/>
              <a:gd name="connsiteY29" fmla="*/ 348351 h 584674"/>
              <a:gd name="connsiteX30" fmla="*/ 829098 w 2088198"/>
              <a:gd name="connsiteY30" fmla="*/ 312677 h 584674"/>
              <a:gd name="connsiteX31" fmla="*/ 1006690 w 2088198"/>
              <a:gd name="connsiteY31" fmla="*/ 297703 h 584674"/>
              <a:gd name="connsiteX32" fmla="*/ 1378946 w 2088198"/>
              <a:gd name="connsiteY32" fmla="*/ 300382 h 584674"/>
              <a:gd name="connsiteX33" fmla="*/ 1722719 w 2088198"/>
              <a:gd name="connsiteY33" fmla="*/ 324697 h 584674"/>
              <a:gd name="connsiteX34" fmla="*/ 1943744 w 2088198"/>
              <a:gd name="connsiteY34" fmla="*/ 361595 h 584674"/>
              <a:gd name="connsiteX35" fmla="*/ 2073637 w 2088198"/>
              <a:gd name="connsiteY35" fmla="*/ 422095 h 584674"/>
              <a:gd name="connsiteX36" fmla="*/ 1857044 w 2088198"/>
              <a:gd name="connsiteY36" fmla="*/ 494270 h 584674"/>
              <a:gd name="connsiteX37" fmla="*/ 1372217 w 2088198"/>
              <a:gd name="connsiteY37" fmla="*/ 517816 h 584674"/>
              <a:gd name="connsiteX38" fmla="*/ 903809 w 2088198"/>
              <a:gd name="connsiteY38" fmla="*/ 476618 h 584674"/>
              <a:gd name="connsiteX39" fmla="*/ 751997 w 2088198"/>
              <a:gd name="connsiteY39" fmla="*/ 427191 h 584674"/>
              <a:gd name="connsiteX40" fmla="*/ 981811 w 2088198"/>
              <a:gd name="connsiteY40" fmla="*/ 373835 h 584674"/>
              <a:gd name="connsiteX41" fmla="*/ 1624031 w 2088198"/>
              <a:gd name="connsiteY41" fmla="*/ 388355 h 584674"/>
              <a:gd name="connsiteX42" fmla="*/ 1961645 w 2088198"/>
              <a:gd name="connsiteY42" fmla="*/ 422067 h 584674"/>
              <a:gd name="connsiteX43" fmla="*/ 2082996 w 2088198"/>
              <a:gd name="connsiteY43" fmla="*/ 480148 h 584674"/>
              <a:gd name="connsiteX44" fmla="*/ 1982496 w 2088198"/>
              <a:gd name="connsiteY44" fmla="*/ 538202 h 584674"/>
              <a:gd name="connsiteX45" fmla="*/ 1592422 w 2088198"/>
              <a:gd name="connsiteY45" fmla="*/ 582415 h 584674"/>
              <a:gd name="connsiteX46" fmla="*/ 1188466 w 2088198"/>
              <a:gd name="connsiteY46" fmla="*/ 572573 h 584674"/>
              <a:gd name="connsiteX47" fmla="*/ 859963 w 2088198"/>
              <a:gd name="connsiteY47" fmla="*/ 524107 h 584674"/>
              <a:gd name="connsiteX48" fmla="*/ 476617 w 2088198"/>
              <a:gd name="connsiteY48" fmla="*/ 427191 h 584674"/>
              <a:gd name="connsiteX49" fmla="*/ 0 w 2088198"/>
              <a:gd name="connsiteY49" fmla="*/ 285971 h 584674"/>
              <a:gd name="connsiteX0" fmla="*/ 540167 w 2088198"/>
              <a:gd name="connsiteY0" fmla="*/ 0 h 584674"/>
              <a:gd name="connsiteX1" fmla="*/ 1468689 w 2088198"/>
              <a:gd name="connsiteY1" fmla="*/ 10592 h 584674"/>
              <a:gd name="connsiteX2" fmla="*/ 1920593 w 2088198"/>
              <a:gd name="connsiteY2" fmla="*/ 49427 h 584674"/>
              <a:gd name="connsiteX3" fmla="*/ 2086527 w 2088198"/>
              <a:gd name="connsiteY3" fmla="*/ 116507 h 584674"/>
              <a:gd name="connsiteX4" fmla="*/ 1835861 w 2088198"/>
              <a:gd name="connsiteY4" fmla="*/ 208300 h 584674"/>
              <a:gd name="connsiteX5" fmla="*/ 1405140 w 2088198"/>
              <a:gd name="connsiteY5" fmla="*/ 236544 h 584674"/>
              <a:gd name="connsiteX6" fmla="*/ 776711 w 2088198"/>
              <a:gd name="connsiteY6" fmla="*/ 158873 h 584674"/>
              <a:gd name="connsiteX7" fmla="*/ 896748 w 2088198"/>
              <a:gd name="connsiteY7" fmla="*/ 81202 h 584674"/>
              <a:gd name="connsiteX8" fmla="*/ 1391018 w 2088198"/>
              <a:gd name="connsiteY8" fmla="*/ 56488 h 584674"/>
              <a:gd name="connsiteX9" fmla="*/ 1754660 w 2088198"/>
              <a:gd name="connsiteY9" fmla="*/ 74141 h 584674"/>
              <a:gd name="connsiteX10" fmla="*/ 2044161 w 2088198"/>
              <a:gd name="connsiteY10" fmla="*/ 123568 h 584674"/>
              <a:gd name="connsiteX11" fmla="*/ 2037100 w 2088198"/>
              <a:gd name="connsiteY11" fmla="*/ 208300 h 584674"/>
              <a:gd name="connsiteX12" fmla="*/ 1832331 w 2088198"/>
              <a:gd name="connsiteY12" fmla="*/ 268318 h 584674"/>
              <a:gd name="connsiteX13" fmla="*/ 1451037 w 2088198"/>
              <a:gd name="connsiteY13" fmla="*/ 296562 h 584674"/>
              <a:gd name="connsiteX14" fmla="*/ 917931 w 2088198"/>
              <a:gd name="connsiteY14" fmla="*/ 257727 h 584674"/>
              <a:gd name="connsiteX15" fmla="*/ 751997 w 2088198"/>
              <a:gd name="connsiteY15" fmla="*/ 204769 h 584674"/>
              <a:gd name="connsiteX16" fmla="*/ 1129761 w 2088198"/>
              <a:gd name="connsiteY16" fmla="*/ 137690 h 584674"/>
              <a:gd name="connsiteX17" fmla="*/ 1737007 w 2088198"/>
              <a:gd name="connsiteY17" fmla="*/ 144751 h 584674"/>
              <a:gd name="connsiteX18" fmla="*/ 2082996 w 2088198"/>
              <a:gd name="connsiteY18" fmla="*/ 225952 h 584674"/>
              <a:gd name="connsiteX19" fmla="*/ 1885288 w 2088198"/>
              <a:gd name="connsiteY19" fmla="*/ 321276 h 584674"/>
              <a:gd name="connsiteX20" fmla="*/ 1482811 w 2088198"/>
              <a:gd name="connsiteY20" fmla="*/ 360111 h 584674"/>
              <a:gd name="connsiteX21" fmla="*/ 928522 w 2088198"/>
              <a:gd name="connsiteY21" fmla="*/ 335398 h 584674"/>
              <a:gd name="connsiteX22" fmla="*/ 737875 w 2088198"/>
              <a:gd name="connsiteY22" fmla="*/ 275379 h 584674"/>
              <a:gd name="connsiteX23" fmla="*/ 1023846 w 2088198"/>
              <a:gd name="connsiteY23" fmla="*/ 211830 h 584674"/>
              <a:gd name="connsiteX24" fmla="*/ 1719355 w 2088198"/>
              <a:gd name="connsiteY24" fmla="*/ 204769 h 584674"/>
              <a:gd name="connsiteX25" fmla="*/ 2080780 w 2088198"/>
              <a:gd name="connsiteY25" fmla="*/ 323955 h 584674"/>
              <a:gd name="connsiteX26" fmla="*/ 1945389 w 2088198"/>
              <a:gd name="connsiteY26" fmla="*/ 402449 h 584674"/>
              <a:gd name="connsiteX27" fmla="*/ 1371151 w 2088198"/>
              <a:gd name="connsiteY27" fmla="*/ 436587 h 584674"/>
              <a:gd name="connsiteX28" fmla="*/ 946175 w 2088198"/>
              <a:gd name="connsiteY28" fmla="*/ 402477 h 584674"/>
              <a:gd name="connsiteX29" fmla="*/ 747069 w 2088198"/>
              <a:gd name="connsiteY29" fmla="*/ 348351 h 584674"/>
              <a:gd name="connsiteX30" fmla="*/ 829098 w 2088198"/>
              <a:gd name="connsiteY30" fmla="*/ 312677 h 584674"/>
              <a:gd name="connsiteX31" fmla="*/ 1006690 w 2088198"/>
              <a:gd name="connsiteY31" fmla="*/ 297703 h 584674"/>
              <a:gd name="connsiteX32" fmla="*/ 1378946 w 2088198"/>
              <a:gd name="connsiteY32" fmla="*/ 300382 h 584674"/>
              <a:gd name="connsiteX33" fmla="*/ 1722719 w 2088198"/>
              <a:gd name="connsiteY33" fmla="*/ 324697 h 584674"/>
              <a:gd name="connsiteX34" fmla="*/ 1943744 w 2088198"/>
              <a:gd name="connsiteY34" fmla="*/ 361595 h 584674"/>
              <a:gd name="connsiteX35" fmla="*/ 2073637 w 2088198"/>
              <a:gd name="connsiteY35" fmla="*/ 422095 h 584674"/>
              <a:gd name="connsiteX36" fmla="*/ 1857044 w 2088198"/>
              <a:gd name="connsiteY36" fmla="*/ 494270 h 584674"/>
              <a:gd name="connsiteX37" fmla="*/ 1372217 w 2088198"/>
              <a:gd name="connsiteY37" fmla="*/ 517816 h 584674"/>
              <a:gd name="connsiteX38" fmla="*/ 903809 w 2088198"/>
              <a:gd name="connsiteY38" fmla="*/ 476618 h 584674"/>
              <a:gd name="connsiteX39" fmla="*/ 751997 w 2088198"/>
              <a:gd name="connsiteY39" fmla="*/ 427191 h 584674"/>
              <a:gd name="connsiteX40" fmla="*/ 981811 w 2088198"/>
              <a:gd name="connsiteY40" fmla="*/ 373835 h 584674"/>
              <a:gd name="connsiteX41" fmla="*/ 1624031 w 2088198"/>
              <a:gd name="connsiteY41" fmla="*/ 388355 h 584674"/>
              <a:gd name="connsiteX42" fmla="*/ 1961645 w 2088198"/>
              <a:gd name="connsiteY42" fmla="*/ 422067 h 584674"/>
              <a:gd name="connsiteX43" fmla="*/ 2082996 w 2088198"/>
              <a:gd name="connsiteY43" fmla="*/ 480148 h 584674"/>
              <a:gd name="connsiteX44" fmla="*/ 1982496 w 2088198"/>
              <a:gd name="connsiteY44" fmla="*/ 538202 h 584674"/>
              <a:gd name="connsiteX45" fmla="*/ 1592422 w 2088198"/>
              <a:gd name="connsiteY45" fmla="*/ 582415 h 584674"/>
              <a:gd name="connsiteX46" fmla="*/ 1188466 w 2088198"/>
              <a:gd name="connsiteY46" fmla="*/ 572573 h 584674"/>
              <a:gd name="connsiteX47" fmla="*/ 859963 w 2088198"/>
              <a:gd name="connsiteY47" fmla="*/ 524107 h 584674"/>
              <a:gd name="connsiteX48" fmla="*/ 476617 w 2088198"/>
              <a:gd name="connsiteY48" fmla="*/ 427191 h 584674"/>
              <a:gd name="connsiteX49" fmla="*/ 0 w 2088198"/>
              <a:gd name="connsiteY49" fmla="*/ 285971 h 584674"/>
              <a:gd name="connsiteX0" fmla="*/ 540167 w 2088198"/>
              <a:gd name="connsiteY0" fmla="*/ 0 h 584674"/>
              <a:gd name="connsiteX1" fmla="*/ 1468689 w 2088198"/>
              <a:gd name="connsiteY1" fmla="*/ 10592 h 584674"/>
              <a:gd name="connsiteX2" fmla="*/ 1920593 w 2088198"/>
              <a:gd name="connsiteY2" fmla="*/ 49427 h 584674"/>
              <a:gd name="connsiteX3" fmla="*/ 2086527 w 2088198"/>
              <a:gd name="connsiteY3" fmla="*/ 116507 h 584674"/>
              <a:gd name="connsiteX4" fmla="*/ 1835861 w 2088198"/>
              <a:gd name="connsiteY4" fmla="*/ 208300 h 584674"/>
              <a:gd name="connsiteX5" fmla="*/ 1405140 w 2088198"/>
              <a:gd name="connsiteY5" fmla="*/ 236544 h 584674"/>
              <a:gd name="connsiteX6" fmla="*/ 776711 w 2088198"/>
              <a:gd name="connsiteY6" fmla="*/ 158873 h 584674"/>
              <a:gd name="connsiteX7" fmla="*/ 896748 w 2088198"/>
              <a:gd name="connsiteY7" fmla="*/ 81202 h 584674"/>
              <a:gd name="connsiteX8" fmla="*/ 1391018 w 2088198"/>
              <a:gd name="connsiteY8" fmla="*/ 56488 h 584674"/>
              <a:gd name="connsiteX9" fmla="*/ 1754660 w 2088198"/>
              <a:gd name="connsiteY9" fmla="*/ 74141 h 584674"/>
              <a:gd name="connsiteX10" fmla="*/ 2044161 w 2088198"/>
              <a:gd name="connsiteY10" fmla="*/ 123568 h 584674"/>
              <a:gd name="connsiteX11" fmla="*/ 2037100 w 2088198"/>
              <a:gd name="connsiteY11" fmla="*/ 208300 h 584674"/>
              <a:gd name="connsiteX12" fmla="*/ 1832331 w 2088198"/>
              <a:gd name="connsiteY12" fmla="*/ 268318 h 584674"/>
              <a:gd name="connsiteX13" fmla="*/ 1451037 w 2088198"/>
              <a:gd name="connsiteY13" fmla="*/ 296562 h 584674"/>
              <a:gd name="connsiteX14" fmla="*/ 917931 w 2088198"/>
              <a:gd name="connsiteY14" fmla="*/ 257727 h 584674"/>
              <a:gd name="connsiteX15" fmla="*/ 751997 w 2088198"/>
              <a:gd name="connsiteY15" fmla="*/ 204769 h 584674"/>
              <a:gd name="connsiteX16" fmla="*/ 1129761 w 2088198"/>
              <a:gd name="connsiteY16" fmla="*/ 137690 h 584674"/>
              <a:gd name="connsiteX17" fmla="*/ 1737007 w 2088198"/>
              <a:gd name="connsiteY17" fmla="*/ 144751 h 584674"/>
              <a:gd name="connsiteX18" fmla="*/ 2082996 w 2088198"/>
              <a:gd name="connsiteY18" fmla="*/ 225952 h 584674"/>
              <a:gd name="connsiteX19" fmla="*/ 1885288 w 2088198"/>
              <a:gd name="connsiteY19" fmla="*/ 321276 h 584674"/>
              <a:gd name="connsiteX20" fmla="*/ 1482811 w 2088198"/>
              <a:gd name="connsiteY20" fmla="*/ 360111 h 584674"/>
              <a:gd name="connsiteX21" fmla="*/ 928522 w 2088198"/>
              <a:gd name="connsiteY21" fmla="*/ 335398 h 584674"/>
              <a:gd name="connsiteX22" fmla="*/ 737875 w 2088198"/>
              <a:gd name="connsiteY22" fmla="*/ 275379 h 584674"/>
              <a:gd name="connsiteX23" fmla="*/ 1023846 w 2088198"/>
              <a:gd name="connsiteY23" fmla="*/ 211830 h 584674"/>
              <a:gd name="connsiteX24" fmla="*/ 1719355 w 2088198"/>
              <a:gd name="connsiteY24" fmla="*/ 204769 h 584674"/>
              <a:gd name="connsiteX25" fmla="*/ 2080780 w 2088198"/>
              <a:gd name="connsiteY25" fmla="*/ 323955 h 584674"/>
              <a:gd name="connsiteX26" fmla="*/ 1945389 w 2088198"/>
              <a:gd name="connsiteY26" fmla="*/ 402449 h 584674"/>
              <a:gd name="connsiteX27" fmla="*/ 1371151 w 2088198"/>
              <a:gd name="connsiteY27" fmla="*/ 436587 h 584674"/>
              <a:gd name="connsiteX28" fmla="*/ 946175 w 2088198"/>
              <a:gd name="connsiteY28" fmla="*/ 402477 h 584674"/>
              <a:gd name="connsiteX29" fmla="*/ 747069 w 2088198"/>
              <a:gd name="connsiteY29" fmla="*/ 348351 h 584674"/>
              <a:gd name="connsiteX30" fmla="*/ 829098 w 2088198"/>
              <a:gd name="connsiteY30" fmla="*/ 312677 h 584674"/>
              <a:gd name="connsiteX31" fmla="*/ 1006690 w 2088198"/>
              <a:gd name="connsiteY31" fmla="*/ 297703 h 584674"/>
              <a:gd name="connsiteX32" fmla="*/ 1378946 w 2088198"/>
              <a:gd name="connsiteY32" fmla="*/ 300382 h 584674"/>
              <a:gd name="connsiteX33" fmla="*/ 1722719 w 2088198"/>
              <a:gd name="connsiteY33" fmla="*/ 324697 h 584674"/>
              <a:gd name="connsiteX34" fmla="*/ 1943744 w 2088198"/>
              <a:gd name="connsiteY34" fmla="*/ 361595 h 584674"/>
              <a:gd name="connsiteX35" fmla="*/ 2073637 w 2088198"/>
              <a:gd name="connsiteY35" fmla="*/ 415830 h 584674"/>
              <a:gd name="connsiteX36" fmla="*/ 1857044 w 2088198"/>
              <a:gd name="connsiteY36" fmla="*/ 494270 h 584674"/>
              <a:gd name="connsiteX37" fmla="*/ 1372217 w 2088198"/>
              <a:gd name="connsiteY37" fmla="*/ 517816 h 584674"/>
              <a:gd name="connsiteX38" fmla="*/ 903809 w 2088198"/>
              <a:gd name="connsiteY38" fmla="*/ 476618 h 584674"/>
              <a:gd name="connsiteX39" fmla="*/ 751997 w 2088198"/>
              <a:gd name="connsiteY39" fmla="*/ 427191 h 584674"/>
              <a:gd name="connsiteX40" fmla="*/ 981811 w 2088198"/>
              <a:gd name="connsiteY40" fmla="*/ 373835 h 584674"/>
              <a:gd name="connsiteX41" fmla="*/ 1624031 w 2088198"/>
              <a:gd name="connsiteY41" fmla="*/ 388355 h 584674"/>
              <a:gd name="connsiteX42" fmla="*/ 1961645 w 2088198"/>
              <a:gd name="connsiteY42" fmla="*/ 422067 h 584674"/>
              <a:gd name="connsiteX43" fmla="*/ 2082996 w 2088198"/>
              <a:gd name="connsiteY43" fmla="*/ 480148 h 584674"/>
              <a:gd name="connsiteX44" fmla="*/ 1982496 w 2088198"/>
              <a:gd name="connsiteY44" fmla="*/ 538202 h 584674"/>
              <a:gd name="connsiteX45" fmla="*/ 1592422 w 2088198"/>
              <a:gd name="connsiteY45" fmla="*/ 582415 h 584674"/>
              <a:gd name="connsiteX46" fmla="*/ 1188466 w 2088198"/>
              <a:gd name="connsiteY46" fmla="*/ 572573 h 584674"/>
              <a:gd name="connsiteX47" fmla="*/ 859963 w 2088198"/>
              <a:gd name="connsiteY47" fmla="*/ 524107 h 584674"/>
              <a:gd name="connsiteX48" fmla="*/ 476617 w 2088198"/>
              <a:gd name="connsiteY48" fmla="*/ 427191 h 584674"/>
              <a:gd name="connsiteX49" fmla="*/ 0 w 2088198"/>
              <a:gd name="connsiteY49" fmla="*/ 285971 h 584674"/>
              <a:gd name="connsiteX0" fmla="*/ 540167 w 2094757"/>
              <a:gd name="connsiteY0" fmla="*/ 0 h 584674"/>
              <a:gd name="connsiteX1" fmla="*/ 1468689 w 2094757"/>
              <a:gd name="connsiteY1" fmla="*/ 10592 h 584674"/>
              <a:gd name="connsiteX2" fmla="*/ 1920593 w 2094757"/>
              <a:gd name="connsiteY2" fmla="*/ 49427 h 584674"/>
              <a:gd name="connsiteX3" fmla="*/ 2086527 w 2094757"/>
              <a:gd name="connsiteY3" fmla="*/ 116507 h 584674"/>
              <a:gd name="connsiteX4" fmla="*/ 1835861 w 2094757"/>
              <a:gd name="connsiteY4" fmla="*/ 208300 h 584674"/>
              <a:gd name="connsiteX5" fmla="*/ 1405140 w 2094757"/>
              <a:gd name="connsiteY5" fmla="*/ 236544 h 584674"/>
              <a:gd name="connsiteX6" fmla="*/ 776711 w 2094757"/>
              <a:gd name="connsiteY6" fmla="*/ 158873 h 584674"/>
              <a:gd name="connsiteX7" fmla="*/ 896748 w 2094757"/>
              <a:gd name="connsiteY7" fmla="*/ 81202 h 584674"/>
              <a:gd name="connsiteX8" fmla="*/ 1391018 w 2094757"/>
              <a:gd name="connsiteY8" fmla="*/ 56488 h 584674"/>
              <a:gd name="connsiteX9" fmla="*/ 1754660 w 2094757"/>
              <a:gd name="connsiteY9" fmla="*/ 74141 h 584674"/>
              <a:gd name="connsiteX10" fmla="*/ 2044161 w 2094757"/>
              <a:gd name="connsiteY10" fmla="*/ 123568 h 584674"/>
              <a:gd name="connsiteX11" fmla="*/ 2037100 w 2094757"/>
              <a:gd name="connsiteY11" fmla="*/ 208300 h 584674"/>
              <a:gd name="connsiteX12" fmla="*/ 1832331 w 2094757"/>
              <a:gd name="connsiteY12" fmla="*/ 268318 h 584674"/>
              <a:gd name="connsiteX13" fmla="*/ 1451037 w 2094757"/>
              <a:gd name="connsiteY13" fmla="*/ 296562 h 584674"/>
              <a:gd name="connsiteX14" fmla="*/ 917931 w 2094757"/>
              <a:gd name="connsiteY14" fmla="*/ 257727 h 584674"/>
              <a:gd name="connsiteX15" fmla="*/ 751997 w 2094757"/>
              <a:gd name="connsiteY15" fmla="*/ 204769 h 584674"/>
              <a:gd name="connsiteX16" fmla="*/ 1129761 w 2094757"/>
              <a:gd name="connsiteY16" fmla="*/ 137690 h 584674"/>
              <a:gd name="connsiteX17" fmla="*/ 1737007 w 2094757"/>
              <a:gd name="connsiteY17" fmla="*/ 144751 h 584674"/>
              <a:gd name="connsiteX18" fmla="*/ 2082996 w 2094757"/>
              <a:gd name="connsiteY18" fmla="*/ 225952 h 584674"/>
              <a:gd name="connsiteX19" fmla="*/ 1885288 w 2094757"/>
              <a:gd name="connsiteY19" fmla="*/ 321276 h 584674"/>
              <a:gd name="connsiteX20" fmla="*/ 1482811 w 2094757"/>
              <a:gd name="connsiteY20" fmla="*/ 360111 h 584674"/>
              <a:gd name="connsiteX21" fmla="*/ 928522 w 2094757"/>
              <a:gd name="connsiteY21" fmla="*/ 335398 h 584674"/>
              <a:gd name="connsiteX22" fmla="*/ 737875 w 2094757"/>
              <a:gd name="connsiteY22" fmla="*/ 275379 h 584674"/>
              <a:gd name="connsiteX23" fmla="*/ 1023846 w 2094757"/>
              <a:gd name="connsiteY23" fmla="*/ 211830 h 584674"/>
              <a:gd name="connsiteX24" fmla="*/ 1686018 w 2094757"/>
              <a:gd name="connsiteY24" fmla="*/ 247053 h 584674"/>
              <a:gd name="connsiteX25" fmla="*/ 2080780 w 2094757"/>
              <a:gd name="connsiteY25" fmla="*/ 323955 h 584674"/>
              <a:gd name="connsiteX26" fmla="*/ 1945389 w 2094757"/>
              <a:gd name="connsiteY26" fmla="*/ 402449 h 584674"/>
              <a:gd name="connsiteX27" fmla="*/ 1371151 w 2094757"/>
              <a:gd name="connsiteY27" fmla="*/ 436587 h 584674"/>
              <a:gd name="connsiteX28" fmla="*/ 946175 w 2094757"/>
              <a:gd name="connsiteY28" fmla="*/ 402477 h 584674"/>
              <a:gd name="connsiteX29" fmla="*/ 747069 w 2094757"/>
              <a:gd name="connsiteY29" fmla="*/ 348351 h 584674"/>
              <a:gd name="connsiteX30" fmla="*/ 829098 w 2094757"/>
              <a:gd name="connsiteY30" fmla="*/ 312677 h 584674"/>
              <a:gd name="connsiteX31" fmla="*/ 1006690 w 2094757"/>
              <a:gd name="connsiteY31" fmla="*/ 297703 h 584674"/>
              <a:gd name="connsiteX32" fmla="*/ 1378946 w 2094757"/>
              <a:gd name="connsiteY32" fmla="*/ 300382 h 584674"/>
              <a:gd name="connsiteX33" fmla="*/ 1722719 w 2094757"/>
              <a:gd name="connsiteY33" fmla="*/ 324697 h 584674"/>
              <a:gd name="connsiteX34" fmla="*/ 1943744 w 2094757"/>
              <a:gd name="connsiteY34" fmla="*/ 361595 h 584674"/>
              <a:gd name="connsiteX35" fmla="*/ 2073637 w 2094757"/>
              <a:gd name="connsiteY35" fmla="*/ 415830 h 584674"/>
              <a:gd name="connsiteX36" fmla="*/ 1857044 w 2094757"/>
              <a:gd name="connsiteY36" fmla="*/ 494270 h 584674"/>
              <a:gd name="connsiteX37" fmla="*/ 1372217 w 2094757"/>
              <a:gd name="connsiteY37" fmla="*/ 517816 h 584674"/>
              <a:gd name="connsiteX38" fmla="*/ 903809 w 2094757"/>
              <a:gd name="connsiteY38" fmla="*/ 476618 h 584674"/>
              <a:gd name="connsiteX39" fmla="*/ 751997 w 2094757"/>
              <a:gd name="connsiteY39" fmla="*/ 427191 h 584674"/>
              <a:gd name="connsiteX40" fmla="*/ 981811 w 2094757"/>
              <a:gd name="connsiteY40" fmla="*/ 373835 h 584674"/>
              <a:gd name="connsiteX41" fmla="*/ 1624031 w 2094757"/>
              <a:gd name="connsiteY41" fmla="*/ 388355 h 584674"/>
              <a:gd name="connsiteX42" fmla="*/ 1961645 w 2094757"/>
              <a:gd name="connsiteY42" fmla="*/ 422067 h 584674"/>
              <a:gd name="connsiteX43" fmla="*/ 2082996 w 2094757"/>
              <a:gd name="connsiteY43" fmla="*/ 480148 h 584674"/>
              <a:gd name="connsiteX44" fmla="*/ 1982496 w 2094757"/>
              <a:gd name="connsiteY44" fmla="*/ 538202 h 584674"/>
              <a:gd name="connsiteX45" fmla="*/ 1592422 w 2094757"/>
              <a:gd name="connsiteY45" fmla="*/ 582415 h 584674"/>
              <a:gd name="connsiteX46" fmla="*/ 1188466 w 2094757"/>
              <a:gd name="connsiteY46" fmla="*/ 572573 h 584674"/>
              <a:gd name="connsiteX47" fmla="*/ 859963 w 2094757"/>
              <a:gd name="connsiteY47" fmla="*/ 524107 h 584674"/>
              <a:gd name="connsiteX48" fmla="*/ 476617 w 2094757"/>
              <a:gd name="connsiteY48" fmla="*/ 427191 h 584674"/>
              <a:gd name="connsiteX49" fmla="*/ 0 w 2094757"/>
              <a:gd name="connsiteY49" fmla="*/ 285971 h 584674"/>
              <a:gd name="connsiteX0" fmla="*/ 540167 w 2094757"/>
              <a:gd name="connsiteY0" fmla="*/ 0 h 584674"/>
              <a:gd name="connsiteX1" fmla="*/ 1468689 w 2094757"/>
              <a:gd name="connsiteY1" fmla="*/ 10592 h 584674"/>
              <a:gd name="connsiteX2" fmla="*/ 1920593 w 2094757"/>
              <a:gd name="connsiteY2" fmla="*/ 49427 h 584674"/>
              <a:gd name="connsiteX3" fmla="*/ 2086527 w 2094757"/>
              <a:gd name="connsiteY3" fmla="*/ 116507 h 584674"/>
              <a:gd name="connsiteX4" fmla="*/ 1835861 w 2094757"/>
              <a:gd name="connsiteY4" fmla="*/ 208300 h 584674"/>
              <a:gd name="connsiteX5" fmla="*/ 1405140 w 2094757"/>
              <a:gd name="connsiteY5" fmla="*/ 236544 h 584674"/>
              <a:gd name="connsiteX6" fmla="*/ 776711 w 2094757"/>
              <a:gd name="connsiteY6" fmla="*/ 158873 h 584674"/>
              <a:gd name="connsiteX7" fmla="*/ 896748 w 2094757"/>
              <a:gd name="connsiteY7" fmla="*/ 81202 h 584674"/>
              <a:gd name="connsiteX8" fmla="*/ 1391018 w 2094757"/>
              <a:gd name="connsiteY8" fmla="*/ 56488 h 584674"/>
              <a:gd name="connsiteX9" fmla="*/ 1754660 w 2094757"/>
              <a:gd name="connsiteY9" fmla="*/ 74141 h 584674"/>
              <a:gd name="connsiteX10" fmla="*/ 2044161 w 2094757"/>
              <a:gd name="connsiteY10" fmla="*/ 123568 h 584674"/>
              <a:gd name="connsiteX11" fmla="*/ 2037100 w 2094757"/>
              <a:gd name="connsiteY11" fmla="*/ 208300 h 584674"/>
              <a:gd name="connsiteX12" fmla="*/ 1832331 w 2094757"/>
              <a:gd name="connsiteY12" fmla="*/ 268318 h 584674"/>
              <a:gd name="connsiteX13" fmla="*/ 1451037 w 2094757"/>
              <a:gd name="connsiteY13" fmla="*/ 296562 h 584674"/>
              <a:gd name="connsiteX14" fmla="*/ 917931 w 2094757"/>
              <a:gd name="connsiteY14" fmla="*/ 257727 h 584674"/>
              <a:gd name="connsiteX15" fmla="*/ 751997 w 2094757"/>
              <a:gd name="connsiteY15" fmla="*/ 204769 h 584674"/>
              <a:gd name="connsiteX16" fmla="*/ 1129761 w 2094757"/>
              <a:gd name="connsiteY16" fmla="*/ 137690 h 584674"/>
              <a:gd name="connsiteX17" fmla="*/ 1737007 w 2094757"/>
              <a:gd name="connsiteY17" fmla="*/ 144751 h 584674"/>
              <a:gd name="connsiteX18" fmla="*/ 2085377 w 2094757"/>
              <a:gd name="connsiteY18" fmla="*/ 240047 h 584674"/>
              <a:gd name="connsiteX19" fmla="*/ 1885288 w 2094757"/>
              <a:gd name="connsiteY19" fmla="*/ 321276 h 584674"/>
              <a:gd name="connsiteX20" fmla="*/ 1482811 w 2094757"/>
              <a:gd name="connsiteY20" fmla="*/ 360111 h 584674"/>
              <a:gd name="connsiteX21" fmla="*/ 928522 w 2094757"/>
              <a:gd name="connsiteY21" fmla="*/ 335398 h 584674"/>
              <a:gd name="connsiteX22" fmla="*/ 737875 w 2094757"/>
              <a:gd name="connsiteY22" fmla="*/ 275379 h 584674"/>
              <a:gd name="connsiteX23" fmla="*/ 1023846 w 2094757"/>
              <a:gd name="connsiteY23" fmla="*/ 211830 h 584674"/>
              <a:gd name="connsiteX24" fmla="*/ 1686018 w 2094757"/>
              <a:gd name="connsiteY24" fmla="*/ 247053 h 584674"/>
              <a:gd name="connsiteX25" fmla="*/ 2080780 w 2094757"/>
              <a:gd name="connsiteY25" fmla="*/ 323955 h 584674"/>
              <a:gd name="connsiteX26" fmla="*/ 1945389 w 2094757"/>
              <a:gd name="connsiteY26" fmla="*/ 402449 h 584674"/>
              <a:gd name="connsiteX27" fmla="*/ 1371151 w 2094757"/>
              <a:gd name="connsiteY27" fmla="*/ 436587 h 584674"/>
              <a:gd name="connsiteX28" fmla="*/ 946175 w 2094757"/>
              <a:gd name="connsiteY28" fmla="*/ 402477 h 584674"/>
              <a:gd name="connsiteX29" fmla="*/ 747069 w 2094757"/>
              <a:gd name="connsiteY29" fmla="*/ 348351 h 584674"/>
              <a:gd name="connsiteX30" fmla="*/ 829098 w 2094757"/>
              <a:gd name="connsiteY30" fmla="*/ 312677 h 584674"/>
              <a:gd name="connsiteX31" fmla="*/ 1006690 w 2094757"/>
              <a:gd name="connsiteY31" fmla="*/ 297703 h 584674"/>
              <a:gd name="connsiteX32" fmla="*/ 1378946 w 2094757"/>
              <a:gd name="connsiteY32" fmla="*/ 300382 h 584674"/>
              <a:gd name="connsiteX33" fmla="*/ 1722719 w 2094757"/>
              <a:gd name="connsiteY33" fmla="*/ 324697 h 584674"/>
              <a:gd name="connsiteX34" fmla="*/ 1943744 w 2094757"/>
              <a:gd name="connsiteY34" fmla="*/ 361595 h 584674"/>
              <a:gd name="connsiteX35" fmla="*/ 2073637 w 2094757"/>
              <a:gd name="connsiteY35" fmla="*/ 415830 h 584674"/>
              <a:gd name="connsiteX36" fmla="*/ 1857044 w 2094757"/>
              <a:gd name="connsiteY36" fmla="*/ 494270 h 584674"/>
              <a:gd name="connsiteX37" fmla="*/ 1372217 w 2094757"/>
              <a:gd name="connsiteY37" fmla="*/ 517816 h 584674"/>
              <a:gd name="connsiteX38" fmla="*/ 903809 w 2094757"/>
              <a:gd name="connsiteY38" fmla="*/ 476618 h 584674"/>
              <a:gd name="connsiteX39" fmla="*/ 751997 w 2094757"/>
              <a:gd name="connsiteY39" fmla="*/ 427191 h 584674"/>
              <a:gd name="connsiteX40" fmla="*/ 981811 w 2094757"/>
              <a:gd name="connsiteY40" fmla="*/ 373835 h 584674"/>
              <a:gd name="connsiteX41" fmla="*/ 1624031 w 2094757"/>
              <a:gd name="connsiteY41" fmla="*/ 388355 h 584674"/>
              <a:gd name="connsiteX42" fmla="*/ 1961645 w 2094757"/>
              <a:gd name="connsiteY42" fmla="*/ 422067 h 584674"/>
              <a:gd name="connsiteX43" fmla="*/ 2082996 w 2094757"/>
              <a:gd name="connsiteY43" fmla="*/ 480148 h 584674"/>
              <a:gd name="connsiteX44" fmla="*/ 1982496 w 2094757"/>
              <a:gd name="connsiteY44" fmla="*/ 538202 h 584674"/>
              <a:gd name="connsiteX45" fmla="*/ 1592422 w 2094757"/>
              <a:gd name="connsiteY45" fmla="*/ 582415 h 584674"/>
              <a:gd name="connsiteX46" fmla="*/ 1188466 w 2094757"/>
              <a:gd name="connsiteY46" fmla="*/ 572573 h 584674"/>
              <a:gd name="connsiteX47" fmla="*/ 859963 w 2094757"/>
              <a:gd name="connsiteY47" fmla="*/ 524107 h 584674"/>
              <a:gd name="connsiteX48" fmla="*/ 476617 w 2094757"/>
              <a:gd name="connsiteY48" fmla="*/ 427191 h 584674"/>
              <a:gd name="connsiteX49" fmla="*/ 0 w 2094757"/>
              <a:gd name="connsiteY49" fmla="*/ 285971 h 584674"/>
              <a:gd name="connsiteX0" fmla="*/ 540167 w 2094757"/>
              <a:gd name="connsiteY0" fmla="*/ 0 h 584674"/>
              <a:gd name="connsiteX1" fmla="*/ 1468689 w 2094757"/>
              <a:gd name="connsiteY1" fmla="*/ 10592 h 584674"/>
              <a:gd name="connsiteX2" fmla="*/ 1920593 w 2094757"/>
              <a:gd name="connsiteY2" fmla="*/ 49427 h 584674"/>
              <a:gd name="connsiteX3" fmla="*/ 2086527 w 2094757"/>
              <a:gd name="connsiteY3" fmla="*/ 116507 h 584674"/>
              <a:gd name="connsiteX4" fmla="*/ 1835861 w 2094757"/>
              <a:gd name="connsiteY4" fmla="*/ 208300 h 584674"/>
              <a:gd name="connsiteX5" fmla="*/ 1405140 w 2094757"/>
              <a:gd name="connsiteY5" fmla="*/ 236544 h 584674"/>
              <a:gd name="connsiteX6" fmla="*/ 776711 w 2094757"/>
              <a:gd name="connsiteY6" fmla="*/ 158873 h 584674"/>
              <a:gd name="connsiteX7" fmla="*/ 896748 w 2094757"/>
              <a:gd name="connsiteY7" fmla="*/ 81202 h 584674"/>
              <a:gd name="connsiteX8" fmla="*/ 1391018 w 2094757"/>
              <a:gd name="connsiteY8" fmla="*/ 56488 h 584674"/>
              <a:gd name="connsiteX9" fmla="*/ 1754660 w 2094757"/>
              <a:gd name="connsiteY9" fmla="*/ 74141 h 584674"/>
              <a:gd name="connsiteX10" fmla="*/ 2044161 w 2094757"/>
              <a:gd name="connsiteY10" fmla="*/ 123568 h 584674"/>
              <a:gd name="connsiteX11" fmla="*/ 2037100 w 2094757"/>
              <a:gd name="connsiteY11" fmla="*/ 208300 h 584674"/>
              <a:gd name="connsiteX12" fmla="*/ 1832331 w 2094757"/>
              <a:gd name="connsiteY12" fmla="*/ 268318 h 584674"/>
              <a:gd name="connsiteX13" fmla="*/ 1451037 w 2094757"/>
              <a:gd name="connsiteY13" fmla="*/ 296562 h 584674"/>
              <a:gd name="connsiteX14" fmla="*/ 917931 w 2094757"/>
              <a:gd name="connsiteY14" fmla="*/ 257727 h 584674"/>
              <a:gd name="connsiteX15" fmla="*/ 751997 w 2094757"/>
              <a:gd name="connsiteY15" fmla="*/ 204769 h 584674"/>
              <a:gd name="connsiteX16" fmla="*/ 1129761 w 2094757"/>
              <a:gd name="connsiteY16" fmla="*/ 137690 h 584674"/>
              <a:gd name="connsiteX17" fmla="*/ 1737007 w 2094757"/>
              <a:gd name="connsiteY17" fmla="*/ 144751 h 584674"/>
              <a:gd name="connsiteX18" fmla="*/ 2085377 w 2094757"/>
              <a:gd name="connsiteY18" fmla="*/ 240047 h 584674"/>
              <a:gd name="connsiteX19" fmla="*/ 1892432 w 2094757"/>
              <a:gd name="connsiteY19" fmla="*/ 330672 h 584674"/>
              <a:gd name="connsiteX20" fmla="*/ 1482811 w 2094757"/>
              <a:gd name="connsiteY20" fmla="*/ 360111 h 584674"/>
              <a:gd name="connsiteX21" fmla="*/ 928522 w 2094757"/>
              <a:gd name="connsiteY21" fmla="*/ 335398 h 584674"/>
              <a:gd name="connsiteX22" fmla="*/ 737875 w 2094757"/>
              <a:gd name="connsiteY22" fmla="*/ 275379 h 584674"/>
              <a:gd name="connsiteX23" fmla="*/ 1023846 w 2094757"/>
              <a:gd name="connsiteY23" fmla="*/ 211830 h 584674"/>
              <a:gd name="connsiteX24" fmla="*/ 1686018 w 2094757"/>
              <a:gd name="connsiteY24" fmla="*/ 247053 h 584674"/>
              <a:gd name="connsiteX25" fmla="*/ 2080780 w 2094757"/>
              <a:gd name="connsiteY25" fmla="*/ 323955 h 584674"/>
              <a:gd name="connsiteX26" fmla="*/ 1945389 w 2094757"/>
              <a:gd name="connsiteY26" fmla="*/ 402449 h 584674"/>
              <a:gd name="connsiteX27" fmla="*/ 1371151 w 2094757"/>
              <a:gd name="connsiteY27" fmla="*/ 436587 h 584674"/>
              <a:gd name="connsiteX28" fmla="*/ 946175 w 2094757"/>
              <a:gd name="connsiteY28" fmla="*/ 402477 h 584674"/>
              <a:gd name="connsiteX29" fmla="*/ 747069 w 2094757"/>
              <a:gd name="connsiteY29" fmla="*/ 348351 h 584674"/>
              <a:gd name="connsiteX30" fmla="*/ 829098 w 2094757"/>
              <a:gd name="connsiteY30" fmla="*/ 312677 h 584674"/>
              <a:gd name="connsiteX31" fmla="*/ 1006690 w 2094757"/>
              <a:gd name="connsiteY31" fmla="*/ 297703 h 584674"/>
              <a:gd name="connsiteX32" fmla="*/ 1378946 w 2094757"/>
              <a:gd name="connsiteY32" fmla="*/ 300382 h 584674"/>
              <a:gd name="connsiteX33" fmla="*/ 1722719 w 2094757"/>
              <a:gd name="connsiteY33" fmla="*/ 324697 h 584674"/>
              <a:gd name="connsiteX34" fmla="*/ 1943744 w 2094757"/>
              <a:gd name="connsiteY34" fmla="*/ 361595 h 584674"/>
              <a:gd name="connsiteX35" fmla="*/ 2073637 w 2094757"/>
              <a:gd name="connsiteY35" fmla="*/ 415830 h 584674"/>
              <a:gd name="connsiteX36" fmla="*/ 1857044 w 2094757"/>
              <a:gd name="connsiteY36" fmla="*/ 494270 h 584674"/>
              <a:gd name="connsiteX37" fmla="*/ 1372217 w 2094757"/>
              <a:gd name="connsiteY37" fmla="*/ 517816 h 584674"/>
              <a:gd name="connsiteX38" fmla="*/ 903809 w 2094757"/>
              <a:gd name="connsiteY38" fmla="*/ 476618 h 584674"/>
              <a:gd name="connsiteX39" fmla="*/ 751997 w 2094757"/>
              <a:gd name="connsiteY39" fmla="*/ 427191 h 584674"/>
              <a:gd name="connsiteX40" fmla="*/ 981811 w 2094757"/>
              <a:gd name="connsiteY40" fmla="*/ 373835 h 584674"/>
              <a:gd name="connsiteX41" fmla="*/ 1624031 w 2094757"/>
              <a:gd name="connsiteY41" fmla="*/ 388355 h 584674"/>
              <a:gd name="connsiteX42" fmla="*/ 1961645 w 2094757"/>
              <a:gd name="connsiteY42" fmla="*/ 422067 h 584674"/>
              <a:gd name="connsiteX43" fmla="*/ 2082996 w 2094757"/>
              <a:gd name="connsiteY43" fmla="*/ 480148 h 584674"/>
              <a:gd name="connsiteX44" fmla="*/ 1982496 w 2094757"/>
              <a:gd name="connsiteY44" fmla="*/ 538202 h 584674"/>
              <a:gd name="connsiteX45" fmla="*/ 1592422 w 2094757"/>
              <a:gd name="connsiteY45" fmla="*/ 582415 h 584674"/>
              <a:gd name="connsiteX46" fmla="*/ 1188466 w 2094757"/>
              <a:gd name="connsiteY46" fmla="*/ 572573 h 584674"/>
              <a:gd name="connsiteX47" fmla="*/ 859963 w 2094757"/>
              <a:gd name="connsiteY47" fmla="*/ 524107 h 584674"/>
              <a:gd name="connsiteX48" fmla="*/ 476617 w 2094757"/>
              <a:gd name="connsiteY48" fmla="*/ 427191 h 584674"/>
              <a:gd name="connsiteX49" fmla="*/ 0 w 2094757"/>
              <a:gd name="connsiteY49" fmla="*/ 285971 h 584674"/>
              <a:gd name="connsiteX0" fmla="*/ 540167 w 2094757"/>
              <a:gd name="connsiteY0" fmla="*/ 0 h 584674"/>
              <a:gd name="connsiteX1" fmla="*/ 1468689 w 2094757"/>
              <a:gd name="connsiteY1" fmla="*/ 10592 h 584674"/>
              <a:gd name="connsiteX2" fmla="*/ 1920593 w 2094757"/>
              <a:gd name="connsiteY2" fmla="*/ 49427 h 584674"/>
              <a:gd name="connsiteX3" fmla="*/ 2086527 w 2094757"/>
              <a:gd name="connsiteY3" fmla="*/ 116507 h 584674"/>
              <a:gd name="connsiteX4" fmla="*/ 1835861 w 2094757"/>
              <a:gd name="connsiteY4" fmla="*/ 208300 h 584674"/>
              <a:gd name="connsiteX5" fmla="*/ 1405140 w 2094757"/>
              <a:gd name="connsiteY5" fmla="*/ 236544 h 584674"/>
              <a:gd name="connsiteX6" fmla="*/ 776711 w 2094757"/>
              <a:gd name="connsiteY6" fmla="*/ 158873 h 584674"/>
              <a:gd name="connsiteX7" fmla="*/ 896748 w 2094757"/>
              <a:gd name="connsiteY7" fmla="*/ 81202 h 584674"/>
              <a:gd name="connsiteX8" fmla="*/ 1391018 w 2094757"/>
              <a:gd name="connsiteY8" fmla="*/ 56488 h 584674"/>
              <a:gd name="connsiteX9" fmla="*/ 1754660 w 2094757"/>
              <a:gd name="connsiteY9" fmla="*/ 74141 h 584674"/>
              <a:gd name="connsiteX10" fmla="*/ 2044161 w 2094757"/>
              <a:gd name="connsiteY10" fmla="*/ 123568 h 584674"/>
              <a:gd name="connsiteX11" fmla="*/ 2037100 w 2094757"/>
              <a:gd name="connsiteY11" fmla="*/ 208300 h 584674"/>
              <a:gd name="connsiteX12" fmla="*/ 1832331 w 2094757"/>
              <a:gd name="connsiteY12" fmla="*/ 268318 h 584674"/>
              <a:gd name="connsiteX13" fmla="*/ 1451037 w 2094757"/>
              <a:gd name="connsiteY13" fmla="*/ 296562 h 584674"/>
              <a:gd name="connsiteX14" fmla="*/ 917931 w 2094757"/>
              <a:gd name="connsiteY14" fmla="*/ 257727 h 584674"/>
              <a:gd name="connsiteX15" fmla="*/ 751997 w 2094757"/>
              <a:gd name="connsiteY15" fmla="*/ 204769 h 584674"/>
              <a:gd name="connsiteX16" fmla="*/ 1129761 w 2094757"/>
              <a:gd name="connsiteY16" fmla="*/ 137690 h 584674"/>
              <a:gd name="connsiteX17" fmla="*/ 1737007 w 2094757"/>
              <a:gd name="connsiteY17" fmla="*/ 144751 h 584674"/>
              <a:gd name="connsiteX18" fmla="*/ 2090140 w 2094757"/>
              <a:gd name="connsiteY18" fmla="*/ 246311 h 584674"/>
              <a:gd name="connsiteX19" fmla="*/ 1892432 w 2094757"/>
              <a:gd name="connsiteY19" fmla="*/ 330672 h 584674"/>
              <a:gd name="connsiteX20" fmla="*/ 1482811 w 2094757"/>
              <a:gd name="connsiteY20" fmla="*/ 360111 h 584674"/>
              <a:gd name="connsiteX21" fmla="*/ 928522 w 2094757"/>
              <a:gd name="connsiteY21" fmla="*/ 335398 h 584674"/>
              <a:gd name="connsiteX22" fmla="*/ 737875 w 2094757"/>
              <a:gd name="connsiteY22" fmla="*/ 275379 h 584674"/>
              <a:gd name="connsiteX23" fmla="*/ 1023846 w 2094757"/>
              <a:gd name="connsiteY23" fmla="*/ 211830 h 584674"/>
              <a:gd name="connsiteX24" fmla="*/ 1686018 w 2094757"/>
              <a:gd name="connsiteY24" fmla="*/ 247053 h 584674"/>
              <a:gd name="connsiteX25" fmla="*/ 2080780 w 2094757"/>
              <a:gd name="connsiteY25" fmla="*/ 323955 h 584674"/>
              <a:gd name="connsiteX26" fmla="*/ 1945389 w 2094757"/>
              <a:gd name="connsiteY26" fmla="*/ 402449 h 584674"/>
              <a:gd name="connsiteX27" fmla="*/ 1371151 w 2094757"/>
              <a:gd name="connsiteY27" fmla="*/ 436587 h 584674"/>
              <a:gd name="connsiteX28" fmla="*/ 946175 w 2094757"/>
              <a:gd name="connsiteY28" fmla="*/ 402477 h 584674"/>
              <a:gd name="connsiteX29" fmla="*/ 747069 w 2094757"/>
              <a:gd name="connsiteY29" fmla="*/ 348351 h 584674"/>
              <a:gd name="connsiteX30" fmla="*/ 829098 w 2094757"/>
              <a:gd name="connsiteY30" fmla="*/ 312677 h 584674"/>
              <a:gd name="connsiteX31" fmla="*/ 1006690 w 2094757"/>
              <a:gd name="connsiteY31" fmla="*/ 297703 h 584674"/>
              <a:gd name="connsiteX32" fmla="*/ 1378946 w 2094757"/>
              <a:gd name="connsiteY32" fmla="*/ 300382 h 584674"/>
              <a:gd name="connsiteX33" fmla="*/ 1722719 w 2094757"/>
              <a:gd name="connsiteY33" fmla="*/ 324697 h 584674"/>
              <a:gd name="connsiteX34" fmla="*/ 1943744 w 2094757"/>
              <a:gd name="connsiteY34" fmla="*/ 361595 h 584674"/>
              <a:gd name="connsiteX35" fmla="*/ 2073637 w 2094757"/>
              <a:gd name="connsiteY35" fmla="*/ 415830 h 584674"/>
              <a:gd name="connsiteX36" fmla="*/ 1857044 w 2094757"/>
              <a:gd name="connsiteY36" fmla="*/ 494270 h 584674"/>
              <a:gd name="connsiteX37" fmla="*/ 1372217 w 2094757"/>
              <a:gd name="connsiteY37" fmla="*/ 517816 h 584674"/>
              <a:gd name="connsiteX38" fmla="*/ 903809 w 2094757"/>
              <a:gd name="connsiteY38" fmla="*/ 476618 h 584674"/>
              <a:gd name="connsiteX39" fmla="*/ 751997 w 2094757"/>
              <a:gd name="connsiteY39" fmla="*/ 427191 h 584674"/>
              <a:gd name="connsiteX40" fmla="*/ 981811 w 2094757"/>
              <a:gd name="connsiteY40" fmla="*/ 373835 h 584674"/>
              <a:gd name="connsiteX41" fmla="*/ 1624031 w 2094757"/>
              <a:gd name="connsiteY41" fmla="*/ 388355 h 584674"/>
              <a:gd name="connsiteX42" fmla="*/ 1961645 w 2094757"/>
              <a:gd name="connsiteY42" fmla="*/ 422067 h 584674"/>
              <a:gd name="connsiteX43" fmla="*/ 2082996 w 2094757"/>
              <a:gd name="connsiteY43" fmla="*/ 480148 h 584674"/>
              <a:gd name="connsiteX44" fmla="*/ 1982496 w 2094757"/>
              <a:gd name="connsiteY44" fmla="*/ 538202 h 584674"/>
              <a:gd name="connsiteX45" fmla="*/ 1592422 w 2094757"/>
              <a:gd name="connsiteY45" fmla="*/ 582415 h 584674"/>
              <a:gd name="connsiteX46" fmla="*/ 1188466 w 2094757"/>
              <a:gd name="connsiteY46" fmla="*/ 572573 h 584674"/>
              <a:gd name="connsiteX47" fmla="*/ 859963 w 2094757"/>
              <a:gd name="connsiteY47" fmla="*/ 524107 h 584674"/>
              <a:gd name="connsiteX48" fmla="*/ 476617 w 2094757"/>
              <a:gd name="connsiteY48" fmla="*/ 427191 h 584674"/>
              <a:gd name="connsiteX49" fmla="*/ 0 w 2094757"/>
              <a:gd name="connsiteY49" fmla="*/ 285971 h 584674"/>
              <a:gd name="connsiteX0" fmla="*/ 540167 w 2094757"/>
              <a:gd name="connsiteY0" fmla="*/ 0 h 584674"/>
              <a:gd name="connsiteX1" fmla="*/ 1468689 w 2094757"/>
              <a:gd name="connsiteY1" fmla="*/ 10592 h 584674"/>
              <a:gd name="connsiteX2" fmla="*/ 1920593 w 2094757"/>
              <a:gd name="connsiteY2" fmla="*/ 49427 h 584674"/>
              <a:gd name="connsiteX3" fmla="*/ 2086527 w 2094757"/>
              <a:gd name="connsiteY3" fmla="*/ 116507 h 584674"/>
              <a:gd name="connsiteX4" fmla="*/ 1835861 w 2094757"/>
              <a:gd name="connsiteY4" fmla="*/ 208300 h 584674"/>
              <a:gd name="connsiteX5" fmla="*/ 1405140 w 2094757"/>
              <a:gd name="connsiteY5" fmla="*/ 236544 h 584674"/>
              <a:gd name="connsiteX6" fmla="*/ 776711 w 2094757"/>
              <a:gd name="connsiteY6" fmla="*/ 158873 h 584674"/>
              <a:gd name="connsiteX7" fmla="*/ 896748 w 2094757"/>
              <a:gd name="connsiteY7" fmla="*/ 81202 h 584674"/>
              <a:gd name="connsiteX8" fmla="*/ 1391018 w 2094757"/>
              <a:gd name="connsiteY8" fmla="*/ 56488 h 584674"/>
              <a:gd name="connsiteX9" fmla="*/ 1754660 w 2094757"/>
              <a:gd name="connsiteY9" fmla="*/ 74141 h 584674"/>
              <a:gd name="connsiteX10" fmla="*/ 2044161 w 2094757"/>
              <a:gd name="connsiteY10" fmla="*/ 123568 h 584674"/>
              <a:gd name="connsiteX11" fmla="*/ 2037100 w 2094757"/>
              <a:gd name="connsiteY11" fmla="*/ 208300 h 584674"/>
              <a:gd name="connsiteX12" fmla="*/ 1832331 w 2094757"/>
              <a:gd name="connsiteY12" fmla="*/ 268318 h 584674"/>
              <a:gd name="connsiteX13" fmla="*/ 1451037 w 2094757"/>
              <a:gd name="connsiteY13" fmla="*/ 296562 h 584674"/>
              <a:gd name="connsiteX14" fmla="*/ 917931 w 2094757"/>
              <a:gd name="connsiteY14" fmla="*/ 257727 h 584674"/>
              <a:gd name="connsiteX15" fmla="*/ 751997 w 2094757"/>
              <a:gd name="connsiteY15" fmla="*/ 204769 h 584674"/>
              <a:gd name="connsiteX16" fmla="*/ 1129761 w 2094757"/>
              <a:gd name="connsiteY16" fmla="*/ 137690 h 584674"/>
              <a:gd name="connsiteX17" fmla="*/ 1737007 w 2094757"/>
              <a:gd name="connsiteY17" fmla="*/ 144751 h 584674"/>
              <a:gd name="connsiteX18" fmla="*/ 2090140 w 2094757"/>
              <a:gd name="connsiteY18" fmla="*/ 246311 h 584674"/>
              <a:gd name="connsiteX19" fmla="*/ 1892432 w 2094757"/>
              <a:gd name="connsiteY19" fmla="*/ 330672 h 584674"/>
              <a:gd name="connsiteX20" fmla="*/ 1482811 w 2094757"/>
              <a:gd name="connsiteY20" fmla="*/ 360111 h 584674"/>
              <a:gd name="connsiteX21" fmla="*/ 928522 w 2094757"/>
              <a:gd name="connsiteY21" fmla="*/ 335398 h 584674"/>
              <a:gd name="connsiteX22" fmla="*/ 737875 w 2094757"/>
              <a:gd name="connsiteY22" fmla="*/ 275379 h 584674"/>
              <a:gd name="connsiteX23" fmla="*/ 1023846 w 2094757"/>
              <a:gd name="connsiteY23" fmla="*/ 211830 h 584674"/>
              <a:gd name="connsiteX24" fmla="*/ 1686018 w 2094757"/>
              <a:gd name="connsiteY24" fmla="*/ 247053 h 584674"/>
              <a:gd name="connsiteX25" fmla="*/ 2080780 w 2094757"/>
              <a:gd name="connsiteY25" fmla="*/ 323955 h 584674"/>
              <a:gd name="connsiteX26" fmla="*/ 1945389 w 2094757"/>
              <a:gd name="connsiteY26" fmla="*/ 402449 h 584674"/>
              <a:gd name="connsiteX27" fmla="*/ 1371151 w 2094757"/>
              <a:gd name="connsiteY27" fmla="*/ 436587 h 584674"/>
              <a:gd name="connsiteX28" fmla="*/ 946175 w 2094757"/>
              <a:gd name="connsiteY28" fmla="*/ 402477 h 584674"/>
              <a:gd name="connsiteX29" fmla="*/ 747069 w 2094757"/>
              <a:gd name="connsiteY29" fmla="*/ 348351 h 584674"/>
              <a:gd name="connsiteX30" fmla="*/ 829098 w 2094757"/>
              <a:gd name="connsiteY30" fmla="*/ 312677 h 584674"/>
              <a:gd name="connsiteX31" fmla="*/ 1006690 w 2094757"/>
              <a:gd name="connsiteY31" fmla="*/ 297703 h 584674"/>
              <a:gd name="connsiteX32" fmla="*/ 1378946 w 2094757"/>
              <a:gd name="connsiteY32" fmla="*/ 300382 h 584674"/>
              <a:gd name="connsiteX33" fmla="*/ 1722719 w 2094757"/>
              <a:gd name="connsiteY33" fmla="*/ 324697 h 584674"/>
              <a:gd name="connsiteX34" fmla="*/ 1943744 w 2094757"/>
              <a:gd name="connsiteY34" fmla="*/ 361595 h 584674"/>
              <a:gd name="connsiteX35" fmla="*/ 2073637 w 2094757"/>
              <a:gd name="connsiteY35" fmla="*/ 415830 h 584674"/>
              <a:gd name="connsiteX36" fmla="*/ 1857044 w 2094757"/>
              <a:gd name="connsiteY36" fmla="*/ 494270 h 584674"/>
              <a:gd name="connsiteX37" fmla="*/ 1372217 w 2094757"/>
              <a:gd name="connsiteY37" fmla="*/ 517816 h 584674"/>
              <a:gd name="connsiteX38" fmla="*/ 903809 w 2094757"/>
              <a:gd name="connsiteY38" fmla="*/ 476618 h 584674"/>
              <a:gd name="connsiteX39" fmla="*/ 751997 w 2094757"/>
              <a:gd name="connsiteY39" fmla="*/ 427191 h 584674"/>
              <a:gd name="connsiteX40" fmla="*/ 981811 w 2094757"/>
              <a:gd name="connsiteY40" fmla="*/ 373835 h 584674"/>
              <a:gd name="connsiteX41" fmla="*/ 1624031 w 2094757"/>
              <a:gd name="connsiteY41" fmla="*/ 388355 h 584674"/>
              <a:gd name="connsiteX42" fmla="*/ 1961645 w 2094757"/>
              <a:gd name="connsiteY42" fmla="*/ 422067 h 584674"/>
              <a:gd name="connsiteX43" fmla="*/ 2082996 w 2094757"/>
              <a:gd name="connsiteY43" fmla="*/ 480148 h 584674"/>
              <a:gd name="connsiteX44" fmla="*/ 1982496 w 2094757"/>
              <a:gd name="connsiteY44" fmla="*/ 538202 h 584674"/>
              <a:gd name="connsiteX45" fmla="*/ 1592422 w 2094757"/>
              <a:gd name="connsiteY45" fmla="*/ 582415 h 584674"/>
              <a:gd name="connsiteX46" fmla="*/ 1188466 w 2094757"/>
              <a:gd name="connsiteY46" fmla="*/ 572573 h 584674"/>
              <a:gd name="connsiteX47" fmla="*/ 859963 w 2094757"/>
              <a:gd name="connsiteY47" fmla="*/ 524107 h 584674"/>
              <a:gd name="connsiteX48" fmla="*/ 476617 w 2094757"/>
              <a:gd name="connsiteY48" fmla="*/ 427191 h 584674"/>
              <a:gd name="connsiteX49" fmla="*/ 0 w 2094757"/>
              <a:gd name="connsiteY49" fmla="*/ 285971 h 584674"/>
              <a:gd name="connsiteX0" fmla="*/ 540167 w 2094757"/>
              <a:gd name="connsiteY0" fmla="*/ 0 h 584674"/>
              <a:gd name="connsiteX1" fmla="*/ 1468689 w 2094757"/>
              <a:gd name="connsiteY1" fmla="*/ 10592 h 584674"/>
              <a:gd name="connsiteX2" fmla="*/ 1920593 w 2094757"/>
              <a:gd name="connsiteY2" fmla="*/ 49427 h 584674"/>
              <a:gd name="connsiteX3" fmla="*/ 2086527 w 2094757"/>
              <a:gd name="connsiteY3" fmla="*/ 116507 h 584674"/>
              <a:gd name="connsiteX4" fmla="*/ 1835861 w 2094757"/>
              <a:gd name="connsiteY4" fmla="*/ 208300 h 584674"/>
              <a:gd name="connsiteX5" fmla="*/ 1405140 w 2094757"/>
              <a:gd name="connsiteY5" fmla="*/ 236544 h 584674"/>
              <a:gd name="connsiteX6" fmla="*/ 776711 w 2094757"/>
              <a:gd name="connsiteY6" fmla="*/ 158873 h 584674"/>
              <a:gd name="connsiteX7" fmla="*/ 896748 w 2094757"/>
              <a:gd name="connsiteY7" fmla="*/ 81202 h 584674"/>
              <a:gd name="connsiteX8" fmla="*/ 1391018 w 2094757"/>
              <a:gd name="connsiteY8" fmla="*/ 56488 h 584674"/>
              <a:gd name="connsiteX9" fmla="*/ 1754660 w 2094757"/>
              <a:gd name="connsiteY9" fmla="*/ 74141 h 584674"/>
              <a:gd name="connsiteX10" fmla="*/ 2044161 w 2094757"/>
              <a:gd name="connsiteY10" fmla="*/ 123568 h 584674"/>
              <a:gd name="connsiteX11" fmla="*/ 2039481 w 2094757"/>
              <a:gd name="connsiteY11" fmla="*/ 208300 h 584674"/>
              <a:gd name="connsiteX12" fmla="*/ 1832331 w 2094757"/>
              <a:gd name="connsiteY12" fmla="*/ 268318 h 584674"/>
              <a:gd name="connsiteX13" fmla="*/ 1451037 w 2094757"/>
              <a:gd name="connsiteY13" fmla="*/ 296562 h 584674"/>
              <a:gd name="connsiteX14" fmla="*/ 917931 w 2094757"/>
              <a:gd name="connsiteY14" fmla="*/ 257727 h 584674"/>
              <a:gd name="connsiteX15" fmla="*/ 751997 w 2094757"/>
              <a:gd name="connsiteY15" fmla="*/ 204769 h 584674"/>
              <a:gd name="connsiteX16" fmla="*/ 1129761 w 2094757"/>
              <a:gd name="connsiteY16" fmla="*/ 137690 h 584674"/>
              <a:gd name="connsiteX17" fmla="*/ 1737007 w 2094757"/>
              <a:gd name="connsiteY17" fmla="*/ 144751 h 584674"/>
              <a:gd name="connsiteX18" fmla="*/ 2090140 w 2094757"/>
              <a:gd name="connsiteY18" fmla="*/ 246311 h 584674"/>
              <a:gd name="connsiteX19" fmla="*/ 1892432 w 2094757"/>
              <a:gd name="connsiteY19" fmla="*/ 330672 h 584674"/>
              <a:gd name="connsiteX20" fmla="*/ 1482811 w 2094757"/>
              <a:gd name="connsiteY20" fmla="*/ 360111 h 584674"/>
              <a:gd name="connsiteX21" fmla="*/ 928522 w 2094757"/>
              <a:gd name="connsiteY21" fmla="*/ 335398 h 584674"/>
              <a:gd name="connsiteX22" fmla="*/ 737875 w 2094757"/>
              <a:gd name="connsiteY22" fmla="*/ 275379 h 584674"/>
              <a:gd name="connsiteX23" fmla="*/ 1023846 w 2094757"/>
              <a:gd name="connsiteY23" fmla="*/ 211830 h 584674"/>
              <a:gd name="connsiteX24" fmla="*/ 1686018 w 2094757"/>
              <a:gd name="connsiteY24" fmla="*/ 247053 h 584674"/>
              <a:gd name="connsiteX25" fmla="*/ 2080780 w 2094757"/>
              <a:gd name="connsiteY25" fmla="*/ 323955 h 584674"/>
              <a:gd name="connsiteX26" fmla="*/ 1945389 w 2094757"/>
              <a:gd name="connsiteY26" fmla="*/ 402449 h 584674"/>
              <a:gd name="connsiteX27" fmla="*/ 1371151 w 2094757"/>
              <a:gd name="connsiteY27" fmla="*/ 436587 h 584674"/>
              <a:gd name="connsiteX28" fmla="*/ 946175 w 2094757"/>
              <a:gd name="connsiteY28" fmla="*/ 402477 h 584674"/>
              <a:gd name="connsiteX29" fmla="*/ 747069 w 2094757"/>
              <a:gd name="connsiteY29" fmla="*/ 348351 h 584674"/>
              <a:gd name="connsiteX30" fmla="*/ 829098 w 2094757"/>
              <a:gd name="connsiteY30" fmla="*/ 312677 h 584674"/>
              <a:gd name="connsiteX31" fmla="*/ 1006690 w 2094757"/>
              <a:gd name="connsiteY31" fmla="*/ 297703 h 584674"/>
              <a:gd name="connsiteX32" fmla="*/ 1378946 w 2094757"/>
              <a:gd name="connsiteY32" fmla="*/ 300382 h 584674"/>
              <a:gd name="connsiteX33" fmla="*/ 1722719 w 2094757"/>
              <a:gd name="connsiteY33" fmla="*/ 324697 h 584674"/>
              <a:gd name="connsiteX34" fmla="*/ 1943744 w 2094757"/>
              <a:gd name="connsiteY34" fmla="*/ 361595 h 584674"/>
              <a:gd name="connsiteX35" fmla="*/ 2073637 w 2094757"/>
              <a:gd name="connsiteY35" fmla="*/ 415830 h 584674"/>
              <a:gd name="connsiteX36" fmla="*/ 1857044 w 2094757"/>
              <a:gd name="connsiteY36" fmla="*/ 494270 h 584674"/>
              <a:gd name="connsiteX37" fmla="*/ 1372217 w 2094757"/>
              <a:gd name="connsiteY37" fmla="*/ 517816 h 584674"/>
              <a:gd name="connsiteX38" fmla="*/ 903809 w 2094757"/>
              <a:gd name="connsiteY38" fmla="*/ 476618 h 584674"/>
              <a:gd name="connsiteX39" fmla="*/ 751997 w 2094757"/>
              <a:gd name="connsiteY39" fmla="*/ 427191 h 584674"/>
              <a:gd name="connsiteX40" fmla="*/ 981811 w 2094757"/>
              <a:gd name="connsiteY40" fmla="*/ 373835 h 584674"/>
              <a:gd name="connsiteX41" fmla="*/ 1624031 w 2094757"/>
              <a:gd name="connsiteY41" fmla="*/ 388355 h 584674"/>
              <a:gd name="connsiteX42" fmla="*/ 1961645 w 2094757"/>
              <a:gd name="connsiteY42" fmla="*/ 422067 h 584674"/>
              <a:gd name="connsiteX43" fmla="*/ 2082996 w 2094757"/>
              <a:gd name="connsiteY43" fmla="*/ 480148 h 584674"/>
              <a:gd name="connsiteX44" fmla="*/ 1982496 w 2094757"/>
              <a:gd name="connsiteY44" fmla="*/ 538202 h 584674"/>
              <a:gd name="connsiteX45" fmla="*/ 1592422 w 2094757"/>
              <a:gd name="connsiteY45" fmla="*/ 582415 h 584674"/>
              <a:gd name="connsiteX46" fmla="*/ 1188466 w 2094757"/>
              <a:gd name="connsiteY46" fmla="*/ 572573 h 584674"/>
              <a:gd name="connsiteX47" fmla="*/ 859963 w 2094757"/>
              <a:gd name="connsiteY47" fmla="*/ 524107 h 584674"/>
              <a:gd name="connsiteX48" fmla="*/ 476617 w 2094757"/>
              <a:gd name="connsiteY48" fmla="*/ 427191 h 584674"/>
              <a:gd name="connsiteX49" fmla="*/ 0 w 2094757"/>
              <a:gd name="connsiteY49" fmla="*/ 285971 h 584674"/>
              <a:gd name="connsiteX0" fmla="*/ 540167 w 2094757"/>
              <a:gd name="connsiteY0" fmla="*/ 0 h 584674"/>
              <a:gd name="connsiteX1" fmla="*/ 1468689 w 2094757"/>
              <a:gd name="connsiteY1" fmla="*/ 10592 h 584674"/>
              <a:gd name="connsiteX2" fmla="*/ 1920593 w 2094757"/>
              <a:gd name="connsiteY2" fmla="*/ 49427 h 584674"/>
              <a:gd name="connsiteX3" fmla="*/ 2086527 w 2094757"/>
              <a:gd name="connsiteY3" fmla="*/ 116507 h 584674"/>
              <a:gd name="connsiteX4" fmla="*/ 1835861 w 2094757"/>
              <a:gd name="connsiteY4" fmla="*/ 208300 h 584674"/>
              <a:gd name="connsiteX5" fmla="*/ 1405140 w 2094757"/>
              <a:gd name="connsiteY5" fmla="*/ 236544 h 584674"/>
              <a:gd name="connsiteX6" fmla="*/ 776711 w 2094757"/>
              <a:gd name="connsiteY6" fmla="*/ 158873 h 584674"/>
              <a:gd name="connsiteX7" fmla="*/ 896748 w 2094757"/>
              <a:gd name="connsiteY7" fmla="*/ 81202 h 584674"/>
              <a:gd name="connsiteX8" fmla="*/ 1391018 w 2094757"/>
              <a:gd name="connsiteY8" fmla="*/ 56488 h 584674"/>
              <a:gd name="connsiteX9" fmla="*/ 1754660 w 2094757"/>
              <a:gd name="connsiteY9" fmla="*/ 74141 h 584674"/>
              <a:gd name="connsiteX10" fmla="*/ 2044161 w 2094757"/>
              <a:gd name="connsiteY10" fmla="*/ 123568 h 584674"/>
              <a:gd name="connsiteX11" fmla="*/ 2051387 w 2094757"/>
              <a:gd name="connsiteY11" fmla="*/ 219263 h 584674"/>
              <a:gd name="connsiteX12" fmla="*/ 1832331 w 2094757"/>
              <a:gd name="connsiteY12" fmla="*/ 268318 h 584674"/>
              <a:gd name="connsiteX13" fmla="*/ 1451037 w 2094757"/>
              <a:gd name="connsiteY13" fmla="*/ 296562 h 584674"/>
              <a:gd name="connsiteX14" fmla="*/ 917931 w 2094757"/>
              <a:gd name="connsiteY14" fmla="*/ 257727 h 584674"/>
              <a:gd name="connsiteX15" fmla="*/ 751997 w 2094757"/>
              <a:gd name="connsiteY15" fmla="*/ 204769 h 584674"/>
              <a:gd name="connsiteX16" fmla="*/ 1129761 w 2094757"/>
              <a:gd name="connsiteY16" fmla="*/ 137690 h 584674"/>
              <a:gd name="connsiteX17" fmla="*/ 1737007 w 2094757"/>
              <a:gd name="connsiteY17" fmla="*/ 144751 h 584674"/>
              <a:gd name="connsiteX18" fmla="*/ 2090140 w 2094757"/>
              <a:gd name="connsiteY18" fmla="*/ 246311 h 584674"/>
              <a:gd name="connsiteX19" fmla="*/ 1892432 w 2094757"/>
              <a:gd name="connsiteY19" fmla="*/ 330672 h 584674"/>
              <a:gd name="connsiteX20" fmla="*/ 1482811 w 2094757"/>
              <a:gd name="connsiteY20" fmla="*/ 360111 h 584674"/>
              <a:gd name="connsiteX21" fmla="*/ 928522 w 2094757"/>
              <a:gd name="connsiteY21" fmla="*/ 335398 h 584674"/>
              <a:gd name="connsiteX22" fmla="*/ 737875 w 2094757"/>
              <a:gd name="connsiteY22" fmla="*/ 275379 h 584674"/>
              <a:gd name="connsiteX23" fmla="*/ 1023846 w 2094757"/>
              <a:gd name="connsiteY23" fmla="*/ 211830 h 584674"/>
              <a:gd name="connsiteX24" fmla="*/ 1686018 w 2094757"/>
              <a:gd name="connsiteY24" fmla="*/ 247053 h 584674"/>
              <a:gd name="connsiteX25" fmla="*/ 2080780 w 2094757"/>
              <a:gd name="connsiteY25" fmla="*/ 323955 h 584674"/>
              <a:gd name="connsiteX26" fmla="*/ 1945389 w 2094757"/>
              <a:gd name="connsiteY26" fmla="*/ 402449 h 584674"/>
              <a:gd name="connsiteX27" fmla="*/ 1371151 w 2094757"/>
              <a:gd name="connsiteY27" fmla="*/ 436587 h 584674"/>
              <a:gd name="connsiteX28" fmla="*/ 946175 w 2094757"/>
              <a:gd name="connsiteY28" fmla="*/ 402477 h 584674"/>
              <a:gd name="connsiteX29" fmla="*/ 747069 w 2094757"/>
              <a:gd name="connsiteY29" fmla="*/ 348351 h 584674"/>
              <a:gd name="connsiteX30" fmla="*/ 829098 w 2094757"/>
              <a:gd name="connsiteY30" fmla="*/ 312677 h 584674"/>
              <a:gd name="connsiteX31" fmla="*/ 1006690 w 2094757"/>
              <a:gd name="connsiteY31" fmla="*/ 297703 h 584674"/>
              <a:gd name="connsiteX32" fmla="*/ 1378946 w 2094757"/>
              <a:gd name="connsiteY32" fmla="*/ 300382 h 584674"/>
              <a:gd name="connsiteX33" fmla="*/ 1722719 w 2094757"/>
              <a:gd name="connsiteY33" fmla="*/ 324697 h 584674"/>
              <a:gd name="connsiteX34" fmla="*/ 1943744 w 2094757"/>
              <a:gd name="connsiteY34" fmla="*/ 361595 h 584674"/>
              <a:gd name="connsiteX35" fmla="*/ 2073637 w 2094757"/>
              <a:gd name="connsiteY35" fmla="*/ 415830 h 584674"/>
              <a:gd name="connsiteX36" fmla="*/ 1857044 w 2094757"/>
              <a:gd name="connsiteY36" fmla="*/ 494270 h 584674"/>
              <a:gd name="connsiteX37" fmla="*/ 1372217 w 2094757"/>
              <a:gd name="connsiteY37" fmla="*/ 517816 h 584674"/>
              <a:gd name="connsiteX38" fmla="*/ 903809 w 2094757"/>
              <a:gd name="connsiteY38" fmla="*/ 476618 h 584674"/>
              <a:gd name="connsiteX39" fmla="*/ 751997 w 2094757"/>
              <a:gd name="connsiteY39" fmla="*/ 427191 h 584674"/>
              <a:gd name="connsiteX40" fmla="*/ 981811 w 2094757"/>
              <a:gd name="connsiteY40" fmla="*/ 373835 h 584674"/>
              <a:gd name="connsiteX41" fmla="*/ 1624031 w 2094757"/>
              <a:gd name="connsiteY41" fmla="*/ 388355 h 584674"/>
              <a:gd name="connsiteX42" fmla="*/ 1961645 w 2094757"/>
              <a:gd name="connsiteY42" fmla="*/ 422067 h 584674"/>
              <a:gd name="connsiteX43" fmla="*/ 2082996 w 2094757"/>
              <a:gd name="connsiteY43" fmla="*/ 480148 h 584674"/>
              <a:gd name="connsiteX44" fmla="*/ 1982496 w 2094757"/>
              <a:gd name="connsiteY44" fmla="*/ 538202 h 584674"/>
              <a:gd name="connsiteX45" fmla="*/ 1592422 w 2094757"/>
              <a:gd name="connsiteY45" fmla="*/ 582415 h 584674"/>
              <a:gd name="connsiteX46" fmla="*/ 1188466 w 2094757"/>
              <a:gd name="connsiteY46" fmla="*/ 572573 h 584674"/>
              <a:gd name="connsiteX47" fmla="*/ 859963 w 2094757"/>
              <a:gd name="connsiteY47" fmla="*/ 524107 h 584674"/>
              <a:gd name="connsiteX48" fmla="*/ 476617 w 2094757"/>
              <a:gd name="connsiteY48" fmla="*/ 427191 h 584674"/>
              <a:gd name="connsiteX49" fmla="*/ 0 w 2094757"/>
              <a:gd name="connsiteY49" fmla="*/ 285971 h 584674"/>
              <a:gd name="connsiteX0" fmla="*/ 540167 w 2094757"/>
              <a:gd name="connsiteY0" fmla="*/ 0 h 584674"/>
              <a:gd name="connsiteX1" fmla="*/ 1468689 w 2094757"/>
              <a:gd name="connsiteY1" fmla="*/ 10592 h 584674"/>
              <a:gd name="connsiteX2" fmla="*/ 1920593 w 2094757"/>
              <a:gd name="connsiteY2" fmla="*/ 49427 h 584674"/>
              <a:gd name="connsiteX3" fmla="*/ 2086527 w 2094757"/>
              <a:gd name="connsiteY3" fmla="*/ 116507 h 584674"/>
              <a:gd name="connsiteX4" fmla="*/ 1835861 w 2094757"/>
              <a:gd name="connsiteY4" fmla="*/ 208300 h 584674"/>
              <a:gd name="connsiteX5" fmla="*/ 1405140 w 2094757"/>
              <a:gd name="connsiteY5" fmla="*/ 236544 h 584674"/>
              <a:gd name="connsiteX6" fmla="*/ 776711 w 2094757"/>
              <a:gd name="connsiteY6" fmla="*/ 158873 h 584674"/>
              <a:gd name="connsiteX7" fmla="*/ 896748 w 2094757"/>
              <a:gd name="connsiteY7" fmla="*/ 81202 h 584674"/>
              <a:gd name="connsiteX8" fmla="*/ 1391018 w 2094757"/>
              <a:gd name="connsiteY8" fmla="*/ 56488 h 584674"/>
              <a:gd name="connsiteX9" fmla="*/ 1754660 w 2094757"/>
              <a:gd name="connsiteY9" fmla="*/ 74141 h 584674"/>
              <a:gd name="connsiteX10" fmla="*/ 2027492 w 2094757"/>
              <a:gd name="connsiteY10" fmla="*/ 132964 h 584674"/>
              <a:gd name="connsiteX11" fmla="*/ 2051387 w 2094757"/>
              <a:gd name="connsiteY11" fmla="*/ 219263 h 584674"/>
              <a:gd name="connsiteX12" fmla="*/ 1832331 w 2094757"/>
              <a:gd name="connsiteY12" fmla="*/ 268318 h 584674"/>
              <a:gd name="connsiteX13" fmla="*/ 1451037 w 2094757"/>
              <a:gd name="connsiteY13" fmla="*/ 296562 h 584674"/>
              <a:gd name="connsiteX14" fmla="*/ 917931 w 2094757"/>
              <a:gd name="connsiteY14" fmla="*/ 257727 h 584674"/>
              <a:gd name="connsiteX15" fmla="*/ 751997 w 2094757"/>
              <a:gd name="connsiteY15" fmla="*/ 204769 h 584674"/>
              <a:gd name="connsiteX16" fmla="*/ 1129761 w 2094757"/>
              <a:gd name="connsiteY16" fmla="*/ 137690 h 584674"/>
              <a:gd name="connsiteX17" fmla="*/ 1737007 w 2094757"/>
              <a:gd name="connsiteY17" fmla="*/ 144751 h 584674"/>
              <a:gd name="connsiteX18" fmla="*/ 2090140 w 2094757"/>
              <a:gd name="connsiteY18" fmla="*/ 246311 h 584674"/>
              <a:gd name="connsiteX19" fmla="*/ 1892432 w 2094757"/>
              <a:gd name="connsiteY19" fmla="*/ 330672 h 584674"/>
              <a:gd name="connsiteX20" fmla="*/ 1482811 w 2094757"/>
              <a:gd name="connsiteY20" fmla="*/ 360111 h 584674"/>
              <a:gd name="connsiteX21" fmla="*/ 928522 w 2094757"/>
              <a:gd name="connsiteY21" fmla="*/ 335398 h 584674"/>
              <a:gd name="connsiteX22" fmla="*/ 737875 w 2094757"/>
              <a:gd name="connsiteY22" fmla="*/ 275379 h 584674"/>
              <a:gd name="connsiteX23" fmla="*/ 1023846 w 2094757"/>
              <a:gd name="connsiteY23" fmla="*/ 211830 h 584674"/>
              <a:gd name="connsiteX24" fmla="*/ 1686018 w 2094757"/>
              <a:gd name="connsiteY24" fmla="*/ 247053 h 584674"/>
              <a:gd name="connsiteX25" fmla="*/ 2080780 w 2094757"/>
              <a:gd name="connsiteY25" fmla="*/ 323955 h 584674"/>
              <a:gd name="connsiteX26" fmla="*/ 1945389 w 2094757"/>
              <a:gd name="connsiteY26" fmla="*/ 402449 h 584674"/>
              <a:gd name="connsiteX27" fmla="*/ 1371151 w 2094757"/>
              <a:gd name="connsiteY27" fmla="*/ 436587 h 584674"/>
              <a:gd name="connsiteX28" fmla="*/ 946175 w 2094757"/>
              <a:gd name="connsiteY28" fmla="*/ 402477 h 584674"/>
              <a:gd name="connsiteX29" fmla="*/ 747069 w 2094757"/>
              <a:gd name="connsiteY29" fmla="*/ 348351 h 584674"/>
              <a:gd name="connsiteX30" fmla="*/ 829098 w 2094757"/>
              <a:gd name="connsiteY30" fmla="*/ 312677 h 584674"/>
              <a:gd name="connsiteX31" fmla="*/ 1006690 w 2094757"/>
              <a:gd name="connsiteY31" fmla="*/ 297703 h 584674"/>
              <a:gd name="connsiteX32" fmla="*/ 1378946 w 2094757"/>
              <a:gd name="connsiteY32" fmla="*/ 300382 h 584674"/>
              <a:gd name="connsiteX33" fmla="*/ 1722719 w 2094757"/>
              <a:gd name="connsiteY33" fmla="*/ 324697 h 584674"/>
              <a:gd name="connsiteX34" fmla="*/ 1943744 w 2094757"/>
              <a:gd name="connsiteY34" fmla="*/ 361595 h 584674"/>
              <a:gd name="connsiteX35" fmla="*/ 2073637 w 2094757"/>
              <a:gd name="connsiteY35" fmla="*/ 415830 h 584674"/>
              <a:gd name="connsiteX36" fmla="*/ 1857044 w 2094757"/>
              <a:gd name="connsiteY36" fmla="*/ 494270 h 584674"/>
              <a:gd name="connsiteX37" fmla="*/ 1372217 w 2094757"/>
              <a:gd name="connsiteY37" fmla="*/ 517816 h 584674"/>
              <a:gd name="connsiteX38" fmla="*/ 903809 w 2094757"/>
              <a:gd name="connsiteY38" fmla="*/ 476618 h 584674"/>
              <a:gd name="connsiteX39" fmla="*/ 751997 w 2094757"/>
              <a:gd name="connsiteY39" fmla="*/ 427191 h 584674"/>
              <a:gd name="connsiteX40" fmla="*/ 981811 w 2094757"/>
              <a:gd name="connsiteY40" fmla="*/ 373835 h 584674"/>
              <a:gd name="connsiteX41" fmla="*/ 1624031 w 2094757"/>
              <a:gd name="connsiteY41" fmla="*/ 388355 h 584674"/>
              <a:gd name="connsiteX42" fmla="*/ 1961645 w 2094757"/>
              <a:gd name="connsiteY42" fmla="*/ 422067 h 584674"/>
              <a:gd name="connsiteX43" fmla="*/ 2082996 w 2094757"/>
              <a:gd name="connsiteY43" fmla="*/ 480148 h 584674"/>
              <a:gd name="connsiteX44" fmla="*/ 1982496 w 2094757"/>
              <a:gd name="connsiteY44" fmla="*/ 538202 h 584674"/>
              <a:gd name="connsiteX45" fmla="*/ 1592422 w 2094757"/>
              <a:gd name="connsiteY45" fmla="*/ 582415 h 584674"/>
              <a:gd name="connsiteX46" fmla="*/ 1188466 w 2094757"/>
              <a:gd name="connsiteY46" fmla="*/ 572573 h 584674"/>
              <a:gd name="connsiteX47" fmla="*/ 859963 w 2094757"/>
              <a:gd name="connsiteY47" fmla="*/ 524107 h 584674"/>
              <a:gd name="connsiteX48" fmla="*/ 476617 w 2094757"/>
              <a:gd name="connsiteY48" fmla="*/ 427191 h 584674"/>
              <a:gd name="connsiteX49" fmla="*/ 0 w 2094757"/>
              <a:gd name="connsiteY49" fmla="*/ 285971 h 584674"/>
              <a:gd name="connsiteX0" fmla="*/ 540167 w 2094757"/>
              <a:gd name="connsiteY0" fmla="*/ 0 h 584674"/>
              <a:gd name="connsiteX1" fmla="*/ 1468689 w 2094757"/>
              <a:gd name="connsiteY1" fmla="*/ 10592 h 584674"/>
              <a:gd name="connsiteX2" fmla="*/ 1920593 w 2094757"/>
              <a:gd name="connsiteY2" fmla="*/ 49427 h 584674"/>
              <a:gd name="connsiteX3" fmla="*/ 2086527 w 2094757"/>
              <a:gd name="connsiteY3" fmla="*/ 116507 h 584674"/>
              <a:gd name="connsiteX4" fmla="*/ 1835861 w 2094757"/>
              <a:gd name="connsiteY4" fmla="*/ 208300 h 584674"/>
              <a:gd name="connsiteX5" fmla="*/ 1405140 w 2094757"/>
              <a:gd name="connsiteY5" fmla="*/ 236544 h 584674"/>
              <a:gd name="connsiteX6" fmla="*/ 776711 w 2094757"/>
              <a:gd name="connsiteY6" fmla="*/ 158873 h 584674"/>
              <a:gd name="connsiteX7" fmla="*/ 896748 w 2094757"/>
              <a:gd name="connsiteY7" fmla="*/ 81202 h 584674"/>
              <a:gd name="connsiteX8" fmla="*/ 1391018 w 2094757"/>
              <a:gd name="connsiteY8" fmla="*/ 56488 h 584674"/>
              <a:gd name="connsiteX9" fmla="*/ 1754660 w 2094757"/>
              <a:gd name="connsiteY9" fmla="*/ 74141 h 584674"/>
              <a:gd name="connsiteX10" fmla="*/ 2027492 w 2094757"/>
              <a:gd name="connsiteY10" fmla="*/ 132964 h 584674"/>
              <a:gd name="connsiteX11" fmla="*/ 2068056 w 2094757"/>
              <a:gd name="connsiteY11" fmla="*/ 214564 h 584674"/>
              <a:gd name="connsiteX12" fmla="*/ 1832331 w 2094757"/>
              <a:gd name="connsiteY12" fmla="*/ 268318 h 584674"/>
              <a:gd name="connsiteX13" fmla="*/ 1451037 w 2094757"/>
              <a:gd name="connsiteY13" fmla="*/ 296562 h 584674"/>
              <a:gd name="connsiteX14" fmla="*/ 917931 w 2094757"/>
              <a:gd name="connsiteY14" fmla="*/ 257727 h 584674"/>
              <a:gd name="connsiteX15" fmla="*/ 751997 w 2094757"/>
              <a:gd name="connsiteY15" fmla="*/ 204769 h 584674"/>
              <a:gd name="connsiteX16" fmla="*/ 1129761 w 2094757"/>
              <a:gd name="connsiteY16" fmla="*/ 137690 h 584674"/>
              <a:gd name="connsiteX17" fmla="*/ 1737007 w 2094757"/>
              <a:gd name="connsiteY17" fmla="*/ 144751 h 584674"/>
              <a:gd name="connsiteX18" fmla="*/ 2090140 w 2094757"/>
              <a:gd name="connsiteY18" fmla="*/ 246311 h 584674"/>
              <a:gd name="connsiteX19" fmla="*/ 1892432 w 2094757"/>
              <a:gd name="connsiteY19" fmla="*/ 330672 h 584674"/>
              <a:gd name="connsiteX20" fmla="*/ 1482811 w 2094757"/>
              <a:gd name="connsiteY20" fmla="*/ 360111 h 584674"/>
              <a:gd name="connsiteX21" fmla="*/ 928522 w 2094757"/>
              <a:gd name="connsiteY21" fmla="*/ 335398 h 584674"/>
              <a:gd name="connsiteX22" fmla="*/ 737875 w 2094757"/>
              <a:gd name="connsiteY22" fmla="*/ 275379 h 584674"/>
              <a:gd name="connsiteX23" fmla="*/ 1023846 w 2094757"/>
              <a:gd name="connsiteY23" fmla="*/ 211830 h 584674"/>
              <a:gd name="connsiteX24" fmla="*/ 1686018 w 2094757"/>
              <a:gd name="connsiteY24" fmla="*/ 247053 h 584674"/>
              <a:gd name="connsiteX25" fmla="*/ 2080780 w 2094757"/>
              <a:gd name="connsiteY25" fmla="*/ 323955 h 584674"/>
              <a:gd name="connsiteX26" fmla="*/ 1945389 w 2094757"/>
              <a:gd name="connsiteY26" fmla="*/ 402449 h 584674"/>
              <a:gd name="connsiteX27" fmla="*/ 1371151 w 2094757"/>
              <a:gd name="connsiteY27" fmla="*/ 436587 h 584674"/>
              <a:gd name="connsiteX28" fmla="*/ 946175 w 2094757"/>
              <a:gd name="connsiteY28" fmla="*/ 402477 h 584674"/>
              <a:gd name="connsiteX29" fmla="*/ 747069 w 2094757"/>
              <a:gd name="connsiteY29" fmla="*/ 348351 h 584674"/>
              <a:gd name="connsiteX30" fmla="*/ 829098 w 2094757"/>
              <a:gd name="connsiteY30" fmla="*/ 312677 h 584674"/>
              <a:gd name="connsiteX31" fmla="*/ 1006690 w 2094757"/>
              <a:gd name="connsiteY31" fmla="*/ 297703 h 584674"/>
              <a:gd name="connsiteX32" fmla="*/ 1378946 w 2094757"/>
              <a:gd name="connsiteY32" fmla="*/ 300382 h 584674"/>
              <a:gd name="connsiteX33" fmla="*/ 1722719 w 2094757"/>
              <a:gd name="connsiteY33" fmla="*/ 324697 h 584674"/>
              <a:gd name="connsiteX34" fmla="*/ 1943744 w 2094757"/>
              <a:gd name="connsiteY34" fmla="*/ 361595 h 584674"/>
              <a:gd name="connsiteX35" fmla="*/ 2073637 w 2094757"/>
              <a:gd name="connsiteY35" fmla="*/ 415830 h 584674"/>
              <a:gd name="connsiteX36" fmla="*/ 1857044 w 2094757"/>
              <a:gd name="connsiteY36" fmla="*/ 494270 h 584674"/>
              <a:gd name="connsiteX37" fmla="*/ 1372217 w 2094757"/>
              <a:gd name="connsiteY37" fmla="*/ 517816 h 584674"/>
              <a:gd name="connsiteX38" fmla="*/ 903809 w 2094757"/>
              <a:gd name="connsiteY38" fmla="*/ 476618 h 584674"/>
              <a:gd name="connsiteX39" fmla="*/ 751997 w 2094757"/>
              <a:gd name="connsiteY39" fmla="*/ 427191 h 584674"/>
              <a:gd name="connsiteX40" fmla="*/ 981811 w 2094757"/>
              <a:gd name="connsiteY40" fmla="*/ 373835 h 584674"/>
              <a:gd name="connsiteX41" fmla="*/ 1624031 w 2094757"/>
              <a:gd name="connsiteY41" fmla="*/ 388355 h 584674"/>
              <a:gd name="connsiteX42" fmla="*/ 1961645 w 2094757"/>
              <a:gd name="connsiteY42" fmla="*/ 422067 h 584674"/>
              <a:gd name="connsiteX43" fmla="*/ 2082996 w 2094757"/>
              <a:gd name="connsiteY43" fmla="*/ 480148 h 584674"/>
              <a:gd name="connsiteX44" fmla="*/ 1982496 w 2094757"/>
              <a:gd name="connsiteY44" fmla="*/ 538202 h 584674"/>
              <a:gd name="connsiteX45" fmla="*/ 1592422 w 2094757"/>
              <a:gd name="connsiteY45" fmla="*/ 582415 h 584674"/>
              <a:gd name="connsiteX46" fmla="*/ 1188466 w 2094757"/>
              <a:gd name="connsiteY46" fmla="*/ 572573 h 584674"/>
              <a:gd name="connsiteX47" fmla="*/ 859963 w 2094757"/>
              <a:gd name="connsiteY47" fmla="*/ 524107 h 584674"/>
              <a:gd name="connsiteX48" fmla="*/ 476617 w 2094757"/>
              <a:gd name="connsiteY48" fmla="*/ 427191 h 584674"/>
              <a:gd name="connsiteX49" fmla="*/ 0 w 2094757"/>
              <a:gd name="connsiteY49" fmla="*/ 285971 h 584674"/>
              <a:gd name="connsiteX0" fmla="*/ 540167 w 2094757"/>
              <a:gd name="connsiteY0" fmla="*/ 0 h 584674"/>
              <a:gd name="connsiteX1" fmla="*/ 1468689 w 2094757"/>
              <a:gd name="connsiteY1" fmla="*/ 10592 h 584674"/>
              <a:gd name="connsiteX2" fmla="*/ 1920593 w 2094757"/>
              <a:gd name="connsiteY2" fmla="*/ 49427 h 584674"/>
              <a:gd name="connsiteX3" fmla="*/ 2084146 w 2094757"/>
              <a:gd name="connsiteY3" fmla="*/ 129036 h 584674"/>
              <a:gd name="connsiteX4" fmla="*/ 1835861 w 2094757"/>
              <a:gd name="connsiteY4" fmla="*/ 208300 h 584674"/>
              <a:gd name="connsiteX5" fmla="*/ 1405140 w 2094757"/>
              <a:gd name="connsiteY5" fmla="*/ 236544 h 584674"/>
              <a:gd name="connsiteX6" fmla="*/ 776711 w 2094757"/>
              <a:gd name="connsiteY6" fmla="*/ 158873 h 584674"/>
              <a:gd name="connsiteX7" fmla="*/ 896748 w 2094757"/>
              <a:gd name="connsiteY7" fmla="*/ 81202 h 584674"/>
              <a:gd name="connsiteX8" fmla="*/ 1391018 w 2094757"/>
              <a:gd name="connsiteY8" fmla="*/ 56488 h 584674"/>
              <a:gd name="connsiteX9" fmla="*/ 1754660 w 2094757"/>
              <a:gd name="connsiteY9" fmla="*/ 74141 h 584674"/>
              <a:gd name="connsiteX10" fmla="*/ 2027492 w 2094757"/>
              <a:gd name="connsiteY10" fmla="*/ 132964 h 584674"/>
              <a:gd name="connsiteX11" fmla="*/ 2068056 w 2094757"/>
              <a:gd name="connsiteY11" fmla="*/ 214564 h 584674"/>
              <a:gd name="connsiteX12" fmla="*/ 1832331 w 2094757"/>
              <a:gd name="connsiteY12" fmla="*/ 268318 h 584674"/>
              <a:gd name="connsiteX13" fmla="*/ 1451037 w 2094757"/>
              <a:gd name="connsiteY13" fmla="*/ 296562 h 584674"/>
              <a:gd name="connsiteX14" fmla="*/ 917931 w 2094757"/>
              <a:gd name="connsiteY14" fmla="*/ 257727 h 584674"/>
              <a:gd name="connsiteX15" fmla="*/ 751997 w 2094757"/>
              <a:gd name="connsiteY15" fmla="*/ 204769 h 584674"/>
              <a:gd name="connsiteX16" fmla="*/ 1129761 w 2094757"/>
              <a:gd name="connsiteY16" fmla="*/ 137690 h 584674"/>
              <a:gd name="connsiteX17" fmla="*/ 1737007 w 2094757"/>
              <a:gd name="connsiteY17" fmla="*/ 144751 h 584674"/>
              <a:gd name="connsiteX18" fmla="*/ 2090140 w 2094757"/>
              <a:gd name="connsiteY18" fmla="*/ 246311 h 584674"/>
              <a:gd name="connsiteX19" fmla="*/ 1892432 w 2094757"/>
              <a:gd name="connsiteY19" fmla="*/ 330672 h 584674"/>
              <a:gd name="connsiteX20" fmla="*/ 1482811 w 2094757"/>
              <a:gd name="connsiteY20" fmla="*/ 360111 h 584674"/>
              <a:gd name="connsiteX21" fmla="*/ 928522 w 2094757"/>
              <a:gd name="connsiteY21" fmla="*/ 335398 h 584674"/>
              <a:gd name="connsiteX22" fmla="*/ 737875 w 2094757"/>
              <a:gd name="connsiteY22" fmla="*/ 275379 h 584674"/>
              <a:gd name="connsiteX23" fmla="*/ 1023846 w 2094757"/>
              <a:gd name="connsiteY23" fmla="*/ 211830 h 584674"/>
              <a:gd name="connsiteX24" fmla="*/ 1686018 w 2094757"/>
              <a:gd name="connsiteY24" fmla="*/ 247053 h 584674"/>
              <a:gd name="connsiteX25" fmla="*/ 2080780 w 2094757"/>
              <a:gd name="connsiteY25" fmla="*/ 323955 h 584674"/>
              <a:gd name="connsiteX26" fmla="*/ 1945389 w 2094757"/>
              <a:gd name="connsiteY26" fmla="*/ 402449 h 584674"/>
              <a:gd name="connsiteX27" fmla="*/ 1371151 w 2094757"/>
              <a:gd name="connsiteY27" fmla="*/ 436587 h 584674"/>
              <a:gd name="connsiteX28" fmla="*/ 946175 w 2094757"/>
              <a:gd name="connsiteY28" fmla="*/ 402477 h 584674"/>
              <a:gd name="connsiteX29" fmla="*/ 747069 w 2094757"/>
              <a:gd name="connsiteY29" fmla="*/ 348351 h 584674"/>
              <a:gd name="connsiteX30" fmla="*/ 829098 w 2094757"/>
              <a:gd name="connsiteY30" fmla="*/ 312677 h 584674"/>
              <a:gd name="connsiteX31" fmla="*/ 1006690 w 2094757"/>
              <a:gd name="connsiteY31" fmla="*/ 297703 h 584674"/>
              <a:gd name="connsiteX32" fmla="*/ 1378946 w 2094757"/>
              <a:gd name="connsiteY32" fmla="*/ 300382 h 584674"/>
              <a:gd name="connsiteX33" fmla="*/ 1722719 w 2094757"/>
              <a:gd name="connsiteY33" fmla="*/ 324697 h 584674"/>
              <a:gd name="connsiteX34" fmla="*/ 1943744 w 2094757"/>
              <a:gd name="connsiteY34" fmla="*/ 361595 h 584674"/>
              <a:gd name="connsiteX35" fmla="*/ 2073637 w 2094757"/>
              <a:gd name="connsiteY35" fmla="*/ 415830 h 584674"/>
              <a:gd name="connsiteX36" fmla="*/ 1857044 w 2094757"/>
              <a:gd name="connsiteY36" fmla="*/ 494270 h 584674"/>
              <a:gd name="connsiteX37" fmla="*/ 1372217 w 2094757"/>
              <a:gd name="connsiteY37" fmla="*/ 517816 h 584674"/>
              <a:gd name="connsiteX38" fmla="*/ 903809 w 2094757"/>
              <a:gd name="connsiteY38" fmla="*/ 476618 h 584674"/>
              <a:gd name="connsiteX39" fmla="*/ 751997 w 2094757"/>
              <a:gd name="connsiteY39" fmla="*/ 427191 h 584674"/>
              <a:gd name="connsiteX40" fmla="*/ 981811 w 2094757"/>
              <a:gd name="connsiteY40" fmla="*/ 373835 h 584674"/>
              <a:gd name="connsiteX41" fmla="*/ 1624031 w 2094757"/>
              <a:gd name="connsiteY41" fmla="*/ 388355 h 584674"/>
              <a:gd name="connsiteX42" fmla="*/ 1961645 w 2094757"/>
              <a:gd name="connsiteY42" fmla="*/ 422067 h 584674"/>
              <a:gd name="connsiteX43" fmla="*/ 2082996 w 2094757"/>
              <a:gd name="connsiteY43" fmla="*/ 480148 h 584674"/>
              <a:gd name="connsiteX44" fmla="*/ 1982496 w 2094757"/>
              <a:gd name="connsiteY44" fmla="*/ 538202 h 584674"/>
              <a:gd name="connsiteX45" fmla="*/ 1592422 w 2094757"/>
              <a:gd name="connsiteY45" fmla="*/ 582415 h 584674"/>
              <a:gd name="connsiteX46" fmla="*/ 1188466 w 2094757"/>
              <a:gd name="connsiteY46" fmla="*/ 572573 h 584674"/>
              <a:gd name="connsiteX47" fmla="*/ 859963 w 2094757"/>
              <a:gd name="connsiteY47" fmla="*/ 524107 h 584674"/>
              <a:gd name="connsiteX48" fmla="*/ 476617 w 2094757"/>
              <a:gd name="connsiteY48" fmla="*/ 427191 h 584674"/>
              <a:gd name="connsiteX49" fmla="*/ 0 w 2094757"/>
              <a:gd name="connsiteY49" fmla="*/ 285971 h 584674"/>
              <a:gd name="connsiteX0" fmla="*/ 540167 w 2094757"/>
              <a:gd name="connsiteY0" fmla="*/ 0 h 584674"/>
              <a:gd name="connsiteX1" fmla="*/ 1468689 w 2094757"/>
              <a:gd name="connsiteY1" fmla="*/ 10592 h 584674"/>
              <a:gd name="connsiteX2" fmla="*/ 1920593 w 2094757"/>
              <a:gd name="connsiteY2" fmla="*/ 49427 h 584674"/>
              <a:gd name="connsiteX3" fmla="*/ 2084146 w 2094757"/>
              <a:gd name="connsiteY3" fmla="*/ 129036 h 584674"/>
              <a:gd name="connsiteX4" fmla="*/ 1835861 w 2094757"/>
              <a:gd name="connsiteY4" fmla="*/ 208300 h 584674"/>
              <a:gd name="connsiteX5" fmla="*/ 1405140 w 2094757"/>
              <a:gd name="connsiteY5" fmla="*/ 236544 h 584674"/>
              <a:gd name="connsiteX6" fmla="*/ 776711 w 2094757"/>
              <a:gd name="connsiteY6" fmla="*/ 158873 h 584674"/>
              <a:gd name="connsiteX7" fmla="*/ 896748 w 2094757"/>
              <a:gd name="connsiteY7" fmla="*/ 81202 h 584674"/>
              <a:gd name="connsiteX8" fmla="*/ 1391018 w 2094757"/>
              <a:gd name="connsiteY8" fmla="*/ 56488 h 584674"/>
              <a:gd name="connsiteX9" fmla="*/ 1754660 w 2094757"/>
              <a:gd name="connsiteY9" fmla="*/ 74141 h 584674"/>
              <a:gd name="connsiteX10" fmla="*/ 2017967 w 2094757"/>
              <a:gd name="connsiteY10" fmla="*/ 136096 h 584674"/>
              <a:gd name="connsiteX11" fmla="*/ 2068056 w 2094757"/>
              <a:gd name="connsiteY11" fmla="*/ 214564 h 584674"/>
              <a:gd name="connsiteX12" fmla="*/ 1832331 w 2094757"/>
              <a:gd name="connsiteY12" fmla="*/ 268318 h 584674"/>
              <a:gd name="connsiteX13" fmla="*/ 1451037 w 2094757"/>
              <a:gd name="connsiteY13" fmla="*/ 296562 h 584674"/>
              <a:gd name="connsiteX14" fmla="*/ 917931 w 2094757"/>
              <a:gd name="connsiteY14" fmla="*/ 257727 h 584674"/>
              <a:gd name="connsiteX15" fmla="*/ 751997 w 2094757"/>
              <a:gd name="connsiteY15" fmla="*/ 204769 h 584674"/>
              <a:gd name="connsiteX16" fmla="*/ 1129761 w 2094757"/>
              <a:gd name="connsiteY16" fmla="*/ 137690 h 584674"/>
              <a:gd name="connsiteX17" fmla="*/ 1737007 w 2094757"/>
              <a:gd name="connsiteY17" fmla="*/ 144751 h 584674"/>
              <a:gd name="connsiteX18" fmla="*/ 2090140 w 2094757"/>
              <a:gd name="connsiteY18" fmla="*/ 246311 h 584674"/>
              <a:gd name="connsiteX19" fmla="*/ 1892432 w 2094757"/>
              <a:gd name="connsiteY19" fmla="*/ 330672 h 584674"/>
              <a:gd name="connsiteX20" fmla="*/ 1482811 w 2094757"/>
              <a:gd name="connsiteY20" fmla="*/ 360111 h 584674"/>
              <a:gd name="connsiteX21" fmla="*/ 928522 w 2094757"/>
              <a:gd name="connsiteY21" fmla="*/ 335398 h 584674"/>
              <a:gd name="connsiteX22" fmla="*/ 737875 w 2094757"/>
              <a:gd name="connsiteY22" fmla="*/ 275379 h 584674"/>
              <a:gd name="connsiteX23" fmla="*/ 1023846 w 2094757"/>
              <a:gd name="connsiteY23" fmla="*/ 211830 h 584674"/>
              <a:gd name="connsiteX24" fmla="*/ 1686018 w 2094757"/>
              <a:gd name="connsiteY24" fmla="*/ 247053 h 584674"/>
              <a:gd name="connsiteX25" fmla="*/ 2080780 w 2094757"/>
              <a:gd name="connsiteY25" fmla="*/ 323955 h 584674"/>
              <a:gd name="connsiteX26" fmla="*/ 1945389 w 2094757"/>
              <a:gd name="connsiteY26" fmla="*/ 402449 h 584674"/>
              <a:gd name="connsiteX27" fmla="*/ 1371151 w 2094757"/>
              <a:gd name="connsiteY27" fmla="*/ 436587 h 584674"/>
              <a:gd name="connsiteX28" fmla="*/ 946175 w 2094757"/>
              <a:gd name="connsiteY28" fmla="*/ 402477 h 584674"/>
              <a:gd name="connsiteX29" fmla="*/ 747069 w 2094757"/>
              <a:gd name="connsiteY29" fmla="*/ 348351 h 584674"/>
              <a:gd name="connsiteX30" fmla="*/ 829098 w 2094757"/>
              <a:gd name="connsiteY30" fmla="*/ 312677 h 584674"/>
              <a:gd name="connsiteX31" fmla="*/ 1006690 w 2094757"/>
              <a:gd name="connsiteY31" fmla="*/ 297703 h 584674"/>
              <a:gd name="connsiteX32" fmla="*/ 1378946 w 2094757"/>
              <a:gd name="connsiteY32" fmla="*/ 300382 h 584674"/>
              <a:gd name="connsiteX33" fmla="*/ 1722719 w 2094757"/>
              <a:gd name="connsiteY33" fmla="*/ 324697 h 584674"/>
              <a:gd name="connsiteX34" fmla="*/ 1943744 w 2094757"/>
              <a:gd name="connsiteY34" fmla="*/ 361595 h 584674"/>
              <a:gd name="connsiteX35" fmla="*/ 2073637 w 2094757"/>
              <a:gd name="connsiteY35" fmla="*/ 415830 h 584674"/>
              <a:gd name="connsiteX36" fmla="*/ 1857044 w 2094757"/>
              <a:gd name="connsiteY36" fmla="*/ 494270 h 584674"/>
              <a:gd name="connsiteX37" fmla="*/ 1372217 w 2094757"/>
              <a:gd name="connsiteY37" fmla="*/ 517816 h 584674"/>
              <a:gd name="connsiteX38" fmla="*/ 903809 w 2094757"/>
              <a:gd name="connsiteY38" fmla="*/ 476618 h 584674"/>
              <a:gd name="connsiteX39" fmla="*/ 751997 w 2094757"/>
              <a:gd name="connsiteY39" fmla="*/ 427191 h 584674"/>
              <a:gd name="connsiteX40" fmla="*/ 981811 w 2094757"/>
              <a:gd name="connsiteY40" fmla="*/ 373835 h 584674"/>
              <a:gd name="connsiteX41" fmla="*/ 1624031 w 2094757"/>
              <a:gd name="connsiteY41" fmla="*/ 388355 h 584674"/>
              <a:gd name="connsiteX42" fmla="*/ 1961645 w 2094757"/>
              <a:gd name="connsiteY42" fmla="*/ 422067 h 584674"/>
              <a:gd name="connsiteX43" fmla="*/ 2082996 w 2094757"/>
              <a:gd name="connsiteY43" fmla="*/ 480148 h 584674"/>
              <a:gd name="connsiteX44" fmla="*/ 1982496 w 2094757"/>
              <a:gd name="connsiteY44" fmla="*/ 538202 h 584674"/>
              <a:gd name="connsiteX45" fmla="*/ 1592422 w 2094757"/>
              <a:gd name="connsiteY45" fmla="*/ 582415 h 584674"/>
              <a:gd name="connsiteX46" fmla="*/ 1188466 w 2094757"/>
              <a:gd name="connsiteY46" fmla="*/ 572573 h 584674"/>
              <a:gd name="connsiteX47" fmla="*/ 859963 w 2094757"/>
              <a:gd name="connsiteY47" fmla="*/ 524107 h 584674"/>
              <a:gd name="connsiteX48" fmla="*/ 476617 w 2094757"/>
              <a:gd name="connsiteY48" fmla="*/ 427191 h 584674"/>
              <a:gd name="connsiteX49" fmla="*/ 0 w 2094757"/>
              <a:gd name="connsiteY49" fmla="*/ 285971 h 584674"/>
              <a:gd name="connsiteX0" fmla="*/ 540167 w 2094757"/>
              <a:gd name="connsiteY0" fmla="*/ 0 h 584674"/>
              <a:gd name="connsiteX1" fmla="*/ 1468689 w 2094757"/>
              <a:gd name="connsiteY1" fmla="*/ 10592 h 584674"/>
              <a:gd name="connsiteX2" fmla="*/ 1920593 w 2094757"/>
              <a:gd name="connsiteY2" fmla="*/ 49427 h 584674"/>
              <a:gd name="connsiteX3" fmla="*/ 2084146 w 2094757"/>
              <a:gd name="connsiteY3" fmla="*/ 129036 h 584674"/>
              <a:gd name="connsiteX4" fmla="*/ 1835861 w 2094757"/>
              <a:gd name="connsiteY4" fmla="*/ 208300 h 584674"/>
              <a:gd name="connsiteX5" fmla="*/ 1405140 w 2094757"/>
              <a:gd name="connsiteY5" fmla="*/ 236544 h 584674"/>
              <a:gd name="connsiteX6" fmla="*/ 776711 w 2094757"/>
              <a:gd name="connsiteY6" fmla="*/ 158873 h 584674"/>
              <a:gd name="connsiteX7" fmla="*/ 896748 w 2094757"/>
              <a:gd name="connsiteY7" fmla="*/ 81202 h 584674"/>
              <a:gd name="connsiteX8" fmla="*/ 1391018 w 2094757"/>
              <a:gd name="connsiteY8" fmla="*/ 56488 h 584674"/>
              <a:gd name="connsiteX9" fmla="*/ 1754660 w 2094757"/>
              <a:gd name="connsiteY9" fmla="*/ 74141 h 584674"/>
              <a:gd name="connsiteX10" fmla="*/ 2017967 w 2094757"/>
              <a:gd name="connsiteY10" fmla="*/ 136096 h 584674"/>
              <a:gd name="connsiteX11" fmla="*/ 2075199 w 2094757"/>
              <a:gd name="connsiteY11" fmla="*/ 209866 h 584674"/>
              <a:gd name="connsiteX12" fmla="*/ 1832331 w 2094757"/>
              <a:gd name="connsiteY12" fmla="*/ 268318 h 584674"/>
              <a:gd name="connsiteX13" fmla="*/ 1451037 w 2094757"/>
              <a:gd name="connsiteY13" fmla="*/ 296562 h 584674"/>
              <a:gd name="connsiteX14" fmla="*/ 917931 w 2094757"/>
              <a:gd name="connsiteY14" fmla="*/ 257727 h 584674"/>
              <a:gd name="connsiteX15" fmla="*/ 751997 w 2094757"/>
              <a:gd name="connsiteY15" fmla="*/ 204769 h 584674"/>
              <a:gd name="connsiteX16" fmla="*/ 1129761 w 2094757"/>
              <a:gd name="connsiteY16" fmla="*/ 137690 h 584674"/>
              <a:gd name="connsiteX17" fmla="*/ 1737007 w 2094757"/>
              <a:gd name="connsiteY17" fmla="*/ 144751 h 584674"/>
              <a:gd name="connsiteX18" fmla="*/ 2090140 w 2094757"/>
              <a:gd name="connsiteY18" fmla="*/ 246311 h 584674"/>
              <a:gd name="connsiteX19" fmla="*/ 1892432 w 2094757"/>
              <a:gd name="connsiteY19" fmla="*/ 330672 h 584674"/>
              <a:gd name="connsiteX20" fmla="*/ 1482811 w 2094757"/>
              <a:gd name="connsiteY20" fmla="*/ 360111 h 584674"/>
              <a:gd name="connsiteX21" fmla="*/ 928522 w 2094757"/>
              <a:gd name="connsiteY21" fmla="*/ 335398 h 584674"/>
              <a:gd name="connsiteX22" fmla="*/ 737875 w 2094757"/>
              <a:gd name="connsiteY22" fmla="*/ 275379 h 584674"/>
              <a:gd name="connsiteX23" fmla="*/ 1023846 w 2094757"/>
              <a:gd name="connsiteY23" fmla="*/ 211830 h 584674"/>
              <a:gd name="connsiteX24" fmla="*/ 1686018 w 2094757"/>
              <a:gd name="connsiteY24" fmla="*/ 247053 h 584674"/>
              <a:gd name="connsiteX25" fmla="*/ 2080780 w 2094757"/>
              <a:gd name="connsiteY25" fmla="*/ 323955 h 584674"/>
              <a:gd name="connsiteX26" fmla="*/ 1945389 w 2094757"/>
              <a:gd name="connsiteY26" fmla="*/ 402449 h 584674"/>
              <a:gd name="connsiteX27" fmla="*/ 1371151 w 2094757"/>
              <a:gd name="connsiteY27" fmla="*/ 436587 h 584674"/>
              <a:gd name="connsiteX28" fmla="*/ 946175 w 2094757"/>
              <a:gd name="connsiteY28" fmla="*/ 402477 h 584674"/>
              <a:gd name="connsiteX29" fmla="*/ 747069 w 2094757"/>
              <a:gd name="connsiteY29" fmla="*/ 348351 h 584674"/>
              <a:gd name="connsiteX30" fmla="*/ 829098 w 2094757"/>
              <a:gd name="connsiteY30" fmla="*/ 312677 h 584674"/>
              <a:gd name="connsiteX31" fmla="*/ 1006690 w 2094757"/>
              <a:gd name="connsiteY31" fmla="*/ 297703 h 584674"/>
              <a:gd name="connsiteX32" fmla="*/ 1378946 w 2094757"/>
              <a:gd name="connsiteY32" fmla="*/ 300382 h 584674"/>
              <a:gd name="connsiteX33" fmla="*/ 1722719 w 2094757"/>
              <a:gd name="connsiteY33" fmla="*/ 324697 h 584674"/>
              <a:gd name="connsiteX34" fmla="*/ 1943744 w 2094757"/>
              <a:gd name="connsiteY34" fmla="*/ 361595 h 584674"/>
              <a:gd name="connsiteX35" fmla="*/ 2073637 w 2094757"/>
              <a:gd name="connsiteY35" fmla="*/ 415830 h 584674"/>
              <a:gd name="connsiteX36" fmla="*/ 1857044 w 2094757"/>
              <a:gd name="connsiteY36" fmla="*/ 494270 h 584674"/>
              <a:gd name="connsiteX37" fmla="*/ 1372217 w 2094757"/>
              <a:gd name="connsiteY37" fmla="*/ 517816 h 584674"/>
              <a:gd name="connsiteX38" fmla="*/ 903809 w 2094757"/>
              <a:gd name="connsiteY38" fmla="*/ 476618 h 584674"/>
              <a:gd name="connsiteX39" fmla="*/ 751997 w 2094757"/>
              <a:gd name="connsiteY39" fmla="*/ 427191 h 584674"/>
              <a:gd name="connsiteX40" fmla="*/ 981811 w 2094757"/>
              <a:gd name="connsiteY40" fmla="*/ 373835 h 584674"/>
              <a:gd name="connsiteX41" fmla="*/ 1624031 w 2094757"/>
              <a:gd name="connsiteY41" fmla="*/ 388355 h 584674"/>
              <a:gd name="connsiteX42" fmla="*/ 1961645 w 2094757"/>
              <a:gd name="connsiteY42" fmla="*/ 422067 h 584674"/>
              <a:gd name="connsiteX43" fmla="*/ 2082996 w 2094757"/>
              <a:gd name="connsiteY43" fmla="*/ 480148 h 584674"/>
              <a:gd name="connsiteX44" fmla="*/ 1982496 w 2094757"/>
              <a:gd name="connsiteY44" fmla="*/ 538202 h 584674"/>
              <a:gd name="connsiteX45" fmla="*/ 1592422 w 2094757"/>
              <a:gd name="connsiteY45" fmla="*/ 582415 h 584674"/>
              <a:gd name="connsiteX46" fmla="*/ 1188466 w 2094757"/>
              <a:gd name="connsiteY46" fmla="*/ 572573 h 584674"/>
              <a:gd name="connsiteX47" fmla="*/ 859963 w 2094757"/>
              <a:gd name="connsiteY47" fmla="*/ 524107 h 584674"/>
              <a:gd name="connsiteX48" fmla="*/ 476617 w 2094757"/>
              <a:gd name="connsiteY48" fmla="*/ 427191 h 584674"/>
              <a:gd name="connsiteX49" fmla="*/ 0 w 2094757"/>
              <a:gd name="connsiteY49" fmla="*/ 285971 h 584674"/>
              <a:gd name="connsiteX0" fmla="*/ 540167 w 2094757"/>
              <a:gd name="connsiteY0" fmla="*/ 0 h 584674"/>
              <a:gd name="connsiteX1" fmla="*/ 1468689 w 2094757"/>
              <a:gd name="connsiteY1" fmla="*/ 10592 h 584674"/>
              <a:gd name="connsiteX2" fmla="*/ 1920593 w 2094757"/>
              <a:gd name="connsiteY2" fmla="*/ 49427 h 584674"/>
              <a:gd name="connsiteX3" fmla="*/ 2084146 w 2094757"/>
              <a:gd name="connsiteY3" fmla="*/ 129036 h 584674"/>
              <a:gd name="connsiteX4" fmla="*/ 1835861 w 2094757"/>
              <a:gd name="connsiteY4" fmla="*/ 208300 h 584674"/>
              <a:gd name="connsiteX5" fmla="*/ 1405140 w 2094757"/>
              <a:gd name="connsiteY5" fmla="*/ 236544 h 584674"/>
              <a:gd name="connsiteX6" fmla="*/ 776711 w 2094757"/>
              <a:gd name="connsiteY6" fmla="*/ 158873 h 584674"/>
              <a:gd name="connsiteX7" fmla="*/ 896748 w 2094757"/>
              <a:gd name="connsiteY7" fmla="*/ 81202 h 584674"/>
              <a:gd name="connsiteX8" fmla="*/ 1391018 w 2094757"/>
              <a:gd name="connsiteY8" fmla="*/ 56488 h 584674"/>
              <a:gd name="connsiteX9" fmla="*/ 1747516 w 2094757"/>
              <a:gd name="connsiteY9" fmla="*/ 80405 h 584674"/>
              <a:gd name="connsiteX10" fmla="*/ 2017967 w 2094757"/>
              <a:gd name="connsiteY10" fmla="*/ 136096 h 584674"/>
              <a:gd name="connsiteX11" fmla="*/ 2075199 w 2094757"/>
              <a:gd name="connsiteY11" fmla="*/ 209866 h 584674"/>
              <a:gd name="connsiteX12" fmla="*/ 1832331 w 2094757"/>
              <a:gd name="connsiteY12" fmla="*/ 268318 h 584674"/>
              <a:gd name="connsiteX13" fmla="*/ 1451037 w 2094757"/>
              <a:gd name="connsiteY13" fmla="*/ 296562 h 584674"/>
              <a:gd name="connsiteX14" fmla="*/ 917931 w 2094757"/>
              <a:gd name="connsiteY14" fmla="*/ 257727 h 584674"/>
              <a:gd name="connsiteX15" fmla="*/ 751997 w 2094757"/>
              <a:gd name="connsiteY15" fmla="*/ 204769 h 584674"/>
              <a:gd name="connsiteX16" fmla="*/ 1129761 w 2094757"/>
              <a:gd name="connsiteY16" fmla="*/ 137690 h 584674"/>
              <a:gd name="connsiteX17" fmla="*/ 1737007 w 2094757"/>
              <a:gd name="connsiteY17" fmla="*/ 144751 h 584674"/>
              <a:gd name="connsiteX18" fmla="*/ 2090140 w 2094757"/>
              <a:gd name="connsiteY18" fmla="*/ 246311 h 584674"/>
              <a:gd name="connsiteX19" fmla="*/ 1892432 w 2094757"/>
              <a:gd name="connsiteY19" fmla="*/ 330672 h 584674"/>
              <a:gd name="connsiteX20" fmla="*/ 1482811 w 2094757"/>
              <a:gd name="connsiteY20" fmla="*/ 360111 h 584674"/>
              <a:gd name="connsiteX21" fmla="*/ 928522 w 2094757"/>
              <a:gd name="connsiteY21" fmla="*/ 335398 h 584674"/>
              <a:gd name="connsiteX22" fmla="*/ 737875 w 2094757"/>
              <a:gd name="connsiteY22" fmla="*/ 275379 h 584674"/>
              <a:gd name="connsiteX23" fmla="*/ 1023846 w 2094757"/>
              <a:gd name="connsiteY23" fmla="*/ 211830 h 584674"/>
              <a:gd name="connsiteX24" fmla="*/ 1686018 w 2094757"/>
              <a:gd name="connsiteY24" fmla="*/ 247053 h 584674"/>
              <a:gd name="connsiteX25" fmla="*/ 2080780 w 2094757"/>
              <a:gd name="connsiteY25" fmla="*/ 323955 h 584674"/>
              <a:gd name="connsiteX26" fmla="*/ 1945389 w 2094757"/>
              <a:gd name="connsiteY26" fmla="*/ 402449 h 584674"/>
              <a:gd name="connsiteX27" fmla="*/ 1371151 w 2094757"/>
              <a:gd name="connsiteY27" fmla="*/ 436587 h 584674"/>
              <a:gd name="connsiteX28" fmla="*/ 946175 w 2094757"/>
              <a:gd name="connsiteY28" fmla="*/ 402477 h 584674"/>
              <a:gd name="connsiteX29" fmla="*/ 747069 w 2094757"/>
              <a:gd name="connsiteY29" fmla="*/ 348351 h 584674"/>
              <a:gd name="connsiteX30" fmla="*/ 829098 w 2094757"/>
              <a:gd name="connsiteY30" fmla="*/ 312677 h 584674"/>
              <a:gd name="connsiteX31" fmla="*/ 1006690 w 2094757"/>
              <a:gd name="connsiteY31" fmla="*/ 297703 h 584674"/>
              <a:gd name="connsiteX32" fmla="*/ 1378946 w 2094757"/>
              <a:gd name="connsiteY32" fmla="*/ 300382 h 584674"/>
              <a:gd name="connsiteX33" fmla="*/ 1722719 w 2094757"/>
              <a:gd name="connsiteY33" fmla="*/ 324697 h 584674"/>
              <a:gd name="connsiteX34" fmla="*/ 1943744 w 2094757"/>
              <a:gd name="connsiteY34" fmla="*/ 361595 h 584674"/>
              <a:gd name="connsiteX35" fmla="*/ 2073637 w 2094757"/>
              <a:gd name="connsiteY35" fmla="*/ 415830 h 584674"/>
              <a:gd name="connsiteX36" fmla="*/ 1857044 w 2094757"/>
              <a:gd name="connsiteY36" fmla="*/ 494270 h 584674"/>
              <a:gd name="connsiteX37" fmla="*/ 1372217 w 2094757"/>
              <a:gd name="connsiteY37" fmla="*/ 517816 h 584674"/>
              <a:gd name="connsiteX38" fmla="*/ 903809 w 2094757"/>
              <a:gd name="connsiteY38" fmla="*/ 476618 h 584674"/>
              <a:gd name="connsiteX39" fmla="*/ 751997 w 2094757"/>
              <a:gd name="connsiteY39" fmla="*/ 427191 h 584674"/>
              <a:gd name="connsiteX40" fmla="*/ 981811 w 2094757"/>
              <a:gd name="connsiteY40" fmla="*/ 373835 h 584674"/>
              <a:gd name="connsiteX41" fmla="*/ 1624031 w 2094757"/>
              <a:gd name="connsiteY41" fmla="*/ 388355 h 584674"/>
              <a:gd name="connsiteX42" fmla="*/ 1961645 w 2094757"/>
              <a:gd name="connsiteY42" fmla="*/ 422067 h 584674"/>
              <a:gd name="connsiteX43" fmla="*/ 2082996 w 2094757"/>
              <a:gd name="connsiteY43" fmla="*/ 480148 h 584674"/>
              <a:gd name="connsiteX44" fmla="*/ 1982496 w 2094757"/>
              <a:gd name="connsiteY44" fmla="*/ 538202 h 584674"/>
              <a:gd name="connsiteX45" fmla="*/ 1592422 w 2094757"/>
              <a:gd name="connsiteY45" fmla="*/ 582415 h 584674"/>
              <a:gd name="connsiteX46" fmla="*/ 1188466 w 2094757"/>
              <a:gd name="connsiteY46" fmla="*/ 572573 h 584674"/>
              <a:gd name="connsiteX47" fmla="*/ 859963 w 2094757"/>
              <a:gd name="connsiteY47" fmla="*/ 524107 h 584674"/>
              <a:gd name="connsiteX48" fmla="*/ 476617 w 2094757"/>
              <a:gd name="connsiteY48" fmla="*/ 427191 h 584674"/>
              <a:gd name="connsiteX49" fmla="*/ 0 w 2094757"/>
              <a:gd name="connsiteY49" fmla="*/ 285971 h 584674"/>
              <a:gd name="connsiteX0" fmla="*/ 540167 w 2094757"/>
              <a:gd name="connsiteY0" fmla="*/ 0 h 584674"/>
              <a:gd name="connsiteX1" fmla="*/ 1468689 w 2094757"/>
              <a:gd name="connsiteY1" fmla="*/ 10592 h 584674"/>
              <a:gd name="connsiteX2" fmla="*/ 1920593 w 2094757"/>
              <a:gd name="connsiteY2" fmla="*/ 49427 h 584674"/>
              <a:gd name="connsiteX3" fmla="*/ 2084146 w 2094757"/>
              <a:gd name="connsiteY3" fmla="*/ 129036 h 584674"/>
              <a:gd name="connsiteX4" fmla="*/ 1835861 w 2094757"/>
              <a:gd name="connsiteY4" fmla="*/ 208300 h 584674"/>
              <a:gd name="connsiteX5" fmla="*/ 1405140 w 2094757"/>
              <a:gd name="connsiteY5" fmla="*/ 236544 h 584674"/>
              <a:gd name="connsiteX6" fmla="*/ 776711 w 2094757"/>
              <a:gd name="connsiteY6" fmla="*/ 158873 h 584674"/>
              <a:gd name="connsiteX7" fmla="*/ 896748 w 2094757"/>
              <a:gd name="connsiteY7" fmla="*/ 81202 h 584674"/>
              <a:gd name="connsiteX8" fmla="*/ 1391018 w 2094757"/>
              <a:gd name="connsiteY8" fmla="*/ 56488 h 584674"/>
              <a:gd name="connsiteX9" fmla="*/ 1747516 w 2094757"/>
              <a:gd name="connsiteY9" fmla="*/ 80405 h 584674"/>
              <a:gd name="connsiteX10" fmla="*/ 2008442 w 2094757"/>
              <a:gd name="connsiteY10" fmla="*/ 136096 h 584674"/>
              <a:gd name="connsiteX11" fmla="*/ 2075199 w 2094757"/>
              <a:gd name="connsiteY11" fmla="*/ 209866 h 584674"/>
              <a:gd name="connsiteX12" fmla="*/ 1832331 w 2094757"/>
              <a:gd name="connsiteY12" fmla="*/ 268318 h 584674"/>
              <a:gd name="connsiteX13" fmla="*/ 1451037 w 2094757"/>
              <a:gd name="connsiteY13" fmla="*/ 296562 h 584674"/>
              <a:gd name="connsiteX14" fmla="*/ 917931 w 2094757"/>
              <a:gd name="connsiteY14" fmla="*/ 257727 h 584674"/>
              <a:gd name="connsiteX15" fmla="*/ 751997 w 2094757"/>
              <a:gd name="connsiteY15" fmla="*/ 204769 h 584674"/>
              <a:gd name="connsiteX16" fmla="*/ 1129761 w 2094757"/>
              <a:gd name="connsiteY16" fmla="*/ 137690 h 584674"/>
              <a:gd name="connsiteX17" fmla="*/ 1737007 w 2094757"/>
              <a:gd name="connsiteY17" fmla="*/ 144751 h 584674"/>
              <a:gd name="connsiteX18" fmla="*/ 2090140 w 2094757"/>
              <a:gd name="connsiteY18" fmla="*/ 246311 h 584674"/>
              <a:gd name="connsiteX19" fmla="*/ 1892432 w 2094757"/>
              <a:gd name="connsiteY19" fmla="*/ 330672 h 584674"/>
              <a:gd name="connsiteX20" fmla="*/ 1482811 w 2094757"/>
              <a:gd name="connsiteY20" fmla="*/ 360111 h 584674"/>
              <a:gd name="connsiteX21" fmla="*/ 928522 w 2094757"/>
              <a:gd name="connsiteY21" fmla="*/ 335398 h 584674"/>
              <a:gd name="connsiteX22" fmla="*/ 737875 w 2094757"/>
              <a:gd name="connsiteY22" fmla="*/ 275379 h 584674"/>
              <a:gd name="connsiteX23" fmla="*/ 1023846 w 2094757"/>
              <a:gd name="connsiteY23" fmla="*/ 211830 h 584674"/>
              <a:gd name="connsiteX24" fmla="*/ 1686018 w 2094757"/>
              <a:gd name="connsiteY24" fmla="*/ 247053 h 584674"/>
              <a:gd name="connsiteX25" fmla="*/ 2080780 w 2094757"/>
              <a:gd name="connsiteY25" fmla="*/ 323955 h 584674"/>
              <a:gd name="connsiteX26" fmla="*/ 1945389 w 2094757"/>
              <a:gd name="connsiteY26" fmla="*/ 402449 h 584674"/>
              <a:gd name="connsiteX27" fmla="*/ 1371151 w 2094757"/>
              <a:gd name="connsiteY27" fmla="*/ 436587 h 584674"/>
              <a:gd name="connsiteX28" fmla="*/ 946175 w 2094757"/>
              <a:gd name="connsiteY28" fmla="*/ 402477 h 584674"/>
              <a:gd name="connsiteX29" fmla="*/ 747069 w 2094757"/>
              <a:gd name="connsiteY29" fmla="*/ 348351 h 584674"/>
              <a:gd name="connsiteX30" fmla="*/ 829098 w 2094757"/>
              <a:gd name="connsiteY30" fmla="*/ 312677 h 584674"/>
              <a:gd name="connsiteX31" fmla="*/ 1006690 w 2094757"/>
              <a:gd name="connsiteY31" fmla="*/ 297703 h 584674"/>
              <a:gd name="connsiteX32" fmla="*/ 1378946 w 2094757"/>
              <a:gd name="connsiteY32" fmla="*/ 300382 h 584674"/>
              <a:gd name="connsiteX33" fmla="*/ 1722719 w 2094757"/>
              <a:gd name="connsiteY33" fmla="*/ 324697 h 584674"/>
              <a:gd name="connsiteX34" fmla="*/ 1943744 w 2094757"/>
              <a:gd name="connsiteY34" fmla="*/ 361595 h 584674"/>
              <a:gd name="connsiteX35" fmla="*/ 2073637 w 2094757"/>
              <a:gd name="connsiteY35" fmla="*/ 415830 h 584674"/>
              <a:gd name="connsiteX36" fmla="*/ 1857044 w 2094757"/>
              <a:gd name="connsiteY36" fmla="*/ 494270 h 584674"/>
              <a:gd name="connsiteX37" fmla="*/ 1372217 w 2094757"/>
              <a:gd name="connsiteY37" fmla="*/ 517816 h 584674"/>
              <a:gd name="connsiteX38" fmla="*/ 903809 w 2094757"/>
              <a:gd name="connsiteY38" fmla="*/ 476618 h 584674"/>
              <a:gd name="connsiteX39" fmla="*/ 751997 w 2094757"/>
              <a:gd name="connsiteY39" fmla="*/ 427191 h 584674"/>
              <a:gd name="connsiteX40" fmla="*/ 981811 w 2094757"/>
              <a:gd name="connsiteY40" fmla="*/ 373835 h 584674"/>
              <a:gd name="connsiteX41" fmla="*/ 1624031 w 2094757"/>
              <a:gd name="connsiteY41" fmla="*/ 388355 h 584674"/>
              <a:gd name="connsiteX42" fmla="*/ 1961645 w 2094757"/>
              <a:gd name="connsiteY42" fmla="*/ 422067 h 584674"/>
              <a:gd name="connsiteX43" fmla="*/ 2082996 w 2094757"/>
              <a:gd name="connsiteY43" fmla="*/ 480148 h 584674"/>
              <a:gd name="connsiteX44" fmla="*/ 1982496 w 2094757"/>
              <a:gd name="connsiteY44" fmla="*/ 538202 h 584674"/>
              <a:gd name="connsiteX45" fmla="*/ 1592422 w 2094757"/>
              <a:gd name="connsiteY45" fmla="*/ 582415 h 584674"/>
              <a:gd name="connsiteX46" fmla="*/ 1188466 w 2094757"/>
              <a:gd name="connsiteY46" fmla="*/ 572573 h 584674"/>
              <a:gd name="connsiteX47" fmla="*/ 859963 w 2094757"/>
              <a:gd name="connsiteY47" fmla="*/ 524107 h 584674"/>
              <a:gd name="connsiteX48" fmla="*/ 476617 w 2094757"/>
              <a:gd name="connsiteY48" fmla="*/ 427191 h 584674"/>
              <a:gd name="connsiteX49" fmla="*/ 0 w 2094757"/>
              <a:gd name="connsiteY49" fmla="*/ 285971 h 584674"/>
              <a:gd name="connsiteX0" fmla="*/ 540167 w 2094757"/>
              <a:gd name="connsiteY0" fmla="*/ 0 h 584674"/>
              <a:gd name="connsiteX1" fmla="*/ 1468689 w 2094757"/>
              <a:gd name="connsiteY1" fmla="*/ 10592 h 584674"/>
              <a:gd name="connsiteX2" fmla="*/ 1920593 w 2094757"/>
              <a:gd name="connsiteY2" fmla="*/ 49427 h 584674"/>
              <a:gd name="connsiteX3" fmla="*/ 2084146 w 2094757"/>
              <a:gd name="connsiteY3" fmla="*/ 129036 h 584674"/>
              <a:gd name="connsiteX4" fmla="*/ 1835861 w 2094757"/>
              <a:gd name="connsiteY4" fmla="*/ 208300 h 584674"/>
              <a:gd name="connsiteX5" fmla="*/ 1405140 w 2094757"/>
              <a:gd name="connsiteY5" fmla="*/ 236544 h 584674"/>
              <a:gd name="connsiteX6" fmla="*/ 776711 w 2094757"/>
              <a:gd name="connsiteY6" fmla="*/ 158873 h 584674"/>
              <a:gd name="connsiteX7" fmla="*/ 896748 w 2094757"/>
              <a:gd name="connsiteY7" fmla="*/ 81202 h 584674"/>
              <a:gd name="connsiteX8" fmla="*/ 1386255 w 2094757"/>
              <a:gd name="connsiteY8" fmla="*/ 62752 h 584674"/>
              <a:gd name="connsiteX9" fmla="*/ 1747516 w 2094757"/>
              <a:gd name="connsiteY9" fmla="*/ 80405 h 584674"/>
              <a:gd name="connsiteX10" fmla="*/ 2008442 w 2094757"/>
              <a:gd name="connsiteY10" fmla="*/ 136096 h 584674"/>
              <a:gd name="connsiteX11" fmla="*/ 2075199 w 2094757"/>
              <a:gd name="connsiteY11" fmla="*/ 209866 h 584674"/>
              <a:gd name="connsiteX12" fmla="*/ 1832331 w 2094757"/>
              <a:gd name="connsiteY12" fmla="*/ 268318 h 584674"/>
              <a:gd name="connsiteX13" fmla="*/ 1451037 w 2094757"/>
              <a:gd name="connsiteY13" fmla="*/ 296562 h 584674"/>
              <a:gd name="connsiteX14" fmla="*/ 917931 w 2094757"/>
              <a:gd name="connsiteY14" fmla="*/ 257727 h 584674"/>
              <a:gd name="connsiteX15" fmla="*/ 751997 w 2094757"/>
              <a:gd name="connsiteY15" fmla="*/ 204769 h 584674"/>
              <a:gd name="connsiteX16" fmla="*/ 1129761 w 2094757"/>
              <a:gd name="connsiteY16" fmla="*/ 137690 h 584674"/>
              <a:gd name="connsiteX17" fmla="*/ 1737007 w 2094757"/>
              <a:gd name="connsiteY17" fmla="*/ 144751 h 584674"/>
              <a:gd name="connsiteX18" fmla="*/ 2090140 w 2094757"/>
              <a:gd name="connsiteY18" fmla="*/ 246311 h 584674"/>
              <a:gd name="connsiteX19" fmla="*/ 1892432 w 2094757"/>
              <a:gd name="connsiteY19" fmla="*/ 330672 h 584674"/>
              <a:gd name="connsiteX20" fmla="*/ 1482811 w 2094757"/>
              <a:gd name="connsiteY20" fmla="*/ 360111 h 584674"/>
              <a:gd name="connsiteX21" fmla="*/ 928522 w 2094757"/>
              <a:gd name="connsiteY21" fmla="*/ 335398 h 584674"/>
              <a:gd name="connsiteX22" fmla="*/ 737875 w 2094757"/>
              <a:gd name="connsiteY22" fmla="*/ 275379 h 584674"/>
              <a:gd name="connsiteX23" fmla="*/ 1023846 w 2094757"/>
              <a:gd name="connsiteY23" fmla="*/ 211830 h 584674"/>
              <a:gd name="connsiteX24" fmla="*/ 1686018 w 2094757"/>
              <a:gd name="connsiteY24" fmla="*/ 247053 h 584674"/>
              <a:gd name="connsiteX25" fmla="*/ 2080780 w 2094757"/>
              <a:gd name="connsiteY25" fmla="*/ 323955 h 584674"/>
              <a:gd name="connsiteX26" fmla="*/ 1945389 w 2094757"/>
              <a:gd name="connsiteY26" fmla="*/ 402449 h 584674"/>
              <a:gd name="connsiteX27" fmla="*/ 1371151 w 2094757"/>
              <a:gd name="connsiteY27" fmla="*/ 436587 h 584674"/>
              <a:gd name="connsiteX28" fmla="*/ 946175 w 2094757"/>
              <a:gd name="connsiteY28" fmla="*/ 402477 h 584674"/>
              <a:gd name="connsiteX29" fmla="*/ 747069 w 2094757"/>
              <a:gd name="connsiteY29" fmla="*/ 348351 h 584674"/>
              <a:gd name="connsiteX30" fmla="*/ 829098 w 2094757"/>
              <a:gd name="connsiteY30" fmla="*/ 312677 h 584674"/>
              <a:gd name="connsiteX31" fmla="*/ 1006690 w 2094757"/>
              <a:gd name="connsiteY31" fmla="*/ 297703 h 584674"/>
              <a:gd name="connsiteX32" fmla="*/ 1378946 w 2094757"/>
              <a:gd name="connsiteY32" fmla="*/ 300382 h 584674"/>
              <a:gd name="connsiteX33" fmla="*/ 1722719 w 2094757"/>
              <a:gd name="connsiteY33" fmla="*/ 324697 h 584674"/>
              <a:gd name="connsiteX34" fmla="*/ 1943744 w 2094757"/>
              <a:gd name="connsiteY34" fmla="*/ 361595 h 584674"/>
              <a:gd name="connsiteX35" fmla="*/ 2073637 w 2094757"/>
              <a:gd name="connsiteY35" fmla="*/ 415830 h 584674"/>
              <a:gd name="connsiteX36" fmla="*/ 1857044 w 2094757"/>
              <a:gd name="connsiteY36" fmla="*/ 494270 h 584674"/>
              <a:gd name="connsiteX37" fmla="*/ 1372217 w 2094757"/>
              <a:gd name="connsiteY37" fmla="*/ 517816 h 584674"/>
              <a:gd name="connsiteX38" fmla="*/ 903809 w 2094757"/>
              <a:gd name="connsiteY38" fmla="*/ 476618 h 584674"/>
              <a:gd name="connsiteX39" fmla="*/ 751997 w 2094757"/>
              <a:gd name="connsiteY39" fmla="*/ 427191 h 584674"/>
              <a:gd name="connsiteX40" fmla="*/ 981811 w 2094757"/>
              <a:gd name="connsiteY40" fmla="*/ 373835 h 584674"/>
              <a:gd name="connsiteX41" fmla="*/ 1624031 w 2094757"/>
              <a:gd name="connsiteY41" fmla="*/ 388355 h 584674"/>
              <a:gd name="connsiteX42" fmla="*/ 1961645 w 2094757"/>
              <a:gd name="connsiteY42" fmla="*/ 422067 h 584674"/>
              <a:gd name="connsiteX43" fmla="*/ 2082996 w 2094757"/>
              <a:gd name="connsiteY43" fmla="*/ 480148 h 584674"/>
              <a:gd name="connsiteX44" fmla="*/ 1982496 w 2094757"/>
              <a:gd name="connsiteY44" fmla="*/ 538202 h 584674"/>
              <a:gd name="connsiteX45" fmla="*/ 1592422 w 2094757"/>
              <a:gd name="connsiteY45" fmla="*/ 582415 h 584674"/>
              <a:gd name="connsiteX46" fmla="*/ 1188466 w 2094757"/>
              <a:gd name="connsiteY46" fmla="*/ 572573 h 584674"/>
              <a:gd name="connsiteX47" fmla="*/ 859963 w 2094757"/>
              <a:gd name="connsiteY47" fmla="*/ 524107 h 584674"/>
              <a:gd name="connsiteX48" fmla="*/ 476617 w 2094757"/>
              <a:gd name="connsiteY48" fmla="*/ 427191 h 584674"/>
              <a:gd name="connsiteX49" fmla="*/ 0 w 2094757"/>
              <a:gd name="connsiteY49" fmla="*/ 285971 h 584674"/>
              <a:gd name="connsiteX0" fmla="*/ 540167 w 2094757"/>
              <a:gd name="connsiteY0" fmla="*/ 0 h 584674"/>
              <a:gd name="connsiteX1" fmla="*/ 1468689 w 2094757"/>
              <a:gd name="connsiteY1" fmla="*/ 10592 h 584674"/>
              <a:gd name="connsiteX2" fmla="*/ 1920593 w 2094757"/>
              <a:gd name="connsiteY2" fmla="*/ 49427 h 584674"/>
              <a:gd name="connsiteX3" fmla="*/ 2084146 w 2094757"/>
              <a:gd name="connsiteY3" fmla="*/ 129036 h 584674"/>
              <a:gd name="connsiteX4" fmla="*/ 1835861 w 2094757"/>
              <a:gd name="connsiteY4" fmla="*/ 208300 h 584674"/>
              <a:gd name="connsiteX5" fmla="*/ 1405140 w 2094757"/>
              <a:gd name="connsiteY5" fmla="*/ 236544 h 584674"/>
              <a:gd name="connsiteX6" fmla="*/ 776711 w 2094757"/>
              <a:gd name="connsiteY6" fmla="*/ 158873 h 584674"/>
              <a:gd name="connsiteX7" fmla="*/ 896748 w 2094757"/>
              <a:gd name="connsiteY7" fmla="*/ 87466 h 584674"/>
              <a:gd name="connsiteX8" fmla="*/ 1386255 w 2094757"/>
              <a:gd name="connsiteY8" fmla="*/ 62752 h 584674"/>
              <a:gd name="connsiteX9" fmla="*/ 1747516 w 2094757"/>
              <a:gd name="connsiteY9" fmla="*/ 80405 h 584674"/>
              <a:gd name="connsiteX10" fmla="*/ 2008442 w 2094757"/>
              <a:gd name="connsiteY10" fmla="*/ 136096 h 584674"/>
              <a:gd name="connsiteX11" fmla="*/ 2075199 w 2094757"/>
              <a:gd name="connsiteY11" fmla="*/ 209866 h 584674"/>
              <a:gd name="connsiteX12" fmla="*/ 1832331 w 2094757"/>
              <a:gd name="connsiteY12" fmla="*/ 268318 h 584674"/>
              <a:gd name="connsiteX13" fmla="*/ 1451037 w 2094757"/>
              <a:gd name="connsiteY13" fmla="*/ 296562 h 584674"/>
              <a:gd name="connsiteX14" fmla="*/ 917931 w 2094757"/>
              <a:gd name="connsiteY14" fmla="*/ 257727 h 584674"/>
              <a:gd name="connsiteX15" fmla="*/ 751997 w 2094757"/>
              <a:gd name="connsiteY15" fmla="*/ 204769 h 584674"/>
              <a:gd name="connsiteX16" fmla="*/ 1129761 w 2094757"/>
              <a:gd name="connsiteY16" fmla="*/ 137690 h 584674"/>
              <a:gd name="connsiteX17" fmla="*/ 1737007 w 2094757"/>
              <a:gd name="connsiteY17" fmla="*/ 144751 h 584674"/>
              <a:gd name="connsiteX18" fmla="*/ 2090140 w 2094757"/>
              <a:gd name="connsiteY18" fmla="*/ 246311 h 584674"/>
              <a:gd name="connsiteX19" fmla="*/ 1892432 w 2094757"/>
              <a:gd name="connsiteY19" fmla="*/ 330672 h 584674"/>
              <a:gd name="connsiteX20" fmla="*/ 1482811 w 2094757"/>
              <a:gd name="connsiteY20" fmla="*/ 360111 h 584674"/>
              <a:gd name="connsiteX21" fmla="*/ 928522 w 2094757"/>
              <a:gd name="connsiteY21" fmla="*/ 335398 h 584674"/>
              <a:gd name="connsiteX22" fmla="*/ 737875 w 2094757"/>
              <a:gd name="connsiteY22" fmla="*/ 275379 h 584674"/>
              <a:gd name="connsiteX23" fmla="*/ 1023846 w 2094757"/>
              <a:gd name="connsiteY23" fmla="*/ 211830 h 584674"/>
              <a:gd name="connsiteX24" fmla="*/ 1686018 w 2094757"/>
              <a:gd name="connsiteY24" fmla="*/ 247053 h 584674"/>
              <a:gd name="connsiteX25" fmla="*/ 2080780 w 2094757"/>
              <a:gd name="connsiteY25" fmla="*/ 323955 h 584674"/>
              <a:gd name="connsiteX26" fmla="*/ 1945389 w 2094757"/>
              <a:gd name="connsiteY26" fmla="*/ 402449 h 584674"/>
              <a:gd name="connsiteX27" fmla="*/ 1371151 w 2094757"/>
              <a:gd name="connsiteY27" fmla="*/ 436587 h 584674"/>
              <a:gd name="connsiteX28" fmla="*/ 946175 w 2094757"/>
              <a:gd name="connsiteY28" fmla="*/ 402477 h 584674"/>
              <a:gd name="connsiteX29" fmla="*/ 747069 w 2094757"/>
              <a:gd name="connsiteY29" fmla="*/ 348351 h 584674"/>
              <a:gd name="connsiteX30" fmla="*/ 829098 w 2094757"/>
              <a:gd name="connsiteY30" fmla="*/ 312677 h 584674"/>
              <a:gd name="connsiteX31" fmla="*/ 1006690 w 2094757"/>
              <a:gd name="connsiteY31" fmla="*/ 297703 h 584674"/>
              <a:gd name="connsiteX32" fmla="*/ 1378946 w 2094757"/>
              <a:gd name="connsiteY32" fmla="*/ 300382 h 584674"/>
              <a:gd name="connsiteX33" fmla="*/ 1722719 w 2094757"/>
              <a:gd name="connsiteY33" fmla="*/ 324697 h 584674"/>
              <a:gd name="connsiteX34" fmla="*/ 1943744 w 2094757"/>
              <a:gd name="connsiteY34" fmla="*/ 361595 h 584674"/>
              <a:gd name="connsiteX35" fmla="*/ 2073637 w 2094757"/>
              <a:gd name="connsiteY35" fmla="*/ 415830 h 584674"/>
              <a:gd name="connsiteX36" fmla="*/ 1857044 w 2094757"/>
              <a:gd name="connsiteY36" fmla="*/ 494270 h 584674"/>
              <a:gd name="connsiteX37" fmla="*/ 1372217 w 2094757"/>
              <a:gd name="connsiteY37" fmla="*/ 517816 h 584674"/>
              <a:gd name="connsiteX38" fmla="*/ 903809 w 2094757"/>
              <a:gd name="connsiteY38" fmla="*/ 476618 h 584674"/>
              <a:gd name="connsiteX39" fmla="*/ 751997 w 2094757"/>
              <a:gd name="connsiteY39" fmla="*/ 427191 h 584674"/>
              <a:gd name="connsiteX40" fmla="*/ 981811 w 2094757"/>
              <a:gd name="connsiteY40" fmla="*/ 373835 h 584674"/>
              <a:gd name="connsiteX41" fmla="*/ 1624031 w 2094757"/>
              <a:gd name="connsiteY41" fmla="*/ 388355 h 584674"/>
              <a:gd name="connsiteX42" fmla="*/ 1961645 w 2094757"/>
              <a:gd name="connsiteY42" fmla="*/ 422067 h 584674"/>
              <a:gd name="connsiteX43" fmla="*/ 2082996 w 2094757"/>
              <a:gd name="connsiteY43" fmla="*/ 480148 h 584674"/>
              <a:gd name="connsiteX44" fmla="*/ 1982496 w 2094757"/>
              <a:gd name="connsiteY44" fmla="*/ 538202 h 584674"/>
              <a:gd name="connsiteX45" fmla="*/ 1592422 w 2094757"/>
              <a:gd name="connsiteY45" fmla="*/ 582415 h 584674"/>
              <a:gd name="connsiteX46" fmla="*/ 1188466 w 2094757"/>
              <a:gd name="connsiteY46" fmla="*/ 572573 h 584674"/>
              <a:gd name="connsiteX47" fmla="*/ 859963 w 2094757"/>
              <a:gd name="connsiteY47" fmla="*/ 524107 h 584674"/>
              <a:gd name="connsiteX48" fmla="*/ 476617 w 2094757"/>
              <a:gd name="connsiteY48" fmla="*/ 427191 h 584674"/>
              <a:gd name="connsiteX49" fmla="*/ 0 w 2094757"/>
              <a:gd name="connsiteY49" fmla="*/ 285971 h 584674"/>
              <a:gd name="connsiteX0" fmla="*/ 540167 w 2094757"/>
              <a:gd name="connsiteY0" fmla="*/ 0 h 584674"/>
              <a:gd name="connsiteX1" fmla="*/ 1468689 w 2094757"/>
              <a:gd name="connsiteY1" fmla="*/ 10592 h 584674"/>
              <a:gd name="connsiteX2" fmla="*/ 1920593 w 2094757"/>
              <a:gd name="connsiteY2" fmla="*/ 49427 h 584674"/>
              <a:gd name="connsiteX3" fmla="*/ 2084146 w 2094757"/>
              <a:gd name="connsiteY3" fmla="*/ 129036 h 584674"/>
              <a:gd name="connsiteX4" fmla="*/ 1835861 w 2094757"/>
              <a:gd name="connsiteY4" fmla="*/ 208300 h 584674"/>
              <a:gd name="connsiteX5" fmla="*/ 1397997 w 2094757"/>
              <a:gd name="connsiteY5" fmla="*/ 219317 h 584674"/>
              <a:gd name="connsiteX6" fmla="*/ 776711 w 2094757"/>
              <a:gd name="connsiteY6" fmla="*/ 158873 h 584674"/>
              <a:gd name="connsiteX7" fmla="*/ 896748 w 2094757"/>
              <a:gd name="connsiteY7" fmla="*/ 87466 h 584674"/>
              <a:gd name="connsiteX8" fmla="*/ 1386255 w 2094757"/>
              <a:gd name="connsiteY8" fmla="*/ 62752 h 584674"/>
              <a:gd name="connsiteX9" fmla="*/ 1747516 w 2094757"/>
              <a:gd name="connsiteY9" fmla="*/ 80405 h 584674"/>
              <a:gd name="connsiteX10" fmla="*/ 2008442 w 2094757"/>
              <a:gd name="connsiteY10" fmla="*/ 136096 h 584674"/>
              <a:gd name="connsiteX11" fmla="*/ 2075199 w 2094757"/>
              <a:gd name="connsiteY11" fmla="*/ 209866 h 584674"/>
              <a:gd name="connsiteX12" fmla="*/ 1832331 w 2094757"/>
              <a:gd name="connsiteY12" fmla="*/ 268318 h 584674"/>
              <a:gd name="connsiteX13" fmla="*/ 1451037 w 2094757"/>
              <a:gd name="connsiteY13" fmla="*/ 296562 h 584674"/>
              <a:gd name="connsiteX14" fmla="*/ 917931 w 2094757"/>
              <a:gd name="connsiteY14" fmla="*/ 257727 h 584674"/>
              <a:gd name="connsiteX15" fmla="*/ 751997 w 2094757"/>
              <a:gd name="connsiteY15" fmla="*/ 204769 h 584674"/>
              <a:gd name="connsiteX16" fmla="*/ 1129761 w 2094757"/>
              <a:gd name="connsiteY16" fmla="*/ 137690 h 584674"/>
              <a:gd name="connsiteX17" fmla="*/ 1737007 w 2094757"/>
              <a:gd name="connsiteY17" fmla="*/ 144751 h 584674"/>
              <a:gd name="connsiteX18" fmla="*/ 2090140 w 2094757"/>
              <a:gd name="connsiteY18" fmla="*/ 246311 h 584674"/>
              <a:gd name="connsiteX19" fmla="*/ 1892432 w 2094757"/>
              <a:gd name="connsiteY19" fmla="*/ 330672 h 584674"/>
              <a:gd name="connsiteX20" fmla="*/ 1482811 w 2094757"/>
              <a:gd name="connsiteY20" fmla="*/ 360111 h 584674"/>
              <a:gd name="connsiteX21" fmla="*/ 928522 w 2094757"/>
              <a:gd name="connsiteY21" fmla="*/ 335398 h 584674"/>
              <a:gd name="connsiteX22" fmla="*/ 737875 w 2094757"/>
              <a:gd name="connsiteY22" fmla="*/ 275379 h 584674"/>
              <a:gd name="connsiteX23" fmla="*/ 1023846 w 2094757"/>
              <a:gd name="connsiteY23" fmla="*/ 211830 h 584674"/>
              <a:gd name="connsiteX24" fmla="*/ 1686018 w 2094757"/>
              <a:gd name="connsiteY24" fmla="*/ 247053 h 584674"/>
              <a:gd name="connsiteX25" fmla="*/ 2080780 w 2094757"/>
              <a:gd name="connsiteY25" fmla="*/ 323955 h 584674"/>
              <a:gd name="connsiteX26" fmla="*/ 1945389 w 2094757"/>
              <a:gd name="connsiteY26" fmla="*/ 402449 h 584674"/>
              <a:gd name="connsiteX27" fmla="*/ 1371151 w 2094757"/>
              <a:gd name="connsiteY27" fmla="*/ 436587 h 584674"/>
              <a:gd name="connsiteX28" fmla="*/ 946175 w 2094757"/>
              <a:gd name="connsiteY28" fmla="*/ 402477 h 584674"/>
              <a:gd name="connsiteX29" fmla="*/ 747069 w 2094757"/>
              <a:gd name="connsiteY29" fmla="*/ 348351 h 584674"/>
              <a:gd name="connsiteX30" fmla="*/ 829098 w 2094757"/>
              <a:gd name="connsiteY30" fmla="*/ 312677 h 584674"/>
              <a:gd name="connsiteX31" fmla="*/ 1006690 w 2094757"/>
              <a:gd name="connsiteY31" fmla="*/ 297703 h 584674"/>
              <a:gd name="connsiteX32" fmla="*/ 1378946 w 2094757"/>
              <a:gd name="connsiteY32" fmla="*/ 300382 h 584674"/>
              <a:gd name="connsiteX33" fmla="*/ 1722719 w 2094757"/>
              <a:gd name="connsiteY33" fmla="*/ 324697 h 584674"/>
              <a:gd name="connsiteX34" fmla="*/ 1943744 w 2094757"/>
              <a:gd name="connsiteY34" fmla="*/ 361595 h 584674"/>
              <a:gd name="connsiteX35" fmla="*/ 2073637 w 2094757"/>
              <a:gd name="connsiteY35" fmla="*/ 415830 h 584674"/>
              <a:gd name="connsiteX36" fmla="*/ 1857044 w 2094757"/>
              <a:gd name="connsiteY36" fmla="*/ 494270 h 584674"/>
              <a:gd name="connsiteX37" fmla="*/ 1372217 w 2094757"/>
              <a:gd name="connsiteY37" fmla="*/ 517816 h 584674"/>
              <a:gd name="connsiteX38" fmla="*/ 903809 w 2094757"/>
              <a:gd name="connsiteY38" fmla="*/ 476618 h 584674"/>
              <a:gd name="connsiteX39" fmla="*/ 751997 w 2094757"/>
              <a:gd name="connsiteY39" fmla="*/ 427191 h 584674"/>
              <a:gd name="connsiteX40" fmla="*/ 981811 w 2094757"/>
              <a:gd name="connsiteY40" fmla="*/ 373835 h 584674"/>
              <a:gd name="connsiteX41" fmla="*/ 1624031 w 2094757"/>
              <a:gd name="connsiteY41" fmla="*/ 388355 h 584674"/>
              <a:gd name="connsiteX42" fmla="*/ 1961645 w 2094757"/>
              <a:gd name="connsiteY42" fmla="*/ 422067 h 584674"/>
              <a:gd name="connsiteX43" fmla="*/ 2082996 w 2094757"/>
              <a:gd name="connsiteY43" fmla="*/ 480148 h 584674"/>
              <a:gd name="connsiteX44" fmla="*/ 1982496 w 2094757"/>
              <a:gd name="connsiteY44" fmla="*/ 538202 h 584674"/>
              <a:gd name="connsiteX45" fmla="*/ 1592422 w 2094757"/>
              <a:gd name="connsiteY45" fmla="*/ 582415 h 584674"/>
              <a:gd name="connsiteX46" fmla="*/ 1188466 w 2094757"/>
              <a:gd name="connsiteY46" fmla="*/ 572573 h 584674"/>
              <a:gd name="connsiteX47" fmla="*/ 859963 w 2094757"/>
              <a:gd name="connsiteY47" fmla="*/ 524107 h 584674"/>
              <a:gd name="connsiteX48" fmla="*/ 476617 w 2094757"/>
              <a:gd name="connsiteY48" fmla="*/ 427191 h 584674"/>
              <a:gd name="connsiteX49" fmla="*/ 0 w 2094757"/>
              <a:gd name="connsiteY49" fmla="*/ 285971 h 584674"/>
              <a:gd name="connsiteX0" fmla="*/ 540167 w 2094757"/>
              <a:gd name="connsiteY0" fmla="*/ 0 h 584674"/>
              <a:gd name="connsiteX1" fmla="*/ 1468689 w 2094757"/>
              <a:gd name="connsiteY1" fmla="*/ 10592 h 584674"/>
              <a:gd name="connsiteX2" fmla="*/ 1920593 w 2094757"/>
              <a:gd name="connsiteY2" fmla="*/ 49427 h 584674"/>
              <a:gd name="connsiteX3" fmla="*/ 2084146 w 2094757"/>
              <a:gd name="connsiteY3" fmla="*/ 129036 h 584674"/>
              <a:gd name="connsiteX4" fmla="*/ 1835861 w 2094757"/>
              <a:gd name="connsiteY4" fmla="*/ 208300 h 584674"/>
              <a:gd name="connsiteX5" fmla="*/ 1397997 w 2094757"/>
              <a:gd name="connsiteY5" fmla="*/ 219317 h 584674"/>
              <a:gd name="connsiteX6" fmla="*/ 776711 w 2094757"/>
              <a:gd name="connsiteY6" fmla="*/ 158873 h 584674"/>
              <a:gd name="connsiteX7" fmla="*/ 896748 w 2094757"/>
              <a:gd name="connsiteY7" fmla="*/ 87466 h 584674"/>
              <a:gd name="connsiteX8" fmla="*/ 1386255 w 2094757"/>
              <a:gd name="connsiteY8" fmla="*/ 62752 h 584674"/>
              <a:gd name="connsiteX9" fmla="*/ 1766566 w 2094757"/>
              <a:gd name="connsiteY9" fmla="*/ 86669 h 584674"/>
              <a:gd name="connsiteX10" fmla="*/ 2008442 w 2094757"/>
              <a:gd name="connsiteY10" fmla="*/ 136096 h 584674"/>
              <a:gd name="connsiteX11" fmla="*/ 2075199 w 2094757"/>
              <a:gd name="connsiteY11" fmla="*/ 209866 h 584674"/>
              <a:gd name="connsiteX12" fmla="*/ 1832331 w 2094757"/>
              <a:gd name="connsiteY12" fmla="*/ 268318 h 584674"/>
              <a:gd name="connsiteX13" fmla="*/ 1451037 w 2094757"/>
              <a:gd name="connsiteY13" fmla="*/ 296562 h 584674"/>
              <a:gd name="connsiteX14" fmla="*/ 917931 w 2094757"/>
              <a:gd name="connsiteY14" fmla="*/ 257727 h 584674"/>
              <a:gd name="connsiteX15" fmla="*/ 751997 w 2094757"/>
              <a:gd name="connsiteY15" fmla="*/ 204769 h 584674"/>
              <a:gd name="connsiteX16" fmla="*/ 1129761 w 2094757"/>
              <a:gd name="connsiteY16" fmla="*/ 137690 h 584674"/>
              <a:gd name="connsiteX17" fmla="*/ 1737007 w 2094757"/>
              <a:gd name="connsiteY17" fmla="*/ 144751 h 584674"/>
              <a:gd name="connsiteX18" fmla="*/ 2090140 w 2094757"/>
              <a:gd name="connsiteY18" fmla="*/ 246311 h 584674"/>
              <a:gd name="connsiteX19" fmla="*/ 1892432 w 2094757"/>
              <a:gd name="connsiteY19" fmla="*/ 330672 h 584674"/>
              <a:gd name="connsiteX20" fmla="*/ 1482811 w 2094757"/>
              <a:gd name="connsiteY20" fmla="*/ 360111 h 584674"/>
              <a:gd name="connsiteX21" fmla="*/ 928522 w 2094757"/>
              <a:gd name="connsiteY21" fmla="*/ 335398 h 584674"/>
              <a:gd name="connsiteX22" fmla="*/ 737875 w 2094757"/>
              <a:gd name="connsiteY22" fmla="*/ 275379 h 584674"/>
              <a:gd name="connsiteX23" fmla="*/ 1023846 w 2094757"/>
              <a:gd name="connsiteY23" fmla="*/ 211830 h 584674"/>
              <a:gd name="connsiteX24" fmla="*/ 1686018 w 2094757"/>
              <a:gd name="connsiteY24" fmla="*/ 247053 h 584674"/>
              <a:gd name="connsiteX25" fmla="*/ 2080780 w 2094757"/>
              <a:gd name="connsiteY25" fmla="*/ 323955 h 584674"/>
              <a:gd name="connsiteX26" fmla="*/ 1945389 w 2094757"/>
              <a:gd name="connsiteY26" fmla="*/ 402449 h 584674"/>
              <a:gd name="connsiteX27" fmla="*/ 1371151 w 2094757"/>
              <a:gd name="connsiteY27" fmla="*/ 436587 h 584674"/>
              <a:gd name="connsiteX28" fmla="*/ 946175 w 2094757"/>
              <a:gd name="connsiteY28" fmla="*/ 402477 h 584674"/>
              <a:gd name="connsiteX29" fmla="*/ 747069 w 2094757"/>
              <a:gd name="connsiteY29" fmla="*/ 348351 h 584674"/>
              <a:gd name="connsiteX30" fmla="*/ 829098 w 2094757"/>
              <a:gd name="connsiteY30" fmla="*/ 312677 h 584674"/>
              <a:gd name="connsiteX31" fmla="*/ 1006690 w 2094757"/>
              <a:gd name="connsiteY31" fmla="*/ 297703 h 584674"/>
              <a:gd name="connsiteX32" fmla="*/ 1378946 w 2094757"/>
              <a:gd name="connsiteY32" fmla="*/ 300382 h 584674"/>
              <a:gd name="connsiteX33" fmla="*/ 1722719 w 2094757"/>
              <a:gd name="connsiteY33" fmla="*/ 324697 h 584674"/>
              <a:gd name="connsiteX34" fmla="*/ 1943744 w 2094757"/>
              <a:gd name="connsiteY34" fmla="*/ 361595 h 584674"/>
              <a:gd name="connsiteX35" fmla="*/ 2073637 w 2094757"/>
              <a:gd name="connsiteY35" fmla="*/ 415830 h 584674"/>
              <a:gd name="connsiteX36" fmla="*/ 1857044 w 2094757"/>
              <a:gd name="connsiteY36" fmla="*/ 494270 h 584674"/>
              <a:gd name="connsiteX37" fmla="*/ 1372217 w 2094757"/>
              <a:gd name="connsiteY37" fmla="*/ 517816 h 584674"/>
              <a:gd name="connsiteX38" fmla="*/ 903809 w 2094757"/>
              <a:gd name="connsiteY38" fmla="*/ 476618 h 584674"/>
              <a:gd name="connsiteX39" fmla="*/ 751997 w 2094757"/>
              <a:gd name="connsiteY39" fmla="*/ 427191 h 584674"/>
              <a:gd name="connsiteX40" fmla="*/ 981811 w 2094757"/>
              <a:gd name="connsiteY40" fmla="*/ 373835 h 584674"/>
              <a:gd name="connsiteX41" fmla="*/ 1624031 w 2094757"/>
              <a:gd name="connsiteY41" fmla="*/ 388355 h 584674"/>
              <a:gd name="connsiteX42" fmla="*/ 1961645 w 2094757"/>
              <a:gd name="connsiteY42" fmla="*/ 422067 h 584674"/>
              <a:gd name="connsiteX43" fmla="*/ 2082996 w 2094757"/>
              <a:gd name="connsiteY43" fmla="*/ 480148 h 584674"/>
              <a:gd name="connsiteX44" fmla="*/ 1982496 w 2094757"/>
              <a:gd name="connsiteY44" fmla="*/ 538202 h 584674"/>
              <a:gd name="connsiteX45" fmla="*/ 1592422 w 2094757"/>
              <a:gd name="connsiteY45" fmla="*/ 582415 h 584674"/>
              <a:gd name="connsiteX46" fmla="*/ 1188466 w 2094757"/>
              <a:gd name="connsiteY46" fmla="*/ 572573 h 584674"/>
              <a:gd name="connsiteX47" fmla="*/ 859963 w 2094757"/>
              <a:gd name="connsiteY47" fmla="*/ 524107 h 584674"/>
              <a:gd name="connsiteX48" fmla="*/ 476617 w 2094757"/>
              <a:gd name="connsiteY48" fmla="*/ 427191 h 584674"/>
              <a:gd name="connsiteX49" fmla="*/ 0 w 2094757"/>
              <a:gd name="connsiteY49" fmla="*/ 285971 h 584674"/>
              <a:gd name="connsiteX0" fmla="*/ 540167 w 2094757"/>
              <a:gd name="connsiteY0" fmla="*/ 0 h 584674"/>
              <a:gd name="connsiteX1" fmla="*/ 1468689 w 2094757"/>
              <a:gd name="connsiteY1" fmla="*/ 10592 h 584674"/>
              <a:gd name="connsiteX2" fmla="*/ 1920593 w 2094757"/>
              <a:gd name="connsiteY2" fmla="*/ 49427 h 584674"/>
              <a:gd name="connsiteX3" fmla="*/ 2084146 w 2094757"/>
              <a:gd name="connsiteY3" fmla="*/ 129036 h 584674"/>
              <a:gd name="connsiteX4" fmla="*/ 1835861 w 2094757"/>
              <a:gd name="connsiteY4" fmla="*/ 208300 h 584674"/>
              <a:gd name="connsiteX5" fmla="*/ 1397997 w 2094757"/>
              <a:gd name="connsiteY5" fmla="*/ 219317 h 584674"/>
              <a:gd name="connsiteX6" fmla="*/ 776711 w 2094757"/>
              <a:gd name="connsiteY6" fmla="*/ 158873 h 584674"/>
              <a:gd name="connsiteX7" fmla="*/ 896748 w 2094757"/>
              <a:gd name="connsiteY7" fmla="*/ 87466 h 584674"/>
              <a:gd name="connsiteX8" fmla="*/ 1386255 w 2094757"/>
              <a:gd name="connsiteY8" fmla="*/ 62752 h 584674"/>
              <a:gd name="connsiteX9" fmla="*/ 1766566 w 2094757"/>
              <a:gd name="connsiteY9" fmla="*/ 86669 h 584674"/>
              <a:gd name="connsiteX10" fmla="*/ 2008442 w 2094757"/>
              <a:gd name="connsiteY10" fmla="*/ 136096 h 584674"/>
              <a:gd name="connsiteX11" fmla="*/ 2075199 w 2094757"/>
              <a:gd name="connsiteY11" fmla="*/ 209866 h 584674"/>
              <a:gd name="connsiteX12" fmla="*/ 1832331 w 2094757"/>
              <a:gd name="connsiteY12" fmla="*/ 268318 h 584674"/>
              <a:gd name="connsiteX13" fmla="*/ 1451037 w 2094757"/>
              <a:gd name="connsiteY13" fmla="*/ 296562 h 584674"/>
              <a:gd name="connsiteX14" fmla="*/ 917931 w 2094757"/>
              <a:gd name="connsiteY14" fmla="*/ 257727 h 584674"/>
              <a:gd name="connsiteX15" fmla="*/ 751997 w 2094757"/>
              <a:gd name="connsiteY15" fmla="*/ 204769 h 584674"/>
              <a:gd name="connsiteX16" fmla="*/ 1129761 w 2094757"/>
              <a:gd name="connsiteY16" fmla="*/ 137690 h 584674"/>
              <a:gd name="connsiteX17" fmla="*/ 1737007 w 2094757"/>
              <a:gd name="connsiteY17" fmla="*/ 144751 h 584674"/>
              <a:gd name="connsiteX18" fmla="*/ 2090140 w 2094757"/>
              <a:gd name="connsiteY18" fmla="*/ 246311 h 584674"/>
              <a:gd name="connsiteX19" fmla="*/ 1892432 w 2094757"/>
              <a:gd name="connsiteY19" fmla="*/ 330672 h 584674"/>
              <a:gd name="connsiteX20" fmla="*/ 1482811 w 2094757"/>
              <a:gd name="connsiteY20" fmla="*/ 360111 h 584674"/>
              <a:gd name="connsiteX21" fmla="*/ 928522 w 2094757"/>
              <a:gd name="connsiteY21" fmla="*/ 335398 h 584674"/>
              <a:gd name="connsiteX22" fmla="*/ 737875 w 2094757"/>
              <a:gd name="connsiteY22" fmla="*/ 275379 h 584674"/>
              <a:gd name="connsiteX23" fmla="*/ 1019084 w 2094757"/>
              <a:gd name="connsiteY23" fmla="*/ 221226 h 584674"/>
              <a:gd name="connsiteX24" fmla="*/ 1686018 w 2094757"/>
              <a:gd name="connsiteY24" fmla="*/ 247053 h 584674"/>
              <a:gd name="connsiteX25" fmla="*/ 2080780 w 2094757"/>
              <a:gd name="connsiteY25" fmla="*/ 323955 h 584674"/>
              <a:gd name="connsiteX26" fmla="*/ 1945389 w 2094757"/>
              <a:gd name="connsiteY26" fmla="*/ 402449 h 584674"/>
              <a:gd name="connsiteX27" fmla="*/ 1371151 w 2094757"/>
              <a:gd name="connsiteY27" fmla="*/ 436587 h 584674"/>
              <a:gd name="connsiteX28" fmla="*/ 946175 w 2094757"/>
              <a:gd name="connsiteY28" fmla="*/ 402477 h 584674"/>
              <a:gd name="connsiteX29" fmla="*/ 747069 w 2094757"/>
              <a:gd name="connsiteY29" fmla="*/ 348351 h 584674"/>
              <a:gd name="connsiteX30" fmla="*/ 829098 w 2094757"/>
              <a:gd name="connsiteY30" fmla="*/ 312677 h 584674"/>
              <a:gd name="connsiteX31" fmla="*/ 1006690 w 2094757"/>
              <a:gd name="connsiteY31" fmla="*/ 297703 h 584674"/>
              <a:gd name="connsiteX32" fmla="*/ 1378946 w 2094757"/>
              <a:gd name="connsiteY32" fmla="*/ 300382 h 584674"/>
              <a:gd name="connsiteX33" fmla="*/ 1722719 w 2094757"/>
              <a:gd name="connsiteY33" fmla="*/ 324697 h 584674"/>
              <a:gd name="connsiteX34" fmla="*/ 1943744 w 2094757"/>
              <a:gd name="connsiteY34" fmla="*/ 361595 h 584674"/>
              <a:gd name="connsiteX35" fmla="*/ 2073637 w 2094757"/>
              <a:gd name="connsiteY35" fmla="*/ 415830 h 584674"/>
              <a:gd name="connsiteX36" fmla="*/ 1857044 w 2094757"/>
              <a:gd name="connsiteY36" fmla="*/ 494270 h 584674"/>
              <a:gd name="connsiteX37" fmla="*/ 1372217 w 2094757"/>
              <a:gd name="connsiteY37" fmla="*/ 517816 h 584674"/>
              <a:gd name="connsiteX38" fmla="*/ 903809 w 2094757"/>
              <a:gd name="connsiteY38" fmla="*/ 476618 h 584674"/>
              <a:gd name="connsiteX39" fmla="*/ 751997 w 2094757"/>
              <a:gd name="connsiteY39" fmla="*/ 427191 h 584674"/>
              <a:gd name="connsiteX40" fmla="*/ 981811 w 2094757"/>
              <a:gd name="connsiteY40" fmla="*/ 373835 h 584674"/>
              <a:gd name="connsiteX41" fmla="*/ 1624031 w 2094757"/>
              <a:gd name="connsiteY41" fmla="*/ 388355 h 584674"/>
              <a:gd name="connsiteX42" fmla="*/ 1961645 w 2094757"/>
              <a:gd name="connsiteY42" fmla="*/ 422067 h 584674"/>
              <a:gd name="connsiteX43" fmla="*/ 2082996 w 2094757"/>
              <a:gd name="connsiteY43" fmla="*/ 480148 h 584674"/>
              <a:gd name="connsiteX44" fmla="*/ 1982496 w 2094757"/>
              <a:gd name="connsiteY44" fmla="*/ 538202 h 584674"/>
              <a:gd name="connsiteX45" fmla="*/ 1592422 w 2094757"/>
              <a:gd name="connsiteY45" fmla="*/ 582415 h 584674"/>
              <a:gd name="connsiteX46" fmla="*/ 1188466 w 2094757"/>
              <a:gd name="connsiteY46" fmla="*/ 572573 h 584674"/>
              <a:gd name="connsiteX47" fmla="*/ 859963 w 2094757"/>
              <a:gd name="connsiteY47" fmla="*/ 524107 h 584674"/>
              <a:gd name="connsiteX48" fmla="*/ 476617 w 2094757"/>
              <a:gd name="connsiteY48" fmla="*/ 427191 h 584674"/>
              <a:gd name="connsiteX49" fmla="*/ 0 w 2094757"/>
              <a:gd name="connsiteY49" fmla="*/ 285971 h 584674"/>
              <a:gd name="connsiteX0" fmla="*/ 540167 w 2094757"/>
              <a:gd name="connsiteY0" fmla="*/ 0 h 584674"/>
              <a:gd name="connsiteX1" fmla="*/ 1468689 w 2094757"/>
              <a:gd name="connsiteY1" fmla="*/ 10592 h 584674"/>
              <a:gd name="connsiteX2" fmla="*/ 1920593 w 2094757"/>
              <a:gd name="connsiteY2" fmla="*/ 49427 h 584674"/>
              <a:gd name="connsiteX3" fmla="*/ 2084146 w 2094757"/>
              <a:gd name="connsiteY3" fmla="*/ 129036 h 584674"/>
              <a:gd name="connsiteX4" fmla="*/ 1835861 w 2094757"/>
              <a:gd name="connsiteY4" fmla="*/ 208300 h 584674"/>
              <a:gd name="connsiteX5" fmla="*/ 1397997 w 2094757"/>
              <a:gd name="connsiteY5" fmla="*/ 219317 h 584674"/>
              <a:gd name="connsiteX6" fmla="*/ 776711 w 2094757"/>
              <a:gd name="connsiteY6" fmla="*/ 158873 h 584674"/>
              <a:gd name="connsiteX7" fmla="*/ 896748 w 2094757"/>
              <a:gd name="connsiteY7" fmla="*/ 87466 h 584674"/>
              <a:gd name="connsiteX8" fmla="*/ 1386255 w 2094757"/>
              <a:gd name="connsiteY8" fmla="*/ 62752 h 584674"/>
              <a:gd name="connsiteX9" fmla="*/ 1766566 w 2094757"/>
              <a:gd name="connsiteY9" fmla="*/ 86669 h 584674"/>
              <a:gd name="connsiteX10" fmla="*/ 2008442 w 2094757"/>
              <a:gd name="connsiteY10" fmla="*/ 136096 h 584674"/>
              <a:gd name="connsiteX11" fmla="*/ 2075199 w 2094757"/>
              <a:gd name="connsiteY11" fmla="*/ 209866 h 584674"/>
              <a:gd name="connsiteX12" fmla="*/ 1832331 w 2094757"/>
              <a:gd name="connsiteY12" fmla="*/ 268318 h 584674"/>
              <a:gd name="connsiteX13" fmla="*/ 1451037 w 2094757"/>
              <a:gd name="connsiteY13" fmla="*/ 296562 h 584674"/>
              <a:gd name="connsiteX14" fmla="*/ 917931 w 2094757"/>
              <a:gd name="connsiteY14" fmla="*/ 257727 h 584674"/>
              <a:gd name="connsiteX15" fmla="*/ 751997 w 2094757"/>
              <a:gd name="connsiteY15" fmla="*/ 204769 h 584674"/>
              <a:gd name="connsiteX16" fmla="*/ 1129761 w 2094757"/>
              <a:gd name="connsiteY16" fmla="*/ 137690 h 584674"/>
              <a:gd name="connsiteX17" fmla="*/ 1737007 w 2094757"/>
              <a:gd name="connsiteY17" fmla="*/ 144751 h 584674"/>
              <a:gd name="connsiteX18" fmla="*/ 2090140 w 2094757"/>
              <a:gd name="connsiteY18" fmla="*/ 246311 h 584674"/>
              <a:gd name="connsiteX19" fmla="*/ 1892432 w 2094757"/>
              <a:gd name="connsiteY19" fmla="*/ 330672 h 584674"/>
              <a:gd name="connsiteX20" fmla="*/ 1482811 w 2094757"/>
              <a:gd name="connsiteY20" fmla="*/ 360111 h 584674"/>
              <a:gd name="connsiteX21" fmla="*/ 928522 w 2094757"/>
              <a:gd name="connsiteY21" fmla="*/ 335398 h 584674"/>
              <a:gd name="connsiteX22" fmla="*/ 737875 w 2094757"/>
              <a:gd name="connsiteY22" fmla="*/ 275379 h 584674"/>
              <a:gd name="connsiteX23" fmla="*/ 1023846 w 2094757"/>
              <a:gd name="connsiteY23" fmla="*/ 224358 h 584674"/>
              <a:gd name="connsiteX24" fmla="*/ 1686018 w 2094757"/>
              <a:gd name="connsiteY24" fmla="*/ 247053 h 584674"/>
              <a:gd name="connsiteX25" fmla="*/ 2080780 w 2094757"/>
              <a:gd name="connsiteY25" fmla="*/ 323955 h 584674"/>
              <a:gd name="connsiteX26" fmla="*/ 1945389 w 2094757"/>
              <a:gd name="connsiteY26" fmla="*/ 402449 h 584674"/>
              <a:gd name="connsiteX27" fmla="*/ 1371151 w 2094757"/>
              <a:gd name="connsiteY27" fmla="*/ 436587 h 584674"/>
              <a:gd name="connsiteX28" fmla="*/ 946175 w 2094757"/>
              <a:gd name="connsiteY28" fmla="*/ 402477 h 584674"/>
              <a:gd name="connsiteX29" fmla="*/ 747069 w 2094757"/>
              <a:gd name="connsiteY29" fmla="*/ 348351 h 584674"/>
              <a:gd name="connsiteX30" fmla="*/ 829098 w 2094757"/>
              <a:gd name="connsiteY30" fmla="*/ 312677 h 584674"/>
              <a:gd name="connsiteX31" fmla="*/ 1006690 w 2094757"/>
              <a:gd name="connsiteY31" fmla="*/ 297703 h 584674"/>
              <a:gd name="connsiteX32" fmla="*/ 1378946 w 2094757"/>
              <a:gd name="connsiteY32" fmla="*/ 300382 h 584674"/>
              <a:gd name="connsiteX33" fmla="*/ 1722719 w 2094757"/>
              <a:gd name="connsiteY33" fmla="*/ 324697 h 584674"/>
              <a:gd name="connsiteX34" fmla="*/ 1943744 w 2094757"/>
              <a:gd name="connsiteY34" fmla="*/ 361595 h 584674"/>
              <a:gd name="connsiteX35" fmla="*/ 2073637 w 2094757"/>
              <a:gd name="connsiteY35" fmla="*/ 415830 h 584674"/>
              <a:gd name="connsiteX36" fmla="*/ 1857044 w 2094757"/>
              <a:gd name="connsiteY36" fmla="*/ 494270 h 584674"/>
              <a:gd name="connsiteX37" fmla="*/ 1372217 w 2094757"/>
              <a:gd name="connsiteY37" fmla="*/ 517816 h 584674"/>
              <a:gd name="connsiteX38" fmla="*/ 903809 w 2094757"/>
              <a:gd name="connsiteY38" fmla="*/ 476618 h 584674"/>
              <a:gd name="connsiteX39" fmla="*/ 751997 w 2094757"/>
              <a:gd name="connsiteY39" fmla="*/ 427191 h 584674"/>
              <a:gd name="connsiteX40" fmla="*/ 981811 w 2094757"/>
              <a:gd name="connsiteY40" fmla="*/ 373835 h 584674"/>
              <a:gd name="connsiteX41" fmla="*/ 1624031 w 2094757"/>
              <a:gd name="connsiteY41" fmla="*/ 388355 h 584674"/>
              <a:gd name="connsiteX42" fmla="*/ 1961645 w 2094757"/>
              <a:gd name="connsiteY42" fmla="*/ 422067 h 584674"/>
              <a:gd name="connsiteX43" fmla="*/ 2082996 w 2094757"/>
              <a:gd name="connsiteY43" fmla="*/ 480148 h 584674"/>
              <a:gd name="connsiteX44" fmla="*/ 1982496 w 2094757"/>
              <a:gd name="connsiteY44" fmla="*/ 538202 h 584674"/>
              <a:gd name="connsiteX45" fmla="*/ 1592422 w 2094757"/>
              <a:gd name="connsiteY45" fmla="*/ 582415 h 584674"/>
              <a:gd name="connsiteX46" fmla="*/ 1188466 w 2094757"/>
              <a:gd name="connsiteY46" fmla="*/ 572573 h 584674"/>
              <a:gd name="connsiteX47" fmla="*/ 859963 w 2094757"/>
              <a:gd name="connsiteY47" fmla="*/ 524107 h 584674"/>
              <a:gd name="connsiteX48" fmla="*/ 476617 w 2094757"/>
              <a:gd name="connsiteY48" fmla="*/ 427191 h 584674"/>
              <a:gd name="connsiteX49" fmla="*/ 0 w 2094757"/>
              <a:gd name="connsiteY49" fmla="*/ 285971 h 584674"/>
              <a:gd name="connsiteX0" fmla="*/ 540167 w 2094916"/>
              <a:gd name="connsiteY0" fmla="*/ 0 h 584674"/>
              <a:gd name="connsiteX1" fmla="*/ 1468689 w 2094916"/>
              <a:gd name="connsiteY1" fmla="*/ 10592 h 584674"/>
              <a:gd name="connsiteX2" fmla="*/ 1920593 w 2094916"/>
              <a:gd name="connsiteY2" fmla="*/ 49427 h 584674"/>
              <a:gd name="connsiteX3" fmla="*/ 2084146 w 2094916"/>
              <a:gd name="connsiteY3" fmla="*/ 129036 h 584674"/>
              <a:gd name="connsiteX4" fmla="*/ 1835861 w 2094916"/>
              <a:gd name="connsiteY4" fmla="*/ 208300 h 584674"/>
              <a:gd name="connsiteX5" fmla="*/ 1397997 w 2094916"/>
              <a:gd name="connsiteY5" fmla="*/ 219317 h 584674"/>
              <a:gd name="connsiteX6" fmla="*/ 776711 w 2094916"/>
              <a:gd name="connsiteY6" fmla="*/ 158873 h 584674"/>
              <a:gd name="connsiteX7" fmla="*/ 896748 w 2094916"/>
              <a:gd name="connsiteY7" fmla="*/ 87466 h 584674"/>
              <a:gd name="connsiteX8" fmla="*/ 1386255 w 2094916"/>
              <a:gd name="connsiteY8" fmla="*/ 62752 h 584674"/>
              <a:gd name="connsiteX9" fmla="*/ 1766566 w 2094916"/>
              <a:gd name="connsiteY9" fmla="*/ 86669 h 584674"/>
              <a:gd name="connsiteX10" fmla="*/ 2008442 w 2094916"/>
              <a:gd name="connsiteY10" fmla="*/ 136096 h 584674"/>
              <a:gd name="connsiteX11" fmla="*/ 2075199 w 2094916"/>
              <a:gd name="connsiteY11" fmla="*/ 209866 h 584674"/>
              <a:gd name="connsiteX12" fmla="*/ 1832331 w 2094916"/>
              <a:gd name="connsiteY12" fmla="*/ 268318 h 584674"/>
              <a:gd name="connsiteX13" fmla="*/ 1451037 w 2094916"/>
              <a:gd name="connsiteY13" fmla="*/ 296562 h 584674"/>
              <a:gd name="connsiteX14" fmla="*/ 917931 w 2094916"/>
              <a:gd name="connsiteY14" fmla="*/ 257727 h 584674"/>
              <a:gd name="connsiteX15" fmla="*/ 751997 w 2094916"/>
              <a:gd name="connsiteY15" fmla="*/ 204769 h 584674"/>
              <a:gd name="connsiteX16" fmla="*/ 1129761 w 2094916"/>
              <a:gd name="connsiteY16" fmla="*/ 137690 h 584674"/>
              <a:gd name="connsiteX17" fmla="*/ 1737007 w 2094916"/>
              <a:gd name="connsiteY17" fmla="*/ 144751 h 584674"/>
              <a:gd name="connsiteX18" fmla="*/ 2090140 w 2094916"/>
              <a:gd name="connsiteY18" fmla="*/ 246311 h 584674"/>
              <a:gd name="connsiteX19" fmla="*/ 1892432 w 2094916"/>
              <a:gd name="connsiteY19" fmla="*/ 330672 h 584674"/>
              <a:gd name="connsiteX20" fmla="*/ 1482811 w 2094916"/>
              <a:gd name="connsiteY20" fmla="*/ 360111 h 584674"/>
              <a:gd name="connsiteX21" fmla="*/ 928522 w 2094916"/>
              <a:gd name="connsiteY21" fmla="*/ 335398 h 584674"/>
              <a:gd name="connsiteX22" fmla="*/ 737875 w 2094916"/>
              <a:gd name="connsiteY22" fmla="*/ 275379 h 584674"/>
              <a:gd name="connsiteX23" fmla="*/ 1023846 w 2094916"/>
              <a:gd name="connsiteY23" fmla="*/ 224358 h 584674"/>
              <a:gd name="connsiteX24" fmla="*/ 1683637 w 2094916"/>
              <a:gd name="connsiteY24" fmla="*/ 253318 h 584674"/>
              <a:gd name="connsiteX25" fmla="*/ 2080780 w 2094916"/>
              <a:gd name="connsiteY25" fmla="*/ 323955 h 584674"/>
              <a:gd name="connsiteX26" fmla="*/ 1945389 w 2094916"/>
              <a:gd name="connsiteY26" fmla="*/ 402449 h 584674"/>
              <a:gd name="connsiteX27" fmla="*/ 1371151 w 2094916"/>
              <a:gd name="connsiteY27" fmla="*/ 436587 h 584674"/>
              <a:gd name="connsiteX28" fmla="*/ 946175 w 2094916"/>
              <a:gd name="connsiteY28" fmla="*/ 402477 h 584674"/>
              <a:gd name="connsiteX29" fmla="*/ 747069 w 2094916"/>
              <a:gd name="connsiteY29" fmla="*/ 348351 h 584674"/>
              <a:gd name="connsiteX30" fmla="*/ 829098 w 2094916"/>
              <a:gd name="connsiteY30" fmla="*/ 312677 h 584674"/>
              <a:gd name="connsiteX31" fmla="*/ 1006690 w 2094916"/>
              <a:gd name="connsiteY31" fmla="*/ 297703 h 584674"/>
              <a:gd name="connsiteX32" fmla="*/ 1378946 w 2094916"/>
              <a:gd name="connsiteY32" fmla="*/ 300382 h 584674"/>
              <a:gd name="connsiteX33" fmla="*/ 1722719 w 2094916"/>
              <a:gd name="connsiteY33" fmla="*/ 324697 h 584674"/>
              <a:gd name="connsiteX34" fmla="*/ 1943744 w 2094916"/>
              <a:gd name="connsiteY34" fmla="*/ 361595 h 584674"/>
              <a:gd name="connsiteX35" fmla="*/ 2073637 w 2094916"/>
              <a:gd name="connsiteY35" fmla="*/ 415830 h 584674"/>
              <a:gd name="connsiteX36" fmla="*/ 1857044 w 2094916"/>
              <a:gd name="connsiteY36" fmla="*/ 494270 h 584674"/>
              <a:gd name="connsiteX37" fmla="*/ 1372217 w 2094916"/>
              <a:gd name="connsiteY37" fmla="*/ 517816 h 584674"/>
              <a:gd name="connsiteX38" fmla="*/ 903809 w 2094916"/>
              <a:gd name="connsiteY38" fmla="*/ 476618 h 584674"/>
              <a:gd name="connsiteX39" fmla="*/ 751997 w 2094916"/>
              <a:gd name="connsiteY39" fmla="*/ 427191 h 584674"/>
              <a:gd name="connsiteX40" fmla="*/ 981811 w 2094916"/>
              <a:gd name="connsiteY40" fmla="*/ 373835 h 584674"/>
              <a:gd name="connsiteX41" fmla="*/ 1624031 w 2094916"/>
              <a:gd name="connsiteY41" fmla="*/ 388355 h 584674"/>
              <a:gd name="connsiteX42" fmla="*/ 1961645 w 2094916"/>
              <a:gd name="connsiteY42" fmla="*/ 422067 h 584674"/>
              <a:gd name="connsiteX43" fmla="*/ 2082996 w 2094916"/>
              <a:gd name="connsiteY43" fmla="*/ 480148 h 584674"/>
              <a:gd name="connsiteX44" fmla="*/ 1982496 w 2094916"/>
              <a:gd name="connsiteY44" fmla="*/ 538202 h 584674"/>
              <a:gd name="connsiteX45" fmla="*/ 1592422 w 2094916"/>
              <a:gd name="connsiteY45" fmla="*/ 582415 h 584674"/>
              <a:gd name="connsiteX46" fmla="*/ 1188466 w 2094916"/>
              <a:gd name="connsiteY46" fmla="*/ 572573 h 584674"/>
              <a:gd name="connsiteX47" fmla="*/ 859963 w 2094916"/>
              <a:gd name="connsiteY47" fmla="*/ 524107 h 584674"/>
              <a:gd name="connsiteX48" fmla="*/ 476617 w 2094916"/>
              <a:gd name="connsiteY48" fmla="*/ 427191 h 584674"/>
              <a:gd name="connsiteX49" fmla="*/ 0 w 2094916"/>
              <a:gd name="connsiteY49" fmla="*/ 285971 h 584674"/>
              <a:gd name="connsiteX0" fmla="*/ 540167 w 2094916"/>
              <a:gd name="connsiteY0" fmla="*/ 0 h 584674"/>
              <a:gd name="connsiteX1" fmla="*/ 1468689 w 2094916"/>
              <a:gd name="connsiteY1" fmla="*/ 10592 h 584674"/>
              <a:gd name="connsiteX2" fmla="*/ 1920593 w 2094916"/>
              <a:gd name="connsiteY2" fmla="*/ 49427 h 584674"/>
              <a:gd name="connsiteX3" fmla="*/ 2084146 w 2094916"/>
              <a:gd name="connsiteY3" fmla="*/ 129036 h 584674"/>
              <a:gd name="connsiteX4" fmla="*/ 1835861 w 2094916"/>
              <a:gd name="connsiteY4" fmla="*/ 208300 h 584674"/>
              <a:gd name="connsiteX5" fmla="*/ 1397997 w 2094916"/>
              <a:gd name="connsiteY5" fmla="*/ 219317 h 584674"/>
              <a:gd name="connsiteX6" fmla="*/ 776711 w 2094916"/>
              <a:gd name="connsiteY6" fmla="*/ 158873 h 584674"/>
              <a:gd name="connsiteX7" fmla="*/ 896748 w 2094916"/>
              <a:gd name="connsiteY7" fmla="*/ 87466 h 584674"/>
              <a:gd name="connsiteX8" fmla="*/ 1386255 w 2094916"/>
              <a:gd name="connsiteY8" fmla="*/ 62752 h 584674"/>
              <a:gd name="connsiteX9" fmla="*/ 1766566 w 2094916"/>
              <a:gd name="connsiteY9" fmla="*/ 86669 h 584674"/>
              <a:gd name="connsiteX10" fmla="*/ 2008442 w 2094916"/>
              <a:gd name="connsiteY10" fmla="*/ 136096 h 584674"/>
              <a:gd name="connsiteX11" fmla="*/ 2075199 w 2094916"/>
              <a:gd name="connsiteY11" fmla="*/ 209866 h 584674"/>
              <a:gd name="connsiteX12" fmla="*/ 1832331 w 2094916"/>
              <a:gd name="connsiteY12" fmla="*/ 268318 h 584674"/>
              <a:gd name="connsiteX13" fmla="*/ 1451037 w 2094916"/>
              <a:gd name="connsiteY13" fmla="*/ 296562 h 584674"/>
              <a:gd name="connsiteX14" fmla="*/ 917931 w 2094916"/>
              <a:gd name="connsiteY14" fmla="*/ 257727 h 584674"/>
              <a:gd name="connsiteX15" fmla="*/ 751997 w 2094916"/>
              <a:gd name="connsiteY15" fmla="*/ 204769 h 584674"/>
              <a:gd name="connsiteX16" fmla="*/ 1129761 w 2094916"/>
              <a:gd name="connsiteY16" fmla="*/ 137690 h 584674"/>
              <a:gd name="connsiteX17" fmla="*/ 1737007 w 2094916"/>
              <a:gd name="connsiteY17" fmla="*/ 144751 h 584674"/>
              <a:gd name="connsiteX18" fmla="*/ 2090140 w 2094916"/>
              <a:gd name="connsiteY18" fmla="*/ 246311 h 584674"/>
              <a:gd name="connsiteX19" fmla="*/ 1892432 w 2094916"/>
              <a:gd name="connsiteY19" fmla="*/ 330672 h 584674"/>
              <a:gd name="connsiteX20" fmla="*/ 1482811 w 2094916"/>
              <a:gd name="connsiteY20" fmla="*/ 360111 h 584674"/>
              <a:gd name="connsiteX21" fmla="*/ 928522 w 2094916"/>
              <a:gd name="connsiteY21" fmla="*/ 335398 h 584674"/>
              <a:gd name="connsiteX22" fmla="*/ 737875 w 2094916"/>
              <a:gd name="connsiteY22" fmla="*/ 275379 h 584674"/>
              <a:gd name="connsiteX23" fmla="*/ 1030990 w 2094916"/>
              <a:gd name="connsiteY23" fmla="*/ 235320 h 584674"/>
              <a:gd name="connsiteX24" fmla="*/ 1683637 w 2094916"/>
              <a:gd name="connsiteY24" fmla="*/ 253318 h 584674"/>
              <a:gd name="connsiteX25" fmla="*/ 2080780 w 2094916"/>
              <a:gd name="connsiteY25" fmla="*/ 323955 h 584674"/>
              <a:gd name="connsiteX26" fmla="*/ 1945389 w 2094916"/>
              <a:gd name="connsiteY26" fmla="*/ 402449 h 584674"/>
              <a:gd name="connsiteX27" fmla="*/ 1371151 w 2094916"/>
              <a:gd name="connsiteY27" fmla="*/ 436587 h 584674"/>
              <a:gd name="connsiteX28" fmla="*/ 946175 w 2094916"/>
              <a:gd name="connsiteY28" fmla="*/ 402477 h 584674"/>
              <a:gd name="connsiteX29" fmla="*/ 747069 w 2094916"/>
              <a:gd name="connsiteY29" fmla="*/ 348351 h 584674"/>
              <a:gd name="connsiteX30" fmla="*/ 829098 w 2094916"/>
              <a:gd name="connsiteY30" fmla="*/ 312677 h 584674"/>
              <a:gd name="connsiteX31" fmla="*/ 1006690 w 2094916"/>
              <a:gd name="connsiteY31" fmla="*/ 297703 h 584674"/>
              <a:gd name="connsiteX32" fmla="*/ 1378946 w 2094916"/>
              <a:gd name="connsiteY32" fmla="*/ 300382 h 584674"/>
              <a:gd name="connsiteX33" fmla="*/ 1722719 w 2094916"/>
              <a:gd name="connsiteY33" fmla="*/ 324697 h 584674"/>
              <a:gd name="connsiteX34" fmla="*/ 1943744 w 2094916"/>
              <a:gd name="connsiteY34" fmla="*/ 361595 h 584674"/>
              <a:gd name="connsiteX35" fmla="*/ 2073637 w 2094916"/>
              <a:gd name="connsiteY35" fmla="*/ 415830 h 584674"/>
              <a:gd name="connsiteX36" fmla="*/ 1857044 w 2094916"/>
              <a:gd name="connsiteY36" fmla="*/ 494270 h 584674"/>
              <a:gd name="connsiteX37" fmla="*/ 1372217 w 2094916"/>
              <a:gd name="connsiteY37" fmla="*/ 517816 h 584674"/>
              <a:gd name="connsiteX38" fmla="*/ 903809 w 2094916"/>
              <a:gd name="connsiteY38" fmla="*/ 476618 h 584674"/>
              <a:gd name="connsiteX39" fmla="*/ 751997 w 2094916"/>
              <a:gd name="connsiteY39" fmla="*/ 427191 h 584674"/>
              <a:gd name="connsiteX40" fmla="*/ 981811 w 2094916"/>
              <a:gd name="connsiteY40" fmla="*/ 373835 h 584674"/>
              <a:gd name="connsiteX41" fmla="*/ 1624031 w 2094916"/>
              <a:gd name="connsiteY41" fmla="*/ 388355 h 584674"/>
              <a:gd name="connsiteX42" fmla="*/ 1961645 w 2094916"/>
              <a:gd name="connsiteY42" fmla="*/ 422067 h 584674"/>
              <a:gd name="connsiteX43" fmla="*/ 2082996 w 2094916"/>
              <a:gd name="connsiteY43" fmla="*/ 480148 h 584674"/>
              <a:gd name="connsiteX44" fmla="*/ 1982496 w 2094916"/>
              <a:gd name="connsiteY44" fmla="*/ 538202 h 584674"/>
              <a:gd name="connsiteX45" fmla="*/ 1592422 w 2094916"/>
              <a:gd name="connsiteY45" fmla="*/ 582415 h 584674"/>
              <a:gd name="connsiteX46" fmla="*/ 1188466 w 2094916"/>
              <a:gd name="connsiteY46" fmla="*/ 572573 h 584674"/>
              <a:gd name="connsiteX47" fmla="*/ 859963 w 2094916"/>
              <a:gd name="connsiteY47" fmla="*/ 524107 h 584674"/>
              <a:gd name="connsiteX48" fmla="*/ 476617 w 2094916"/>
              <a:gd name="connsiteY48" fmla="*/ 427191 h 584674"/>
              <a:gd name="connsiteX49" fmla="*/ 0 w 2094916"/>
              <a:gd name="connsiteY49" fmla="*/ 285971 h 584674"/>
              <a:gd name="connsiteX0" fmla="*/ 540167 w 2094916"/>
              <a:gd name="connsiteY0" fmla="*/ 0 h 584674"/>
              <a:gd name="connsiteX1" fmla="*/ 1468689 w 2094916"/>
              <a:gd name="connsiteY1" fmla="*/ 10592 h 584674"/>
              <a:gd name="connsiteX2" fmla="*/ 1920593 w 2094916"/>
              <a:gd name="connsiteY2" fmla="*/ 49427 h 584674"/>
              <a:gd name="connsiteX3" fmla="*/ 2084146 w 2094916"/>
              <a:gd name="connsiteY3" fmla="*/ 129036 h 584674"/>
              <a:gd name="connsiteX4" fmla="*/ 1835861 w 2094916"/>
              <a:gd name="connsiteY4" fmla="*/ 208300 h 584674"/>
              <a:gd name="connsiteX5" fmla="*/ 1397997 w 2094916"/>
              <a:gd name="connsiteY5" fmla="*/ 219317 h 584674"/>
              <a:gd name="connsiteX6" fmla="*/ 776711 w 2094916"/>
              <a:gd name="connsiteY6" fmla="*/ 158873 h 584674"/>
              <a:gd name="connsiteX7" fmla="*/ 896748 w 2094916"/>
              <a:gd name="connsiteY7" fmla="*/ 87466 h 584674"/>
              <a:gd name="connsiteX8" fmla="*/ 1386255 w 2094916"/>
              <a:gd name="connsiteY8" fmla="*/ 62752 h 584674"/>
              <a:gd name="connsiteX9" fmla="*/ 1766566 w 2094916"/>
              <a:gd name="connsiteY9" fmla="*/ 86669 h 584674"/>
              <a:gd name="connsiteX10" fmla="*/ 2008442 w 2094916"/>
              <a:gd name="connsiteY10" fmla="*/ 136096 h 584674"/>
              <a:gd name="connsiteX11" fmla="*/ 2075199 w 2094916"/>
              <a:gd name="connsiteY11" fmla="*/ 209866 h 584674"/>
              <a:gd name="connsiteX12" fmla="*/ 1832331 w 2094916"/>
              <a:gd name="connsiteY12" fmla="*/ 268318 h 584674"/>
              <a:gd name="connsiteX13" fmla="*/ 1446275 w 2094916"/>
              <a:gd name="connsiteY13" fmla="*/ 290298 h 584674"/>
              <a:gd name="connsiteX14" fmla="*/ 917931 w 2094916"/>
              <a:gd name="connsiteY14" fmla="*/ 257727 h 584674"/>
              <a:gd name="connsiteX15" fmla="*/ 751997 w 2094916"/>
              <a:gd name="connsiteY15" fmla="*/ 204769 h 584674"/>
              <a:gd name="connsiteX16" fmla="*/ 1129761 w 2094916"/>
              <a:gd name="connsiteY16" fmla="*/ 137690 h 584674"/>
              <a:gd name="connsiteX17" fmla="*/ 1737007 w 2094916"/>
              <a:gd name="connsiteY17" fmla="*/ 144751 h 584674"/>
              <a:gd name="connsiteX18" fmla="*/ 2090140 w 2094916"/>
              <a:gd name="connsiteY18" fmla="*/ 246311 h 584674"/>
              <a:gd name="connsiteX19" fmla="*/ 1892432 w 2094916"/>
              <a:gd name="connsiteY19" fmla="*/ 330672 h 584674"/>
              <a:gd name="connsiteX20" fmla="*/ 1482811 w 2094916"/>
              <a:gd name="connsiteY20" fmla="*/ 360111 h 584674"/>
              <a:gd name="connsiteX21" fmla="*/ 928522 w 2094916"/>
              <a:gd name="connsiteY21" fmla="*/ 335398 h 584674"/>
              <a:gd name="connsiteX22" fmla="*/ 737875 w 2094916"/>
              <a:gd name="connsiteY22" fmla="*/ 275379 h 584674"/>
              <a:gd name="connsiteX23" fmla="*/ 1030990 w 2094916"/>
              <a:gd name="connsiteY23" fmla="*/ 235320 h 584674"/>
              <a:gd name="connsiteX24" fmla="*/ 1683637 w 2094916"/>
              <a:gd name="connsiteY24" fmla="*/ 253318 h 584674"/>
              <a:gd name="connsiteX25" fmla="*/ 2080780 w 2094916"/>
              <a:gd name="connsiteY25" fmla="*/ 323955 h 584674"/>
              <a:gd name="connsiteX26" fmla="*/ 1945389 w 2094916"/>
              <a:gd name="connsiteY26" fmla="*/ 402449 h 584674"/>
              <a:gd name="connsiteX27" fmla="*/ 1371151 w 2094916"/>
              <a:gd name="connsiteY27" fmla="*/ 436587 h 584674"/>
              <a:gd name="connsiteX28" fmla="*/ 946175 w 2094916"/>
              <a:gd name="connsiteY28" fmla="*/ 402477 h 584674"/>
              <a:gd name="connsiteX29" fmla="*/ 747069 w 2094916"/>
              <a:gd name="connsiteY29" fmla="*/ 348351 h 584674"/>
              <a:gd name="connsiteX30" fmla="*/ 829098 w 2094916"/>
              <a:gd name="connsiteY30" fmla="*/ 312677 h 584674"/>
              <a:gd name="connsiteX31" fmla="*/ 1006690 w 2094916"/>
              <a:gd name="connsiteY31" fmla="*/ 297703 h 584674"/>
              <a:gd name="connsiteX32" fmla="*/ 1378946 w 2094916"/>
              <a:gd name="connsiteY32" fmla="*/ 300382 h 584674"/>
              <a:gd name="connsiteX33" fmla="*/ 1722719 w 2094916"/>
              <a:gd name="connsiteY33" fmla="*/ 324697 h 584674"/>
              <a:gd name="connsiteX34" fmla="*/ 1943744 w 2094916"/>
              <a:gd name="connsiteY34" fmla="*/ 361595 h 584674"/>
              <a:gd name="connsiteX35" fmla="*/ 2073637 w 2094916"/>
              <a:gd name="connsiteY35" fmla="*/ 415830 h 584674"/>
              <a:gd name="connsiteX36" fmla="*/ 1857044 w 2094916"/>
              <a:gd name="connsiteY36" fmla="*/ 494270 h 584674"/>
              <a:gd name="connsiteX37" fmla="*/ 1372217 w 2094916"/>
              <a:gd name="connsiteY37" fmla="*/ 517816 h 584674"/>
              <a:gd name="connsiteX38" fmla="*/ 903809 w 2094916"/>
              <a:gd name="connsiteY38" fmla="*/ 476618 h 584674"/>
              <a:gd name="connsiteX39" fmla="*/ 751997 w 2094916"/>
              <a:gd name="connsiteY39" fmla="*/ 427191 h 584674"/>
              <a:gd name="connsiteX40" fmla="*/ 981811 w 2094916"/>
              <a:gd name="connsiteY40" fmla="*/ 373835 h 584674"/>
              <a:gd name="connsiteX41" fmla="*/ 1624031 w 2094916"/>
              <a:gd name="connsiteY41" fmla="*/ 388355 h 584674"/>
              <a:gd name="connsiteX42" fmla="*/ 1961645 w 2094916"/>
              <a:gd name="connsiteY42" fmla="*/ 422067 h 584674"/>
              <a:gd name="connsiteX43" fmla="*/ 2082996 w 2094916"/>
              <a:gd name="connsiteY43" fmla="*/ 480148 h 584674"/>
              <a:gd name="connsiteX44" fmla="*/ 1982496 w 2094916"/>
              <a:gd name="connsiteY44" fmla="*/ 538202 h 584674"/>
              <a:gd name="connsiteX45" fmla="*/ 1592422 w 2094916"/>
              <a:gd name="connsiteY45" fmla="*/ 582415 h 584674"/>
              <a:gd name="connsiteX46" fmla="*/ 1188466 w 2094916"/>
              <a:gd name="connsiteY46" fmla="*/ 572573 h 584674"/>
              <a:gd name="connsiteX47" fmla="*/ 859963 w 2094916"/>
              <a:gd name="connsiteY47" fmla="*/ 524107 h 584674"/>
              <a:gd name="connsiteX48" fmla="*/ 476617 w 2094916"/>
              <a:gd name="connsiteY48" fmla="*/ 427191 h 584674"/>
              <a:gd name="connsiteX49" fmla="*/ 0 w 2094916"/>
              <a:gd name="connsiteY49" fmla="*/ 285971 h 584674"/>
              <a:gd name="connsiteX0" fmla="*/ 540167 w 2094916"/>
              <a:gd name="connsiteY0" fmla="*/ 0 h 584674"/>
              <a:gd name="connsiteX1" fmla="*/ 1468689 w 2094916"/>
              <a:gd name="connsiteY1" fmla="*/ 10592 h 584674"/>
              <a:gd name="connsiteX2" fmla="*/ 1920593 w 2094916"/>
              <a:gd name="connsiteY2" fmla="*/ 49427 h 584674"/>
              <a:gd name="connsiteX3" fmla="*/ 2084146 w 2094916"/>
              <a:gd name="connsiteY3" fmla="*/ 129036 h 584674"/>
              <a:gd name="connsiteX4" fmla="*/ 1835861 w 2094916"/>
              <a:gd name="connsiteY4" fmla="*/ 208300 h 584674"/>
              <a:gd name="connsiteX5" fmla="*/ 1397997 w 2094916"/>
              <a:gd name="connsiteY5" fmla="*/ 219317 h 584674"/>
              <a:gd name="connsiteX6" fmla="*/ 776711 w 2094916"/>
              <a:gd name="connsiteY6" fmla="*/ 158873 h 584674"/>
              <a:gd name="connsiteX7" fmla="*/ 896748 w 2094916"/>
              <a:gd name="connsiteY7" fmla="*/ 87466 h 584674"/>
              <a:gd name="connsiteX8" fmla="*/ 1386255 w 2094916"/>
              <a:gd name="connsiteY8" fmla="*/ 62752 h 584674"/>
              <a:gd name="connsiteX9" fmla="*/ 1766566 w 2094916"/>
              <a:gd name="connsiteY9" fmla="*/ 86669 h 584674"/>
              <a:gd name="connsiteX10" fmla="*/ 2008442 w 2094916"/>
              <a:gd name="connsiteY10" fmla="*/ 136096 h 584674"/>
              <a:gd name="connsiteX11" fmla="*/ 2075199 w 2094916"/>
              <a:gd name="connsiteY11" fmla="*/ 209866 h 584674"/>
              <a:gd name="connsiteX12" fmla="*/ 1832331 w 2094916"/>
              <a:gd name="connsiteY12" fmla="*/ 268318 h 584674"/>
              <a:gd name="connsiteX13" fmla="*/ 1446275 w 2094916"/>
              <a:gd name="connsiteY13" fmla="*/ 290298 h 584674"/>
              <a:gd name="connsiteX14" fmla="*/ 917931 w 2094916"/>
              <a:gd name="connsiteY14" fmla="*/ 251463 h 584674"/>
              <a:gd name="connsiteX15" fmla="*/ 751997 w 2094916"/>
              <a:gd name="connsiteY15" fmla="*/ 204769 h 584674"/>
              <a:gd name="connsiteX16" fmla="*/ 1129761 w 2094916"/>
              <a:gd name="connsiteY16" fmla="*/ 137690 h 584674"/>
              <a:gd name="connsiteX17" fmla="*/ 1737007 w 2094916"/>
              <a:gd name="connsiteY17" fmla="*/ 144751 h 584674"/>
              <a:gd name="connsiteX18" fmla="*/ 2090140 w 2094916"/>
              <a:gd name="connsiteY18" fmla="*/ 246311 h 584674"/>
              <a:gd name="connsiteX19" fmla="*/ 1892432 w 2094916"/>
              <a:gd name="connsiteY19" fmla="*/ 330672 h 584674"/>
              <a:gd name="connsiteX20" fmla="*/ 1482811 w 2094916"/>
              <a:gd name="connsiteY20" fmla="*/ 360111 h 584674"/>
              <a:gd name="connsiteX21" fmla="*/ 928522 w 2094916"/>
              <a:gd name="connsiteY21" fmla="*/ 335398 h 584674"/>
              <a:gd name="connsiteX22" fmla="*/ 737875 w 2094916"/>
              <a:gd name="connsiteY22" fmla="*/ 275379 h 584674"/>
              <a:gd name="connsiteX23" fmla="*/ 1030990 w 2094916"/>
              <a:gd name="connsiteY23" fmla="*/ 235320 h 584674"/>
              <a:gd name="connsiteX24" fmla="*/ 1683637 w 2094916"/>
              <a:gd name="connsiteY24" fmla="*/ 253318 h 584674"/>
              <a:gd name="connsiteX25" fmla="*/ 2080780 w 2094916"/>
              <a:gd name="connsiteY25" fmla="*/ 323955 h 584674"/>
              <a:gd name="connsiteX26" fmla="*/ 1945389 w 2094916"/>
              <a:gd name="connsiteY26" fmla="*/ 402449 h 584674"/>
              <a:gd name="connsiteX27" fmla="*/ 1371151 w 2094916"/>
              <a:gd name="connsiteY27" fmla="*/ 436587 h 584674"/>
              <a:gd name="connsiteX28" fmla="*/ 946175 w 2094916"/>
              <a:gd name="connsiteY28" fmla="*/ 402477 h 584674"/>
              <a:gd name="connsiteX29" fmla="*/ 747069 w 2094916"/>
              <a:gd name="connsiteY29" fmla="*/ 348351 h 584674"/>
              <a:gd name="connsiteX30" fmla="*/ 829098 w 2094916"/>
              <a:gd name="connsiteY30" fmla="*/ 312677 h 584674"/>
              <a:gd name="connsiteX31" fmla="*/ 1006690 w 2094916"/>
              <a:gd name="connsiteY31" fmla="*/ 297703 h 584674"/>
              <a:gd name="connsiteX32" fmla="*/ 1378946 w 2094916"/>
              <a:gd name="connsiteY32" fmla="*/ 300382 h 584674"/>
              <a:gd name="connsiteX33" fmla="*/ 1722719 w 2094916"/>
              <a:gd name="connsiteY33" fmla="*/ 324697 h 584674"/>
              <a:gd name="connsiteX34" fmla="*/ 1943744 w 2094916"/>
              <a:gd name="connsiteY34" fmla="*/ 361595 h 584674"/>
              <a:gd name="connsiteX35" fmla="*/ 2073637 w 2094916"/>
              <a:gd name="connsiteY35" fmla="*/ 415830 h 584674"/>
              <a:gd name="connsiteX36" fmla="*/ 1857044 w 2094916"/>
              <a:gd name="connsiteY36" fmla="*/ 494270 h 584674"/>
              <a:gd name="connsiteX37" fmla="*/ 1372217 w 2094916"/>
              <a:gd name="connsiteY37" fmla="*/ 517816 h 584674"/>
              <a:gd name="connsiteX38" fmla="*/ 903809 w 2094916"/>
              <a:gd name="connsiteY38" fmla="*/ 476618 h 584674"/>
              <a:gd name="connsiteX39" fmla="*/ 751997 w 2094916"/>
              <a:gd name="connsiteY39" fmla="*/ 427191 h 584674"/>
              <a:gd name="connsiteX40" fmla="*/ 981811 w 2094916"/>
              <a:gd name="connsiteY40" fmla="*/ 373835 h 584674"/>
              <a:gd name="connsiteX41" fmla="*/ 1624031 w 2094916"/>
              <a:gd name="connsiteY41" fmla="*/ 388355 h 584674"/>
              <a:gd name="connsiteX42" fmla="*/ 1961645 w 2094916"/>
              <a:gd name="connsiteY42" fmla="*/ 422067 h 584674"/>
              <a:gd name="connsiteX43" fmla="*/ 2082996 w 2094916"/>
              <a:gd name="connsiteY43" fmla="*/ 480148 h 584674"/>
              <a:gd name="connsiteX44" fmla="*/ 1982496 w 2094916"/>
              <a:gd name="connsiteY44" fmla="*/ 538202 h 584674"/>
              <a:gd name="connsiteX45" fmla="*/ 1592422 w 2094916"/>
              <a:gd name="connsiteY45" fmla="*/ 582415 h 584674"/>
              <a:gd name="connsiteX46" fmla="*/ 1188466 w 2094916"/>
              <a:gd name="connsiteY46" fmla="*/ 572573 h 584674"/>
              <a:gd name="connsiteX47" fmla="*/ 859963 w 2094916"/>
              <a:gd name="connsiteY47" fmla="*/ 524107 h 584674"/>
              <a:gd name="connsiteX48" fmla="*/ 476617 w 2094916"/>
              <a:gd name="connsiteY48" fmla="*/ 427191 h 584674"/>
              <a:gd name="connsiteX49" fmla="*/ 0 w 2094916"/>
              <a:gd name="connsiteY49" fmla="*/ 285971 h 584674"/>
              <a:gd name="connsiteX0" fmla="*/ 540167 w 2094916"/>
              <a:gd name="connsiteY0" fmla="*/ 0 h 584674"/>
              <a:gd name="connsiteX1" fmla="*/ 1468689 w 2094916"/>
              <a:gd name="connsiteY1" fmla="*/ 10592 h 584674"/>
              <a:gd name="connsiteX2" fmla="*/ 1920593 w 2094916"/>
              <a:gd name="connsiteY2" fmla="*/ 49427 h 584674"/>
              <a:gd name="connsiteX3" fmla="*/ 2084146 w 2094916"/>
              <a:gd name="connsiteY3" fmla="*/ 129036 h 584674"/>
              <a:gd name="connsiteX4" fmla="*/ 1835861 w 2094916"/>
              <a:gd name="connsiteY4" fmla="*/ 208300 h 584674"/>
              <a:gd name="connsiteX5" fmla="*/ 1397997 w 2094916"/>
              <a:gd name="connsiteY5" fmla="*/ 219317 h 584674"/>
              <a:gd name="connsiteX6" fmla="*/ 776711 w 2094916"/>
              <a:gd name="connsiteY6" fmla="*/ 158873 h 584674"/>
              <a:gd name="connsiteX7" fmla="*/ 896748 w 2094916"/>
              <a:gd name="connsiteY7" fmla="*/ 87466 h 584674"/>
              <a:gd name="connsiteX8" fmla="*/ 1386255 w 2094916"/>
              <a:gd name="connsiteY8" fmla="*/ 62752 h 584674"/>
              <a:gd name="connsiteX9" fmla="*/ 1766566 w 2094916"/>
              <a:gd name="connsiteY9" fmla="*/ 86669 h 584674"/>
              <a:gd name="connsiteX10" fmla="*/ 2008442 w 2094916"/>
              <a:gd name="connsiteY10" fmla="*/ 136096 h 584674"/>
              <a:gd name="connsiteX11" fmla="*/ 2075199 w 2094916"/>
              <a:gd name="connsiteY11" fmla="*/ 209866 h 584674"/>
              <a:gd name="connsiteX12" fmla="*/ 1832331 w 2094916"/>
              <a:gd name="connsiteY12" fmla="*/ 268318 h 584674"/>
              <a:gd name="connsiteX13" fmla="*/ 1443894 w 2094916"/>
              <a:gd name="connsiteY13" fmla="*/ 284034 h 584674"/>
              <a:gd name="connsiteX14" fmla="*/ 917931 w 2094916"/>
              <a:gd name="connsiteY14" fmla="*/ 251463 h 584674"/>
              <a:gd name="connsiteX15" fmla="*/ 751997 w 2094916"/>
              <a:gd name="connsiteY15" fmla="*/ 204769 h 584674"/>
              <a:gd name="connsiteX16" fmla="*/ 1129761 w 2094916"/>
              <a:gd name="connsiteY16" fmla="*/ 137690 h 584674"/>
              <a:gd name="connsiteX17" fmla="*/ 1737007 w 2094916"/>
              <a:gd name="connsiteY17" fmla="*/ 144751 h 584674"/>
              <a:gd name="connsiteX18" fmla="*/ 2090140 w 2094916"/>
              <a:gd name="connsiteY18" fmla="*/ 246311 h 584674"/>
              <a:gd name="connsiteX19" fmla="*/ 1892432 w 2094916"/>
              <a:gd name="connsiteY19" fmla="*/ 330672 h 584674"/>
              <a:gd name="connsiteX20" fmla="*/ 1482811 w 2094916"/>
              <a:gd name="connsiteY20" fmla="*/ 360111 h 584674"/>
              <a:gd name="connsiteX21" fmla="*/ 928522 w 2094916"/>
              <a:gd name="connsiteY21" fmla="*/ 335398 h 584674"/>
              <a:gd name="connsiteX22" fmla="*/ 737875 w 2094916"/>
              <a:gd name="connsiteY22" fmla="*/ 275379 h 584674"/>
              <a:gd name="connsiteX23" fmla="*/ 1030990 w 2094916"/>
              <a:gd name="connsiteY23" fmla="*/ 235320 h 584674"/>
              <a:gd name="connsiteX24" fmla="*/ 1683637 w 2094916"/>
              <a:gd name="connsiteY24" fmla="*/ 253318 h 584674"/>
              <a:gd name="connsiteX25" fmla="*/ 2080780 w 2094916"/>
              <a:gd name="connsiteY25" fmla="*/ 323955 h 584674"/>
              <a:gd name="connsiteX26" fmla="*/ 1945389 w 2094916"/>
              <a:gd name="connsiteY26" fmla="*/ 402449 h 584674"/>
              <a:gd name="connsiteX27" fmla="*/ 1371151 w 2094916"/>
              <a:gd name="connsiteY27" fmla="*/ 436587 h 584674"/>
              <a:gd name="connsiteX28" fmla="*/ 946175 w 2094916"/>
              <a:gd name="connsiteY28" fmla="*/ 402477 h 584674"/>
              <a:gd name="connsiteX29" fmla="*/ 747069 w 2094916"/>
              <a:gd name="connsiteY29" fmla="*/ 348351 h 584674"/>
              <a:gd name="connsiteX30" fmla="*/ 829098 w 2094916"/>
              <a:gd name="connsiteY30" fmla="*/ 312677 h 584674"/>
              <a:gd name="connsiteX31" fmla="*/ 1006690 w 2094916"/>
              <a:gd name="connsiteY31" fmla="*/ 297703 h 584674"/>
              <a:gd name="connsiteX32" fmla="*/ 1378946 w 2094916"/>
              <a:gd name="connsiteY32" fmla="*/ 300382 h 584674"/>
              <a:gd name="connsiteX33" fmla="*/ 1722719 w 2094916"/>
              <a:gd name="connsiteY33" fmla="*/ 324697 h 584674"/>
              <a:gd name="connsiteX34" fmla="*/ 1943744 w 2094916"/>
              <a:gd name="connsiteY34" fmla="*/ 361595 h 584674"/>
              <a:gd name="connsiteX35" fmla="*/ 2073637 w 2094916"/>
              <a:gd name="connsiteY35" fmla="*/ 415830 h 584674"/>
              <a:gd name="connsiteX36" fmla="*/ 1857044 w 2094916"/>
              <a:gd name="connsiteY36" fmla="*/ 494270 h 584674"/>
              <a:gd name="connsiteX37" fmla="*/ 1372217 w 2094916"/>
              <a:gd name="connsiteY37" fmla="*/ 517816 h 584674"/>
              <a:gd name="connsiteX38" fmla="*/ 903809 w 2094916"/>
              <a:gd name="connsiteY38" fmla="*/ 476618 h 584674"/>
              <a:gd name="connsiteX39" fmla="*/ 751997 w 2094916"/>
              <a:gd name="connsiteY39" fmla="*/ 427191 h 584674"/>
              <a:gd name="connsiteX40" fmla="*/ 981811 w 2094916"/>
              <a:gd name="connsiteY40" fmla="*/ 373835 h 584674"/>
              <a:gd name="connsiteX41" fmla="*/ 1624031 w 2094916"/>
              <a:gd name="connsiteY41" fmla="*/ 388355 h 584674"/>
              <a:gd name="connsiteX42" fmla="*/ 1961645 w 2094916"/>
              <a:gd name="connsiteY42" fmla="*/ 422067 h 584674"/>
              <a:gd name="connsiteX43" fmla="*/ 2082996 w 2094916"/>
              <a:gd name="connsiteY43" fmla="*/ 480148 h 584674"/>
              <a:gd name="connsiteX44" fmla="*/ 1982496 w 2094916"/>
              <a:gd name="connsiteY44" fmla="*/ 538202 h 584674"/>
              <a:gd name="connsiteX45" fmla="*/ 1592422 w 2094916"/>
              <a:gd name="connsiteY45" fmla="*/ 582415 h 584674"/>
              <a:gd name="connsiteX46" fmla="*/ 1188466 w 2094916"/>
              <a:gd name="connsiteY46" fmla="*/ 572573 h 584674"/>
              <a:gd name="connsiteX47" fmla="*/ 859963 w 2094916"/>
              <a:gd name="connsiteY47" fmla="*/ 524107 h 584674"/>
              <a:gd name="connsiteX48" fmla="*/ 476617 w 2094916"/>
              <a:gd name="connsiteY48" fmla="*/ 427191 h 584674"/>
              <a:gd name="connsiteX49" fmla="*/ 0 w 2094916"/>
              <a:gd name="connsiteY49" fmla="*/ 285971 h 584674"/>
              <a:gd name="connsiteX0" fmla="*/ 540167 w 2094916"/>
              <a:gd name="connsiteY0" fmla="*/ 0 h 584674"/>
              <a:gd name="connsiteX1" fmla="*/ 1468689 w 2094916"/>
              <a:gd name="connsiteY1" fmla="*/ 10592 h 584674"/>
              <a:gd name="connsiteX2" fmla="*/ 1920593 w 2094916"/>
              <a:gd name="connsiteY2" fmla="*/ 49427 h 584674"/>
              <a:gd name="connsiteX3" fmla="*/ 2084146 w 2094916"/>
              <a:gd name="connsiteY3" fmla="*/ 129036 h 584674"/>
              <a:gd name="connsiteX4" fmla="*/ 1831098 w 2094916"/>
              <a:gd name="connsiteY4" fmla="*/ 203602 h 584674"/>
              <a:gd name="connsiteX5" fmla="*/ 1397997 w 2094916"/>
              <a:gd name="connsiteY5" fmla="*/ 219317 h 584674"/>
              <a:gd name="connsiteX6" fmla="*/ 776711 w 2094916"/>
              <a:gd name="connsiteY6" fmla="*/ 158873 h 584674"/>
              <a:gd name="connsiteX7" fmla="*/ 896748 w 2094916"/>
              <a:gd name="connsiteY7" fmla="*/ 87466 h 584674"/>
              <a:gd name="connsiteX8" fmla="*/ 1386255 w 2094916"/>
              <a:gd name="connsiteY8" fmla="*/ 62752 h 584674"/>
              <a:gd name="connsiteX9" fmla="*/ 1766566 w 2094916"/>
              <a:gd name="connsiteY9" fmla="*/ 86669 h 584674"/>
              <a:gd name="connsiteX10" fmla="*/ 2008442 w 2094916"/>
              <a:gd name="connsiteY10" fmla="*/ 136096 h 584674"/>
              <a:gd name="connsiteX11" fmla="*/ 2075199 w 2094916"/>
              <a:gd name="connsiteY11" fmla="*/ 209866 h 584674"/>
              <a:gd name="connsiteX12" fmla="*/ 1832331 w 2094916"/>
              <a:gd name="connsiteY12" fmla="*/ 268318 h 584674"/>
              <a:gd name="connsiteX13" fmla="*/ 1443894 w 2094916"/>
              <a:gd name="connsiteY13" fmla="*/ 284034 h 584674"/>
              <a:gd name="connsiteX14" fmla="*/ 917931 w 2094916"/>
              <a:gd name="connsiteY14" fmla="*/ 251463 h 584674"/>
              <a:gd name="connsiteX15" fmla="*/ 751997 w 2094916"/>
              <a:gd name="connsiteY15" fmla="*/ 204769 h 584674"/>
              <a:gd name="connsiteX16" fmla="*/ 1129761 w 2094916"/>
              <a:gd name="connsiteY16" fmla="*/ 137690 h 584674"/>
              <a:gd name="connsiteX17" fmla="*/ 1737007 w 2094916"/>
              <a:gd name="connsiteY17" fmla="*/ 144751 h 584674"/>
              <a:gd name="connsiteX18" fmla="*/ 2090140 w 2094916"/>
              <a:gd name="connsiteY18" fmla="*/ 246311 h 584674"/>
              <a:gd name="connsiteX19" fmla="*/ 1892432 w 2094916"/>
              <a:gd name="connsiteY19" fmla="*/ 330672 h 584674"/>
              <a:gd name="connsiteX20" fmla="*/ 1482811 w 2094916"/>
              <a:gd name="connsiteY20" fmla="*/ 360111 h 584674"/>
              <a:gd name="connsiteX21" fmla="*/ 928522 w 2094916"/>
              <a:gd name="connsiteY21" fmla="*/ 335398 h 584674"/>
              <a:gd name="connsiteX22" fmla="*/ 737875 w 2094916"/>
              <a:gd name="connsiteY22" fmla="*/ 275379 h 584674"/>
              <a:gd name="connsiteX23" fmla="*/ 1030990 w 2094916"/>
              <a:gd name="connsiteY23" fmla="*/ 235320 h 584674"/>
              <a:gd name="connsiteX24" fmla="*/ 1683637 w 2094916"/>
              <a:gd name="connsiteY24" fmla="*/ 253318 h 584674"/>
              <a:gd name="connsiteX25" fmla="*/ 2080780 w 2094916"/>
              <a:gd name="connsiteY25" fmla="*/ 323955 h 584674"/>
              <a:gd name="connsiteX26" fmla="*/ 1945389 w 2094916"/>
              <a:gd name="connsiteY26" fmla="*/ 402449 h 584674"/>
              <a:gd name="connsiteX27" fmla="*/ 1371151 w 2094916"/>
              <a:gd name="connsiteY27" fmla="*/ 436587 h 584674"/>
              <a:gd name="connsiteX28" fmla="*/ 946175 w 2094916"/>
              <a:gd name="connsiteY28" fmla="*/ 402477 h 584674"/>
              <a:gd name="connsiteX29" fmla="*/ 747069 w 2094916"/>
              <a:gd name="connsiteY29" fmla="*/ 348351 h 584674"/>
              <a:gd name="connsiteX30" fmla="*/ 829098 w 2094916"/>
              <a:gd name="connsiteY30" fmla="*/ 312677 h 584674"/>
              <a:gd name="connsiteX31" fmla="*/ 1006690 w 2094916"/>
              <a:gd name="connsiteY31" fmla="*/ 297703 h 584674"/>
              <a:gd name="connsiteX32" fmla="*/ 1378946 w 2094916"/>
              <a:gd name="connsiteY32" fmla="*/ 300382 h 584674"/>
              <a:gd name="connsiteX33" fmla="*/ 1722719 w 2094916"/>
              <a:gd name="connsiteY33" fmla="*/ 324697 h 584674"/>
              <a:gd name="connsiteX34" fmla="*/ 1943744 w 2094916"/>
              <a:gd name="connsiteY34" fmla="*/ 361595 h 584674"/>
              <a:gd name="connsiteX35" fmla="*/ 2073637 w 2094916"/>
              <a:gd name="connsiteY35" fmla="*/ 415830 h 584674"/>
              <a:gd name="connsiteX36" fmla="*/ 1857044 w 2094916"/>
              <a:gd name="connsiteY36" fmla="*/ 494270 h 584674"/>
              <a:gd name="connsiteX37" fmla="*/ 1372217 w 2094916"/>
              <a:gd name="connsiteY37" fmla="*/ 517816 h 584674"/>
              <a:gd name="connsiteX38" fmla="*/ 903809 w 2094916"/>
              <a:gd name="connsiteY38" fmla="*/ 476618 h 584674"/>
              <a:gd name="connsiteX39" fmla="*/ 751997 w 2094916"/>
              <a:gd name="connsiteY39" fmla="*/ 427191 h 584674"/>
              <a:gd name="connsiteX40" fmla="*/ 981811 w 2094916"/>
              <a:gd name="connsiteY40" fmla="*/ 373835 h 584674"/>
              <a:gd name="connsiteX41" fmla="*/ 1624031 w 2094916"/>
              <a:gd name="connsiteY41" fmla="*/ 388355 h 584674"/>
              <a:gd name="connsiteX42" fmla="*/ 1961645 w 2094916"/>
              <a:gd name="connsiteY42" fmla="*/ 422067 h 584674"/>
              <a:gd name="connsiteX43" fmla="*/ 2082996 w 2094916"/>
              <a:gd name="connsiteY43" fmla="*/ 480148 h 584674"/>
              <a:gd name="connsiteX44" fmla="*/ 1982496 w 2094916"/>
              <a:gd name="connsiteY44" fmla="*/ 538202 h 584674"/>
              <a:gd name="connsiteX45" fmla="*/ 1592422 w 2094916"/>
              <a:gd name="connsiteY45" fmla="*/ 582415 h 584674"/>
              <a:gd name="connsiteX46" fmla="*/ 1188466 w 2094916"/>
              <a:gd name="connsiteY46" fmla="*/ 572573 h 584674"/>
              <a:gd name="connsiteX47" fmla="*/ 859963 w 2094916"/>
              <a:gd name="connsiteY47" fmla="*/ 524107 h 584674"/>
              <a:gd name="connsiteX48" fmla="*/ 476617 w 2094916"/>
              <a:gd name="connsiteY48" fmla="*/ 427191 h 584674"/>
              <a:gd name="connsiteX49" fmla="*/ 0 w 2094916"/>
              <a:gd name="connsiteY49" fmla="*/ 285971 h 584674"/>
              <a:gd name="connsiteX0" fmla="*/ 540167 w 2094916"/>
              <a:gd name="connsiteY0" fmla="*/ 0 h 584674"/>
              <a:gd name="connsiteX1" fmla="*/ 1468689 w 2094916"/>
              <a:gd name="connsiteY1" fmla="*/ 10592 h 584674"/>
              <a:gd name="connsiteX2" fmla="*/ 1920593 w 2094916"/>
              <a:gd name="connsiteY2" fmla="*/ 49427 h 584674"/>
              <a:gd name="connsiteX3" fmla="*/ 2084146 w 2094916"/>
              <a:gd name="connsiteY3" fmla="*/ 129036 h 584674"/>
              <a:gd name="connsiteX4" fmla="*/ 1831098 w 2094916"/>
              <a:gd name="connsiteY4" fmla="*/ 203602 h 584674"/>
              <a:gd name="connsiteX5" fmla="*/ 1397997 w 2094916"/>
              <a:gd name="connsiteY5" fmla="*/ 219317 h 584674"/>
              <a:gd name="connsiteX6" fmla="*/ 776711 w 2094916"/>
              <a:gd name="connsiteY6" fmla="*/ 158873 h 584674"/>
              <a:gd name="connsiteX7" fmla="*/ 896748 w 2094916"/>
              <a:gd name="connsiteY7" fmla="*/ 87466 h 584674"/>
              <a:gd name="connsiteX8" fmla="*/ 1386255 w 2094916"/>
              <a:gd name="connsiteY8" fmla="*/ 62752 h 584674"/>
              <a:gd name="connsiteX9" fmla="*/ 1766566 w 2094916"/>
              <a:gd name="connsiteY9" fmla="*/ 86669 h 584674"/>
              <a:gd name="connsiteX10" fmla="*/ 2008442 w 2094916"/>
              <a:gd name="connsiteY10" fmla="*/ 136096 h 584674"/>
              <a:gd name="connsiteX11" fmla="*/ 2075199 w 2094916"/>
              <a:gd name="connsiteY11" fmla="*/ 209866 h 584674"/>
              <a:gd name="connsiteX12" fmla="*/ 1832331 w 2094916"/>
              <a:gd name="connsiteY12" fmla="*/ 268318 h 584674"/>
              <a:gd name="connsiteX13" fmla="*/ 1443894 w 2094916"/>
              <a:gd name="connsiteY13" fmla="*/ 284034 h 584674"/>
              <a:gd name="connsiteX14" fmla="*/ 917931 w 2094916"/>
              <a:gd name="connsiteY14" fmla="*/ 251463 h 584674"/>
              <a:gd name="connsiteX15" fmla="*/ 751997 w 2094916"/>
              <a:gd name="connsiteY15" fmla="*/ 204769 h 584674"/>
              <a:gd name="connsiteX16" fmla="*/ 1129761 w 2094916"/>
              <a:gd name="connsiteY16" fmla="*/ 137690 h 584674"/>
              <a:gd name="connsiteX17" fmla="*/ 1737007 w 2094916"/>
              <a:gd name="connsiteY17" fmla="*/ 144751 h 584674"/>
              <a:gd name="connsiteX18" fmla="*/ 2090140 w 2094916"/>
              <a:gd name="connsiteY18" fmla="*/ 246311 h 584674"/>
              <a:gd name="connsiteX19" fmla="*/ 1892432 w 2094916"/>
              <a:gd name="connsiteY19" fmla="*/ 330672 h 584674"/>
              <a:gd name="connsiteX20" fmla="*/ 1482811 w 2094916"/>
              <a:gd name="connsiteY20" fmla="*/ 360111 h 584674"/>
              <a:gd name="connsiteX21" fmla="*/ 928522 w 2094916"/>
              <a:gd name="connsiteY21" fmla="*/ 335398 h 584674"/>
              <a:gd name="connsiteX22" fmla="*/ 737875 w 2094916"/>
              <a:gd name="connsiteY22" fmla="*/ 275379 h 584674"/>
              <a:gd name="connsiteX23" fmla="*/ 1030990 w 2094916"/>
              <a:gd name="connsiteY23" fmla="*/ 235320 h 584674"/>
              <a:gd name="connsiteX24" fmla="*/ 1683637 w 2094916"/>
              <a:gd name="connsiteY24" fmla="*/ 253318 h 584674"/>
              <a:gd name="connsiteX25" fmla="*/ 2080780 w 2094916"/>
              <a:gd name="connsiteY25" fmla="*/ 323955 h 584674"/>
              <a:gd name="connsiteX26" fmla="*/ 1945389 w 2094916"/>
              <a:gd name="connsiteY26" fmla="*/ 402449 h 584674"/>
              <a:gd name="connsiteX27" fmla="*/ 1371151 w 2094916"/>
              <a:gd name="connsiteY27" fmla="*/ 436587 h 584674"/>
              <a:gd name="connsiteX28" fmla="*/ 946175 w 2094916"/>
              <a:gd name="connsiteY28" fmla="*/ 402477 h 584674"/>
              <a:gd name="connsiteX29" fmla="*/ 747069 w 2094916"/>
              <a:gd name="connsiteY29" fmla="*/ 348351 h 584674"/>
              <a:gd name="connsiteX30" fmla="*/ 829098 w 2094916"/>
              <a:gd name="connsiteY30" fmla="*/ 312677 h 584674"/>
              <a:gd name="connsiteX31" fmla="*/ 1006690 w 2094916"/>
              <a:gd name="connsiteY31" fmla="*/ 297703 h 584674"/>
              <a:gd name="connsiteX32" fmla="*/ 1378946 w 2094916"/>
              <a:gd name="connsiteY32" fmla="*/ 300382 h 584674"/>
              <a:gd name="connsiteX33" fmla="*/ 1722719 w 2094916"/>
              <a:gd name="connsiteY33" fmla="*/ 324697 h 584674"/>
              <a:gd name="connsiteX34" fmla="*/ 1943744 w 2094916"/>
              <a:gd name="connsiteY34" fmla="*/ 361595 h 584674"/>
              <a:gd name="connsiteX35" fmla="*/ 2073637 w 2094916"/>
              <a:gd name="connsiteY35" fmla="*/ 415830 h 584674"/>
              <a:gd name="connsiteX36" fmla="*/ 1857044 w 2094916"/>
              <a:gd name="connsiteY36" fmla="*/ 494270 h 584674"/>
              <a:gd name="connsiteX37" fmla="*/ 1372217 w 2094916"/>
              <a:gd name="connsiteY37" fmla="*/ 517816 h 584674"/>
              <a:gd name="connsiteX38" fmla="*/ 903809 w 2094916"/>
              <a:gd name="connsiteY38" fmla="*/ 476618 h 584674"/>
              <a:gd name="connsiteX39" fmla="*/ 751997 w 2094916"/>
              <a:gd name="connsiteY39" fmla="*/ 427191 h 584674"/>
              <a:gd name="connsiteX40" fmla="*/ 981811 w 2094916"/>
              <a:gd name="connsiteY40" fmla="*/ 373835 h 584674"/>
              <a:gd name="connsiteX41" fmla="*/ 1624031 w 2094916"/>
              <a:gd name="connsiteY41" fmla="*/ 388355 h 584674"/>
              <a:gd name="connsiteX42" fmla="*/ 1961645 w 2094916"/>
              <a:gd name="connsiteY42" fmla="*/ 422067 h 584674"/>
              <a:gd name="connsiteX43" fmla="*/ 2082996 w 2094916"/>
              <a:gd name="connsiteY43" fmla="*/ 480148 h 584674"/>
              <a:gd name="connsiteX44" fmla="*/ 1982496 w 2094916"/>
              <a:gd name="connsiteY44" fmla="*/ 538202 h 584674"/>
              <a:gd name="connsiteX45" fmla="*/ 1592422 w 2094916"/>
              <a:gd name="connsiteY45" fmla="*/ 582415 h 584674"/>
              <a:gd name="connsiteX46" fmla="*/ 1188466 w 2094916"/>
              <a:gd name="connsiteY46" fmla="*/ 572573 h 584674"/>
              <a:gd name="connsiteX47" fmla="*/ 859963 w 2094916"/>
              <a:gd name="connsiteY47" fmla="*/ 524107 h 584674"/>
              <a:gd name="connsiteX48" fmla="*/ 476617 w 2094916"/>
              <a:gd name="connsiteY48" fmla="*/ 427191 h 584674"/>
              <a:gd name="connsiteX49" fmla="*/ 0 w 2094916"/>
              <a:gd name="connsiteY49" fmla="*/ 285971 h 584674"/>
              <a:gd name="connsiteX0" fmla="*/ 540167 w 2094916"/>
              <a:gd name="connsiteY0" fmla="*/ 0 h 584674"/>
              <a:gd name="connsiteX1" fmla="*/ 1466308 w 2094916"/>
              <a:gd name="connsiteY1" fmla="*/ 2762 h 584674"/>
              <a:gd name="connsiteX2" fmla="*/ 1920593 w 2094916"/>
              <a:gd name="connsiteY2" fmla="*/ 49427 h 584674"/>
              <a:gd name="connsiteX3" fmla="*/ 2084146 w 2094916"/>
              <a:gd name="connsiteY3" fmla="*/ 129036 h 584674"/>
              <a:gd name="connsiteX4" fmla="*/ 1831098 w 2094916"/>
              <a:gd name="connsiteY4" fmla="*/ 203602 h 584674"/>
              <a:gd name="connsiteX5" fmla="*/ 1397997 w 2094916"/>
              <a:gd name="connsiteY5" fmla="*/ 219317 h 584674"/>
              <a:gd name="connsiteX6" fmla="*/ 776711 w 2094916"/>
              <a:gd name="connsiteY6" fmla="*/ 158873 h 584674"/>
              <a:gd name="connsiteX7" fmla="*/ 896748 w 2094916"/>
              <a:gd name="connsiteY7" fmla="*/ 87466 h 584674"/>
              <a:gd name="connsiteX8" fmla="*/ 1386255 w 2094916"/>
              <a:gd name="connsiteY8" fmla="*/ 62752 h 584674"/>
              <a:gd name="connsiteX9" fmla="*/ 1766566 w 2094916"/>
              <a:gd name="connsiteY9" fmla="*/ 86669 h 584674"/>
              <a:gd name="connsiteX10" fmla="*/ 2008442 w 2094916"/>
              <a:gd name="connsiteY10" fmla="*/ 136096 h 584674"/>
              <a:gd name="connsiteX11" fmla="*/ 2075199 w 2094916"/>
              <a:gd name="connsiteY11" fmla="*/ 209866 h 584674"/>
              <a:gd name="connsiteX12" fmla="*/ 1832331 w 2094916"/>
              <a:gd name="connsiteY12" fmla="*/ 268318 h 584674"/>
              <a:gd name="connsiteX13" fmla="*/ 1443894 w 2094916"/>
              <a:gd name="connsiteY13" fmla="*/ 284034 h 584674"/>
              <a:gd name="connsiteX14" fmla="*/ 917931 w 2094916"/>
              <a:gd name="connsiteY14" fmla="*/ 251463 h 584674"/>
              <a:gd name="connsiteX15" fmla="*/ 751997 w 2094916"/>
              <a:gd name="connsiteY15" fmla="*/ 204769 h 584674"/>
              <a:gd name="connsiteX16" fmla="*/ 1129761 w 2094916"/>
              <a:gd name="connsiteY16" fmla="*/ 137690 h 584674"/>
              <a:gd name="connsiteX17" fmla="*/ 1737007 w 2094916"/>
              <a:gd name="connsiteY17" fmla="*/ 144751 h 584674"/>
              <a:gd name="connsiteX18" fmla="*/ 2090140 w 2094916"/>
              <a:gd name="connsiteY18" fmla="*/ 246311 h 584674"/>
              <a:gd name="connsiteX19" fmla="*/ 1892432 w 2094916"/>
              <a:gd name="connsiteY19" fmla="*/ 330672 h 584674"/>
              <a:gd name="connsiteX20" fmla="*/ 1482811 w 2094916"/>
              <a:gd name="connsiteY20" fmla="*/ 360111 h 584674"/>
              <a:gd name="connsiteX21" fmla="*/ 928522 w 2094916"/>
              <a:gd name="connsiteY21" fmla="*/ 335398 h 584674"/>
              <a:gd name="connsiteX22" fmla="*/ 737875 w 2094916"/>
              <a:gd name="connsiteY22" fmla="*/ 275379 h 584674"/>
              <a:gd name="connsiteX23" fmla="*/ 1030990 w 2094916"/>
              <a:gd name="connsiteY23" fmla="*/ 235320 h 584674"/>
              <a:gd name="connsiteX24" fmla="*/ 1683637 w 2094916"/>
              <a:gd name="connsiteY24" fmla="*/ 253318 h 584674"/>
              <a:gd name="connsiteX25" fmla="*/ 2080780 w 2094916"/>
              <a:gd name="connsiteY25" fmla="*/ 323955 h 584674"/>
              <a:gd name="connsiteX26" fmla="*/ 1945389 w 2094916"/>
              <a:gd name="connsiteY26" fmla="*/ 402449 h 584674"/>
              <a:gd name="connsiteX27" fmla="*/ 1371151 w 2094916"/>
              <a:gd name="connsiteY27" fmla="*/ 436587 h 584674"/>
              <a:gd name="connsiteX28" fmla="*/ 946175 w 2094916"/>
              <a:gd name="connsiteY28" fmla="*/ 402477 h 584674"/>
              <a:gd name="connsiteX29" fmla="*/ 747069 w 2094916"/>
              <a:gd name="connsiteY29" fmla="*/ 348351 h 584674"/>
              <a:gd name="connsiteX30" fmla="*/ 829098 w 2094916"/>
              <a:gd name="connsiteY30" fmla="*/ 312677 h 584674"/>
              <a:gd name="connsiteX31" fmla="*/ 1006690 w 2094916"/>
              <a:gd name="connsiteY31" fmla="*/ 297703 h 584674"/>
              <a:gd name="connsiteX32" fmla="*/ 1378946 w 2094916"/>
              <a:gd name="connsiteY32" fmla="*/ 300382 h 584674"/>
              <a:gd name="connsiteX33" fmla="*/ 1722719 w 2094916"/>
              <a:gd name="connsiteY33" fmla="*/ 324697 h 584674"/>
              <a:gd name="connsiteX34" fmla="*/ 1943744 w 2094916"/>
              <a:gd name="connsiteY34" fmla="*/ 361595 h 584674"/>
              <a:gd name="connsiteX35" fmla="*/ 2073637 w 2094916"/>
              <a:gd name="connsiteY35" fmla="*/ 415830 h 584674"/>
              <a:gd name="connsiteX36" fmla="*/ 1857044 w 2094916"/>
              <a:gd name="connsiteY36" fmla="*/ 494270 h 584674"/>
              <a:gd name="connsiteX37" fmla="*/ 1372217 w 2094916"/>
              <a:gd name="connsiteY37" fmla="*/ 517816 h 584674"/>
              <a:gd name="connsiteX38" fmla="*/ 903809 w 2094916"/>
              <a:gd name="connsiteY38" fmla="*/ 476618 h 584674"/>
              <a:gd name="connsiteX39" fmla="*/ 751997 w 2094916"/>
              <a:gd name="connsiteY39" fmla="*/ 427191 h 584674"/>
              <a:gd name="connsiteX40" fmla="*/ 981811 w 2094916"/>
              <a:gd name="connsiteY40" fmla="*/ 373835 h 584674"/>
              <a:gd name="connsiteX41" fmla="*/ 1624031 w 2094916"/>
              <a:gd name="connsiteY41" fmla="*/ 388355 h 584674"/>
              <a:gd name="connsiteX42" fmla="*/ 1961645 w 2094916"/>
              <a:gd name="connsiteY42" fmla="*/ 422067 h 584674"/>
              <a:gd name="connsiteX43" fmla="*/ 2082996 w 2094916"/>
              <a:gd name="connsiteY43" fmla="*/ 480148 h 584674"/>
              <a:gd name="connsiteX44" fmla="*/ 1982496 w 2094916"/>
              <a:gd name="connsiteY44" fmla="*/ 538202 h 584674"/>
              <a:gd name="connsiteX45" fmla="*/ 1592422 w 2094916"/>
              <a:gd name="connsiteY45" fmla="*/ 582415 h 584674"/>
              <a:gd name="connsiteX46" fmla="*/ 1188466 w 2094916"/>
              <a:gd name="connsiteY46" fmla="*/ 572573 h 584674"/>
              <a:gd name="connsiteX47" fmla="*/ 859963 w 2094916"/>
              <a:gd name="connsiteY47" fmla="*/ 524107 h 584674"/>
              <a:gd name="connsiteX48" fmla="*/ 476617 w 2094916"/>
              <a:gd name="connsiteY48" fmla="*/ 427191 h 584674"/>
              <a:gd name="connsiteX49" fmla="*/ 0 w 2094916"/>
              <a:gd name="connsiteY49" fmla="*/ 285971 h 584674"/>
              <a:gd name="connsiteX0" fmla="*/ 540167 w 2094916"/>
              <a:gd name="connsiteY0" fmla="*/ 8201 h 592875"/>
              <a:gd name="connsiteX1" fmla="*/ 1461546 w 2094916"/>
              <a:gd name="connsiteY1" fmla="*/ 0 h 592875"/>
              <a:gd name="connsiteX2" fmla="*/ 1920593 w 2094916"/>
              <a:gd name="connsiteY2" fmla="*/ 57628 h 592875"/>
              <a:gd name="connsiteX3" fmla="*/ 2084146 w 2094916"/>
              <a:gd name="connsiteY3" fmla="*/ 137237 h 592875"/>
              <a:gd name="connsiteX4" fmla="*/ 1831098 w 2094916"/>
              <a:gd name="connsiteY4" fmla="*/ 211803 h 592875"/>
              <a:gd name="connsiteX5" fmla="*/ 1397997 w 2094916"/>
              <a:gd name="connsiteY5" fmla="*/ 227518 h 592875"/>
              <a:gd name="connsiteX6" fmla="*/ 776711 w 2094916"/>
              <a:gd name="connsiteY6" fmla="*/ 167074 h 592875"/>
              <a:gd name="connsiteX7" fmla="*/ 896748 w 2094916"/>
              <a:gd name="connsiteY7" fmla="*/ 95667 h 592875"/>
              <a:gd name="connsiteX8" fmla="*/ 1386255 w 2094916"/>
              <a:gd name="connsiteY8" fmla="*/ 70953 h 592875"/>
              <a:gd name="connsiteX9" fmla="*/ 1766566 w 2094916"/>
              <a:gd name="connsiteY9" fmla="*/ 94870 h 592875"/>
              <a:gd name="connsiteX10" fmla="*/ 2008442 w 2094916"/>
              <a:gd name="connsiteY10" fmla="*/ 144297 h 592875"/>
              <a:gd name="connsiteX11" fmla="*/ 2075199 w 2094916"/>
              <a:gd name="connsiteY11" fmla="*/ 218067 h 592875"/>
              <a:gd name="connsiteX12" fmla="*/ 1832331 w 2094916"/>
              <a:gd name="connsiteY12" fmla="*/ 276519 h 592875"/>
              <a:gd name="connsiteX13" fmla="*/ 1443894 w 2094916"/>
              <a:gd name="connsiteY13" fmla="*/ 292235 h 592875"/>
              <a:gd name="connsiteX14" fmla="*/ 917931 w 2094916"/>
              <a:gd name="connsiteY14" fmla="*/ 259664 h 592875"/>
              <a:gd name="connsiteX15" fmla="*/ 751997 w 2094916"/>
              <a:gd name="connsiteY15" fmla="*/ 212970 h 592875"/>
              <a:gd name="connsiteX16" fmla="*/ 1129761 w 2094916"/>
              <a:gd name="connsiteY16" fmla="*/ 145891 h 592875"/>
              <a:gd name="connsiteX17" fmla="*/ 1737007 w 2094916"/>
              <a:gd name="connsiteY17" fmla="*/ 152952 h 592875"/>
              <a:gd name="connsiteX18" fmla="*/ 2090140 w 2094916"/>
              <a:gd name="connsiteY18" fmla="*/ 254512 h 592875"/>
              <a:gd name="connsiteX19" fmla="*/ 1892432 w 2094916"/>
              <a:gd name="connsiteY19" fmla="*/ 338873 h 592875"/>
              <a:gd name="connsiteX20" fmla="*/ 1482811 w 2094916"/>
              <a:gd name="connsiteY20" fmla="*/ 368312 h 592875"/>
              <a:gd name="connsiteX21" fmla="*/ 928522 w 2094916"/>
              <a:gd name="connsiteY21" fmla="*/ 343599 h 592875"/>
              <a:gd name="connsiteX22" fmla="*/ 737875 w 2094916"/>
              <a:gd name="connsiteY22" fmla="*/ 283580 h 592875"/>
              <a:gd name="connsiteX23" fmla="*/ 1030990 w 2094916"/>
              <a:gd name="connsiteY23" fmla="*/ 243521 h 592875"/>
              <a:gd name="connsiteX24" fmla="*/ 1683637 w 2094916"/>
              <a:gd name="connsiteY24" fmla="*/ 261519 h 592875"/>
              <a:gd name="connsiteX25" fmla="*/ 2080780 w 2094916"/>
              <a:gd name="connsiteY25" fmla="*/ 332156 h 592875"/>
              <a:gd name="connsiteX26" fmla="*/ 1945389 w 2094916"/>
              <a:gd name="connsiteY26" fmla="*/ 410650 h 592875"/>
              <a:gd name="connsiteX27" fmla="*/ 1371151 w 2094916"/>
              <a:gd name="connsiteY27" fmla="*/ 444788 h 592875"/>
              <a:gd name="connsiteX28" fmla="*/ 946175 w 2094916"/>
              <a:gd name="connsiteY28" fmla="*/ 410678 h 592875"/>
              <a:gd name="connsiteX29" fmla="*/ 747069 w 2094916"/>
              <a:gd name="connsiteY29" fmla="*/ 356552 h 592875"/>
              <a:gd name="connsiteX30" fmla="*/ 829098 w 2094916"/>
              <a:gd name="connsiteY30" fmla="*/ 320878 h 592875"/>
              <a:gd name="connsiteX31" fmla="*/ 1006690 w 2094916"/>
              <a:gd name="connsiteY31" fmla="*/ 305904 h 592875"/>
              <a:gd name="connsiteX32" fmla="*/ 1378946 w 2094916"/>
              <a:gd name="connsiteY32" fmla="*/ 308583 h 592875"/>
              <a:gd name="connsiteX33" fmla="*/ 1722719 w 2094916"/>
              <a:gd name="connsiteY33" fmla="*/ 332898 h 592875"/>
              <a:gd name="connsiteX34" fmla="*/ 1943744 w 2094916"/>
              <a:gd name="connsiteY34" fmla="*/ 369796 h 592875"/>
              <a:gd name="connsiteX35" fmla="*/ 2073637 w 2094916"/>
              <a:gd name="connsiteY35" fmla="*/ 424031 h 592875"/>
              <a:gd name="connsiteX36" fmla="*/ 1857044 w 2094916"/>
              <a:gd name="connsiteY36" fmla="*/ 502471 h 592875"/>
              <a:gd name="connsiteX37" fmla="*/ 1372217 w 2094916"/>
              <a:gd name="connsiteY37" fmla="*/ 526017 h 592875"/>
              <a:gd name="connsiteX38" fmla="*/ 903809 w 2094916"/>
              <a:gd name="connsiteY38" fmla="*/ 484819 h 592875"/>
              <a:gd name="connsiteX39" fmla="*/ 751997 w 2094916"/>
              <a:gd name="connsiteY39" fmla="*/ 435392 h 592875"/>
              <a:gd name="connsiteX40" fmla="*/ 981811 w 2094916"/>
              <a:gd name="connsiteY40" fmla="*/ 382036 h 592875"/>
              <a:gd name="connsiteX41" fmla="*/ 1624031 w 2094916"/>
              <a:gd name="connsiteY41" fmla="*/ 396556 h 592875"/>
              <a:gd name="connsiteX42" fmla="*/ 1961645 w 2094916"/>
              <a:gd name="connsiteY42" fmla="*/ 430268 h 592875"/>
              <a:gd name="connsiteX43" fmla="*/ 2082996 w 2094916"/>
              <a:gd name="connsiteY43" fmla="*/ 488349 h 592875"/>
              <a:gd name="connsiteX44" fmla="*/ 1982496 w 2094916"/>
              <a:gd name="connsiteY44" fmla="*/ 546403 h 592875"/>
              <a:gd name="connsiteX45" fmla="*/ 1592422 w 2094916"/>
              <a:gd name="connsiteY45" fmla="*/ 590616 h 592875"/>
              <a:gd name="connsiteX46" fmla="*/ 1188466 w 2094916"/>
              <a:gd name="connsiteY46" fmla="*/ 580774 h 592875"/>
              <a:gd name="connsiteX47" fmla="*/ 859963 w 2094916"/>
              <a:gd name="connsiteY47" fmla="*/ 532308 h 592875"/>
              <a:gd name="connsiteX48" fmla="*/ 476617 w 2094916"/>
              <a:gd name="connsiteY48" fmla="*/ 435392 h 592875"/>
              <a:gd name="connsiteX49" fmla="*/ 0 w 2094916"/>
              <a:gd name="connsiteY49" fmla="*/ 294172 h 592875"/>
              <a:gd name="connsiteX0" fmla="*/ 540167 w 2094916"/>
              <a:gd name="connsiteY0" fmla="*/ 8201 h 592875"/>
              <a:gd name="connsiteX1" fmla="*/ 1421065 w 2094916"/>
              <a:gd name="connsiteY1" fmla="*/ 0 h 592875"/>
              <a:gd name="connsiteX2" fmla="*/ 1920593 w 2094916"/>
              <a:gd name="connsiteY2" fmla="*/ 57628 h 592875"/>
              <a:gd name="connsiteX3" fmla="*/ 2084146 w 2094916"/>
              <a:gd name="connsiteY3" fmla="*/ 137237 h 592875"/>
              <a:gd name="connsiteX4" fmla="*/ 1831098 w 2094916"/>
              <a:gd name="connsiteY4" fmla="*/ 211803 h 592875"/>
              <a:gd name="connsiteX5" fmla="*/ 1397997 w 2094916"/>
              <a:gd name="connsiteY5" fmla="*/ 227518 h 592875"/>
              <a:gd name="connsiteX6" fmla="*/ 776711 w 2094916"/>
              <a:gd name="connsiteY6" fmla="*/ 167074 h 592875"/>
              <a:gd name="connsiteX7" fmla="*/ 896748 w 2094916"/>
              <a:gd name="connsiteY7" fmla="*/ 95667 h 592875"/>
              <a:gd name="connsiteX8" fmla="*/ 1386255 w 2094916"/>
              <a:gd name="connsiteY8" fmla="*/ 70953 h 592875"/>
              <a:gd name="connsiteX9" fmla="*/ 1766566 w 2094916"/>
              <a:gd name="connsiteY9" fmla="*/ 94870 h 592875"/>
              <a:gd name="connsiteX10" fmla="*/ 2008442 w 2094916"/>
              <a:gd name="connsiteY10" fmla="*/ 144297 h 592875"/>
              <a:gd name="connsiteX11" fmla="*/ 2075199 w 2094916"/>
              <a:gd name="connsiteY11" fmla="*/ 218067 h 592875"/>
              <a:gd name="connsiteX12" fmla="*/ 1832331 w 2094916"/>
              <a:gd name="connsiteY12" fmla="*/ 276519 h 592875"/>
              <a:gd name="connsiteX13" fmla="*/ 1443894 w 2094916"/>
              <a:gd name="connsiteY13" fmla="*/ 292235 h 592875"/>
              <a:gd name="connsiteX14" fmla="*/ 917931 w 2094916"/>
              <a:gd name="connsiteY14" fmla="*/ 259664 h 592875"/>
              <a:gd name="connsiteX15" fmla="*/ 751997 w 2094916"/>
              <a:gd name="connsiteY15" fmla="*/ 212970 h 592875"/>
              <a:gd name="connsiteX16" fmla="*/ 1129761 w 2094916"/>
              <a:gd name="connsiteY16" fmla="*/ 145891 h 592875"/>
              <a:gd name="connsiteX17" fmla="*/ 1737007 w 2094916"/>
              <a:gd name="connsiteY17" fmla="*/ 152952 h 592875"/>
              <a:gd name="connsiteX18" fmla="*/ 2090140 w 2094916"/>
              <a:gd name="connsiteY18" fmla="*/ 254512 h 592875"/>
              <a:gd name="connsiteX19" fmla="*/ 1892432 w 2094916"/>
              <a:gd name="connsiteY19" fmla="*/ 338873 h 592875"/>
              <a:gd name="connsiteX20" fmla="*/ 1482811 w 2094916"/>
              <a:gd name="connsiteY20" fmla="*/ 368312 h 592875"/>
              <a:gd name="connsiteX21" fmla="*/ 928522 w 2094916"/>
              <a:gd name="connsiteY21" fmla="*/ 343599 h 592875"/>
              <a:gd name="connsiteX22" fmla="*/ 737875 w 2094916"/>
              <a:gd name="connsiteY22" fmla="*/ 283580 h 592875"/>
              <a:gd name="connsiteX23" fmla="*/ 1030990 w 2094916"/>
              <a:gd name="connsiteY23" fmla="*/ 243521 h 592875"/>
              <a:gd name="connsiteX24" fmla="*/ 1683637 w 2094916"/>
              <a:gd name="connsiteY24" fmla="*/ 261519 h 592875"/>
              <a:gd name="connsiteX25" fmla="*/ 2080780 w 2094916"/>
              <a:gd name="connsiteY25" fmla="*/ 332156 h 592875"/>
              <a:gd name="connsiteX26" fmla="*/ 1945389 w 2094916"/>
              <a:gd name="connsiteY26" fmla="*/ 410650 h 592875"/>
              <a:gd name="connsiteX27" fmla="*/ 1371151 w 2094916"/>
              <a:gd name="connsiteY27" fmla="*/ 444788 h 592875"/>
              <a:gd name="connsiteX28" fmla="*/ 946175 w 2094916"/>
              <a:gd name="connsiteY28" fmla="*/ 410678 h 592875"/>
              <a:gd name="connsiteX29" fmla="*/ 747069 w 2094916"/>
              <a:gd name="connsiteY29" fmla="*/ 356552 h 592875"/>
              <a:gd name="connsiteX30" fmla="*/ 829098 w 2094916"/>
              <a:gd name="connsiteY30" fmla="*/ 320878 h 592875"/>
              <a:gd name="connsiteX31" fmla="*/ 1006690 w 2094916"/>
              <a:gd name="connsiteY31" fmla="*/ 305904 h 592875"/>
              <a:gd name="connsiteX32" fmla="*/ 1378946 w 2094916"/>
              <a:gd name="connsiteY32" fmla="*/ 308583 h 592875"/>
              <a:gd name="connsiteX33" fmla="*/ 1722719 w 2094916"/>
              <a:gd name="connsiteY33" fmla="*/ 332898 h 592875"/>
              <a:gd name="connsiteX34" fmla="*/ 1943744 w 2094916"/>
              <a:gd name="connsiteY34" fmla="*/ 369796 h 592875"/>
              <a:gd name="connsiteX35" fmla="*/ 2073637 w 2094916"/>
              <a:gd name="connsiteY35" fmla="*/ 424031 h 592875"/>
              <a:gd name="connsiteX36" fmla="*/ 1857044 w 2094916"/>
              <a:gd name="connsiteY36" fmla="*/ 502471 h 592875"/>
              <a:gd name="connsiteX37" fmla="*/ 1372217 w 2094916"/>
              <a:gd name="connsiteY37" fmla="*/ 526017 h 592875"/>
              <a:gd name="connsiteX38" fmla="*/ 903809 w 2094916"/>
              <a:gd name="connsiteY38" fmla="*/ 484819 h 592875"/>
              <a:gd name="connsiteX39" fmla="*/ 751997 w 2094916"/>
              <a:gd name="connsiteY39" fmla="*/ 435392 h 592875"/>
              <a:gd name="connsiteX40" fmla="*/ 981811 w 2094916"/>
              <a:gd name="connsiteY40" fmla="*/ 382036 h 592875"/>
              <a:gd name="connsiteX41" fmla="*/ 1624031 w 2094916"/>
              <a:gd name="connsiteY41" fmla="*/ 396556 h 592875"/>
              <a:gd name="connsiteX42" fmla="*/ 1961645 w 2094916"/>
              <a:gd name="connsiteY42" fmla="*/ 430268 h 592875"/>
              <a:gd name="connsiteX43" fmla="*/ 2082996 w 2094916"/>
              <a:gd name="connsiteY43" fmla="*/ 488349 h 592875"/>
              <a:gd name="connsiteX44" fmla="*/ 1982496 w 2094916"/>
              <a:gd name="connsiteY44" fmla="*/ 546403 h 592875"/>
              <a:gd name="connsiteX45" fmla="*/ 1592422 w 2094916"/>
              <a:gd name="connsiteY45" fmla="*/ 590616 h 592875"/>
              <a:gd name="connsiteX46" fmla="*/ 1188466 w 2094916"/>
              <a:gd name="connsiteY46" fmla="*/ 580774 h 592875"/>
              <a:gd name="connsiteX47" fmla="*/ 859963 w 2094916"/>
              <a:gd name="connsiteY47" fmla="*/ 532308 h 592875"/>
              <a:gd name="connsiteX48" fmla="*/ 476617 w 2094916"/>
              <a:gd name="connsiteY48" fmla="*/ 435392 h 592875"/>
              <a:gd name="connsiteX49" fmla="*/ 0 w 2094916"/>
              <a:gd name="connsiteY49" fmla="*/ 294172 h 592875"/>
              <a:gd name="connsiteX0" fmla="*/ 540167 w 2094916"/>
              <a:gd name="connsiteY0" fmla="*/ 12899 h 597573"/>
              <a:gd name="connsiteX1" fmla="*/ 1463928 w 2094916"/>
              <a:gd name="connsiteY1" fmla="*/ 0 h 597573"/>
              <a:gd name="connsiteX2" fmla="*/ 1920593 w 2094916"/>
              <a:gd name="connsiteY2" fmla="*/ 62326 h 597573"/>
              <a:gd name="connsiteX3" fmla="*/ 2084146 w 2094916"/>
              <a:gd name="connsiteY3" fmla="*/ 141935 h 597573"/>
              <a:gd name="connsiteX4" fmla="*/ 1831098 w 2094916"/>
              <a:gd name="connsiteY4" fmla="*/ 216501 h 597573"/>
              <a:gd name="connsiteX5" fmla="*/ 1397997 w 2094916"/>
              <a:gd name="connsiteY5" fmla="*/ 232216 h 597573"/>
              <a:gd name="connsiteX6" fmla="*/ 776711 w 2094916"/>
              <a:gd name="connsiteY6" fmla="*/ 171772 h 597573"/>
              <a:gd name="connsiteX7" fmla="*/ 896748 w 2094916"/>
              <a:gd name="connsiteY7" fmla="*/ 100365 h 597573"/>
              <a:gd name="connsiteX8" fmla="*/ 1386255 w 2094916"/>
              <a:gd name="connsiteY8" fmla="*/ 75651 h 597573"/>
              <a:gd name="connsiteX9" fmla="*/ 1766566 w 2094916"/>
              <a:gd name="connsiteY9" fmla="*/ 99568 h 597573"/>
              <a:gd name="connsiteX10" fmla="*/ 2008442 w 2094916"/>
              <a:gd name="connsiteY10" fmla="*/ 148995 h 597573"/>
              <a:gd name="connsiteX11" fmla="*/ 2075199 w 2094916"/>
              <a:gd name="connsiteY11" fmla="*/ 222765 h 597573"/>
              <a:gd name="connsiteX12" fmla="*/ 1832331 w 2094916"/>
              <a:gd name="connsiteY12" fmla="*/ 281217 h 597573"/>
              <a:gd name="connsiteX13" fmla="*/ 1443894 w 2094916"/>
              <a:gd name="connsiteY13" fmla="*/ 296933 h 597573"/>
              <a:gd name="connsiteX14" fmla="*/ 917931 w 2094916"/>
              <a:gd name="connsiteY14" fmla="*/ 264362 h 597573"/>
              <a:gd name="connsiteX15" fmla="*/ 751997 w 2094916"/>
              <a:gd name="connsiteY15" fmla="*/ 217668 h 597573"/>
              <a:gd name="connsiteX16" fmla="*/ 1129761 w 2094916"/>
              <a:gd name="connsiteY16" fmla="*/ 150589 h 597573"/>
              <a:gd name="connsiteX17" fmla="*/ 1737007 w 2094916"/>
              <a:gd name="connsiteY17" fmla="*/ 157650 h 597573"/>
              <a:gd name="connsiteX18" fmla="*/ 2090140 w 2094916"/>
              <a:gd name="connsiteY18" fmla="*/ 259210 h 597573"/>
              <a:gd name="connsiteX19" fmla="*/ 1892432 w 2094916"/>
              <a:gd name="connsiteY19" fmla="*/ 343571 h 597573"/>
              <a:gd name="connsiteX20" fmla="*/ 1482811 w 2094916"/>
              <a:gd name="connsiteY20" fmla="*/ 373010 h 597573"/>
              <a:gd name="connsiteX21" fmla="*/ 928522 w 2094916"/>
              <a:gd name="connsiteY21" fmla="*/ 348297 h 597573"/>
              <a:gd name="connsiteX22" fmla="*/ 737875 w 2094916"/>
              <a:gd name="connsiteY22" fmla="*/ 288278 h 597573"/>
              <a:gd name="connsiteX23" fmla="*/ 1030990 w 2094916"/>
              <a:gd name="connsiteY23" fmla="*/ 248219 h 597573"/>
              <a:gd name="connsiteX24" fmla="*/ 1683637 w 2094916"/>
              <a:gd name="connsiteY24" fmla="*/ 266217 h 597573"/>
              <a:gd name="connsiteX25" fmla="*/ 2080780 w 2094916"/>
              <a:gd name="connsiteY25" fmla="*/ 336854 h 597573"/>
              <a:gd name="connsiteX26" fmla="*/ 1945389 w 2094916"/>
              <a:gd name="connsiteY26" fmla="*/ 415348 h 597573"/>
              <a:gd name="connsiteX27" fmla="*/ 1371151 w 2094916"/>
              <a:gd name="connsiteY27" fmla="*/ 449486 h 597573"/>
              <a:gd name="connsiteX28" fmla="*/ 946175 w 2094916"/>
              <a:gd name="connsiteY28" fmla="*/ 415376 h 597573"/>
              <a:gd name="connsiteX29" fmla="*/ 747069 w 2094916"/>
              <a:gd name="connsiteY29" fmla="*/ 361250 h 597573"/>
              <a:gd name="connsiteX30" fmla="*/ 829098 w 2094916"/>
              <a:gd name="connsiteY30" fmla="*/ 325576 h 597573"/>
              <a:gd name="connsiteX31" fmla="*/ 1006690 w 2094916"/>
              <a:gd name="connsiteY31" fmla="*/ 310602 h 597573"/>
              <a:gd name="connsiteX32" fmla="*/ 1378946 w 2094916"/>
              <a:gd name="connsiteY32" fmla="*/ 313281 h 597573"/>
              <a:gd name="connsiteX33" fmla="*/ 1722719 w 2094916"/>
              <a:gd name="connsiteY33" fmla="*/ 337596 h 597573"/>
              <a:gd name="connsiteX34" fmla="*/ 1943744 w 2094916"/>
              <a:gd name="connsiteY34" fmla="*/ 374494 h 597573"/>
              <a:gd name="connsiteX35" fmla="*/ 2073637 w 2094916"/>
              <a:gd name="connsiteY35" fmla="*/ 428729 h 597573"/>
              <a:gd name="connsiteX36" fmla="*/ 1857044 w 2094916"/>
              <a:gd name="connsiteY36" fmla="*/ 507169 h 597573"/>
              <a:gd name="connsiteX37" fmla="*/ 1372217 w 2094916"/>
              <a:gd name="connsiteY37" fmla="*/ 530715 h 597573"/>
              <a:gd name="connsiteX38" fmla="*/ 903809 w 2094916"/>
              <a:gd name="connsiteY38" fmla="*/ 489517 h 597573"/>
              <a:gd name="connsiteX39" fmla="*/ 751997 w 2094916"/>
              <a:gd name="connsiteY39" fmla="*/ 440090 h 597573"/>
              <a:gd name="connsiteX40" fmla="*/ 981811 w 2094916"/>
              <a:gd name="connsiteY40" fmla="*/ 386734 h 597573"/>
              <a:gd name="connsiteX41" fmla="*/ 1624031 w 2094916"/>
              <a:gd name="connsiteY41" fmla="*/ 401254 h 597573"/>
              <a:gd name="connsiteX42" fmla="*/ 1961645 w 2094916"/>
              <a:gd name="connsiteY42" fmla="*/ 434966 h 597573"/>
              <a:gd name="connsiteX43" fmla="*/ 2082996 w 2094916"/>
              <a:gd name="connsiteY43" fmla="*/ 493047 h 597573"/>
              <a:gd name="connsiteX44" fmla="*/ 1982496 w 2094916"/>
              <a:gd name="connsiteY44" fmla="*/ 551101 h 597573"/>
              <a:gd name="connsiteX45" fmla="*/ 1592422 w 2094916"/>
              <a:gd name="connsiteY45" fmla="*/ 595314 h 597573"/>
              <a:gd name="connsiteX46" fmla="*/ 1188466 w 2094916"/>
              <a:gd name="connsiteY46" fmla="*/ 585472 h 597573"/>
              <a:gd name="connsiteX47" fmla="*/ 859963 w 2094916"/>
              <a:gd name="connsiteY47" fmla="*/ 537006 h 597573"/>
              <a:gd name="connsiteX48" fmla="*/ 476617 w 2094916"/>
              <a:gd name="connsiteY48" fmla="*/ 440090 h 597573"/>
              <a:gd name="connsiteX49" fmla="*/ 0 w 2094916"/>
              <a:gd name="connsiteY49" fmla="*/ 298870 h 597573"/>
              <a:gd name="connsiteX0" fmla="*/ 540167 w 2094916"/>
              <a:gd name="connsiteY0" fmla="*/ 14558 h 599232"/>
              <a:gd name="connsiteX1" fmla="*/ 1463928 w 2094916"/>
              <a:gd name="connsiteY1" fmla="*/ 1659 h 599232"/>
              <a:gd name="connsiteX2" fmla="*/ 1920593 w 2094916"/>
              <a:gd name="connsiteY2" fmla="*/ 63985 h 599232"/>
              <a:gd name="connsiteX3" fmla="*/ 2084146 w 2094916"/>
              <a:gd name="connsiteY3" fmla="*/ 143594 h 599232"/>
              <a:gd name="connsiteX4" fmla="*/ 1831098 w 2094916"/>
              <a:gd name="connsiteY4" fmla="*/ 218160 h 599232"/>
              <a:gd name="connsiteX5" fmla="*/ 1397997 w 2094916"/>
              <a:gd name="connsiteY5" fmla="*/ 233875 h 599232"/>
              <a:gd name="connsiteX6" fmla="*/ 776711 w 2094916"/>
              <a:gd name="connsiteY6" fmla="*/ 173431 h 599232"/>
              <a:gd name="connsiteX7" fmla="*/ 896748 w 2094916"/>
              <a:gd name="connsiteY7" fmla="*/ 102024 h 599232"/>
              <a:gd name="connsiteX8" fmla="*/ 1386255 w 2094916"/>
              <a:gd name="connsiteY8" fmla="*/ 77310 h 599232"/>
              <a:gd name="connsiteX9" fmla="*/ 1766566 w 2094916"/>
              <a:gd name="connsiteY9" fmla="*/ 101227 h 599232"/>
              <a:gd name="connsiteX10" fmla="*/ 2008442 w 2094916"/>
              <a:gd name="connsiteY10" fmla="*/ 150654 h 599232"/>
              <a:gd name="connsiteX11" fmla="*/ 2075199 w 2094916"/>
              <a:gd name="connsiteY11" fmla="*/ 224424 h 599232"/>
              <a:gd name="connsiteX12" fmla="*/ 1832331 w 2094916"/>
              <a:gd name="connsiteY12" fmla="*/ 282876 h 599232"/>
              <a:gd name="connsiteX13" fmla="*/ 1443894 w 2094916"/>
              <a:gd name="connsiteY13" fmla="*/ 298592 h 599232"/>
              <a:gd name="connsiteX14" fmla="*/ 917931 w 2094916"/>
              <a:gd name="connsiteY14" fmla="*/ 266021 h 599232"/>
              <a:gd name="connsiteX15" fmla="*/ 751997 w 2094916"/>
              <a:gd name="connsiteY15" fmla="*/ 219327 h 599232"/>
              <a:gd name="connsiteX16" fmla="*/ 1129761 w 2094916"/>
              <a:gd name="connsiteY16" fmla="*/ 152248 h 599232"/>
              <a:gd name="connsiteX17" fmla="*/ 1737007 w 2094916"/>
              <a:gd name="connsiteY17" fmla="*/ 159309 h 599232"/>
              <a:gd name="connsiteX18" fmla="*/ 2090140 w 2094916"/>
              <a:gd name="connsiteY18" fmla="*/ 260869 h 599232"/>
              <a:gd name="connsiteX19" fmla="*/ 1892432 w 2094916"/>
              <a:gd name="connsiteY19" fmla="*/ 345230 h 599232"/>
              <a:gd name="connsiteX20" fmla="*/ 1482811 w 2094916"/>
              <a:gd name="connsiteY20" fmla="*/ 374669 h 599232"/>
              <a:gd name="connsiteX21" fmla="*/ 928522 w 2094916"/>
              <a:gd name="connsiteY21" fmla="*/ 349956 h 599232"/>
              <a:gd name="connsiteX22" fmla="*/ 737875 w 2094916"/>
              <a:gd name="connsiteY22" fmla="*/ 289937 h 599232"/>
              <a:gd name="connsiteX23" fmla="*/ 1030990 w 2094916"/>
              <a:gd name="connsiteY23" fmla="*/ 249878 h 599232"/>
              <a:gd name="connsiteX24" fmla="*/ 1683637 w 2094916"/>
              <a:gd name="connsiteY24" fmla="*/ 267876 h 599232"/>
              <a:gd name="connsiteX25" fmla="*/ 2080780 w 2094916"/>
              <a:gd name="connsiteY25" fmla="*/ 338513 h 599232"/>
              <a:gd name="connsiteX26" fmla="*/ 1945389 w 2094916"/>
              <a:gd name="connsiteY26" fmla="*/ 417007 h 599232"/>
              <a:gd name="connsiteX27" fmla="*/ 1371151 w 2094916"/>
              <a:gd name="connsiteY27" fmla="*/ 451145 h 599232"/>
              <a:gd name="connsiteX28" fmla="*/ 946175 w 2094916"/>
              <a:gd name="connsiteY28" fmla="*/ 417035 h 599232"/>
              <a:gd name="connsiteX29" fmla="*/ 747069 w 2094916"/>
              <a:gd name="connsiteY29" fmla="*/ 362909 h 599232"/>
              <a:gd name="connsiteX30" fmla="*/ 829098 w 2094916"/>
              <a:gd name="connsiteY30" fmla="*/ 327235 h 599232"/>
              <a:gd name="connsiteX31" fmla="*/ 1006690 w 2094916"/>
              <a:gd name="connsiteY31" fmla="*/ 312261 h 599232"/>
              <a:gd name="connsiteX32" fmla="*/ 1378946 w 2094916"/>
              <a:gd name="connsiteY32" fmla="*/ 314940 h 599232"/>
              <a:gd name="connsiteX33" fmla="*/ 1722719 w 2094916"/>
              <a:gd name="connsiteY33" fmla="*/ 339255 h 599232"/>
              <a:gd name="connsiteX34" fmla="*/ 1943744 w 2094916"/>
              <a:gd name="connsiteY34" fmla="*/ 376153 h 599232"/>
              <a:gd name="connsiteX35" fmla="*/ 2073637 w 2094916"/>
              <a:gd name="connsiteY35" fmla="*/ 430388 h 599232"/>
              <a:gd name="connsiteX36" fmla="*/ 1857044 w 2094916"/>
              <a:gd name="connsiteY36" fmla="*/ 508828 h 599232"/>
              <a:gd name="connsiteX37" fmla="*/ 1372217 w 2094916"/>
              <a:gd name="connsiteY37" fmla="*/ 532374 h 599232"/>
              <a:gd name="connsiteX38" fmla="*/ 903809 w 2094916"/>
              <a:gd name="connsiteY38" fmla="*/ 491176 h 599232"/>
              <a:gd name="connsiteX39" fmla="*/ 751997 w 2094916"/>
              <a:gd name="connsiteY39" fmla="*/ 441749 h 599232"/>
              <a:gd name="connsiteX40" fmla="*/ 981811 w 2094916"/>
              <a:gd name="connsiteY40" fmla="*/ 388393 h 599232"/>
              <a:gd name="connsiteX41" fmla="*/ 1624031 w 2094916"/>
              <a:gd name="connsiteY41" fmla="*/ 402913 h 599232"/>
              <a:gd name="connsiteX42" fmla="*/ 1961645 w 2094916"/>
              <a:gd name="connsiteY42" fmla="*/ 436625 h 599232"/>
              <a:gd name="connsiteX43" fmla="*/ 2082996 w 2094916"/>
              <a:gd name="connsiteY43" fmla="*/ 494706 h 599232"/>
              <a:gd name="connsiteX44" fmla="*/ 1982496 w 2094916"/>
              <a:gd name="connsiteY44" fmla="*/ 552760 h 599232"/>
              <a:gd name="connsiteX45" fmla="*/ 1592422 w 2094916"/>
              <a:gd name="connsiteY45" fmla="*/ 596973 h 599232"/>
              <a:gd name="connsiteX46" fmla="*/ 1188466 w 2094916"/>
              <a:gd name="connsiteY46" fmla="*/ 587131 h 599232"/>
              <a:gd name="connsiteX47" fmla="*/ 859963 w 2094916"/>
              <a:gd name="connsiteY47" fmla="*/ 538665 h 599232"/>
              <a:gd name="connsiteX48" fmla="*/ 476617 w 2094916"/>
              <a:gd name="connsiteY48" fmla="*/ 441749 h 599232"/>
              <a:gd name="connsiteX49" fmla="*/ 0 w 2094916"/>
              <a:gd name="connsiteY49" fmla="*/ 300529 h 599232"/>
              <a:gd name="connsiteX0" fmla="*/ 540167 w 2094916"/>
              <a:gd name="connsiteY0" fmla="*/ 6513 h 591187"/>
              <a:gd name="connsiteX1" fmla="*/ 1452022 w 2094916"/>
              <a:gd name="connsiteY1" fmla="*/ 3011 h 591187"/>
              <a:gd name="connsiteX2" fmla="*/ 1920593 w 2094916"/>
              <a:gd name="connsiteY2" fmla="*/ 55940 h 591187"/>
              <a:gd name="connsiteX3" fmla="*/ 2084146 w 2094916"/>
              <a:gd name="connsiteY3" fmla="*/ 135549 h 591187"/>
              <a:gd name="connsiteX4" fmla="*/ 1831098 w 2094916"/>
              <a:gd name="connsiteY4" fmla="*/ 210115 h 591187"/>
              <a:gd name="connsiteX5" fmla="*/ 1397997 w 2094916"/>
              <a:gd name="connsiteY5" fmla="*/ 225830 h 591187"/>
              <a:gd name="connsiteX6" fmla="*/ 776711 w 2094916"/>
              <a:gd name="connsiteY6" fmla="*/ 165386 h 591187"/>
              <a:gd name="connsiteX7" fmla="*/ 896748 w 2094916"/>
              <a:gd name="connsiteY7" fmla="*/ 93979 h 591187"/>
              <a:gd name="connsiteX8" fmla="*/ 1386255 w 2094916"/>
              <a:gd name="connsiteY8" fmla="*/ 69265 h 591187"/>
              <a:gd name="connsiteX9" fmla="*/ 1766566 w 2094916"/>
              <a:gd name="connsiteY9" fmla="*/ 93182 h 591187"/>
              <a:gd name="connsiteX10" fmla="*/ 2008442 w 2094916"/>
              <a:gd name="connsiteY10" fmla="*/ 142609 h 591187"/>
              <a:gd name="connsiteX11" fmla="*/ 2075199 w 2094916"/>
              <a:gd name="connsiteY11" fmla="*/ 216379 h 591187"/>
              <a:gd name="connsiteX12" fmla="*/ 1832331 w 2094916"/>
              <a:gd name="connsiteY12" fmla="*/ 274831 h 591187"/>
              <a:gd name="connsiteX13" fmla="*/ 1443894 w 2094916"/>
              <a:gd name="connsiteY13" fmla="*/ 290547 h 591187"/>
              <a:gd name="connsiteX14" fmla="*/ 917931 w 2094916"/>
              <a:gd name="connsiteY14" fmla="*/ 257976 h 591187"/>
              <a:gd name="connsiteX15" fmla="*/ 751997 w 2094916"/>
              <a:gd name="connsiteY15" fmla="*/ 211282 h 591187"/>
              <a:gd name="connsiteX16" fmla="*/ 1129761 w 2094916"/>
              <a:gd name="connsiteY16" fmla="*/ 144203 h 591187"/>
              <a:gd name="connsiteX17" fmla="*/ 1737007 w 2094916"/>
              <a:gd name="connsiteY17" fmla="*/ 151264 h 591187"/>
              <a:gd name="connsiteX18" fmla="*/ 2090140 w 2094916"/>
              <a:gd name="connsiteY18" fmla="*/ 252824 h 591187"/>
              <a:gd name="connsiteX19" fmla="*/ 1892432 w 2094916"/>
              <a:gd name="connsiteY19" fmla="*/ 337185 h 591187"/>
              <a:gd name="connsiteX20" fmla="*/ 1482811 w 2094916"/>
              <a:gd name="connsiteY20" fmla="*/ 366624 h 591187"/>
              <a:gd name="connsiteX21" fmla="*/ 928522 w 2094916"/>
              <a:gd name="connsiteY21" fmla="*/ 341911 h 591187"/>
              <a:gd name="connsiteX22" fmla="*/ 737875 w 2094916"/>
              <a:gd name="connsiteY22" fmla="*/ 281892 h 591187"/>
              <a:gd name="connsiteX23" fmla="*/ 1030990 w 2094916"/>
              <a:gd name="connsiteY23" fmla="*/ 241833 h 591187"/>
              <a:gd name="connsiteX24" fmla="*/ 1683637 w 2094916"/>
              <a:gd name="connsiteY24" fmla="*/ 259831 h 591187"/>
              <a:gd name="connsiteX25" fmla="*/ 2080780 w 2094916"/>
              <a:gd name="connsiteY25" fmla="*/ 330468 h 591187"/>
              <a:gd name="connsiteX26" fmla="*/ 1945389 w 2094916"/>
              <a:gd name="connsiteY26" fmla="*/ 408962 h 591187"/>
              <a:gd name="connsiteX27" fmla="*/ 1371151 w 2094916"/>
              <a:gd name="connsiteY27" fmla="*/ 443100 h 591187"/>
              <a:gd name="connsiteX28" fmla="*/ 946175 w 2094916"/>
              <a:gd name="connsiteY28" fmla="*/ 408990 h 591187"/>
              <a:gd name="connsiteX29" fmla="*/ 747069 w 2094916"/>
              <a:gd name="connsiteY29" fmla="*/ 354864 h 591187"/>
              <a:gd name="connsiteX30" fmla="*/ 829098 w 2094916"/>
              <a:gd name="connsiteY30" fmla="*/ 319190 h 591187"/>
              <a:gd name="connsiteX31" fmla="*/ 1006690 w 2094916"/>
              <a:gd name="connsiteY31" fmla="*/ 304216 h 591187"/>
              <a:gd name="connsiteX32" fmla="*/ 1378946 w 2094916"/>
              <a:gd name="connsiteY32" fmla="*/ 306895 h 591187"/>
              <a:gd name="connsiteX33" fmla="*/ 1722719 w 2094916"/>
              <a:gd name="connsiteY33" fmla="*/ 331210 h 591187"/>
              <a:gd name="connsiteX34" fmla="*/ 1943744 w 2094916"/>
              <a:gd name="connsiteY34" fmla="*/ 368108 h 591187"/>
              <a:gd name="connsiteX35" fmla="*/ 2073637 w 2094916"/>
              <a:gd name="connsiteY35" fmla="*/ 422343 h 591187"/>
              <a:gd name="connsiteX36" fmla="*/ 1857044 w 2094916"/>
              <a:gd name="connsiteY36" fmla="*/ 500783 h 591187"/>
              <a:gd name="connsiteX37" fmla="*/ 1372217 w 2094916"/>
              <a:gd name="connsiteY37" fmla="*/ 524329 h 591187"/>
              <a:gd name="connsiteX38" fmla="*/ 903809 w 2094916"/>
              <a:gd name="connsiteY38" fmla="*/ 483131 h 591187"/>
              <a:gd name="connsiteX39" fmla="*/ 751997 w 2094916"/>
              <a:gd name="connsiteY39" fmla="*/ 433704 h 591187"/>
              <a:gd name="connsiteX40" fmla="*/ 981811 w 2094916"/>
              <a:gd name="connsiteY40" fmla="*/ 380348 h 591187"/>
              <a:gd name="connsiteX41" fmla="*/ 1624031 w 2094916"/>
              <a:gd name="connsiteY41" fmla="*/ 394868 h 591187"/>
              <a:gd name="connsiteX42" fmla="*/ 1961645 w 2094916"/>
              <a:gd name="connsiteY42" fmla="*/ 428580 h 591187"/>
              <a:gd name="connsiteX43" fmla="*/ 2082996 w 2094916"/>
              <a:gd name="connsiteY43" fmla="*/ 486661 h 591187"/>
              <a:gd name="connsiteX44" fmla="*/ 1982496 w 2094916"/>
              <a:gd name="connsiteY44" fmla="*/ 544715 h 591187"/>
              <a:gd name="connsiteX45" fmla="*/ 1592422 w 2094916"/>
              <a:gd name="connsiteY45" fmla="*/ 588928 h 591187"/>
              <a:gd name="connsiteX46" fmla="*/ 1188466 w 2094916"/>
              <a:gd name="connsiteY46" fmla="*/ 579086 h 591187"/>
              <a:gd name="connsiteX47" fmla="*/ 859963 w 2094916"/>
              <a:gd name="connsiteY47" fmla="*/ 530620 h 591187"/>
              <a:gd name="connsiteX48" fmla="*/ 476617 w 2094916"/>
              <a:gd name="connsiteY48" fmla="*/ 433704 h 591187"/>
              <a:gd name="connsiteX49" fmla="*/ 0 w 2094916"/>
              <a:gd name="connsiteY49" fmla="*/ 292484 h 591187"/>
              <a:gd name="connsiteX0" fmla="*/ 540167 w 2094916"/>
              <a:gd name="connsiteY0" fmla="*/ 6516 h 591190"/>
              <a:gd name="connsiteX1" fmla="*/ 1452022 w 2094916"/>
              <a:gd name="connsiteY1" fmla="*/ 3014 h 591190"/>
              <a:gd name="connsiteX2" fmla="*/ 1925355 w 2094916"/>
              <a:gd name="connsiteY2" fmla="*/ 46547 h 591190"/>
              <a:gd name="connsiteX3" fmla="*/ 2084146 w 2094916"/>
              <a:gd name="connsiteY3" fmla="*/ 135552 h 591190"/>
              <a:gd name="connsiteX4" fmla="*/ 1831098 w 2094916"/>
              <a:gd name="connsiteY4" fmla="*/ 210118 h 591190"/>
              <a:gd name="connsiteX5" fmla="*/ 1397997 w 2094916"/>
              <a:gd name="connsiteY5" fmla="*/ 225833 h 591190"/>
              <a:gd name="connsiteX6" fmla="*/ 776711 w 2094916"/>
              <a:gd name="connsiteY6" fmla="*/ 165389 h 591190"/>
              <a:gd name="connsiteX7" fmla="*/ 896748 w 2094916"/>
              <a:gd name="connsiteY7" fmla="*/ 93982 h 591190"/>
              <a:gd name="connsiteX8" fmla="*/ 1386255 w 2094916"/>
              <a:gd name="connsiteY8" fmla="*/ 69268 h 591190"/>
              <a:gd name="connsiteX9" fmla="*/ 1766566 w 2094916"/>
              <a:gd name="connsiteY9" fmla="*/ 93185 h 591190"/>
              <a:gd name="connsiteX10" fmla="*/ 2008442 w 2094916"/>
              <a:gd name="connsiteY10" fmla="*/ 142612 h 591190"/>
              <a:gd name="connsiteX11" fmla="*/ 2075199 w 2094916"/>
              <a:gd name="connsiteY11" fmla="*/ 216382 h 591190"/>
              <a:gd name="connsiteX12" fmla="*/ 1832331 w 2094916"/>
              <a:gd name="connsiteY12" fmla="*/ 274834 h 591190"/>
              <a:gd name="connsiteX13" fmla="*/ 1443894 w 2094916"/>
              <a:gd name="connsiteY13" fmla="*/ 290550 h 591190"/>
              <a:gd name="connsiteX14" fmla="*/ 917931 w 2094916"/>
              <a:gd name="connsiteY14" fmla="*/ 257979 h 591190"/>
              <a:gd name="connsiteX15" fmla="*/ 751997 w 2094916"/>
              <a:gd name="connsiteY15" fmla="*/ 211285 h 591190"/>
              <a:gd name="connsiteX16" fmla="*/ 1129761 w 2094916"/>
              <a:gd name="connsiteY16" fmla="*/ 144206 h 591190"/>
              <a:gd name="connsiteX17" fmla="*/ 1737007 w 2094916"/>
              <a:gd name="connsiteY17" fmla="*/ 151267 h 591190"/>
              <a:gd name="connsiteX18" fmla="*/ 2090140 w 2094916"/>
              <a:gd name="connsiteY18" fmla="*/ 252827 h 591190"/>
              <a:gd name="connsiteX19" fmla="*/ 1892432 w 2094916"/>
              <a:gd name="connsiteY19" fmla="*/ 337188 h 591190"/>
              <a:gd name="connsiteX20" fmla="*/ 1482811 w 2094916"/>
              <a:gd name="connsiteY20" fmla="*/ 366627 h 591190"/>
              <a:gd name="connsiteX21" fmla="*/ 928522 w 2094916"/>
              <a:gd name="connsiteY21" fmla="*/ 341914 h 591190"/>
              <a:gd name="connsiteX22" fmla="*/ 737875 w 2094916"/>
              <a:gd name="connsiteY22" fmla="*/ 281895 h 591190"/>
              <a:gd name="connsiteX23" fmla="*/ 1030990 w 2094916"/>
              <a:gd name="connsiteY23" fmla="*/ 241836 h 591190"/>
              <a:gd name="connsiteX24" fmla="*/ 1683637 w 2094916"/>
              <a:gd name="connsiteY24" fmla="*/ 259834 h 591190"/>
              <a:gd name="connsiteX25" fmla="*/ 2080780 w 2094916"/>
              <a:gd name="connsiteY25" fmla="*/ 330471 h 591190"/>
              <a:gd name="connsiteX26" fmla="*/ 1945389 w 2094916"/>
              <a:gd name="connsiteY26" fmla="*/ 408965 h 591190"/>
              <a:gd name="connsiteX27" fmla="*/ 1371151 w 2094916"/>
              <a:gd name="connsiteY27" fmla="*/ 443103 h 591190"/>
              <a:gd name="connsiteX28" fmla="*/ 946175 w 2094916"/>
              <a:gd name="connsiteY28" fmla="*/ 408993 h 591190"/>
              <a:gd name="connsiteX29" fmla="*/ 747069 w 2094916"/>
              <a:gd name="connsiteY29" fmla="*/ 354867 h 591190"/>
              <a:gd name="connsiteX30" fmla="*/ 829098 w 2094916"/>
              <a:gd name="connsiteY30" fmla="*/ 319193 h 591190"/>
              <a:gd name="connsiteX31" fmla="*/ 1006690 w 2094916"/>
              <a:gd name="connsiteY31" fmla="*/ 304219 h 591190"/>
              <a:gd name="connsiteX32" fmla="*/ 1378946 w 2094916"/>
              <a:gd name="connsiteY32" fmla="*/ 306898 h 591190"/>
              <a:gd name="connsiteX33" fmla="*/ 1722719 w 2094916"/>
              <a:gd name="connsiteY33" fmla="*/ 331213 h 591190"/>
              <a:gd name="connsiteX34" fmla="*/ 1943744 w 2094916"/>
              <a:gd name="connsiteY34" fmla="*/ 368111 h 591190"/>
              <a:gd name="connsiteX35" fmla="*/ 2073637 w 2094916"/>
              <a:gd name="connsiteY35" fmla="*/ 422346 h 591190"/>
              <a:gd name="connsiteX36" fmla="*/ 1857044 w 2094916"/>
              <a:gd name="connsiteY36" fmla="*/ 500786 h 591190"/>
              <a:gd name="connsiteX37" fmla="*/ 1372217 w 2094916"/>
              <a:gd name="connsiteY37" fmla="*/ 524332 h 591190"/>
              <a:gd name="connsiteX38" fmla="*/ 903809 w 2094916"/>
              <a:gd name="connsiteY38" fmla="*/ 483134 h 591190"/>
              <a:gd name="connsiteX39" fmla="*/ 751997 w 2094916"/>
              <a:gd name="connsiteY39" fmla="*/ 433707 h 591190"/>
              <a:gd name="connsiteX40" fmla="*/ 981811 w 2094916"/>
              <a:gd name="connsiteY40" fmla="*/ 380351 h 591190"/>
              <a:gd name="connsiteX41" fmla="*/ 1624031 w 2094916"/>
              <a:gd name="connsiteY41" fmla="*/ 394871 h 591190"/>
              <a:gd name="connsiteX42" fmla="*/ 1961645 w 2094916"/>
              <a:gd name="connsiteY42" fmla="*/ 428583 h 591190"/>
              <a:gd name="connsiteX43" fmla="*/ 2082996 w 2094916"/>
              <a:gd name="connsiteY43" fmla="*/ 486664 h 591190"/>
              <a:gd name="connsiteX44" fmla="*/ 1982496 w 2094916"/>
              <a:gd name="connsiteY44" fmla="*/ 544718 h 591190"/>
              <a:gd name="connsiteX45" fmla="*/ 1592422 w 2094916"/>
              <a:gd name="connsiteY45" fmla="*/ 588931 h 591190"/>
              <a:gd name="connsiteX46" fmla="*/ 1188466 w 2094916"/>
              <a:gd name="connsiteY46" fmla="*/ 579089 h 591190"/>
              <a:gd name="connsiteX47" fmla="*/ 859963 w 2094916"/>
              <a:gd name="connsiteY47" fmla="*/ 530623 h 591190"/>
              <a:gd name="connsiteX48" fmla="*/ 476617 w 2094916"/>
              <a:gd name="connsiteY48" fmla="*/ 433707 h 591190"/>
              <a:gd name="connsiteX49" fmla="*/ 0 w 2094916"/>
              <a:gd name="connsiteY49" fmla="*/ 292487 h 591190"/>
              <a:gd name="connsiteX0" fmla="*/ 82274 w 1637023"/>
              <a:gd name="connsiteY0" fmla="*/ 6516 h 1221608"/>
              <a:gd name="connsiteX1" fmla="*/ 994129 w 1637023"/>
              <a:gd name="connsiteY1" fmla="*/ 3014 h 1221608"/>
              <a:gd name="connsiteX2" fmla="*/ 1467462 w 1637023"/>
              <a:gd name="connsiteY2" fmla="*/ 46547 h 1221608"/>
              <a:gd name="connsiteX3" fmla="*/ 1626253 w 1637023"/>
              <a:gd name="connsiteY3" fmla="*/ 135552 h 1221608"/>
              <a:gd name="connsiteX4" fmla="*/ 1373205 w 1637023"/>
              <a:gd name="connsiteY4" fmla="*/ 210118 h 1221608"/>
              <a:gd name="connsiteX5" fmla="*/ 940104 w 1637023"/>
              <a:gd name="connsiteY5" fmla="*/ 225833 h 1221608"/>
              <a:gd name="connsiteX6" fmla="*/ 318818 w 1637023"/>
              <a:gd name="connsiteY6" fmla="*/ 165389 h 1221608"/>
              <a:gd name="connsiteX7" fmla="*/ 438855 w 1637023"/>
              <a:gd name="connsiteY7" fmla="*/ 93982 h 1221608"/>
              <a:gd name="connsiteX8" fmla="*/ 928362 w 1637023"/>
              <a:gd name="connsiteY8" fmla="*/ 69268 h 1221608"/>
              <a:gd name="connsiteX9" fmla="*/ 1308673 w 1637023"/>
              <a:gd name="connsiteY9" fmla="*/ 93185 h 1221608"/>
              <a:gd name="connsiteX10" fmla="*/ 1550549 w 1637023"/>
              <a:gd name="connsiteY10" fmla="*/ 142612 h 1221608"/>
              <a:gd name="connsiteX11" fmla="*/ 1617306 w 1637023"/>
              <a:gd name="connsiteY11" fmla="*/ 216382 h 1221608"/>
              <a:gd name="connsiteX12" fmla="*/ 1374438 w 1637023"/>
              <a:gd name="connsiteY12" fmla="*/ 274834 h 1221608"/>
              <a:gd name="connsiteX13" fmla="*/ 986001 w 1637023"/>
              <a:gd name="connsiteY13" fmla="*/ 290550 h 1221608"/>
              <a:gd name="connsiteX14" fmla="*/ 460038 w 1637023"/>
              <a:gd name="connsiteY14" fmla="*/ 257979 h 1221608"/>
              <a:gd name="connsiteX15" fmla="*/ 294104 w 1637023"/>
              <a:gd name="connsiteY15" fmla="*/ 211285 h 1221608"/>
              <a:gd name="connsiteX16" fmla="*/ 671868 w 1637023"/>
              <a:gd name="connsiteY16" fmla="*/ 144206 h 1221608"/>
              <a:gd name="connsiteX17" fmla="*/ 1279114 w 1637023"/>
              <a:gd name="connsiteY17" fmla="*/ 151267 h 1221608"/>
              <a:gd name="connsiteX18" fmla="*/ 1632247 w 1637023"/>
              <a:gd name="connsiteY18" fmla="*/ 252827 h 1221608"/>
              <a:gd name="connsiteX19" fmla="*/ 1434539 w 1637023"/>
              <a:gd name="connsiteY19" fmla="*/ 337188 h 1221608"/>
              <a:gd name="connsiteX20" fmla="*/ 1024918 w 1637023"/>
              <a:gd name="connsiteY20" fmla="*/ 366627 h 1221608"/>
              <a:gd name="connsiteX21" fmla="*/ 470629 w 1637023"/>
              <a:gd name="connsiteY21" fmla="*/ 341914 h 1221608"/>
              <a:gd name="connsiteX22" fmla="*/ 279982 w 1637023"/>
              <a:gd name="connsiteY22" fmla="*/ 281895 h 1221608"/>
              <a:gd name="connsiteX23" fmla="*/ 573097 w 1637023"/>
              <a:gd name="connsiteY23" fmla="*/ 241836 h 1221608"/>
              <a:gd name="connsiteX24" fmla="*/ 1225744 w 1637023"/>
              <a:gd name="connsiteY24" fmla="*/ 259834 h 1221608"/>
              <a:gd name="connsiteX25" fmla="*/ 1622887 w 1637023"/>
              <a:gd name="connsiteY25" fmla="*/ 330471 h 1221608"/>
              <a:gd name="connsiteX26" fmla="*/ 1487496 w 1637023"/>
              <a:gd name="connsiteY26" fmla="*/ 408965 h 1221608"/>
              <a:gd name="connsiteX27" fmla="*/ 913258 w 1637023"/>
              <a:gd name="connsiteY27" fmla="*/ 443103 h 1221608"/>
              <a:gd name="connsiteX28" fmla="*/ 488282 w 1637023"/>
              <a:gd name="connsiteY28" fmla="*/ 408993 h 1221608"/>
              <a:gd name="connsiteX29" fmla="*/ 289176 w 1637023"/>
              <a:gd name="connsiteY29" fmla="*/ 354867 h 1221608"/>
              <a:gd name="connsiteX30" fmla="*/ 371205 w 1637023"/>
              <a:gd name="connsiteY30" fmla="*/ 319193 h 1221608"/>
              <a:gd name="connsiteX31" fmla="*/ 548797 w 1637023"/>
              <a:gd name="connsiteY31" fmla="*/ 304219 h 1221608"/>
              <a:gd name="connsiteX32" fmla="*/ 921053 w 1637023"/>
              <a:gd name="connsiteY32" fmla="*/ 306898 h 1221608"/>
              <a:gd name="connsiteX33" fmla="*/ 1264826 w 1637023"/>
              <a:gd name="connsiteY33" fmla="*/ 331213 h 1221608"/>
              <a:gd name="connsiteX34" fmla="*/ 1485851 w 1637023"/>
              <a:gd name="connsiteY34" fmla="*/ 368111 h 1221608"/>
              <a:gd name="connsiteX35" fmla="*/ 1615744 w 1637023"/>
              <a:gd name="connsiteY35" fmla="*/ 422346 h 1221608"/>
              <a:gd name="connsiteX36" fmla="*/ 1399151 w 1637023"/>
              <a:gd name="connsiteY36" fmla="*/ 500786 h 1221608"/>
              <a:gd name="connsiteX37" fmla="*/ 914324 w 1637023"/>
              <a:gd name="connsiteY37" fmla="*/ 524332 h 1221608"/>
              <a:gd name="connsiteX38" fmla="*/ 445916 w 1637023"/>
              <a:gd name="connsiteY38" fmla="*/ 483134 h 1221608"/>
              <a:gd name="connsiteX39" fmla="*/ 294104 w 1637023"/>
              <a:gd name="connsiteY39" fmla="*/ 433707 h 1221608"/>
              <a:gd name="connsiteX40" fmla="*/ 523918 w 1637023"/>
              <a:gd name="connsiteY40" fmla="*/ 380351 h 1221608"/>
              <a:gd name="connsiteX41" fmla="*/ 1166138 w 1637023"/>
              <a:gd name="connsiteY41" fmla="*/ 394871 h 1221608"/>
              <a:gd name="connsiteX42" fmla="*/ 1503752 w 1637023"/>
              <a:gd name="connsiteY42" fmla="*/ 428583 h 1221608"/>
              <a:gd name="connsiteX43" fmla="*/ 1625103 w 1637023"/>
              <a:gd name="connsiteY43" fmla="*/ 486664 h 1221608"/>
              <a:gd name="connsiteX44" fmla="*/ 1524603 w 1637023"/>
              <a:gd name="connsiteY44" fmla="*/ 544718 h 1221608"/>
              <a:gd name="connsiteX45" fmla="*/ 1134529 w 1637023"/>
              <a:gd name="connsiteY45" fmla="*/ 588931 h 1221608"/>
              <a:gd name="connsiteX46" fmla="*/ 730573 w 1637023"/>
              <a:gd name="connsiteY46" fmla="*/ 579089 h 1221608"/>
              <a:gd name="connsiteX47" fmla="*/ 402070 w 1637023"/>
              <a:gd name="connsiteY47" fmla="*/ 530623 h 1221608"/>
              <a:gd name="connsiteX48" fmla="*/ 18724 w 1637023"/>
              <a:gd name="connsiteY48" fmla="*/ 433707 h 1221608"/>
              <a:gd name="connsiteX49" fmla="*/ 367297 w 1637023"/>
              <a:gd name="connsiteY49" fmla="*/ 1216443 h 1221608"/>
              <a:gd name="connsiteX0" fmla="*/ 87491 w 1642240"/>
              <a:gd name="connsiteY0" fmla="*/ 6516 h 1222329"/>
              <a:gd name="connsiteX1" fmla="*/ 999346 w 1642240"/>
              <a:gd name="connsiteY1" fmla="*/ 3014 h 1222329"/>
              <a:gd name="connsiteX2" fmla="*/ 1472679 w 1642240"/>
              <a:gd name="connsiteY2" fmla="*/ 46547 h 1222329"/>
              <a:gd name="connsiteX3" fmla="*/ 1631470 w 1642240"/>
              <a:gd name="connsiteY3" fmla="*/ 135552 h 1222329"/>
              <a:gd name="connsiteX4" fmla="*/ 1378422 w 1642240"/>
              <a:gd name="connsiteY4" fmla="*/ 210118 h 1222329"/>
              <a:gd name="connsiteX5" fmla="*/ 945321 w 1642240"/>
              <a:gd name="connsiteY5" fmla="*/ 225833 h 1222329"/>
              <a:gd name="connsiteX6" fmla="*/ 324035 w 1642240"/>
              <a:gd name="connsiteY6" fmla="*/ 165389 h 1222329"/>
              <a:gd name="connsiteX7" fmla="*/ 444072 w 1642240"/>
              <a:gd name="connsiteY7" fmla="*/ 93982 h 1222329"/>
              <a:gd name="connsiteX8" fmla="*/ 933579 w 1642240"/>
              <a:gd name="connsiteY8" fmla="*/ 69268 h 1222329"/>
              <a:gd name="connsiteX9" fmla="*/ 1313890 w 1642240"/>
              <a:gd name="connsiteY9" fmla="*/ 93185 h 1222329"/>
              <a:gd name="connsiteX10" fmla="*/ 1555766 w 1642240"/>
              <a:gd name="connsiteY10" fmla="*/ 142612 h 1222329"/>
              <a:gd name="connsiteX11" fmla="*/ 1622523 w 1642240"/>
              <a:gd name="connsiteY11" fmla="*/ 216382 h 1222329"/>
              <a:gd name="connsiteX12" fmla="*/ 1379655 w 1642240"/>
              <a:gd name="connsiteY12" fmla="*/ 274834 h 1222329"/>
              <a:gd name="connsiteX13" fmla="*/ 991218 w 1642240"/>
              <a:gd name="connsiteY13" fmla="*/ 290550 h 1222329"/>
              <a:gd name="connsiteX14" fmla="*/ 465255 w 1642240"/>
              <a:gd name="connsiteY14" fmla="*/ 257979 h 1222329"/>
              <a:gd name="connsiteX15" fmla="*/ 299321 w 1642240"/>
              <a:gd name="connsiteY15" fmla="*/ 211285 h 1222329"/>
              <a:gd name="connsiteX16" fmla="*/ 677085 w 1642240"/>
              <a:gd name="connsiteY16" fmla="*/ 144206 h 1222329"/>
              <a:gd name="connsiteX17" fmla="*/ 1284331 w 1642240"/>
              <a:gd name="connsiteY17" fmla="*/ 151267 h 1222329"/>
              <a:gd name="connsiteX18" fmla="*/ 1637464 w 1642240"/>
              <a:gd name="connsiteY18" fmla="*/ 252827 h 1222329"/>
              <a:gd name="connsiteX19" fmla="*/ 1439756 w 1642240"/>
              <a:gd name="connsiteY19" fmla="*/ 337188 h 1222329"/>
              <a:gd name="connsiteX20" fmla="*/ 1030135 w 1642240"/>
              <a:gd name="connsiteY20" fmla="*/ 366627 h 1222329"/>
              <a:gd name="connsiteX21" fmla="*/ 475846 w 1642240"/>
              <a:gd name="connsiteY21" fmla="*/ 341914 h 1222329"/>
              <a:gd name="connsiteX22" fmla="*/ 285199 w 1642240"/>
              <a:gd name="connsiteY22" fmla="*/ 281895 h 1222329"/>
              <a:gd name="connsiteX23" fmla="*/ 578314 w 1642240"/>
              <a:gd name="connsiteY23" fmla="*/ 241836 h 1222329"/>
              <a:gd name="connsiteX24" fmla="*/ 1230961 w 1642240"/>
              <a:gd name="connsiteY24" fmla="*/ 259834 h 1222329"/>
              <a:gd name="connsiteX25" fmla="*/ 1628104 w 1642240"/>
              <a:gd name="connsiteY25" fmla="*/ 330471 h 1222329"/>
              <a:gd name="connsiteX26" fmla="*/ 1492713 w 1642240"/>
              <a:gd name="connsiteY26" fmla="*/ 408965 h 1222329"/>
              <a:gd name="connsiteX27" fmla="*/ 918475 w 1642240"/>
              <a:gd name="connsiteY27" fmla="*/ 443103 h 1222329"/>
              <a:gd name="connsiteX28" fmla="*/ 493499 w 1642240"/>
              <a:gd name="connsiteY28" fmla="*/ 408993 h 1222329"/>
              <a:gd name="connsiteX29" fmla="*/ 294393 w 1642240"/>
              <a:gd name="connsiteY29" fmla="*/ 354867 h 1222329"/>
              <a:gd name="connsiteX30" fmla="*/ 376422 w 1642240"/>
              <a:gd name="connsiteY30" fmla="*/ 319193 h 1222329"/>
              <a:gd name="connsiteX31" fmla="*/ 554014 w 1642240"/>
              <a:gd name="connsiteY31" fmla="*/ 304219 h 1222329"/>
              <a:gd name="connsiteX32" fmla="*/ 926270 w 1642240"/>
              <a:gd name="connsiteY32" fmla="*/ 306898 h 1222329"/>
              <a:gd name="connsiteX33" fmla="*/ 1270043 w 1642240"/>
              <a:gd name="connsiteY33" fmla="*/ 331213 h 1222329"/>
              <a:gd name="connsiteX34" fmla="*/ 1491068 w 1642240"/>
              <a:gd name="connsiteY34" fmla="*/ 368111 h 1222329"/>
              <a:gd name="connsiteX35" fmla="*/ 1620961 w 1642240"/>
              <a:gd name="connsiteY35" fmla="*/ 422346 h 1222329"/>
              <a:gd name="connsiteX36" fmla="*/ 1404368 w 1642240"/>
              <a:gd name="connsiteY36" fmla="*/ 500786 h 1222329"/>
              <a:gd name="connsiteX37" fmla="*/ 919541 w 1642240"/>
              <a:gd name="connsiteY37" fmla="*/ 524332 h 1222329"/>
              <a:gd name="connsiteX38" fmla="*/ 451133 w 1642240"/>
              <a:gd name="connsiteY38" fmla="*/ 483134 h 1222329"/>
              <a:gd name="connsiteX39" fmla="*/ 299321 w 1642240"/>
              <a:gd name="connsiteY39" fmla="*/ 433707 h 1222329"/>
              <a:gd name="connsiteX40" fmla="*/ 529135 w 1642240"/>
              <a:gd name="connsiteY40" fmla="*/ 380351 h 1222329"/>
              <a:gd name="connsiteX41" fmla="*/ 1171355 w 1642240"/>
              <a:gd name="connsiteY41" fmla="*/ 394871 h 1222329"/>
              <a:gd name="connsiteX42" fmla="*/ 1508969 w 1642240"/>
              <a:gd name="connsiteY42" fmla="*/ 428583 h 1222329"/>
              <a:gd name="connsiteX43" fmla="*/ 1630320 w 1642240"/>
              <a:gd name="connsiteY43" fmla="*/ 486664 h 1222329"/>
              <a:gd name="connsiteX44" fmla="*/ 1529820 w 1642240"/>
              <a:gd name="connsiteY44" fmla="*/ 544718 h 1222329"/>
              <a:gd name="connsiteX45" fmla="*/ 1139746 w 1642240"/>
              <a:gd name="connsiteY45" fmla="*/ 588931 h 1222329"/>
              <a:gd name="connsiteX46" fmla="*/ 735790 w 1642240"/>
              <a:gd name="connsiteY46" fmla="*/ 579089 h 1222329"/>
              <a:gd name="connsiteX47" fmla="*/ 407287 w 1642240"/>
              <a:gd name="connsiteY47" fmla="*/ 530623 h 1222329"/>
              <a:gd name="connsiteX48" fmla="*/ 23941 w 1642240"/>
              <a:gd name="connsiteY48" fmla="*/ 433707 h 1222329"/>
              <a:gd name="connsiteX49" fmla="*/ 372514 w 1642240"/>
              <a:gd name="connsiteY49" fmla="*/ 1216443 h 1222329"/>
              <a:gd name="connsiteX0" fmla="*/ 87491 w 1642240"/>
              <a:gd name="connsiteY0" fmla="*/ 6516 h 1222329"/>
              <a:gd name="connsiteX1" fmla="*/ 999346 w 1642240"/>
              <a:gd name="connsiteY1" fmla="*/ 3014 h 1222329"/>
              <a:gd name="connsiteX2" fmla="*/ 1472679 w 1642240"/>
              <a:gd name="connsiteY2" fmla="*/ 46547 h 1222329"/>
              <a:gd name="connsiteX3" fmla="*/ 1631470 w 1642240"/>
              <a:gd name="connsiteY3" fmla="*/ 135552 h 1222329"/>
              <a:gd name="connsiteX4" fmla="*/ 1378422 w 1642240"/>
              <a:gd name="connsiteY4" fmla="*/ 210118 h 1222329"/>
              <a:gd name="connsiteX5" fmla="*/ 945321 w 1642240"/>
              <a:gd name="connsiteY5" fmla="*/ 225833 h 1222329"/>
              <a:gd name="connsiteX6" fmla="*/ 324035 w 1642240"/>
              <a:gd name="connsiteY6" fmla="*/ 165389 h 1222329"/>
              <a:gd name="connsiteX7" fmla="*/ 444072 w 1642240"/>
              <a:gd name="connsiteY7" fmla="*/ 93982 h 1222329"/>
              <a:gd name="connsiteX8" fmla="*/ 933579 w 1642240"/>
              <a:gd name="connsiteY8" fmla="*/ 69268 h 1222329"/>
              <a:gd name="connsiteX9" fmla="*/ 1313890 w 1642240"/>
              <a:gd name="connsiteY9" fmla="*/ 93185 h 1222329"/>
              <a:gd name="connsiteX10" fmla="*/ 1555766 w 1642240"/>
              <a:gd name="connsiteY10" fmla="*/ 142612 h 1222329"/>
              <a:gd name="connsiteX11" fmla="*/ 1622523 w 1642240"/>
              <a:gd name="connsiteY11" fmla="*/ 216382 h 1222329"/>
              <a:gd name="connsiteX12" fmla="*/ 1379655 w 1642240"/>
              <a:gd name="connsiteY12" fmla="*/ 274834 h 1222329"/>
              <a:gd name="connsiteX13" fmla="*/ 991218 w 1642240"/>
              <a:gd name="connsiteY13" fmla="*/ 290550 h 1222329"/>
              <a:gd name="connsiteX14" fmla="*/ 465255 w 1642240"/>
              <a:gd name="connsiteY14" fmla="*/ 257979 h 1222329"/>
              <a:gd name="connsiteX15" fmla="*/ 299321 w 1642240"/>
              <a:gd name="connsiteY15" fmla="*/ 211285 h 1222329"/>
              <a:gd name="connsiteX16" fmla="*/ 677085 w 1642240"/>
              <a:gd name="connsiteY16" fmla="*/ 144206 h 1222329"/>
              <a:gd name="connsiteX17" fmla="*/ 1284331 w 1642240"/>
              <a:gd name="connsiteY17" fmla="*/ 151267 h 1222329"/>
              <a:gd name="connsiteX18" fmla="*/ 1637464 w 1642240"/>
              <a:gd name="connsiteY18" fmla="*/ 252827 h 1222329"/>
              <a:gd name="connsiteX19" fmla="*/ 1439756 w 1642240"/>
              <a:gd name="connsiteY19" fmla="*/ 337188 h 1222329"/>
              <a:gd name="connsiteX20" fmla="*/ 1030135 w 1642240"/>
              <a:gd name="connsiteY20" fmla="*/ 366627 h 1222329"/>
              <a:gd name="connsiteX21" fmla="*/ 475846 w 1642240"/>
              <a:gd name="connsiteY21" fmla="*/ 341914 h 1222329"/>
              <a:gd name="connsiteX22" fmla="*/ 285199 w 1642240"/>
              <a:gd name="connsiteY22" fmla="*/ 281895 h 1222329"/>
              <a:gd name="connsiteX23" fmla="*/ 578314 w 1642240"/>
              <a:gd name="connsiteY23" fmla="*/ 241836 h 1222329"/>
              <a:gd name="connsiteX24" fmla="*/ 1230961 w 1642240"/>
              <a:gd name="connsiteY24" fmla="*/ 259834 h 1222329"/>
              <a:gd name="connsiteX25" fmla="*/ 1628104 w 1642240"/>
              <a:gd name="connsiteY25" fmla="*/ 330471 h 1222329"/>
              <a:gd name="connsiteX26" fmla="*/ 1492713 w 1642240"/>
              <a:gd name="connsiteY26" fmla="*/ 408965 h 1222329"/>
              <a:gd name="connsiteX27" fmla="*/ 918475 w 1642240"/>
              <a:gd name="connsiteY27" fmla="*/ 443103 h 1222329"/>
              <a:gd name="connsiteX28" fmla="*/ 493499 w 1642240"/>
              <a:gd name="connsiteY28" fmla="*/ 408993 h 1222329"/>
              <a:gd name="connsiteX29" fmla="*/ 294393 w 1642240"/>
              <a:gd name="connsiteY29" fmla="*/ 354867 h 1222329"/>
              <a:gd name="connsiteX30" fmla="*/ 376422 w 1642240"/>
              <a:gd name="connsiteY30" fmla="*/ 319193 h 1222329"/>
              <a:gd name="connsiteX31" fmla="*/ 554014 w 1642240"/>
              <a:gd name="connsiteY31" fmla="*/ 304219 h 1222329"/>
              <a:gd name="connsiteX32" fmla="*/ 926270 w 1642240"/>
              <a:gd name="connsiteY32" fmla="*/ 306898 h 1222329"/>
              <a:gd name="connsiteX33" fmla="*/ 1270043 w 1642240"/>
              <a:gd name="connsiteY33" fmla="*/ 331213 h 1222329"/>
              <a:gd name="connsiteX34" fmla="*/ 1491068 w 1642240"/>
              <a:gd name="connsiteY34" fmla="*/ 368111 h 1222329"/>
              <a:gd name="connsiteX35" fmla="*/ 1620961 w 1642240"/>
              <a:gd name="connsiteY35" fmla="*/ 422346 h 1222329"/>
              <a:gd name="connsiteX36" fmla="*/ 1404368 w 1642240"/>
              <a:gd name="connsiteY36" fmla="*/ 500786 h 1222329"/>
              <a:gd name="connsiteX37" fmla="*/ 919541 w 1642240"/>
              <a:gd name="connsiteY37" fmla="*/ 524332 h 1222329"/>
              <a:gd name="connsiteX38" fmla="*/ 451133 w 1642240"/>
              <a:gd name="connsiteY38" fmla="*/ 483134 h 1222329"/>
              <a:gd name="connsiteX39" fmla="*/ 299321 w 1642240"/>
              <a:gd name="connsiteY39" fmla="*/ 433707 h 1222329"/>
              <a:gd name="connsiteX40" fmla="*/ 529135 w 1642240"/>
              <a:gd name="connsiteY40" fmla="*/ 380351 h 1222329"/>
              <a:gd name="connsiteX41" fmla="*/ 1171355 w 1642240"/>
              <a:gd name="connsiteY41" fmla="*/ 394871 h 1222329"/>
              <a:gd name="connsiteX42" fmla="*/ 1508969 w 1642240"/>
              <a:gd name="connsiteY42" fmla="*/ 428583 h 1222329"/>
              <a:gd name="connsiteX43" fmla="*/ 1630320 w 1642240"/>
              <a:gd name="connsiteY43" fmla="*/ 486664 h 1222329"/>
              <a:gd name="connsiteX44" fmla="*/ 1529820 w 1642240"/>
              <a:gd name="connsiteY44" fmla="*/ 544718 h 1222329"/>
              <a:gd name="connsiteX45" fmla="*/ 1139746 w 1642240"/>
              <a:gd name="connsiteY45" fmla="*/ 588931 h 1222329"/>
              <a:gd name="connsiteX46" fmla="*/ 735790 w 1642240"/>
              <a:gd name="connsiteY46" fmla="*/ 579089 h 1222329"/>
              <a:gd name="connsiteX47" fmla="*/ 407287 w 1642240"/>
              <a:gd name="connsiteY47" fmla="*/ 530623 h 1222329"/>
              <a:gd name="connsiteX48" fmla="*/ 23941 w 1642240"/>
              <a:gd name="connsiteY48" fmla="*/ 433707 h 1222329"/>
              <a:gd name="connsiteX49" fmla="*/ 372514 w 1642240"/>
              <a:gd name="connsiteY49" fmla="*/ 1216443 h 1222329"/>
              <a:gd name="connsiteX0" fmla="*/ 73293 w 1628042"/>
              <a:gd name="connsiteY0" fmla="*/ 6516 h 1223938"/>
              <a:gd name="connsiteX1" fmla="*/ 985148 w 1628042"/>
              <a:gd name="connsiteY1" fmla="*/ 3014 h 1223938"/>
              <a:gd name="connsiteX2" fmla="*/ 1458481 w 1628042"/>
              <a:gd name="connsiteY2" fmla="*/ 46547 h 1223938"/>
              <a:gd name="connsiteX3" fmla="*/ 1617272 w 1628042"/>
              <a:gd name="connsiteY3" fmla="*/ 135552 h 1223938"/>
              <a:gd name="connsiteX4" fmla="*/ 1364224 w 1628042"/>
              <a:gd name="connsiteY4" fmla="*/ 210118 h 1223938"/>
              <a:gd name="connsiteX5" fmla="*/ 931123 w 1628042"/>
              <a:gd name="connsiteY5" fmla="*/ 225833 h 1223938"/>
              <a:gd name="connsiteX6" fmla="*/ 309837 w 1628042"/>
              <a:gd name="connsiteY6" fmla="*/ 165389 h 1223938"/>
              <a:gd name="connsiteX7" fmla="*/ 429874 w 1628042"/>
              <a:gd name="connsiteY7" fmla="*/ 93982 h 1223938"/>
              <a:gd name="connsiteX8" fmla="*/ 919381 w 1628042"/>
              <a:gd name="connsiteY8" fmla="*/ 69268 h 1223938"/>
              <a:gd name="connsiteX9" fmla="*/ 1299692 w 1628042"/>
              <a:gd name="connsiteY9" fmla="*/ 93185 h 1223938"/>
              <a:gd name="connsiteX10" fmla="*/ 1541568 w 1628042"/>
              <a:gd name="connsiteY10" fmla="*/ 142612 h 1223938"/>
              <a:gd name="connsiteX11" fmla="*/ 1608325 w 1628042"/>
              <a:gd name="connsiteY11" fmla="*/ 216382 h 1223938"/>
              <a:gd name="connsiteX12" fmla="*/ 1365457 w 1628042"/>
              <a:gd name="connsiteY12" fmla="*/ 274834 h 1223938"/>
              <a:gd name="connsiteX13" fmla="*/ 977020 w 1628042"/>
              <a:gd name="connsiteY13" fmla="*/ 290550 h 1223938"/>
              <a:gd name="connsiteX14" fmla="*/ 451057 w 1628042"/>
              <a:gd name="connsiteY14" fmla="*/ 257979 h 1223938"/>
              <a:gd name="connsiteX15" fmla="*/ 285123 w 1628042"/>
              <a:gd name="connsiteY15" fmla="*/ 211285 h 1223938"/>
              <a:gd name="connsiteX16" fmla="*/ 662887 w 1628042"/>
              <a:gd name="connsiteY16" fmla="*/ 144206 h 1223938"/>
              <a:gd name="connsiteX17" fmla="*/ 1270133 w 1628042"/>
              <a:gd name="connsiteY17" fmla="*/ 151267 h 1223938"/>
              <a:gd name="connsiteX18" fmla="*/ 1623266 w 1628042"/>
              <a:gd name="connsiteY18" fmla="*/ 252827 h 1223938"/>
              <a:gd name="connsiteX19" fmla="*/ 1425558 w 1628042"/>
              <a:gd name="connsiteY19" fmla="*/ 337188 h 1223938"/>
              <a:gd name="connsiteX20" fmla="*/ 1015937 w 1628042"/>
              <a:gd name="connsiteY20" fmla="*/ 366627 h 1223938"/>
              <a:gd name="connsiteX21" fmla="*/ 461648 w 1628042"/>
              <a:gd name="connsiteY21" fmla="*/ 341914 h 1223938"/>
              <a:gd name="connsiteX22" fmla="*/ 271001 w 1628042"/>
              <a:gd name="connsiteY22" fmla="*/ 281895 h 1223938"/>
              <a:gd name="connsiteX23" fmla="*/ 564116 w 1628042"/>
              <a:gd name="connsiteY23" fmla="*/ 241836 h 1223938"/>
              <a:gd name="connsiteX24" fmla="*/ 1216763 w 1628042"/>
              <a:gd name="connsiteY24" fmla="*/ 259834 h 1223938"/>
              <a:gd name="connsiteX25" fmla="*/ 1613906 w 1628042"/>
              <a:gd name="connsiteY25" fmla="*/ 330471 h 1223938"/>
              <a:gd name="connsiteX26" fmla="*/ 1478515 w 1628042"/>
              <a:gd name="connsiteY26" fmla="*/ 408965 h 1223938"/>
              <a:gd name="connsiteX27" fmla="*/ 904277 w 1628042"/>
              <a:gd name="connsiteY27" fmla="*/ 443103 h 1223938"/>
              <a:gd name="connsiteX28" fmla="*/ 479301 w 1628042"/>
              <a:gd name="connsiteY28" fmla="*/ 408993 h 1223938"/>
              <a:gd name="connsiteX29" fmla="*/ 280195 w 1628042"/>
              <a:gd name="connsiteY29" fmla="*/ 354867 h 1223938"/>
              <a:gd name="connsiteX30" fmla="*/ 362224 w 1628042"/>
              <a:gd name="connsiteY30" fmla="*/ 319193 h 1223938"/>
              <a:gd name="connsiteX31" fmla="*/ 539816 w 1628042"/>
              <a:gd name="connsiteY31" fmla="*/ 304219 h 1223938"/>
              <a:gd name="connsiteX32" fmla="*/ 912072 w 1628042"/>
              <a:gd name="connsiteY32" fmla="*/ 306898 h 1223938"/>
              <a:gd name="connsiteX33" fmla="*/ 1255845 w 1628042"/>
              <a:gd name="connsiteY33" fmla="*/ 331213 h 1223938"/>
              <a:gd name="connsiteX34" fmla="*/ 1476870 w 1628042"/>
              <a:gd name="connsiteY34" fmla="*/ 368111 h 1223938"/>
              <a:gd name="connsiteX35" fmla="*/ 1606763 w 1628042"/>
              <a:gd name="connsiteY35" fmla="*/ 422346 h 1223938"/>
              <a:gd name="connsiteX36" fmla="*/ 1390170 w 1628042"/>
              <a:gd name="connsiteY36" fmla="*/ 500786 h 1223938"/>
              <a:gd name="connsiteX37" fmla="*/ 905343 w 1628042"/>
              <a:gd name="connsiteY37" fmla="*/ 524332 h 1223938"/>
              <a:gd name="connsiteX38" fmla="*/ 436935 w 1628042"/>
              <a:gd name="connsiteY38" fmla="*/ 483134 h 1223938"/>
              <a:gd name="connsiteX39" fmla="*/ 285123 w 1628042"/>
              <a:gd name="connsiteY39" fmla="*/ 433707 h 1223938"/>
              <a:gd name="connsiteX40" fmla="*/ 514937 w 1628042"/>
              <a:gd name="connsiteY40" fmla="*/ 380351 h 1223938"/>
              <a:gd name="connsiteX41" fmla="*/ 1157157 w 1628042"/>
              <a:gd name="connsiteY41" fmla="*/ 394871 h 1223938"/>
              <a:gd name="connsiteX42" fmla="*/ 1494771 w 1628042"/>
              <a:gd name="connsiteY42" fmla="*/ 428583 h 1223938"/>
              <a:gd name="connsiteX43" fmla="*/ 1616122 w 1628042"/>
              <a:gd name="connsiteY43" fmla="*/ 486664 h 1223938"/>
              <a:gd name="connsiteX44" fmla="*/ 1515622 w 1628042"/>
              <a:gd name="connsiteY44" fmla="*/ 544718 h 1223938"/>
              <a:gd name="connsiteX45" fmla="*/ 1125548 w 1628042"/>
              <a:gd name="connsiteY45" fmla="*/ 588931 h 1223938"/>
              <a:gd name="connsiteX46" fmla="*/ 721592 w 1628042"/>
              <a:gd name="connsiteY46" fmla="*/ 579089 h 1223938"/>
              <a:gd name="connsiteX47" fmla="*/ 393089 w 1628042"/>
              <a:gd name="connsiteY47" fmla="*/ 530623 h 1223938"/>
              <a:gd name="connsiteX48" fmla="*/ 9743 w 1628042"/>
              <a:gd name="connsiteY48" fmla="*/ 433707 h 1223938"/>
              <a:gd name="connsiteX49" fmla="*/ 358316 w 1628042"/>
              <a:gd name="connsiteY49" fmla="*/ 1216443 h 1223938"/>
              <a:gd name="connsiteX0" fmla="*/ 68945 w 1623694"/>
              <a:gd name="connsiteY0" fmla="*/ 6516 h 1330195"/>
              <a:gd name="connsiteX1" fmla="*/ 980800 w 1623694"/>
              <a:gd name="connsiteY1" fmla="*/ 3014 h 1330195"/>
              <a:gd name="connsiteX2" fmla="*/ 1454133 w 1623694"/>
              <a:gd name="connsiteY2" fmla="*/ 46547 h 1330195"/>
              <a:gd name="connsiteX3" fmla="*/ 1612924 w 1623694"/>
              <a:gd name="connsiteY3" fmla="*/ 135552 h 1330195"/>
              <a:gd name="connsiteX4" fmla="*/ 1359876 w 1623694"/>
              <a:gd name="connsiteY4" fmla="*/ 210118 h 1330195"/>
              <a:gd name="connsiteX5" fmla="*/ 926775 w 1623694"/>
              <a:gd name="connsiteY5" fmla="*/ 225833 h 1330195"/>
              <a:gd name="connsiteX6" fmla="*/ 305489 w 1623694"/>
              <a:gd name="connsiteY6" fmla="*/ 165389 h 1330195"/>
              <a:gd name="connsiteX7" fmla="*/ 425526 w 1623694"/>
              <a:gd name="connsiteY7" fmla="*/ 93982 h 1330195"/>
              <a:gd name="connsiteX8" fmla="*/ 915033 w 1623694"/>
              <a:gd name="connsiteY8" fmla="*/ 69268 h 1330195"/>
              <a:gd name="connsiteX9" fmla="*/ 1295344 w 1623694"/>
              <a:gd name="connsiteY9" fmla="*/ 93185 h 1330195"/>
              <a:gd name="connsiteX10" fmla="*/ 1537220 w 1623694"/>
              <a:gd name="connsiteY10" fmla="*/ 142612 h 1330195"/>
              <a:gd name="connsiteX11" fmla="*/ 1603977 w 1623694"/>
              <a:gd name="connsiteY11" fmla="*/ 216382 h 1330195"/>
              <a:gd name="connsiteX12" fmla="*/ 1361109 w 1623694"/>
              <a:gd name="connsiteY12" fmla="*/ 274834 h 1330195"/>
              <a:gd name="connsiteX13" fmla="*/ 972672 w 1623694"/>
              <a:gd name="connsiteY13" fmla="*/ 290550 h 1330195"/>
              <a:gd name="connsiteX14" fmla="*/ 446709 w 1623694"/>
              <a:gd name="connsiteY14" fmla="*/ 257979 h 1330195"/>
              <a:gd name="connsiteX15" fmla="*/ 280775 w 1623694"/>
              <a:gd name="connsiteY15" fmla="*/ 211285 h 1330195"/>
              <a:gd name="connsiteX16" fmla="*/ 658539 w 1623694"/>
              <a:gd name="connsiteY16" fmla="*/ 144206 h 1330195"/>
              <a:gd name="connsiteX17" fmla="*/ 1265785 w 1623694"/>
              <a:gd name="connsiteY17" fmla="*/ 151267 h 1330195"/>
              <a:gd name="connsiteX18" fmla="*/ 1618918 w 1623694"/>
              <a:gd name="connsiteY18" fmla="*/ 252827 h 1330195"/>
              <a:gd name="connsiteX19" fmla="*/ 1421210 w 1623694"/>
              <a:gd name="connsiteY19" fmla="*/ 337188 h 1330195"/>
              <a:gd name="connsiteX20" fmla="*/ 1011589 w 1623694"/>
              <a:gd name="connsiteY20" fmla="*/ 366627 h 1330195"/>
              <a:gd name="connsiteX21" fmla="*/ 457300 w 1623694"/>
              <a:gd name="connsiteY21" fmla="*/ 341914 h 1330195"/>
              <a:gd name="connsiteX22" fmla="*/ 266653 w 1623694"/>
              <a:gd name="connsiteY22" fmla="*/ 281895 h 1330195"/>
              <a:gd name="connsiteX23" fmla="*/ 559768 w 1623694"/>
              <a:gd name="connsiteY23" fmla="*/ 241836 h 1330195"/>
              <a:gd name="connsiteX24" fmla="*/ 1212415 w 1623694"/>
              <a:gd name="connsiteY24" fmla="*/ 259834 h 1330195"/>
              <a:gd name="connsiteX25" fmla="*/ 1609558 w 1623694"/>
              <a:gd name="connsiteY25" fmla="*/ 330471 h 1330195"/>
              <a:gd name="connsiteX26" fmla="*/ 1474167 w 1623694"/>
              <a:gd name="connsiteY26" fmla="*/ 408965 h 1330195"/>
              <a:gd name="connsiteX27" fmla="*/ 899929 w 1623694"/>
              <a:gd name="connsiteY27" fmla="*/ 443103 h 1330195"/>
              <a:gd name="connsiteX28" fmla="*/ 474953 w 1623694"/>
              <a:gd name="connsiteY28" fmla="*/ 408993 h 1330195"/>
              <a:gd name="connsiteX29" fmla="*/ 275847 w 1623694"/>
              <a:gd name="connsiteY29" fmla="*/ 354867 h 1330195"/>
              <a:gd name="connsiteX30" fmla="*/ 357876 w 1623694"/>
              <a:gd name="connsiteY30" fmla="*/ 319193 h 1330195"/>
              <a:gd name="connsiteX31" fmla="*/ 535468 w 1623694"/>
              <a:gd name="connsiteY31" fmla="*/ 304219 h 1330195"/>
              <a:gd name="connsiteX32" fmla="*/ 907724 w 1623694"/>
              <a:gd name="connsiteY32" fmla="*/ 306898 h 1330195"/>
              <a:gd name="connsiteX33" fmla="*/ 1251497 w 1623694"/>
              <a:gd name="connsiteY33" fmla="*/ 331213 h 1330195"/>
              <a:gd name="connsiteX34" fmla="*/ 1472522 w 1623694"/>
              <a:gd name="connsiteY34" fmla="*/ 368111 h 1330195"/>
              <a:gd name="connsiteX35" fmla="*/ 1602415 w 1623694"/>
              <a:gd name="connsiteY35" fmla="*/ 422346 h 1330195"/>
              <a:gd name="connsiteX36" fmla="*/ 1385822 w 1623694"/>
              <a:gd name="connsiteY36" fmla="*/ 500786 h 1330195"/>
              <a:gd name="connsiteX37" fmla="*/ 900995 w 1623694"/>
              <a:gd name="connsiteY37" fmla="*/ 524332 h 1330195"/>
              <a:gd name="connsiteX38" fmla="*/ 432587 w 1623694"/>
              <a:gd name="connsiteY38" fmla="*/ 483134 h 1330195"/>
              <a:gd name="connsiteX39" fmla="*/ 280775 w 1623694"/>
              <a:gd name="connsiteY39" fmla="*/ 433707 h 1330195"/>
              <a:gd name="connsiteX40" fmla="*/ 510589 w 1623694"/>
              <a:gd name="connsiteY40" fmla="*/ 380351 h 1330195"/>
              <a:gd name="connsiteX41" fmla="*/ 1152809 w 1623694"/>
              <a:gd name="connsiteY41" fmla="*/ 394871 h 1330195"/>
              <a:gd name="connsiteX42" fmla="*/ 1490423 w 1623694"/>
              <a:gd name="connsiteY42" fmla="*/ 428583 h 1330195"/>
              <a:gd name="connsiteX43" fmla="*/ 1611774 w 1623694"/>
              <a:gd name="connsiteY43" fmla="*/ 486664 h 1330195"/>
              <a:gd name="connsiteX44" fmla="*/ 1511274 w 1623694"/>
              <a:gd name="connsiteY44" fmla="*/ 544718 h 1330195"/>
              <a:gd name="connsiteX45" fmla="*/ 1121200 w 1623694"/>
              <a:gd name="connsiteY45" fmla="*/ 588931 h 1330195"/>
              <a:gd name="connsiteX46" fmla="*/ 717244 w 1623694"/>
              <a:gd name="connsiteY46" fmla="*/ 579089 h 1330195"/>
              <a:gd name="connsiteX47" fmla="*/ 388741 w 1623694"/>
              <a:gd name="connsiteY47" fmla="*/ 530623 h 1330195"/>
              <a:gd name="connsiteX48" fmla="*/ 5395 w 1623694"/>
              <a:gd name="connsiteY48" fmla="*/ 433707 h 1330195"/>
              <a:gd name="connsiteX49" fmla="*/ 956136 w 1623694"/>
              <a:gd name="connsiteY49" fmla="*/ 1323741 h 1330195"/>
              <a:gd name="connsiteX0" fmla="*/ 69637 w 1624386"/>
              <a:gd name="connsiteY0" fmla="*/ 6516 h 1323741"/>
              <a:gd name="connsiteX1" fmla="*/ 981492 w 1624386"/>
              <a:gd name="connsiteY1" fmla="*/ 3014 h 1323741"/>
              <a:gd name="connsiteX2" fmla="*/ 1454825 w 1624386"/>
              <a:gd name="connsiteY2" fmla="*/ 46547 h 1323741"/>
              <a:gd name="connsiteX3" fmla="*/ 1613616 w 1624386"/>
              <a:gd name="connsiteY3" fmla="*/ 135552 h 1323741"/>
              <a:gd name="connsiteX4" fmla="*/ 1360568 w 1624386"/>
              <a:gd name="connsiteY4" fmla="*/ 210118 h 1323741"/>
              <a:gd name="connsiteX5" fmla="*/ 927467 w 1624386"/>
              <a:gd name="connsiteY5" fmla="*/ 225833 h 1323741"/>
              <a:gd name="connsiteX6" fmla="*/ 306181 w 1624386"/>
              <a:gd name="connsiteY6" fmla="*/ 165389 h 1323741"/>
              <a:gd name="connsiteX7" fmla="*/ 426218 w 1624386"/>
              <a:gd name="connsiteY7" fmla="*/ 93982 h 1323741"/>
              <a:gd name="connsiteX8" fmla="*/ 915725 w 1624386"/>
              <a:gd name="connsiteY8" fmla="*/ 69268 h 1323741"/>
              <a:gd name="connsiteX9" fmla="*/ 1296036 w 1624386"/>
              <a:gd name="connsiteY9" fmla="*/ 93185 h 1323741"/>
              <a:gd name="connsiteX10" fmla="*/ 1537912 w 1624386"/>
              <a:gd name="connsiteY10" fmla="*/ 142612 h 1323741"/>
              <a:gd name="connsiteX11" fmla="*/ 1604669 w 1624386"/>
              <a:gd name="connsiteY11" fmla="*/ 216382 h 1323741"/>
              <a:gd name="connsiteX12" fmla="*/ 1361801 w 1624386"/>
              <a:gd name="connsiteY12" fmla="*/ 274834 h 1323741"/>
              <a:gd name="connsiteX13" fmla="*/ 973364 w 1624386"/>
              <a:gd name="connsiteY13" fmla="*/ 290550 h 1323741"/>
              <a:gd name="connsiteX14" fmla="*/ 447401 w 1624386"/>
              <a:gd name="connsiteY14" fmla="*/ 257979 h 1323741"/>
              <a:gd name="connsiteX15" fmla="*/ 281467 w 1624386"/>
              <a:gd name="connsiteY15" fmla="*/ 211285 h 1323741"/>
              <a:gd name="connsiteX16" fmla="*/ 659231 w 1624386"/>
              <a:gd name="connsiteY16" fmla="*/ 144206 h 1323741"/>
              <a:gd name="connsiteX17" fmla="*/ 1266477 w 1624386"/>
              <a:gd name="connsiteY17" fmla="*/ 151267 h 1323741"/>
              <a:gd name="connsiteX18" fmla="*/ 1619610 w 1624386"/>
              <a:gd name="connsiteY18" fmla="*/ 252827 h 1323741"/>
              <a:gd name="connsiteX19" fmla="*/ 1421902 w 1624386"/>
              <a:gd name="connsiteY19" fmla="*/ 337188 h 1323741"/>
              <a:gd name="connsiteX20" fmla="*/ 1012281 w 1624386"/>
              <a:gd name="connsiteY20" fmla="*/ 366627 h 1323741"/>
              <a:gd name="connsiteX21" fmla="*/ 457992 w 1624386"/>
              <a:gd name="connsiteY21" fmla="*/ 341914 h 1323741"/>
              <a:gd name="connsiteX22" fmla="*/ 267345 w 1624386"/>
              <a:gd name="connsiteY22" fmla="*/ 281895 h 1323741"/>
              <a:gd name="connsiteX23" fmla="*/ 560460 w 1624386"/>
              <a:gd name="connsiteY23" fmla="*/ 241836 h 1323741"/>
              <a:gd name="connsiteX24" fmla="*/ 1213107 w 1624386"/>
              <a:gd name="connsiteY24" fmla="*/ 259834 h 1323741"/>
              <a:gd name="connsiteX25" fmla="*/ 1610250 w 1624386"/>
              <a:gd name="connsiteY25" fmla="*/ 330471 h 1323741"/>
              <a:gd name="connsiteX26" fmla="*/ 1474859 w 1624386"/>
              <a:gd name="connsiteY26" fmla="*/ 408965 h 1323741"/>
              <a:gd name="connsiteX27" fmla="*/ 900621 w 1624386"/>
              <a:gd name="connsiteY27" fmla="*/ 443103 h 1323741"/>
              <a:gd name="connsiteX28" fmla="*/ 475645 w 1624386"/>
              <a:gd name="connsiteY28" fmla="*/ 408993 h 1323741"/>
              <a:gd name="connsiteX29" fmla="*/ 276539 w 1624386"/>
              <a:gd name="connsiteY29" fmla="*/ 354867 h 1323741"/>
              <a:gd name="connsiteX30" fmla="*/ 358568 w 1624386"/>
              <a:gd name="connsiteY30" fmla="*/ 319193 h 1323741"/>
              <a:gd name="connsiteX31" fmla="*/ 536160 w 1624386"/>
              <a:gd name="connsiteY31" fmla="*/ 304219 h 1323741"/>
              <a:gd name="connsiteX32" fmla="*/ 908416 w 1624386"/>
              <a:gd name="connsiteY32" fmla="*/ 306898 h 1323741"/>
              <a:gd name="connsiteX33" fmla="*/ 1252189 w 1624386"/>
              <a:gd name="connsiteY33" fmla="*/ 331213 h 1323741"/>
              <a:gd name="connsiteX34" fmla="*/ 1473214 w 1624386"/>
              <a:gd name="connsiteY34" fmla="*/ 368111 h 1323741"/>
              <a:gd name="connsiteX35" fmla="*/ 1603107 w 1624386"/>
              <a:gd name="connsiteY35" fmla="*/ 422346 h 1323741"/>
              <a:gd name="connsiteX36" fmla="*/ 1386514 w 1624386"/>
              <a:gd name="connsiteY36" fmla="*/ 500786 h 1323741"/>
              <a:gd name="connsiteX37" fmla="*/ 901687 w 1624386"/>
              <a:gd name="connsiteY37" fmla="*/ 524332 h 1323741"/>
              <a:gd name="connsiteX38" fmla="*/ 433279 w 1624386"/>
              <a:gd name="connsiteY38" fmla="*/ 483134 h 1323741"/>
              <a:gd name="connsiteX39" fmla="*/ 281467 w 1624386"/>
              <a:gd name="connsiteY39" fmla="*/ 433707 h 1323741"/>
              <a:gd name="connsiteX40" fmla="*/ 511281 w 1624386"/>
              <a:gd name="connsiteY40" fmla="*/ 380351 h 1323741"/>
              <a:gd name="connsiteX41" fmla="*/ 1153501 w 1624386"/>
              <a:gd name="connsiteY41" fmla="*/ 394871 h 1323741"/>
              <a:gd name="connsiteX42" fmla="*/ 1491115 w 1624386"/>
              <a:gd name="connsiteY42" fmla="*/ 428583 h 1323741"/>
              <a:gd name="connsiteX43" fmla="*/ 1612466 w 1624386"/>
              <a:gd name="connsiteY43" fmla="*/ 486664 h 1323741"/>
              <a:gd name="connsiteX44" fmla="*/ 1511966 w 1624386"/>
              <a:gd name="connsiteY44" fmla="*/ 544718 h 1323741"/>
              <a:gd name="connsiteX45" fmla="*/ 1121892 w 1624386"/>
              <a:gd name="connsiteY45" fmla="*/ 588931 h 1323741"/>
              <a:gd name="connsiteX46" fmla="*/ 717936 w 1624386"/>
              <a:gd name="connsiteY46" fmla="*/ 579089 h 1323741"/>
              <a:gd name="connsiteX47" fmla="*/ 389433 w 1624386"/>
              <a:gd name="connsiteY47" fmla="*/ 530623 h 1323741"/>
              <a:gd name="connsiteX48" fmla="*/ 6087 w 1624386"/>
              <a:gd name="connsiteY48" fmla="*/ 433707 h 1323741"/>
              <a:gd name="connsiteX49" fmla="*/ 956828 w 1624386"/>
              <a:gd name="connsiteY49" fmla="*/ 1323741 h 1323741"/>
              <a:gd name="connsiteX0" fmla="*/ 100537 w 1655286"/>
              <a:gd name="connsiteY0" fmla="*/ 4464 h 1321689"/>
              <a:gd name="connsiteX1" fmla="*/ 59531 w 1655286"/>
              <a:gd name="connsiteY1" fmla="*/ 13591 h 1321689"/>
              <a:gd name="connsiteX2" fmla="*/ 1012392 w 1655286"/>
              <a:gd name="connsiteY2" fmla="*/ 962 h 1321689"/>
              <a:gd name="connsiteX3" fmla="*/ 1485725 w 1655286"/>
              <a:gd name="connsiteY3" fmla="*/ 44495 h 1321689"/>
              <a:gd name="connsiteX4" fmla="*/ 1644516 w 1655286"/>
              <a:gd name="connsiteY4" fmla="*/ 133500 h 1321689"/>
              <a:gd name="connsiteX5" fmla="*/ 1391468 w 1655286"/>
              <a:gd name="connsiteY5" fmla="*/ 208066 h 1321689"/>
              <a:gd name="connsiteX6" fmla="*/ 958367 w 1655286"/>
              <a:gd name="connsiteY6" fmla="*/ 223781 h 1321689"/>
              <a:gd name="connsiteX7" fmla="*/ 337081 w 1655286"/>
              <a:gd name="connsiteY7" fmla="*/ 163337 h 1321689"/>
              <a:gd name="connsiteX8" fmla="*/ 457118 w 1655286"/>
              <a:gd name="connsiteY8" fmla="*/ 91930 h 1321689"/>
              <a:gd name="connsiteX9" fmla="*/ 946625 w 1655286"/>
              <a:gd name="connsiteY9" fmla="*/ 67216 h 1321689"/>
              <a:gd name="connsiteX10" fmla="*/ 1326936 w 1655286"/>
              <a:gd name="connsiteY10" fmla="*/ 91133 h 1321689"/>
              <a:gd name="connsiteX11" fmla="*/ 1568812 w 1655286"/>
              <a:gd name="connsiteY11" fmla="*/ 140560 h 1321689"/>
              <a:gd name="connsiteX12" fmla="*/ 1635569 w 1655286"/>
              <a:gd name="connsiteY12" fmla="*/ 214330 h 1321689"/>
              <a:gd name="connsiteX13" fmla="*/ 1392701 w 1655286"/>
              <a:gd name="connsiteY13" fmla="*/ 272782 h 1321689"/>
              <a:gd name="connsiteX14" fmla="*/ 1004264 w 1655286"/>
              <a:gd name="connsiteY14" fmla="*/ 288498 h 1321689"/>
              <a:gd name="connsiteX15" fmla="*/ 478301 w 1655286"/>
              <a:gd name="connsiteY15" fmla="*/ 255927 h 1321689"/>
              <a:gd name="connsiteX16" fmla="*/ 312367 w 1655286"/>
              <a:gd name="connsiteY16" fmla="*/ 209233 h 1321689"/>
              <a:gd name="connsiteX17" fmla="*/ 690131 w 1655286"/>
              <a:gd name="connsiteY17" fmla="*/ 142154 h 1321689"/>
              <a:gd name="connsiteX18" fmla="*/ 1297377 w 1655286"/>
              <a:gd name="connsiteY18" fmla="*/ 149215 h 1321689"/>
              <a:gd name="connsiteX19" fmla="*/ 1650510 w 1655286"/>
              <a:gd name="connsiteY19" fmla="*/ 250775 h 1321689"/>
              <a:gd name="connsiteX20" fmla="*/ 1452802 w 1655286"/>
              <a:gd name="connsiteY20" fmla="*/ 335136 h 1321689"/>
              <a:gd name="connsiteX21" fmla="*/ 1043181 w 1655286"/>
              <a:gd name="connsiteY21" fmla="*/ 364575 h 1321689"/>
              <a:gd name="connsiteX22" fmla="*/ 488892 w 1655286"/>
              <a:gd name="connsiteY22" fmla="*/ 339862 h 1321689"/>
              <a:gd name="connsiteX23" fmla="*/ 298245 w 1655286"/>
              <a:gd name="connsiteY23" fmla="*/ 279843 h 1321689"/>
              <a:gd name="connsiteX24" fmla="*/ 591360 w 1655286"/>
              <a:gd name="connsiteY24" fmla="*/ 239784 h 1321689"/>
              <a:gd name="connsiteX25" fmla="*/ 1244007 w 1655286"/>
              <a:gd name="connsiteY25" fmla="*/ 257782 h 1321689"/>
              <a:gd name="connsiteX26" fmla="*/ 1641150 w 1655286"/>
              <a:gd name="connsiteY26" fmla="*/ 328419 h 1321689"/>
              <a:gd name="connsiteX27" fmla="*/ 1505759 w 1655286"/>
              <a:gd name="connsiteY27" fmla="*/ 406913 h 1321689"/>
              <a:gd name="connsiteX28" fmla="*/ 931521 w 1655286"/>
              <a:gd name="connsiteY28" fmla="*/ 441051 h 1321689"/>
              <a:gd name="connsiteX29" fmla="*/ 506545 w 1655286"/>
              <a:gd name="connsiteY29" fmla="*/ 406941 h 1321689"/>
              <a:gd name="connsiteX30" fmla="*/ 307439 w 1655286"/>
              <a:gd name="connsiteY30" fmla="*/ 352815 h 1321689"/>
              <a:gd name="connsiteX31" fmla="*/ 389468 w 1655286"/>
              <a:gd name="connsiteY31" fmla="*/ 317141 h 1321689"/>
              <a:gd name="connsiteX32" fmla="*/ 567060 w 1655286"/>
              <a:gd name="connsiteY32" fmla="*/ 302167 h 1321689"/>
              <a:gd name="connsiteX33" fmla="*/ 939316 w 1655286"/>
              <a:gd name="connsiteY33" fmla="*/ 304846 h 1321689"/>
              <a:gd name="connsiteX34" fmla="*/ 1283089 w 1655286"/>
              <a:gd name="connsiteY34" fmla="*/ 329161 h 1321689"/>
              <a:gd name="connsiteX35" fmla="*/ 1504114 w 1655286"/>
              <a:gd name="connsiteY35" fmla="*/ 366059 h 1321689"/>
              <a:gd name="connsiteX36" fmla="*/ 1634007 w 1655286"/>
              <a:gd name="connsiteY36" fmla="*/ 420294 h 1321689"/>
              <a:gd name="connsiteX37" fmla="*/ 1417414 w 1655286"/>
              <a:gd name="connsiteY37" fmla="*/ 498734 h 1321689"/>
              <a:gd name="connsiteX38" fmla="*/ 932587 w 1655286"/>
              <a:gd name="connsiteY38" fmla="*/ 522280 h 1321689"/>
              <a:gd name="connsiteX39" fmla="*/ 464179 w 1655286"/>
              <a:gd name="connsiteY39" fmla="*/ 481082 h 1321689"/>
              <a:gd name="connsiteX40" fmla="*/ 312367 w 1655286"/>
              <a:gd name="connsiteY40" fmla="*/ 431655 h 1321689"/>
              <a:gd name="connsiteX41" fmla="*/ 542181 w 1655286"/>
              <a:gd name="connsiteY41" fmla="*/ 378299 h 1321689"/>
              <a:gd name="connsiteX42" fmla="*/ 1184401 w 1655286"/>
              <a:gd name="connsiteY42" fmla="*/ 392819 h 1321689"/>
              <a:gd name="connsiteX43" fmla="*/ 1522015 w 1655286"/>
              <a:gd name="connsiteY43" fmla="*/ 426531 h 1321689"/>
              <a:gd name="connsiteX44" fmla="*/ 1643366 w 1655286"/>
              <a:gd name="connsiteY44" fmla="*/ 484612 h 1321689"/>
              <a:gd name="connsiteX45" fmla="*/ 1542866 w 1655286"/>
              <a:gd name="connsiteY45" fmla="*/ 542666 h 1321689"/>
              <a:gd name="connsiteX46" fmla="*/ 1152792 w 1655286"/>
              <a:gd name="connsiteY46" fmla="*/ 586879 h 1321689"/>
              <a:gd name="connsiteX47" fmla="*/ 748836 w 1655286"/>
              <a:gd name="connsiteY47" fmla="*/ 577037 h 1321689"/>
              <a:gd name="connsiteX48" fmla="*/ 420333 w 1655286"/>
              <a:gd name="connsiteY48" fmla="*/ 528571 h 1321689"/>
              <a:gd name="connsiteX49" fmla="*/ 36987 w 1655286"/>
              <a:gd name="connsiteY49" fmla="*/ 431655 h 1321689"/>
              <a:gd name="connsiteX50" fmla="*/ 987728 w 1655286"/>
              <a:gd name="connsiteY50" fmla="*/ 1321689 h 1321689"/>
              <a:gd name="connsiteX0" fmla="*/ 69638 w 1624387"/>
              <a:gd name="connsiteY0" fmla="*/ 14793 h 1332018"/>
              <a:gd name="connsiteX1" fmla="*/ 273962 w 1624387"/>
              <a:gd name="connsiteY1" fmla="*/ 76 h 1332018"/>
              <a:gd name="connsiteX2" fmla="*/ 981493 w 1624387"/>
              <a:gd name="connsiteY2" fmla="*/ 11291 h 1332018"/>
              <a:gd name="connsiteX3" fmla="*/ 1454826 w 1624387"/>
              <a:gd name="connsiteY3" fmla="*/ 54824 h 1332018"/>
              <a:gd name="connsiteX4" fmla="*/ 1613617 w 1624387"/>
              <a:gd name="connsiteY4" fmla="*/ 143829 h 1332018"/>
              <a:gd name="connsiteX5" fmla="*/ 1360569 w 1624387"/>
              <a:gd name="connsiteY5" fmla="*/ 218395 h 1332018"/>
              <a:gd name="connsiteX6" fmla="*/ 927468 w 1624387"/>
              <a:gd name="connsiteY6" fmla="*/ 234110 h 1332018"/>
              <a:gd name="connsiteX7" fmla="*/ 306182 w 1624387"/>
              <a:gd name="connsiteY7" fmla="*/ 173666 h 1332018"/>
              <a:gd name="connsiteX8" fmla="*/ 426219 w 1624387"/>
              <a:gd name="connsiteY8" fmla="*/ 102259 h 1332018"/>
              <a:gd name="connsiteX9" fmla="*/ 915726 w 1624387"/>
              <a:gd name="connsiteY9" fmla="*/ 77545 h 1332018"/>
              <a:gd name="connsiteX10" fmla="*/ 1296037 w 1624387"/>
              <a:gd name="connsiteY10" fmla="*/ 101462 h 1332018"/>
              <a:gd name="connsiteX11" fmla="*/ 1537913 w 1624387"/>
              <a:gd name="connsiteY11" fmla="*/ 150889 h 1332018"/>
              <a:gd name="connsiteX12" fmla="*/ 1604670 w 1624387"/>
              <a:gd name="connsiteY12" fmla="*/ 224659 h 1332018"/>
              <a:gd name="connsiteX13" fmla="*/ 1361802 w 1624387"/>
              <a:gd name="connsiteY13" fmla="*/ 283111 h 1332018"/>
              <a:gd name="connsiteX14" fmla="*/ 973365 w 1624387"/>
              <a:gd name="connsiteY14" fmla="*/ 298827 h 1332018"/>
              <a:gd name="connsiteX15" fmla="*/ 447402 w 1624387"/>
              <a:gd name="connsiteY15" fmla="*/ 266256 h 1332018"/>
              <a:gd name="connsiteX16" fmla="*/ 281468 w 1624387"/>
              <a:gd name="connsiteY16" fmla="*/ 219562 h 1332018"/>
              <a:gd name="connsiteX17" fmla="*/ 659232 w 1624387"/>
              <a:gd name="connsiteY17" fmla="*/ 152483 h 1332018"/>
              <a:gd name="connsiteX18" fmla="*/ 1266478 w 1624387"/>
              <a:gd name="connsiteY18" fmla="*/ 159544 h 1332018"/>
              <a:gd name="connsiteX19" fmla="*/ 1619611 w 1624387"/>
              <a:gd name="connsiteY19" fmla="*/ 261104 h 1332018"/>
              <a:gd name="connsiteX20" fmla="*/ 1421903 w 1624387"/>
              <a:gd name="connsiteY20" fmla="*/ 345465 h 1332018"/>
              <a:gd name="connsiteX21" fmla="*/ 1012282 w 1624387"/>
              <a:gd name="connsiteY21" fmla="*/ 374904 h 1332018"/>
              <a:gd name="connsiteX22" fmla="*/ 457993 w 1624387"/>
              <a:gd name="connsiteY22" fmla="*/ 350191 h 1332018"/>
              <a:gd name="connsiteX23" fmla="*/ 267346 w 1624387"/>
              <a:gd name="connsiteY23" fmla="*/ 290172 h 1332018"/>
              <a:gd name="connsiteX24" fmla="*/ 560461 w 1624387"/>
              <a:gd name="connsiteY24" fmla="*/ 250113 h 1332018"/>
              <a:gd name="connsiteX25" fmla="*/ 1213108 w 1624387"/>
              <a:gd name="connsiteY25" fmla="*/ 268111 h 1332018"/>
              <a:gd name="connsiteX26" fmla="*/ 1610251 w 1624387"/>
              <a:gd name="connsiteY26" fmla="*/ 338748 h 1332018"/>
              <a:gd name="connsiteX27" fmla="*/ 1474860 w 1624387"/>
              <a:gd name="connsiteY27" fmla="*/ 417242 h 1332018"/>
              <a:gd name="connsiteX28" fmla="*/ 900622 w 1624387"/>
              <a:gd name="connsiteY28" fmla="*/ 451380 h 1332018"/>
              <a:gd name="connsiteX29" fmla="*/ 475646 w 1624387"/>
              <a:gd name="connsiteY29" fmla="*/ 417270 h 1332018"/>
              <a:gd name="connsiteX30" fmla="*/ 276540 w 1624387"/>
              <a:gd name="connsiteY30" fmla="*/ 363144 h 1332018"/>
              <a:gd name="connsiteX31" fmla="*/ 358569 w 1624387"/>
              <a:gd name="connsiteY31" fmla="*/ 327470 h 1332018"/>
              <a:gd name="connsiteX32" fmla="*/ 536161 w 1624387"/>
              <a:gd name="connsiteY32" fmla="*/ 312496 h 1332018"/>
              <a:gd name="connsiteX33" fmla="*/ 908417 w 1624387"/>
              <a:gd name="connsiteY33" fmla="*/ 315175 h 1332018"/>
              <a:gd name="connsiteX34" fmla="*/ 1252190 w 1624387"/>
              <a:gd name="connsiteY34" fmla="*/ 339490 h 1332018"/>
              <a:gd name="connsiteX35" fmla="*/ 1473215 w 1624387"/>
              <a:gd name="connsiteY35" fmla="*/ 376388 h 1332018"/>
              <a:gd name="connsiteX36" fmla="*/ 1603108 w 1624387"/>
              <a:gd name="connsiteY36" fmla="*/ 430623 h 1332018"/>
              <a:gd name="connsiteX37" fmla="*/ 1386515 w 1624387"/>
              <a:gd name="connsiteY37" fmla="*/ 509063 h 1332018"/>
              <a:gd name="connsiteX38" fmla="*/ 901688 w 1624387"/>
              <a:gd name="connsiteY38" fmla="*/ 532609 h 1332018"/>
              <a:gd name="connsiteX39" fmla="*/ 433280 w 1624387"/>
              <a:gd name="connsiteY39" fmla="*/ 491411 h 1332018"/>
              <a:gd name="connsiteX40" fmla="*/ 281468 w 1624387"/>
              <a:gd name="connsiteY40" fmla="*/ 441984 h 1332018"/>
              <a:gd name="connsiteX41" fmla="*/ 511282 w 1624387"/>
              <a:gd name="connsiteY41" fmla="*/ 388628 h 1332018"/>
              <a:gd name="connsiteX42" fmla="*/ 1153502 w 1624387"/>
              <a:gd name="connsiteY42" fmla="*/ 403148 h 1332018"/>
              <a:gd name="connsiteX43" fmla="*/ 1491116 w 1624387"/>
              <a:gd name="connsiteY43" fmla="*/ 436860 h 1332018"/>
              <a:gd name="connsiteX44" fmla="*/ 1612467 w 1624387"/>
              <a:gd name="connsiteY44" fmla="*/ 494941 h 1332018"/>
              <a:gd name="connsiteX45" fmla="*/ 1511967 w 1624387"/>
              <a:gd name="connsiteY45" fmla="*/ 552995 h 1332018"/>
              <a:gd name="connsiteX46" fmla="*/ 1121893 w 1624387"/>
              <a:gd name="connsiteY46" fmla="*/ 597208 h 1332018"/>
              <a:gd name="connsiteX47" fmla="*/ 717937 w 1624387"/>
              <a:gd name="connsiteY47" fmla="*/ 587366 h 1332018"/>
              <a:gd name="connsiteX48" fmla="*/ 389434 w 1624387"/>
              <a:gd name="connsiteY48" fmla="*/ 538900 h 1332018"/>
              <a:gd name="connsiteX49" fmla="*/ 6088 w 1624387"/>
              <a:gd name="connsiteY49" fmla="*/ 441984 h 1332018"/>
              <a:gd name="connsiteX50" fmla="*/ 956829 w 1624387"/>
              <a:gd name="connsiteY50" fmla="*/ 1332018 h 1332018"/>
              <a:gd name="connsiteX0" fmla="*/ 71 w 1978566"/>
              <a:gd name="connsiteY0" fmla="*/ 366492 h 1332018"/>
              <a:gd name="connsiteX1" fmla="*/ 628141 w 1978566"/>
              <a:gd name="connsiteY1" fmla="*/ 76 h 1332018"/>
              <a:gd name="connsiteX2" fmla="*/ 1335672 w 1978566"/>
              <a:gd name="connsiteY2" fmla="*/ 11291 h 1332018"/>
              <a:gd name="connsiteX3" fmla="*/ 1809005 w 1978566"/>
              <a:gd name="connsiteY3" fmla="*/ 54824 h 1332018"/>
              <a:gd name="connsiteX4" fmla="*/ 1967796 w 1978566"/>
              <a:gd name="connsiteY4" fmla="*/ 143829 h 1332018"/>
              <a:gd name="connsiteX5" fmla="*/ 1714748 w 1978566"/>
              <a:gd name="connsiteY5" fmla="*/ 218395 h 1332018"/>
              <a:gd name="connsiteX6" fmla="*/ 1281647 w 1978566"/>
              <a:gd name="connsiteY6" fmla="*/ 234110 h 1332018"/>
              <a:gd name="connsiteX7" fmla="*/ 660361 w 1978566"/>
              <a:gd name="connsiteY7" fmla="*/ 173666 h 1332018"/>
              <a:gd name="connsiteX8" fmla="*/ 780398 w 1978566"/>
              <a:gd name="connsiteY8" fmla="*/ 102259 h 1332018"/>
              <a:gd name="connsiteX9" fmla="*/ 1269905 w 1978566"/>
              <a:gd name="connsiteY9" fmla="*/ 77545 h 1332018"/>
              <a:gd name="connsiteX10" fmla="*/ 1650216 w 1978566"/>
              <a:gd name="connsiteY10" fmla="*/ 101462 h 1332018"/>
              <a:gd name="connsiteX11" fmla="*/ 1892092 w 1978566"/>
              <a:gd name="connsiteY11" fmla="*/ 150889 h 1332018"/>
              <a:gd name="connsiteX12" fmla="*/ 1958849 w 1978566"/>
              <a:gd name="connsiteY12" fmla="*/ 224659 h 1332018"/>
              <a:gd name="connsiteX13" fmla="*/ 1715981 w 1978566"/>
              <a:gd name="connsiteY13" fmla="*/ 283111 h 1332018"/>
              <a:gd name="connsiteX14" fmla="*/ 1327544 w 1978566"/>
              <a:gd name="connsiteY14" fmla="*/ 298827 h 1332018"/>
              <a:gd name="connsiteX15" fmla="*/ 801581 w 1978566"/>
              <a:gd name="connsiteY15" fmla="*/ 266256 h 1332018"/>
              <a:gd name="connsiteX16" fmla="*/ 635647 w 1978566"/>
              <a:gd name="connsiteY16" fmla="*/ 219562 h 1332018"/>
              <a:gd name="connsiteX17" fmla="*/ 1013411 w 1978566"/>
              <a:gd name="connsiteY17" fmla="*/ 152483 h 1332018"/>
              <a:gd name="connsiteX18" fmla="*/ 1620657 w 1978566"/>
              <a:gd name="connsiteY18" fmla="*/ 159544 h 1332018"/>
              <a:gd name="connsiteX19" fmla="*/ 1973790 w 1978566"/>
              <a:gd name="connsiteY19" fmla="*/ 261104 h 1332018"/>
              <a:gd name="connsiteX20" fmla="*/ 1776082 w 1978566"/>
              <a:gd name="connsiteY20" fmla="*/ 345465 h 1332018"/>
              <a:gd name="connsiteX21" fmla="*/ 1366461 w 1978566"/>
              <a:gd name="connsiteY21" fmla="*/ 374904 h 1332018"/>
              <a:gd name="connsiteX22" fmla="*/ 812172 w 1978566"/>
              <a:gd name="connsiteY22" fmla="*/ 350191 h 1332018"/>
              <a:gd name="connsiteX23" fmla="*/ 621525 w 1978566"/>
              <a:gd name="connsiteY23" fmla="*/ 290172 h 1332018"/>
              <a:gd name="connsiteX24" fmla="*/ 914640 w 1978566"/>
              <a:gd name="connsiteY24" fmla="*/ 250113 h 1332018"/>
              <a:gd name="connsiteX25" fmla="*/ 1567287 w 1978566"/>
              <a:gd name="connsiteY25" fmla="*/ 268111 h 1332018"/>
              <a:gd name="connsiteX26" fmla="*/ 1964430 w 1978566"/>
              <a:gd name="connsiteY26" fmla="*/ 338748 h 1332018"/>
              <a:gd name="connsiteX27" fmla="*/ 1829039 w 1978566"/>
              <a:gd name="connsiteY27" fmla="*/ 417242 h 1332018"/>
              <a:gd name="connsiteX28" fmla="*/ 1254801 w 1978566"/>
              <a:gd name="connsiteY28" fmla="*/ 451380 h 1332018"/>
              <a:gd name="connsiteX29" fmla="*/ 829825 w 1978566"/>
              <a:gd name="connsiteY29" fmla="*/ 417270 h 1332018"/>
              <a:gd name="connsiteX30" fmla="*/ 630719 w 1978566"/>
              <a:gd name="connsiteY30" fmla="*/ 363144 h 1332018"/>
              <a:gd name="connsiteX31" fmla="*/ 712748 w 1978566"/>
              <a:gd name="connsiteY31" fmla="*/ 327470 h 1332018"/>
              <a:gd name="connsiteX32" fmla="*/ 890340 w 1978566"/>
              <a:gd name="connsiteY32" fmla="*/ 312496 h 1332018"/>
              <a:gd name="connsiteX33" fmla="*/ 1262596 w 1978566"/>
              <a:gd name="connsiteY33" fmla="*/ 315175 h 1332018"/>
              <a:gd name="connsiteX34" fmla="*/ 1606369 w 1978566"/>
              <a:gd name="connsiteY34" fmla="*/ 339490 h 1332018"/>
              <a:gd name="connsiteX35" fmla="*/ 1827394 w 1978566"/>
              <a:gd name="connsiteY35" fmla="*/ 376388 h 1332018"/>
              <a:gd name="connsiteX36" fmla="*/ 1957287 w 1978566"/>
              <a:gd name="connsiteY36" fmla="*/ 430623 h 1332018"/>
              <a:gd name="connsiteX37" fmla="*/ 1740694 w 1978566"/>
              <a:gd name="connsiteY37" fmla="*/ 509063 h 1332018"/>
              <a:gd name="connsiteX38" fmla="*/ 1255867 w 1978566"/>
              <a:gd name="connsiteY38" fmla="*/ 532609 h 1332018"/>
              <a:gd name="connsiteX39" fmla="*/ 787459 w 1978566"/>
              <a:gd name="connsiteY39" fmla="*/ 491411 h 1332018"/>
              <a:gd name="connsiteX40" fmla="*/ 635647 w 1978566"/>
              <a:gd name="connsiteY40" fmla="*/ 441984 h 1332018"/>
              <a:gd name="connsiteX41" fmla="*/ 865461 w 1978566"/>
              <a:gd name="connsiteY41" fmla="*/ 388628 h 1332018"/>
              <a:gd name="connsiteX42" fmla="*/ 1507681 w 1978566"/>
              <a:gd name="connsiteY42" fmla="*/ 403148 h 1332018"/>
              <a:gd name="connsiteX43" fmla="*/ 1845295 w 1978566"/>
              <a:gd name="connsiteY43" fmla="*/ 436860 h 1332018"/>
              <a:gd name="connsiteX44" fmla="*/ 1966646 w 1978566"/>
              <a:gd name="connsiteY44" fmla="*/ 494941 h 1332018"/>
              <a:gd name="connsiteX45" fmla="*/ 1866146 w 1978566"/>
              <a:gd name="connsiteY45" fmla="*/ 552995 h 1332018"/>
              <a:gd name="connsiteX46" fmla="*/ 1476072 w 1978566"/>
              <a:gd name="connsiteY46" fmla="*/ 597208 h 1332018"/>
              <a:gd name="connsiteX47" fmla="*/ 1072116 w 1978566"/>
              <a:gd name="connsiteY47" fmla="*/ 587366 h 1332018"/>
              <a:gd name="connsiteX48" fmla="*/ 743613 w 1978566"/>
              <a:gd name="connsiteY48" fmla="*/ 538900 h 1332018"/>
              <a:gd name="connsiteX49" fmla="*/ 360267 w 1978566"/>
              <a:gd name="connsiteY49" fmla="*/ 441984 h 1332018"/>
              <a:gd name="connsiteX50" fmla="*/ 1311008 w 1978566"/>
              <a:gd name="connsiteY50" fmla="*/ 1332018 h 1332018"/>
              <a:gd name="connsiteX0" fmla="*/ 117 w 1978612"/>
              <a:gd name="connsiteY0" fmla="*/ 360455 h 1325981"/>
              <a:gd name="connsiteX1" fmla="*/ 438619 w 1978612"/>
              <a:gd name="connsiteY1" fmla="*/ 0 h 1325981"/>
              <a:gd name="connsiteX2" fmla="*/ 1335718 w 1978612"/>
              <a:gd name="connsiteY2" fmla="*/ 5254 h 1325981"/>
              <a:gd name="connsiteX3" fmla="*/ 1809051 w 1978612"/>
              <a:gd name="connsiteY3" fmla="*/ 48787 h 1325981"/>
              <a:gd name="connsiteX4" fmla="*/ 1967842 w 1978612"/>
              <a:gd name="connsiteY4" fmla="*/ 137792 h 1325981"/>
              <a:gd name="connsiteX5" fmla="*/ 1714794 w 1978612"/>
              <a:gd name="connsiteY5" fmla="*/ 212358 h 1325981"/>
              <a:gd name="connsiteX6" fmla="*/ 1281693 w 1978612"/>
              <a:gd name="connsiteY6" fmla="*/ 228073 h 1325981"/>
              <a:gd name="connsiteX7" fmla="*/ 660407 w 1978612"/>
              <a:gd name="connsiteY7" fmla="*/ 167629 h 1325981"/>
              <a:gd name="connsiteX8" fmla="*/ 780444 w 1978612"/>
              <a:gd name="connsiteY8" fmla="*/ 96222 h 1325981"/>
              <a:gd name="connsiteX9" fmla="*/ 1269951 w 1978612"/>
              <a:gd name="connsiteY9" fmla="*/ 71508 h 1325981"/>
              <a:gd name="connsiteX10" fmla="*/ 1650262 w 1978612"/>
              <a:gd name="connsiteY10" fmla="*/ 95425 h 1325981"/>
              <a:gd name="connsiteX11" fmla="*/ 1892138 w 1978612"/>
              <a:gd name="connsiteY11" fmla="*/ 144852 h 1325981"/>
              <a:gd name="connsiteX12" fmla="*/ 1958895 w 1978612"/>
              <a:gd name="connsiteY12" fmla="*/ 218622 h 1325981"/>
              <a:gd name="connsiteX13" fmla="*/ 1716027 w 1978612"/>
              <a:gd name="connsiteY13" fmla="*/ 277074 h 1325981"/>
              <a:gd name="connsiteX14" fmla="*/ 1327590 w 1978612"/>
              <a:gd name="connsiteY14" fmla="*/ 292790 h 1325981"/>
              <a:gd name="connsiteX15" fmla="*/ 801627 w 1978612"/>
              <a:gd name="connsiteY15" fmla="*/ 260219 h 1325981"/>
              <a:gd name="connsiteX16" fmla="*/ 635693 w 1978612"/>
              <a:gd name="connsiteY16" fmla="*/ 213525 h 1325981"/>
              <a:gd name="connsiteX17" fmla="*/ 1013457 w 1978612"/>
              <a:gd name="connsiteY17" fmla="*/ 146446 h 1325981"/>
              <a:gd name="connsiteX18" fmla="*/ 1620703 w 1978612"/>
              <a:gd name="connsiteY18" fmla="*/ 153507 h 1325981"/>
              <a:gd name="connsiteX19" fmla="*/ 1973836 w 1978612"/>
              <a:gd name="connsiteY19" fmla="*/ 255067 h 1325981"/>
              <a:gd name="connsiteX20" fmla="*/ 1776128 w 1978612"/>
              <a:gd name="connsiteY20" fmla="*/ 339428 h 1325981"/>
              <a:gd name="connsiteX21" fmla="*/ 1366507 w 1978612"/>
              <a:gd name="connsiteY21" fmla="*/ 368867 h 1325981"/>
              <a:gd name="connsiteX22" fmla="*/ 812218 w 1978612"/>
              <a:gd name="connsiteY22" fmla="*/ 344154 h 1325981"/>
              <a:gd name="connsiteX23" fmla="*/ 621571 w 1978612"/>
              <a:gd name="connsiteY23" fmla="*/ 284135 h 1325981"/>
              <a:gd name="connsiteX24" fmla="*/ 914686 w 1978612"/>
              <a:gd name="connsiteY24" fmla="*/ 244076 h 1325981"/>
              <a:gd name="connsiteX25" fmla="*/ 1567333 w 1978612"/>
              <a:gd name="connsiteY25" fmla="*/ 262074 h 1325981"/>
              <a:gd name="connsiteX26" fmla="*/ 1964476 w 1978612"/>
              <a:gd name="connsiteY26" fmla="*/ 332711 h 1325981"/>
              <a:gd name="connsiteX27" fmla="*/ 1829085 w 1978612"/>
              <a:gd name="connsiteY27" fmla="*/ 411205 h 1325981"/>
              <a:gd name="connsiteX28" fmla="*/ 1254847 w 1978612"/>
              <a:gd name="connsiteY28" fmla="*/ 445343 h 1325981"/>
              <a:gd name="connsiteX29" fmla="*/ 829871 w 1978612"/>
              <a:gd name="connsiteY29" fmla="*/ 411233 h 1325981"/>
              <a:gd name="connsiteX30" fmla="*/ 630765 w 1978612"/>
              <a:gd name="connsiteY30" fmla="*/ 357107 h 1325981"/>
              <a:gd name="connsiteX31" fmla="*/ 712794 w 1978612"/>
              <a:gd name="connsiteY31" fmla="*/ 321433 h 1325981"/>
              <a:gd name="connsiteX32" fmla="*/ 890386 w 1978612"/>
              <a:gd name="connsiteY32" fmla="*/ 306459 h 1325981"/>
              <a:gd name="connsiteX33" fmla="*/ 1262642 w 1978612"/>
              <a:gd name="connsiteY33" fmla="*/ 309138 h 1325981"/>
              <a:gd name="connsiteX34" fmla="*/ 1606415 w 1978612"/>
              <a:gd name="connsiteY34" fmla="*/ 333453 h 1325981"/>
              <a:gd name="connsiteX35" fmla="*/ 1827440 w 1978612"/>
              <a:gd name="connsiteY35" fmla="*/ 370351 h 1325981"/>
              <a:gd name="connsiteX36" fmla="*/ 1957333 w 1978612"/>
              <a:gd name="connsiteY36" fmla="*/ 424586 h 1325981"/>
              <a:gd name="connsiteX37" fmla="*/ 1740740 w 1978612"/>
              <a:gd name="connsiteY37" fmla="*/ 503026 h 1325981"/>
              <a:gd name="connsiteX38" fmla="*/ 1255913 w 1978612"/>
              <a:gd name="connsiteY38" fmla="*/ 526572 h 1325981"/>
              <a:gd name="connsiteX39" fmla="*/ 787505 w 1978612"/>
              <a:gd name="connsiteY39" fmla="*/ 485374 h 1325981"/>
              <a:gd name="connsiteX40" fmla="*/ 635693 w 1978612"/>
              <a:gd name="connsiteY40" fmla="*/ 435947 h 1325981"/>
              <a:gd name="connsiteX41" fmla="*/ 865507 w 1978612"/>
              <a:gd name="connsiteY41" fmla="*/ 382591 h 1325981"/>
              <a:gd name="connsiteX42" fmla="*/ 1507727 w 1978612"/>
              <a:gd name="connsiteY42" fmla="*/ 397111 h 1325981"/>
              <a:gd name="connsiteX43" fmla="*/ 1845341 w 1978612"/>
              <a:gd name="connsiteY43" fmla="*/ 430823 h 1325981"/>
              <a:gd name="connsiteX44" fmla="*/ 1966692 w 1978612"/>
              <a:gd name="connsiteY44" fmla="*/ 488904 h 1325981"/>
              <a:gd name="connsiteX45" fmla="*/ 1866192 w 1978612"/>
              <a:gd name="connsiteY45" fmla="*/ 546958 h 1325981"/>
              <a:gd name="connsiteX46" fmla="*/ 1476118 w 1978612"/>
              <a:gd name="connsiteY46" fmla="*/ 591171 h 1325981"/>
              <a:gd name="connsiteX47" fmla="*/ 1072162 w 1978612"/>
              <a:gd name="connsiteY47" fmla="*/ 581329 h 1325981"/>
              <a:gd name="connsiteX48" fmla="*/ 743659 w 1978612"/>
              <a:gd name="connsiteY48" fmla="*/ 532863 h 1325981"/>
              <a:gd name="connsiteX49" fmla="*/ 360313 w 1978612"/>
              <a:gd name="connsiteY49" fmla="*/ 435947 h 1325981"/>
              <a:gd name="connsiteX50" fmla="*/ 1311054 w 1978612"/>
              <a:gd name="connsiteY50" fmla="*/ 1325981 h 1325981"/>
              <a:gd name="connsiteX0" fmla="*/ 117 w 1978612"/>
              <a:gd name="connsiteY0" fmla="*/ 360455 h 1325981"/>
              <a:gd name="connsiteX1" fmla="*/ 438619 w 1978612"/>
              <a:gd name="connsiteY1" fmla="*/ 0 h 1325981"/>
              <a:gd name="connsiteX2" fmla="*/ 1335718 w 1978612"/>
              <a:gd name="connsiteY2" fmla="*/ 5254 h 1325981"/>
              <a:gd name="connsiteX3" fmla="*/ 1809051 w 1978612"/>
              <a:gd name="connsiteY3" fmla="*/ 48787 h 1325981"/>
              <a:gd name="connsiteX4" fmla="*/ 1967842 w 1978612"/>
              <a:gd name="connsiteY4" fmla="*/ 137792 h 1325981"/>
              <a:gd name="connsiteX5" fmla="*/ 1714794 w 1978612"/>
              <a:gd name="connsiteY5" fmla="*/ 212358 h 1325981"/>
              <a:gd name="connsiteX6" fmla="*/ 1281693 w 1978612"/>
              <a:gd name="connsiteY6" fmla="*/ 228073 h 1325981"/>
              <a:gd name="connsiteX7" fmla="*/ 660407 w 1978612"/>
              <a:gd name="connsiteY7" fmla="*/ 167629 h 1325981"/>
              <a:gd name="connsiteX8" fmla="*/ 780444 w 1978612"/>
              <a:gd name="connsiteY8" fmla="*/ 96222 h 1325981"/>
              <a:gd name="connsiteX9" fmla="*/ 1269951 w 1978612"/>
              <a:gd name="connsiteY9" fmla="*/ 71508 h 1325981"/>
              <a:gd name="connsiteX10" fmla="*/ 1650262 w 1978612"/>
              <a:gd name="connsiteY10" fmla="*/ 95425 h 1325981"/>
              <a:gd name="connsiteX11" fmla="*/ 1892138 w 1978612"/>
              <a:gd name="connsiteY11" fmla="*/ 144852 h 1325981"/>
              <a:gd name="connsiteX12" fmla="*/ 1958895 w 1978612"/>
              <a:gd name="connsiteY12" fmla="*/ 218622 h 1325981"/>
              <a:gd name="connsiteX13" fmla="*/ 1716027 w 1978612"/>
              <a:gd name="connsiteY13" fmla="*/ 277074 h 1325981"/>
              <a:gd name="connsiteX14" fmla="*/ 1327590 w 1978612"/>
              <a:gd name="connsiteY14" fmla="*/ 292790 h 1325981"/>
              <a:gd name="connsiteX15" fmla="*/ 801627 w 1978612"/>
              <a:gd name="connsiteY15" fmla="*/ 260219 h 1325981"/>
              <a:gd name="connsiteX16" fmla="*/ 635693 w 1978612"/>
              <a:gd name="connsiteY16" fmla="*/ 213525 h 1325981"/>
              <a:gd name="connsiteX17" fmla="*/ 1013457 w 1978612"/>
              <a:gd name="connsiteY17" fmla="*/ 146446 h 1325981"/>
              <a:gd name="connsiteX18" fmla="*/ 1620703 w 1978612"/>
              <a:gd name="connsiteY18" fmla="*/ 153507 h 1325981"/>
              <a:gd name="connsiteX19" fmla="*/ 1973836 w 1978612"/>
              <a:gd name="connsiteY19" fmla="*/ 255067 h 1325981"/>
              <a:gd name="connsiteX20" fmla="*/ 1776128 w 1978612"/>
              <a:gd name="connsiteY20" fmla="*/ 339428 h 1325981"/>
              <a:gd name="connsiteX21" fmla="*/ 1366507 w 1978612"/>
              <a:gd name="connsiteY21" fmla="*/ 368867 h 1325981"/>
              <a:gd name="connsiteX22" fmla="*/ 812218 w 1978612"/>
              <a:gd name="connsiteY22" fmla="*/ 344154 h 1325981"/>
              <a:gd name="connsiteX23" fmla="*/ 621571 w 1978612"/>
              <a:gd name="connsiteY23" fmla="*/ 284135 h 1325981"/>
              <a:gd name="connsiteX24" fmla="*/ 914686 w 1978612"/>
              <a:gd name="connsiteY24" fmla="*/ 244076 h 1325981"/>
              <a:gd name="connsiteX25" fmla="*/ 1567333 w 1978612"/>
              <a:gd name="connsiteY25" fmla="*/ 262074 h 1325981"/>
              <a:gd name="connsiteX26" fmla="*/ 1964476 w 1978612"/>
              <a:gd name="connsiteY26" fmla="*/ 332711 h 1325981"/>
              <a:gd name="connsiteX27" fmla="*/ 1829085 w 1978612"/>
              <a:gd name="connsiteY27" fmla="*/ 411205 h 1325981"/>
              <a:gd name="connsiteX28" fmla="*/ 1254847 w 1978612"/>
              <a:gd name="connsiteY28" fmla="*/ 445343 h 1325981"/>
              <a:gd name="connsiteX29" fmla="*/ 829871 w 1978612"/>
              <a:gd name="connsiteY29" fmla="*/ 411233 h 1325981"/>
              <a:gd name="connsiteX30" fmla="*/ 630765 w 1978612"/>
              <a:gd name="connsiteY30" fmla="*/ 357107 h 1325981"/>
              <a:gd name="connsiteX31" fmla="*/ 712794 w 1978612"/>
              <a:gd name="connsiteY31" fmla="*/ 321433 h 1325981"/>
              <a:gd name="connsiteX32" fmla="*/ 890386 w 1978612"/>
              <a:gd name="connsiteY32" fmla="*/ 306459 h 1325981"/>
              <a:gd name="connsiteX33" fmla="*/ 1262642 w 1978612"/>
              <a:gd name="connsiteY33" fmla="*/ 309138 h 1325981"/>
              <a:gd name="connsiteX34" fmla="*/ 1606415 w 1978612"/>
              <a:gd name="connsiteY34" fmla="*/ 333453 h 1325981"/>
              <a:gd name="connsiteX35" fmla="*/ 1827440 w 1978612"/>
              <a:gd name="connsiteY35" fmla="*/ 370351 h 1325981"/>
              <a:gd name="connsiteX36" fmla="*/ 1957333 w 1978612"/>
              <a:gd name="connsiteY36" fmla="*/ 424586 h 1325981"/>
              <a:gd name="connsiteX37" fmla="*/ 1740740 w 1978612"/>
              <a:gd name="connsiteY37" fmla="*/ 503026 h 1325981"/>
              <a:gd name="connsiteX38" fmla="*/ 1255913 w 1978612"/>
              <a:gd name="connsiteY38" fmla="*/ 526572 h 1325981"/>
              <a:gd name="connsiteX39" fmla="*/ 787505 w 1978612"/>
              <a:gd name="connsiteY39" fmla="*/ 485374 h 1325981"/>
              <a:gd name="connsiteX40" fmla="*/ 635693 w 1978612"/>
              <a:gd name="connsiteY40" fmla="*/ 435947 h 1325981"/>
              <a:gd name="connsiteX41" fmla="*/ 865507 w 1978612"/>
              <a:gd name="connsiteY41" fmla="*/ 382591 h 1325981"/>
              <a:gd name="connsiteX42" fmla="*/ 1507727 w 1978612"/>
              <a:gd name="connsiteY42" fmla="*/ 397111 h 1325981"/>
              <a:gd name="connsiteX43" fmla="*/ 1845341 w 1978612"/>
              <a:gd name="connsiteY43" fmla="*/ 430823 h 1325981"/>
              <a:gd name="connsiteX44" fmla="*/ 1966692 w 1978612"/>
              <a:gd name="connsiteY44" fmla="*/ 488904 h 1325981"/>
              <a:gd name="connsiteX45" fmla="*/ 1866192 w 1978612"/>
              <a:gd name="connsiteY45" fmla="*/ 546958 h 1325981"/>
              <a:gd name="connsiteX46" fmla="*/ 1476118 w 1978612"/>
              <a:gd name="connsiteY46" fmla="*/ 591171 h 1325981"/>
              <a:gd name="connsiteX47" fmla="*/ 1072162 w 1978612"/>
              <a:gd name="connsiteY47" fmla="*/ 581329 h 1325981"/>
              <a:gd name="connsiteX48" fmla="*/ 743659 w 1978612"/>
              <a:gd name="connsiteY48" fmla="*/ 532863 h 1325981"/>
              <a:gd name="connsiteX49" fmla="*/ 449522 w 1978612"/>
              <a:gd name="connsiteY49" fmla="*/ 501518 h 1325981"/>
              <a:gd name="connsiteX50" fmla="*/ 1311054 w 1978612"/>
              <a:gd name="connsiteY50" fmla="*/ 1325981 h 1325981"/>
              <a:gd name="connsiteX0" fmla="*/ 117 w 1978612"/>
              <a:gd name="connsiteY0" fmla="*/ 360455 h 1325981"/>
              <a:gd name="connsiteX1" fmla="*/ 438619 w 1978612"/>
              <a:gd name="connsiteY1" fmla="*/ 0 h 1325981"/>
              <a:gd name="connsiteX2" fmla="*/ 1335718 w 1978612"/>
              <a:gd name="connsiteY2" fmla="*/ 5254 h 1325981"/>
              <a:gd name="connsiteX3" fmla="*/ 1809051 w 1978612"/>
              <a:gd name="connsiteY3" fmla="*/ 48787 h 1325981"/>
              <a:gd name="connsiteX4" fmla="*/ 1967842 w 1978612"/>
              <a:gd name="connsiteY4" fmla="*/ 137792 h 1325981"/>
              <a:gd name="connsiteX5" fmla="*/ 1714794 w 1978612"/>
              <a:gd name="connsiteY5" fmla="*/ 212358 h 1325981"/>
              <a:gd name="connsiteX6" fmla="*/ 1281693 w 1978612"/>
              <a:gd name="connsiteY6" fmla="*/ 228073 h 1325981"/>
              <a:gd name="connsiteX7" fmla="*/ 660407 w 1978612"/>
              <a:gd name="connsiteY7" fmla="*/ 167629 h 1325981"/>
              <a:gd name="connsiteX8" fmla="*/ 780444 w 1978612"/>
              <a:gd name="connsiteY8" fmla="*/ 96222 h 1325981"/>
              <a:gd name="connsiteX9" fmla="*/ 1269951 w 1978612"/>
              <a:gd name="connsiteY9" fmla="*/ 71508 h 1325981"/>
              <a:gd name="connsiteX10" fmla="*/ 1650262 w 1978612"/>
              <a:gd name="connsiteY10" fmla="*/ 95425 h 1325981"/>
              <a:gd name="connsiteX11" fmla="*/ 1892138 w 1978612"/>
              <a:gd name="connsiteY11" fmla="*/ 144852 h 1325981"/>
              <a:gd name="connsiteX12" fmla="*/ 1958895 w 1978612"/>
              <a:gd name="connsiteY12" fmla="*/ 218622 h 1325981"/>
              <a:gd name="connsiteX13" fmla="*/ 1716027 w 1978612"/>
              <a:gd name="connsiteY13" fmla="*/ 277074 h 1325981"/>
              <a:gd name="connsiteX14" fmla="*/ 1327590 w 1978612"/>
              <a:gd name="connsiteY14" fmla="*/ 292790 h 1325981"/>
              <a:gd name="connsiteX15" fmla="*/ 801627 w 1978612"/>
              <a:gd name="connsiteY15" fmla="*/ 260219 h 1325981"/>
              <a:gd name="connsiteX16" fmla="*/ 635693 w 1978612"/>
              <a:gd name="connsiteY16" fmla="*/ 213525 h 1325981"/>
              <a:gd name="connsiteX17" fmla="*/ 1013457 w 1978612"/>
              <a:gd name="connsiteY17" fmla="*/ 146446 h 1325981"/>
              <a:gd name="connsiteX18" fmla="*/ 1620703 w 1978612"/>
              <a:gd name="connsiteY18" fmla="*/ 153507 h 1325981"/>
              <a:gd name="connsiteX19" fmla="*/ 1973836 w 1978612"/>
              <a:gd name="connsiteY19" fmla="*/ 255067 h 1325981"/>
              <a:gd name="connsiteX20" fmla="*/ 1776128 w 1978612"/>
              <a:gd name="connsiteY20" fmla="*/ 339428 h 1325981"/>
              <a:gd name="connsiteX21" fmla="*/ 1366507 w 1978612"/>
              <a:gd name="connsiteY21" fmla="*/ 368867 h 1325981"/>
              <a:gd name="connsiteX22" fmla="*/ 812218 w 1978612"/>
              <a:gd name="connsiteY22" fmla="*/ 344154 h 1325981"/>
              <a:gd name="connsiteX23" fmla="*/ 621571 w 1978612"/>
              <a:gd name="connsiteY23" fmla="*/ 284135 h 1325981"/>
              <a:gd name="connsiteX24" fmla="*/ 914686 w 1978612"/>
              <a:gd name="connsiteY24" fmla="*/ 244076 h 1325981"/>
              <a:gd name="connsiteX25" fmla="*/ 1567333 w 1978612"/>
              <a:gd name="connsiteY25" fmla="*/ 262074 h 1325981"/>
              <a:gd name="connsiteX26" fmla="*/ 1964476 w 1978612"/>
              <a:gd name="connsiteY26" fmla="*/ 332711 h 1325981"/>
              <a:gd name="connsiteX27" fmla="*/ 1829085 w 1978612"/>
              <a:gd name="connsiteY27" fmla="*/ 411205 h 1325981"/>
              <a:gd name="connsiteX28" fmla="*/ 1254847 w 1978612"/>
              <a:gd name="connsiteY28" fmla="*/ 445343 h 1325981"/>
              <a:gd name="connsiteX29" fmla="*/ 829871 w 1978612"/>
              <a:gd name="connsiteY29" fmla="*/ 411233 h 1325981"/>
              <a:gd name="connsiteX30" fmla="*/ 630765 w 1978612"/>
              <a:gd name="connsiteY30" fmla="*/ 357107 h 1325981"/>
              <a:gd name="connsiteX31" fmla="*/ 712794 w 1978612"/>
              <a:gd name="connsiteY31" fmla="*/ 321433 h 1325981"/>
              <a:gd name="connsiteX32" fmla="*/ 890386 w 1978612"/>
              <a:gd name="connsiteY32" fmla="*/ 306459 h 1325981"/>
              <a:gd name="connsiteX33" fmla="*/ 1262642 w 1978612"/>
              <a:gd name="connsiteY33" fmla="*/ 309138 h 1325981"/>
              <a:gd name="connsiteX34" fmla="*/ 1606415 w 1978612"/>
              <a:gd name="connsiteY34" fmla="*/ 333453 h 1325981"/>
              <a:gd name="connsiteX35" fmla="*/ 1827440 w 1978612"/>
              <a:gd name="connsiteY35" fmla="*/ 370351 h 1325981"/>
              <a:gd name="connsiteX36" fmla="*/ 1957333 w 1978612"/>
              <a:gd name="connsiteY36" fmla="*/ 424586 h 1325981"/>
              <a:gd name="connsiteX37" fmla="*/ 1740740 w 1978612"/>
              <a:gd name="connsiteY37" fmla="*/ 503026 h 1325981"/>
              <a:gd name="connsiteX38" fmla="*/ 1255913 w 1978612"/>
              <a:gd name="connsiteY38" fmla="*/ 526572 h 1325981"/>
              <a:gd name="connsiteX39" fmla="*/ 787505 w 1978612"/>
              <a:gd name="connsiteY39" fmla="*/ 485374 h 1325981"/>
              <a:gd name="connsiteX40" fmla="*/ 635693 w 1978612"/>
              <a:gd name="connsiteY40" fmla="*/ 435947 h 1325981"/>
              <a:gd name="connsiteX41" fmla="*/ 865507 w 1978612"/>
              <a:gd name="connsiteY41" fmla="*/ 382591 h 1325981"/>
              <a:gd name="connsiteX42" fmla="*/ 1507727 w 1978612"/>
              <a:gd name="connsiteY42" fmla="*/ 397111 h 1325981"/>
              <a:gd name="connsiteX43" fmla="*/ 1845341 w 1978612"/>
              <a:gd name="connsiteY43" fmla="*/ 430823 h 1325981"/>
              <a:gd name="connsiteX44" fmla="*/ 1966692 w 1978612"/>
              <a:gd name="connsiteY44" fmla="*/ 488904 h 1325981"/>
              <a:gd name="connsiteX45" fmla="*/ 1866192 w 1978612"/>
              <a:gd name="connsiteY45" fmla="*/ 546958 h 1325981"/>
              <a:gd name="connsiteX46" fmla="*/ 1476118 w 1978612"/>
              <a:gd name="connsiteY46" fmla="*/ 591171 h 1325981"/>
              <a:gd name="connsiteX47" fmla="*/ 1072162 w 1978612"/>
              <a:gd name="connsiteY47" fmla="*/ 581329 h 1325981"/>
              <a:gd name="connsiteX48" fmla="*/ 743659 w 1978612"/>
              <a:gd name="connsiteY48" fmla="*/ 532863 h 1325981"/>
              <a:gd name="connsiteX49" fmla="*/ 505278 w 1978612"/>
              <a:gd name="connsiteY49" fmla="*/ 501518 h 1325981"/>
              <a:gd name="connsiteX50" fmla="*/ 1311054 w 1978612"/>
              <a:gd name="connsiteY50" fmla="*/ 1325981 h 1325981"/>
              <a:gd name="connsiteX0" fmla="*/ 354 w 1778127"/>
              <a:gd name="connsiteY0" fmla="*/ 658505 h 1325981"/>
              <a:gd name="connsiteX1" fmla="*/ 238134 w 1778127"/>
              <a:gd name="connsiteY1" fmla="*/ 0 h 1325981"/>
              <a:gd name="connsiteX2" fmla="*/ 1135233 w 1778127"/>
              <a:gd name="connsiteY2" fmla="*/ 5254 h 1325981"/>
              <a:gd name="connsiteX3" fmla="*/ 1608566 w 1778127"/>
              <a:gd name="connsiteY3" fmla="*/ 48787 h 1325981"/>
              <a:gd name="connsiteX4" fmla="*/ 1767357 w 1778127"/>
              <a:gd name="connsiteY4" fmla="*/ 137792 h 1325981"/>
              <a:gd name="connsiteX5" fmla="*/ 1514309 w 1778127"/>
              <a:gd name="connsiteY5" fmla="*/ 212358 h 1325981"/>
              <a:gd name="connsiteX6" fmla="*/ 1081208 w 1778127"/>
              <a:gd name="connsiteY6" fmla="*/ 228073 h 1325981"/>
              <a:gd name="connsiteX7" fmla="*/ 459922 w 1778127"/>
              <a:gd name="connsiteY7" fmla="*/ 167629 h 1325981"/>
              <a:gd name="connsiteX8" fmla="*/ 579959 w 1778127"/>
              <a:gd name="connsiteY8" fmla="*/ 96222 h 1325981"/>
              <a:gd name="connsiteX9" fmla="*/ 1069466 w 1778127"/>
              <a:gd name="connsiteY9" fmla="*/ 71508 h 1325981"/>
              <a:gd name="connsiteX10" fmla="*/ 1449777 w 1778127"/>
              <a:gd name="connsiteY10" fmla="*/ 95425 h 1325981"/>
              <a:gd name="connsiteX11" fmla="*/ 1691653 w 1778127"/>
              <a:gd name="connsiteY11" fmla="*/ 144852 h 1325981"/>
              <a:gd name="connsiteX12" fmla="*/ 1758410 w 1778127"/>
              <a:gd name="connsiteY12" fmla="*/ 218622 h 1325981"/>
              <a:gd name="connsiteX13" fmla="*/ 1515542 w 1778127"/>
              <a:gd name="connsiteY13" fmla="*/ 277074 h 1325981"/>
              <a:gd name="connsiteX14" fmla="*/ 1127105 w 1778127"/>
              <a:gd name="connsiteY14" fmla="*/ 292790 h 1325981"/>
              <a:gd name="connsiteX15" fmla="*/ 601142 w 1778127"/>
              <a:gd name="connsiteY15" fmla="*/ 260219 h 1325981"/>
              <a:gd name="connsiteX16" fmla="*/ 435208 w 1778127"/>
              <a:gd name="connsiteY16" fmla="*/ 213525 h 1325981"/>
              <a:gd name="connsiteX17" fmla="*/ 812972 w 1778127"/>
              <a:gd name="connsiteY17" fmla="*/ 146446 h 1325981"/>
              <a:gd name="connsiteX18" fmla="*/ 1420218 w 1778127"/>
              <a:gd name="connsiteY18" fmla="*/ 153507 h 1325981"/>
              <a:gd name="connsiteX19" fmla="*/ 1773351 w 1778127"/>
              <a:gd name="connsiteY19" fmla="*/ 255067 h 1325981"/>
              <a:gd name="connsiteX20" fmla="*/ 1575643 w 1778127"/>
              <a:gd name="connsiteY20" fmla="*/ 339428 h 1325981"/>
              <a:gd name="connsiteX21" fmla="*/ 1166022 w 1778127"/>
              <a:gd name="connsiteY21" fmla="*/ 368867 h 1325981"/>
              <a:gd name="connsiteX22" fmla="*/ 611733 w 1778127"/>
              <a:gd name="connsiteY22" fmla="*/ 344154 h 1325981"/>
              <a:gd name="connsiteX23" fmla="*/ 421086 w 1778127"/>
              <a:gd name="connsiteY23" fmla="*/ 284135 h 1325981"/>
              <a:gd name="connsiteX24" fmla="*/ 714201 w 1778127"/>
              <a:gd name="connsiteY24" fmla="*/ 244076 h 1325981"/>
              <a:gd name="connsiteX25" fmla="*/ 1366848 w 1778127"/>
              <a:gd name="connsiteY25" fmla="*/ 262074 h 1325981"/>
              <a:gd name="connsiteX26" fmla="*/ 1763991 w 1778127"/>
              <a:gd name="connsiteY26" fmla="*/ 332711 h 1325981"/>
              <a:gd name="connsiteX27" fmla="*/ 1628600 w 1778127"/>
              <a:gd name="connsiteY27" fmla="*/ 411205 h 1325981"/>
              <a:gd name="connsiteX28" fmla="*/ 1054362 w 1778127"/>
              <a:gd name="connsiteY28" fmla="*/ 445343 h 1325981"/>
              <a:gd name="connsiteX29" fmla="*/ 629386 w 1778127"/>
              <a:gd name="connsiteY29" fmla="*/ 411233 h 1325981"/>
              <a:gd name="connsiteX30" fmla="*/ 430280 w 1778127"/>
              <a:gd name="connsiteY30" fmla="*/ 357107 h 1325981"/>
              <a:gd name="connsiteX31" fmla="*/ 512309 w 1778127"/>
              <a:gd name="connsiteY31" fmla="*/ 321433 h 1325981"/>
              <a:gd name="connsiteX32" fmla="*/ 689901 w 1778127"/>
              <a:gd name="connsiteY32" fmla="*/ 306459 h 1325981"/>
              <a:gd name="connsiteX33" fmla="*/ 1062157 w 1778127"/>
              <a:gd name="connsiteY33" fmla="*/ 309138 h 1325981"/>
              <a:gd name="connsiteX34" fmla="*/ 1405930 w 1778127"/>
              <a:gd name="connsiteY34" fmla="*/ 333453 h 1325981"/>
              <a:gd name="connsiteX35" fmla="*/ 1626955 w 1778127"/>
              <a:gd name="connsiteY35" fmla="*/ 370351 h 1325981"/>
              <a:gd name="connsiteX36" fmla="*/ 1756848 w 1778127"/>
              <a:gd name="connsiteY36" fmla="*/ 424586 h 1325981"/>
              <a:gd name="connsiteX37" fmla="*/ 1540255 w 1778127"/>
              <a:gd name="connsiteY37" fmla="*/ 503026 h 1325981"/>
              <a:gd name="connsiteX38" fmla="*/ 1055428 w 1778127"/>
              <a:gd name="connsiteY38" fmla="*/ 526572 h 1325981"/>
              <a:gd name="connsiteX39" fmla="*/ 587020 w 1778127"/>
              <a:gd name="connsiteY39" fmla="*/ 485374 h 1325981"/>
              <a:gd name="connsiteX40" fmla="*/ 435208 w 1778127"/>
              <a:gd name="connsiteY40" fmla="*/ 435947 h 1325981"/>
              <a:gd name="connsiteX41" fmla="*/ 665022 w 1778127"/>
              <a:gd name="connsiteY41" fmla="*/ 382591 h 1325981"/>
              <a:gd name="connsiteX42" fmla="*/ 1307242 w 1778127"/>
              <a:gd name="connsiteY42" fmla="*/ 397111 h 1325981"/>
              <a:gd name="connsiteX43" fmla="*/ 1644856 w 1778127"/>
              <a:gd name="connsiteY43" fmla="*/ 430823 h 1325981"/>
              <a:gd name="connsiteX44" fmla="*/ 1766207 w 1778127"/>
              <a:gd name="connsiteY44" fmla="*/ 488904 h 1325981"/>
              <a:gd name="connsiteX45" fmla="*/ 1665707 w 1778127"/>
              <a:gd name="connsiteY45" fmla="*/ 546958 h 1325981"/>
              <a:gd name="connsiteX46" fmla="*/ 1275633 w 1778127"/>
              <a:gd name="connsiteY46" fmla="*/ 591171 h 1325981"/>
              <a:gd name="connsiteX47" fmla="*/ 871677 w 1778127"/>
              <a:gd name="connsiteY47" fmla="*/ 581329 h 1325981"/>
              <a:gd name="connsiteX48" fmla="*/ 543174 w 1778127"/>
              <a:gd name="connsiteY48" fmla="*/ 532863 h 1325981"/>
              <a:gd name="connsiteX49" fmla="*/ 304793 w 1778127"/>
              <a:gd name="connsiteY49" fmla="*/ 501518 h 1325981"/>
              <a:gd name="connsiteX50" fmla="*/ 1110569 w 1778127"/>
              <a:gd name="connsiteY50" fmla="*/ 1325981 h 1325981"/>
              <a:gd name="connsiteX0" fmla="*/ 354 w 1778127"/>
              <a:gd name="connsiteY0" fmla="*/ 683285 h 1350761"/>
              <a:gd name="connsiteX1" fmla="*/ 238134 w 1778127"/>
              <a:gd name="connsiteY1" fmla="*/ 24780 h 1350761"/>
              <a:gd name="connsiteX2" fmla="*/ 1135233 w 1778127"/>
              <a:gd name="connsiteY2" fmla="*/ 30034 h 1350761"/>
              <a:gd name="connsiteX3" fmla="*/ 1608566 w 1778127"/>
              <a:gd name="connsiteY3" fmla="*/ 73567 h 1350761"/>
              <a:gd name="connsiteX4" fmla="*/ 1767357 w 1778127"/>
              <a:gd name="connsiteY4" fmla="*/ 162572 h 1350761"/>
              <a:gd name="connsiteX5" fmla="*/ 1514309 w 1778127"/>
              <a:gd name="connsiteY5" fmla="*/ 237138 h 1350761"/>
              <a:gd name="connsiteX6" fmla="*/ 1081208 w 1778127"/>
              <a:gd name="connsiteY6" fmla="*/ 252853 h 1350761"/>
              <a:gd name="connsiteX7" fmla="*/ 459922 w 1778127"/>
              <a:gd name="connsiteY7" fmla="*/ 192409 h 1350761"/>
              <a:gd name="connsiteX8" fmla="*/ 579959 w 1778127"/>
              <a:gd name="connsiteY8" fmla="*/ 121002 h 1350761"/>
              <a:gd name="connsiteX9" fmla="*/ 1069466 w 1778127"/>
              <a:gd name="connsiteY9" fmla="*/ 96288 h 1350761"/>
              <a:gd name="connsiteX10" fmla="*/ 1449777 w 1778127"/>
              <a:gd name="connsiteY10" fmla="*/ 120205 h 1350761"/>
              <a:gd name="connsiteX11" fmla="*/ 1691653 w 1778127"/>
              <a:gd name="connsiteY11" fmla="*/ 169632 h 1350761"/>
              <a:gd name="connsiteX12" fmla="*/ 1758410 w 1778127"/>
              <a:gd name="connsiteY12" fmla="*/ 243402 h 1350761"/>
              <a:gd name="connsiteX13" fmla="*/ 1515542 w 1778127"/>
              <a:gd name="connsiteY13" fmla="*/ 301854 h 1350761"/>
              <a:gd name="connsiteX14" fmla="*/ 1127105 w 1778127"/>
              <a:gd name="connsiteY14" fmla="*/ 317570 h 1350761"/>
              <a:gd name="connsiteX15" fmla="*/ 601142 w 1778127"/>
              <a:gd name="connsiteY15" fmla="*/ 284999 h 1350761"/>
              <a:gd name="connsiteX16" fmla="*/ 435208 w 1778127"/>
              <a:gd name="connsiteY16" fmla="*/ 238305 h 1350761"/>
              <a:gd name="connsiteX17" fmla="*/ 812972 w 1778127"/>
              <a:gd name="connsiteY17" fmla="*/ 171226 h 1350761"/>
              <a:gd name="connsiteX18" fmla="*/ 1420218 w 1778127"/>
              <a:gd name="connsiteY18" fmla="*/ 178287 h 1350761"/>
              <a:gd name="connsiteX19" fmla="*/ 1773351 w 1778127"/>
              <a:gd name="connsiteY19" fmla="*/ 279847 h 1350761"/>
              <a:gd name="connsiteX20" fmla="*/ 1575643 w 1778127"/>
              <a:gd name="connsiteY20" fmla="*/ 364208 h 1350761"/>
              <a:gd name="connsiteX21" fmla="*/ 1166022 w 1778127"/>
              <a:gd name="connsiteY21" fmla="*/ 393647 h 1350761"/>
              <a:gd name="connsiteX22" fmla="*/ 611733 w 1778127"/>
              <a:gd name="connsiteY22" fmla="*/ 368934 h 1350761"/>
              <a:gd name="connsiteX23" fmla="*/ 421086 w 1778127"/>
              <a:gd name="connsiteY23" fmla="*/ 308915 h 1350761"/>
              <a:gd name="connsiteX24" fmla="*/ 714201 w 1778127"/>
              <a:gd name="connsiteY24" fmla="*/ 268856 h 1350761"/>
              <a:gd name="connsiteX25" fmla="*/ 1366848 w 1778127"/>
              <a:gd name="connsiteY25" fmla="*/ 286854 h 1350761"/>
              <a:gd name="connsiteX26" fmla="*/ 1763991 w 1778127"/>
              <a:gd name="connsiteY26" fmla="*/ 357491 h 1350761"/>
              <a:gd name="connsiteX27" fmla="*/ 1628600 w 1778127"/>
              <a:gd name="connsiteY27" fmla="*/ 435985 h 1350761"/>
              <a:gd name="connsiteX28" fmla="*/ 1054362 w 1778127"/>
              <a:gd name="connsiteY28" fmla="*/ 470123 h 1350761"/>
              <a:gd name="connsiteX29" fmla="*/ 629386 w 1778127"/>
              <a:gd name="connsiteY29" fmla="*/ 436013 h 1350761"/>
              <a:gd name="connsiteX30" fmla="*/ 430280 w 1778127"/>
              <a:gd name="connsiteY30" fmla="*/ 381887 h 1350761"/>
              <a:gd name="connsiteX31" fmla="*/ 512309 w 1778127"/>
              <a:gd name="connsiteY31" fmla="*/ 346213 h 1350761"/>
              <a:gd name="connsiteX32" fmla="*/ 689901 w 1778127"/>
              <a:gd name="connsiteY32" fmla="*/ 331239 h 1350761"/>
              <a:gd name="connsiteX33" fmla="*/ 1062157 w 1778127"/>
              <a:gd name="connsiteY33" fmla="*/ 333918 h 1350761"/>
              <a:gd name="connsiteX34" fmla="*/ 1405930 w 1778127"/>
              <a:gd name="connsiteY34" fmla="*/ 358233 h 1350761"/>
              <a:gd name="connsiteX35" fmla="*/ 1626955 w 1778127"/>
              <a:gd name="connsiteY35" fmla="*/ 395131 h 1350761"/>
              <a:gd name="connsiteX36" fmla="*/ 1756848 w 1778127"/>
              <a:gd name="connsiteY36" fmla="*/ 449366 h 1350761"/>
              <a:gd name="connsiteX37" fmla="*/ 1540255 w 1778127"/>
              <a:gd name="connsiteY37" fmla="*/ 527806 h 1350761"/>
              <a:gd name="connsiteX38" fmla="*/ 1055428 w 1778127"/>
              <a:gd name="connsiteY38" fmla="*/ 551352 h 1350761"/>
              <a:gd name="connsiteX39" fmla="*/ 587020 w 1778127"/>
              <a:gd name="connsiteY39" fmla="*/ 510154 h 1350761"/>
              <a:gd name="connsiteX40" fmla="*/ 435208 w 1778127"/>
              <a:gd name="connsiteY40" fmla="*/ 460727 h 1350761"/>
              <a:gd name="connsiteX41" fmla="*/ 665022 w 1778127"/>
              <a:gd name="connsiteY41" fmla="*/ 407371 h 1350761"/>
              <a:gd name="connsiteX42" fmla="*/ 1307242 w 1778127"/>
              <a:gd name="connsiteY42" fmla="*/ 421891 h 1350761"/>
              <a:gd name="connsiteX43" fmla="*/ 1644856 w 1778127"/>
              <a:gd name="connsiteY43" fmla="*/ 455603 h 1350761"/>
              <a:gd name="connsiteX44" fmla="*/ 1766207 w 1778127"/>
              <a:gd name="connsiteY44" fmla="*/ 513684 h 1350761"/>
              <a:gd name="connsiteX45" fmla="*/ 1665707 w 1778127"/>
              <a:gd name="connsiteY45" fmla="*/ 571738 h 1350761"/>
              <a:gd name="connsiteX46" fmla="*/ 1275633 w 1778127"/>
              <a:gd name="connsiteY46" fmla="*/ 615951 h 1350761"/>
              <a:gd name="connsiteX47" fmla="*/ 871677 w 1778127"/>
              <a:gd name="connsiteY47" fmla="*/ 606109 h 1350761"/>
              <a:gd name="connsiteX48" fmla="*/ 543174 w 1778127"/>
              <a:gd name="connsiteY48" fmla="*/ 557643 h 1350761"/>
              <a:gd name="connsiteX49" fmla="*/ 304793 w 1778127"/>
              <a:gd name="connsiteY49" fmla="*/ 526298 h 1350761"/>
              <a:gd name="connsiteX50" fmla="*/ 1110569 w 1778127"/>
              <a:gd name="connsiteY50" fmla="*/ 1350761 h 1350761"/>
              <a:gd name="connsiteX0" fmla="*/ 2283 w 1780056"/>
              <a:gd name="connsiteY0" fmla="*/ 683285 h 1350761"/>
              <a:gd name="connsiteX1" fmla="*/ 240063 w 1780056"/>
              <a:gd name="connsiteY1" fmla="*/ 24780 h 1350761"/>
              <a:gd name="connsiteX2" fmla="*/ 1137162 w 1780056"/>
              <a:gd name="connsiteY2" fmla="*/ 30034 h 1350761"/>
              <a:gd name="connsiteX3" fmla="*/ 1610495 w 1780056"/>
              <a:gd name="connsiteY3" fmla="*/ 73567 h 1350761"/>
              <a:gd name="connsiteX4" fmla="*/ 1769286 w 1780056"/>
              <a:gd name="connsiteY4" fmla="*/ 162572 h 1350761"/>
              <a:gd name="connsiteX5" fmla="*/ 1516238 w 1780056"/>
              <a:gd name="connsiteY5" fmla="*/ 237138 h 1350761"/>
              <a:gd name="connsiteX6" fmla="*/ 1083137 w 1780056"/>
              <a:gd name="connsiteY6" fmla="*/ 252853 h 1350761"/>
              <a:gd name="connsiteX7" fmla="*/ 461851 w 1780056"/>
              <a:gd name="connsiteY7" fmla="*/ 192409 h 1350761"/>
              <a:gd name="connsiteX8" fmla="*/ 581888 w 1780056"/>
              <a:gd name="connsiteY8" fmla="*/ 121002 h 1350761"/>
              <a:gd name="connsiteX9" fmla="*/ 1071395 w 1780056"/>
              <a:gd name="connsiteY9" fmla="*/ 96288 h 1350761"/>
              <a:gd name="connsiteX10" fmla="*/ 1451706 w 1780056"/>
              <a:gd name="connsiteY10" fmla="*/ 120205 h 1350761"/>
              <a:gd name="connsiteX11" fmla="*/ 1693582 w 1780056"/>
              <a:gd name="connsiteY11" fmla="*/ 169632 h 1350761"/>
              <a:gd name="connsiteX12" fmla="*/ 1760339 w 1780056"/>
              <a:gd name="connsiteY12" fmla="*/ 243402 h 1350761"/>
              <a:gd name="connsiteX13" fmla="*/ 1517471 w 1780056"/>
              <a:gd name="connsiteY13" fmla="*/ 301854 h 1350761"/>
              <a:gd name="connsiteX14" fmla="*/ 1129034 w 1780056"/>
              <a:gd name="connsiteY14" fmla="*/ 317570 h 1350761"/>
              <a:gd name="connsiteX15" fmla="*/ 603071 w 1780056"/>
              <a:gd name="connsiteY15" fmla="*/ 284999 h 1350761"/>
              <a:gd name="connsiteX16" fmla="*/ 437137 w 1780056"/>
              <a:gd name="connsiteY16" fmla="*/ 238305 h 1350761"/>
              <a:gd name="connsiteX17" fmla="*/ 814901 w 1780056"/>
              <a:gd name="connsiteY17" fmla="*/ 171226 h 1350761"/>
              <a:gd name="connsiteX18" fmla="*/ 1422147 w 1780056"/>
              <a:gd name="connsiteY18" fmla="*/ 178287 h 1350761"/>
              <a:gd name="connsiteX19" fmla="*/ 1775280 w 1780056"/>
              <a:gd name="connsiteY19" fmla="*/ 279847 h 1350761"/>
              <a:gd name="connsiteX20" fmla="*/ 1577572 w 1780056"/>
              <a:gd name="connsiteY20" fmla="*/ 364208 h 1350761"/>
              <a:gd name="connsiteX21" fmla="*/ 1167951 w 1780056"/>
              <a:gd name="connsiteY21" fmla="*/ 393647 h 1350761"/>
              <a:gd name="connsiteX22" fmla="*/ 613662 w 1780056"/>
              <a:gd name="connsiteY22" fmla="*/ 368934 h 1350761"/>
              <a:gd name="connsiteX23" fmla="*/ 423015 w 1780056"/>
              <a:gd name="connsiteY23" fmla="*/ 308915 h 1350761"/>
              <a:gd name="connsiteX24" fmla="*/ 716130 w 1780056"/>
              <a:gd name="connsiteY24" fmla="*/ 268856 h 1350761"/>
              <a:gd name="connsiteX25" fmla="*/ 1368777 w 1780056"/>
              <a:gd name="connsiteY25" fmla="*/ 286854 h 1350761"/>
              <a:gd name="connsiteX26" fmla="*/ 1765920 w 1780056"/>
              <a:gd name="connsiteY26" fmla="*/ 357491 h 1350761"/>
              <a:gd name="connsiteX27" fmla="*/ 1630529 w 1780056"/>
              <a:gd name="connsiteY27" fmla="*/ 435985 h 1350761"/>
              <a:gd name="connsiteX28" fmla="*/ 1056291 w 1780056"/>
              <a:gd name="connsiteY28" fmla="*/ 470123 h 1350761"/>
              <a:gd name="connsiteX29" fmla="*/ 631315 w 1780056"/>
              <a:gd name="connsiteY29" fmla="*/ 436013 h 1350761"/>
              <a:gd name="connsiteX30" fmla="*/ 432209 w 1780056"/>
              <a:gd name="connsiteY30" fmla="*/ 381887 h 1350761"/>
              <a:gd name="connsiteX31" fmla="*/ 514238 w 1780056"/>
              <a:gd name="connsiteY31" fmla="*/ 346213 h 1350761"/>
              <a:gd name="connsiteX32" fmla="*/ 691830 w 1780056"/>
              <a:gd name="connsiteY32" fmla="*/ 331239 h 1350761"/>
              <a:gd name="connsiteX33" fmla="*/ 1064086 w 1780056"/>
              <a:gd name="connsiteY33" fmla="*/ 333918 h 1350761"/>
              <a:gd name="connsiteX34" fmla="*/ 1407859 w 1780056"/>
              <a:gd name="connsiteY34" fmla="*/ 358233 h 1350761"/>
              <a:gd name="connsiteX35" fmla="*/ 1628884 w 1780056"/>
              <a:gd name="connsiteY35" fmla="*/ 395131 h 1350761"/>
              <a:gd name="connsiteX36" fmla="*/ 1758777 w 1780056"/>
              <a:gd name="connsiteY36" fmla="*/ 449366 h 1350761"/>
              <a:gd name="connsiteX37" fmla="*/ 1542184 w 1780056"/>
              <a:gd name="connsiteY37" fmla="*/ 527806 h 1350761"/>
              <a:gd name="connsiteX38" fmla="*/ 1057357 w 1780056"/>
              <a:gd name="connsiteY38" fmla="*/ 551352 h 1350761"/>
              <a:gd name="connsiteX39" fmla="*/ 588949 w 1780056"/>
              <a:gd name="connsiteY39" fmla="*/ 510154 h 1350761"/>
              <a:gd name="connsiteX40" fmla="*/ 437137 w 1780056"/>
              <a:gd name="connsiteY40" fmla="*/ 460727 h 1350761"/>
              <a:gd name="connsiteX41" fmla="*/ 666951 w 1780056"/>
              <a:gd name="connsiteY41" fmla="*/ 407371 h 1350761"/>
              <a:gd name="connsiteX42" fmla="*/ 1309171 w 1780056"/>
              <a:gd name="connsiteY42" fmla="*/ 421891 h 1350761"/>
              <a:gd name="connsiteX43" fmla="*/ 1646785 w 1780056"/>
              <a:gd name="connsiteY43" fmla="*/ 455603 h 1350761"/>
              <a:gd name="connsiteX44" fmla="*/ 1768136 w 1780056"/>
              <a:gd name="connsiteY44" fmla="*/ 513684 h 1350761"/>
              <a:gd name="connsiteX45" fmla="*/ 1667636 w 1780056"/>
              <a:gd name="connsiteY45" fmla="*/ 571738 h 1350761"/>
              <a:gd name="connsiteX46" fmla="*/ 1277562 w 1780056"/>
              <a:gd name="connsiteY46" fmla="*/ 615951 h 1350761"/>
              <a:gd name="connsiteX47" fmla="*/ 873606 w 1780056"/>
              <a:gd name="connsiteY47" fmla="*/ 606109 h 1350761"/>
              <a:gd name="connsiteX48" fmla="*/ 545103 w 1780056"/>
              <a:gd name="connsiteY48" fmla="*/ 557643 h 1350761"/>
              <a:gd name="connsiteX49" fmla="*/ 306722 w 1780056"/>
              <a:gd name="connsiteY49" fmla="*/ 526298 h 1350761"/>
              <a:gd name="connsiteX50" fmla="*/ 1112498 w 1780056"/>
              <a:gd name="connsiteY50" fmla="*/ 1350761 h 1350761"/>
              <a:gd name="connsiteX0" fmla="*/ 734 w 1778507"/>
              <a:gd name="connsiteY0" fmla="*/ 653350 h 1320826"/>
              <a:gd name="connsiteX1" fmla="*/ 283119 w 1778507"/>
              <a:gd name="connsiteY1" fmla="*/ 54456 h 1320826"/>
              <a:gd name="connsiteX2" fmla="*/ 1135613 w 1778507"/>
              <a:gd name="connsiteY2" fmla="*/ 99 h 1320826"/>
              <a:gd name="connsiteX3" fmla="*/ 1608946 w 1778507"/>
              <a:gd name="connsiteY3" fmla="*/ 43632 h 1320826"/>
              <a:gd name="connsiteX4" fmla="*/ 1767737 w 1778507"/>
              <a:gd name="connsiteY4" fmla="*/ 132637 h 1320826"/>
              <a:gd name="connsiteX5" fmla="*/ 1514689 w 1778507"/>
              <a:gd name="connsiteY5" fmla="*/ 207203 h 1320826"/>
              <a:gd name="connsiteX6" fmla="*/ 1081588 w 1778507"/>
              <a:gd name="connsiteY6" fmla="*/ 222918 h 1320826"/>
              <a:gd name="connsiteX7" fmla="*/ 460302 w 1778507"/>
              <a:gd name="connsiteY7" fmla="*/ 162474 h 1320826"/>
              <a:gd name="connsiteX8" fmla="*/ 580339 w 1778507"/>
              <a:gd name="connsiteY8" fmla="*/ 91067 h 1320826"/>
              <a:gd name="connsiteX9" fmla="*/ 1069846 w 1778507"/>
              <a:gd name="connsiteY9" fmla="*/ 66353 h 1320826"/>
              <a:gd name="connsiteX10" fmla="*/ 1450157 w 1778507"/>
              <a:gd name="connsiteY10" fmla="*/ 90270 h 1320826"/>
              <a:gd name="connsiteX11" fmla="*/ 1692033 w 1778507"/>
              <a:gd name="connsiteY11" fmla="*/ 139697 h 1320826"/>
              <a:gd name="connsiteX12" fmla="*/ 1758790 w 1778507"/>
              <a:gd name="connsiteY12" fmla="*/ 213467 h 1320826"/>
              <a:gd name="connsiteX13" fmla="*/ 1515922 w 1778507"/>
              <a:gd name="connsiteY13" fmla="*/ 271919 h 1320826"/>
              <a:gd name="connsiteX14" fmla="*/ 1127485 w 1778507"/>
              <a:gd name="connsiteY14" fmla="*/ 287635 h 1320826"/>
              <a:gd name="connsiteX15" fmla="*/ 601522 w 1778507"/>
              <a:gd name="connsiteY15" fmla="*/ 255064 h 1320826"/>
              <a:gd name="connsiteX16" fmla="*/ 435588 w 1778507"/>
              <a:gd name="connsiteY16" fmla="*/ 208370 h 1320826"/>
              <a:gd name="connsiteX17" fmla="*/ 813352 w 1778507"/>
              <a:gd name="connsiteY17" fmla="*/ 141291 h 1320826"/>
              <a:gd name="connsiteX18" fmla="*/ 1420598 w 1778507"/>
              <a:gd name="connsiteY18" fmla="*/ 148352 h 1320826"/>
              <a:gd name="connsiteX19" fmla="*/ 1773731 w 1778507"/>
              <a:gd name="connsiteY19" fmla="*/ 249912 h 1320826"/>
              <a:gd name="connsiteX20" fmla="*/ 1576023 w 1778507"/>
              <a:gd name="connsiteY20" fmla="*/ 334273 h 1320826"/>
              <a:gd name="connsiteX21" fmla="*/ 1166402 w 1778507"/>
              <a:gd name="connsiteY21" fmla="*/ 363712 h 1320826"/>
              <a:gd name="connsiteX22" fmla="*/ 612113 w 1778507"/>
              <a:gd name="connsiteY22" fmla="*/ 338999 h 1320826"/>
              <a:gd name="connsiteX23" fmla="*/ 421466 w 1778507"/>
              <a:gd name="connsiteY23" fmla="*/ 278980 h 1320826"/>
              <a:gd name="connsiteX24" fmla="*/ 714581 w 1778507"/>
              <a:gd name="connsiteY24" fmla="*/ 238921 h 1320826"/>
              <a:gd name="connsiteX25" fmla="*/ 1367228 w 1778507"/>
              <a:gd name="connsiteY25" fmla="*/ 256919 h 1320826"/>
              <a:gd name="connsiteX26" fmla="*/ 1764371 w 1778507"/>
              <a:gd name="connsiteY26" fmla="*/ 327556 h 1320826"/>
              <a:gd name="connsiteX27" fmla="*/ 1628980 w 1778507"/>
              <a:gd name="connsiteY27" fmla="*/ 406050 h 1320826"/>
              <a:gd name="connsiteX28" fmla="*/ 1054742 w 1778507"/>
              <a:gd name="connsiteY28" fmla="*/ 440188 h 1320826"/>
              <a:gd name="connsiteX29" fmla="*/ 629766 w 1778507"/>
              <a:gd name="connsiteY29" fmla="*/ 406078 h 1320826"/>
              <a:gd name="connsiteX30" fmla="*/ 430660 w 1778507"/>
              <a:gd name="connsiteY30" fmla="*/ 351952 h 1320826"/>
              <a:gd name="connsiteX31" fmla="*/ 512689 w 1778507"/>
              <a:gd name="connsiteY31" fmla="*/ 316278 h 1320826"/>
              <a:gd name="connsiteX32" fmla="*/ 690281 w 1778507"/>
              <a:gd name="connsiteY32" fmla="*/ 301304 h 1320826"/>
              <a:gd name="connsiteX33" fmla="*/ 1062537 w 1778507"/>
              <a:gd name="connsiteY33" fmla="*/ 303983 h 1320826"/>
              <a:gd name="connsiteX34" fmla="*/ 1406310 w 1778507"/>
              <a:gd name="connsiteY34" fmla="*/ 328298 h 1320826"/>
              <a:gd name="connsiteX35" fmla="*/ 1627335 w 1778507"/>
              <a:gd name="connsiteY35" fmla="*/ 365196 h 1320826"/>
              <a:gd name="connsiteX36" fmla="*/ 1757228 w 1778507"/>
              <a:gd name="connsiteY36" fmla="*/ 419431 h 1320826"/>
              <a:gd name="connsiteX37" fmla="*/ 1540635 w 1778507"/>
              <a:gd name="connsiteY37" fmla="*/ 497871 h 1320826"/>
              <a:gd name="connsiteX38" fmla="*/ 1055808 w 1778507"/>
              <a:gd name="connsiteY38" fmla="*/ 521417 h 1320826"/>
              <a:gd name="connsiteX39" fmla="*/ 587400 w 1778507"/>
              <a:gd name="connsiteY39" fmla="*/ 480219 h 1320826"/>
              <a:gd name="connsiteX40" fmla="*/ 435588 w 1778507"/>
              <a:gd name="connsiteY40" fmla="*/ 430792 h 1320826"/>
              <a:gd name="connsiteX41" fmla="*/ 665402 w 1778507"/>
              <a:gd name="connsiteY41" fmla="*/ 377436 h 1320826"/>
              <a:gd name="connsiteX42" fmla="*/ 1307622 w 1778507"/>
              <a:gd name="connsiteY42" fmla="*/ 391956 h 1320826"/>
              <a:gd name="connsiteX43" fmla="*/ 1645236 w 1778507"/>
              <a:gd name="connsiteY43" fmla="*/ 425668 h 1320826"/>
              <a:gd name="connsiteX44" fmla="*/ 1766587 w 1778507"/>
              <a:gd name="connsiteY44" fmla="*/ 483749 h 1320826"/>
              <a:gd name="connsiteX45" fmla="*/ 1666087 w 1778507"/>
              <a:gd name="connsiteY45" fmla="*/ 541803 h 1320826"/>
              <a:gd name="connsiteX46" fmla="*/ 1276013 w 1778507"/>
              <a:gd name="connsiteY46" fmla="*/ 586016 h 1320826"/>
              <a:gd name="connsiteX47" fmla="*/ 872057 w 1778507"/>
              <a:gd name="connsiteY47" fmla="*/ 576174 h 1320826"/>
              <a:gd name="connsiteX48" fmla="*/ 543554 w 1778507"/>
              <a:gd name="connsiteY48" fmla="*/ 527708 h 1320826"/>
              <a:gd name="connsiteX49" fmla="*/ 305173 w 1778507"/>
              <a:gd name="connsiteY49" fmla="*/ 496363 h 1320826"/>
              <a:gd name="connsiteX50" fmla="*/ 1110949 w 1778507"/>
              <a:gd name="connsiteY50" fmla="*/ 1320826 h 1320826"/>
              <a:gd name="connsiteX0" fmla="*/ 6840 w 1784613"/>
              <a:gd name="connsiteY0" fmla="*/ 653350 h 1320826"/>
              <a:gd name="connsiteX1" fmla="*/ 289225 w 1784613"/>
              <a:gd name="connsiteY1" fmla="*/ 54456 h 1320826"/>
              <a:gd name="connsiteX2" fmla="*/ 1141719 w 1784613"/>
              <a:gd name="connsiteY2" fmla="*/ 99 h 1320826"/>
              <a:gd name="connsiteX3" fmla="*/ 1615052 w 1784613"/>
              <a:gd name="connsiteY3" fmla="*/ 43632 h 1320826"/>
              <a:gd name="connsiteX4" fmla="*/ 1773843 w 1784613"/>
              <a:gd name="connsiteY4" fmla="*/ 132637 h 1320826"/>
              <a:gd name="connsiteX5" fmla="*/ 1520795 w 1784613"/>
              <a:gd name="connsiteY5" fmla="*/ 207203 h 1320826"/>
              <a:gd name="connsiteX6" fmla="*/ 1087694 w 1784613"/>
              <a:gd name="connsiteY6" fmla="*/ 222918 h 1320826"/>
              <a:gd name="connsiteX7" fmla="*/ 466408 w 1784613"/>
              <a:gd name="connsiteY7" fmla="*/ 162474 h 1320826"/>
              <a:gd name="connsiteX8" fmla="*/ 586445 w 1784613"/>
              <a:gd name="connsiteY8" fmla="*/ 91067 h 1320826"/>
              <a:gd name="connsiteX9" fmla="*/ 1075952 w 1784613"/>
              <a:gd name="connsiteY9" fmla="*/ 66353 h 1320826"/>
              <a:gd name="connsiteX10" fmla="*/ 1456263 w 1784613"/>
              <a:gd name="connsiteY10" fmla="*/ 90270 h 1320826"/>
              <a:gd name="connsiteX11" fmla="*/ 1698139 w 1784613"/>
              <a:gd name="connsiteY11" fmla="*/ 139697 h 1320826"/>
              <a:gd name="connsiteX12" fmla="*/ 1764896 w 1784613"/>
              <a:gd name="connsiteY12" fmla="*/ 213467 h 1320826"/>
              <a:gd name="connsiteX13" fmla="*/ 1522028 w 1784613"/>
              <a:gd name="connsiteY13" fmla="*/ 271919 h 1320826"/>
              <a:gd name="connsiteX14" fmla="*/ 1133591 w 1784613"/>
              <a:gd name="connsiteY14" fmla="*/ 287635 h 1320826"/>
              <a:gd name="connsiteX15" fmla="*/ 607628 w 1784613"/>
              <a:gd name="connsiteY15" fmla="*/ 255064 h 1320826"/>
              <a:gd name="connsiteX16" fmla="*/ 441694 w 1784613"/>
              <a:gd name="connsiteY16" fmla="*/ 208370 h 1320826"/>
              <a:gd name="connsiteX17" fmla="*/ 819458 w 1784613"/>
              <a:gd name="connsiteY17" fmla="*/ 141291 h 1320826"/>
              <a:gd name="connsiteX18" fmla="*/ 1426704 w 1784613"/>
              <a:gd name="connsiteY18" fmla="*/ 148352 h 1320826"/>
              <a:gd name="connsiteX19" fmla="*/ 1779837 w 1784613"/>
              <a:gd name="connsiteY19" fmla="*/ 249912 h 1320826"/>
              <a:gd name="connsiteX20" fmla="*/ 1582129 w 1784613"/>
              <a:gd name="connsiteY20" fmla="*/ 334273 h 1320826"/>
              <a:gd name="connsiteX21" fmla="*/ 1172508 w 1784613"/>
              <a:gd name="connsiteY21" fmla="*/ 363712 h 1320826"/>
              <a:gd name="connsiteX22" fmla="*/ 618219 w 1784613"/>
              <a:gd name="connsiteY22" fmla="*/ 338999 h 1320826"/>
              <a:gd name="connsiteX23" fmla="*/ 427572 w 1784613"/>
              <a:gd name="connsiteY23" fmla="*/ 278980 h 1320826"/>
              <a:gd name="connsiteX24" fmla="*/ 720687 w 1784613"/>
              <a:gd name="connsiteY24" fmla="*/ 238921 h 1320826"/>
              <a:gd name="connsiteX25" fmla="*/ 1373334 w 1784613"/>
              <a:gd name="connsiteY25" fmla="*/ 256919 h 1320826"/>
              <a:gd name="connsiteX26" fmla="*/ 1770477 w 1784613"/>
              <a:gd name="connsiteY26" fmla="*/ 327556 h 1320826"/>
              <a:gd name="connsiteX27" fmla="*/ 1635086 w 1784613"/>
              <a:gd name="connsiteY27" fmla="*/ 406050 h 1320826"/>
              <a:gd name="connsiteX28" fmla="*/ 1060848 w 1784613"/>
              <a:gd name="connsiteY28" fmla="*/ 440188 h 1320826"/>
              <a:gd name="connsiteX29" fmla="*/ 635872 w 1784613"/>
              <a:gd name="connsiteY29" fmla="*/ 406078 h 1320826"/>
              <a:gd name="connsiteX30" fmla="*/ 436766 w 1784613"/>
              <a:gd name="connsiteY30" fmla="*/ 351952 h 1320826"/>
              <a:gd name="connsiteX31" fmla="*/ 518795 w 1784613"/>
              <a:gd name="connsiteY31" fmla="*/ 316278 h 1320826"/>
              <a:gd name="connsiteX32" fmla="*/ 696387 w 1784613"/>
              <a:gd name="connsiteY32" fmla="*/ 301304 h 1320826"/>
              <a:gd name="connsiteX33" fmla="*/ 1068643 w 1784613"/>
              <a:gd name="connsiteY33" fmla="*/ 303983 h 1320826"/>
              <a:gd name="connsiteX34" fmla="*/ 1412416 w 1784613"/>
              <a:gd name="connsiteY34" fmla="*/ 328298 h 1320826"/>
              <a:gd name="connsiteX35" fmla="*/ 1633441 w 1784613"/>
              <a:gd name="connsiteY35" fmla="*/ 365196 h 1320826"/>
              <a:gd name="connsiteX36" fmla="*/ 1763334 w 1784613"/>
              <a:gd name="connsiteY36" fmla="*/ 419431 h 1320826"/>
              <a:gd name="connsiteX37" fmla="*/ 1546741 w 1784613"/>
              <a:gd name="connsiteY37" fmla="*/ 497871 h 1320826"/>
              <a:gd name="connsiteX38" fmla="*/ 1061914 w 1784613"/>
              <a:gd name="connsiteY38" fmla="*/ 521417 h 1320826"/>
              <a:gd name="connsiteX39" fmla="*/ 593506 w 1784613"/>
              <a:gd name="connsiteY39" fmla="*/ 480219 h 1320826"/>
              <a:gd name="connsiteX40" fmla="*/ 441694 w 1784613"/>
              <a:gd name="connsiteY40" fmla="*/ 430792 h 1320826"/>
              <a:gd name="connsiteX41" fmla="*/ 671508 w 1784613"/>
              <a:gd name="connsiteY41" fmla="*/ 377436 h 1320826"/>
              <a:gd name="connsiteX42" fmla="*/ 1313728 w 1784613"/>
              <a:gd name="connsiteY42" fmla="*/ 391956 h 1320826"/>
              <a:gd name="connsiteX43" fmla="*/ 1651342 w 1784613"/>
              <a:gd name="connsiteY43" fmla="*/ 425668 h 1320826"/>
              <a:gd name="connsiteX44" fmla="*/ 1772693 w 1784613"/>
              <a:gd name="connsiteY44" fmla="*/ 483749 h 1320826"/>
              <a:gd name="connsiteX45" fmla="*/ 1672193 w 1784613"/>
              <a:gd name="connsiteY45" fmla="*/ 541803 h 1320826"/>
              <a:gd name="connsiteX46" fmla="*/ 1282119 w 1784613"/>
              <a:gd name="connsiteY46" fmla="*/ 586016 h 1320826"/>
              <a:gd name="connsiteX47" fmla="*/ 878163 w 1784613"/>
              <a:gd name="connsiteY47" fmla="*/ 576174 h 1320826"/>
              <a:gd name="connsiteX48" fmla="*/ 549660 w 1784613"/>
              <a:gd name="connsiteY48" fmla="*/ 527708 h 1320826"/>
              <a:gd name="connsiteX49" fmla="*/ 311279 w 1784613"/>
              <a:gd name="connsiteY49" fmla="*/ 496363 h 1320826"/>
              <a:gd name="connsiteX50" fmla="*/ 1117055 w 1784613"/>
              <a:gd name="connsiteY50" fmla="*/ 1320826 h 1320826"/>
              <a:gd name="connsiteX0" fmla="*/ 438320 w 1591624"/>
              <a:gd name="connsiteY0" fmla="*/ 1279255 h 1320826"/>
              <a:gd name="connsiteX1" fmla="*/ 96236 w 1591624"/>
              <a:gd name="connsiteY1" fmla="*/ 54456 h 1320826"/>
              <a:gd name="connsiteX2" fmla="*/ 948730 w 1591624"/>
              <a:gd name="connsiteY2" fmla="*/ 99 h 1320826"/>
              <a:gd name="connsiteX3" fmla="*/ 1422063 w 1591624"/>
              <a:gd name="connsiteY3" fmla="*/ 43632 h 1320826"/>
              <a:gd name="connsiteX4" fmla="*/ 1580854 w 1591624"/>
              <a:gd name="connsiteY4" fmla="*/ 132637 h 1320826"/>
              <a:gd name="connsiteX5" fmla="*/ 1327806 w 1591624"/>
              <a:gd name="connsiteY5" fmla="*/ 207203 h 1320826"/>
              <a:gd name="connsiteX6" fmla="*/ 894705 w 1591624"/>
              <a:gd name="connsiteY6" fmla="*/ 222918 h 1320826"/>
              <a:gd name="connsiteX7" fmla="*/ 273419 w 1591624"/>
              <a:gd name="connsiteY7" fmla="*/ 162474 h 1320826"/>
              <a:gd name="connsiteX8" fmla="*/ 393456 w 1591624"/>
              <a:gd name="connsiteY8" fmla="*/ 91067 h 1320826"/>
              <a:gd name="connsiteX9" fmla="*/ 882963 w 1591624"/>
              <a:gd name="connsiteY9" fmla="*/ 66353 h 1320826"/>
              <a:gd name="connsiteX10" fmla="*/ 1263274 w 1591624"/>
              <a:gd name="connsiteY10" fmla="*/ 90270 h 1320826"/>
              <a:gd name="connsiteX11" fmla="*/ 1505150 w 1591624"/>
              <a:gd name="connsiteY11" fmla="*/ 139697 h 1320826"/>
              <a:gd name="connsiteX12" fmla="*/ 1571907 w 1591624"/>
              <a:gd name="connsiteY12" fmla="*/ 213467 h 1320826"/>
              <a:gd name="connsiteX13" fmla="*/ 1329039 w 1591624"/>
              <a:gd name="connsiteY13" fmla="*/ 271919 h 1320826"/>
              <a:gd name="connsiteX14" fmla="*/ 940602 w 1591624"/>
              <a:gd name="connsiteY14" fmla="*/ 287635 h 1320826"/>
              <a:gd name="connsiteX15" fmla="*/ 414639 w 1591624"/>
              <a:gd name="connsiteY15" fmla="*/ 255064 h 1320826"/>
              <a:gd name="connsiteX16" fmla="*/ 248705 w 1591624"/>
              <a:gd name="connsiteY16" fmla="*/ 208370 h 1320826"/>
              <a:gd name="connsiteX17" fmla="*/ 626469 w 1591624"/>
              <a:gd name="connsiteY17" fmla="*/ 141291 h 1320826"/>
              <a:gd name="connsiteX18" fmla="*/ 1233715 w 1591624"/>
              <a:gd name="connsiteY18" fmla="*/ 148352 h 1320826"/>
              <a:gd name="connsiteX19" fmla="*/ 1586848 w 1591624"/>
              <a:gd name="connsiteY19" fmla="*/ 249912 h 1320826"/>
              <a:gd name="connsiteX20" fmla="*/ 1389140 w 1591624"/>
              <a:gd name="connsiteY20" fmla="*/ 334273 h 1320826"/>
              <a:gd name="connsiteX21" fmla="*/ 979519 w 1591624"/>
              <a:gd name="connsiteY21" fmla="*/ 363712 h 1320826"/>
              <a:gd name="connsiteX22" fmla="*/ 425230 w 1591624"/>
              <a:gd name="connsiteY22" fmla="*/ 338999 h 1320826"/>
              <a:gd name="connsiteX23" fmla="*/ 234583 w 1591624"/>
              <a:gd name="connsiteY23" fmla="*/ 278980 h 1320826"/>
              <a:gd name="connsiteX24" fmla="*/ 527698 w 1591624"/>
              <a:gd name="connsiteY24" fmla="*/ 238921 h 1320826"/>
              <a:gd name="connsiteX25" fmla="*/ 1180345 w 1591624"/>
              <a:gd name="connsiteY25" fmla="*/ 256919 h 1320826"/>
              <a:gd name="connsiteX26" fmla="*/ 1577488 w 1591624"/>
              <a:gd name="connsiteY26" fmla="*/ 327556 h 1320826"/>
              <a:gd name="connsiteX27" fmla="*/ 1442097 w 1591624"/>
              <a:gd name="connsiteY27" fmla="*/ 406050 h 1320826"/>
              <a:gd name="connsiteX28" fmla="*/ 867859 w 1591624"/>
              <a:gd name="connsiteY28" fmla="*/ 440188 h 1320826"/>
              <a:gd name="connsiteX29" fmla="*/ 442883 w 1591624"/>
              <a:gd name="connsiteY29" fmla="*/ 406078 h 1320826"/>
              <a:gd name="connsiteX30" fmla="*/ 243777 w 1591624"/>
              <a:gd name="connsiteY30" fmla="*/ 351952 h 1320826"/>
              <a:gd name="connsiteX31" fmla="*/ 325806 w 1591624"/>
              <a:gd name="connsiteY31" fmla="*/ 316278 h 1320826"/>
              <a:gd name="connsiteX32" fmla="*/ 503398 w 1591624"/>
              <a:gd name="connsiteY32" fmla="*/ 301304 h 1320826"/>
              <a:gd name="connsiteX33" fmla="*/ 875654 w 1591624"/>
              <a:gd name="connsiteY33" fmla="*/ 303983 h 1320826"/>
              <a:gd name="connsiteX34" fmla="*/ 1219427 w 1591624"/>
              <a:gd name="connsiteY34" fmla="*/ 328298 h 1320826"/>
              <a:gd name="connsiteX35" fmla="*/ 1440452 w 1591624"/>
              <a:gd name="connsiteY35" fmla="*/ 365196 h 1320826"/>
              <a:gd name="connsiteX36" fmla="*/ 1570345 w 1591624"/>
              <a:gd name="connsiteY36" fmla="*/ 419431 h 1320826"/>
              <a:gd name="connsiteX37" fmla="*/ 1353752 w 1591624"/>
              <a:gd name="connsiteY37" fmla="*/ 497871 h 1320826"/>
              <a:gd name="connsiteX38" fmla="*/ 868925 w 1591624"/>
              <a:gd name="connsiteY38" fmla="*/ 521417 h 1320826"/>
              <a:gd name="connsiteX39" fmla="*/ 400517 w 1591624"/>
              <a:gd name="connsiteY39" fmla="*/ 480219 h 1320826"/>
              <a:gd name="connsiteX40" fmla="*/ 248705 w 1591624"/>
              <a:gd name="connsiteY40" fmla="*/ 430792 h 1320826"/>
              <a:gd name="connsiteX41" fmla="*/ 478519 w 1591624"/>
              <a:gd name="connsiteY41" fmla="*/ 377436 h 1320826"/>
              <a:gd name="connsiteX42" fmla="*/ 1120739 w 1591624"/>
              <a:gd name="connsiteY42" fmla="*/ 391956 h 1320826"/>
              <a:gd name="connsiteX43" fmla="*/ 1458353 w 1591624"/>
              <a:gd name="connsiteY43" fmla="*/ 425668 h 1320826"/>
              <a:gd name="connsiteX44" fmla="*/ 1579704 w 1591624"/>
              <a:gd name="connsiteY44" fmla="*/ 483749 h 1320826"/>
              <a:gd name="connsiteX45" fmla="*/ 1479204 w 1591624"/>
              <a:gd name="connsiteY45" fmla="*/ 541803 h 1320826"/>
              <a:gd name="connsiteX46" fmla="*/ 1089130 w 1591624"/>
              <a:gd name="connsiteY46" fmla="*/ 586016 h 1320826"/>
              <a:gd name="connsiteX47" fmla="*/ 685174 w 1591624"/>
              <a:gd name="connsiteY47" fmla="*/ 576174 h 1320826"/>
              <a:gd name="connsiteX48" fmla="*/ 356671 w 1591624"/>
              <a:gd name="connsiteY48" fmla="*/ 527708 h 1320826"/>
              <a:gd name="connsiteX49" fmla="*/ 118290 w 1591624"/>
              <a:gd name="connsiteY49" fmla="*/ 496363 h 1320826"/>
              <a:gd name="connsiteX50" fmla="*/ 924066 w 1591624"/>
              <a:gd name="connsiteY50" fmla="*/ 1320826 h 1320826"/>
              <a:gd name="connsiteX0" fmla="*/ 537394 w 1690698"/>
              <a:gd name="connsiteY0" fmla="*/ 1279255 h 1320826"/>
              <a:gd name="connsiteX1" fmla="*/ 195310 w 1690698"/>
              <a:gd name="connsiteY1" fmla="*/ 54456 h 1320826"/>
              <a:gd name="connsiteX2" fmla="*/ 1047804 w 1690698"/>
              <a:gd name="connsiteY2" fmla="*/ 99 h 1320826"/>
              <a:gd name="connsiteX3" fmla="*/ 1521137 w 1690698"/>
              <a:gd name="connsiteY3" fmla="*/ 43632 h 1320826"/>
              <a:gd name="connsiteX4" fmla="*/ 1679928 w 1690698"/>
              <a:gd name="connsiteY4" fmla="*/ 132637 h 1320826"/>
              <a:gd name="connsiteX5" fmla="*/ 1426880 w 1690698"/>
              <a:gd name="connsiteY5" fmla="*/ 207203 h 1320826"/>
              <a:gd name="connsiteX6" fmla="*/ 993779 w 1690698"/>
              <a:gd name="connsiteY6" fmla="*/ 222918 h 1320826"/>
              <a:gd name="connsiteX7" fmla="*/ 372493 w 1690698"/>
              <a:gd name="connsiteY7" fmla="*/ 162474 h 1320826"/>
              <a:gd name="connsiteX8" fmla="*/ 492530 w 1690698"/>
              <a:gd name="connsiteY8" fmla="*/ 91067 h 1320826"/>
              <a:gd name="connsiteX9" fmla="*/ 982037 w 1690698"/>
              <a:gd name="connsiteY9" fmla="*/ 66353 h 1320826"/>
              <a:gd name="connsiteX10" fmla="*/ 1362348 w 1690698"/>
              <a:gd name="connsiteY10" fmla="*/ 90270 h 1320826"/>
              <a:gd name="connsiteX11" fmla="*/ 1604224 w 1690698"/>
              <a:gd name="connsiteY11" fmla="*/ 139697 h 1320826"/>
              <a:gd name="connsiteX12" fmla="*/ 1670981 w 1690698"/>
              <a:gd name="connsiteY12" fmla="*/ 213467 h 1320826"/>
              <a:gd name="connsiteX13" fmla="*/ 1428113 w 1690698"/>
              <a:gd name="connsiteY13" fmla="*/ 271919 h 1320826"/>
              <a:gd name="connsiteX14" fmla="*/ 1039676 w 1690698"/>
              <a:gd name="connsiteY14" fmla="*/ 287635 h 1320826"/>
              <a:gd name="connsiteX15" fmla="*/ 513713 w 1690698"/>
              <a:gd name="connsiteY15" fmla="*/ 255064 h 1320826"/>
              <a:gd name="connsiteX16" fmla="*/ 347779 w 1690698"/>
              <a:gd name="connsiteY16" fmla="*/ 208370 h 1320826"/>
              <a:gd name="connsiteX17" fmla="*/ 725543 w 1690698"/>
              <a:gd name="connsiteY17" fmla="*/ 141291 h 1320826"/>
              <a:gd name="connsiteX18" fmla="*/ 1332789 w 1690698"/>
              <a:gd name="connsiteY18" fmla="*/ 148352 h 1320826"/>
              <a:gd name="connsiteX19" fmla="*/ 1685922 w 1690698"/>
              <a:gd name="connsiteY19" fmla="*/ 249912 h 1320826"/>
              <a:gd name="connsiteX20" fmla="*/ 1488214 w 1690698"/>
              <a:gd name="connsiteY20" fmla="*/ 334273 h 1320826"/>
              <a:gd name="connsiteX21" fmla="*/ 1078593 w 1690698"/>
              <a:gd name="connsiteY21" fmla="*/ 363712 h 1320826"/>
              <a:gd name="connsiteX22" fmla="*/ 524304 w 1690698"/>
              <a:gd name="connsiteY22" fmla="*/ 338999 h 1320826"/>
              <a:gd name="connsiteX23" fmla="*/ 333657 w 1690698"/>
              <a:gd name="connsiteY23" fmla="*/ 278980 h 1320826"/>
              <a:gd name="connsiteX24" fmla="*/ 626772 w 1690698"/>
              <a:gd name="connsiteY24" fmla="*/ 238921 h 1320826"/>
              <a:gd name="connsiteX25" fmla="*/ 1279419 w 1690698"/>
              <a:gd name="connsiteY25" fmla="*/ 256919 h 1320826"/>
              <a:gd name="connsiteX26" fmla="*/ 1676562 w 1690698"/>
              <a:gd name="connsiteY26" fmla="*/ 327556 h 1320826"/>
              <a:gd name="connsiteX27" fmla="*/ 1541171 w 1690698"/>
              <a:gd name="connsiteY27" fmla="*/ 406050 h 1320826"/>
              <a:gd name="connsiteX28" fmla="*/ 966933 w 1690698"/>
              <a:gd name="connsiteY28" fmla="*/ 440188 h 1320826"/>
              <a:gd name="connsiteX29" fmla="*/ 541957 w 1690698"/>
              <a:gd name="connsiteY29" fmla="*/ 406078 h 1320826"/>
              <a:gd name="connsiteX30" fmla="*/ 342851 w 1690698"/>
              <a:gd name="connsiteY30" fmla="*/ 351952 h 1320826"/>
              <a:gd name="connsiteX31" fmla="*/ 424880 w 1690698"/>
              <a:gd name="connsiteY31" fmla="*/ 316278 h 1320826"/>
              <a:gd name="connsiteX32" fmla="*/ 602472 w 1690698"/>
              <a:gd name="connsiteY32" fmla="*/ 301304 h 1320826"/>
              <a:gd name="connsiteX33" fmla="*/ 974728 w 1690698"/>
              <a:gd name="connsiteY33" fmla="*/ 303983 h 1320826"/>
              <a:gd name="connsiteX34" fmla="*/ 1318501 w 1690698"/>
              <a:gd name="connsiteY34" fmla="*/ 328298 h 1320826"/>
              <a:gd name="connsiteX35" fmla="*/ 1539526 w 1690698"/>
              <a:gd name="connsiteY35" fmla="*/ 365196 h 1320826"/>
              <a:gd name="connsiteX36" fmla="*/ 1669419 w 1690698"/>
              <a:gd name="connsiteY36" fmla="*/ 419431 h 1320826"/>
              <a:gd name="connsiteX37" fmla="*/ 1452826 w 1690698"/>
              <a:gd name="connsiteY37" fmla="*/ 497871 h 1320826"/>
              <a:gd name="connsiteX38" fmla="*/ 967999 w 1690698"/>
              <a:gd name="connsiteY38" fmla="*/ 521417 h 1320826"/>
              <a:gd name="connsiteX39" fmla="*/ 499591 w 1690698"/>
              <a:gd name="connsiteY39" fmla="*/ 480219 h 1320826"/>
              <a:gd name="connsiteX40" fmla="*/ 347779 w 1690698"/>
              <a:gd name="connsiteY40" fmla="*/ 430792 h 1320826"/>
              <a:gd name="connsiteX41" fmla="*/ 577593 w 1690698"/>
              <a:gd name="connsiteY41" fmla="*/ 377436 h 1320826"/>
              <a:gd name="connsiteX42" fmla="*/ 1219813 w 1690698"/>
              <a:gd name="connsiteY42" fmla="*/ 391956 h 1320826"/>
              <a:gd name="connsiteX43" fmla="*/ 1557427 w 1690698"/>
              <a:gd name="connsiteY43" fmla="*/ 425668 h 1320826"/>
              <a:gd name="connsiteX44" fmla="*/ 1678778 w 1690698"/>
              <a:gd name="connsiteY44" fmla="*/ 483749 h 1320826"/>
              <a:gd name="connsiteX45" fmla="*/ 1578278 w 1690698"/>
              <a:gd name="connsiteY45" fmla="*/ 541803 h 1320826"/>
              <a:gd name="connsiteX46" fmla="*/ 1188204 w 1690698"/>
              <a:gd name="connsiteY46" fmla="*/ 586016 h 1320826"/>
              <a:gd name="connsiteX47" fmla="*/ 784248 w 1690698"/>
              <a:gd name="connsiteY47" fmla="*/ 576174 h 1320826"/>
              <a:gd name="connsiteX48" fmla="*/ 455745 w 1690698"/>
              <a:gd name="connsiteY48" fmla="*/ 527708 h 1320826"/>
              <a:gd name="connsiteX49" fmla="*/ 217364 w 1690698"/>
              <a:gd name="connsiteY49" fmla="*/ 496363 h 1320826"/>
              <a:gd name="connsiteX50" fmla="*/ 1023140 w 1690698"/>
              <a:gd name="connsiteY50" fmla="*/ 1320826 h 1320826"/>
              <a:gd name="connsiteX0" fmla="*/ 508967 w 1695721"/>
              <a:gd name="connsiteY0" fmla="*/ 1279255 h 1320826"/>
              <a:gd name="connsiteX1" fmla="*/ 200333 w 1695721"/>
              <a:gd name="connsiteY1" fmla="*/ 54456 h 1320826"/>
              <a:gd name="connsiteX2" fmla="*/ 1052827 w 1695721"/>
              <a:gd name="connsiteY2" fmla="*/ 99 h 1320826"/>
              <a:gd name="connsiteX3" fmla="*/ 1526160 w 1695721"/>
              <a:gd name="connsiteY3" fmla="*/ 43632 h 1320826"/>
              <a:gd name="connsiteX4" fmla="*/ 1684951 w 1695721"/>
              <a:gd name="connsiteY4" fmla="*/ 132637 h 1320826"/>
              <a:gd name="connsiteX5" fmla="*/ 1431903 w 1695721"/>
              <a:gd name="connsiteY5" fmla="*/ 207203 h 1320826"/>
              <a:gd name="connsiteX6" fmla="*/ 998802 w 1695721"/>
              <a:gd name="connsiteY6" fmla="*/ 222918 h 1320826"/>
              <a:gd name="connsiteX7" fmla="*/ 377516 w 1695721"/>
              <a:gd name="connsiteY7" fmla="*/ 162474 h 1320826"/>
              <a:gd name="connsiteX8" fmla="*/ 497553 w 1695721"/>
              <a:gd name="connsiteY8" fmla="*/ 91067 h 1320826"/>
              <a:gd name="connsiteX9" fmla="*/ 987060 w 1695721"/>
              <a:gd name="connsiteY9" fmla="*/ 66353 h 1320826"/>
              <a:gd name="connsiteX10" fmla="*/ 1367371 w 1695721"/>
              <a:gd name="connsiteY10" fmla="*/ 90270 h 1320826"/>
              <a:gd name="connsiteX11" fmla="*/ 1609247 w 1695721"/>
              <a:gd name="connsiteY11" fmla="*/ 139697 h 1320826"/>
              <a:gd name="connsiteX12" fmla="*/ 1676004 w 1695721"/>
              <a:gd name="connsiteY12" fmla="*/ 213467 h 1320826"/>
              <a:gd name="connsiteX13" fmla="*/ 1433136 w 1695721"/>
              <a:gd name="connsiteY13" fmla="*/ 271919 h 1320826"/>
              <a:gd name="connsiteX14" fmla="*/ 1044699 w 1695721"/>
              <a:gd name="connsiteY14" fmla="*/ 287635 h 1320826"/>
              <a:gd name="connsiteX15" fmla="*/ 518736 w 1695721"/>
              <a:gd name="connsiteY15" fmla="*/ 255064 h 1320826"/>
              <a:gd name="connsiteX16" fmla="*/ 352802 w 1695721"/>
              <a:gd name="connsiteY16" fmla="*/ 208370 h 1320826"/>
              <a:gd name="connsiteX17" fmla="*/ 730566 w 1695721"/>
              <a:gd name="connsiteY17" fmla="*/ 141291 h 1320826"/>
              <a:gd name="connsiteX18" fmla="*/ 1337812 w 1695721"/>
              <a:gd name="connsiteY18" fmla="*/ 148352 h 1320826"/>
              <a:gd name="connsiteX19" fmla="*/ 1690945 w 1695721"/>
              <a:gd name="connsiteY19" fmla="*/ 249912 h 1320826"/>
              <a:gd name="connsiteX20" fmla="*/ 1493237 w 1695721"/>
              <a:gd name="connsiteY20" fmla="*/ 334273 h 1320826"/>
              <a:gd name="connsiteX21" fmla="*/ 1083616 w 1695721"/>
              <a:gd name="connsiteY21" fmla="*/ 363712 h 1320826"/>
              <a:gd name="connsiteX22" fmla="*/ 529327 w 1695721"/>
              <a:gd name="connsiteY22" fmla="*/ 338999 h 1320826"/>
              <a:gd name="connsiteX23" fmla="*/ 338680 w 1695721"/>
              <a:gd name="connsiteY23" fmla="*/ 278980 h 1320826"/>
              <a:gd name="connsiteX24" fmla="*/ 631795 w 1695721"/>
              <a:gd name="connsiteY24" fmla="*/ 238921 h 1320826"/>
              <a:gd name="connsiteX25" fmla="*/ 1284442 w 1695721"/>
              <a:gd name="connsiteY25" fmla="*/ 256919 h 1320826"/>
              <a:gd name="connsiteX26" fmla="*/ 1681585 w 1695721"/>
              <a:gd name="connsiteY26" fmla="*/ 327556 h 1320826"/>
              <a:gd name="connsiteX27" fmla="*/ 1546194 w 1695721"/>
              <a:gd name="connsiteY27" fmla="*/ 406050 h 1320826"/>
              <a:gd name="connsiteX28" fmla="*/ 971956 w 1695721"/>
              <a:gd name="connsiteY28" fmla="*/ 440188 h 1320826"/>
              <a:gd name="connsiteX29" fmla="*/ 546980 w 1695721"/>
              <a:gd name="connsiteY29" fmla="*/ 406078 h 1320826"/>
              <a:gd name="connsiteX30" fmla="*/ 347874 w 1695721"/>
              <a:gd name="connsiteY30" fmla="*/ 351952 h 1320826"/>
              <a:gd name="connsiteX31" fmla="*/ 429903 w 1695721"/>
              <a:gd name="connsiteY31" fmla="*/ 316278 h 1320826"/>
              <a:gd name="connsiteX32" fmla="*/ 607495 w 1695721"/>
              <a:gd name="connsiteY32" fmla="*/ 301304 h 1320826"/>
              <a:gd name="connsiteX33" fmla="*/ 979751 w 1695721"/>
              <a:gd name="connsiteY33" fmla="*/ 303983 h 1320826"/>
              <a:gd name="connsiteX34" fmla="*/ 1323524 w 1695721"/>
              <a:gd name="connsiteY34" fmla="*/ 328298 h 1320826"/>
              <a:gd name="connsiteX35" fmla="*/ 1544549 w 1695721"/>
              <a:gd name="connsiteY35" fmla="*/ 365196 h 1320826"/>
              <a:gd name="connsiteX36" fmla="*/ 1674442 w 1695721"/>
              <a:gd name="connsiteY36" fmla="*/ 419431 h 1320826"/>
              <a:gd name="connsiteX37" fmla="*/ 1457849 w 1695721"/>
              <a:gd name="connsiteY37" fmla="*/ 497871 h 1320826"/>
              <a:gd name="connsiteX38" fmla="*/ 973022 w 1695721"/>
              <a:gd name="connsiteY38" fmla="*/ 521417 h 1320826"/>
              <a:gd name="connsiteX39" fmla="*/ 504614 w 1695721"/>
              <a:gd name="connsiteY39" fmla="*/ 480219 h 1320826"/>
              <a:gd name="connsiteX40" fmla="*/ 352802 w 1695721"/>
              <a:gd name="connsiteY40" fmla="*/ 430792 h 1320826"/>
              <a:gd name="connsiteX41" fmla="*/ 582616 w 1695721"/>
              <a:gd name="connsiteY41" fmla="*/ 377436 h 1320826"/>
              <a:gd name="connsiteX42" fmla="*/ 1224836 w 1695721"/>
              <a:gd name="connsiteY42" fmla="*/ 391956 h 1320826"/>
              <a:gd name="connsiteX43" fmla="*/ 1562450 w 1695721"/>
              <a:gd name="connsiteY43" fmla="*/ 425668 h 1320826"/>
              <a:gd name="connsiteX44" fmla="*/ 1683801 w 1695721"/>
              <a:gd name="connsiteY44" fmla="*/ 483749 h 1320826"/>
              <a:gd name="connsiteX45" fmla="*/ 1583301 w 1695721"/>
              <a:gd name="connsiteY45" fmla="*/ 541803 h 1320826"/>
              <a:gd name="connsiteX46" fmla="*/ 1193227 w 1695721"/>
              <a:gd name="connsiteY46" fmla="*/ 586016 h 1320826"/>
              <a:gd name="connsiteX47" fmla="*/ 789271 w 1695721"/>
              <a:gd name="connsiteY47" fmla="*/ 576174 h 1320826"/>
              <a:gd name="connsiteX48" fmla="*/ 460768 w 1695721"/>
              <a:gd name="connsiteY48" fmla="*/ 527708 h 1320826"/>
              <a:gd name="connsiteX49" fmla="*/ 222387 w 1695721"/>
              <a:gd name="connsiteY49" fmla="*/ 496363 h 1320826"/>
              <a:gd name="connsiteX50" fmla="*/ 1028163 w 1695721"/>
              <a:gd name="connsiteY50" fmla="*/ 1320826 h 1320826"/>
              <a:gd name="connsiteX0" fmla="*/ 537398 w 1690698"/>
              <a:gd name="connsiteY0" fmla="*/ 1225606 h 1320826"/>
              <a:gd name="connsiteX1" fmla="*/ 195310 w 1690698"/>
              <a:gd name="connsiteY1" fmla="*/ 54456 h 1320826"/>
              <a:gd name="connsiteX2" fmla="*/ 1047804 w 1690698"/>
              <a:gd name="connsiteY2" fmla="*/ 99 h 1320826"/>
              <a:gd name="connsiteX3" fmla="*/ 1521137 w 1690698"/>
              <a:gd name="connsiteY3" fmla="*/ 43632 h 1320826"/>
              <a:gd name="connsiteX4" fmla="*/ 1679928 w 1690698"/>
              <a:gd name="connsiteY4" fmla="*/ 132637 h 1320826"/>
              <a:gd name="connsiteX5" fmla="*/ 1426880 w 1690698"/>
              <a:gd name="connsiteY5" fmla="*/ 207203 h 1320826"/>
              <a:gd name="connsiteX6" fmla="*/ 993779 w 1690698"/>
              <a:gd name="connsiteY6" fmla="*/ 222918 h 1320826"/>
              <a:gd name="connsiteX7" fmla="*/ 372493 w 1690698"/>
              <a:gd name="connsiteY7" fmla="*/ 162474 h 1320826"/>
              <a:gd name="connsiteX8" fmla="*/ 492530 w 1690698"/>
              <a:gd name="connsiteY8" fmla="*/ 91067 h 1320826"/>
              <a:gd name="connsiteX9" fmla="*/ 982037 w 1690698"/>
              <a:gd name="connsiteY9" fmla="*/ 66353 h 1320826"/>
              <a:gd name="connsiteX10" fmla="*/ 1362348 w 1690698"/>
              <a:gd name="connsiteY10" fmla="*/ 90270 h 1320826"/>
              <a:gd name="connsiteX11" fmla="*/ 1604224 w 1690698"/>
              <a:gd name="connsiteY11" fmla="*/ 139697 h 1320826"/>
              <a:gd name="connsiteX12" fmla="*/ 1670981 w 1690698"/>
              <a:gd name="connsiteY12" fmla="*/ 213467 h 1320826"/>
              <a:gd name="connsiteX13" fmla="*/ 1428113 w 1690698"/>
              <a:gd name="connsiteY13" fmla="*/ 271919 h 1320826"/>
              <a:gd name="connsiteX14" fmla="*/ 1039676 w 1690698"/>
              <a:gd name="connsiteY14" fmla="*/ 287635 h 1320826"/>
              <a:gd name="connsiteX15" fmla="*/ 513713 w 1690698"/>
              <a:gd name="connsiteY15" fmla="*/ 255064 h 1320826"/>
              <a:gd name="connsiteX16" fmla="*/ 347779 w 1690698"/>
              <a:gd name="connsiteY16" fmla="*/ 208370 h 1320826"/>
              <a:gd name="connsiteX17" fmla="*/ 725543 w 1690698"/>
              <a:gd name="connsiteY17" fmla="*/ 141291 h 1320826"/>
              <a:gd name="connsiteX18" fmla="*/ 1332789 w 1690698"/>
              <a:gd name="connsiteY18" fmla="*/ 148352 h 1320826"/>
              <a:gd name="connsiteX19" fmla="*/ 1685922 w 1690698"/>
              <a:gd name="connsiteY19" fmla="*/ 249912 h 1320826"/>
              <a:gd name="connsiteX20" fmla="*/ 1488214 w 1690698"/>
              <a:gd name="connsiteY20" fmla="*/ 334273 h 1320826"/>
              <a:gd name="connsiteX21" fmla="*/ 1078593 w 1690698"/>
              <a:gd name="connsiteY21" fmla="*/ 363712 h 1320826"/>
              <a:gd name="connsiteX22" fmla="*/ 524304 w 1690698"/>
              <a:gd name="connsiteY22" fmla="*/ 338999 h 1320826"/>
              <a:gd name="connsiteX23" fmla="*/ 333657 w 1690698"/>
              <a:gd name="connsiteY23" fmla="*/ 278980 h 1320826"/>
              <a:gd name="connsiteX24" fmla="*/ 626772 w 1690698"/>
              <a:gd name="connsiteY24" fmla="*/ 238921 h 1320826"/>
              <a:gd name="connsiteX25" fmla="*/ 1279419 w 1690698"/>
              <a:gd name="connsiteY25" fmla="*/ 256919 h 1320826"/>
              <a:gd name="connsiteX26" fmla="*/ 1676562 w 1690698"/>
              <a:gd name="connsiteY26" fmla="*/ 327556 h 1320826"/>
              <a:gd name="connsiteX27" fmla="*/ 1541171 w 1690698"/>
              <a:gd name="connsiteY27" fmla="*/ 406050 h 1320826"/>
              <a:gd name="connsiteX28" fmla="*/ 966933 w 1690698"/>
              <a:gd name="connsiteY28" fmla="*/ 440188 h 1320826"/>
              <a:gd name="connsiteX29" fmla="*/ 541957 w 1690698"/>
              <a:gd name="connsiteY29" fmla="*/ 406078 h 1320826"/>
              <a:gd name="connsiteX30" fmla="*/ 342851 w 1690698"/>
              <a:gd name="connsiteY30" fmla="*/ 351952 h 1320826"/>
              <a:gd name="connsiteX31" fmla="*/ 424880 w 1690698"/>
              <a:gd name="connsiteY31" fmla="*/ 316278 h 1320826"/>
              <a:gd name="connsiteX32" fmla="*/ 602472 w 1690698"/>
              <a:gd name="connsiteY32" fmla="*/ 301304 h 1320826"/>
              <a:gd name="connsiteX33" fmla="*/ 974728 w 1690698"/>
              <a:gd name="connsiteY33" fmla="*/ 303983 h 1320826"/>
              <a:gd name="connsiteX34" fmla="*/ 1318501 w 1690698"/>
              <a:gd name="connsiteY34" fmla="*/ 328298 h 1320826"/>
              <a:gd name="connsiteX35" fmla="*/ 1539526 w 1690698"/>
              <a:gd name="connsiteY35" fmla="*/ 365196 h 1320826"/>
              <a:gd name="connsiteX36" fmla="*/ 1669419 w 1690698"/>
              <a:gd name="connsiteY36" fmla="*/ 419431 h 1320826"/>
              <a:gd name="connsiteX37" fmla="*/ 1452826 w 1690698"/>
              <a:gd name="connsiteY37" fmla="*/ 497871 h 1320826"/>
              <a:gd name="connsiteX38" fmla="*/ 967999 w 1690698"/>
              <a:gd name="connsiteY38" fmla="*/ 521417 h 1320826"/>
              <a:gd name="connsiteX39" fmla="*/ 499591 w 1690698"/>
              <a:gd name="connsiteY39" fmla="*/ 480219 h 1320826"/>
              <a:gd name="connsiteX40" fmla="*/ 347779 w 1690698"/>
              <a:gd name="connsiteY40" fmla="*/ 430792 h 1320826"/>
              <a:gd name="connsiteX41" fmla="*/ 577593 w 1690698"/>
              <a:gd name="connsiteY41" fmla="*/ 377436 h 1320826"/>
              <a:gd name="connsiteX42" fmla="*/ 1219813 w 1690698"/>
              <a:gd name="connsiteY42" fmla="*/ 391956 h 1320826"/>
              <a:gd name="connsiteX43" fmla="*/ 1557427 w 1690698"/>
              <a:gd name="connsiteY43" fmla="*/ 425668 h 1320826"/>
              <a:gd name="connsiteX44" fmla="*/ 1678778 w 1690698"/>
              <a:gd name="connsiteY44" fmla="*/ 483749 h 1320826"/>
              <a:gd name="connsiteX45" fmla="*/ 1578278 w 1690698"/>
              <a:gd name="connsiteY45" fmla="*/ 541803 h 1320826"/>
              <a:gd name="connsiteX46" fmla="*/ 1188204 w 1690698"/>
              <a:gd name="connsiteY46" fmla="*/ 586016 h 1320826"/>
              <a:gd name="connsiteX47" fmla="*/ 784248 w 1690698"/>
              <a:gd name="connsiteY47" fmla="*/ 576174 h 1320826"/>
              <a:gd name="connsiteX48" fmla="*/ 455745 w 1690698"/>
              <a:gd name="connsiteY48" fmla="*/ 527708 h 1320826"/>
              <a:gd name="connsiteX49" fmla="*/ 217364 w 1690698"/>
              <a:gd name="connsiteY49" fmla="*/ 496363 h 1320826"/>
              <a:gd name="connsiteX50" fmla="*/ 1023140 w 1690698"/>
              <a:gd name="connsiteY50" fmla="*/ 1320826 h 1320826"/>
              <a:gd name="connsiteX0" fmla="*/ 537400 w 1690697"/>
              <a:gd name="connsiteY0" fmla="*/ 1320982 h 1320984"/>
              <a:gd name="connsiteX1" fmla="*/ 195309 w 1690697"/>
              <a:gd name="connsiteY1" fmla="*/ 54456 h 1320984"/>
              <a:gd name="connsiteX2" fmla="*/ 1047803 w 1690697"/>
              <a:gd name="connsiteY2" fmla="*/ 99 h 1320984"/>
              <a:gd name="connsiteX3" fmla="*/ 1521136 w 1690697"/>
              <a:gd name="connsiteY3" fmla="*/ 43632 h 1320984"/>
              <a:gd name="connsiteX4" fmla="*/ 1679927 w 1690697"/>
              <a:gd name="connsiteY4" fmla="*/ 132637 h 1320984"/>
              <a:gd name="connsiteX5" fmla="*/ 1426879 w 1690697"/>
              <a:gd name="connsiteY5" fmla="*/ 207203 h 1320984"/>
              <a:gd name="connsiteX6" fmla="*/ 993778 w 1690697"/>
              <a:gd name="connsiteY6" fmla="*/ 222918 h 1320984"/>
              <a:gd name="connsiteX7" fmla="*/ 372492 w 1690697"/>
              <a:gd name="connsiteY7" fmla="*/ 162474 h 1320984"/>
              <a:gd name="connsiteX8" fmla="*/ 492529 w 1690697"/>
              <a:gd name="connsiteY8" fmla="*/ 91067 h 1320984"/>
              <a:gd name="connsiteX9" fmla="*/ 982036 w 1690697"/>
              <a:gd name="connsiteY9" fmla="*/ 66353 h 1320984"/>
              <a:gd name="connsiteX10" fmla="*/ 1362347 w 1690697"/>
              <a:gd name="connsiteY10" fmla="*/ 90270 h 1320984"/>
              <a:gd name="connsiteX11" fmla="*/ 1604223 w 1690697"/>
              <a:gd name="connsiteY11" fmla="*/ 139697 h 1320984"/>
              <a:gd name="connsiteX12" fmla="*/ 1670980 w 1690697"/>
              <a:gd name="connsiteY12" fmla="*/ 213467 h 1320984"/>
              <a:gd name="connsiteX13" fmla="*/ 1428112 w 1690697"/>
              <a:gd name="connsiteY13" fmla="*/ 271919 h 1320984"/>
              <a:gd name="connsiteX14" fmla="*/ 1039675 w 1690697"/>
              <a:gd name="connsiteY14" fmla="*/ 287635 h 1320984"/>
              <a:gd name="connsiteX15" fmla="*/ 513712 w 1690697"/>
              <a:gd name="connsiteY15" fmla="*/ 255064 h 1320984"/>
              <a:gd name="connsiteX16" fmla="*/ 347778 w 1690697"/>
              <a:gd name="connsiteY16" fmla="*/ 208370 h 1320984"/>
              <a:gd name="connsiteX17" fmla="*/ 725542 w 1690697"/>
              <a:gd name="connsiteY17" fmla="*/ 141291 h 1320984"/>
              <a:gd name="connsiteX18" fmla="*/ 1332788 w 1690697"/>
              <a:gd name="connsiteY18" fmla="*/ 148352 h 1320984"/>
              <a:gd name="connsiteX19" fmla="*/ 1685921 w 1690697"/>
              <a:gd name="connsiteY19" fmla="*/ 249912 h 1320984"/>
              <a:gd name="connsiteX20" fmla="*/ 1488213 w 1690697"/>
              <a:gd name="connsiteY20" fmla="*/ 334273 h 1320984"/>
              <a:gd name="connsiteX21" fmla="*/ 1078592 w 1690697"/>
              <a:gd name="connsiteY21" fmla="*/ 363712 h 1320984"/>
              <a:gd name="connsiteX22" fmla="*/ 524303 w 1690697"/>
              <a:gd name="connsiteY22" fmla="*/ 338999 h 1320984"/>
              <a:gd name="connsiteX23" fmla="*/ 333656 w 1690697"/>
              <a:gd name="connsiteY23" fmla="*/ 278980 h 1320984"/>
              <a:gd name="connsiteX24" fmla="*/ 626771 w 1690697"/>
              <a:gd name="connsiteY24" fmla="*/ 238921 h 1320984"/>
              <a:gd name="connsiteX25" fmla="*/ 1279418 w 1690697"/>
              <a:gd name="connsiteY25" fmla="*/ 256919 h 1320984"/>
              <a:gd name="connsiteX26" fmla="*/ 1676561 w 1690697"/>
              <a:gd name="connsiteY26" fmla="*/ 327556 h 1320984"/>
              <a:gd name="connsiteX27" fmla="*/ 1541170 w 1690697"/>
              <a:gd name="connsiteY27" fmla="*/ 406050 h 1320984"/>
              <a:gd name="connsiteX28" fmla="*/ 966932 w 1690697"/>
              <a:gd name="connsiteY28" fmla="*/ 440188 h 1320984"/>
              <a:gd name="connsiteX29" fmla="*/ 541956 w 1690697"/>
              <a:gd name="connsiteY29" fmla="*/ 406078 h 1320984"/>
              <a:gd name="connsiteX30" fmla="*/ 342850 w 1690697"/>
              <a:gd name="connsiteY30" fmla="*/ 351952 h 1320984"/>
              <a:gd name="connsiteX31" fmla="*/ 424879 w 1690697"/>
              <a:gd name="connsiteY31" fmla="*/ 316278 h 1320984"/>
              <a:gd name="connsiteX32" fmla="*/ 602471 w 1690697"/>
              <a:gd name="connsiteY32" fmla="*/ 301304 h 1320984"/>
              <a:gd name="connsiteX33" fmla="*/ 974727 w 1690697"/>
              <a:gd name="connsiteY33" fmla="*/ 303983 h 1320984"/>
              <a:gd name="connsiteX34" fmla="*/ 1318500 w 1690697"/>
              <a:gd name="connsiteY34" fmla="*/ 328298 h 1320984"/>
              <a:gd name="connsiteX35" fmla="*/ 1539525 w 1690697"/>
              <a:gd name="connsiteY35" fmla="*/ 365196 h 1320984"/>
              <a:gd name="connsiteX36" fmla="*/ 1669418 w 1690697"/>
              <a:gd name="connsiteY36" fmla="*/ 419431 h 1320984"/>
              <a:gd name="connsiteX37" fmla="*/ 1452825 w 1690697"/>
              <a:gd name="connsiteY37" fmla="*/ 497871 h 1320984"/>
              <a:gd name="connsiteX38" fmla="*/ 967998 w 1690697"/>
              <a:gd name="connsiteY38" fmla="*/ 521417 h 1320984"/>
              <a:gd name="connsiteX39" fmla="*/ 499590 w 1690697"/>
              <a:gd name="connsiteY39" fmla="*/ 480219 h 1320984"/>
              <a:gd name="connsiteX40" fmla="*/ 347778 w 1690697"/>
              <a:gd name="connsiteY40" fmla="*/ 430792 h 1320984"/>
              <a:gd name="connsiteX41" fmla="*/ 577592 w 1690697"/>
              <a:gd name="connsiteY41" fmla="*/ 377436 h 1320984"/>
              <a:gd name="connsiteX42" fmla="*/ 1219812 w 1690697"/>
              <a:gd name="connsiteY42" fmla="*/ 391956 h 1320984"/>
              <a:gd name="connsiteX43" fmla="*/ 1557426 w 1690697"/>
              <a:gd name="connsiteY43" fmla="*/ 425668 h 1320984"/>
              <a:gd name="connsiteX44" fmla="*/ 1678777 w 1690697"/>
              <a:gd name="connsiteY44" fmla="*/ 483749 h 1320984"/>
              <a:gd name="connsiteX45" fmla="*/ 1578277 w 1690697"/>
              <a:gd name="connsiteY45" fmla="*/ 541803 h 1320984"/>
              <a:gd name="connsiteX46" fmla="*/ 1188203 w 1690697"/>
              <a:gd name="connsiteY46" fmla="*/ 586016 h 1320984"/>
              <a:gd name="connsiteX47" fmla="*/ 784247 w 1690697"/>
              <a:gd name="connsiteY47" fmla="*/ 576174 h 1320984"/>
              <a:gd name="connsiteX48" fmla="*/ 455744 w 1690697"/>
              <a:gd name="connsiteY48" fmla="*/ 527708 h 1320984"/>
              <a:gd name="connsiteX49" fmla="*/ 217363 w 1690697"/>
              <a:gd name="connsiteY49" fmla="*/ 496363 h 1320984"/>
              <a:gd name="connsiteX50" fmla="*/ 1023139 w 1690697"/>
              <a:gd name="connsiteY50" fmla="*/ 1320826 h 1320984"/>
              <a:gd name="connsiteX0" fmla="*/ 537400 w 1690697"/>
              <a:gd name="connsiteY0" fmla="*/ 1320982 h 1320984"/>
              <a:gd name="connsiteX1" fmla="*/ 195309 w 1690697"/>
              <a:gd name="connsiteY1" fmla="*/ 54456 h 1320984"/>
              <a:gd name="connsiteX2" fmla="*/ 1047803 w 1690697"/>
              <a:gd name="connsiteY2" fmla="*/ 99 h 1320984"/>
              <a:gd name="connsiteX3" fmla="*/ 1521136 w 1690697"/>
              <a:gd name="connsiteY3" fmla="*/ 43632 h 1320984"/>
              <a:gd name="connsiteX4" fmla="*/ 1679927 w 1690697"/>
              <a:gd name="connsiteY4" fmla="*/ 132637 h 1320984"/>
              <a:gd name="connsiteX5" fmla="*/ 1426879 w 1690697"/>
              <a:gd name="connsiteY5" fmla="*/ 207203 h 1320984"/>
              <a:gd name="connsiteX6" fmla="*/ 993778 w 1690697"/>
              <a:gd name="connsiteY6" fmla="*/ 222918 h 1320984"/>
              <a:gd name="connsiteX7" fmla="*/ 372492 w 1690697"/>
              <a:gd name="connsiteY7" fmla="*/ 162474 h 1320984"/>
              <a:gd name="connsiteX8" fmla="*/ 492529 w 1690697"/>
              <a:gd name="connsiteY8" fmla="*/ 91067 h 1320984"/>
              <a:gd name="connsiteX9" fmla="*/ 982036 w 1690697"/>
              <a:gd name="connsiteY9" fmla="*/ 66353 h 1320984"/>
              <a:gd name="connsiteX10" fmla="*/ 1362347 w 1690697"/>
              <a:gd name="connsiteY10" fmla="*/ 90270 h 1320984"/>
              <a:gd name="connsiteX11" fmla="*/ 1604223 w 1690697"/>
              <a:gd name="connsiteY11" fmla="*/ 139697 h 1320984"/>
              <a:gd name="connsiteX12" fmla="*/ 1670980 w 1690697"/>
              <a:gd name="connsiteY12" fmla="*/ 213467 h 1320984"/>
              <a:gd name="connsiteX13" fmla="*/ 1428112 w 1690697"/>
              <a:gd name="connsiteY13" fmla="*/ 271919 h 1320984"/>
              <a:gd name="connsiteX14" fmla="*/ 1039675 w 1690697"/>
              <a:gd name="connsiteY14" fmla="*/ 287635 h 1320984"/>
              <a:gd name="connsiteX15" fmla="*/ 513712 w 1690697"/>
              <a:gd name="connsiteY15" fmla="*/ 255064 h 1320984"/>
              <a:gd name="connsiteX16" fmla="*/ 347778 w 1690697"/>
              <a:gd name="connsiteY16" fmla="*/ 208370 h 1320984"/>
              <a:gd name="connsiteX17" fmla="*/ 725542 w 1690697"/>
              <a:gd name="connsiteY17" fmla="*/ 141291 h 1320984"/>
              <a:gd name="connsiteX18" fmla="*/ 1332788 w 1690697"/>
              <a:gd name="connsiteY18" fmla="*/ 148352 h 1320984"/>
              <a:gd name="connsiteX19" fmla="*/ 1685921 w 1690697"/>
              <a:gd name="connsiteY19" fmla="*/ 249912 h 1320984"/>
              <a:gd name="connsiteX20" fmla="*/ 1488213 w 1690697"/>
              <a:gd name="connsiteY20" fmla="*/ 334273 h 1320984"/>
              <a:gd name="connsiteX21" fmla="*/ 1078592 w 1690697"/>
              <a:gd name="connsiteY21" fmla="*/ 363712 h 1320984"/>
              <a:gd name="connsiteX22" fmla="*/ 524303 w 1690697"/>
              <a:gd name="connsiteY22" fmla="*/ 338999 h 1320984"/>
              <a:gd name="connsiteX23" fmla="*/ 333656 w 1690697"/>
              <a:gd name="connsiteY23" fmla="*/ 278980 h 1320984"/>
              <a:gd name="connsiteX24" fmla="*/ 626771 w 1690697"/>
              <a:gd name="connsiteY24" fmla="*/ 238921 h 1320984"/>
              <a:gd name="connsiteX25" fmla="*/ 1279418 w 1690697"/>
              <a:gd name="connsiteY25" fmla="*/ 256919 h 1320984"/>
              <a:gd name="connsiteX26" fmla="*/ 1676561 w 1690697"/>
              <a:gd name="connsiteY26" fmla="*/ 327556 h 1320984"/>
              <a:gd name="connsiteX27" fmla="*/ 1541170 w 1690697"/>
              <a:gd name="connsiteY27" fmla="*/ 406050 h 1320984"/>
              <a:gd name="connsiteX28" fmla="*/ 966932 w 1690697"/>
              <a:gd name="connsiteY28" fmla="*/ 440188 h 1320984"/>
              <a:gd name="connsiteX29" fmla="*/ 541956 w 1690697"/>
              <a:gd name="connsiteY29" fmla="*/ 406078 h 1320984"/>
              <a:gd name="connsiteX30" fmla="*/ 342850 w 1690697"/>
              <a:gd name="connsiteY30" fmla="*/ 351952 h 1320984"/>
              <a:gd name="connsiteX31" fmla="*/ 424879 w 1690697"/>
              <a:gd name="connsiteY31" fmla="*/ 316278 h 1320984"/>
              <a:gd name="connsiteX32" fmla="*/ 602471 w 1690697"/>
              <a:gd name="connsiteY32" fmla="*/ 301304 h 1320984"/>
              <a:gd name="connsiteX33" fmla="*/ 974727 w 1690697"/>
              <a:gd name="connsiteY33" fmla="*/ 303983 h 1320984"/>
              <a:gd name="connsiteX34" fmla="*/ 1318500 w 1690697"/>
              <a:gd name="connsiteY34" fmla="*/ 328298 h 1320984"/>
              <a:gd name="connsiteX35" fmla="*/ 1539525 w 1690697"/>
              <a:gd name="connsiteY35" fmla="*/ 365196 h 1320984"/>
              <a:gd name="connsiteX36" fmla="*/ 1669418 w 1690697"/>
              <a:gd name="connsiteY36" fmla="*/ 419431 h 1320984"/>
              <a:gd name="connsiteX37" fmla="*/ 1452825 w 1690697"/>
              <a:gd name="connsiteY37" fmla="*/ 497871 h 1320984"/>
              <a:gd name="connsiteX38" fmla="*/ 967998 w 1690697"/>
              <a:gd name="connsiteY38" fmla="*/ 521417 h 1320984"/>
              <a:gd name="connsiteX39" fmla="*/ 499590 w 1690697"/>
              <a:gd name="connsiteY39" fmla="*/ 480219 h 1320984"/>
              <a:gd name="connsiteX40" fmla="*/ 347778 w 1690697"/>
              <a:gd name="connsiteY40" fmla="*/ 430792 h 1320984"/>
              <a:gd name="connsiteX41" fmla="*/ 577592 w 1690697"/>
              <a:gd name="connsiteY41" fmla="*/ 377436 h 1320984"/>
              <a:gd name="connsiteX42" fmla="*/ 1219812 w 1690697"/>
              <a:gd name="connsiteY42" fmla="*/ 391956 h 1320984"/>
              <a:gd name="connsiteX43" fmla="*/ 1557426 w 1690697"/>
              <a:gd name="connsiteY43" fmla="*/ 425668 h 1320984"/>
              <a:gd name="connsiteX44" fmla="*/ 1678777 w 1690697"/>
              <a:gd name="connsiteY44" fmla="*/ 483749 h 1320984"/>
              <a:gd name="connsiteX45" fmla="*/ 1578277 w 1690697"/>
              <a:gd name="connsiteY45" fmla="*/ 541803 h 1320984"/>
              <a:gd name="connsiteX46" fmla="*/ 1188203 w 1690697"/>
              <a:gd name="connsiteY46" fmla="*/ 586016 h 1320984"/>
              <a:gd name="connsiteX47" fmla="*/ 784247 w 1690697"/>
              <a:gd name="connsiteY47" fmla="*/ 576174 h 1320984"/>
              <a:gd name="connsiteX48" fmla="*/ 455744 w 1690697"/>
              <a:gd name="connsiteY48" fmla="*/ 527708 h 1320984"/>
              <a:gd name="connsiteX49" fmla="*/ 217363 w 1690697"/>
              <a:gd name="connsiteY49" fmla="*/ 496363 h 1320984"/>
              <a:gd name="connsiteX50" fmla="*/ 1023139 w 1690697"/>
              <a:gd name="connsiteY50" fmla="*/ 1320826 h 1320984"/>
              <a:gd name="connsiteX0" fmla="*/ 537400 w 1690697"/>
              <a:gd name="connsiteY0" fmla="*/ 1320982 h 1320984"/>
              <a:gd name="connsiteX1" fmla="*/ 195309 w 1690697"/>
              <a:gd name="connsiteY1" fmla="*/ 54456 h 1320984"/>
              <a:gd name="connsiteX2" fmla="*/ 1047803 w 1690697"/>
              <a:gd name="connsiteY2" fmla="*/ 99 h 1320984"/>
              <a:gd name="connsiteX3" fmla="*/ 1521136 w 1690697"/>
              <a:gd name="connsiteY3" fmla="*/ 43632 h 1320984"/>
              <a:gd name="connsiteX4" fmla="*/ 1679927 w 1690697"/>
              <a:gd name="connsiteY4" fmla="*/ 132637 h 1320984"/>
              <a:gd name="connsiteX5" fmla="*/ 1426879 w 1690697"/>
              <a:gd name="connsiteY5" fmla="*/ 207203 h 1320984"/>
              <a:gd name="connsiteX6" fmla="*/ 993778 w 1690697"/>
              <a:gd name="connsiteY6" fmla="*/ 222918 h 1320984"/>
              <a:gd name="connsiteX7" fmla="*/ 372492 w 1690697"/>
              <a:gd name="connsiteY7" fmla="*/ 162474 h 1320984"/>
              <a:gd name="connsiteX8" fmla="*/ 492529 w 1690697"/>
              <a:gd name="connsiteY8" fmla="*/ 91067 h 1320984"/>
              <a:gd name="connsiteX9" fmla="*/ 982036 w 1690697"/>
              <a:gd name="connsiteY9" fmla="*/ 66353 h 1320984"/>
              <a:gd name="connsiteX10" fmla="*/ 1362347 w 1690697"/>
              <a:gd name="connsiteY10" fmla="*/ 90270 h 1320984"/>
              <a:gd name="connsiteX11" fmla="*/ 1604223 w 1690697"/>
              <a:gd name="connsiteY11" fmla="*/ 139697 h 1320984"/>
              <a:gd name="connsiteX12" fmla="*/ 1670980 w 1690697"/>
              <a:gd name="connsiteY12" fmla="*/ 213467 h 1320984"/>
              <a:gd name="connsiteX13" fmla="*/ 1428112 w 1690697"/>
              <a:gd name="connsiteY13" fmla="*/ 271919 h 1320984"/>
              <a:gd name="connsiteX14" fmla="*/ 1039675 w 1690697"/>
              <a:gd name="connsiteY14" fmla="*/ 287635 h 1320984"/>
              <a:gd name="connsiteX15" fmla="*/ 513712 w 1690697"/>
              <a:gd name="connsiteY15" fmla="*/ 255064 h 1320984"/>
              <a:gd name="connsiteX16" fmla="*/ 347778 w 1690697"/>
              <a:gd name="connsiteY16" fmla="*/ 208370 h 1320984"/>
              <a:gd name="connsiteX17" fmla="*/ 725542 w 1690697"/>
              <a:gd name="connsiteY17" fmla="*/ 141291 h 1320984"/>
              <a:gd name="connsiteX18" fmla="*/ 1332788 w 1690697"/>
              <a:gd name="connsiteY18" fmla="*/ 148352 h 1320984"/>
              <a:gd name="connsiteX19" fmla="*/ 1685921 w 1690697"/>
              <a:gd name="connsiteY19" fmla="*/ 249912 h 1320984"/>
              <a:gd name="connsiteX20" fmla="*/ 1488213 w 1690697"/>
              <a:gd name="connsiteY20" fmla="*/ 334273 h 1320984"/>
              <a:gd name="connsiteX21" fmla="*/ 1078592 w 1690697"/>
              <a:gd name="connsiteY21" fmla="*/ 363712 h 1320984"/>
              <a:gd name="connsiteX22" fmla="*/ 524303 w 1690697"/>
              <a:gd name="connsiteY22" fmla="*/ 338999 h 1320984"/>
              <a:gd name="connsiteX23" fmla="*/ 333656 w 1690697"/>
              <a:gd name="connsiteY23" fmla="*/ 278980 h 1320984"/>
              <a:gd name="connsiteX24" fmla="*/ 626771 w 1690697"/>
              <a:gd name="connsiteY24" fmla="*/ 238921 h 1320984"/>
              <a:gd name="connsiteX25" fmla="*/ 1279418 w 1690697"/>
              <a:gd name="connsiteY25" fmla="*/ 256919 h 1320984"/>
              <a:gd name="connsiteX26" fmla="*/ 1676561 w 1690697"/>
              <a:gd name="connsiteY26" fmla="*/ 327556 h 1320984"/>
              <a:gd name="connsiteX27" fmla="*/ 1541170 w 1690697"/>
              <a:gd name="connsiteY27" fmla="*/ 406050 h 1320984"/>
              <a:gd name="connsiteX28" fmla="*/ 966932 w 1690697"/>
              <a:gd name="connsiteY28" fmla="*/ 440188 h 1320984"/>
              <a:gd name="connsiteX29" fmla="*/ 541956 w 1690697"/>
              <a:gd name="connsiteY29" fmla="*/ 406078 h 1320984"/>
              <a:gd name="connsiteX30" fmla="*/ 342850 w 1690697"/>
              <a:gd name="connsiteY30" fmla="*/ 351952 h 1320984"/>
              <a:gd name="connsiteX31" fmla="*/ 424879 w 1690697"/>
              <a:gd name="connsiteY31" fmla="*/ 316278 h 1320984"/>
              <a:gd name="connsiteX32" fmla="*/ 602471 w 1690697"/>
              <a:gd name="connsiteY32" fmla="*/ 301304 h 1320984"/>
              <a:gd name="connsiteX33" fmla="*/ 974727 w 1690697"/>
              <a:gd name="connsiteY33" fmla="*/ 303983 h 1320984"/>
              <a:gd name="connsiteX34" fmla="*/ 1318500 w 1690697"/>
              <a:gd name="connsiteY34" fmla="*/ 328298 h 1320984"/>
              <a:gd name="connsiteX35" fmla="*/ 1539525 w 1690697"/>
              <a:gd name="connsiteY35" fmla="*/ 365196 h 1320984"/>
              <a:gd name="connsiteX36" fmla="*/ 1669418 w 1690697"/>
              <a:gd name="connsiteY36" fmla="*/ 419431 h 1320984"/>
              <a:gd name="connsiteX37" fmla="*/ 1452825 w 1690697"/>
              <a:gd name="connsiteY37" fmla="*/ 497871 h 1320984"/>
              <a:gd name="connsiteX38" fmla="*/ 967998 w 1690697"/>
              <a:gd name="connsiteY38" fmla="*/ 521417 h 1320984"/>
              <a:gd name="connsiteX39" fmla="*/ 499590 w 1690697"/>
              <a:gd name="connsiteY39" fmla="*/ 480219 h 1320984"/>
              <a:gd name="connsiteX40" fmla="*/ 347778 w 1690697"/>
              <a:gd name="connsiteY40" fmla="*/ 430792 h 1320984"/>
              <a:gd name="connsiteX41" fmla="*/ 577592 w 1690697"/>
              <a:gd name="connsiteY41" fmla="*/ 377436 h 1320984"/>
              <a:gd name="connsiteX42" fmla="*/ 1219812 w 1690697"/>
              <a:gd name="connsiteY42" fmla="*/ 391956 h 1320984"/>
              <a:gd name="connsiteX43" fmla="*/ 1557426 w 1690697"/>
              <a:gd name="connsiteY43" fmla="*/ 425668 h 1320984"/>
              <a:gd name="connsiteX44" fmla="*/ 1678777 w 1690697"/>
              <a:gd name="connsiteY44" fmla="*/ 483749 h 1320984"/>
              <a:gd name="connsiteX45" fmla="*/ 1578277 w 1690697"/>
              <a:gd name="connsiteY45" fmla="*/ 541803 h 1320984"/>
              <a:gd name="connsiteX46" fmla="*/ 1188203 w 1690697"/>
              <a:gd name="connsiteY46" fmla="*/ 586016 h 1320984"/>
              <a:gd name="connsiteX47" fmla="*/ 784247 w 1690697"/>
              <a:gd name="connsiteY47" fmla="*/ 576174 h 1320984"/>
              <a:gd name="connsiteX48" fmla="*/ 455744 w 1690697"/>
              <a:gd name="connsiteY48" fmla="*/ 527708 h 1320984"/>
              <a:gd name="connsiteX49" fmla="*/ 217363 w 1690697"/>
              <a:gd name="connsiteY49" fmla="*/ 496363 h 1320984"/>
              <a:gd name="connsiteX50" fmla="*/ 1023139 w 1690697"/>
              <a:gd name="connsiteY50" fmla="*/ 1320826 h 1320984"/>
              <a:gd name="connsiteX0" fmla="*/ 537400 w 1690697"/>
              <a:gd name="connsiteY0" fmla="*/ 1320982 h 1320984"/>
              <a:gd name="connsiteX1" fmla="*/ 195309 w 1690697"/>
              <a:gd name="connsiteY1" fmla="*/ 54456 h 1320984"/>
              <a:gd name="connsiteX2" fmla="*/ 1047803 w 1690697"/>
              <a:gd name="connsiteY2" fmla="*/ 99 h 1320984"/>
              <a:gd name="connsiteX3" fmla="*/ 1521136 w 1690697"/>
              <a:gd name="connsiteY3" fmla="*/ 43632 h 1320984"/>
              <a:gd name="connsiteX4" fmla="*/ 1679927 w 1690697"/>
              <a:gd name="connsiteY4" fmla="*/ 132637 h 1320984"/>
              <a:gd name="connsiteX5" fmla="*/ 1426879 w 1690697"/>
              <a:gd name="connsiteY5" fmla="*/ 207203 h 1320984"/>
              <a:gd name="connsiteX6" fmla="*/ 993778 w 1690697"/>
              <a:gd name="connsiteY6" fmla="*/ 222918 h 1320984"/>
              <a:gd name="connsiteX7" fmla="*/ 372492 w 1690697"/>
              <a:gd name="connsiteY7" fmla="*/ 162474 h 1320984"/>
              <a:gd name="connsiteX8" fmla="*/ 492529 w 1690697"/>
              <a:gd name="connsiteY8" fmla="*/ 91067 h 1320984"/>
              <a:gd name="connsiteX9" fmla="*/ 982036 w 1690697"/>
              <a:gd name="connsiteY9" fmla="*/ 66353 h 1320984"/>
              <a:gd name="connsiteX10" fmla="*/ 1362347 w 1690697"/>
              <a:gd name="connsiteY10" fmla="*/ 90270 h 1320984"/>
              <a:gd name="connsiteX11" fmla="*/ 1604223 w 1690697"/>
              <a:gd name="connsiteY11" fmla="*/ 139697 h 1320984"/>
              <a:gd name="connsiteX12" fmla="*/ 1670980 w 1690697"/>
              <a:gd name="connsiteY12" fmla="*/ 213467 h 1320984"/>
              <a:gd name="connsiteX13" fmla="*/ 1428112 w 1690697"/>
              <a:gd name="connsiteY13" fmla="*/ 271919 h 1320984"/>
              <a:gd name="connsiteX14" fmla="*/ 1039675 w 1690697"/>
              <a:gd name="connsiteY14" fmla="*/ 287635 h 1320984"/>
              <a:gd name="connsiteX15" fmla="*/ 513712 w 1690697"/>
              <a:gd name="connsiteY15" fmla="*/ 255064 h 1320984"/>
              <a:gd name="connsiteX16" fmla="*/ 347778 w 1690697"/>
              <a:gd name="connsiteY16" fmla="*/ 208370 h 1320984"/>
              <a:gd name="connsiteX17" fmla="*/ 725542 w 1690697"/>
              <a:gd name="connsiteY17" fmla="*/ 141291 h 1320984"/>
              <a:gd name="connsiteX18" fmla="*/ 1332788 w 1690697"/>
              <a:gd name="connsiteY18" fmla="*/ 148352 h 1320984"/>
              <a:gd name="connsiteX19" fmla="*/ 1685921 w 1690697"/>
              <a:gd name="connsiteY19" fmla="*/ 249912 h 1320984"/>
              <a:gd name="connsiteX20" fmla="*/ 1488213 w 1690697"/>
              <a:gd name="connsiteY20" fmla="*/ 334273 h 1320984"/>
              <a:gd name="connsiteX21" fmla="*/ 1078592 w 1690697"/>
              <a:gd name="connsiteY21" fmla="*/ 363712 h 1320984"/>
              <a:gd name="connsiteX22" fmla="*/ 524303 w 1690697"/>
              <a:gd name="connsiteY22" fmla="*/ 338999 h 1320984"/>
              <a:gd name="connsiteX23" fmla="*/ 333656 w 1690697"/>
              <a:gd name="connsiteY23" fmla="*/ 278980 h 1320984"/>
              <a:gd name="connsiteX24" fmla="*/ 626771 w 1690697"/>
              <a:gd name="connsiteY24" fmla="*/ 238921 h 1320984"/>
              <a:gd name="connsiteX25" fmla="*/ 1279418 w 1690697"/>
              <a:gd name="connsiteY25" fmla="*/ 256919 h 1320984"/>
              <a:gd name="connsiteX26" fmla="*/ 1676561 w 1690697"/>
              <a:gd name="connsiteY26" fmla="*/ 327556 h 1320984"/>
              <a:gd name="connsiteX27" fmla="*/ 1541170 w 1690697"/>
              <a:gd name="connsiteY27" fmla="*/ 406050 h 1320984"/>
              <a:gd name="connsiteX28" fmla="*/ 966932 w 1690697"/>
              <a:gd name="connsiteY28" fmla="*/ 440188 h 1320984"/>
              <a:gd name="connsiteX29" fmla="*/ 541956 w 1690697"/>
              <a:gd name="connsiteY29" fmla="*/ 406078 h 1320984"/>
              <a:gd name="connsiteX30" fmla="*/ 342850 w 1690697"/>
              <a:gd name="connsiteY30" fmla="*/ 351952 h 1320984"/>
              <a:gd name="connsiteX31" fmla="*/ 424879 w 1690697"/>
              <a:gd name="connsiteY31" fmla="*/ 316278 h 1320984"/>
              <a:gd name="connsiteX32" fmla="*/ 602471 w 1690697"/>
              <a:gd name="connsiteY32" fmla="*/ 301304 h 1320984"/>
              <a:gd name="connsiteX33" fmla="*/ 974727 w 1690697"/>
              <a:gd name="connsiteY33" fmla="*/ 303983 h 1320984"/>
              <a:gd name="connsiteX34" fmla="*/ 1318500 w 1690697"/>
              <a:gd name="connsiteY34" fmla="*/ 328298 h 1320984"/>
              <a:gd name="connsiteX35" fmla="*/ 1539525 w 1690697"/>
              <a:gd name="connsiteY35" fmla="*/ 365196 h 1320984"/>
              <a:gd name="connsiteX36" fmla="*/ 1669418 w 1690697"/>
              <a:gd name="connsiteY36" fmla="*/ 419431 h 1320984"/>
              <a:gd name="connsiteX37" fmla="*/ 1452825 w 1690697"/>
              <a:gd name="connsiteY37" fmla="*/ 497871 h 1320984"/>
              <a:gd name="connsiteX38" fmla="*/ 967998 w 1690697"/>
              <a:gd name="connsiteY38" fmla="*/ 521417 h 1320984"/>
              <a:gd name="connsiteX39" fmla="*/ 499590 w 1690697"/>
              <a:gd name="connsiteY39" fmla="*/ 480219 h 1320984"/>
              <a:gd name="connsiteX40" fmla="*/ 347778 w 1690697"/>
              <a:gd name="connsiteY40" fmla="*/ 430792 h 1320984"/>
              <a:gd name="connsiteX41" fmla="*/ 577592 w 1690697"/>
              <a:gd name="connsiteY41" fmla="*/ 377436 h 1320984"/>
              <a:gd name="connsiteX42" fmla="*/ 1219812 w 1690697"/>
              <a:gd name="connsiteY42" fmla="*/ 391956 h 1320984"/>
              <a:gd name="connsiteX43" fmla="*/ 1557426 w 1690697"/>
              <a:gd name="connsiteY43" fmla="*/ 425668 h 1320984"/>
              <a:gd name="connsiteX44" fmla="*/ 1678777 w 1690697"/>
              <a:gd name="connsiteY44" fmla="*/ 483749 h 1320984"/>
              <a:gd name="connsiteX45" fmla="*/ 1578277 w 1690697"/>
              <a:gd name="connsiteY45" fmla="*/ 541803 h 1320984"/>
              <a:gd name="connsiteX46" fmla="*/ 1188203 w 1690697"/>
              <a:gd name="connsiteY46" fmla="*/ 586016 h 1320984"/>
              <a:gd name="connsiteX47" fmla="*/ 784247 w 1690697"/>
              <a:gd name="connsiteY47" fmla="*/ 576174 h 1320984"/>
              <a:gd name="connsiteX48" fmla="*/ 455744 w 1690697"/>
              <a:gd name="connsiteY48" fmla="*/ 527708 h 1320984"/>
              <a:gd name="connsiteX49" fmla="*/ 206211 w 1690697"/>
              <a:gd name="connsiteY49" fmla="*/ 514246 h 1320984"/>
              <a:gd name="connsiteX50" fmla="*/ 1023139 w 1690697"/>
              <a:gd name="connsiteY50" fmla="*/ 1320826 h 1320984"/>
              <a:gd name="connsiteX0" fmla="*/ 537400 w 1690697"/>
              <a:gd name="connsiteY0" fmla="*/ 1330425 h 1330427"/>
              <a:gd name="connsiteX1" fmla="*/ 195309 w 1690697"/>
              <a:gd name="connsiteY1" fmla="*/ 63899 h 1330427"/>
              <a:gd name="connsiteX2" fmla="*/ 1047803 w 1690697"/>
              <a:gd name="connsiteY2" fmla="*/ 9542 h 1330427"/>
              <a:gd name="connsiteX3" fmla="*/ 1521136 w 1690697"/>
              <a:gd name="connsiteY3" fmla="*/ 53075 h 1330427"/>
              <a:gd name="connsiteX4" fmla="*/ 1679927 w 1690697"/>
              <a:gd name="connsiteY4" fmla="*/ 142080 h 1330427"/>
              <a:gd name="connsiteX5" fmla="*/ 1426879 w 1690697"/>
              <a:gd name="connsiteY5" fmla="*/ 216646 h 1330427"/>
              <a:gd name="connsiteX6" fmla="*/ 993778 w 1690697"/>
              <a:gd name="connsiteY6" fmla="*/ 232361 h 1330427"/>
              <a:gd name="connsiteX7" fmla="*/ 372492 w 1690697"/>
              <a:gd name="connsiteY7" fmla="*/ 171917 h 1330427"/>
              <a:gd name="connsiteX8" fmla="*/ 492529 w 1690697"/>
              <a:gd name="connsiteY8" fmla="*/ 100510 h 1330427"/>
              <a:gd name="connsiteX9" fmla="*/ 982036 w 1690697"/>
              <a:gd name="connsiteY9" fmla="*/ 75796 h 1330427"/>
              <a:gd name="connsiteX10" fmla="*/ 1362347 w 1690697"/>
              <a:gd name="connsiteY10" fmla="*/ 99713 h 1330427"/>
              <a:gd name="connsiteX11" fmla="*/ 1604223 w 1690697"/>
              <a:gd name="connsiteY11" fmla="*/ 149140 h 1330427"/>
              <a:gd name="connsiteX12" fmla="*/ 1670980 w 1690697"/>
              <a:gd name="connsiteY12" fmla="*/ 222910 h 1330427"/>
              <a:gd name="connsiteX13" fmla="*/ 1428112 w 1690697"/>
              <a:gd name="connsiteY13" fmla="*/ 281362 h 1330427"/>
              <a:gd name="connsiteX14" fmla="*/ 1039675 w 1690697"/>
              <a:gd name="connsiteY14" fmla="*/ 297078 h 1330427"/>
              <a:gd name="connsiteX15" fmla="*/ 513712 w 1690697"/>
              <a:gd name="connsiteY15" fmla="*/ 264507 h 1330427"/>
              <a:gd name="connsiteX16" fmla="*/ 347778 w 1690697"/>
              <a:gd name="connsiteY16" fmla="*/ 217813 h 1330427"/>
              <a:gd name="connsiteX17" fmla="*/ 725542 w 1690697"/>
              <a:gd name="connsiteY17" fmla="*/ 150734 h 1330427"/>
              <a:gd name="connsiteX18" fmla="*/ 1332788 w 1690697"/>
              <a:gd name="connsiteY18" fmla="*/ 157795 h 1330427"/>
              <a:gd name="connsiteX19" fmla="*/ 1685921 w 1690697"/>
              <a:gd name="connsiteY19" fmla="*/ 259355 h 1330427"/>
              <a:gd name="connsiteX20" fmla="*/ 1488213 w 1690697"/>
              <a:gd name="connsiteY20" fmla="*/ 343716 h 1330427"/>
              <a:gd name="connsiteX21" fmla="*/ 1078592 w 1690697"/>
              <a:gd name="connsiteY21" fmla="*/ 373155 h 1330427"/>
              <a:gd name="connsiteX22" fmla="*/ 524303 w 1690697"/>
              <a:gd name="connsiteY22" fmla="*/ 348442 h 1330427"/>
              <a:gd name="connsiteX23" fmla="*/ 333656 w 1690697"/>
              <a:gd name="connsiteY23" fmla="*/ 288423 h 1330427"/>
              <a:gd name="connsiteX24" fmla="*/ 626771 w 1690697"/>
              <a:gd name="connsiteY24" fmla="*/ 248364 h 1330427"/>
              <a:gd name="connsiteX25" fmla="*/ 1279418 w 1690697"/>
              <a:gd name="connsiteY25" fmla="*/ 266362 h 1330427"/>
              <a:gd name="connsiteX26" fmla="*/ 1676561 w 1690697"/>
              <a:gd name="connsiteY26" fmla="*/ 336999 h 1330427"/>
              <a:gd name="connsiteX27" fmla="*/ 1541170 w 1690697"/>
              <a:gd name="connsiteY27" fmla="*/ 415493 h 1330427"/>
              <a:gd name="connsiteX28" fmla="*/ 966932 w 1690697"/>
              <a:gd name="connsiteY28" fmla="*/ 449631 h 1330427"/>
              <a:gd name="connsiteX29" fmla="*/ 541956 w 1690697"/>
              <a:gd name="connsiteY29" fmla="*/ 415521 h 1330427"/>
              <a:gd name="connsiteX30" fmla="*/ 342850 w 1690697"/>
              <a:gd name="connsiteY30" fmla="*/ 361395 h 1330427"/>
              <a:gd name="connsiteX31" fmla="*/ 424879 w 1690697"/>
              <a:gd name="connsiteY31" fmla="*/ 325721 h 1330427"/>
              <a:gd name="connsiteX32" fmla="*/ 602471 w 1690697"/>
              <a:gd name="connsiteY32" fmla="*/ 310747 h 1330427"/>
              <a:gd name="connsiteX33" fmla="*/ 974727 w 1690697"/>
              <a:gd name="connsiteY33" fmla="*/ 313426 h 1330427"/>
              <a:gd name="connsiteX34" fmla="*/ 1318500 w 1690697"/>
              <a:gd name="connsiteY34" fmla="*/ 337741 h 1330427"/>
              <a:gd name="connsiteX35" fmla="*/ 1539525 w 1690697"/>
              <a:gd name="connsiteY35" fmla="*/ 374639 h 1330427"/>
              <a:gd name="connsiteX36" fmla="*/ 1669418 w 1690697"/>
              <a:gd name="connsiteY36" fmla="*/ 428874 h 1330427"/>
              <a:gd name="connsiteX37" fmla="*/ 1452825 w 1690697"/>
              <a:gd name="connsiteY37" fmla="*/ 507314 h 1330427"/>
              <a:gd name="connsiteX38" fmla="*/ 967998 w 1690697"/>
              <a:gd name="connsiteY38" fmla="*/ 530860 h 1330427"/>
              <a:gd name="connsiteX39" fmla="*/ 499590 w 1690697"/>
              <a:gd name="connsiteY39" fmla="*/ 489662 h 1330427"/>
              <a:gd name="connsiteX40" fmla="*/ 347778 w 1690697"/>
              <a:gd name="connsiteY40" fmla="*/ 440235 h 1330427"/>
              <a:gd name="connsiteX41" fmla="*/ 577592 w 1690697"/>
              <a:gd name="connsiteY41" fmla="*/ 386879 h 1330427"/>
              <a:gd name="connsiteX42" fmla="*/ 1219812 w 1690697"/>
              <a:gd name="connsiteY42" fmla="*/ 401399 h 1330427"/>
              <a:gd name="connsiteX43" fmla="*/ 1557426 w 1690697"/>
              <a:gd name="connsiteY43" fmla="*/ 435111 h 1330427"/>
              <a:gd name="connsiteX44" fmla="*/ 1678777 w 1690697"/>
              <a:gd name="connsiteY44" fmla="*/ 493192 h 1330427"/>
              <a:gd name="connsiteX45" fmla="*/ 1578277 w 1690697"/>
              <a:gd name="connsiteY45" fmla="*/ 551246 h 1330427"/>
              <a:gd name="connsiteX46" fmla="*/ 1188203 w 1690697"/>
              <a:gd name="connsiteY46" fmla="*/ 595459 h 1330427"/>
              <a:gd name="connsiteX47" fmla="*/ 784247 w 1690697"/>
              <a:gd name="connsiteY47" fmla="*/ 585617 h 1330427"/>
              <a:gd name="connsiteX48" fmla="*/ 455744 w 1690697"/>
              <a:gd name="connsiteY48" fmla="*/ 537151 h 1330427"/>
              <a:gd name="connsiteX49" fmla="*/ 206211 w 1690697"/>
              <a:gd name="connsiteY49" fmla="*/ 523689 h 1330427"/>
              <a:gd name="connsiteX50" fmla="*/ 1023139 w 1690697"/>
              <a:gd name="connsiteY50" fmla="*/ 1330269 h 1330427"/>
              <a:gd name="connsiteX0" fmla="*/ 537398 w 1690695"/>
              <a:gd name="connsiteY0" fmla="*/ 1322435 h 1322437"/>
              <a:gd name="connsiteX1" fmla="*/ 195310 w 1690695"/>
              <a:gd name="connsiteY1" fmla="*/ 97636 h 1322437"/>
              <a:gd name="connsiteX2" fmla="*/ 1047801 w 1690695"/>
              <a:gd name="connsiteY2" fmla="*/ 1552 h 1322437"/>
              <a:gd name="connsiteX3" fmla="*/ 1521134 w 1690695"/>
              <a:gd name="connsiteY3" fmla="*/ 45085 h 1322437"/>
              <a:gd name="connsiteX4" fmla="*/ 1679925 w 1690695"/>
              <a:gd name="connsiteY4" fmla="*/ 134090 h 1322437"/>
              <a:gd name="connsiteX5" fmla="*/ 1426877 w 1690695"/>
              <a:gd name="connsiteY5" fmla="*/ 208656 h 1322437"/>
              <a:gd name="connsiteX6" fmla="*/ 993776 w 1690695"/>
              <a:gd name="connsiteY6" fmla="*/ 224371 h 1322437"/>
              <a:gd name="connsiteX7" fmla="*/ 372490 w 1690695"/>
              <a:gd name="connsiteY7" fmla="*/ 163927 h 1322437"/>
              <a:gd name="connsiteX8" fmla="*/ 492527 w 1690695"/>
              <a:gd name="connsiteY8" fmla="*/ 92520 h 1322437"/>
              <a:gd name="connsiteX9" fmla="*/ 982034 w 1690695"/>
              <a:gd name="connsiteY9" fmla="*/ 67806 h 1322437"/>
              <a:gd name="connsiteX10" fmla="*/ 1362345 w 1690695"/>
              <a:gd name="connsiteY10" fmla="*/ 91723 h 1322437"/>
              <a:gd name="connsiteX11" fmla="*/ 1604221 w 1690695"/>
              <a:gd name="connsiteY11" fmla="*/ 141150 h 1322437"/>
              <a:gd name="connsiteX12" fmla="*/ 1670978 w 1690695"/>
              <a:gd name="connsiteY12" fmla="*/ 214920 h 1322437"/>
              <a:gd name="connsiteX13" fmla="*/ 1428110 w 1690695"/>
              <a:gd name="connsiteY13" fmla="*/ 273372 h 1322437"/>
              <a:gd name="connsiteX14" fmla="*/ 1039673 w 1690695"/>
              <a:gd name="connsiteY14" fmla="*/ 289088 h 1322437"/>
              <a:gd name="connsiteX15" fmla="*/ 513710 w 1690695"/>
              <a:gd name="connsiteY15" fmla="*/ 256517 h 1322437"/>
              <a:gd name="connsiteX16" fmla="*/ 347776 w 1690695"/>
              <a:gd name="connsiteY16" fmla="*/ 209823 h 1322437"/>
              <a:gd name="connsiteX17" fmla="*/ 725540 w 1690695"/>
              <a:gd name="connsiteY17" fmla="*/ 142744 h 1322437"/>
              <a:gd name="connsiteX18" fmla="*/ 1332786 w 1690695"/>
              <a:gd name="connsiteY18" fmla="*/ 149805 h 1322437"/>
              <a:gd name="connsiteX19" fmla="*/ 1685919 w 1690695"/>
              <a:gd name="connsiteY19" fmla="*/ 251365 h 1322437"/>
              <a:gd name="connsiteX20" fmla="*/ 1488211 w 1690695"/>
              <a:gd name="connsiteY20" fmla="*/ 335726 h 1322437"/>
              <a:gd name="connsiteX21" fmla="*/ 1078590 w 1690695"/>
              <a:gd name="connsiteY21" fmla="*/ 365165 h 1322437"/>
              <a:gd name="connsiteX22" fmla="*/ 524301 w 1690695"/>
              <a:gd name="connsiteY22" fmla="*/ 340452 h 1322437"/>
              <a:gd name="connsiteX23" fmla="*/ 333654 w 1690695"/>
              <a:gd name="connsiteY23" fmla="*/ 280433 h 1322437"/>
              <a:gd name="connsiteX24" fmla="*/ 626769 w 1690695"/>
              <a:gd name="connsiteY24" fmla="*/ 240374 h 1322437"/>
              <a:gd name="connsiteX25" fmla="*/ 1279416 w 1690695"/>
              <a:gd name="connsiteY25" fmla="*/ 258372 h 1322437"/>
              <a:gd name="connsiteX26" fmla="*/ 1676559 w 1690695"/>
              <a:gd name="connsiteY26" fmla="*/ 329009 h 1322437"/>
              <a:gd name="connsiteX27" fmla="*/ 1541168 w 1690695"/>
              <a:gd name="connsiteY27" fmla="*/ 407503 h 1322437"/>
              <a:gd name="connsiteX28" fmla="*/ 966930 w 1690695"/>
              <a:gd name="connsiteY28" fmla="*/ 441641 h 1322437"/>
              <a:gd name="connsiteX29" fmla="*/ 541954 w 1690695"/>
              <a:gd name="connsiteY29" fmla="*/ 407531 h 1322437"/>
              <a:gd name="connsiteX30" fmla="*/ 342848 w 1690695"/>
              <a:gd name="connsiteY30" fmla="*/ 353405 h 1322437"/>
              <a:gd name="connsiteX31" fmla="*/ 424877 w 1690695"/>
              <a:gd name="connsiteY31" fmla="*/ 317731 h 1322437"/>
              <a:gd name="connsiteX32" fmla="*/ 602469 w 1690695"/>
              <a:gd name="connsiteY32" fmla="*/ 302757 h 1322437"/>
              <a:gd name="connsiteX33" fmla="*/ 974725 w 1690695"/>
              <a:gd name="connsiteY33" fmla="*/ 305436 h 1322437"/>
              <a:gd name="connsiteX34" fmla="*/ 1318498 w 1690695"/>
              <a:gd name="connsiteY34" fmla="*/ 329751 h 1322437"/>
              <a:gd name="connsiteX35" fmla="*/ 1539523 w 1690695"/>
              <a:gd name="connsiteY35" fmla="*/ 366649 h 1322437"/>
              <a:gd name="connsiteX36" fmla="*/ 1669416 w 1690695"/>
              <a:gd name="connsiteY36" fmla="*/ 420884 h 1322437"/>
              <a:gd name="connsiteX37" fmla="*/ 1452823 w 1690695"/>
              <a:gd name="connsiteY37" fmla="*/ 499324 h 1322437"/>
              <a:gd name="connsiteX38" fmla="*/ 967996 w 1690695"/>
              <a:gd name="connsiteY38" fmla="*/ 522870 h 1322437"/>
              <a:gd name="connsiteX39" fmla="*/ 499588 w 1690695"/>
              <a:gd name="connsiteY39" fmla="*/ 481672 h 1322437"/>
              <a:gd name="connsiteX40" fmla="*/ 347776 w 1690695"/>
              <a:gd name="connsiteY40" fmla="*/ 432245 h 1322437"/>
              <a:gd name="connsiteX41" fmla="*/ 577590 w 1690695"/>
              <a:gd name="connsiteY41" fmla="*/ 378889 h 1322437"/>
              <a:gd name="connsiteX42" fmla="*/ 1219810 w 1690695"/>
              <a:gd name="connsiteY42" fmla="*/ 393409 h 1322437"/>
              <a:gd name="connsiteX43" fmla="*/ 1557424 w 1690695"/>
              <a:gd name="connsiteY43" fmla="*/ 427121 h 1322437"/>
              <a:gd name="connsiteX44" fmla="*/ 1678775 w 1690695"/>
              <a:gd name="connsiteY44" fmla="*/ 485202 h 1322437"/>
              <a:gd name="connsiteX45" fmla="*/ 1578275 w 1690695"/>
              <a:gd name="connsiteY45" fmla="*/ 543256 h 1322437"/>
              <a:gd name="connsiteX46" fmla="*/ 1188201 w 1690695"/>
              <a:gd name="connsiteY46" fmla="*/ 587469 h 1322437"/>
              <a:gd name="connsiteX47" fmla="*/ 784245 w 1690695"/>
              <a:gd name="connsiteY47" fmla="*/ 577627 h 1322437"/>
              <a:gd name="connsiteX48" fmla="*/ 455742 w 1690695"/>
              <a:gd name="connsiteY48" fmla="*/ 529161 h 1322437"/>
              <a:gd name="connsiteX49" fmla="*/ 206209 w 1690695"/>
              <a:gd name="connsiteY49" fmla="*/ 515699 h 1322437"/>
              <a:gd name="connsiteX50" fmla="*/ 1023137 w 1690695"/>
              <a:gd name="connsiteY50" fmla="*/ 1322279 h 1322437"/>
              <a:gd name="connsiteX0" fmla="*/ 527893 w 1692341"/>
              <a:gd name="connsiteY0" fmla="*/ 1310513 h 1322279"/>
              <a:gd name="connsiteX1" fmla="*/ 196956 w 1692341"/>
              <a:gd name="connsiteY1" fmla="*/ 97636 h 1322279"/>
              <a:gd name="connsiteX2" fmla="*/ 1049447 w 1692341"/>
              <a:gd name="connsiteY2" fmla="*/ 1552 h 1322279"/>
              <a:gd name="connsiteX3" fmla="*/ 1522780 w 1692341"/>
              <a:gd name="connsiteY3" fmla="*/ 45085 h 1322279"/>
              <a:gd name="connsiteX4" fmla="*/ 1681571 w 1692341"/>
              <a:gd name="connsiteY4" fmla="*/ 134090 h 1322279"/>
              <a:gd name="connsiteX5" fmla="*/ 1428523 w 1692341"/>
              <a:gd name="connsiteY5" fmla="*/ 208656 h 1322279"/>
              <a:gd name="connsiteX6" fmla="*/ 995422 w 1692341"/>
              <a:gd name="connsiteY6" fmla="*/ 224371 h 1322279"/>
              <a:gd name="connsiteX7" fmla="*/ 374136 w 1692341"/>
              <a:gd name="connsiteY7" fmla="*/ 163927 h 1322279"/>
              <a:gd name="connsiteX8" fmla="*/ 494173 w 1692341"/>
              <a:gd name="connsiteY8" fmla="*/ 92520 h 1322279"/>
              <a:gd name="connsiteX9" fmla="*/ 983680 w 1692341"/>
              <a:gd name="connsiteY9" fmla="*/ 67806 h 1322279"/>
              <a:gd name="connsiteX10" fmla="*/ 1363991 w 1692341"/>
              <a:gd name="connsiteY10" fmla="*/ 91723 h 1322279"/>
              <a:gd name="connsiteX11" fmla="*/ 1605867 w 1692341"/>
              <a:gd name="connsiteY11" fmla="*/ 141150 h 1322279"/>
              <a:gd name="connsiteX12" fmla="*/ 1672624 w 1692341"/>
              <a:gd name="connsiteY12" fmla="*/ 214920 h 1322279"/>
              <a:gd name="connsiteX13" fmla="*/ 1429756 w 1692341"/>
              <a:gd name="connsiteY13" fmla="*/ 273372 h 1322279"/>
              <a:gd name="connsiteX14" fmla="*/ 1041319 w 1692341"/>
              <a:gd name="connsiteY14" fmla="*/ 289088 h 1322279"/>
              <a:gd name="connsiteX15" fmla="*/ 515356 w 1692341"/>
              <a:gd name="connsiteY15" fmla="*/ 256517 h 1322279"/>
              <a:gd name="connsiteX16" fmla="*/ 349422 w 1692341"/>
              <a:gd name="connsiteY16" fmla="*/ 209823 h 1322279"/>
              <a:gd name="connsiteX17" fmla="*/ 727186 w 1692341"/>
              <a:gd name="connsiteY17" fmla="*/ 142744 h 1322279"/>
              <a:gd name="connsiteX18" fmla="*/ 1334432 w 1692341"/>
              <a:gd name="connsiteY18" fmla="*/ 149805 h 1322279"/>
              <a:gd name="connsiteX19" fmla="*/ 1687565 w 1692341"/>
              <a:gd name="connsiteY19" fmla="*/ 251365 h 1322279"/>
              <a:gd name="connsiteX20" fmla="*/ 1489857 w 1692341"/>
              <a:gd name="connsiteY20" fmla="*/ 335726 h 1322279"/>
              <a:gd name="connsiteX21" fmla="*/ 1080236 w 1692341"/>
              <a:gd name="connsiteY21" fmla="*/ 365165 h 1322279"/>
              <a:gd name="connsiteX22" fmla="*/ 525947 w 1692341"/>
              <a:gd name="connsiteY22" fmla="*/ 340452 h 1322279"/>
              <a:gd name="connsiteX23" fmla="*/ 335300 w 1692341"/>
              <a:gd name="connsiteY23" fmla="*/ 280433 h 1322279"/>
              <a:gd name="connsiteX24" fmla="*/ 628415 w 1692341"/>
              <a:gd name="connsiteY24" fmla="*/ 240374 h 1322279"/>
              <a:gd name="connsiteX25" fmla="*/ 1281062 w 1692341"/>
              <a:gd name="connsiteY25" fmla="*/ 258372 h 1322279"/>
              <a:gd name="connsiteX26" fmla="*/ 1678205 w 1692341"/>
              <a:gd name="connsiteY26" fmla="*/ 329009 h 1322279"/>
              <a:gd name="connsiteX27" fmla="*/ 1542814 w 1692341"/>
              <a:gd name="connsiteY27" fmla="*/ 407503 h 1322279"/>
              <a:gd name="connsiteX28" fmla="*/ 968576 w 1692341"/>
              <a:gd name="connsiteY28" fmla="*/ 441641 h 1322279"/>
              <a:gd name="connsiteX29" fmla="*/ 543600 w 1692341"/>
              <a:gd name="connsiteY29" fmla="*/ 407531 h 1322279"/>
              <a:gd name="connsiteX30" fmla="*/ 344494 w 1692341"/>
              <a:gd name="connsiteY30" fmla="*/ 353405 h 1322279"/>
              <a:gd name="connsiteX31" fmla="*/ 426523 w 1692341"/>
              <a:gd name="connsiteY31" fmla="*/ 317731 h 1322279"/>
              <a:gd name="connsiteX32" fmla="*/ 604115 w 1692341"/>
              <a:gd name="connsiteY32" fmla="*/ 302757 h 1322279"/>
              <a:gd name="connsiteX33" fmla="*/ 976371 w 1692341"/>
              <a:gd name="connsiteY33" fmla="*/ 305436 h 1322279"/>
              <a:gd name="connsiteX34" fmla="*/ 1320144 w 1692341"/>
              <a:gd name="connsiteY34" fmla="*/ 329751 h 1322279"/>
              <a:gd name="connsiteX35" fmla="*/ 1541169 w 1692341"/>
              <a:gd name="connsiteY35" fmla="*/ 366649 h 1322279"/>
              <a:gd name="connsiteX36" fmla="*/ 1671062 w 1692341"/>
              <a:gd name="connsiteY36" fmla="*/ 420884 h 1322279"/>
              <a:gd name="connsiteX37" fmla="*/ 1454469 w 1692341"/>
              <a:gd name="connsiteY37" fmla="*/ 499324 h 1322279"/>
              <a:gd name="connsiteX38" fmla="*/ 969642 w 1692341"/>
              <a:gd name="connsiteY38" fmla="*/ 522870 h 1322279"/>
              <a:gd name="connsiteX39" fmla="*/ 501234 w 1692341"/>
              <a:gd name="connsiteY39" fmla="*/ 481672 h 1322279"/>
              <a:gd name="connsiteX40" fmla="*/ 349422 w 1692341"/>
              <a:gd name="connsiteY40" fmla="*/ 432245 h 1322279"/>
              <a:gd name="connsiteX41" fmla="*/ 579236 w 1692341"/>
              <a:gd name="connsiteY41" fmla="*/ 378889 h 1322279"/>
              <a:gd name="connsiteX42" fmla="*/ 1221456 w 1692341"/>
              <a:gd name="connsiteY42" fmla="*/ 393409 h 1322279"/>
              <a:gd name="connsiteX43" fmla="*/ 1559070 w 1692341"/>
              <a:gd name="connsiteY43" fmla="*/ 427121 h 1322279"/>
              <a:gd name="connsiteX44" fmla="*/ 1680421 w 1692341"/>
              <a:gd name="connsiteY44" fmla="*/ 485202 h 1322279"/>
              <a:gd name="connsiteX45" fmla="*/ 1579921 w 1692341"/>
              <a:gd name="connsiteY45" fmla="*/ 543256 h 1322279"/>
              <a:gd name="connsiteX46" fmla="*/ 1189847 w 1692341"/>
              <a:gd name="connsiteY46" fmla="*/ 587469 h 1322279"/>
              <a:gd name="connsiteX47" fmla="*/ 785891 w 1692341"/>
              <a:gd name="connsiteY47" fmla="*/ 577627 h 1322279"/>
              <a:gd name="connsiteX48" fmla="*/ 457388 w 1692341"/>
              <a:gd name="connsiteY48" fmla="*/ 529161 h 1322279"/>
              <a:gd name="connsiteX49" fmla="*/ 207855 w 1692341"/>
              <a:gd name="connsiteY49" fmla="*/ 515699 h 1322279"/>
              <a:gd name="connsiteX50" fmla="*/ 1024783 w 1692341"/>
              <a:gd name="connsiteY50" fmla="*/ 1322279 h 1322279"/>
              <a:gd name="connsiteX0" fmla="*/ 353212 w 1517660"/>
              <a:gd name="connsiteY0" fmla="*/ 1310513 h 1322279"/>
              <a:gd name="connsiteX1" fmla="*/ 289894 w 1517660"/>
              <a:gd name="connsiteY1" fmla="*/ 1152732 h 1322279"/>
              <a:gd name="connsiteX2" fmla="*/ 22275 w 1517660"/>
              <a:gd name="connsiteY2" fmla="*/ 97636 h 1322279"/>
              <a:gd name="connsiteX3" fmla="*/ 874766 w 1517660"/>
              <a:gd name="connsiteY3" fmla="*/ 1552 h 1322279"/>
              <a:gd name="connsiteX4" fmla="*/ 1348099 w 1517660"/>
              <a:gd name="connsiteY4" fmla="*/ 45085 h 1322279"/>
              <a:gd name="connsiteX5" fmla="*/ 1506890 w 1517660"/>
              <a:gd name="connsiteY5" fmla="*/ 134090 h 1322279"/>
              <a:gd name="connsiteX6" fmla="*/ 1253842 w 1517660"/>
              <a:gd name="connsiteY6" fmla="*/ 208656 h 1322279"/>
              <a:gd name="connsiteX7" fmla="*/ 820741 w 1517660"/>
              <a:gd name="connsiteY7" fmla="*/ 224371 h 1322279"/>
              <a:gd name="connsiteX8" fmla="*/ 199455 w 1517660"/>
              <a:gd name="connsiteY8" fmla="*/ 163927 h 1322279"/>
              <a:gd name="connsiteX9" fmla="*/ 319492 w 1517660"/>
              <a:gd name="connsiteY9" fmla="*/ 92520 h 1322279"/>
              <a:gd name="connsiteX10" fmla="*/ 808999 w 1517660"/>
              <a:gd name="connsiteY10" fmla="*/ 67806 h 1322279"/>
              <a:gd name="connsiteX11" fmla="*/ 1189310 w 1517660"/>
              <a:gd name="connsiteY11" fmla="*/ 91723 h 1322279"/>
              <a:gd name="connsiteX12" fmla="*/ 1431186 w 1517660"/>
              <a:gd name="connsiteY12" fmla="*/ 141150 h 1322279"/>
              <a:gd name="connsiteX13" fmla="*/ 1497943 w 1517660"/>
              <a:gd name="connsiteY13" fmla="*/ 214920 h 1322279"/>
              <a:gd name="connsiteX14" fmla="*/ 1255075 w 1517660"/>
              <a:gd name="connsiteY14" fmla="*/ 273372 h 1322279"/>
              <a:gd name="connsiteX15" fmla="*/ 866638 w 1517660"/>
              <a:gd name="connsiteY15" fmla="*/ 289088 h 1322279"/>
              <a:gd name="connsiteX16" fmla="*/ 340675 w 1517660"/>
              <a:gd name="connsiteY16" fmla="*/ 256517 h 1322279"/>
              <a:gd name="connsiteX17" fmla="*/ 174741 w 1517660"/>
              <a:gd name="connsiteY17" fmla="*/ 209823 h 1322279"/>
              <a:gd name="connsiteX18" fmla="*/ 552505 w 1517660"/>
              <a:gd name="connsiteY18" fmla="*/ 142744 h 1322279"/>
              <a:gd name="connsiteX19" fmla="*/ 1159751 w 1517660"/>
              <a:gd name="connsiteY19" fmla="*/ 149805 h 1322279"/>
              <a:gd name="connsiteX20" fmla="*/ 1512884 w 1517660"/>
              <a:gd name="connsiteY20" fmla="*/ 251365 h 1322279"/>
              <a:gd name="connsiteX21" fmla="*/ 1315176 w 1517660"/>
              <a:gd name="connsiteY21" fmla="*/ 335726 h 1322279"/>
              <a:gd name="connsiteX22" fmla="*/ 905555 w 1517660"/>
              <a:gd name="connsiteY22" fmla="*/ 365165 h 1322279"/>
              <a:gd name="connsiteX23" fmla="*/ 351266 w 1517660"/>
              <a:gd name="connsiteY23" fmla="*/ 340452 h 1322279"/>
              <a:gd name="connsiteX24" fmla="*/ 160619 w 1517660"/>
              <a:gd name="connsiteY24" fmla="*/ 280433 h 1322279"/>
              <a:gd name="connsiteX25" fmla="*/ 453734 w 1517660"/>
              <a:gd name="connsiteY25" fmla="*/ 240374 h 1322279"/>
              <a:gd name="connsiteX26" fmla="*/ 1106381 w 1517660"/>
              <a:gd name="connsiteY26" fmla="*/ 258372 h 1322279"/>
              <a:gd name="connsiteX27" fmla="*/ 1503524 w 1517660"/>
              <a:gd name="connsiteY27" fmla="*/ 329009 h 1322279"/>
              <a:gd name="connsiteX28" fmla="*/ 1368133 w 1517660"/>
              <a:gd name="connsiteY28" fmla="*/ 407503 h 1322279"/>
              <a:gd name="connsiteX29" fmla="*/ 793895 w 1517660"/>
              <a:gd name="connsiteY29" fmla="*/ 441641 h 1322279"/>
              <a:gd name="connsiteX30" fmla="*/ 368919 w 1517660"/>
              <a:gd name="connsiteY30" fmla="*/ 407531 h 1322279"/>
              <a:gd name="connsiteX31" fmla="*/ 169813 w 1517660"/>
              <a:gd name="connsiteY31" fmla="*/ 353405 h 1322279"/>
              <a:gd name="connsiteX32" fmla="*/ 251842 w 1517660"/>
              <a:gd name="connsiteY32" fmla="*/ 317731 h 1322279"/>
              <a:gd name="connsiteX33" fmla="*/ 429434 w 1517660"/>
              <a:gd name="connsiteY33" fmla="*/ 302757 h 1322279"/>
              <a:gd name="connsiteX34" fmla="*/ 801690 w 1517660"/>
              <a:gd name="connsiteY34" fmla="*/ 305436 h 1322279"/>
              <a:gd name="connsiteX35" fmla="*/ 1145463 w 1517660"/>
              <a:gd name="connsiteY35" fmla="*/ 329751 h 1322279"/>
              <a:gd name="connsiteX36" fmla="*/ 1366488 w 1517660"/>
              <a:gd name="connsiteY36" fmla="*/ 366649 h 1322279"/>
              <a:gd name="connsiteX37" fmla="*/ 1496381 w 1517660"/>
              <a:gd name="connsiteY37" fmla="*/ 420884 h 1322279"/>
              <a:gd name="connsiteX38" fmla="*/ 1279788 w 1517660"/>
              <a:gd name="connsiteY38" fmla="*/ 499324 h 1322279"/>
              <a:gd name="connsiteX39" fmla="*/ 794961 w 1517660"/>
              <a:gd name="connsiteY39" fmla="*/ 522870 h 1322279"/>
              <a:gd name="connsiteX40" fmla="*/ 326553 w 1517660"/>
              <a:gd name="connsiteY40" fmla="*/ 481672 h 1322279"/>
              <a:gd name="connsiteX41" fmla="*/ 174741 w 1517660"/>
              <a:gd name="connsiteY41" fmla="*/ 432245 h 1322279"/>
              <a:gd name="connsiteX42" fmla="*/ 404555 w 1517660"/>
              <a:gd name="connsiteY42" fmla="*/ 378889 h 1322279"/>
              <a:gd name="connsiteX43" fmla="*/ 1046775 w 1517660"/>
              <a:gd name="connsiteY43" fmla="*/ 393409 h 1322279"/>
              <a:gd name="connsiteX44" fmla="*/ 1384389 w 1517660"/>
              <a:gd name="connsiteY44" fmla="*/ 427121 h 1322279"/>
              <a:gd name="connsiteX45" fmla="*/ 1505740 w 1517660"/>
              <a:gd name="connsiteY45" fmla="*/ 485202 h 1322279"/>
              <a:gd name="connsiteX46" fmla="*/ 1405240 w 1517660"/>
              <a:gd name="connsiteY46" fmla="*/ 543256 h 1322279"/>
              <a:gd name="connsiteX47" fmla="*/ 1015166 w 1517660"/>
              <a:gd name="connsiteY47" fmla="*/ 587469 h 1322279"/>
              <a:gd name="connsiteX48" fmla="*/ 611210 w 1517660"/>
              <a:gd name="connsiteY48" fmla="*/ 577627 h 1322279"/>
              <a:gd name="connsiteX49" fmla="*/ 282707 w 1517660"/>
              <a:gd name="connsiteY49" fmla="*/ 529161 h 1322279"/>
              <a:gd name="connsiteX50" fmla="*/ 33174 w 1517660"/>
              <a:gd name="connsiteY50" fmla="*/ 515699 h 1322279"/>
              <a:gd name="connsiteX51" fmla="*/ 850102 w 1517660"/>
              <a:gd name="connsiteY51" fmla="*/ 1322279 h 1322279"/>
              <a:gd name="connsiteX0" fmla="*/ 443963 w 1608411"/>
              <a:gd name="connsiteY0" fmla="*/ 1310513 h 1322279"/>
              <a:gd name="connsiteX1" fmla="*/ 380645 w 1608411"/>
              <a:gd name="connsiteY1" fmla="*/ 1152732 h 1322279"/>
              <a:gd name="connsiteX2" fmla="*/ 113026 w 1608411"/>
              <a:gd name="connsiteY2" fmla="*/ 97636 h 1322279"/>
              <a:gd name="connsiteX3" fmla="*/ 965517 w 1608411"/>
              <a:gd name="connsiteY3" fmla="*/ 1552 h 1322279"/>
              <a:gd name="connsiteX4" fmla="*/ 1438850 w 1608411"/>
              <a:gd name="connsiteY4" fmla="*/ 45085 h 1322279"/>
              <a:gd name="connsiteX5" fmla="*/ 1597641 w 1608411"/>
              <a:gd name="connsiteY5" fmla="*/ 134090 h 1322279"/>
              <a:gd name="connsiteX6" fmla="*/ 1344593 w 1608411"/>
              <a:gd name="connsiteY6" fmla="*/ 208656 h 1322279"/>
              <a:gd name="connsiteX7" fmla="*/ 911492 w 1608411"/>
              <a:gd name="connsiteY7" fmla="*/ 224371 h 1322279"/>
              <a:gd name="connsiteX8" fmla="*/ 290206 w 1608411"/>
              <a:gd name="connsiteY8" fmla="*/ 163927 h 1322279"/>
              <a:gd name="connsiteX9" fmla="*/ 410243 w 1608411"/>
              <a:gd name="connsiteY9" fmla="*/ 92520 h 1322279"/>
              <a:gd name="connsiteX10" fmla="*/ 899750 w 1608411"/>
              <a:gd name="connsiteY10" fmla="*/ 67806 h 1322279"/>
              <a:gd name="connsiteX11" fmla="*/ 1280061 w 1608411"/>
              <a:gd name="connsiteY11" fmla="*/ 91723 h 1322279"/>
              <a:gd name="connsiteX12" fmla="*/ 1521937 w 1608411"/>
              <a:gd name="connsiteY12" fmla="*/ 141150 h 1322279"/>
              <a:gd name="connsiteX13" fmla="*/ 1588694 w 1608411"/>
              <a:gd name="connsiteY13" fmla="*/ 214920 h 1322279"/>
              <a:gd name="connsiteX14" fmla="*/ 1345826 w 1608411"/>
              <a:gd name="connsiteY14" fmla="*/ 273372 h 1322279"/>
              <a:gd name="connsiteX15" fmla="*/ 957389 w 1608411"/>
              <a:gd name="connsiteY15" fmla="*/ 289088 h 1322279"/>
              <a:gd name="connsiteX16" fmla="*/ 431426 w 1608411"/>
              <a:gd name="connsiteY16" fmla="*/ 256517 h 1322279"/>
              <a:gd name="connsiteX17" fmla="*/ 265492 w 1608411"/>
              <a:gd name="connsiteY17" fmla="*/ 209823 h 1322279"/>
              <a:gd name="connsiteX18" fmla="*/ 643256 w 1608411"/>
              <a:gd name="connsiteY18" fmla="*/ 142744 h 1322279"/>
              <a:gd name="connsiteX19" fmla="*/ 1250502 w 1608411"/>
              <a:gd name="connsiteY19" fmla="*/ 149805 h 1322279"/>
              <a:gd name="connsiteX20" fmla="*/ 1603635 w 1608411"/>
              <a:gd name="connsiteY20" fmla="*/ 251365 h 1322279"/>
              <a:gd name="connsiteX21" fmla="*/ 1405927 w 1608411"/>
              <a:gd name="connsiteY21" fmla="*/ 335726 h 1322279"/>
              <a:gd name="connsiteX22" fmla="*/ 996306 w 1608411"/>
              <a:gd name="connsiteY22" fmla="*/ 365165 h 1322279"/>
              <a:gd name="connsiteX23" fmla="*/ 442017 w 1608411"/>
              <a:gd name="connsiteY23" fmla="*/ 340452 h 1322279"/>
              <a:gd name="connsiteX24" fmla="*/ 251370 w 1608411"/>
              <a:gd name="connsiteY24" fmla="*/ 280433 h 1322279"/>
              <a:gd name="connsiteX25" fmla="*/ 544485 w 1608411"/>
              <a:gd name="connsiteY25" fmla="*/ 240374 h 1322279"/>
              <a:gd name="connsiteX26" fmla="*/ 1197132 w 1608411"/>
              <a:gd name="connsiteY26" fmla="*/ 258372 h 1322279"/>
              <a:gd name="connsiteX27" fmla="*/ 1594275 w 1608411"/>
              <a:gd name="connsiteY27" fmla="*/ 329009 h 1322279"/>
              <a:gd name="connsiteX28" fmla="*/ 1458884 w 1608411"/>
              <a:gd name="connsiteY28" fmla="*/ 407503 h 1322279"/>
              <a:gd name="connsiteX29" fmla="*/ 884646 w 1608411"/>
              <a:gd name="connsiteY29" fmla="*/ 441641 h 1322279"/>
              <a:gd name="connsiteX30" fmla="*/ 459670 w 1608411"/>
              <a:gd name="connsiteY30" fmla="*/ 407531 h 1322279"/>
              <a:gd name="connsiteX31" fmla="*/ 260564 w 1608411"/>
              <a:gd name="connsiteY31" fmla="*/ 353405 h 1322279"/>
              <a:gd name="connsiteX32" fmla="*/ 342593 w 1608411"/>
              <a:gd name="connsiteY32" fmla="*/ 317731 h 1322279"/>
              <a:gd name="connsiteX33" fmla="*/ 520185 w 1608411"/>
              <a:gd name="connsiteY33" fmla="*/ 302757 h 1322279"/>
              <a:gd name="connsiteX34" fmla="*/ 892441 w 1608411"/>
              <a:gd name="connsiteY34" fmla="*/ 305436 h 1322279"/>
              <a:gd name="connsiteX35" fmla="*/ 1236214 w 1608411"/>
              <a:gd name="connsiteY35" fmla="*/ 329751 h 1322279"/>
              <a:gd name="connsiteX36" fmla="*/ 1457239 w 1608411"/>
              <a:gd name="connsiteY36" fmla="*/ 366649 h 1322279"/>
              <a:gd name="connsiteX37" fmla="*/ 1587132 w 1608411"/>
              <a:gd name="connsiteY37" fmla="*/ 420884 h 1322279"/>
              <a:gd name="connsiteX38" fmla="*/ 1370539 w 1608411"/>
              <a:gd name="connsiteY38" fmla="*/ 499324 h 1322279"/>
              <a:gd name="connsiteX39" fmla="*/ 885712 w 1608411"/>
              <a:gd name="connsiteY39" fmla="*/ 522870 h 1322279"/>
              <a:gd name="connsiteX40" fmla="*/ 417304 w 1608411"/>
              <a:gd name="connsiteY40" fmla="*/ 481672 h 1322279"/>
              <a:gd name="connsiteX41" fmla="*/ 265492 w 1608411"/>
              <a:gd name="connsiteY41" fmla="*/ 432245 h 1322279"/>
              <a:gd name="connsiteX42" fmla="*/ 495306 w 1608411"/>
              <a:gd name="connsiteY42" fmla="*/ 378889 h 1322279"/>
              <a:gd name="connsiteX43" fmla="*/ 1137526 w 1608411"/>
              <a:gd name="connsiteY43" fmla="*/ 393409 h 1322279"/>
              <a:gd name="connsiteX44" fmla="*/ 1475140 w 1608411"/>
              <a:gd name="connsiteY44" fmla="*/ 427121 h 1322279"/>
              <a:gd name="connsiteX45" fmla="*/ 1596491 w 1608411"/>
              <a:gd name="connsiteY45" fmla="*/ 485202 h 1322279"/>
              <a:gd name="connsiteX46" fmla="*/ 1495991 w 1608411"/>
              <a:gd name="connsiteY46" fmla="*/ 543256 h 1322279"/>
              <a:gd name="connsiteX47" fmla="*/ 1105917 w 1608411"/>
              <a:gd name="connsiteY47" fmla="*/ 587469 h 1322279"/>
              <a:gd name="connsiteX48" fmla="*/ 701961 w 1608411"/>
              <a:gd name="connsiteY48" fmla="*/ 577627 h 1322279"/>
              <a:gd name="connsiteX49" fmla="*/ 373458 w 1608411"/>
              <a:gd name="connsiteY49" fmla="*/ 529161 h 1322279"/>
              <a:gd name="connsiteX50" fmla="*/ 123925 w 1608411"/>
              <a:gd name="connsiteY50" fmla="*/ 515699 h 1322279"/>
              <a:gd name="connsiteX51" fmla="*/ 940853 w 1608411"/>
              <a:gd name="connsiteY51" fmla="*/ 1322279 h 1322279"/>
              <a:gd name="connsiteX0" fmla="*/ 471865 w 1636313"/>
              <a:gd name="connsiteY0" fmla="*/ 1310513 h 1322279"/>
              <a:gd name="connsiteX1" fmla="*/ 408547 w 1636313"/>
              <a:gd name="connsiteY1" fmla="*/ 1152732 h 1322279"/>
              <a:gd name="connsiteX2" fmla="*/ 140928 w 1636313"/>
              <a:gd name="connsiteY2" fmla="*/ 97636 h 1322279"/>
              <a:gd name="connsiteX3" fmla="*/ 993419 w 1636313"/>
              <a:gd name="connsiteY3" fmla="*/ 1552 h 1322279"/>
              <a:gd name="connsiteX4" fmla="*/ 1466752 w 1636313"/>
              <a:gd name="connsiteY4" fmla="*/ 45085 h 1322279"/>
              <a:gd name="connsiteX5" fmla="*/ 1625543 w 1636313"/>
              <a:gd name="connsiteY5" fmla="*/ 134090 h 1322279"/>
              <a:gd name="connsiteX6" fmla="*/ 1372495 w 1636313"/>
              <a:gd name="connsiteY6" fmla="*/ 208656 h 1322279"/>
              <a:gd name="connsiteX7" fmla="*/ 939394 w 1636313"/>
              <a:gd name="connsiteY7" fmla="*/ 224371 h 1322279"/>
              <a:gd name="connsiteX8" fmla="*/ 318108 w 1636313"/>
              <a:gd name="connsiteY8" fmla="*/ 163927 h 1322279"/>
              <a:gd name="connsiteX9" fmla="*/ 438145 w 1636313"/>
              <a:gd name="connsiteY9" fmla="*/ 92520 h 1322279"/>
              <a:gd name="connsiteX10" fmla="*/ 927652 w 1636313"/>
              <a:gd name="connsiteY10" fmla="*/ 67806 h 1322279"/>
              <a:gd name="connsiteX11" fmla="*/ 1307963 w 1636313"/>
              <a:gd name="connsiteY11" fmla="*/ 91723 h 1322279"/>
              <a:gd name="connsiteX12" fmla="*/ 1549839 w 1636313"/>
              <a:gd name="connsiteY12" fmla="*/ 141150 h 1322279"/>
              <a:gd name="connsiteX13" fmla="*/ 1616596 w 1636313"/>
              <a:gd name="connsiteY13" fmla="*/ 214920 h 1322279"/>
              <a:gd name="connsiteX14" fmla="*/ 1373728 w 1636313"/>
              <a:gd name="connsiteY14" fmla="*/ 273372 h 1322279"/>
              <a:gd name="connsiteX15" fmla="*/ 985291 w 1636313"/>
              <a:gd name="connsiteY15" fmla="*/ 289088 h 1322279"/>
              <a:gd name="connsiteX16" fmla="*/ 459328 w 1636313"/>
              <a:gd name="connsiteY16" fmla="*/ 256517 h 1322279"/>
              <a:gd name="connsiteX17" fmla="*/ 293394 w 1636313"/>
              <a:gd name="connsiteY17" fmla="*/ 209823 h 1322279"/>
              <a:gd name="connsiteX18" fmla="*/ 671158 w 1636313"/>
              <a:gd name="connsiteY18" fmla="*/ 142744 h 1322279"/>
              <a:gd name="connsiteX19" fmla="*/ 1278404 w 1636313"/>
              <a:gd name="connsiteY19" fmla="*/ 149805 h 1322279"/>
              <a:gd name="connsiteX20" fmla="*/ 1631537 w 1636313"/>
              <a:gd name="connsiteY20" fmla="*/ 251365 h 1322279"/>
              <a:gd name="connsiteX21" fmla="*/ 1433829 w 1636313"/>
              <a:gd name="connsiteY21" fmla="*/ 335726 h 1322279"/>
              <a:gd name="connsiteX22" fmla="*/ 1024208 w 1636313"/>
              <a:gd name="connsiteY22" fmla="*/ 365165 h 1322279"/>
              <a:gd name="connsiteX23" fmla="*/ 469919 w 1636313"/>
              <a:gd name="connsiteY23" fmla="*/ 340452 h 1322279"/>
              <a:gd name="connsiteX24" fmla="*/ 279272 w 1636313"/>
              <a:gd name="connsiteY24" fmla="*/ 280433 h 1322279"/>
              <a:gd name="connsiteX25" fmla="*/ 572387 w 1636313"/>
              <a:gd name="connsiteY25" fmla="*/ 240374 h 1322279"/>
              <a:gd name="connsiteX26" fmla="*/ 1225034 w 1636313"/>
              <a:gd name="connsiteY26" fmla="*/ 258372 h 1322279"/>
              <a:gd name="connsiteX27" fmla="*/ 1622177 w 1636313"/>
              <a:gd name="connsiteY27" fmla="*/ 329009 h 1322279"/>
              <a:gd name="connsiteX28" fmla="*/ 1486786 w 1636313"/>
              <a:gd name="connsiteY28" fmla="*/ 407503 h 1322279"/>
              <a:gd name="connsiteX29" fmla="*/ 912548 w 1636313"/>
              <a:gd name="connsiteY29" fmla="*/ 441641 h 1322279"/>
              <a:gd name="connsiteX30" fmla="*/ 487572 w 1636313"/>
              <a:gd name="connsiteY30" fmla="*/ 407531 h 1322279"/>
              <a:gd name="connsiteX31" fmla="*/ 288466 w 1636313"/>
              <a:gd name="connsiteY31" fmla="*/ 353405 h 1322279"/>
              <a:gd name="connsiteX32" fmla="*/ 370495 w 1636313"/>
              <a:gd name="connsiteY32" fmla="*/ 317731 h 1322279"/>
              <a:gd name="connsiteX33" fmla="*/ 548087 w 1636313"/>
              <a:gd name="connsiteY33" fmla="*/ 302757 h 1322279"/>
              <a:gd name="connsiteX34" fmla="*/ 920343 w 1636313"/>
              <a:gd name="connsiteY34" fmla="*/ 305436 h 1322279"/>
              <a:gd name="connsiteX35" fmla="*/ 1264116 w 1636313"/>
              <a:gd name="connsiteY35" fmla="*/ 329751 h 1322279"/>
              <a:gd name="connsiteX36" fmla="*/ 1485141 w 1636313"/>
              <a:gd name="connsiteY36" fmla="*/ 366649 h 1322279"/>
              <a:gd name="connsiteX37" fmla="*/ 1615034 w 1636313"/>
              <a:gd name="connsiteY37" fmla="*/ 420884 h 1322279"/>
              <a:gd name="connsiteX38" fmla="*/ 1398441 w 1636313"/>
              <a:gd name="connsiteY38" fmla="*/ 499324 h 1322279"/>
              <a:gd name="connsiteX39" fmla="*/ 913614 w 1636313"/>
              <a:gd name="connsiteY39" fmla="*/ 522870 h 1322279"/>
              <a:gd name="connsiteX40" fmla="*/ 445206 w 1636313"/>
              <a:gd name="connsiteY40" fmla="*/ 481672 h 1322279"/>
              <a:gd name="connsiteX41" fmla="*/ 293394 w 1636313"/>
              <a:gd name="connsiteY41" fmla="*/ 432245 h 1322279"/>
              <a:gd name="connsiteX42" fmla="*/ 523208 w 1636313"/>
              <a:gd name="connsiteY42" fmla="*/ 378889 h 1322279"/>
              <a:gd name="connsiteX43" fmla="*/ 1165428 w 1636313"/>
              <a:gd name="connsiteY43" fmla="*/ 393409 h 1322279"/>
              <a:gd name="connsiteX44" fmla="*/ 1503042 w 1636313"/>
              <a:gd name="connsiteY44" fmla="*/ 427121 h 1322279"/>
              <a:gd name="connsiteX45" fmla="*/ 1624393 w 1636313"/>
              <a:gd name="connsiteY45" fmla="*/ 485202 h 1322279"/>
              <a:gd name="connsiteX46" fmla="*/ 1523893 w 1636313"/>
              <a:gd name="connsiteY46" fmla="*/ 543256 h 1322279"/>
              <a:gd name="connsiteX47" fmla="*/ 1133819 w 1636313"/>
              <a:gd name="connsiteY47" fmla="*/ 587469 h 1322279"/>
              <a:gd name="connsiteX48" fmla="*/ 729863 w 1636313"/>
              <a:gd name="connsiteY48" fmla="*/ 577627 h 1322279"/>
              <a:gd name="connsiteX49" fmla="*/ 401360 w 1636313"/>
              <a:gd name="connsiteY49" fmla="*/ 529161 h 1322279"/>
              <a:gd name="connsiteX50" fmla="*/ 151827 w 1636313"/>
              <a:gd name="connsiteY50" fmla="*/ 515699 h 1322279"/>
              <a:gd name="connsiteX51" fmla="*/ 968755 w 1636313"/>
              <a:gd name="connsiteY51" fmla="*/ 1322279 h 1322279"/>
              <a:gd name="connsiteX0" fmla="*/ 471865 w 1636313"/>
              <a:gd name="connsiteY0" fmla="*/ 1310513 h 1322279"/>
              <a:gd name="connsiteX1" fmla="*/ 408547 w 1636313"/>
              <a:gd name="connsiteY1" fmla="*/ 1152732 h 1322279"/>
              <a:gd name="connsiteX2" fmla="*/ 140928 w 1636313"/>
              <a:gd name="connsiteY2" fmla="*/ 97636 h 1322279"/>
              <a:gd name="connsiteX3" fmla="*/ 993419 w 1636313"/>
              <a:gd name="connsiteY3" fmla="*/ 1552 h 1322279"/>
              <a:gd name="connsiteX4" fmla="*/ 1466752 w 1636313"/>
              <a:gd name="connsiteY4" fmla="*/ 45085 h 1322279"/>
              <a:gd name="connsiteX5" fmla="*/ 1625543 w 1636313"/>
              <a:gd name="connsiteY5" fmla="*/ 134090 h 1322279"/>
              <a:gd name="connsiteX6" fmla="*/ 1372495 w 1636313"/>
              <a:gd name="connsiteY6" fmla="*/ 208656 h 1322279"/>
              <a:gd name="connsiteX7" fmla="*/ 939394 w 1636313"/>
              <a:gd name="connsiteY7" fmla="*/ 224371 h 1322279"/>
              <a:gd name="connsiteX8" fmla="*/ 318108 w 1636313"/>
              <a:gd name="connsiteY8" fmla="*/ 163927 h 1322279"/>
              <a:gd name="connsiteX9" fmla="*/ 438145 w 1636313"/>
              <a:gd name="connsiteY9" fmla="*/ 92520 h 1322279"/>
              <a:gd name="connsiteX10" fmla="*/ 927652 w 1636313"/>
              <a:gd name="connsiteY10" fmla="*/ 67806 h 1322279"/>
              <a:gd name="connsiteX11" fmla="*/ 1307963 w 1636313"/>
              <a:gd name="connsiteY11" fmla="*/ 91723 h 1322279"/>
              <a:gd name="connsiteX12" fmla="*/ 1549839 w 1636313"/>
              <a:gd name="connsiteY12" fmla="*/ 141150 h 1322279"/>
              <a:gd name="connsiteX13" fmla="*/ 1616596 w 1636313"/>
              <a:gd name="connsiteY13" fmla="*/ 214920 h 1322279"/>
              <a:gd name="connsiteX14" fmla="*/ 1373728 w 1636313"/>
              <a:gd name="connsiteY14" fmla="*/ 273372 h 1322279"/>
              <a:gd name="connsiteX15" fmla="*/ 985291 w 1636313"/>
              <a:gd name="connsiteY15" fmla="*/ 289088 h 1322279"/>
              <a:gd name="connsiteX16" fmla="*/ 459328 w 1636313"/>
              <a:gd name="connsiteY16" fmla="*/ 256517 h 1322279"/>
              <a:gd name="connsiteX17" fmla="*/ 293394 w 1636313"/>
              <a:gd name="connsiteY17" fmla="*/ 209823 h 1322279"/>
              <a:gd name="connsiteX18" fmla="*/ 671158 w 1636313"/>
              <a:gd name="connsiteY18" fmla="*/ 142744 h 1322279"/>
              <a:gd name="connsiteX19" fmla="*/ 1278404 w 1636313"/>
              <a:gd name="connsiteY19" fmla="*/ 149805 h 1322279"/>
              <a:gd name="connsiteX20" fmla="*/ 1631537 w 1636313"/>
              <a:gd name="connsiteY20" fmla="*/ 251365 h 1322279"/>
              <a:gd name="connsiteX21" fmla="*/ 1433829 w 1636313"/>
              <a:gd name="connsiteY21" fmla="*/ 335726 h 1322279"/>
              <a:gd name="connsiteX22" fmla="*/ 1024208 w 1636313"/>
              <a:gd name="connsiteY22" fmla="*/ 365165 h 1322279"/>
              <a:gd name="connsiteX23" fmla="*/ 469919 w 1636313"/>
              <a:gd name="connsiteY23" fmla="*/ 340452 h 1322279"/>
              <a:gd name="connsiteX24" fmla="*/ 279272 w 1636313"/>
              <a:gd name="connsiteY24" fmla="*/ 280433 h 1322279"/>
              <a:gd name="connsiteX25" fmla="*/ 572387 w 1636313"/>
              <a:gd name="connsiteY25" fmla="*/ 240374 h 1322279"/>
              <a:gd name="connsiteX26" fmla="*/ 1225034 w 1636313"/>
              <a:gd name="connsiteY26" fmla="*/ 258372 h 1322279"/>
              <a:gd name="connsiteX27" fmla="*/ 1622177 w 1636313"/>
              <a:gd name="connsiteY27" fmla="*/ 329009 h 1322279"/>
              <a:gd name="connsiteX28" fmla="*/ 1486786 w 1636313"/>
              <a:gd name="connsiteY28" fmla="*/ 407503 h 1322279"/>
              <a:gd name="connsiteX29" fmla="*/ 912548 w 1636313"/>
              <a:gd name="connsiteY29" fmla="*/ 441641 h 1322279"/>
              <a:gd name="connsiteX30" fmla="*/ 487572 w 1636313"/>
              <a:gd name="connsiteY30" fmla="*/ 407531 h 1322279"/>
              <a:gd name="connsiteX31" fmla="*/ 288466 w 1636313"/>
              <a:gd name="connsiteY31" fmla="*/ 353405 h 1322279"/>
              <a:gd name="connsiteX32" fmla="*/ 370495 w 1636313"/>
              <a:gd name="connsiteY32" fmla="*/ 317731 h 1322279"/>
              <a:gd name="connsiteX33" fmla="*/ 548087 w 1636313"/>
              <a:gd name="connsiteY33" fmla="*/ 302757 h 1322279"/>
              <a:gd name="connsiteX34" fmla="*/ 920343 w 1636313"/>
              <a:gd name="connsiteY34" fmla="*/ 305436 h 1322279"/>
              <a:gd name="connsiteX35" fmla="*/ 1264116 w 1636313"/>
              <a:gd name="connsiteY35" fmla="*/ 329751 h 1322279"/>
              <a:gd name="connsiteX36" fmla="*/ 1485141 w 1636313"/>
              <a:gd name="connsiteY36" fmla="*/ 366649 h 1322279"/>
              <a:gd name="connsiteX37" fmla="*/ 1615034 w 1636313"/>
              <a:gd name="connsiteY37" fmla="*/ 420884 h 1322279"/>
              <a:gd name="connsiteX38" fmla="*/ 1398441 w 1636313"/>
              <a:gd name="connsiteY38" fmla="*/ 499324 h 1322279"/>
              <a:gd name="connsiteX39" fmla="*/ 913614 w 1636313"/>
              <a:gd name="connsiteY39" fmla="*/ 522870 h 1322279"/>
              <a:gd name="connsiteX40" fmla="*/ 445206 w 1636313"/>
              <a:gd name="connsiteY40" fmla="*/ 481672 h 1322279"/>
              <a:gd name="connsiteX41" fmla="*/ 293394 w 1636313"/>
              <a:gd name="connsiteY41" fmla="*/ 432245 h 1322279"/>
              <a:gd name="connsiteX42" fmla="*/ 523208 w 1636313"/>
              <a:gd name="connsiteY42" fmla="*/ 378889 h 1322279"/>
              <a:gd name="connsiteX43" fmla="*/ 1165428 w 1636313"/>
              <a:gd name="connsiteY43" fmla="*/ 393409 h 1322279"/>
              <a:gd name="connsiteX44" fmla="*/ 1503042 w 1636313"/>
              <a:gd name="connsiteY44" fmla="*/ 427121 h 1322279"/>
              <a:gd name="connsiteX45" fmla="*/ 1624393 w 1636313"/>
              <a:gd name="connsiteY45" fmla="*/ 485202 h 1322279"/>
              <a:gd name="connsiteX46" fmla="*/ 1523893 w 1636313"/>
              <a:gd name="connsiteY46" fmla="*/ 543256 h 1322279"/>
              <a:gd name="connsiteX47" fmla="*/ 1133819 w 1636313"/>
              <a:gd name="connsiteY47" fmla="*/ 587469 h 1322279"/>
              <a:gd name="connsiteX48" fmla="*/ 729863 w 1636313"/>
              <a:gd name="connsiteY48" fmla="*/ 577627 h 1322279"/>
              <a:gd name="connsiteX49" fmla="*/ 401360 w 1636313"/>
              <a:gd name="connsiteY49" fmla="*/ 529161 h 1322279"/>
              <a:gd name="connsiteX50" fmla="*/ 151827 w 1636313"/>
              <a:gd name="connsiteY50" fmla="*/ 515699 h 1322279"/>
              <a:gd name="connsiteX51" fmla="*/ 968755 w 1636313"/>
              <a:gd name="connsiteY51" fmla="*/ 1322279 h 1322279"/>
              <a:gd name="connsiteX0" fmla="*/ 471865 w 1636313"/>
              <a:gd name="connsiteY0" fmla="*/ 1310513 h 1322279"/>
              <a:gd name="connsiteX1" fmla="*/ 408547 w 1636313"/>
              <a:gd name="connsiteY1" fmla="*/ 1152732 h 1322279"/>
              <a:gd name="connsiteX2" fmla="*/ 140928 w 1636313"/>
              <a:gd name="connsiteY2" fmla="*/ 97636 h 1322279"/>
              <a:gd name="connsiteX3" fmla="*/ 993419 w 1636313"/>
              <a:gd name="connsiteY3" fmla="*/ 1552 h 1322279"/>
              <a:gd name="connsiteX4" fmla="*/ 1466752 w 1636313"/>
              <a:gd name="connsiteY4" fmla="*/ 45085 h 1322279"/>
              <a:gd name="connsiteX5" fmla="*/ 1625543 w 1636313"/>
              <a:gd name="connsiteY5" fmla="*/ 134090 h 1322279"/>
              <a:gd name="connsiteX6" fmla="*/ 1372495 w 1636313"/>
              <a:gd name="connsiteY6" fmla="*/ 208656 h 1322279"/>
              <a:gd name="connsiteX7" fmla="*/ 939394 w 1636313"/>
              <a:gd name="connsiteY7" fmla="*/ 224371 h 1322279"/>
              <a:gd name="connsiteX8" fmla="*/ 318108 w 1636313"/>
              <a:gd name="connsiteY8" fmla="*/ 163927 h 1322279"/>
              <a:gd name="connsiteX9" fmla="*/ 438145 w 1636313"/>
              <a:gd name="connsiteY9" fmla="*/ 92520 h 1322279"/>
              <a:gd name="connsiteX10" fmla="*/ 927652 w 1636313"/>
              <a:gd name="connsiteY10" fmla="*/ 67806 h 1322279"/>
              <a:gd name="connsiteX11" fmla="*/ 1307963 w 1636313"/>
              <a:gd name="connsiteY11" fmla="*/ 91723 h 1322279"/>
              <a:gd name="connsiteX12" fmla="*/ 1549839 w 1636313"/>
              <a:gd name="connsiteY12" fmla="*/ 141150 h 1322279"/>
              <a:gd name="connsiteX13" fmla="*/ 1616596 w 1636313"/>
              <a:gd name="connsiteY13" fmla="*/ 214920 h 1322279"/>
              <a:gd name="connsiteX14" fmla="*/ 1373728 w 1636313"/>
              <a:gd name="connsiteY14" fmla="*/ 273372 h 1322279"/>
              <a:gd name="connsiteX15" fmla="*/ 985291 w 1636313"/>
              <a:gd name="connsiteY15" fmla="*/ 289088 h 1322279"/>
              <a:gd name="connsiteX16" fmla="*/ 459328 w 1636313"/>
              <a:gd name="connsiteY16" fmla="*/ 256517 h 1322279"/>
              <a:gd name="connsiteX17" fmla="*/ 293394 w 1636313"/>
              <a:gd name="connsiteY17" fmla="*/ 209823 h 1322279"/>
              <a:gd name="connsiteX18" fmla="*/ 671158 w 1636313"/>
              <a:gd name="connsiteY18" fmla="*/ 142744 h 1322279"/>
              <a:gd name="connsiteX19" fmla="*/ 1278404 w 1636313"/>
              <a:gd name="connsiteY19" fmla="*/ 149805 h 1322279"/>
              <a:gd name="connsiteX20" fmla="*/ 1631537 w 1636313"/>
              <a:gd name="connsiteY20" fmla="*/ 251365 h 1322279"/>
              <a:gd name="connsiteX21" fmla="*/ 1433829 w 1636313"/>
              <a:gd name="connsiteY21" fmla="*/ 335726 h 1322279"/>
              <a:gd name="connsiteX22" fmla="*/ 1024208 w 1636313"/>
              <a:gd name="connsiteY22" fmla="*/ 365165 h 1322279"/>
              <a:gd name="connsiteX23" fmla="*/ 469919 w 1636313"/>
              <a:gd name="connsiteY23" fmla="*/ 340452 h 1322279"/>
              <a:gd name="connsiteX24" fmla="*/ 279272 w 1636313"/>
              <a:gd name="connsiteY24" fmla="*/ 280433 h 1322279"/>
              <a:gd name="connsiteX25" fmla="*/ 572387 w 1636313"/>
              <a:gd name="connsiteY25" fmla="*/ 240374 h 1322279"/>
              <a:gd name="connsiteX26" fmla="*/ 1225034 w 1636313"/>
              <a:gd name="connsiteY26" fmla="*/ 258372 h 1322279"/>
              <a:gd name="connsiteX27" fmla="*/ 1622177 w 1636313"/>
              <a:gd name="connsiteY27" fmla="*/ 329009 h 1322279"/>
              <a:gd name="connsiteX28" fmla="*/ 1486786 w 1636313"/>
              <a:gd name="connsiteY28" fmla="*/ 407503 h 1322279"/>
              <a:gd name="connsiteX29" fmla="*/ 912548 w 1636313"/>
              <a:gd name="connsiteY29" fmla="*/ 441641 h 1322279"/>
              <a:gd name="connsiteX30" fmla="*/ 487572 w 1636313"/>
              <a:gd name="connsiteY30" fmla="*/ 407531 h 1322279"/>
              <a:gd name="connsiteX31" fmla="*/ 288466 w 1636313"/>
              <a:gd name="connsiteY31" fmla="*/ 353405 h 1322279"/>
              <a:gd name="connsiteX32" fmla="*/ 370495 w 1636313"/>
              <a:gd name="connsiteY32" fmla="*/ 317731 h 1322279"/>
              <a:gd name="connsiteX33" fmla="*/ 548087 w 1636313"/>
              <a:gd name="connsiteY33" fmla="*/ 302757 h 1322279"/>
              <a:gd name="connsiteX34" fmla="*/ 920343 w 1636313"/>
              <a:gd name="connsiteY34" fmla="*/ 305436 h 1322279"/>
              <a:gd name="connsiteX35" fmla="*/ 1264116 w 1636313"/>
              <a:gd name="connsiteY35" fmla="*/ 329751 h 1322279"/>
              <a:gd name="connsiteX36" fmla="*/ 1485141 w 1636313"/>
              <a:gd name="connsiteY36" fmla="*/ 366649 h 1322279"/>
              <a:gd name="connsiteX37" fmla="*/ 1615034 w 1636313"/>
              <a:gd name="connsiteY37" fmla="*/ 420884 h 1322279"/>
              <a:gd name="connsiteX38" fmla="*/ 1398441 w 1636313"/>
              <a:gd name="connsiteY38" fmla="*/ 499324 h 1322279"/>
              <a:gd name="connsiteX39" fmla="*/ 913614 w 1636313"/>
              <a:gd name="connsiteY39" fmla="*/ 522870 h 1322279"/>
              <a:gd name="connsiteX40" fmla="*/ 445206 w 1636313"/>
              <a:gd name="connsiteY40" fmla="*/ 481672 h 1322279"/>
              <a:gd name="connsiteX41" fmla="*/ 293394 w 1636313"/>
              <a:gd name="connsiteY41" fmla="*/ 432245 h 1322279"/>
              <a:gd name="connsiteX42" fmla="*/ 523208 w 1636313"/>
              <a:gd name="connsiteY42" fmla="*/ 378889 h 1322279"/>
              <a:gd name="connsiteX43" fmla="*/ 1165428 w 1636313"/>
              <a:gd name="connsiteY43" fmla="*/ 393409 h 1322279"/>
              <a:gd name="connsiteX44" fmla="*/ 1503042 w 1636313"/>
              <a:gd name="connsiteY44" fmla="*/ 427121 h 1322279"/>
              <a:gd name="connsiteX45" fmla="*/ 1624393 w 1636313"/>
              <a:gd name="connsiteY45" fmla="*/ 485202 h 1322279"/>
              <a:gd name="connsiteX46" fmla="*/ 1523893 w 1636313"/>
              <a:gd name="connsiteY46" fmla="*/ 543256 h 1322279"/>
              <a:gd name="connsiteX47" fmla="*/ 1133819 w 1636313"/>
              <a:gd name="connsiteY47" fmla="*/ 587469 h 1322279"/>
              <a:gd name="connsiteX48" fmla="*/ 729863 w 1636313"/>
              <a:gd name="connsiteY48" fmla="*/ 577627 h 1322279"/>
              <a:gd name="connsiteX49" fmla="*/ 401360 w 1636313"/>
              <a:gd name="connsiteY49" fmla="*/ 529161 h 1322279"/>
              <a:gd name="connsiteX50" fmla="*/ 151827 w 1636313"/>
              <a:gd name="connsiteY50" fmla="*/ 515699 h 1322279"/>
              <a:gd name="connsiteX51" fmla="*/ 968755 w 1636313"/>
              <a:gd name="connsiteY51" fmla="*/ 1322279 h 1322279"/>
              <a:gd name="connsiteX0" fmla="*/ 471865 w 1636313"/>
              <a:gd name="connsiteY0" fmla="*/ 1310513 h 1322279"/>
              <a:gd name="connsiteX1" fmla="*/ 408547 w 1636313"/>
              <a:gd name="connsiteY1" fmla="*/ 1152732 h 1322279"/>
              <a:gd name="connsiteX2" fmla="*/ 140928 w 1636313"/>
              <a:gd name="connsiteY2" fmla="*/ 97636 h 1322279"/>
              <a:gd name="connsiteX3" fmla="*/ 993419 w 1636313"/>
              <a:gd name="connsiteY3" fmla="*/ 1552 h 1322279"/>
              <a:gd name="connsiteX4" fmla="*/ 1466752 w 1636313"/>
              <a:gd name="connsiteY4" fmla="*/ 45085 h 1322279"/>
              <a:gd name="connsiteX5" fmla="*/ 1625543 w 1636313"/>
              <a:gd name="connsiteY5" fmla="*/ 134090 h 1322279"/>
              <a:gd name="connsiteX6" fmla="*/ 1372495 w 1636313"/>
              <a:gd name="connsiteY6" fmla="*/ 208656 h 1322279"/>
              <a:gd name="connsiteX7" fmla="*/ 939394 w 1636313"/>
              <a:gd name="connsiteY7" fmla="*/ 224371 h 1322279"/>
              <a:gd name="connsiteX8" fmla="*/ 318108 w 1636313"/>
              <a:gd name="connsiteY8" fmla="*/ 163927 h 1322279"/>
              <a:gd name="connsiteX9" fmla="*/ 438145 w 1636313"/>
              <a:gd name="connsiteY9" fmla="*/ 92520 h 1322279"/>
              <a:gd name="connsiteX10" fmla="*/ 927652 w 1636313"/>
              <a:gd name="connsiteY10" fmla="*/ 67806 h 1322279"/>
              <a:gd name="connsiteX11" fmla="*/ 1307963 w 1636313"/>
              <a:gd name="connsiteY11" fmla="*/ 91723 h 1322279"/>
              <a:gd name="connsiteX12" fmla="*/ 1549839 w 1636313"/>
              <a:gd name="connsiteY12" fmla="*/ 141150 h 1322279"/>
              <a:gd name="connsiteX13" fmla="*/ 1616596 w 1636313"/>
              <a:gd name="connsiteY13" fmla="*/ 214920 h 1322279"/>
              <a:gd name="connsiteX14" fmla="*/ 1373728 w 1636313"/>
              <a:gd name="connsiteY14" fmla="*/ 273372 h 1322279"/>
              <a:gd name="connsiteX15" fmla="*/ 985291 w 1636313"/>
              <a:gd name="connsiteY15" fmla="*/ 289088 h 1322279"/>
              <a:gd name="connsiteX16" fmla="*/ 459328 w 1636313"/>
              <a:gd name="connsiteY16" fmla="*/ 256517 h 1322279"/>
              <a:gd name="connsiteX17" fmla="*/ 293394 w 1636313"/>
              <a:gd name="connsiteY17" fmla="*/ 209823 h 1322279"/>
              <a:gd name="connsiteX18" fmla="*/ 671158 w 1636313"/>
              <a:gd name="connsiteY18" fmla="*/ 142744 h 1322279"/>
              <a:gd name="connsiteX19" fmla="*/ 1278404 w 1636313"/>
              <a:gd name="connsiteY19" fmla="*/ 149805 h 1322279"/>
              <a:gd name="connsiteX20" fmla="*/ 1631537 w 1636313"/>
              <a:gd name="connsiteY20" fmla="*/ 251365 h 1322279"/>
              <a:gd name="connsiteX21" fmla="*/ 1433829 w 1636313"/>
              <a:gd name="connsiteY21" fmla="*/ 335726 h 1322279"/>
              <a:gd name="connsiteX22" fmla="*/ 1024208 w 1636313"/>
              <a:gd name="connsiteY22" fmla="*/ 365165 h 1322279"/>
              <a:gd name="connsiteX23" fmla="*/ 469919 w 1636313"/>
              <a:gd name="connsiteY23" fmla="*/ 340452 h 1322279"/>
              <a:gd name="connsiteX24" fmla="*/ 279272 w 1636313"/>
              <a:gd name="connsiteY24" fmla="*/ 280433 h 1322279"/>
              <a:gd name="connsiteX25" fmla="*/ 572387 w 1636313"/>
              <a:gd name="connsiteY25" fmla="*/ 240374 h 1322279"/>
              <a:gd name="connsiteX26" fmla="*/ 1225034 w 1636313"/>
              <a:gd name="connsiteY26" fmla="*/ 258372 h 1322279"/>
              <a:gd name="connsiteX27" fmla="*/ 1622177 w 1636313"/>
              <a:gd name="connsiteY27" fmla="*/ 329009 h 1322279"/>
              <a:gd name="connsiteX28" fmla="*/ 1486786 w 1636313"/>
              <a:gd name="connsiteY28" fmla="*/ 407503 h 1322279"/>
              <a:gd name="connsiteX29" fmla="*/ 912548 w 1636313"/>
              <a:gd name="connsiteY29" fmla="*/ 441641 h 1322279"/>
              <a:gd name="connsiteX30" fmla="*/ 487572 w 1636313"/>
              <a:gd name="connsiteY30" fmla="*/ 407531 h 1322279"/>
              <a:gd name="connsiteX31" fmla="*/ 288466 w 1636313"/>
              <a:gd name="connsiteY31" fmla="*/ 353405 h 1322279"/>
              <a:gd name="connsiteX32" fmla="*/ 370495 w 1636313"/>
              <a:gd name="connsiteY32" fmla="*/ 317731 h 1322279"/>
              <a:gd name="connsiteX33" fmla="*/ 548087 w 1636313"/>
              <a:gd name="connsiteY33" fmla="*/ 302757 h 1322279"/>
              <a:gd name="connsiteX34" fmla="*/ 920343 w 1636313"/>
              <a:gd name="connsiteY34" fmla="*/ 305436 h 1322279"/>
              <a:gd name="connsiteX35" fmla="*/ 1264116 w 1636313"/>
              <a:gd name="connsiteY35" fmla="*/ 329751 h 1322279"/>
              <a:gd name="connsiteX36" fmla="*/ 1485141 w 1636313"/>
              <a:gd name="connsiteY36" fmla="*/ 366649 h 1322279"/>
              <a:gd name="connsiteX37" fmla="*/ 1615034 w 1636313"/>
              <a:gd name="connsiteY37" fmla="*/ 420884 h 1322279"/>
              <a:gd name="connsiteX38" fmla="*/ 1398441 w 1636313"/>
              <a:gd name="connsiteY38" fmla="*/ 499324 h 1322279"/>
              <a:gd name="connsiteX39" fmla="*/ 913614 w 1636313"/>
              <a:gd name="connsiteY39" fmla="*/ 522870 h 1322279"/>
              <a:gd name="connsiteX40" fmla="*/ 445206 w 1636313"/>
              <a:gd name="connsiteY40" fmla="*/ 481672 h 1322279"/>
              <a:gd name="connsiteX41" fmla="*/ 293394 w 1636313"/>
              <a:gd name="connsiteY41" fmla="*/ 432245 h 1322279"/>
              <a:gd name="connsiteX42" fmla="*/ 523208 w 1636313"/>
              <a:gd name="connsiteY42" fmla="*/ 378889 h 1322279"/>
              <a:gd name="connsiteX43" fmla="*/ 1165428 w 1636313"/>
              <a:gd name="connsiteY43" fmla="*/ 393409 h 1322279"/>
              <a:gd name="connsiteX44" fmla="*/ 1503042 w 1636313"/>
              <a:gd name="connsiteY44" fmla="*/ 427121 h 1322279"/>
              <a:gd name="connsiteX45" fmla="*/ 1624393 w 1636313"/>
              <a:gd name="connsiteY45" fmla="*/ 485202 h 1322279"/>
              <a:gd name="connsiteX46" fmla="*/ 1523893 w 1636313"/>
              <a:gd name="connsiteY46" fmla="*/ 543256 h 1322279"/>
              <a:gd name="connsiteX47" fmla="*/ 1133819 w 1636313"/>
              <a:gd name="connsiteY47" fmla="*/ 587469 h 1322279"/>
              <a:gd name="connsiteX48" fmla="*/ 729863 w 1636313"/>
              <a:gd name="connsiteY48" fmla="*/ 577627 h 1322279"/>
              <a:gd name="connsiteX49" fmla="*/ 401360 w 1636313"/>
              <a:gd name="connsiteY49" fmla="*/ 529161 h 1322279"/>
              <a:gd name="connsiteX50" fmla="*/ 151827 w 1636313"/>
              <a:gd name="connsiteY50" fmla="*/ 515699 h 1322279"/>
              <a:gd name="connsiteX51" fmla="*/ 968755 w 1636313"/>
              <a:gd name="connsiteY51" fmla="*/ 1322279 h 1322279"/>
              <a:gd name="connsiteX0" fmla="*/ 471865 w 1636313"/>
              <a:gd name="connsiteY0" fmla="*/ 1310513 h 1322279"/>
              <a:gd name="connsiteX1" fmla="*/ 408547 w 1636313"/>
              <a:gd name="connsiteY1" fmla="*/ 1152732 h 1322279"/>
              <a:gd name="connsiteX2" fmla="*/ 140928 w 1636313"/>
              <a:gd name="connsiteY2" fmla="*/ 97636 h 1322279"/>
              <a:gd name="connsiteX3" fmla="*/ 993419 w 1636313"/>
              <a:gd name="connsiteY3" fmla="*/ 1552 h 1322279"/>
              <a:gd name="connsiteX4" fmla="*/ 1466752 w 1636313"/>
              <a:gd name="connsiteY4" fmla="*/ 45085 h 1322279"/>
              <a:gd name="connsiteX5" fmla="*/ 1625543 w 1636313"/>
              <a:gd name="connsiteY5" fmla="*/ 134090 h 1322279"/>
              <a:gd name="connsiteX6" fmla="*/ 1372495 w 1636313"/>
              <a:gd name="connsiteY6" fmla="*/ 208656 h 1322279"/>
              <a:gd name="connsiteX7" fmla="*/ 939394 w 1636313"/>
              <a:gd name="connsiteY7" fmla="*/ 224371 h 1322279"/>
              <a:gd name="connsiteX8" fmla="*/ 318108 w 1636313"/>
              <a:gd name="connsiteY8" fmla="*/ 163927 h 1322279"/>
              <a:gd name="connsiteX9" fmla="*/ 438145 w 1636313"/>
              <a:gd name="connsiteY9" fmla="*/ 92520 h 1322279"/>
              <a:gd name="connsiteX10" fmla="*/ 927652 w 1636313"/>
              <a:gd name="connsiteY10" fmla="*/ 67806 h 1322279"/>
              <a:gd name="connsiteX11" fmla="*/ 1307963 w 1636313"/>
              <a:gd name="connsiteY11" fmla="*/ 91723 h 1322279"/>
              <a:gd name="connsiteX12" fmla="*/ 1549839 w 1636313"/>
              <a:gd name="connsiteY12" fmla="*/ 141150 h 1322279"/>
              <a:gd name="connsiteX13" fmla="*/ 1616596 w 1636313"/>
              <a:gd name="connsiteY13" fmla="*/ 214920 h 1322279"/>
              <a:gd name="connsiteX14" fmla="*/ 1373728 w 1636313"/>
              <a:gd name="connsiteY14" fmla="*/ 273372 h 1322279"/>
              <a:gd name="connsiteX15" fmla="*/ 985291 w 1636313"/>
              <a:gd name="connsiteY15" fmla="*/ 289088 h 1322279"/>
              <a:gd name="connsiteX16" fmla="*/ 459328 w 1636313"/>
              <a:gd name="connsiteY16" fmla="*/ 256517 h 1322279"/>
              <a:gd name="connsiteX17" fmla="*/ 293394 w 1636313"/>
              <a:gd name="connsiteY17" fmla="*/ 209823 h 1322279"/>
              <a:gd name="connsiteX18" fmla="*/ 671158 w 1636313"/>
              <a:gd name="connsiteY18" fmla="*/ 142744 h 1322279"/>
              <a:gd name="connsiteX19" fmla="*/ 1278404 w 1636313"/>
              <a:gd name="connsiteY19" fmla="*/ 149805 h 1322279"/>
              <a:gd name="connsiteX20" fmla="*/ 1631537 w 1636313"/>
              <a:gd name="connsiteY20" fmla="*/ 251365 h 1322279"/>
              <a:gd name="connsiteX21" fmla="*/ 1433829 w 1636313"/>
              <a:gd name="connsiteY21" fmla="*/ 335726 h 1322279"/>
              <a:gd name="connsiteX22" fmla="*/ 1024208 w 1636313"/>
              <a:gd name="connsiteY22" fmla="*/ 365165 h 1322279"/>
              <a:gd name="connsiteX23" fmla="*/ 469919 w 1636313"/>
              <a:gd name="connsiteY23" fmla="*/ 340452 h 1322279"/>
              <a:gd name="connsiteX24" fmla="*/ 279272 w 1636313"/>
              <a:gd name="connsiteY24" fmla="*/ 280433 h 1322279"/>
              <a:gd name="connsiteX25" fmla="*/ 572387 w 1636313"/>
              <a:gd name="connsiteY25" fmla="*/ 240374 h 1322279"/>
              <a:gd name="connsiteX26" fmla="*/ 1225034 w 1636313"/>
              <a:gd name="connsiteY26" fmla="*/ 258372 h 1322279"/>
              <a:gd name="connsiteX27" fmla="*/ 1622177 w 1636313"/>
              <a:gd name="connsiteY27" fmla="*/ 329009 h 1322279"/>
              <a:gd name="connsiteX28" fmla="*/ 1486786 w 1636313"/>
              <a:gd name="connsiteY28" fmla="*/ 407503 h 1322279"/>
              <a:gd name="connsiteX29" fmla="*/ 912548 w 1636313"/>
              <a:gd name="connsiteY29" fmla="*/ 441641 h 1322279"/>
              <a:gd name="connsiteX30" fmla="*/ 487572 w 1636313"/>
              <a:gd name="connsiteY30" fmla="*/ 407531 h 1322279"/>
              <a:gd name="connsiteX31" fmla="*/ 288466 w 1636313"/>
              <a:gd name="connsiteY31" fmla="*/ 353405 h 1322279"/>
              <a:gd name="connsiteX32" fmla="*/ 370495 w 1636313"/>
              <a:gd name="connsiteY32" fmla="*/ 317731 h 1322279"/>
              <a:gd name="connsiteX33" fmla="*/ 548087 w 1636313"/>
              <a:gd name="connsiteY33" fmla="*/ 302757 h 1322279"/>
              <a:gd name="connsiteX34" fmla="*/ 920343 w 1636313"/>
              <a:gd name="connsiteY34" fmla="*/ 305436 h 1322279"/>
              <a:gd name="connsiteX35" fmla="*/ 1264116 w 1636313"/>
              <a:gd name="connsiteY35" fmla="*/ 329751 h 1322279"/>
              <a:gd name="connsiteX36" fmla="*/ 1485141 w 1636313"/>
              <a:gd name="connsiteY36" fmla="*/ 366649 h 1322279"/>
              <a:gd name="connsiteX37" fmla="*/ 1615034 w 1636313"/>
              <a:gd name="connsiteY37" fmla="*/ 420884 h 1322279"/>
              <a:gd name="connsiteX38" fmla="*/ 1398441 w 1636313"/>
              <a:gd name="connsiteY38" fmla="*/ 499324 h 1322279"/>
              <a:gd name="connsiteX39" fmla="*/ 913614 w 1636313"/>
              <a:gd name="connsiteY39" fmla="*/ 522870 h 1322279"/>
              <a:gd name="connsiteX40" fmla="*/ 445206 w 1636313"/>
              <a:gd name="connsiteY40" fmla="*/ 481672 h 1322279"/>
              <a:gd name="connsiteX41" fmla="*/ 293394 w 1636313"/>
              <a:gd name="connsiteY41" fmla="*/ 432245 h 1322279"/>
              <a:gd name="connsiteX42" fmla="*/ 523208 w 1636313"/>
              <a:gd name="connsiteY42" fmla="*/ 378889 h 1322279"/>
              <a:gd name="connsiteX43" fmla="*/ 1165428 w 1636313"/>
              <a:gd name="connsiteY43" fmla="*/ 393409 h 1322279"/>
              <a:gd name="connsiteX44" fmla="*/ 1503042 w 1636313"/>
              <a:gd name="connsiteY44" fmla="*/ 427121 h 1322279"/>
              <a:gd name="connsiteX45" fmla="*/ 1624393 w 1636313"/>
              <a:gd name="connsiteY45" fmla="*/ 485202 h 1322279"/>
              <a:gd name="connsiteX46" fmla="*/ 1523893 w 1636313"/>
              <a:gd name="connsiteY46" fmla="*/ 543256 h 1322279"/>
              <a:gd name="connsiteX47" fmla="*/ 1133819 w 1636313"/>
              <a:gd name="connsiteY47" fmla="*/ 587469 h 1322279"/>
              <a:gd name="connsiteX48" fmla="*/ 729863 w 1636313"/>
              <a:gd name="connsiteY48" fmla="*/ 577627 h 1322279"/>
              <a:gd name="connsiteX49" fmla="*/ 401360 w 1636313"/>
              <a:gd name="connsiteY49" fmla="*/ 529161 h 1322279"/>
              <a:gd name="connsiteX50" fmla="*/ 151827 w 1636313"/>
              <a:gd name="connsiteY50" fmla="*/ 515699 h 1322279"/>
              <a:gd name="connsiteX51" fmla="*/ 968755 w 1636313"/>
              <a:gd name="connsiteY51" fmla="*/ 1322279 h 1322279"/>
              <a:gd name="connsiteX0" fmla="*/ 477389 w 1641837"/>
              <a:gd name="connsiteY0" fmla="*/ 1310513 h 1322279"/>
              <a:gd name="connsiteX1" fmla="*/ 402920 w 1641837"/>
              <a:gd name="connsiteY1" fmla="*/ 1087161 h 1322279"/>
              <a:gd name="connsiteX2" fmla="*/ 146452 w 1641837"/>
              <a:gd name="connsiteY2" fmla="*/ 97636 h 1322279"/>
              <a:gd name="connsiteX3" fmla="*/ 998943 w 1641837"/>
              <a:gd name="connsiteY3" fmla="*/ 1552 h 1322279"/>
              <a:gd name="connsiteX4" fmla="*/ 1472276 w 1641837"/>
              <a:gd name="connsiteY4" fmla="*/ 45085 h 1322279"/>
              <a:gd name="connsiteX5" fmla="*/ 1631067 w 1641837"/>
              <a:gd name="connsiteY5" fmla="*/ 134090 h 1322279"/>
              <a:gd name="connsiteX6" fmla="*/ 1378019 w 1641837"/>
              <a:gd name="connsiteY6" fmla="*/ 208656 h 1322279"/>
              <a:gd name="connsiteX7" fmla="*/ 944918 w 1641837"/>
              <a:gd name="connsiteY7" fmla="*/ 224371 h 1322279"/>
              <a:gd name="connsiteX8" fmla="*/ 323632 w 1641837"/>
              <a:gd name="connsiteY8" fmla="*/ 163927 h 1322279"/>
              <a:gd name="connsiteX9" fmla="*/ 443669 w 1641837"/>
              <a:gd name="connsiteY9" fmla="*/ 92520 h 1322279"/>
              <a:gd name="connsiteX10" fmla="*/ 933176 w 1641837"/>
              <a:gd name="connsiteY10" fmla="*/ 67806 h 1322279"/>
              <a:gd name="connsiteX11" fmla="*/ 1313487 w 1641837"/>
              <a:gd name="connsiteY11" fmla="*/ 91723 h 1322279"/>
              <a:gd name="connsiteX12" fmla="*/ 1555363 w 1641837"/>
              <a:gd name="connsiteY12" fmla="*/ 141150 h 1322279"/>
              <a:gd name="connsiteX13" fmla="*/ 1622120 w 1641837"/>
              <a:gd name="connsiteY13" fmla="*/ 214920 h 1322279"/>
              <a:gd name="connsiteX14" fmla="*/ 1379252 w 1641837"/>
              <a:gd name="connsiteY14" fmla="*/ 273372 h 1322279"/>
              <a:gd name="connsiteX15" fmla="*/ 990815 w 1641837"/>
              <a:gd name="connsiteY15" fmla="*/ 289088 h 1322279"/>
              <a:gd name="connsiteX16" fmla="*/ 464852 w 1641837"/>
              <a:gd name="connsiteY16" fmla="*/ 256517 h 1322279"/>
              <a:gd name="connsiteX17" fmla="*/ 298918 w 1641837"/>
              <a:gd name="connsiteY17" fmla="*/ 209823 h 1322279"/>
              <a:gd name="connsiteX18" fmla="*/ 676682 w 1641837"/>
              <a:gd name="connsiteY18" fmla="*/ 142744 h 1322279"/>
              <a:gd name="connsiteX19" fmla="*/ 1283928 w 1641837"/>
              <a:gd name="connsiteY19" fmla="*/ 149805 h 1322279"/>
              <a:gd name="connsiteX20" fmla="*/ 1637061 w 1641837"/>
              <a:gd name="connsiteY20" fmla="*/ 251365 h 1322279"/>
              <a:gd name="connsiteX21" fmla="*/ 1439353 w 1641837"/>
              <a:gd name="connsiteY21" fmla="*/ 335726 h 1322279"/>
              <a:gd name="connsiteX22" fmla="*/ 1029732 w 1641837"/>
              <a:gd name="connsiteY22" fmla="*/ 365165 h 1322279"/>
              <a:gd name="connsiteX23" fmla="*/ 475443 w 1641837"/>
              <a:gd name="connsiteY23" fmla="*/ 340452 h 1322279"/>
              <a:gd name="connsiteX24" fmla="*/ 284796 w 1641837"/>
              <a:gd name="connsiteY24" fmla="*/ 280433 h 1322279"/>
              <a:gd name="connsiteX25" fmla="*/ 577911 w 1641837"/>
              <a:gd name="connsiteY25" fmla="*/ 240374 h 1322279"/>
              <a:gd name="connsiteX26" fmla="*/ 1230558 w 1641837"/>
              <a:gd name="connsiteY26" fmla="*/ 258372 h 1322279"/>
              <a:gd name="connsiteX27" fmla="*/ 1627701 w 1641837"/>
              <a:gd name="connsiteY27" fmla="*/ 329009 h 1322279"/>
              <a:gd name="connsiteX28" fmla="*/ 1492310 w 1641837"/>
              <a:gd name="connsiteY28" fmla="*/ 407503 h 1322279"/>
              <a:gd name="connsiteX29" fmla="*/ 918072 w 1641837"/>
              <a:gd name="connsiteY29" fmla="*/ 441641 h 1322279"/>
              <a:gd name="connsiteX30" fmla="*/ 493096 w 1641837"/>
              <a:gd name="connsiteY30" fmla="*/ 407531 h 1322279"/>
              <a:gd name="connsiteX31" fmla="*/ 293990 w 1641837"/>
              <a:gd name="connsiteY31" fmla="*/ 353405 h 1322279"/>
              <a:gd name="connsiteX32" fmla="*/ 376019 w 1641837"/>
              <a:gd name="connsiteY32" fmla="*/ 317731 h 1322279"/>
              <a:gd name="connsiteX33" fmla="*/ 553611 w 1641837"/>
              <a:gd name="connsiteY33" fmla="*/ 302757 h 1322279"/>
              <a:gd name="connsiteX34" fmla="*/ 925867 w 1641837"/>
              <a:gd name="connsiteY34" fmla="*/ 305436 h 1322279"/>
              <a:gd name="connsiteX35" fmla="*/ 1269640 w 1641837"/>
              <a:gd name="connsiteY35" fmla="*/ 329751 h 1322279"/>
              <a:gd name="connsiteX36" fmla="*/ 1490665 w 1641837"/>
              <a:gd name="connsiteY36" fmla="*/ 366649 h 1322279"/>
              <a:gd name="connsiteX37" fmla="*/ 1620558 w 1641837"/>
              <a:gd name="connsiteY37" fmla="*/ 420884 h 1322279"/>
              <a:gd name="connsiteX38" fmla="*/ 1403965 w 1641837"/>
              <a:gd name="connsiteY38" fmla="*/ 499324 h 1322279"/>
              <a:gd name="connsiteX39" fmla="*/ 919138 w 1641837"/>
              <a:gd name="connsiteY39" fmla="*/ 522870 h 1322279"/>
              <a:gd name="connsiteX40" fmla="*/ 450730 w 1641837"/>
              <a:gd name="connsiteY40" fmla="*/ 481672 h 1322279"/>
              <a:gd name="connsiteX41" fmla="*/ 298918 w 1641837"/>
              <a:gd name="connsiteY41" fmla="*/ 432245 h 1322279"/>
              <a:gd name="connsiteX42" fmla="*/ 528732 w 1641837"/>
              <a:gd name="connsiteY42" fmla="*/ 378889 h 1322279"/>
              <a:gd name="connsiteX43" fmla="*/ 1170952 w 1641837"/>
              <a:gd name="connsiteY43" fmla="*/ 393409 h 1322279"/>
              <a:gd name="connsiteX44" fmla="*/ 1508566 w 1641837"/>
              <a:gd name="connsiteY44" fmla="*/ 427121 h 1322279"/>
              <a:gd name="connsiteX45" fmla="*/ 1629917 w 1641837"/>
              <a:gd name="connsiteY45" fmla="*/ 485202 h 1322279"/>
              <a:gd name="connsiteX46" fmla="*/ 1529417 w 1641837"/>
              <a:gd name="connsiteY46" fmla="*/ 543256 h 1322279"/>
              <a:gd name="connsiteX47" fmla="*/ 1139343 w 1641837"/>
              <a:gd name="connsiteY47" fmla="*/ 587469 h 1322279"/>
              <a:gd name="connsiteX48" fmla="*/ 735387 w 1641837"/>
              <a:gd name="connsiteY48" fmla="*/ 577627 h 1322279"/>
              <a:gd name="connsiteX49" fmla="*/ 406884 w 1641837"/>
              <a:gd name="connsiteY49" fmla="*/ 529161 h 1322279"/>
              <a:gd name="connsiteX50" fmla="*/ 157351 w 1641837"/>
              <a:gd name="connsiteY50" fmla="*/ 515699 h 1322279"/>
              <a:gd name="connsiteX51" fmla="*/ 974279 w 1641837"/>
              <a:gd name="connsiteY51" fmla="*/ 1322279 h 1322279"/>
              <a:gd name="connsiteX0" fmla="*/ 498691 w 1663139"/>
              <a:gd name="connsiteY0" fmla="*/ 1310513 h 1322279"/>
              <a:gd name="connsiteX1" fmla="*/ 424222 w 1663139"/>
              <a:gd name="connsiteY1" fmla="*/ 1087161 h 1322279"/>
              <a:gd name="connsiteX2" fmla="*/ 167754 w 1663139"/>
              <a:gd name="connsiteY2" fmla="*/ 97636 h 1322279"/>
              <a:gd name="connsiteX3" fmla="*/ 1020245 w 1663139"/>
              <a:gd name="connsiteY3" fmla="*/ 1552 h 1322279"/>
              <a:gd name="connsiteX4" fmla="*/ 1493578 w 1663139"/>
              <a:gd name="connsiteY4" fmla="*/ 45085 h 1322279"/>
              <a:gd name="connsiteX5" fmla="*/ 1652369 w 1663139"/>
              <a:gd name="connsiteY5" fmla="*/ 134090 h 1322279"/>
              <a:gd name="connsiteX6" fmla="*/ 1399321 w 1663139"/>
              <a:gd name="connsiteY6" fmla="*/ 208656 h 1322279"/>
              <a:gd name="connsiteX7" fmla="*/ 966220 w 1663139"/>
              <a:gd name="connsiteY7" fmla="*/ 224371 h 1322279"/>
              <a:gd name="connsiteX8" fmla="*/ 344934 w 1663139"/>
              <a:gd name="connsiteY8" fmla="*/ 163927 h 1322279"/>
              <a:gd name="connsiteX9" fmla="*/ 464971 w 1663139"/>
              <a:gd name="connsiteY9" fmla="*/ 92520 h 1322279"/>
              <a:gd name="connsiteX10" fmla="*/ 954478 w 1663139"/>
              <a:gd name="connsiteY10" fmla="*/ 67806 h 1322279"/>
              <a:gd name="connsiteX11" fmla="*/ 1334789 w 1663139"/>
              <a:gd name="connsiteY11" fmla="*/ 91723 h 1322279"/>
              <a:gd name="connsiteX12" fmla="*/ 1576665 w 1663139"/>
              <a:gd name="connsiteY12" fmla="*/ 141150 h 1322279"/>
              <a:gd name="connsiteX13" fmla="*/ 1643422 w 1663139"/>
              <a:gd name="connsiteY13" fmla="*/ 214920 h 1322279"/>
              <a:gd name="connsiteX14" fmla="*/ 1400554 w 1663139"/>
              <a:gd name="connsiteY14" fmla="*/ 273372 h 1322279"/>
              <a:gd name="connsiteX15" fmla="*/ 1012117 w 1663139"/>
              <a:gd name="connsiteY15" fmla="*/ 289088 h 1322279"/>
              <a:gd name="connsiteX16" fmla="*/ 486154 w 1663139"/>
              <a:gd name="connsiteY16" fmla="*/ 256517 h 1322279"/>
              <a:gd name="connsiteX17" fmla="*/ 320220 w 1663139"/>
              <a:gd name="connsiteY17" fmla="*/ 209823 h 1322279"/>
              <a:gd name="connsiteX18" fmla="*/ 697984 w 1663139"/>
              <a:gd name="connsiteY18" fmla="*/ 142744 h 1322279"/>
              <a:gd name="connsiteX19" fmla="*/ 1305230 w 1663139"/>
              <a:gd name="connsiteY19" fmla="*/ 149805 h 1322279"/>
              <a:gd name="connsiteX20" fmla="*/ 1658363 w 1663139"/>
              <a:gd name="connsiteY20" fmla="*/ 251365 h 1322279"/>
              <a:gd name="connsiteX21" fmla="*/ 1460655 w 1663139"/>
              <a:gd name="connsiteY21" fmla="*/ 335726 h 1322279"/>
              <a:gd name="connsiteX22" fmla="*/ 1051034 w 1663139"/>
              <a:gd name="connsiteY22" fmla="*/ 365165 h 1322279"/>
              <a:gd name="connsiteX23" fmla="*/ 496745 w 1663139"/>
              <a:gd name="connsiteY23" fmla="*/ 340452 h 1322279"/>
              <a:gd name="connsiteX24" fmla="*/ 306098 w 1663139"/>
              <a:gd name="connsiteY24" fmla="*/ 280433 h 1322279"/>
              <a:gd name="connsiteX25" fmla="*/ 599213 w 1663139"/>
              <a:gd name="connsiteY25" fmla="*/ 240374 h 1322279"/>
              <a:gd name="connsiteX26" fmla="*/ 1251860 w 1663139"/>
              <a:gd name="connsiteY26" fmla="*/ 258372 h 1322279"/>
              <a:gd name="connsiteX27" fmla="*/ 1649003 w 1663139"/>
              <a:gd name="connsiteY27" fmla="*/ 329009 h 1322279"/>
              <a:gd name="connsiteX28" fmla="*/ 1513612 w 1663139"/>
              <a:gd name="connsiteY28" fmla="*/ 407503 h 1322279"/>
              <a:gd name="connsiteX29" fmla="*/ 939374 w 1663139"/>
              <a:gd name="connsiteY29" fmla="*/ 441641 h 1322279"/>
              <a:gd name="connsiteX30" fmla="*/ 514398 w 1663139"/>
              <a:gd name="connsiteY30" fmla="*/ 407531 h 1322279"/>
              <a:gd name="connsiteX31" fmla="*/ 315292 w 1663139"/>
              <a:gd name="connsiteY31" fmla="*/ 353405 h 1322279"/>
              <a:gd name="connsiteX32" fmla="*/ 397321 w 1663139"/>
              <a:gd name="connsiteY32" fmla="*/ 317731 h 1322279"/>
              <a:gd name="connsiteX33" fmla="*/ 574913 w 1663139"/>
              <a:gd name="connsiteY33" fmla="*/ 302757 h 1322279"/>
              <a:gd name="connsiteX34" fmla="*/ 947169 w 1663139"/>
              <a:gd name="connsiteY34" fmla="*/ 305436 h 1322279"/>
              <a:gd name="connsiteX35" fmla="*/ 1290942 w 1663139"/>
              <a:gd name="connsiteY35" fmla="*/ 329751 h 1322279"/>
              <a:gd name="connsiteX36" fmla="*/ 1511967 w 1663139"/>
              <a:gd name="connsiteY36" fmla="*/ 366649 h 1322279"/>
              <a:gd name="connsiteX37" fmla="*/ 1641860 w 1663139"/>
              <a:gd name="connsiteY37" fmla="*/ 420884 h 1322279"/>
              <a:gd name="connsiteX38" fmla="*/ 1425267 w 1663139"/>
              <a:gd name="connsiteY38" fmla="*/ 499324 h 1322279"/>
              <a:gd name="connsiteX39" fmla="*/ 940440 w 1663139"/>
              <a:gd name="connsiteY39" fmla="*/ 522870 h 1322279"/>
              <a:gd name="connsiteX40" fmla="*/ 472032 w 1663139"/>
              <a:gd name="connsiteY40" fmla="*/ 481672 h 1322279"/>
              <a:gd name="connsiteX41" fmla="*/ 320220 w 1663139"/>
              <a:gd name="connsiteY41" fmla="*/ 432245 h 1322279"/>
              <a:gd name="connsiteX42" fmla="*/ 550034 w 1663139"/>
              <a:gd name="connsiteY42" fmla="*/ 378889 h 1322279"/>
              <a:gd name="connsiteX43" fmla="*/ 1192254 w 1663139"/>
              <a:gd name="connsiteY43" fmla="*/ 393409 h 1322279"/>
              <a:gd name="connsiteX44" fmla="*/ 1529868 w 1663139"/>
              <a:gd name="connsiteY44" fmla="*/ 427121 h 1322279"/>
              <a:gd name="connsiteX45" fmla="*/ 1651219 w 1663139"/>
              <a:gd name="connsiteY45" fmla="*/ 485202 h 1322279"/>
              <a:gd name="connsiteX46" fmla="*/ 1550719 w 1663139"/>
              <a:gd name="connsiteY46" fmla="*/ 543256 h 1322279"/>
              <a:gd name="connsiteX47" fmla="*/ 1160645 w 1663139"/>
              <a:gd name="connsiteY47" fmla="*/ 587469 h 1322279"/>
              <a:gd name="connsiteX48" fmla="*/ 756689 w 1663139"/>
              <a:gd name="connsiteY48" fmla="*/ 577627 h 1322279"/>
              <a:gd name="connsiteX49" fmla="*/ 428186 w 1663139"/>
              <a:gd name="connsiteY49" fmla="*/ 529161 h 1322279"/>
              <a:gd name="connsiteX50" fmla="*/ 178653 w 1663139"/>
              <a:gd name="connsiteY50" fmla="*/ 515699 h 1322279"/>
              <a:gd name="connsiteX51" fmla="*/ 995581 w 1663139"/>
              <a:gd name="connsiteY51" fmla="*/ 1322279 h 1322279"/>
              <a:gd name="connsiteX0" fmla="*/ 510969 w 1675417"/>
              <a:gd name="connsiteY0" fmla="*/ 1310513 h 1322279"/>
              <a:gd name="connsiteX1" fmla="*/ 436500 w 1675417"/>
              <a:gd name="connsiteY1" fmla="*/ 1087161 h 1322279"/>
              <a:gd name="connsiteX2" fmla="*/ 180032 w 1675417"/>
              <a:gd name="connsiteY2" fmla="*/ 97636 h 1322279"/>
              <a:gd name="connsiteX3" fmla="*/ 1032523 w 1675417"/>
              <a:gd name="connsiteY3" fmla="*/ 1552 h 1322279"/>
              <a:gd name="connsiteX4" fmla="*/ 1505856 w 1675417"/>
              <a:gd name="connsiteY4" fmla="*/ 45085 h 1322279"/>
              <a:gd name="connsiteX5" fmla="*/ 1664647 w 1675417"/>
              <a:gd name="connsiteY5" fmla="*/ 134090 h 1322279"/>
              <a:gd name="connsiteX6" fmla="*/ 1411599 w 1675417"/>
              <a:gd name="connsiteY6" fmla="*/ 208656 h 1322279"/>
              <a:gd name="connsiteX7" fmla="*/ 978498 w 1675417"/>
              <a:gd name="connsiteY7" fmla="*/ 224371 h 1322279"/>
              <a:gd name="connsiteX8" fmla="*/ 357212 w 1675417"/>
              <a:gd name="connsiteY8" fmla="*/ 163927 h 1322279"/>
              <a:gd name="connsiteX9" fmla="*/ 477249 w 1675417"/>
              <a:gd name="connsiteY9" fmla="*/ 92520 h 1322279"/>
              <a:gd name="connsiteX10" fmla="*/ 966756 w 1675417"/>
              <a:gd name="connsiteY10" fmla="*/ 67806 h 1322279"/>
              <a:gd name="connsiteX11" fmla="*/ 1347067 w 1675417"/>
              <a:gd name="connsiteY11" fmla="*/ 91723 h 1322279"/>
              <a:gd name="connsiteX12" fmla="*/ 1588943 w 1675417"/>
              <a:gd name="connsiteY12" fmla="*/ 141150 h 1322279"/>
              <a:gd name="connsiteX13" fmla="*/ 1655700 w 1675417"/>
              <a:gd name="connsiteY13" fmla="*/ 214920 h 1322279"/>
              <a:gd name="connsiteX14" fmla="*/ 1412832 w 1675417"/>
              <a:gd name="connsiteY14" fmla="*/ 273372 h 1322279"/>
              <a:gd name="connsiteX15" fmla="*/ 1024395 w 1675417"/>
              <a:gd name="connsiteY15" fmla="*/ 289088 h 1322279"/>
              <a:gd name="connsiteX16" fmla="*/ 498432 w 1675417"/>
              <a:gd name="connsiteY16" fmla="*/ 256517 h 1322279"/>
              <a:gd name="connsiteX17" fmla="*/ 332498 w 1675417"/>
              <a:gd name="connsiteY17" fmla="*/ 209823 h 1322279"/>
              <a:gd name="connsiteX18" fmla="*/ 710262 w 1675417"/>
              <a:gd name="connsiteY18" fmla="*/ 142744 h 1322279"/>
              <a:gd name="connsiteX19" fmla="*/ 1317508 w 1675417"/>
              <a:gd name="connsiteY19" fmla="*/ 149805 h 1322279"/>
              <a:gd name="connsiteX20" fmla="*/ 1670641 w 1675417"/>
              <a:gd name="connsiteY20" fmla="*/ 251365 h 1322279"/>
              <a:gd name="connsiteX21" fmla="*/ 1472933 w 1675417"/>
              <a:gd name="connsiteY21" fmla="*/ 335726 h 1322279"/>
              <a:gd name="connsiteX22" fmla="*/ 1063312 w 1675417"/>
              <a:gd name="connsiteY22" fmla="*/ 365165 h 1322279"/>
              <a:gd name="connsiteX23" fmla="*/ 509023 w 1675417"/>
              <a:gd name="connsiteY23" fmla="*/ 340452 h 1322279"/>
              <a:gd name="connsiteX24" fmla="*/ 318376 w 1675417"/>
              <a:gd name="connsiteY24" fmla="*/ 280433 h 1322279"/>
              <a:gd name="connsiteX25" fmla="*/ 611491 w 1675417"/>
              <a:gd name="connsiteY25" fmla="*/ 240374 h 1322279"/>
              <a:gd name="connsiteX26" fmla="*/ 1264138 w 1675417"/>
              <a:gd name="connsiteY26" fmla="*/ 258372 h 1322279"/>
              <a:gd name="connsiteX27" fmla="*/ 1661281 w 1675417"/>
              <a:gd name="connsiteY27" fmla="*/ 329009 h 1322279"/>
              <a:gd name="connsiteX28" fmla="*/ 1525890 w 1675417"/>
              <a:gd name="connsiteY28" fmla="*/ 407503 h 1322279"/>
              <a:gd name="connsiteX29" fmla="*/ 951652 w 1675417"/>
              <a:gd name="connsiteY29" fmla="*/ 441641 h 1322279"/>
              <a:gd name="connsiteX30" fmla="*/ 526676 w 1675417"/>
              <a:gd name="connsiteY30" fmla="*/ 407531 h 1322279"/>
              <a:gd name="connsiteX31" fmla="*/ 327570 w 1675417"/>
              <a:gd name="connsiteY31" fmla="*/ 353405 h 1322279"/>
              <a:gd name="connsiteX32" fmla="*/ 409599 w 1675417"/>
              <a:gd name="connsiteY32" fmla="*/ 317731 h 1322279"/>
              <a:gd name="connsiteX33" fmla="*/ 587191 w 1675417"/>
              <a:gd name="connsiteY33" fmla="*/ 302757 h 1322279"/>
              <a:gd name="connsiteX34" fmla="*/ 959447 w 1675417"/>
              <a:gd name="connsiteY34" fmla="*/ 305436 h 1322279"/>
              <a:gd name="connsiteX35" fmla="*/ 1303220 w 1675417"/>
              <a:gd name="connsiteY35" fmla="*/ 329751 h 1322279"/>
              <a:gd name="connsiteX36" fmla="*/ 1524245 w 1675417"/>
              <a:gd name="connsiteY36" fmla="*/ 366649 h 1322279"/>
              <a:gd name="connsiteX37" fmla="*/ 1654138 w 1675417"/>
              <a:gd name="connsiteY37" fmla="*/ 420884 h 1322279"/>
              <a:gd name="connsiteX38" fmla="*/ 1437545 w 1675417"/>
              <a:gd name="connsiteY38" fmla="*/ 499324 h 1322279"/>
              <a:gd name="connsiteX39" fmla="*/ 952718 w 1675417"/>
              <a:gd name="connsiteY39" fmla="*/ 522870 h 1322279"/>
              <a:gd name="connsiteX40" fmla="*/ 484310 w 1675417"/>
              <a:gd name="connsiteY40" fmla="*/ 481672 h 1322279"/>
              <a:gd name="connsiteX41" fmla="*/ 332498 w 1675417"/>
              <a:gd name="connsiteY41" fmla="*/ 432245 h 1322279"/>
              <a:gd name="connsiteX42" fmla="*/ 562312 w 1675417"/>
              <a:gd name="connsiteY42" fmla="*/ 378889 h 1322279"/>
              <a:gd name="connsiteX43" fmla="*/ 1204532 w 1675417"/>
              <a:gd name="connsiteY43" fmla="*/ 393409 h 1322279"/>
              <a:gd name="connsiteX44" fmla="*/ 1542146 w 1675417"/>
              <a:gd name="connsiteY44" fmla="*/ 427121 h 1322279"/>
              <a:gd name="connsiteX45" fmla="*/ 1663497 w 1675417"/>
              <a:gd name="connsiteY45" fmla="*/ 485202 h 1322279"/>
              <a:gd name="connsiteX46" fmla="*/ 1562997 w 1675417"/>
              <a:gd name="connsiteY46" fmla="*/ 543256 h 1322279"/>
              <a:gd name="connsiteX47" fmla="*/ 1172923 w 1675417"/>
              <a:gd name="connsiteY47" fmla="*/ 587469 h 1322279"/>
              <a:gd name="connsiteX48" fmla="*/ 768967 w 1675417"/>
              <a:gd name="connsiteY48" fmla="*/ 577627 h 1322279"/>
              <a:gd name="connsiteX49" fmla="*/ 440464 w 1675417"/>
              <a:gd name="connsiteY49" fmla="*/ 529161 h 1322279"/>
              <a:gd name="connsiteX50" fmla="*/ 190931 w 1675417"/>
              <a:gd name="connsiteY50" fmla="*/ 515699 h 1322279"/>
              <a:gd name="connsiteX51" fmla="*/ 1007859 w 1675417"/>
              <a:gd name="connsiteY51" fmla="*/ 1322279 h 1322279"/>
              <a:gd name="connsiteX0" fmla="*/ 523455 w 1687903"/>
              <a:gd name="connsiteY0" fmla="*/ 1310513 h 1322279"/>
              <a:gd name="connsiteX1" fmla="*/ 448986 w 1687903"/>
              <a:gd name="connsiteY1" fmla="*/ 1087161 h 1322279"/>
              <a:gd name="connsiteX2" fmla="*/ 192518 w 1687903"/>
              <a:gd name="connsiteY2" fmla="*/ 97636 h 1322279"/>
              <a:gd name="connsiteX3" fmla="*/ 1045009 w 1687903"/>
              <a:gd name="connsiteY3" fmla="*/ 1552 h 1322279"/>
              <a:gd name="connsiteX4" fmla="*/ 1518342 w 1687903"/>
              <a:gd name="connsiteY4" fmla="*/ 45085 h 1322279"/>
              <a:gd name="connsiteX5" fmla="*/ 1677133 w 1687903"/>
              <a:gd name="connsiteY5" fmla="*/ 134090 h 1322279"/>
              <a:gd name="connsiteX6" fmla="*/ 1424085 w 1687903"/>
              <a:gd name="connsiteY6" fmla="*/ 208656 h 1322279"/>
              <a:gd name="connsiteX7" fmla="*/ 990984 w 1687903"/>
              <a:gd name="connsiteY7" fmla="*/ 224371 h 1322279"/>
              <a:gd name="connsiteX8" fmla="*/ 369698 w 1687903"/>
              <a:gd name="connsiteY8" fmla="*/ 163927 h 1322279"/>
              <a:gd name="connsiteX9" fmla="*/ 489735 w 1687903"/>
              <a:gd name="connsiteY9" fmla="*/ 92520 h 1322279"/>
              <a:gd name="connsiteX10" fmla="*/ 979242 w 1687903"/>
              <a:gd name="connsiteY10" fmla="*/ 67806 h 1322279"/>
              <a:gd name="connsiteX11" fmla="*/ 1359553 w 1687903"/>
              <a:gd name="connsiteY11" fmla="*/ 91723 h 1322279"/>
              <a:gd name="connsiteX12" fmla="*/ 1601429 w 1687903"/>
              <a:gd name="connsiteY12" fmla="*/ 141150 h 1322279"/>
              <a:gd name="connsiteX13" fmla="*/ 1668186 w 1687903"/>
              <a:gd name="connsiteY13" fmla="*/ 214920 h 1322279"/>
              <a:gd name="connsiteX14" fmla="*/ 1425318 w 1687903"/>
              <a:gd name="connsiteY14" fmla="*/ 273372 h 1322279"/>
              <a:gd name="connsiteX15" fmla="*/ 1036881 w 1687903"/>
              <a:gd name="connsiteY15" fmla="*/ 289088 h 1322279"/>
              <a:gd name="connsiteX16" fmla="*/ 510918 w 1687903"/>
              <a:gd name="connsiteY16" fmla="*/ 256517 h 1322279"/>
              <a:gd name="connsiteX17" fmla="*/ 344984 w 1687903"/>
              <a:gd name="connsiteY17" fmla="*/ 209823 h 1322279"/>
              <a:gd name="connsiteX18" fmla="*/ 722748 w 1687903"/>
              <a:gd name="connsiteY18" fmla="*/ 142744 h 1322279"/>
              <a:gd name="connsiteX19" fmla="*/ 1329994 w 1687903"/>
              <a:gd name="connsiteY19" fmla="*/ 149805 h 1322279"/>
              <a:gd name="connsiteX20" fmla="*/ 1683127 w 1687903"/>
              <a:gd name="connsiteY20" fmla="*/ 251365 h 1322279"/>
              <a:gd name="connsiteX21" fmla="*/ 1485419 w 1687903"/>
              <a:gd name="connsiteY21" fmla="*/ 335726 h 1322279"/>
              <a:gd name="connsiteX22" fmla="*/ 1075798 w 1687903"/>
              <a:gd name="connsiteY22" fmla="*/ 365165 h 1322279"/>
              <a:gd name="connsiteX23" fmla="*/ 521509 w 1687903"/>
              <a:gd name="connsiteY23" fmla="*/ 340452 h 1322279"/>
              <a:gd name="connsiteX24" fmla="*/ 330862 w 1687903"/>
              <a:gd name="connsiteY24" fmla="*/ 280433 h 1322279"/>
              <a:gd name="connsiteX25" fmla="*/ 623977 w 1687903"/>
              <a:gd name="connsiteY25" fmla="*/ 240374 h 1322279"/>
              <a:gd name="connsiteX26" fmla="*/ 1276624 w 1687903"/>
              <a:gd name="connsiteY26" fmla="*/ 258372 h 1322279"/>
              <a:gd name="connsiteX27" fmla="*/ 1673767 w 1687903"/>
              <a:gd name="connsiteY27" fmla="*/ 329009 h 1322279"/>
              <a:gd name="connsiteX28" fmla="*/ 1538376 w 1687903"/>
              <a:gd name="connsiteY28" fmla="*/ 407503 h 1322279"/>
              <a:gd name="connsiteX29" fmla="*/ 964138 w 1687903"/>
              <a:gd name="connsiteY29" fmla="*/ 441641 h 1322279"/>
              <a:gd name="connsiteX30" fmla="*/ 539162 w 1687903"/>
              <a:gd name="connsiteY30" fmla="*/ 407531 h 1322279"/>
              <a:gd name="connsiteX31" fmla="*/ 340056 w 1687903"/>
              <a:gd name="connsiteY31" fmla="*/ 353405 h 1322279"/>
              <a:gd name="connsiteX32" fmla="*/ 422085 w 1687903"/>
              <a:gd name="connsiteY32" fmla="*/ 317731 h 1322279"/>
              <a:gd name="connsiteX33" fmla="*/ 599677 w 1687903"/>
              <a:gd name="connsiteY33" fmla="*/ 302757 h 1322279"/>
              <a:gd name="connsiteX34" fmla="*/ 971933 w 1687903"/>
              <a:gd name="connsiteY34" fmla="*/ 305436 h 1322279"/>
              <a:gd name="connsiteX35" fmla="*/ 1315706 w 1687903"/>
              <a:gd name="connsiteY35" fmla="*/ 329751 h 1322279"/>
              <a:gd name="connsiteX36" fmla="*/ 1536731 w 1687903"/>
              <a:gd name="connsiteY36" fmla="*/ 366649 h 1322279"/>
              <a:gd name="connsiteX37" fmla="*/ 1666624 w 1687903"/>
              <a:gd name="connsiteY37" fmla="*/ 420884 h 1322279"/>
              <a:gd name="connsiteX38" fmla="*/ 1450031 w 1687903"/>
              <a:gd name="connsiteY38" fmla="*/ 499324 h 1322279"/>
              <a:gd name="connsiteX39" fmla="*/ 965204 w 1687903"/>
              <a:gd name="connsiteY39" fmla="*/ 522870 h 1322279"/>
              <a:gd name="connsiteX40" fmla="*/ 496796 w 1687903"/>
              <a:gd name="connsiteY40" fmla="*/ 481672 h 1322279"/>
              <a:gd name="connsiteX41" fmla="*/ 344984 w 1687903"/>
              <a:gd name="connsiteY41" fmla="*/ 432245 h 1322279"/>
              <a:gd name="connsiteX42" fmla="*/ 574798 w 1687903"/>
              <a:gd name="connsiteY42" fmla="*/ 378889 h 1322279"/>
              <a:gd name="connsiteX43" fmla="*/ 1217018 w 1687903"/>
              <a:gd name="connsiteY43" fmla="*/ 393409 h 1322279"/>
              <a:gd name="connsiteX44" fmla="*/ 1554632 w 1687903"/>
              <a:gd name="connsiteY44" fmla="*/ 427121 h 1322279"/>
              <a:gd name="connsiteX45" fmla="*/ 1675983 w 1687903"/>
              <a:gd name="connsiteY45" fmla="*/ 485202 h 1322279"/>
              <a:gd name="connsiteX46" fmla="*/ 1575483 w 1687903"/>
              <a:gd name="connsiteY46" fmla="*/ 543256 h 1322279"/>
              <a:gd name="connsiteX47" fmla="*/ 1185409 w 1687903"/>
              <a:gd name="connsiteY47" fmla="*/ 587469 h 1322279"/>
              <a:gd name="connsiteX48" fmla="*/ 781453 w 1687903"/>
              <a:gd name="connsiteY48" fmla="*/ 577627 h 1322279"/>
              <a:gd name="connsiteX49" fmla="*/ 452950 w 1687903"/>
              <a:gd name="connsiteY49" fmla="*/ 529161 h 1322279"/>
              <a:gd name="connsiteX50" fmla="*/ 203417 w 1687903"/>
              <a:gd name="connsiteY50" fmla="*/ 515699 h 1322279"/>
              <a:gd name="connsiteX51" fmla="*/ 1020345 w 1687903"/>
              <a:gd name="connsiteY51" fmla="*/ 1322279 h 1322279"/>
              <a:gd name="connsiteX0" fmla="*/ 523455 w 1687903"/>
              <a:gd name="connsiteY0" fmla="*/ 1310513 h 1322279"/>
              <a:gd name="connsiteX1" fmla="*/ 448986 w 1687903"/>
              <a:gd name="connsiteY1" fmla="*/ 1087161 h 1322279"/>
              <a:gd name="connsiteX2" fmla="*/ 192518 w 1687903"/>
              <a:gd name="connsiteY2" fmla="*/ 97636 h 1322279"/>
              <a:gd name="connsiteX3" fmla="*/ 1045009 w 1687903"/>
              <a:gd name="connsiteY3" fmla="*/ 1552 h 1322279"/>
              <a:gd name="connsiteX4" fmla="*/ 1518342 w 1687903"/>
              <a:gd name="connsiteY4" fmla="*/ 45085 h 1322279"/>
              <a:gd name="connsiteX5" fmla="*/ 1677133 w 1687903"/>
              <a:gd name="connsiteY5" fmla="*/ 134090 h 1322279"/>
              <a:gd name="connsiteX6" fmla="*/ 1424085 w 1687903"/>
              <a:gd name="connsiteY6" fmla="*/ 208656 h 1322279"/>
              <a:gd name="connsiteX7" fmla="*/ 990984 w 1687903"/>
              <a:gd name="connsiteY7" fmla="*/ 224371 h 1322279"/>
              <a:gd name="connsiteX8" fmla="*/ 369698 w 1687903"/>
              <a:gd name="connsiteY8" fmla="*/ 163927 h 1322279"/>
              <a:gd name="connsiteX9" fmla="*/ 489735 w 1687903"/>
              <a:gd name="connsiteY9" fmla="*/ 92520 h 1322279"/>
              <a:gd name="connsiteX10" fmla="*/ 979242 w 1687903"/>
              <a:gd name="connsiteY10" fmla="*/ 67806 h 1322279"/>
              <a:gd name="connsiteX11" fmla="*/ 1359553 w 1687903"/>
              <a:gd name="connsiteY11" fmla="*/ 91723 h 1322279"/>
              <a:gd name="connsiteX12" fmla="*/ 1601429 w 1687903"/>
              <a:gd name="connsiteY12" fmla="*/ 141150 h 1322279"/>
              <a:gd name="connsiteX13" fmla="*/ 1668186 w 1687903"/>
              <a:gd name="connsiteY13" fmla="*/ 214920 h 1322279"/>
              <a:gd name="connsiteX14" fmla="*/ 1425318 w 1687903"/>
              <a:gd name="connsiteY14" fmla="*/ 273372 h 1322279"/>
              <a:gd name="connsiteX15" fmla="*/ 1036881 w 1687903"/>
              <a:gd name="connsiteY15" fmla="*/ 289088 h 1322279"/>
              <a:gd name="connsiteX16" fmla="*/ 510918 w 1687903"/>
              <a:gd name="connsiteY16" fmla="*/ 256517 h 1322279"/>
              <a:gd name="connsiteX17" fmla="*/ 344984 w 1687903"/>
              <a:gd name="connsiteY17" fmla="*/ 209823 h 1322279"/>
              <a:gd name="connsiteX18" fmla="*/ 722748 w 1687903"/>
              <a:gd name="connsiteY18" fmla="*/ 142744 h 1322279"/>
              <a:gd name="connsiteX19" fmla="*/ 1329994 w 1687903"/>
              <a:gd name="connsiteY19" fmla="*/ 149805 h 1322279"/>
              <a:gd name="connsiteX20" fmla="*/ 1683127 w 1687903"/>
              <a:gd name="connsiteY20" fmla="*/ 251365 h 1322279"/>
              <a:gd name="connsiteX21" fmla="*/ 1485419 w 1687903"/>
              <a:gd name="connsiteY21" fmla="*/ 335726 h 1322279"/>
              <a:gd name="connsiteX22" fmla="*/ 1075798 w 1687903"/>
              <a:gd name="connsiteY22" fmla="*/ 365165 h 1322279"/>
              <a:gd name="connsiteX23" fmla="*/ 521509 w 1687903"/>
              <a:gd name="connsiteY23" fmla="*/ 340452 h 1322279"/>
              <a:gd name="connsiteX24" fmla="*/ 330862 w 1687903"/>
              <a:gd name="connsiteY24" fmla="*/ 280433 h 1322279"/>
              <a:gd name="connsiteX25" fmla="*/ 623977 w 1687903"/>
              <a:gd name="connsiteY25" fmla="*/ 240374 h 1322279"/>
              <a:gd name="connsiteX26" fmla="*/ 1276624 w 1687903"/>
              <a:gd name="connsiteY26" fmla="*/ 258372 h 1322279"/>
              <a:gd name="connsiteX27" fmla="*/ 1673767 w 1687903"/>
              <a:gd name="connsiteY27" fmla="*/ 329009 h 1322279"/>
              <a:gd name="connsiteX28" fmla="*/ 1538376 w 1687903"/>
              <a:gd name="connsiteY28" fmla="*/ 407503 h 1322279"/>
              <a:gd name="connsiteX29" fmla="*/ 964138 w 1687903"/>
              <a:gd name="connsiteY29" fmla="*/ 441641 h 1322279"/>
              <a:gd name="connsiteX30" fmla="*/ 539162 w 1687903"/>
              <a:gd name="connsiteY30" fmla="*/ 407531 h 1322279"/>
              <a:gd name="connsiteX31" fmla="*/ 340056 w 1687903"/>
              <a:gd name="connsiteY31" fmla="*/ 353405 h 1322279"/>
              <a:gd name="connsiteX32" fmla="*/ 422085 w 1687903"/>
              <a:gd name="connsiteY32" fmla="*/ 317731 h 1322279"/>
              <a:gd name="connsiteX33" fmla="*/ 599677 w 1687903"/>
              <a:gd name="connsiteY33" fmla="*/ 302757 h 1322279"/>
              <a:gd name="connsiteX34" fmla="*/ 971933 w 1687903"/>
              <a:gd name="connsiteY34" fmla="*/ 305436 h 1322279"/>
              <a:gd name="connsiteX35" fmla="*/ 1315706 w 1687903"/>
              <a:gd name="connsiteY35" fmla="*/ 329751 h 1322279"/>
              <a:gd name="connsiteX36" fmla="*/ 1536731 w 1687903"/>
              <a:gd name="connsiteY36" fmla="*/ 366649 h 1322279"/>
              <a:gd name="connsiteX37" fmla="*/ 1666624 w 1687903"/>
              <a:gd name="connsiteY37" fmla="*/ 420884 h 1322279"/>
              <a:gd name="connsiteX38" fmla="*/ 1450031 w 1687903"/>
              <a:gd name="connsiteY38" fmla="*/ 499324 h 1322279"/>
              <a:gd name="connsiteX39" fmla="*/ 965204 w 1687903"/>
              <a:gd name="connsiteY39" fmla="*/ 522870 h 1322279"/>
              <a:gd name="connsiteX40" fmla="*/ 496796 w 1687903"/>
              <a:gd name="connsiteY40" fmla="*/ 481672 h 1322279"/>
              <a:gd name="connsiteX41" fmla="*/ 344984 w 1687903"/>
              <a:gd name="connsiteY41" fmla="*/ 432245 h 1322279"/>
              <a:gd name="connsiteX42" fmla="*/ 574798 w 1687903"/>
              <a:gd name="connsiteY42" fmla="*/ 378889 h 1322279"/>
              <a:gd name="connsiteX43" fmla="*/ 1217018 w 1687903"/>
              <a:gd name="connsiteY43" fmla="*/ 393409 h 1322279"/>
              <a:gd name="connsiteX44" fmla="*/ 1554632 w 1687903"/>
              <a:gd name="connsiteY44" fmla="*/ 427121 h 1322279"/>
              <a:gd name="connsiteX45" fmla="*/ 1675983 w 1687903"/>
              <a:gd name="connsiteY45" fmla="*/ 485202 h 1322279"/>
              <a:gd name="connsiteX46" fmla="*/ 1575483 w 1687903"/>
              <a:gd name="connsiteY46" fmla="*/ 543256 h 1322279"/>
              <a:gd name="connsiteX47" fmla="*/ 1185409 w 1687903"/>
              <a:gd name="connsiteY47" fmla="*/ 587469 h 1322279"/>
              <a:gd name="connsiteX48" fmla="*/ 781453 w 1687903"/>
              <a:gd name="connsiteY48" fmla="*/ 577627 h 1322279"/>
              <a:gd name="connsiteX49" fmla="*/ 452950 w 1687903"/>
              <a:gd name="connsiteY49" fmla="*/ 529161 h 1322279"/>
              <a:gd name="connsiteX50" fmla="*/ 248022 w 1687903"/>
              <a:gd name="connsiteY50" fmla="*/ 521660 h 1322279"/>
              <a:gd name="connsiteX51" fmla="*/ 1020345 w 1687903"/>
              <a:gd name="connsiteY51" fmla="*/ 1322279 h 1322279"/>
              <a:gd name="connsiteX0" fmla="*/ 523455 w 1687903"/>
              <a:gd name="connsiteY0" fmla="*/ 1313072 h 1324838"/>
              <a:gd name="connsiteX1" fmla="*/ 448986 w 1687903"/>
              <a:gd name="connsiteY1" fmla="*/ 1089720 h 1324838"/>
              <a:gd name="connsiteX2" fmla="*/ 192518 w 1687903"/>
              <a:gd name="connsiteY2" fmla="*/ 100195 h 1324838"/>
              <a:gd name="connsiteX3" fmla="*/ 1045009 w 1687903"/>
              <a:gd name="connsiteY3" fmla="*/ 4111 h 1324838"/>
              <a:gd name="connsiteX4" fmla="*/ 1518342 w 1687903"/>
              <a:gd name="connsiteY4" fmla="*/ 47644 h 1324838"/>
              <a:gd name="connsiteX5" fmla="*/ 1677133 w 1687903"/>
              <a:gd name="connsiteY5" fmla="*/ 136649 h 1324838"/>
              <a:gd name="connsiteX6" fmla="*/ 1424085 w 1687903"/>
              <a:gd name="connsiteY6" fmla="*/ 211215 h 1324838"/>
              <a:gd name="connsiteX7" fmla="*/ 990984 w 1687903"/>
              <a:gd name="connsiteY7" fmla="*/ 226930 h 1324838"/>
              <a:gd name="connsiteX8" fmla="*/ 369698 w 1687903"/>
              <a:gd name="connsiteY8" fmla="*/ 166486 h 1324838"/>
              <a:gd name="connsiteX9" fmla="*/ 489735 w 1687903"/>
              <a:gd name="connsiteY9" fmla="*/ 95079 h 1324838"/>
              <a:gd name="connsiteX10" fmla="*/ 979242 w 1687903"/>
              <a:gd name="connsiteY10" fmla="*/ 70365 h 1324838"/>
              <a:gd name="connsiteX11" fmla="*/ 1359553 w 1687903"/>
              <a:gd name="connsiteY11" fmla="*/ 94282 h 1324838"/>
              <a:gd name="connsiteX12" fmla="*/ 1601429 w 1687903"/>
              <a:gd name="connsiteY12" fmla="*/ 143709 h 1324838"/>
              <a:gd name="connsiteX13" fmla="*/ 1668186 w 1687903"/>
              <a:gd name="connsiteY13" fmla="*/ 217479 h 1324838"/>
              <a:gd name="connsiteX14" fmla="*/ 1425318 w 1687903"/>
              <a:gd name="connsiteY14" fmla="*/ 275931 h 1324838"/>
              <a:gd name="connsiteX15" fmla="*/ 1036881 w 1687903"/>
              <a:gd name="connsiteY15" fmla="*/ 291647 h 1324838"/>
              <a:gd name="connsiteX16" fmla="*/ 510918 w 1687903"/>
              <a:gd name="connsiteY16" fmla="*/ 259076 h 1324838"/>
              <a:gd name="connsiteX17" fmla="*/ 344984 w 1687903"/>
              <a:gd name="connsiteY17" fmla="*/ 212382 h 1324838"/>
              <a:gd name="connsiteX18" fmla="*/ 722748 w 1687903"/>
              <a:gd name="connsiteY18" fmla="*/ 145303 h 1324838"/>
              <a:gd name="connsiteX19" fmla="*/ 1329994 w 1687903"/>
              <a:gd name="connsiteY19" fmla="*/ 152364 h 1324838"/>
              <a:gd name="connsiteX20" fmla="*/ 1683127 w 1687903"/>
              <a:gd name="connsiteY20" fmla="*/ 253924 h 1324838"/>
              <a:gd name="connsiteX21" fmla="*/ 1485419 w 1687903"/>
              <a:gd name="connsiteY21" fmla="*/ 338285 h 1324838"/>
              <a:gd name="connsiteX22" fmla="*/ 1075798 w 1687903"/>
              <a:gd name="connsiteY22" fmla="*/ 367724 h 1324838"/>
              <a:gd name="connsiteX23" fmla="*/ 521509 w 1687903"/>
              <a:gd name="connsiteY23" fmla="*/ 343011 h 1324838"/>
              <a:gd name="connsiteX24" fmla="*/ 330862 w 1687903"/>
              <a:gd name="connsiteY24" fmla="*/ 282992 h 1324838"/>
              <a:gd name="connsiteX25" fmla="*/ 623977 w 1687903"/>
              <a:gd name="connsiteY25" fmla="*/ 242933 h 1324838"/>
              <a:gd name="connsiteX26" fmla="*/ 1276624 w 1687903"/>
              <a:gd name="connsiteY26" fmla="*/ 260931 h 1324838"/>
              <a:gd name="connsiteX27" fmla="*/ 1673767 w 1687903"/>
              <a:gd name="connsiteY27" fmla="*/ 331568 h 1324838"/>
              <a:gd name="connsiteX28" fmla="*/ 1538376 w 1687903"/>
              <a:gd name="connsiteY28" fmla="*/ 410062 h 1324838"/>
              <a:gd name="connsiteX29" fmla="*/ 964138 w 1687903"/>
              <a:gd name="connsiteY29" fmla="*/ 444200 h 1324838"/>
              <a:gd name="connsiteX30" fmla="*/ 539162 w 1687903"/>
              <a:gd name="connsiteY30" fmla="*/ 410090 h 1324838"/>
              <a:gd name="connsiteX31" fmla="*/ 340056 w 1687903"/>
              <a:gd name="connsiteY31" fmla="*/ 355964 h 1324838"/>
              <a:gd name="connsiteX32" fmla="*/ 422085 w 1687903"/>
              <a:gd name="connsiteY32" fmla="*/ 320290 h 1324838"/>
              <a:gd name="connsiteX33" fmla="*/ 599677 w 1687903"/>
              <a:gd name="connsiteY33" fmla="*/ 305316 h 1324838"/>
              <a:gd name="connsiteX34" fmla="*/ 971933 w 1687903"/>
              <a:gd name="connsiteY34" fmla="*/ 307995 h 1324838"/>
              <a:gd name="connsiteX35" fmla="*/ 1315706 w 1687903"/>
              <a:gd name="connsiteY35" fmla="*/ 332310 h 1324838"/>
              <a:gd name="connsiteX36" fmla="*/ 1536731 w 1687903"/>
              <a:gd name="connsiteY36" fmla="*/ 369208 h 1324838"/>
              <a:gd name="connsiteX37" fmla="*/ 1666624 w 1687903"/>
              <a:gd name="connsiteY37" fmla="*/ 423443 h 1324838"/>
              <a:gd name="connsiteX38" fmla="*/ 1450031 w 1687903"/>
              <a:gd name="connsiteY38" fmla="*/ 501883 h 1324838"/>
              <a:gd name="connsiteX39" fmla="*/ 965204 w 1687903"/>
              <a:gd name="connsiteY39" fmla="*/ 525429 h 1324838"/>
              <a:gd name="connsiteX40" fmla="*/ 496796 w 1687903"/>
              <a:gd name="connsiteY40" fmla="*/ 484231 h 1324838"/>
              <a:gd name="connsiteX41" fmla="*/ 344984 w 1687903"/>
              <a:gd name="connsiteY41" fmla="*/ 434804 h 1324838"/>
              <a:gd name="connsiteX42" fmla="*/ 574798 w 1687903"/>
              <a:gd name="connsiteY42" fmla="*/ 381448 h 1324838"/>
              <a:gd name="connsiteX43" fmla="*/ 1217018 w 1687903"/>
              <a:gd name="connsiteY43" fmla="*/ 395968 h 1324838"/>
              <a:gd name="connsiteX44" fmla="*/ 1554632 w 1687903"/>
              <a:gd name="connsiteY44" fmla="*/ 429680 h 1324838"/>
              <a:gd name="connsiteX45" fmla="*/ 1675983 w 1687903"/>
              <a:gd name="connsiteY45" fmla="*/ 487761 h 1324838"/>
              <a:gd name="connsiteX46" fmla="*/ 1575483 w 1687903"/>
              <a:gd name="connsiteY46" fmla="*/ 545815 h 1324838"/>
              <a:gd name="connsiteX47" fmla="*/ 1185409 w 1687903"/>
              <a:gd name="connsiteY47" fmla="*/ 590028 h 1324838"/>
              <a:gd name="connsiteX48" fmla="*/ 781453 w 1687903"/>
              <a:gd name="connsiteY48" fmla="*/ 580186 h 1324838"/>
              <a:gd name="connsiteX49" fmla="*/ 452950 w 1687903"/>
              <a:gd name="connsiteY49" fmla="*/ 531720 h 1324838"/>
              <a:gd name="connsiteX50" fmla="*/ 248022 w 1687903"/>
              <a:gd name="connsiteY50" fmla="*/ 524219 h 1324838"/>
              <a:gd name="connsiteX51" fmla="*/ 1020345 w 1687903"/>
              <a:gd name="connsiteY51" fmla="*/ 1324838 h 13248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1687903" h="1324838">
                <a:moveTo>
                  <a:pt x="523455" y="1313072"/>
                </a:moveTo>
                <a:cubicBezTo>
                  <a:pt x="501751" y="1295717"/>
                  <a:pt x="559898" y="1166685"/>
                  <a:pt x="448986" y="1089720"/>
                </a:cubicBezTo>
                <a:cubicBezTo>
                  <a:pt x="-230636" y="410693"/>
                  <a:pt x="16823" y="266852"/>
                  <a:pt x="192518" y="100195"/>
                </a:cubicBezTo>
                <a:cubicBezTo>
                  <a:pt x="307005" y="-8402"/>
                  <a:pt x="801736" y="-5014"/>
                  <a:pt x="1045009" y="4111"/>
                </a:cubicBezTo>
                <a:cubicBezTo>
                  <a:pt x="1288282" y="13236"/>
                  <a:pt x="1412988" y="25554"/>
                  <a:pt x="1518342" y="47644"/>
                </a:cubicBezTo>
                <a:cubicBezTo>
                  <a:pt x="1623696" y="69734"/>
                  <a:pt x="1692843" y="109387"/>
                  <a:pt x="1677133" y="136649"/>
                </a:cubicBezTo>
                <a:cubicBezTo>
                  <a:pt x="1661423" y="163911"/>
                  <a:pt x="1538443" y="196168"/>
                  <a:pt x="1424085" y="211215"/>
                </a:cubicBezTo>
                <a:cubicBezTo>
                  <a:pt x="1309727" y="226262"/>
                  <a:pt x="1166715" y="234385"/>
                  <a:pt x="990984" y="226930"/>
                </a:cubicBezTo>
                <a:cubicBezTo>
                  <a:pt x="815253" y="219475"/>
                  <a:pt x="453239" y="188461"/>
                  <a:pt x="369698" y="166486"/>
                </a:cubicBezTo>
                <a:cubicBezTo>
                  <a:pt x="286157" y="144511"/>
                  <a:pt x="388144" y="111099"/>
                  <a:pt x="489735" y="95079"/>
                </a:cubicBezTo>
                <a:cubicBezTo>
                  <a:pt x="591326" y="79059"/>
                  <a:pt x="834272" y="70498"/>
                  <a:pt x="979242" y="70365"/>
                </a:cubicBezTo>
                <a:cubicBezTo>
                  <a:pt x="1124212" y="70232"/>
                  <a:pt x="1255855" y="82058"/>
                  <a:pt x="1359553" y="94282"/>
                </a:cubicBezTo>
                <a:cubicBezTo>
                  <a:pt x="1463251" y="106506"/>
                  <a:pt x="1549990" y="123176"/>
                  <a:pt x="1601429" y="143709"/>
                </a:cubicBezTo>
                <a:cubicBezTo>
                  <a:pt x="1652868" y="164242"/>
                  <a:pt x="1697538" y="195442"/>
                  <a:pt x="1668186" y="217479"/>
                </a:cubicBezTo>
                <a:cubicBezTo>
                  <a:pt x="1638834" y="239516"/>
                  <a:pt x="1530535" y="263570"/>
                  <a:pt x="1425318" y="275931"/>
                </a:cubicBezTo>
                <a:cubicBezTo>
                  <a:pt x="1320101" y="288292"/>
                  <a:pt x="1189281" y="294456"/>
                  <a:pt x="1036881" y="291647"/>
                </a:cubicBezTo>
                <a:cubicBezTo>
                  <a:pt x="884481" y="288838"/>
                  <a:pt x="626234" y="272287"/>
                  <a:pt x="510918" y="259076"/>
                </a:cubicBezTo>
                <a:cubicBezTo>
                  <a:pt x="395602" y="245865"/>
                  <a:pt x="319204" y="234476"/>
                  <a:pt x="344984" y="212382"/>
                </a:cubicBezTo>
                <a:cubicBezTo>
                  <a:pt x="370764" y="190288"/>
                  <a:pt x="558580" y="155306"/>
                  <a:pt x="722748" y="145303"/>
                </a:cubicBezTo>
                <a:cubicBezTo>
                  <a:pt x="886916" y="135300"/>
                  <a:pt x="1169931" y="134261"/>
                  <a:pt x="1329994" y="152364"/>
                </a:cubicBezTo>
                <a:cubicBezTo>
                  <a:pt x="1490057" y="170467"/>
                  <a:pt x="1669129" y="215106"/>
                  <a:pt x="1683127" y="253924"/>
                </a:cubicBezTo>
                <a:cubicBezTo>
                  <a:pt x="1697125" y="292742"/>
                  <a:pt x="1586641" y="319318"/>
                  <a:pt x="1485419" y="338285"/>
                </a:cubicBezTo>
                <a:cubicBezTo>
                  <a:pt x="1384197" y="357252"/>
                  <a:pt x="1236450" y="366936"/>
                  <a:pt x="1075798" y="367724"/>
                </a:cubicBezTo>
                <a:cubicBezTo>
                  <a:pt x="915146" y="368512"/>
                  <a:pt x="645665" y="357133"/>
                  <a:pt x="521509" y="343011"/>
                </a:cubicBezTo>
                <a:cubicBezTo>
                  <a:pt x="397353" y="328889"/>
                  <a:pt x="313784" y="299672"/>
                  <a:pt x="330862" y="282992"/>
                </a:cubicBezTo>
                <a:cubicBezTo>
                  <a:pt x="347940" y="266312"/>
                  <a:pt x="466350" y="246610"/>
                  <a:pt x="623977" y="242933"/>
                </a:cubicBezTo>
                <a:cubicBezTo>
                  <a:pt x="781604" y="239256"/>
                  <a:pt x="1101659" y="246159"/>
                  <a:pt x="1276624" y="260931"/>
                </a:cubicBezTo>
                <a:cubicBezTo>
                  <a:pt x="1451589" y="275703"/>
                  <a:pt x="1630142" y="306713"/>
                  <a:pt x="1673767" y="331568"/>
                </a:cubicBezTo>
                <a:cubicBezTo>
                  <a:pt x="1717392" y="356423"/>
                  <a:pt x="1656648" y="391290"/>
                  <a:pt x="1538376" y="410062"/>
                </a:cubicBezTo>
                <a:cubicBezTo>
                  <a:pt x="1420105" y="428834"/>
                  <a:pt x="1130674" y="444195"/>
                  <a:pt x="964138" y="444200"/>
                </a:cubicBezTo>
                <a:cubicBezTo>
                  <a:pt x="797602" y="444205"/>
                  <a:pt x="643176" y="424796"/>
                  <a:pt x="539162" y="410090"/>
                </a:cubicBezTo>
                <a:cubicBezTo>
                  <a:pt x="435148" y="395384"/>
                  <a:pt x="342901" y="372497"/>
                  <a:pt x="340056" y="355964"/>
                </a:cubicBezTo>
                <a:cubicBezTo>
                  <a:pt x="337211" y="339431"/>
                  <a:pt x="378815" y="328731"/>
                  <a:pt x="422085" y="320290"/>
                </a:cubicBezTo>
                <a:cubicBezTo>
                  <a:pt x="465355" y="311849"/>
                  <a:pt x="508036" y="307365"/>
                  <a:pt x="599677" y="305316"/>
                </a:cubicBezTo>
                <a:cubicBezTo>
                  <a:pt x="691318" y="303267"/>
                  <a:pt x="847848" y="307102"/>
                  <a:pt x="971933" y="307995"/>
                </a:cubicBezTo>
                <a:cubicBezTo>
                  <a:pt x="1091271" y="312494"/>
                  <a:pt x="1221573" y="322108"/>
                  <a:pt x="1315706" y="332310"/>
                </a:cubicBezTo>
                <a:cubicBezTo>
                  <a:pt x="1409839" y="342512"/>
                  <a:pt x="1478245" y="354019"/>
                  <a:pt x="1536731" y="369208"/>
                </a:cubicBezTo>
                <a:cubicBezTo>
                  <a:pt x="1595217" y="384397"/>
                  <a:pt x="1666786" y="401330"/>
                  <a:pt x="1666624" y="423443"/>
                </a:cubicBezTo>
                <a:cubicBezTo>
                  <a:pt x="1666462" y="445556"/>
                  <a:pt x="1566934" y="484885"/>
                  <a:pt x="1450031" y="501883"/>
                </a:cubicBezTo>
                <a:cubicBezTo>
                  <a:pt x="1333128" y="518881"/>
                  <a:pt x="1124076" y="528371"/>
                  <a:pt x="965204" y="525429"/>
                </a:cubicBezTo>
                <a:cubicBezTo>
                  <a:pt x="806332" y="522487"/>
                  <a:pt x="600166" y="499335"/>
                  <a:pt x="496796" y="484231"/>
                </a:cubicBezTo>
                <a:cubicBezTo>
                  <a:pt x="393426" y="469127"/>
                  <a:pt x="331984" y="451934"/>
                  <a:pt x="344984" y="434804"/>
                </a:cubicBezTo>
                <a:cubicBezTo>
                  <a:pt x="357984" y="417674"/>
                  <a:pt x="429459" y="387921"/>
                  <a:pt x="574798" y="381448"/>
                </a:cubicBezTo>
                <a:cubicBezTo>
                  <a:pt x="720137" y="374975"/>
                  <a:pt x="1053712" y="387929"/>
                  <a:pt x="1217018" y="395968"/>
                </a:cubicBezTo>
                <a:cubicBezTo>
                  <a:pt x="1380324" y="404007"/>
                  <a:pt x="1478138" y="411999"/>
                  <a:pt x="1554632" y="429680"/>
                </a:cubicBezTo>
                <a:cubicBezTo>
                  <a:pt x="1631126" y="447361"/>
                  <a:pt x="1672508" y="468405"/>
                  <a:pt x="1675983" y="487761"/>
                </a:cubicBezTo>
                <a:cubicBezTo>
                  <a:pt x="1679458" y="507117"/>
                  <a:pt x="1657245" y="528770"/>
                  <a:pt x="1575483" y="545815"/>
                </a:cubicBezTo>
                <a:cubicBezTo>
                  <a:pt x="1493721" y="562860"/>
                  <a:pt x="1317747" y="584300"/>
                  <a:pt x="1185409" y="590028"/>
                </a:cubicBezTo>
                <a:cubicBezTo>
                  <a:pt x="1053071" y="595757"/>
                  <a:pt x="903529" y="589904"/>
                  <a:pt x="781453" y="580186"/>
                </a:cubicBezTo>
                <a:cubicBezTo>
                  <a:pt x="659377" y="570468"/>
                  <a:pt x="541855" y="541048"/>
                  <a:pt x="452950" y="531720"/>
                </a:cubicBezTo>
                <a:cubicBezTo>
                  <a:pt x="364045" y="522392"/>
                  <a:pt x="338633" y="486979"/>
                  <a:pt x="248022" y="524219"/>
                </a:cubicBezTo>
                <a:cubicBezTo>
                  <a:pt x="149304" y="788540"/>
                  <a:pt x="1106659" y="845705"/>
                  <a:pt x="1020345" y="1324838"/>
                </a:cubicBezTo>
              </a:path>
            </a:pathLst>
          </a:custGeom>
          <a:noFill/>
          <a:ln w="57150">
            <a:solidFill>
              <a:srgbClr val="FFFF00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 </a:t>
            </a:r>
            <a:r>
              <a:rPr lang="fr-FR" dirty="0" smtClean="0"/>
              <a:t> </a:t>
            </a:r>
            <a:endParaRPr lang="fr-FR" dirty="0"/>
          </a:p>
        </p:txBody>
      </p:sp>
      <p:grpSp>
        <p:nvGrpSpPr>
          <p:cNvPr id="9" name="Groupe 8"/>
          <p:cNvGrpSpPr/>
          <p:nvPr/>
        </p:nvGrpSpPr>
        <p:grpSpPr>
          <a:xfrm>
            <a:off x="8189618" y="2091979"/>
            <a:ext cx="378042" cy="1743144"/>
            <a:chOff x="8378639" y="2535312"/>
            <a:chExt cx="378042" cy="1743144"/>
          </a:xfrm>
        </p:grpSpPr>
        <p:grpSp>
          <p:nvGrpSpPr>
            <p:cNvPr id="4" name="Groupe 3"/>
            <p:cNvGrpSpPr/>
            <p:nvPr/>
          </p:nvGrpSpPr>
          <p:grpSpPr>
            <a:xfrm>
              <a:off x="8378639" y="2535312"/>
              <a:ext cx="378042" cy="903932"/>
              <a:chOff x="8388424" y="2535312"/>
              <a:chExt cx="378042" cy="903932"/>
            </a:xfrm>
          </p:grpSpPr>
          <p:grpSp>
            <p:nvGrpSpPr>
              <p:cNvPr id="207" name="Groupe 206"/>
              <p:cNvGrpSpPr/>
              <p:nvPr/>
            </p:nvGrpSpPr>
            <p:grpSpPr>
              <a:xfrm>
                <a:off x="8388424" y="2535312"/>
                <a:ext cx="378042" cy="493632"/>
                <a:chOff x="179512" y="3282088"/>
                <a:chExt cx="504056" cy="886254"/>
              </a:xfrm>
            </p:grpSpPr>
            <p:cxnSp>
              <p:nvCxnSpPr>
                <p:cNvPr id="208" name="Connecteur droit 207"/>
                <p:cNvCxnSpPr/>
                <p:nvPr/>
              </p:nvCxnSpPr>
              <p:spPr>
                <a:xfrm>
                  <a:off x="431540" y="3282088"/>
                  <a:ext cx="0" cy="379302"/>
                </a:xfrm>
                <a:prstGeom prst="line">
                  <a:avLst/>
                </a:prstGeom>
                <a:ln w="3810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9" name="Connecteur droit 208"/>
                <p:cNvCxnSpPr/>
                <p:nvPr/>
              </p:nvCxnSpPr>
              <p:spPr>
                <a:xfrm>
                  <a:off x="179512" y="3661390"/>
                  <a:ext cx="504056" cy="0"/>
                </a:xfrm>
                <a:prstGeom prst="line">
                  <a:avLst/>
                </a:prstGeom>
                <a:ln w="3810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10" name="Connecteur droit 209"/>
                <p:cNvCxnSpPr/>
                <p:nvPr/>
              </p:nvCxnSpPr>
              <p:spPr>
                <a:xfrm>
                  <a:off x="305526" y="3789040"/>
                  <a:ext cx="252028" cy="6127"/>
                </a:xfrm>
                <a:prstGeom prst="line">
                  <a:avLst/>
                </a:prstGeom>
                <a:ln w="3810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11" name="Connecteur droit 210"/>
                <p:cNvCxnSpPr/>
                <p:nvPr/>
              </p:nvCxnSpPr>
              <p:spPr>
                <a:xfrm>
                  <a:off x="431540" y="3789040"/>
                  <a:ext cx="0" cy="379302"/>
                </a:xfrm>
                <a:prstGeom prst="line">
                  <a:avLst/>
                </a:prstGeom>
                <a:ln w="3810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12" name="Groupe 211"/>
              <p:cNvGrpSpPr/>
              <p:nvPr/>
            </p:nvGrpSpPr>
            <p:grpSpPr>
              <a:xfrm>
                <a:off x="8388424" y="2945612"/>
                <a:ext cx="378042" cy="493632"/>
                <a:chOff x="179512" y="3282088"/>
                <a:chExt cx="504056" cy="886254"/>
              </a:xfrm>
            </p:grpSpPr>
            <p:cxnSp>
              <p:nvCxnSpPr>
                <p:cNvPr id="213" name="Connecteur droit 212"/>
                <p:cNvCxnSpPr/>
                <p:nvPr/>
              </p:nvCxnSpPr>
              <p:spPr>
                <a:xfrm>
                  <a:off x="431540" y="3282088"/>
                  <a:ext cx="0" cy="379302"/>
                </a:xfrm>
                <a:prstGeom prst="line">
                  <a:avLst/>
                </a:prstGeom>
                <a:ln w="3810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14" name="Connecteur droit 213"/>
                <p:cNvCxnSpPr/>
                <p:nvPr/>
              </p:nvCxnSpPr>
              <p:spPr>
                <a:xfrm>
                  <a:off x="179512" y="3661390"/>
                  <a:ext cx="504056" cy="0"/>
                </a:xfrm>
                <a:prstGeom prst="line">
                  <a:avLst/>
                </a:prstGeom>
                <a:ln w="3810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15" name="Connecteur droit 214"/>
                <p:cNvCxnSpPr/>
                <p:nvPr/>
              </p:nvCxnSpPr>
              <p:spPr>
                <a:xfrm>
                  <a:off x="305526" y="3789040"/>
                  <a:ext cx="252028" cy="6127"/>
                </a:xfrm>
                <a:prstGeom prst="line">
                  <a:avLst/>
                </a:prstGeom>
                <a:ln w="3810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16" name="Connecteur droit 215"/>
                <p:cNvCxnSpPr/>
                <p:nvPr/>
              </p:nvCxnSpPr>
              <p:spPr>
                <a:xfrm>
                  <a:off x="431540" y="3789040"/>
                  <a:ext cx="0" cy="379302"/>
                </a:xfrm>
                <a:prstGeom prst="line">
                  <a:avLst/>
                </a:prstGeom>
                <a:ln w="3810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219" name="Groupe 218"/>
            <p:cNvGrpSpPr/>
            <p:nvPr/>
          </p:nvGrpSpPr>
          <p:grpSpPr>
            <a:xfrm>
              <a:off x="8378639" y="3374524"/>
              <a:ext cx="378042" cy="903932"/>
              <a:chOff x="8388424" y="2535312"/>
              <a:chExt cx="378042" cy="903932"/>
            </a:xfrm>
          </p:grpSpPr>
          <p:grpSp>
            <p:nvGrpSpPr>
              <p:cNvPr id="220" name="Groupe 219"/>
              <p:cNvGrpSpPr/>
              <p:nvPr/>
            </p:nvGrpSpPr>
            <p:grpSpPr>
              <a:xfrm>
                <a:off x="8388424" y="2535312"/>
                <a:ext cx="378042" cy="493632"/>
                <a:chOff x="179512" y="3282088"/>
                <a:chExt cx="504056" cy="886254"/>
              </a:xfrm>
            </p:grpSpPr>
            <p:cxnSp>
              <p:nvCxnSpPr>
                <p:cNvPr id="226" name="Connecteur droit 225"/>
                <p:cNvCxnSpPr/>
                <p:nvPr/>
              </p:nvCxnSpPr>
              <p:spPr>
                <a:xfrm>
                  <a:off x="431540" y="3282088"/>
                  <a:ext cx="0" cy="379302"/>
                </a:xfrm>
                <a:prstGeom prst="line">
                  <a:avLst/>
                </a:prstGeom>
                <a:ln w="3810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7" name="Connecteur droit 226"/>
                <p:cNvCxnSpPr/>
                <p:nvPr/>
              </p:nvCxnSpPr>
              <p:spPr>
                <a:xfrm>
                  <a:off x="179512" y="3661390"/>
                  <a:ext cx="504056" cy="0"/>
                </a:xfrm>
                <a:prstGeom prst="line">
                  <a:avLst/>
                </a:prstGeom>
                <a:ln w="3810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8" name="Connecteur droit 227"/>
                <p:cNvCxnSpPr/>
                <p:nvPr/>
              </p:nvCxnSpPr>
              <p:spPr>
                <a:xfrm>
                  <a:off x="305526" y="3789040"/>
                  <a:ext cx="252028" cy="6127"/>
                </a:xfrm>
                <a:prstGeom prst="line">
                  <a:avLst/>
                </a:prstGeom>
                <a:ln w="3810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9" name="Connecteur droit 228"/>
                <p:cNvCxnSpPr/>
                <p:nvPr/>
              </p:nvCxnSpPr>
              <p:spPr>
                <a:xfrm>
                  <a:off x="431540" y="3789040"/>
                  <a:ext cx="0" cy="379302"/>
                </a:xfrm>
                <a:prstGeom prst="line">
                  <a:avLst/>
                </a:prstGeom>
                <a:ln w="3810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21" name="Groupe 220"/>
              <p:cNvGrpSpPr/>
              <p:nvPr/>
            </p:nvGrpSpPr>
            <p:grpSpPr>
              <a:xfrm>
                <a:off x="8388424" y="2945612"/>
                <a:ext cx="378042" cy="493632"/>
                <a:chOff x="179512" y="3282088"/>
                <a:chExt cx="504056" cy="886254"/>
              </a:xfrm>
            </p:grpSpPr>
            <p:cxnSp>
              <p:nvCxnSpPr>
                <p:cNvPr id="222" name="Connecteur droit 221"/>
                <p:cNvCxnSpPr/>
                <p:nvPr/>
              </p:nvCxnSpPr>
              <p:spPr>
                <a:xfrm>
                  <a:off x="431540" y="3282088"/>
                  <a:ext cx="0" cy="379302"/>
                </a:xfrm>
                <a:prstGeom prst="line">
                  <a:avLst/>
                </a:prstGeom>
                <a:ln w="3810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3" name="Connecteur droit 222"/>
                <p:cNvCxnSpPr/>
                <p:nvPr/>
              </p:nvCxnSpPr>
              <p:spPr>
                <a:xfrm>
                  <a:off x="179512" y="3661390"/>
                  <a:ext cx="504056" cy="0"/>
                </a:xfrm>
                <a:prstGeom prst="line">
                  <a:avLst/>
                </a:prstGeom>
                <a:ln w="3810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4" name="Connecteur droit 223"/>
                <p:cNvCxnSpPr/>
                <p:nvPr/>
              </p:nvCxnSpPr>
              <p:spPr>
                <a:xfrm>
                  <a:off x="305526" y="3789040"/>
                  <a:ext cx="252028" cy="6127"/>
                </a:xfrm>
                <a:prstGeom prst="line">
                  <a:avLst/>
                </a:prstGeom>
                <a:ln w="3810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5" name="Connecteur droit 224"/>
                <p:cNvCxnSpPr/>
                <p:nvPr/>
              </p:nvCxnSpPr>
              <p:spPr>
                <a:xfrm>
                  <a:off x="431540" y="3789040"/>
                  <a:ext cx="0" cy="379302"/>
                </a:xfrm>
                <a:prstGeom prst="line">
                  <a:avLst/>
                </a:prstGeom>
                <a:ln w="3810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  <p:sp>
        <p:nvSpPr>
          <p:cNvPr id="127" name="Ellipse 75"/>
          <p:cNvSpPr/>
          <p:nvPr/>
        </p:nvSpPr>
        <p:spPr>
          <a:xfrm>
            <a:off x="7017128" y="5187146"/>
            <a:ext cx="389209" cy="86036"/>
          </a:xfrm>
          <a:custGeom>
            <a:avLst/>
            <a:gdLst>
              <a:gd name="connsiteX0" fmla="*/ 0 w 1872208"/>
              <a:gd name="connsiteY0" fmla="*/ 324300 h 648600"/>
              <a:gd name="connsiteX1" fmla="*/ 936104 w 1872208"/>
              <a:gd name="connsiteY1" fmla="*/ 0 h 648600"/>
              <a:gd name="connsiteX2" fmla="*/ 1872208 w 1872208"/>
              <a:gd name="connsiteY2" fmla="*/ 324300 h 648600"/>
              <a:gd name="connsiteX3" fmla="*/ 936104 w 1872208"/>
              <a:gd name="connsiteY3" fmla="*/ 648600 h 648600"/>
              <a:gd name="connsiteX4" fmla="*/ 0 w 1872208"/>
              <a:gd name="connsiteY4" fmla="*/ 324300 h 648600"/>
              <a:gd name="connsiteX0" fmla="*/ 936104 w 1872208"/>
              <a:gd name="connsiteY0" fmla="*/ 0 h 648600"/>
              <a:gd name="connsiteX1" fmla="*/ 1872208 w 1872208"/>
              <a:gd name="connsiteY1" fmla="*/ 324300 h 648600"/>
              <a:gd name="connsiteX2" fmla="*/ 936104 w 1872208"/>
              <a:gd name="connsiteY2" fmla="*/ 648600 h 648600"/>
              <a:gd name="connsiteX3" fmla="*/ 0 w 1872208"/>
              <a:gd name="connsiteY3" fmla="*/ 324300 h 648600"/>
              <a:gd name="connsiteX4" fmla="*/ 1027544 w 1872208"/>
              <a:gd name="connsiteY4" fmla="*/ 91440 h 648600"/>
              <a:gd name="connsiteX0" fmla="*/ 936104 w 1872208"/>
              <a:gd name="connsiteY0" fmla="*/ 0 h 648600"/>
              <a:gd name="connsiteX1" fmla="*/ 1872208 w 1872208"/>
              <a:gd name="connsiteY1" fmla="*/ 324300 h 648600"/>
              <a:gd name="connsiteX2" fmla="*/ 936104 w 1872208"/>
              <a:gd name="connsiteY2" fmla="*/ 648600 h 648600"/>
              <a:gd name="connsiteX3" fmla="*/ 0 w 1872208"/>
              <a:gd name="connsiteY3" fmla="*/ 324300 h 648600"/>
              <a:gd name="connsiteX0" fmla="*/ 1872208 w 1872208"/>
              <a:gd name="connsiteY0" fmla="*/ 0 h 324300"/>
              <a:gd name="connsiteX1" fmla="*/ 936104 w 1872208"/>
              <a:gd name="connsiteY1" fmla="*/ 324300 h 324300"/>
              <a:gd name="connsiteX2" fmla="*/ 0 w 1872208"/>
              <a:gd name="connsiteY2" fmla="*/ 0 h 324300"/>
              <a:gd name="connsiteX0" fmla="*/ 936104 w 936104"/>
              <a:gd name="connsiteY0" fmla="*/ 0 h 324300"/>
              <a:gd name="connsiteX1" fmla="*/ 0 w 936104"/>
              <a:gd name="connsiteY1" fmla="*/ 324300 h 324300"/>
              <a:gd name="connsiteX0" fmla="*/ 838880 w 838880"/>
              <a:gd name="connsiteY0" fmla="*/ 0 h 246816"/>
              <a:gd name="connsiteX1" fmla="*/ 0 w 838880"/>
              <a:gd name="connsiteY1" fmla="*/ 246816 h 246816"/>
              <a:gd name="connsiteX0" fmla="*/ 838880 w 838880"/>
              <a:gd name="connsiteY0" fmla="*/ 0 h 246816"/>
              <a:gd name="connsiteX1" fmla="*/ 0 w 838880"/>
              <a:gd name="connsiteY1" fmla="*/ 246816 h 246816"/>
              <a:gd name="connsiteX0" fmla="*/ 891232 w 891232"/>
              <a:gd name="connsiteY0" fmla="*/ 0 h 211597"/>
              <a:gd name="connsiteX1" fmla="*/ 0 w 891232"/>
              <a:gd name="connsiteY1" fmla="*/ 211597 h 211597"/>
              <a:gd name="connsiteX0" fmla="*/ 891232 w 891232"/>
              <a:gd name="connsiteY0" fmla="*/ 0 h 211597"/>
              <a:gd name="connsiteX1" fmla="*/ 0 w 891232"/>
              <a:gd name="connsiteY1" fmla="*/ 211597 h 211597"/>
              <a:gd name="connsiteX0" fmla="*/ 891232 w 891232"/>
              <a:gd name="connsiteY0" fmla="*/ 0 h 211597"/>
              <a:gd name="connsiteX1" fmla="*/ 0 w 891232"/>
              <a:gd name="connsiteY1" fmla="*/ 211597 h 211597"/>
              <a:gd name="connsiteX0" fmla="*/ 891232 w 891232"/>
              <a:gd name="connsiteY0" fmla="*/ 0 h 211597"/>
              <a:gd name="connsiteX1" fmla="*/ 0 w 891232"/>
              <a:gd name="connsiteY1" fmla="*/ 211597 h 2115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891232" h="211597">
                <a:moveTo>
                  <a:pt x="891232" y="0"/>
                </a:moveTo>
                <a:cubicBezTo>
                  <a:pt x="749134" y="129797"/>
                  <a:pt x="472120" y="162289"/>
                  <a:pt x="0" y="211597"/>
                </a:cubicBezTo>
              </a:path>
            </a:pathLst>
          </a:custGeom>
          <a:noFill/>
          <a:ln w="635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FF0000"/>
              </a:solidFill>
            </a:endParaRPr>
          </a:p>
        </p:txBody>
      </p:sp>
      <p:sp>
        <p:nvSpPr>
          <p:cNvPr id="126" name="Ellipse 75"/>
          <p:cNvSpPr/>
          <p:nvPr/>
        </p:nvSpPr>
        <p:spPr>
          <a:xfrm>
            <a:off x="6965376" y="5106390"/>
            <a:ext cx="611180" cy="217299"/>
          </a:xfrm>
          <a:custGeom>
            <a:avLst/>
            <a:gdLst>
              <a:gd name="connsiteX0" fmla="*/ 0 w 1872208"/>
              <a:gd name="connsiteY0" fmla="*/ 324300 h 648600"/>
              <a:gd name="connsiteX1" fmla="*/ 936104 w 1872208"/>
              <a:gd name="connsiteY1" fmla="*/ 0 h 648600"/>
              <a:gd name="connsiteX2" fmla="*/ 1872208 w 1872208"/>
              <a:gd name="connsiteY2" fmla="*/ 324300 h 648600"/>
              <a:gd name="connsiteX3" fmla="*/ 936104 w 1872208"/>
              <a:gd name="connsiteY3" fmla="*/ 648600 h 648600"/>
              <a:gd name="connsiteX4" fmla="*/ 0 w 1872208"/>
              <a:gd name="connsiteY4" fmla="*/ 324300 h 648600"/>
              <a:gd name="connsiteX0" fmla="*/ 936104 w 1872208"/>
              <a:gd name="connsiteY0" fmla="*/ 0 h 648600"/>
              <a:gd name="connsiteX1" fmla="*/ 1872208 w 1872208"/>
              <a:gd name="connsiteY1" fmla="*/ 324300 h 648600"/>
              <a:gd name="connsiteX2" fmla="*/ 936104 w 1872208"/>
              <a:gd name="connsiteY2" fmla="*/ 648600 h 648600"/>
              <a:gd name="connsiteX3" fmla="*/ 0 w 1872208"/>
              <a:gd name="connsiteY3" fmla="*/ 324300 h 648600"/>
              <a:gd name="connsiteX4" fmla="*/ 1027544 w 1872208"/>
              <a:gd name="connsiteY4" fmla="*/ 91440 h 648600"/>
              <a:gd name="connsiteX0" fmla="*/ 936104 w 1872208"/>
              <a:gd name="connsiteY0" fmla="*/ 0 h 648600"/>
              <a:gd name="connsiteX1" fmla="*/ 1872208 w 1872208"/>
              <a:gd name="connsiteY1" fmla="*/ 324300 h 648600"/>
              <a:gd name="connsiteX2" fmla="*/ 936104 w 1872208"/>
              <a:gd name="connsiteY2" fmla="*/ 648600 h 648600"/>
              <a:gd name="connsiteX3" fmla="*/ 0 w 1872208"/>
              <a:gd name="connsiteY3" fmla="*/ 324300 h 648600"/>
              <a:gd name="connsiteX0" fmla="*/ 1872208 w 1872208"/>
              <a:gd name="connsiteY0" fmla="*/ 0 h 324300"/>
              <a:gd name="connsiteX1" fmla="*/ 936104 w 1872208"/>
              <a:gd name="connsiteY1" fmla="*/ 324300 h 324300"/>
              <a:gd name="connsiteX2" fmla="*/ 0 w 1872208"/>
              <a:gd name="connsiteY2" fmla="*/ 0 h 324300"/>
              <a:gd name="connsiteX0" fmla="*/ 936104 w 936104"/>
              <a:gd name="connsiteY0" fmla="*/ 0 h 324300"/>
              <a:gd name="connsiteX1" fmla="*/ 0 w 936104"/>
              <a:gd name="connsiteY1" fmla="*/ 324300 h 324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936104" h="324300">
                <a:moveTo>
                  <a:pt x="936104" y="0"/>
                </a:moveTo>
                <a:cubicBezTo>
                  <a:pt x="936104" y="179106"/>
                  <a:pt x="516996" y="324300"/>
                  <a:pt x="0" y="324300"/>
                </a:cubicBezTo>
              </a:path>
            </a:pathLst>
          </a:custGeom>
          <a:noFill/>
          <a:ln w="635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FF0000"/>
              </a:solidFill>
            </a:endParaRPr>
          </a:p>
        </p:txBody>
      </p:sp>
      <p:sp>
        <p:nvSpPr>
          <p:cNvPr id="125" name="Ellipse 75"/>
          <p:cNvSpPr/>
          <p:nvPr/>
        </p:nvSpPr>
        <p:spPr>
          <a:xfrm>
            <a:off x="6965376" y="5057563"/>
            <a:ext cx="786377" cy="342557"/>
          </a:xfrm>
          <a:custGeom>
            <a:avLst/>
            <a:gdLst>
              <a:gd name="connsiteX0" fmla="*/ 0 w 1872208"/>
              <a:gd name="connsiteY0" fmla="*/ 324300 h 648600"/>
              <a:gd name="connsiteX1" fmla="*/ 936104 w 1872208"/>
              <a:gd name="connsiteY1" fmla="*/ 0 h 648600"/>
              <a:gd name="connsiteX2" fmla="*/ 1872208 w 1872208"/>
              <a:gd name="connsiteY2" fmla="*/ 324300 h 648600"/>
              <a:gd name="connsiteX3" fmla="*/ 936104 w 1872208"/>
              <a:gd name="connsiteY3" fmla="*/ 648600 h 648600"/>
              <a:gd name="connsiteX4" fmla="*/ 0 w 1872208"/>
              <a:gd name="connsiteY4" fmla="*/ 324300 h 648600"/>
              <a:gd name="connsiteX0" fmla="*/ 936104 w 1872208"/>
              <a:gd name="connsiteY0" fmla="*/ 0 h 648600"/>
              <a:gd name="connsiteX1" fmla="*/ 1872208 w 1872208"/>
              <a:gd name="connsiteY1" fmla="*/ 324300 h 648600"/>
              <a:gd name="connsiteX2" fmla="*/ 936104 w 1872208"/>
              <a:gd name="connsiteY2" fmla="*/ 648600 h 648600"/>
              <a:gd name="connsiteX3" fmla="*/ 0 w 1872208"/>
              <a:gd name="connsiteY3" fmla="*/ 324300 h 648600"/>
              <a:gd name="connsiteX4" fmla="*/ 1027544 w 1872208"/>
              <a:gd name="connsiteY4" fmla="*/ 91440 h 648600"/>
              <a:gd name="connsiteX0" fmla="*/ 936104 w 1872208"/>
              <a:gd name="connsiteY0" fmla="*/ 0 h 648600"/>
              <a:gd name="connsiteX1" fmla="*/ 1872208 w 1872208"/>
              <a:gd name="connsiteY1" fmla="*/ 324300 h 648600"/>
              <a:gd name="connsiteX2" fmla="*/ 936104 w 1872208"/>
              <a:gd name="connsiteY2" fmla="*/ 648600 h 648600"/>
              <a:gd name="connsiteX3" fmla="*/ 0 w 1872208"/>
              <a:gd name="connsiteY3" fmla="*/ 324300 h 648600"/>
              <a:gd name="connsiteX0" fmla="*/ 1872208 w 1872208"/>
              <a:gd name="connsiteY0" fmla="*/ 0 h 324300"/>
              <a:gd name="connsiteX1" fmla="*/ 936104 w 1872208"/>
              <a:gd name="connsiteY1" fmla="*/ 324300 h 324300"/>
              <a:gd name="connsiteX2" fmla="*/ 0 w 1872208"/>
              <a:gd name="connsiteY2" fmla="*/ 0 h 324300"/>
              <a:gd name="connsiteX0" fmla="*/ 936104 w 936104"/>
              <a:gd name="connsiteY0" fmla="*/ 0 h 324300"/>
              <a:gd name="connsiteX1" fmla="*/ 0 w 936104"/>
              <a:gd name="connsiteY1" fmla="*/ 324300 h 324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936104" h="324300">
                <a:moveTo>
                  <a:pt x="936104" y="0"/>
                </a:moveTo>
                <a:cubicBezTo>
                  <a:pt x="936104" y="179106"/>
                  <a:pt x="516996" y="324300"/>
                  <a:pt x="0" y="324300"/>
                </a:cubicBezTo>
              </a:path>
            </a:pathLst>
          </a:custGeom>
          <a:noFill/>
          <a:ln w="635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FF0000"/>
              </a:solidFill>
            </a:endParaRPr>
          </a:p>
        </p:txBody>
      </p:sp>
      <p:sp>
        <p:nvSpPr>
          <p:cNvPr id="124" name="Arc 123"/>
          <p:cNvSpPr/>
          <p:nvPr/>
        </p:nvSpPr>
        <p:spPr>
          <a:xfrm flipV="1">
            <a:off x="5361257" y="4528438"/>
            <a:ext cx="3081204" cy="1080120"/>
          </a:xfrm>
          <a:prstGeom prst="arc">
            <a:avLst>
              <a:gd name="adj1" fmla="val 16461266"/>
              <a:gd name="adj2" fmla="val 21535884"/>
            </a:avLst>
          </a:prstGeom>
          <a:ln w="6350">
            <a:solidFill>
              <a:srgbClr val="FF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FF0000"/>
              </a:solidFill>
            </a:endParaRPr>
          </a:p>
        </p:txBody>
      </p:sp>
      <p:cxnSp>
        <p:nvCxnSpPr>
          <p:cNvPr id="123" name="Connecteur droit 122"/>
          <p:cNvCxnSpPr/>
          <p:nvPr/>
        </p:nvCxnSpPr>
        <p:spPr>
          <a:xfrm flipV="1">
            <a:off x="6965375" y="5657850"/>
            <a:ext cx="1121596" cy="32486"/>
          </a:xfrm>
          <a:prstGeom prst="line">
            <a:avLst/>
          </a:prstGeom>
          <a:ln w="6350">
            <a:solidFill>
              <a:srgbClr val="FF0000"/>
            </a:solidFill>
            <a:prstDash val="sysDash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1" name="Connecteur droit 120"/>
          <p:cNvCxnSpPr/>
          <p:nvPr/>
        </p:nvCxnSpPr>
        <p:spPr>
          <a:xfrm>
            <a:off x="6948264" y="5813648"/>
            <a:ext cx="1219336" cy="1017"/>
          </a:xfrm>
          <a:prstGeom prst="line">
            <a:avLst/>
          </a:prstGeom>
          <a:ln w="6350">
            <a:solidFill>
              <a:srgbClr val="FF0000"/>
            </a:solidFill>
            <a:prstDash val="sysDash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2" name="Connecteur droit 121"/>
          <p:cNvCxnSpPr/>
          <p:nvPr/>
        </p:nvCxnSpPr>
        <p:spPr>
          <a:xfrm>
            <a:off x="6901859" y="5966048"/>
            <a:ext cx="1242262" cy="25177"/>
          </a:xfrm>
          <a:prstGeom prst="line">
            <a:avLst/>
          </a:prstGeom>
          <a:ln w="6350">
            <a:solidFill>
              <a:srgbClr val="FF0000"/>
            </a:solidFill>
            <a:prstDash val="sysDash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0" name="Arc 119"/>
          <p:cNvSpPr/>
          <p:nvPr/>
        </p:nvSpPr>
        <p:spPr>
          <a:xfrm>
            <a:off x="5326302" y="6043959"/>
            <a:ext cx="3278146" cy="1080120"/>
          </a:xfrm>
          <a:prstGeom prst="arc">
            <a:avLst>
              <a:gd name="adj1" fmla="val 15972870"/>
              <a:gd name="adj2" fmla="val 21531143"/>
            </a:avLst>
          </a:prstGeom>
          <a:ln w="6350">
            <a:solidFill>
              <a:srgbClr val="FF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FF0000"/>
              </a:solidFill>
            </a:endParaRPr>
          </a:p>
        </p:txBody>
      </p:sp>
      <p:sp>
        <p:nvSpPr>
          <p:cNvPr id="118" name="Arc 117"/>
          <p:cNvSpPr/>
          <p:nvPr/>
        </p:nvSpPr>
        <p:spPr>
          <a:xfrm>
            <a:off x="5361257" y="6164831"/>
            <a:ext cx="2871908" cy="1080120"/>
          </a:xfrm>
          <a:prstGeom prst="arc">
            <a:avLst>
              <a:gd name="adj1" fmla="val 17140563"/>
              <a:gd name="adj2" fmla="val 0"/>
            </a:avLst>
          </a:prstGeom>
          <a:ln w="6350">
            <a:solidFill>
              <a:srgbClr val="FF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FF0000"/>
              </a:solidFill>
            </a:endParaRPr>
          </a:p>
        </p:txBody>
      </p:sp>
      <p:sp>
        <p:nvSpPr>
          <p:cNvPr id="128" name="Ellipse 75"/>
          <p:cNvSpPr/>
          <p:nvPr/>
        </p:nvSpPr>
        <p:spPr>
          <a:xfrm flipV="1">
            <a:off x="6948264" y="6235745"/>
            <a:ext cx="785051" cy="283377"/>
          </a:xfrm>
          <a:custGeom>
            <a:avLst/>
            <a:gdLst>
              <a:gd name="connsiteX0" fmla="*/ 0 w 1872208"/>
              <a:gd name="connsiteY0" fmla="*/ 324300 h 648600"/>
              <a:gd name="connsiteX1" fmla="*/ 936104 w 1872208"/>
              <a:gd name="connsiteY1" fmla="*/ 0 h 648600"/>
              <a:gd name="connsiteX2" fmla="*/ 1872208 w 1872208"/>
              <a:gd name="connsiteY2" fmla="*/ 324300 h 648600"/>
              <a:gd name="connsiteX3" fmla="*/ 936104 w 1872208"/>
              <a:gd name="connsiteY3" fmla="*/ 648600 h 648600"/>
              <a:gd name="connsiteX4" fmla="*/ 0 w 1872208"/>
              <a:gd name="connsiteY4" fmla="*/ 324300 h 648600"/>
              <a:gd name="connsiteX0" fmla="*/ 936104 w 1872208"/>
              <a:gd name="connsiteY0" fmla="*/ 0 h 648600"/>
              <a:gd name="connsiteX1" fmla="*/ 1872208 w 1872208"/>
              <a:gd name="connsiteY1" fmla="*/ 324300 h 648600"/>
              <a:gd name="connsiteX2" fmla="*/ 936104 w 1872208"/>
              <a:gd name="connsiteY2" fmla="*/ 648600 h 648600"/>
              <a:gd name="connsiteX3" fmla="*/ 0 w 1872208"/>
              <a:gd name="connsiteY3" fmla="*/ 324300 h 648600"/>
              <a:gd name="connsiteX4" fmla="*/ 1027544 w 1872208"/>
              <a:gd name="connsiteY4" fmla="*/ 91440 h 648600"/>
              <a:gd name="connsiteX0" fmla="*/ 936104 w 1872208"/>
              <a:gd name="connsiteY0" fmla="*/ 0 h 648600"/>
              <a:gd name="connsiteX1" fmla="*/ 1872208 w 1872208"/>
              <a:gd name="connsiteY1" fmla="*/ 324300 h 648600"/>
              <a:gd name="connsiteX2" fmla="*/ 936104 w 1872208"/>
              <a:gd name="connsiteY2" fmla="*/ 648600 h 648600"/>
              <a:gd name="connsiteX3" fmla="*/ 0 w 1872208"/>
              <a:gd name="connsiteY3" fmla="*/ 324300 h 648600"/>
              <a:gd name="connsiteX0" fmla="*/ 1872208 w 1872208"/>
              <a:gd name="connsiteY0" fmla="*/ 0 h 324300"/>
              <a:gd name="connsiteX1" fmla="*/ 936104 w 1872208"/>
              <a:gd name="connsiteY1" fmla="*/ 324300 h 324300"/>
              <a:gd name="connsiteX2" fmla="*/ 0 w 1872208"/>
              <a:gd name="connsiteY2" fmla="*/ 0 h 324300"/>
              <a:gd name="connsiteX0" fmla="*/ 936104 w 936104"/>
              <a:gd name="connsiteY0" fmla="*/ 0 h 324300"/>
              <a:gd name="connsiteX1" fmla="*/ 0 w 936104"/>
              <a:gd name="connsiteY1" fmla="*/ 324300 h 324300"/>
              <a:gd name="connsiteX0" fmla="*/ 930126 w 930126"/>
              <a:gd name="connsiteY0" fmla="*/ 0 h 314775"/>
              <a:gd name="connsiteX1" fmla="*/ 0 w 930126"/>
              <a:gd name="connsiteY1" fmla="*/ 314775 h 314775"/>
              <a:gd name="connsiteX0" fmla="*/ 930126 w 930126"/>
              <a:gd name="connsiteY0" fmla="*/ 0 h 314775"/>
              <a:gd name="connsiteX1" fmla="*/ 0 w 930126"/>
              <a:gd name="connsiteY1" fmla="*/ 314775 h 314775"/>
              <a:gd name="connsiteX0" fmla="*/ 924148 w 924148"/>
              <a:gd name="connsiteY0" fmla="*/ 0 h 267150"/>
              <a:gd name="connsiteX1" fmla="*/ 0 w 924148"/>
              <a:gd name="connsiteY1" fmla="*/ 267150 h 267150"/>
              <a:gd name="connsiteX0" fmla="*/ 924148 w 924148"/>
              <a:gd name="connsiteY0" fmla="*/ 0 h 267150"/>
              <a:gd name="connsiteX1" fmla="*/ 0 w 924148"/>
              <a:gd name="connsiteY1" fmla="*/ 267150 h 267150"/>
              <a:gd name="connsiteX0" fmla="*/ 924148 w 924148"/>
              <a:gd name="connsiteY0" fmla="*/ 0 h 267150"/>
              <a:gd name="connsiteX1" fmla="*/ 0 w 924148"/>
              <a:gd name="connsiteY1" fmla="*/ 267150 h 267150"/>
              <a:gd name="connsiteX0" fmla="*/ 924148 w 924148"/>
              <a:gd name="connsiteY0" fmla="*/ 0 h 267150"/>
              <a:gd name="connsiteX1" fmla="*/ 0 w 924148"/>
              <a:gd name="connsiteY1" fmla="*/ 267150 h 267150"/>
              <a:gd name="connsiteX0" fmla="*/ 900232 w 900232"/>
              <a:gd name="connsiteY0" fmla="*/ 0 h 264769"/>
              <a:gd name="connsiteX1" fmla="*/ 0 w 900232"/>
              <a:gd name="connsiteY1" fmla="*/ 264769 h 264769"/>
              <a:gd name="connsiteX0" fmla="*/ 867348 w 867348"/>
              <a:gd name="connsiteY0" fmla="*/ 0 h 269532"/>
              <a:gd name="connsiteX1" fmla="*/ 0 w 867348"/>
              <a:gd name="connsiteY1" fmla="*/ 269532 h 269532"/>
              <a:gd name="connsiteX0" fmla="*/ 867348 w 867348"/>
              <a:gd name="connsiteY0" fmla="*/ 0 h 269532"/>
              <a:gd name="connsiteX1" fmla="*/ 0 w 867348"/>
              <a:gd name="connsiteY1" fmla="*/ 269532 h 269532"/>
              <a:gd name="connsiteX0" fmla="*/ 867348 w 867348"/>
              <a:gd name="connsiteY0" fmla="*/ 0 h 269532"/>
              <a:gd name="connsiteX1" fmla="*/ 0 w 867348"/>
              <a:gd name="connsiteY1" fmla="*/ 269532 h 269532"/>
              <a:gd name="connsiteX0" fmla="*/ 867348 w 867348"/>
              <a:gd name="connsiteY0" fmla="*/ 0 h 269532"/>
              <a:gd name="connsiteX1" fmla="*/ 0 w 867348"/>
              <a:gd name="connsiteY1" fmla="*/ 269532 h 269532"/>
              <a:gd name="connsiteX0" fmla="*/ 867348 w 867348"/>
              <a:gd name="connsiteY0" fmla="*/ 0 h 269532"/>
              <a:gd name="connsiteX1" fmla="*/ 0 w 867348"/>
              <a:gd name="connsiteY1" fmla="*/ 269532 h 269532"/>
              <a:gd name="connsiteX0" fmla="*/ 867348 w 867348"/>
              <a:gd name="connsiteY0" fmla="*/ 0 h 269532"/>
              <a:gd name="connsiteX1" fmla="*/ 0 w 867348"/>
              <a:gd name="connsiteY1" fmla="*/ 269532 h 269532"/>
              <a:gd name="connsiteX0" fmla="*/ 867348 w 867348"/>
              <a:gd name="connsiteY0" fmla="*/ 0 h 269532"/>
              <a:gd name="connsiteX1" fmla="*/ 0 w 867348"/>
              <a:gd name="connsiteY1" fmla="*/ 269532 h 269532"/>
              <a:gd name="connsiteX0" fmla="*/ 867348 w 867348"/>
              <a:gd name="connsiteY0" fmla="*/ 0 h 269532"/>
              <a:gd name="connsiteX1" fmla="*/ 0 w 867348"/>
              <a:gd name="connsiteY1" fmla="*/ 269532 h 2695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867348" h="269532">
                <a:moveTo>
                  <a:pt x="867348" y="0"/>
                </a:moveTo>
                <a:cubicBezTo>
                  <a:pt x="804291" y="139381"/>
                  <a:pt x="427467" y="245892"/>
                  <a:pt x="0" y="269532"/>
                </a:cubicBezTo>
              </a:path>
            </a:pathLst>
          </a:custGeom>
          <a:noFill/>
          <a:ln w="635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FF0000"/>
              </a:solidFill>
            </a:endParaRPr>
          </a:p>
        </p:txBody>
      </p:sp>
      <p:sp>
        <p:nvSpPr>
          <p:cNvPr id="129" name="Ellipse 75"/>
          <p:cNvSpPr/>
          <p:nvPr/>
        </p:nvSpPr>
        <p:spPr>
          <a:xfrm flipV="1">
            <a:off x="7017128" y="6326132"/>
            <a:ext cx="540805" cy="187254"/>
          </a:xfrm>
          <a:custGeom>
            <a:avLst/>
            <a:gdLst>
              <a:gd name="connsiteX0" fmla="*/ 0 w 1872208"/>
              <a:gd name="connsiteY0" fmla="*/ 324300 h 648600"/>
              <a:gd name="connsiteX1" fmla="*/ 936104 w 1872208"/>
              <a:gd name="connsiteY1" fmla="*/ 0 h 648600"/>
              <a:gd name="connsiteX2" fmla="*/ 1872208 w 1872208"/>
              <a:gd name="connsiteY2" fmla="*/ 324300 h 648600"/>
              <a:gd name="connsiteX3" fmla="*/ 936104 w 1872208"/>
              <a:gd name="connsiteY3" fmla="*/ 648600 h 648600"/>
              <a:gd name="connsiteX4" fmla="*/ 0 w 1872208"/>
              <a:gd name="connsiteY4" fmla="*/ 324300 h 648600"/>
              <a:gd name="connsiteX0" fmla="*/ 936104 w 1872208"/>
              <a:gd name="connsiteY0" fmla="*/ 0 h 648600"/>
              <a:gd name="connsiteX1" fmla="*/ 1872208 w 1872208"/>
              <a:gd name="connsiteY1" fmla="*/ 324300 h 648600"/>
              <a:gd name="connsiteX2" fmla="*/ 936104 w 1872208"/>
              <a:gd name="connsiteY2" fmla="*/ 648600 h 648600"/>
              <a:gd name="connsiteX3" fmla="*/ 0 w 1872208"/>
              <a:gd name="connsiteY3" fmla="*/ 324300 h 648600"/>
              <a:gd name="connsiteX4" fmla="*/ 1027544 w 1872208"/>
              <a:gd name="connsiteY4" fmla="*/ 91440 h 648600"/>
              <a:gd name="connsiteX0" fmla="*/ 936104 w 1872208"/>
              <a:gd name="connsiteY0" fmla="*/ 0 h 648600"/>
              <a:gd name="connsiteX1" fmla="*/ 1872208 w 1872208"/>
              <a:gd name="connsiteY1" fmla="*/ 324300 h 648600"/>
              <a:gd name="connsiteX2" fmla="*/ 936104 w 1872208"/>
              <a:gd name="connsiteY2" fmla="*/ 648600 h 648600"/>
              <a:gd name="connsiteX3" fmla="*/ 0 w 1872208"/>
              <a:gd name="connsiteY3" fmla="*/ 324300 h 648600"/>
              <a:gd name="connsiteX0" fmla="*/ 1872208 w 1872208"/>
              <a:gd name="connsiteY0" fmla="*/ 0 h 324300"/>
              <a:gd name="connsiteX1" fmla="*/ 936104 w 1872208"/>
              <a:gd name="connsiteY1" fmla="*/ 324300 h 324300"/>
              <a:gd name="connsiteX2" fmla="*/ 0 w 1872208"/>
              <a:gd name="connsiteY2" fmla="*/ 0 h 324300"/>
              <a:gd name="connsiteX0" fmla="*/ 936104 w 936104"/>
              <a:gd name="connsiteY0" fmla="*/ 0 h 324300"/>
              <a:gd name="connsiteX1" fmla="*/ 0 w 936104"/>
              <a:gd name="connsiteY1" fmla="*/ 324300 h 324300"/>
              <a:gd name="connsiteX0" fmla="*/ 949467 w 949467"/>
              <a:gd name="connsiteY0" fmla="*/ 0 h 361047"/>
              <a:gd name="connsiteX1" fmla="*/ 0 w 949467"/>
              <a:gd name="connsiteY1" fmla="*/ 361047 h 361047"/>
              <a:gd name="connsiteX0" fmla="*/ 949467 w 949467"/>
              <a:gd name="connsiteY0" fmla="*/ 0 h 382045"/>
              <a:gd name="connsiteX1" fmla="*/ 0 w 949467"/>
              <a:gd name="connsiteY1" fmla="*/ 382045 h 382045"/>
              <a:gd name="connsiteX0" fmla="*/ 949467 w 949467"/>
              <a:gd name="connsiteY0" fmla="*/ 0 h 382045"/>
              <a:gd name="connsiteX1" fmla="*/ 0 w 949467"/>
              <a:gd name="connsiteY1" fmla="*/ 382045 h 382045"/>
              <a:gd name="connsiteX0" fmla="*/ 949467 w 949467"/>
              <a:gd name="connsiteY0" fmla="*/ 0 h 382045"/>
              <a:gd name="connsiteX1" fmla="*/ 0 w 949467"/>
              <a:gd name="connsiteY1" fmla="*/ 382045 h 382045"/>
              <a:gd name="connsiteX0" fmla="*/ 949467 w 949467"/>
              <a:gd name="connsiteY0" fmla="*/ 0 h 382045"/>
              <a:gd name="connsiteX1" fmla="*/ 0 w 949467"/>
              <a:gd name="connsiteY1" fmla="*/ 382045 h 3820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949467" h="382045">
                <a:moveTo>
                  <a:pt x="949467" y="0"/>
                </a:moveTo>
                <a:cubicBezTo>
                  <a:pt x="918288" y="179106"/>
                  <a:pt x="410042" y="369089"/>
                  <a:pt x="0" y="382045"/>
                </a:cubicBezTo>
              </a:path>
            </a:pathLst>
          </a:custGeom>
          <a:noFill/>
          <a:ln w="635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FF0000"/>
              </a:solidFill>
            </a:endParaRPr>
          </a:p>
        </p:txBody>
      </p:sp>
      <p:sp>
        <p:nvSpPr>
          <p:cNvPr id="130" name="Ellipse 75"/>
          <p:cNvSpPr/>
          <p:nvPr/>
        </p:nvSpPr>
        <p:spPr>
          <a:xfrm flipV="1">
            <a:off x="7017128" y="6377433"/>
            <a:ext cx="362997" cy="78456"/>
          </a:xfrm>
          <a:custGeom>
            <a:avLst/>
            <a:gdLst>
              <a:gd name="connsiteX0" fmla="*/ 0 w 1872208"/>
              <a:gd name="connsiteY0" fmla="*/ 324300 h 648600"/>
              <a:gd name="connsiteX1" fmla="*/ 936104 w 1872208"/>
              <a:gd name="connsiteY1" fmla="*/ 0 h 648600"/>
              <a:gd name="connsiteX2" fmla="*/ 1872208 w 1872208"/>
              <a:gd name="connsiteY2" fmla="*/ 324300 h 648600"/>
              <a:gd name="connsiteX3" fmla="*/ 936104 w 1872208"/>
              <a:gd name="connsiteY3" fmla="*/ 648600 h 648600"/>
              <a:gd name="connsiteX4" fmla="*/ 0 w 1872208"/>
              <a:gd name="connsiteY4" fmla="*/ 324300 h 648600"/>
              <a:gd name="connsiteX0" fmla="*/ 936104 w 1872208"/>
              <a:gd name="connsiteY0" fmla="*/ 0 h 648600"/>
              <a:gd name="connsiteX1" fmla="*/ 1872208 w 1872208"/>
              <a:gd name="connsiteY1" fmla="*/ 324300 h 648600"/>
              <a:gd name="connsiteX2" fmla="*/ 936104 w 1872208"/>
              <a:gd name="connsiteY2" fmla="*/ 648600 h 648600"/>
              <a:gd name="connsiteX3" fmla="*/ 0 w 1872208"/>
              <a:gd name="connsiteY3" fmla="*/ 324300 h 648600"/>
              <a:gd name="connsiteX4" fmla="*/ 1027544 w 1872208"/>
              <a:gd name="connsiteY4" fmla="*/ 91440 h 648600"/>
              <a:gd name="connsiteX0" fmla="*/ 936104 w 1872208"/>
              <a:gd name="connsiteY0" fmla="*/ 0 h 648600"/>
              <a:gd name="connsiteX1" fmla="*/ 1872208 w 1872208"/>
              <a:gd name="connsiteY1" fmla="*/ 324300 h 648600"/>
              <a:gd name="connsiteX2" fmla="*/ 936104 w 1872208"/>
              <a:gd name="connsiteY2" fmla="*/ 648600 h 648600"/>
              <a:gd name="connsiteX3" fmla="*/ 0 w 1872208"/>
              <a:gd name="connsiteY3" fmla="*/ 324300 h 648600"/>
              <a:gd name="connsiteX0" fmla="*/ 1872208 w 1872208"/>
              <a:gd name="connsiteY0" fmla="*/ 0 h 324300"/>
              <a:gd name="connsiteX1" fmla="*/ 936104 w 1872208"/>
              <a:gd name="connsiteY1" fmla="*/ 324300 h 324300"/>
              <a:gd name="connsiteX2" fmla="*/ 0 w 1872208"/>
              <a:gd name="connsiteY2" fmla="*/ 0 h 324300"/>
              <a:gd name="connsiteX0" fmla="*/ 936104 w 936104"/>
              <a:gd name="connsiteY0" fmla="*/ 0 h 324300"/>
              <a:gd name="connsiteX1" fmla="*/ 0 w 936104"/>
              <a:gd name="connsiteY1" fmla="*/ 324300 h 324300"/>
              <a:gd name="connsiteX0" fmla="*/ 838880 w 838880"/>
              <a:gd name="connsiteY0" fmla="*/ 0 h 246816"/>
              <a:gd name="connsiteX1" fmla="*/ 0 w 838880"/>
              <a:gd name="connsiteY1" fmla="*/ 246816 h 246816"/>
              <a:gd name="connsiteX0" fmla="*/ 838880 w 838880"/>
              <a:gd name="connsiteY0" fmla="*/ 0 h 246816"/>
              <a:gd name="connsiteX1" fmla="*/ 0 w 838880"/>
              <a:gd name="connsiteY1" fmla="*/ 246816 h 246816"/>
              <a:gd name="connsiteX0" fmla="*/ 891232 w 891232"/>
              <a:gd name="connsiteY0" fmla="*/ 0 h 211597"/>
              <a:gd name="connsiteX1" fmla="*/ 0 w 891232"/>
              <a:gd name="connsiteY1" fmla="*/ 211597 h 211597"/>
              <a:gd name="connsiteX0" fmla="*/ 891232 w 891232"/>
              <a:gd name="connsiteY0" fmla="*/ 0 h 211597"/>
              <a:gd name="connsiteX1" fmla="*/ 0 w 891232"/>
              <a:gd name="connsiteY1" fmla="*/ 211597 h 211597"/>
              <a:gd name="connsiteX0" fmla="*/ 891232 w 891232"/>
              <a:gd name="connsiteY0" fmla="*/ 0 h 211597"/>
              <a:gd name="connsiteX1" fmla="*/ 0 w 891232"/>
              <a:gd name="connsiteY1" fmla="*/ 211597 h 211597"/>
              <a:gd name="connsiteX0" fmla="*/ 891232 w 891232"/>
              <a:gd name="connsiteY0" fmla="*/ 0 h 211597"/>
              <a:gd name="connsiteX1" fmla="*/ 0 w 891232"/>
              <a:gd name="connsiteY1" fmla="*/ 211597 h 2115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891232" h="211597">
                <a:moveTo>
                  <a:pt x="891232" y="0"/>
                </a:moveTo>
                <a:cubicBezTo>
                  <a:pt x="749134" y="129797"/>
                  <a:pt x="472120" y="162289"/>
                  <a:pt x="0" y="211597"/>
                </a:cubicBezTo>
              </a:path>
            </a:pathLst>
          </a:custGeom>
          <a:noFill/>
          <a:ln w="635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FF0000"/>
              </a:solidFill>
            </a:endParaRPr>
          </a:p>
        </p:txBody>
      </p:sp>
      <p:sp>
        <p:nvSpPr>
          <p:cNvPr id="152" name="Ellipse 75"/>
          <p:cNvSpPr/>
          <p:nvPr/>
        </p:nvSpPr>
        <p:spPr>
          <a:xfrm>
            <a:off x="10925815" y="5340246"/>
            <a:ext cx="432470" cy="86036"/>
          </a:xfrm>
          <a:custGeom>
            <a:avLst/>
            <a:gdLst>
              <a:gd name="connsiteX0" fmla="*/ 0 w 1872208"/>
              <a:gd name="connsiteY0" fmla="*/ 324300 h 648600"/>
              <a:gd name="connsiteX1" fmla="*/ 936104 w 1872208"/>
              <a:gd name="connsiteY1" fmla="*/ 0 h 648600"/>
              <a:gd name="connsiteX2" fmla="*/ 1872208 w 1872208"/>
              <a:gd name="connsiteY2" fmla="*/ 324300 h 648600"/>
              <a:gd name="connsiteX3" fmla="*/ 936104 w 1872208"/>
              <a:gd name="connsiteY3" fmla="*/ 648600 h 648600"/>
              <a:gd name="connsiteX4" fmla="*/ 0 w 1872208"/>
              <a:gd name="connsiteY4" fmla="*/ 324300 h 648600"/>
              <a:gd name="connsiteX0" fmla="*/ 936104 w 1872208"/>
              <a:gd name="connsiteY0" fmla="*/ 0 h 648600"/>
              <a:gd name="connsiteX1" fmla="*/ 1872208 w 1872208"/>
              <a:gd name="connsiteY1" fmla="*/ 324300 h 648600"/>
              <a:gd name="connsiteX2" fmla="*/ 936104 w 1872208"/>
              <a:gd name="connsiteY2" fmla="*/ 648600 h 648600"/>
              <a:gd name="connsiteX3" fmla="*/ 0 w 1872208"/>
              <a:gd name="connsiteY3" fmla="*/ 324300 h 648600"/>
              <a:gd name="connsiteX4" fmla="*/ 1027544 w 1872208"/>
              <a:gd name="connsiteY4" fmla="*/ 91440 h 648600"/>
              <a:gd name="connsiteX0" fmla="*/ 936104 w 1872208"/>
              <a:gd name="connsiteY0" fmla="*/ 0 h 648600"/>
              <a:gd name="connsiteX1" fmla="*/ 1872208 w 1872208"/>
              <a:gd name="connsiteY1" fmla="*/ 324300 h 648600"/>
              <a:gd name="connsiteX2" fmla="*/ 936104 w 1872208"/>
              <a:gd name="connsiteY2" fmla="*/ 648600 h 648600"/>
              <a:gd name="connsiteX3" fmla="*/ 0 w 1872208"/>
              <a:gd name="connsiteY3" fmla="*/ 324300 h 648600"/>
              <a:gd name="connsiteX0" fmla="*/ 1872208 w 1872208"/>
              <a:gd name="connsiteY0" fmla="*/ 0 h 324300"/>
              <a:gd name="connsiteX1" fmla="*/ 936104 w 1872208"/>
              <a:gd name="connsiteY1" fmla="*/ 324300 h 324300"/>
              <a:gd name="connsiteX2" fmla="*/ 0 w 1872208"/>
              <a:gd name="connsiteY2" fmla="*/ 0 h 324300"/>
              <a:gd name="connsiteX0" fmla="*/ 936104 w 936104"/>
              <a:gd name="connsiteY0" fmla="*/ 0 h 324300"/>
              <a:gd name="connsiteX1" fmla="*/ 0 w 936104"/>
              <a:gd name="connsiteY1" fmla="*/ 324300 h 324300"/>
              <a:gd name="connsiteX0" fmla="*/ 838880 w 838880"/>
              <a:gd name="connsiteY0" fmla="*/ 0 h 246816"/>
              <a:gd name="connsiteX1" fmla="*/ 0 w 838880"/>
              <a:gd name="connsiteY1" fmla="*/ 246816 h 246816"/>
              <a:gd name="connsiteX0" fmla="*/ 838880 w 838880"/>
              <a:gd name="connsiteY0" fmla="*/ 0 h 246816"/>
              <a:gd name="connsiteX1" fmla="*/ 0 w 838880"/>
              <a:gd name="connsiteY1" fmla="*/ 246816 h 246816"/>
              <a:gd name="connsiteX0" fmla="*/ 891232 w 891232"/>
              <a:gd name="connsiteY0" fmla="*/ 0 h 211597"/>
              <a:gd name="connsiteX1" fmla="*/ 0 w 891232"/>
              <a:gd name="connsiteY1" fmla="*/ 211597 h 211597"/>
              <a:gd name="connsiteX0" fmla="*/ 891232 w 891232"/>
              <a:gd name="connsiteY0" fmla="*/ 0 h 211597"/>
              <a:gd name="connsiteX1" fmla="*/ 0 w 891232"/>
              <a:gd name="connsiteY1" fmla="*/ 211597 h 211597"/>
              <a:gd name="connsiteX0" fmla="*/ 891232 w 891232"/>
              <a:gd name="connsiteY0" fmla="*/ 0 h 211597"/>
              <a:gd name="connsiteX1" fmla="*/ 0 w 891232"/>
              <a:gd name="connsiteY1" fmla="*/ 211597 h 211597"/>
              <a:gd name="connsiteX0" fmla="*/ 891232 w 891232"/>
              <a:gd name="connsiteY0" fmla="*/ 0 h 211597"/>
              <a:gd name="connsiteX1" fmla="*/ 0 w 891232"/>
              <a:gd name="connsiteY1" fmla="*/ 211597 h 2115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891232" h="211597">
                <a:moveTo>
                  <a:pt x="891232" y="0"/>
                </a:moveTo>
                <a:cubicBezTo>
                  <a:pt x="749134" y="129797"/>
                  <a:pt x="472120" y="162289"/>
                  <a:pt x="0" y="211597"/>
                </a:cubicBezTo>
              </a:path>
            </a:pathLst>
          </a:custGeom>
          <a:noFill/>
          <a:ln w="3810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FF0000"/>
              </a:solidFill>
            </a:endParaRPr>
          </a:p>
        </p:txBody>
      </p:sp>
      <p:sp>
        <p:nvSpPr>
          <p:cNvPr id="151" name="Ellipse 75"/>
          <p:cNvSpPr/>
          <p:nvPr/>
        </p:nvSpPr>
        <p:spPr>
          <a:xfrm>
            <a:off x="10865664" y="5258790"/>
            <a:ext cx="671332" cy="233924"/>
          </a:xfrm>
          <a:custGeom>
            <a:avLst/>
            <a:gdLst>
              <a:gd name="connsiteX0" fmla="*/ 0 w 1872208"/>
              <a:gd name="connsiteY0" fmla="*/ 324300 h 648600"/>
              <a:gd name="connsiteX1" fmla="*/ 936104 w 1872208"/>
              <a:gd name="connsiteY1" fmla="*/ 0 h 648600"/>
              <a:gd name="connsiteX2" fmla="*/ 1872208 w 1872208"/>
              <a:gd name="connsiteY2" fmla="*/ 324300 h 648600"/>
              <a:gd name="connsiteX3" fmla="*/ 936104 w 1872208"/>
              <a:gd name="connsiteY3" fmla="*/ 648600 h 648600"/>
              <a:gd name="connsiteX4" fmla="*/ 0 w 1872208"/>
              <a:gd name="connsiteY4" fmla="*/ 324300 h 648600"/>
              <a:gd name="connsiteX0" fmla="*/ 936104 w 1872208"/>
              <a:gd name="connsiteY0" fmla="*/ 0 h 648600"/>
              <a:gd name="connsiteX1" fmla="*/ 1872208 w 1872208"/>
              <a:gd name="connsiteY1" fmla="*/ 324300 h 648600"/>
              <a:gd name="connsiteX2" fmla="*/ 936104 w 1872208"/>
              <a:gd name="connsiteY2" fmla="*/ 648600 h 648600"/>
              <a:gd name="connsiteX3" fmla="*/ 0 w 1872208"/>
              <a:gd name="connsiteY3" fmla="*/ 324300 h 648600"/>
              <a:gd name="connsiteX4" fmla="*/ 1027544 w 1872208"/>
              <a:gd name="connsiteY4" fmla="*/ 91440 h 648600"/>
              <a:gd name="connsiteX0" fmla="*/ 936104 w 1872208"/>
              <a:gd name="connsiteY0" fmla="*/ 0 h 648600"/>
              <a:gd name="connsiteX1" fmla="*/ 1872208 w 1872208"/>
              <a:gd name="connsiteY1" fmla="*/ 324300 h 648600"/>
              <a:gd name="connsiteX2" fmla="*/ 936104 w 1872208"/>
              <a:gd name="connsiteY2" fmla="*/ 648600 h 648600"/>
              <a:gd name="connsiteX3" fmla="*/ 0 w 1872208"/>
              <a:gd name="connsiteY3" fmla="*/ 324300 h 648600"/>
              <a:gd name="connsiteX0" fmla="*/ 1872208 w 1872208"/>
              <a:gd name="connsiteY0" fmla="*/ 0 h 324300"/>
              <a:gd name="connsiteX1" fmla="*/ 936104 w 1872208"/>
              <a:gd name="connsiteY1" fmla="*/ 324300 h 324300"/>
              <a:gd name="connsiteX2" fmla="*/ 0 w 1872208"/>
              <a:gd name="connsiteY2" fmla="*/ 0 h 324300"/>
              <a:gd name="connsiteX0" fmla="*/ 936104 w 936104"/>
              <a:gd name="connsiteY0" fmla="*/ 0 h 324300"/>
              <a:gd name="connsiteX1" fmla="*/ 0 w 936104"/>
              <a:gd name="connsiteY1" fmla="*/ 324300 h 324300"/>
              <a:gd name="connsiteX0" fmla="*/ 936104 w 936104"/>
              <a:gd name="connsiteY0" fmla="*/ 0 h 324394"/>
              <a:gd name="connsiteX1" fmla="*/ 0 w 936104"/>
              <a:gd name="connsiteY1" fmla="*/ 324300 h 3243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936104" h="324394">
                <a:moveTo>
                  <a:pt x="936104" y="0"/>
                </a:moveTo>
                <a:cubicBezTo>
                  <a:pt x="936104" y="179106"/>
                  <a:pt x="455014" y="328703"/>
                  <a:pt x="0" y="324300"/>
                </a:cubicBezTo>
              </a:path>
            </a:pathLst>
          </a:custGeom>
          <a:noFill/>
          <a:ln w="3810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FF0000"/>
              </a:solidFill>
            </a:endParaRPr>
          </a:p>
        </p:txBody>
      </p:sp>
      <p:sp>
        <p:nvSpPr>
          <p:cNvPr id="150" name="Ellipse 75"/>
          <p:cNvSpPr/>
          <p:nvPr/>
        </p:nvSpPr>
        <p:spPr>
          <a:xfrm>
            <a:off x="10865664" y="5230164"/>
            <a:ext cx="846529" cy="321348"/>
          </a:xfrm>
          <a:custGeom>
            <a:avLst/>
            <a:gdLst>
              <a:gd name="connsiteX0" fmla="*/ 0 w 1872208"/>
              <a:gd name="connsiteY0" fmla="*/ 324300 h 648600"/>
              <a:gd name="connsiteX1" fmla="*/ 936104 w 1872208"/>
              <a:gd name="connsiteY1" fmla="*/ 0 h 648600"/>
              <a:gd name="connsiteX2" fmla="*/ 1872208 w 1872208"/>
              <a:gd name="connsiteY2" fmla="*/ 324300 h 648600"/>
              <a:gd name="connsiteX3" fmla="*/ 936104 w 1872208"/>
              <a:gd name="connsiteY3" fmla="*/ 648600 h 648600"/>
              <a:gd name="connsiteX4" fmla="*/ 0 w 1872208"/>
              <a:gd name="connsiteY4" fmla="*/ 324300 h 648600"/>
              <a:gd name="connsiteX0" fmla="*/ 936104 w 1872208"/>
              <a:gd name="connsiteY0" fmla="*/ 0 h 648600"/>
              <a:gd name="connsiteX1" fmla="*/ 1872208 w 1872208"/>
              <a:gd name="connsiteY1" fmla="*/ 324300 h 648600"/>
              <a:gd name="connsiteX2" fmla="*/ 936104 w 1872208"/>
              <a:gd name="connsiteY2" fmla="*/ 648600 h 648600"/>
              <a:gd name="connsiteX3" fmla="*/ 0 w 1872208"/>
              <a:gd name="connsiteY3" fmla="*/ 324300 h 648600"/>
              <a:gd name="connsiteX4" fmla="*/ 1027544 w 1872208"/>
              <a:gd name="connsiteY4" fmla="*/ 91440 h 648600"/>
              <a:gd name="connsiteX0" fmla="*/ 936104 w 1872208"/>
              <a:gd name="connsiteY0" fmla="*/ 0 h 648600"/>
              <a:gd name="connsiteX1" fmla="*/ 1872208 w 1872208"/>
              <a:gd name="connsiteY1" fmla="*/ 324300 h 648600"/>
              <a:gd name="connsiteX2" fmla="*/ 936104 w 1872208"/>
              <a:gd name="connsiteY2" fmla="*/ 648600 h 648600"/>
              <a:gd name="connsiteX3" fmla="*/ 0 w 1872208"/>
              <a:gd name="connsiteY3" fmla="*/ 324300 h 648600"/>
              <a:gd name="connsiteX0" fmla="*/ 1872208 w 1872208"/>
              <a:gd name="connsiteY0" fmla="*/ 0 h 324300"/>
              <a:gd name="connsiteX1" fmla="*/ 936104 w 1872208"/>
              <a:gd name="connsiteY1" fmla="*/ 324300 h 324300"/>
              <a:gd name="connsiteX2" fmla="*/ 0 w 1872208"/>
              <a:gd name="connsiteY2" fmla="*/ 0 h 324300"/>
              <a:gd name="connsiteX0" fmla="*/ 936104 w 936104"/>
              <a:gd name="connsiteY0" fmla="*/ 0 h 324300"/>
              <a:gd name="connsiteX1" fmla="*/ 0 w 936104"/>
              <a:gd name="connsiteY1" fmla="*/ 324300 h 324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936104" h="324300">
                <a:moveTo>
                  <a:pt x="936104" y="0"/>
                </a:moveTo>
                <a:cubicBezTo>
                  <a:pt x="936104" y="179106"/>
                  <a:pt x="516996" y="324300"/>
                  <a:pt x="0" y="324300"/>
                </a:cubicBezTo>
              </a:path>
            </a:pathLst>
          </a:custGeom>
          <a:noFill/>
          <a:ln w="3810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FF0000"/>
              </a:solidFill>
            </a:endParaRPr>
          </a:p>
        </p:txBody>
      </p:sp>
      <p:sp>
        <p:nvSpPr>
          <p:cNvPr id="149" name="Arc 148"/>
          <p:cNvSpPr/>
          <p:nvPr/>
        </p:nvSpPr>
        <p:spPr>
          <a:xfrm flipV="1">
            <a:off x="9321697" y="4680838"/>
            <a:ext cx="3081204" cy="1080120"/>
          </a:xfrm>
          <a:prstGeom prst="arc">
            <a:avLst>
              <a:gd name="adj1" fmla="val 16084157"/>
              <a:gd name="adj2" fmla="val 21535884"/>
            </a:avLst>
          </a:prstGeom>
          <a:ln w="38100">
            <a:solidFill>
              <a:srgbClr val="FF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FF0000"/>
              </a:solidFill>
            </a:endParaRPr>
          </a:p>
        </p:txBody>
      </p:sp>
      <p:cxnSp>
        <p:nvCxnSpPr>
          <p:cNvPr id="148" name="Connecteur droit 147"/>
          <p:cNvCxnSpPr/>
          <p:nvPr/>
        </p:nvCxnSpPr>
        <p:spPr>
          <a:xfrm flipV="1">
            <a:off x="10908704" y="5810250"/>
            <a:ext cx="1138707" cy="32486"/>
          </a:xfrm>
          <a:prstGeom prst="line">
            <a:avLst/>
          </a:prstGeom>
          <a:ln w="38100">
            <a:solidFill>
              <a:srgbClr val="FF0000"/>
            </a:solidFill>
            <a:prstDash val="sysDash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6" name="Connecteur droit 145"/>
          <p:cNvCxnSpPr/>
          <p:nvPr/>
        </p:nvCxnSpPr>
        <p:spPr>
          <a:xfrm>
            <a:off x="10925815" y="5966048"/>
            <a:ext cx="1202225" cy="1017"/>
          </a:xfrm>
          <a:prstGeom prst="line">
            <a:avLst/>
          </a:prstGeom>
          <a:ln w="38100">
            <a:solidFill>
              <a:srgbClr val="FF0000"/>
            </a:solidFill>
            <a:prstDash val="sysDash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7" name="Connecteur droit 146"/>
          <p:cNvCxnSpPr/>
          <p:nvPr/>
        </p:nvCxnSpPr>
        <p:spPr>
          <a:xfrm>
            <a:off x="10925815" y="6118448"/>
            <a:ext cx="1178746" cy="25177"/>
          </a:xfrm>
          <a:prstGeom prst="line">
            <a:avLst/>
          </a:prstGeom>
          <a:ln w="38100">
            <a:solidFill>
              <a:srgbClr val="FF0000"/>
            </a:solidFill>
            <a:prstDash val="sysDash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5" name="Arc 144"/>
          <p:cNvSpPr/>
          <p:nvPr/>
        </p:nvSpPr>
        <p:spPr>
          <a:xfrm>
            <a:off x="9286742" y="6196359"/>
            <a:ext cx="3278146" cy="1080120"/>
          </a:xfrm>
          <a:prstGeom prst="arc">
            <a:avLst>
              <a:gd name="adj1" fmla="val 15460393"/>
              <a:gd name="adj2" fmla="val 21531143"/>
            </a:avLst>
          </a:prstGeom>
          <a:ln w="38100">
            <a:solidFill>
              <a:srgbClr val="FF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FF0000"/>
              </a:solidFill>
            </a:endParaRPr>
          </a:p>
        </p:txBody>
      </p:sp>
      <p:sp>
        <p:nvSpPr>
          <p:cNvPr id="144" name="Arc 143"/>
          <p:cNvSpPr/>
          <p:nvPr/>
        </p:nvSpPr>
        <p:spPr>
          <a:xfrm>
            <a:off x="9321697" y="6317231"/>
            <a:ext cx="2871908" cy="1080120"/>
          </a:xfrm>
          <a:prstGeom prst="arc">
            <a:avLst>
              <a:gd name="adj1" fmla="val 16780260"/>
              <a:gd name="adj2" fmla="val 0"/>
            </a:avLst>
          </a:prstGeom>
          <a:ln w="38100">
            <a:solidFill>
              <a:srgbClr val="FF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FF0000"/>
              </a:solidFill>
            </a:endParaRPr>
          </a:p>
        </p:txBody>
      </p:sp>
      <p:sp>
        <p:nvSpPr>
          <p:cNvPr id="153" name="Ellipse 75"/>
          <p:cNvSpPr/>
          <p:nvPr/>
        </p:nvSpPr>
        <p:spPr>
          <a:xfrm flipV="1">
            <a:off x="10865663" y="6388143"/>
            <a:ext cx="828091" cy="283377"/>
          </a:xfrm>
          <a:custGeom>
            <a:avLst/>
            <a:gdLst>
              <a:gd name="connsiteX0" fmla="*/ 0 w 1872208"/>
              <a:gd name="connsiteY0" fmla="*/ 324300 h 648600"/>
              <a:gd name="connsiteX1" fmla="*/ 936104 w 1872208"/>
              <a:gd name="connsiteY1" fmla="*/ 0 h 648600"/>
              <a:gd name="connsiteX2" fmla="*/ 1872208 w 1872208"/>
              <a:gd name="connsiteY2" fmla="*/ 324300 h 648600"/>
              <a:gd name="connsiteX3" fmla="*/ 936104 w 1872208"/>
              <a:gd name="connsiteY3" fmla="*/ 648600 h 648600"/>
              <a:gd name="connsiteX4" fmla="*/ 0 w 1872208"/>
              <a:gd name="connsiteY4" fmla="*/ 324300 h 648600"/>
              <a:gd name="connsiteX0" fmla="*/ 936104 w 1872208"/>
              <a:gd name="connsiteY0" fmla="*/ 0 h 648600"/>
              <a:gd name="connsiteX1" fmla="*/ 1872208 w 1872208"/>
              <a:gd name="connsiteY1" fmla="*/ 324300 h 648600"/>
              <a:gd name="connsiteX2" fmla="*/ 936104 w 1872208"/>
              <a:gd name="connsiteY2" fmla="*/ 648600 h 648600"/>
              <a:gd name="connsiteX3" fmla="*/ 0 w 1872208"/>
              <a:gd name="connsiteY3" fmla="*/ 324300 h 648600"/>
              <a:gd name="connsiteX4" fmla="*/ 1027544 w 1872208"/>
              <a:gd name="connsiteY4" fmla="*/ 91440 h 648600"/>
              <a:gd name="connsiteX0" fmla="*/ 936104 w 1872208"/>
              <a:gd name="connsiteY0" fmla="*/ 0 h 648600"/>
              <a:gd name="connsiteX1" fmla="*/ 1872208 w 1872208"/>
              <a:gd name="connsiteY1" fmla="*/ 324300 h 648600"/>
              <a:gd name="connsiteX2" fmla="*/ 936104 w 1872208"/>
              <a:gd name="connsiteY2" fmla="*/ 648600 h 648600"/>
              <a:gd name="connsiteX3" fmla="*/ 0 w 1872208"/>
              <a:gd name="connsiteY3" fmla="*/ 324300 h 648600"/>
              <a:gd name="connsiteX0" fmla="*/ 1872208 w 1872208"/>
              <a:gd name="connsiteY0" fmla="*/ 0 h 324300"/>
              <a:gd name="connsiteX1" fmla="*/ 936104 w 1872208"/>
              <a:gd name="connsiteY1" fmla="*/ 324300 h 324300"/>
              <a:gd name="connsiteX2" fmla="*/ 0 w 1872208"/>
              <a:gd name="connsiteY2" fmla="*/ 0 h 324300"/>
              <a:gd name="connsiteX0" fmla="*/ 936104 w 936104"/>
              <a:gd name="connsiteY0" fmla="*/ 0 h 324300"/>
              <a:gd name="connsiteX1" fmla="*/ 0 w 936104"/>
              <a:gd name="connsiteY1" fmla="*/ 324300 h 324300"/>
              <a:gd name="connsiteX0" fmla="*/ 930126 w 930126"/>
              <a:gd name="connsiteY0" fmla="*/ 0 h 314775"/>
              <a:gd name="connsiteX1" fmla="*/ 0 w 930126"/>
              <a:gd name="connsiteY1" fmla="*/ 314775 h 314775"/>
              <a:gd name="connsiteX0" fmla="*/ 930126 w 930126"/>
              <a:gd name="connsiteY0" fmla="*/ 0 h 314775"/>
              <a:gd name="connsiteX1" fmla="*/ 0 w 930126"/>
              <a:gd name="connsiteY1" fmla="*/ 314775 h 314775"/>
              <a:gd name="connsiteX0" fmla="*/ 924148 w 924148"/>
              <a:gd name="connsiteY0" fmla="*/ 0 h 267150"/>
              <a:gd name="connsiteX1" fmla="*/ 0 w 924148"/>
              <a:gd name="connsiteY1" fmla="*/ 267150 h 267150"/>
              <a:gd name="connsiteX0" fmla="*/ 924148 w 924148"/>
              <a:gd name="connsiteY0" fmla="*/ 0 h 267150"/>
              <a:gd name="connsiteX1" fmla="*/ 0 w 924148"/>
              <a:gd name="connsiteY1" fmla="*/ 267150 h 267150"/>
              <a:gd name="connsiteX0" fmla="*/ 924148 w 924148"/>
              <a:gd name="connsiteY0" fmla="*/ 0 h 267150"/>
              <a:gd name="connsiteX1" fmla="*/ 0 w 924148"/>
              <a:gd name="connsiteY1" fmla="*/ 267150 h 267150"/>
              <a:gd name="connsiteX0" fmla="*/ 924148 w 924148"/>
              <a:gd name="connsiteY0" fmla="*/ 0 h 267150"/>
              <a:gd name="connsiteX1" fmla="*/ 0 w 924148"/>
              <a:gd name="connsiteY1" fmla="*/ 267150 h 267150"/>
              <a:gd name="connsiteX0" fmla="*/ 900232 w 900232"/>
              <a:gd name="connsiteY0" fmla="*/ 0 h 264769"/>
              <a:gd name="connsiteX1" fmla="*/ 0 w 900232"/>
              <a:gd name="connsiteY1" fmla="*/ 264769 h 264769"/>
              <a:gd name="connsiteX0" fmla="*/ 867348 w 867348"/>
              <a:gd name="connsiteY0" fmla="*/ 0 h 269532"/>
              <a:gd name="connsiteX1" fmla="*/ 0 w 867348"/>
              <a:gd name="connsiteY1" fmla="*/ 269532 h 269532"/>
              <a:gd name="connsiteX0" fmla="*/ 867348 w 867348"/>
              <a:gd name="connsiteY0" fmla="*/ 0 h 269532"/>
              <a:gd name="connsiteX1" fmla="*/ 0 w 867348"/>
              <a:gd name="connsiteY1" fmla="*/ 269532 h 269532"/>
              <a:gd name="connsiteX0" fmla="*/ 867348 w 867348"/>
              <a:gd name="connsiteY0" fmla="*/ 0 h 269532"/>
              <a:gd name="connsiteX1" fmla="*/ 0 w 867348"/>
              <a:gd name="connsiteY1" fmla="*/ 269532 h 2695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867348" h="269532">
                <a:moveTo>
                  <a:pt x="867348" y="0"/>
                </a:moveTo>
                <a:cubicBezTo>
                  <a:pt x="765705" y="169580"/>
                  <a:pt x="487100" y="233813"/>
                  <a:pt x="0" y="269532"/>
                </a:cubicBezTo>
              </a:path>
            </a:pathLst>
          </a:custGeom>
          <a:noFill/>
          <a:ln w="3810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FF0000"/>
              </a:solidFill>
            </a:endParaRPr>
          </a:p>
        </p:txBody>
      </p:sp>
      <p:sp>
        <p:nvSpPr>
          <p:cNvPr id="154" name="Ellipse 75"/>
          <p:cNvSpPr/>
          <p:nvPr/>
        </p:nvSpPr>
        <p:spPr>
          <a:xfrm flipV="1">
            <a:off x="10862299" y="6470105"/>
            <a:ext cx="665172" cy="193220"/>
          </a:xfrm>
          <a:custGeom>
            <a:avLst/>
            <a:gdLst>
              <a:gd name="connsiteX0" fmla="*/ 0 w 1872208"/>
              <a:gd name="connsiteY0" fmla="*/ 324300 h 648600"/>
              <a:gd name="connsiteX1" fmla="*/ 936104 w 1872208"/>
              <a:gd name="connsiteY1" fmla="*/ 0 h 648600"/>
              <a:gd name="connsiteX2" fmla="*/ 1872208 w 1872208"/>
              <a:gd name="connsiteY2" fmla="*/ 324300 h 648600"/>
              <a:gd name="connsiteX3" fmla="*/ 936104 w 1872208"/>
              <a:gd name="connsiteY3" fmla="*/ 648600 h 648600"/>
              <a:gd name="connsiteX4" fmla="*/ 0 w 1872208"/>
              <a:gd name="connsiteY4" fmla="*/ 324300 h 648600"/>
              <a:gd name="connsiteX0" fmla="*/ 936104 w 1872208"/>
              <a:gd name="connsiteY0" fmla="*/ 0 h 648600"/>
              <a:gd name="connsiteX1" fmla="*/ 1872208 w 1872208"/>
              <a:gd name="connsiteY1" fmla="*/ 324300 h 648600"/>
              <a:gd name="connsiteX2" fmla="*/ 936104 w 1872208"/>
              <a:gd name="connsiteY2" fmla="*/ 648600 h 648600"/>
              <a:gd name="connsiteX3" fmla="*/ 0 w 1872208"/>
              <a:gd name="connsiteY3" fmla="*/ 324300 h 648600"/>
              <a:gd name="connsiteX4" fmla="*/ 1027544 w 1872208"/>
              <a:gd name="connsiteY4" fmla="*/ 91440 h 648600"/>
              <a:gd name="connsiteX0" fmla="*/ 936104 w 1872208"/>
              <a:gd name="connsiteY0" fmla="*/ 0 h 648600"/>
              <a:gd name="connsiteX1" fmla="*/ 1872208 w 1872208"/>
              <a:gd name="connsiteY1" fmla="*/ 324300 h 648600"/>
              <a:gd name="connsiteX2" fmla="*/ 936104 w 1872208"/>
              <a:gd name="connsiteY2" fmla="*/ 648600 h 648600"/>
              <a:gd name="connsiteX3" fmla="*/ 0 w 1872208"/>
              <a:gd name="connsiteY3" fmla="*/ 324300 h 648600"/>
              <a:gd name="connsiteX0" fmla="*/ 1872208 w 1872208"/>
              <a:gd name="connsiteY0" fmla="*/ 0 h 324300"/>
              <a:gd name="connsiteX1" fmla="*/ 936104 w 1872208"/>
              <a:gd name="connsiteY1" fmla="*/ 324300 h 324300"/>
              <a:gd name="connsiteX2" fmla="*/ 0 w 1872208"/>
              <a:gd name="connsiteY2" fmla="*/ 0 h 324300"/>
              <a:gd name="connsiteX0" fmla="*/ 936104 w 936104"/>
              <a:gd name="connsiteY0" fmla="*/ 0 h 324300"/>
              <a:gd name="connsiteX1" fmla="*/ 0 w 936104"/>
              <a:gd name="connsiteY1" fmla="*/ 324300 h 324300"/>
              <a:gd name="connsiteX0" fmla="*/ 949467 w 949467"/>
              <a:gd name="connsiteY0" fmla="*/ 0 h 361047"/>
              <a:gd name="connsiteX1" fmla="*/ 0 w 949467"/>
              <a:gd name="connsiteY1" fmla="*/ 361047 h 361047"/>
              <a:gd name="connsiteX0" fmla="*/ 949467 w 949467"/>
              <a:gd name="connsiteY0" fmla="*/ 0 h 382045"/>
              <a:gd name="connsiteX1" fmla="*/ 0 w 949467"/>
              <a:gd name="connsiteY1" fmla="*/ 382045 h 382045"/>
              <a:gd name="connsiteX0" fmla="*/ 949467 w 949467"/>
              <a:gd name="connsiteY0" fmla="*/ 0 h 382045"/>
              <a:gd name="connsiteX1" fmla="*/ 0 w 949467"/>
              <a:gd name="connsiteY1" fmla="*/ 382045 h 382045"/>
              <a:gd name="connsiteX0" fmla="*/ 949467 w 949467"/>
              <a:gd name="connsiteY0" fmla="*/ 0 h 382045"/>
              <a:gd name="connsiteX1" fmla="*/ 0 w 949467"/>
              <a:gd name="connsiteY1" fmla="*/ 382045 h 382045"/>
              <a:gd name="connsiteX0" fmla="*/ 944999 w 944999"/>
              <a:gd name="connsiteY0" fmla="*/ 0 h 357733"/>
              <a:gd name="connsiteX1" fmla="*/ 0 w 944999"/>
              <a:gd name="connsiteY1" fmla="*/ 357733 h 357733"/>
              <a:gd name="connsiteX0" fmla="*/ 936063 w 936063"/>
              <a:gd name="connsiteY0" fmla="*/ 0 h 369889"/>
              <a:gd name="connsiteX1" fmla="*/ 0 w 936063"/>
              <a:gd name="connsiteY1" fmla="*/ 369889 h 369889"/>
              <a:gd name="connsiteX0" fmla="*/ 936063 w 936063"/>
              <a:gd name="connsiteY0" fmla="*/ 0 h 369889"/>
              <a:gd name="connsiteX1" fmla="*/ 0 w 936063"/>
              <a:gd name="connsiteY1" fmla="*/ 369889 h 3698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936063" h="369889">
                <a:moveTo>
                  <a:pt x="936063" y="0"/>
                </a:moveTo>
                <a:cubicBezTo>
                  <a:pt x="895948" y="166950"/>
                  <a:pt x="454635" y="369889"/>
                  <a:pt x="0" y="369889"/>
                </a:cubicBezTo>
              </a:path>
            </a:pathLst>
          </a:custGeom>
          <a:noFill/>
          <a:ln w="3810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FF0000"/>
              </a:solidFill>
            </a:endParaRPr>
          </a:p>
        </p:txBody>
      </p:sp>
      <p:sp>
        <p:nvSpPr>
          <p:cNvPr id="155" name="Ellipse 75"/>
          <p:cNvSpPr/>
          <p:nvPr/>
        </p:nvSpPr>
        <p:spPr>
          <a:xfrm flipV="1">
            <a:off x="10908703" y="6522347"/>
            <a:ext cx="478521" cy="144234"/>
          </a:xfrm>
          <a:custGeom>
            <a:avLst/>
            <a:gdLst>
              <a:gd name="connsiteX0" fmla="*/ 0 w 1872208"/>
              <a:gd name="connsiteY0" fmla="*/ 324300 h 648600"/>
              <a:gd name="connsiteX1" fmla="*/ 936104 w 1872208"/>
              <a:gd name="connsiteY1" fmla="*/ 0 h 648600"/>
              <a:gd name="connsiteX2" fmla="*/ 1872208 w 1872208"/>
              <a:gd name="connsiteY2" fmla="*/ 324300 h 648600"/>
              <a:gd name="connsiteX3" fmla="*/ 936104 w 1872208"/>
              <a:gd name="connsiteY3" fmla="*/ 648600 h 648600"/>
              <a:gd name="connsiteX4" fmla="*/ 0 w 1872208"/>
              <a:gd name="connsiteY4" fmla="*/ 324300 h 648600"/>
              <a:gd name="connsiteX0" fmla="*/ 936104 w 1872208"/>
              <a:gd name="connsiteY0" fmla="*/ 0 h 648600"/>
              <a:gd name="connsiteX1" fmla="*/ 1872208 w 1872208"/>
              <a:gd name="connsiteY1" fmla="*/ 324300 h 648600"/>
              <a:gd name="connsiteX2" fmla="*/ 936104 w 1872208"/>
              <a:gd name="connsiteY2" fmla="*/ 648600 h 648600"/>
              <a:gd name="connsiteX3" fmla="*/ 0 w 1872208"/>
              <a:gd name="connsiteY3" fmla="*/ 324300 h 648600"/>
              <a:gd name="connsiteX4" fmla="*/ 1027544 w 1872208"/>
              <a:gd name="connsiteY4" fmla="*/ 91440 h 648600"/>
              <a:gd name="connsiteX0" fmla="*/ 936104 w 1872208"/>
              <a:gd name="connsiteY0" fmla="*/ 0 h 648600"/>
              <a:gd name="connsiteX1" fmla="*/ 1872208 w 1872208"/>
              <a:gd name="connsiteY1" fmla="*/ 324300 h 648600"/>
              <a:gd name="connsiteX2" fmla="*/ 936104 w 1872208"/>
              <a:gd name="connsiteY2" fmla="*/ 648600 h 648600"/>
              <a:gd name="connsiteX3" fmla="*/ 0 w 1872208"/>
              <a:gd name="connsiteY3" fmla="*/ 324300 h 648600"/>
              <a:gd name="connsiteX0" fmla="*/ 1872208 w 1872208"/>
              <a:gd name="connsiteY0" fmla="*/ 0 h 324300"/>
              <a:gd name="connsiteX1" fmla="*/ 936104 w 1872208"/>
              <a:gd name="connsiteY1" fmla="*/ 324300 h 324300"/>
              <a:gd name="connsiteX2" fmla="*/ 0 w 1872208"/>
              <a:gd name="connsiteY2" fmla="*/ 0 h 324300"/>
              <a:gd name="connsiteX0" fmla="*/ 936104 w 936104"/>
              <a:gd name="connsiteY0" fmla="*/ 0 h 324300"/>
              <a:gd name="connsiteX1" fmla="*/ 0 w 936104"/>
              <a:gd name="connsiteY1" fmla="*/ 324300 h 324300"/>
              <a:gd name="connsiteX0" fmla="*/ 838880 w 838880"/>
              <a:gd name="connsiteY0" fmla="*/ 0 h 246816"/>
              <a:gd name="connsiteX1" fmla="*/ 0 w 838880"/>
              <a:gd name="connsiteY1" fmla="*/ 246816 h 246816"/>
              <a:gd name="connsiteX0" fmla="*/ 838880 w 838880"/>
              <a:gd name="connsiteY0" fmla="*/ 0 h 246816"/>
              <a:gd name="connsiteX1" fmla="*/ 0 w 838880"/>
              <a:gd name="connsiteY1" fmla="*/ 246816 h 246816"/>
              <a:gd name="connsiteX0" fmla="*/ 891232 w 891232"/>
              <a:gd name="connsiteY0" fmla="*/ 0 h 211597"/>
              <a:gd name="connsiteX1" fmla="*/ 0 w 891232"/>
              <a:gd name="connsiteY1" fmla="*/ 211597 h 211597"/>
              <a:gd name="connsiteX0" fmla="*/ 891232 w 891232"/>
              <a:gd name="connsiteY0" fmla="*/ 0 h 211597"/>
              <a:gd name="connsiteX1" fmla="*/ 0 w 891232"/>
              <a:gd name="connsiteY1" fmla="*/ 211597 h 211597"/>
              <a:gd name="connsiteX0" fmla="*/ 891232 w 891232"/>
              <a:gd name="connsiteY0" fmla="*/ 0 h 211597"/>
              <a:gd name="connsiteX1" fmla="*/ 0 w 891232"/>
              <a:gd name="connsiteY1" fmla="*/ 211597 h 211597"/>
              <a:gd name="connsiteX0" fmla="*/ 891232 w 891232"/>
              <a:gd name="connsiteY0" fmla="*/ 0 h 211597"/>
              <a:gd name="connsiteX1" fmla="*/ 0 w 891232"/>
              <a:gd name="connsiteY1" fmla="*/ 211597 h 211597"/>
              <a:gd name="connsiteX0" fmla="*/ 868769 w 868769"/>
              <a:gd name="connsiteY0" fmla="*/ 0 h 201382"/>
              <a:gd name="connsiteX1" fmla="*/ 0 w 868769"/>
              <a:gd name="connsiteY1" fmla="*/ 201382 h 201382"/>
              <a:gd name="connsiteX0" fmla="*/ 868769 w 868769"/>
              <a:gd name="connsiteY0" fmla="*/ 0 h 201382"/>
              <a:gd name="connsiteX1" fmla="*/ 0 w 868769"/>
              <a:gd name="connsiteY1" fmla="*/ 201382 h 201382"/>
              <a:gd name="connsiteX0" fmla="*/ 868769 w 868769"/>
              <a:gd name="connsiteY0" fmla="*/ 0 h 201382"/>
              <a:gd name="connsiteX1" fmla="*/ 0 w 868769"/>
              <a:gd name="connsiteY1" fmla="*/ 201382 h 201382"/>
              <a:gd name="connsiteX0" fmla="*/ 868769 w 868769"/>
              <a:gd name="connsiteY0" fmla="*/ 0 h 201382"/>
              <a:gd name="connsiteX1" fmla="*/ 0 w 868769"/>
              <a:gd name="connsiteY1" fmla="*/ 201382 h 201382"/>
              <a:gd name="connsiteX0" fmla="*/ 863153 w 863153"/>
              <a:gd name="connsiteY0" fmla="*/ 0 h 242243"/>
              <a:gd name="connsiteX1" fmla="*/ 0 w 863153"/>
              <a:gd name="connsiteY1" fmla="*/ 242243 h 242243"/>
              <a:gd name="connsiteX0" fmla="*/ 863153 w 863569"/>
              <a:gd name="connsiteY0" fmla="*/ 0 h 242243"/>
              <a:gd name="connsiteX1" fmla="*/ 0 w 863569"/>
              <a:gd name="connsiteY1" fmla="*/ 242243 h 242243"/>
              <a:gd name="connsiteX0" fmla="*/ 840690 w 841129"/>
              <a:gd name="connsiteY0" fmla="*/ 0 h 232028"/>
              <a:gd name="connsiteX1" fmla="*/ 0 w 841129"/>
              <a:gd name="connsiteY1" fmla="*/ 232028 h 232028"/>
              <a:gd name="connsiteX0" fmla="*/ 840690 w 846398"/>
              <a:gd name="connsiteY0" fmla="*/ 0 h 232028"/>
              <a:gd name="connsiteX1" fmla="*/ 0 w 846398"/>
              <a:gd name="connsiteY1" fmla="*/ 232028 h 2320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846398" h="232028">
                <a:moveTo>
                  <a:pt x="840690" y="0"/>
                </a:moveTo>
                <a:cubicBezTo>
                  <a:pt x="900763" y="129797"/>
                  <a:pt x="477736" y="198043"/>
                  <a:pt x="0" y="232028"/>
                </a:cubicBezTo>
              </a:path>
            </a:pathLst>
          </a:custGeom>
          <a:noFill/>
          <a:ln w="3810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FF0000"/>
              </a:solidFill>
            </a:endParaRPr>
          </a:p>
        </p:txBody>
      </p:sp>
      <p:sp>
        <p:nvSpPr>
          <p:cNvPr id="177" name="Ellipse 75"/>
          <p:cNvSpPr/>
          <p:nvPr/>
        </p:nvSpPr>
        <p:spPr>
          <a:xfrm>
            <a:off x="11131443" y="2512317"/>
            <a:ext cx="309980" cy="71145"/>
          </a:xfrm>
          <a:custGeom>
            <a:avLst/>
            <a:gdLst>
              <a:gd name="connsiteX0" fmla="*/ 0 w 1872208"/>
              <a:gd name="connsiteY0" fmla="*/ 324300 h 648600"/>
              <a:gd name="connsiteX1" fmla="*/ 936104 w 1872208"/>
              <a:gd name="connsiteY1" fmla="*/ 0 h 648600"/>
              <a:gd name="connsiteX2" fmla="*/ 1872208 w 1872208"/>
              <a:gd name="connsiteY2" fmla="*/ 324300 h 648600"/>
              <a:gd name="connsiteX3" fmla="*/ 936104 w 1872208"/>
              <a:gd name="connsiteY3" fmla="*/ 648600 h 648600"/>
              <a:gd name="connsiteX4" fmla="*/ 0 w 1872208"/>
              <a:gd name="connsiteY4" fmla="*/ 324300 h 648600"/>
              <a:gd name="connsiteX0" fmla="*/ 936104 w 1872208"/>
              <a:gd name="connsiteY0" fmla="*/ 0 h 648600"/>
              <a:gd name="connsiteX1" fmla="*/ 1872208 w 1872208"/>
              <a:gd name="connsiteY1" fmla="*/ 324300 h 648600"/>
              <a:gd name="connsiteX2" fmla="*/ 936104 w 1872208"/>
              <a:gd name="connsiteY2" fmla="*/ 648600 h 648600"/>
              <a:gd name="connsiteX3" fmla="*/ 0 w 1872208"/>
              <a:gd name="connsiteY3" fmla="*/ 324300 h 648600"/>
              <a:gd name="connsiteX4" fmla="*/ 1027544 w 1872208"/>
              <a:gd name="connsiteY4" fmla="*/ 91440 h 648600"/>
              <a:gd name="connsiteX0" fmla="*/ 936104 w 1872208"/>
              <a:gd name="connsiteY0" fmla="*/ 0 h 648600"/>
              <a:gd name="connsiteX1" fmla="*/ 1872208 w 1872208"/>
              <a:gd name="connsiteY1" fmla="*/ 324300 h 648600"/>
              <a:gd name="connsiteX2" fmla="*/ 936104 w 1872208"/>
              <a:gd name="connsiteY2" fmla="*/ 648600 h 648600"/>
              <a:gd name="connsiteX3" fmla="*/ 0 w 1872208"/>
              <a:gd name="connsiteY3" fmla="*/ 324300 h 648600"/>
              <a:gd name="connsiteX0" fmla="*/ 1872208 w 1872208"/>
              <a:gd name="connsiteY0" fmla="*/ 0 h 324300"/>
              <a:gd name="connsiteX1" fmla="*/ 936104 w 1872208"/>
              <a:gd name="connsiteY1" fmla="*/ 324300 h 324300"/>
              <a:gd name="connsiteX2" fmla="*/ 0 w 1872208"/>
              <a:gd name="connsiteY2" fmla="*/ 0 h 324300"/>
              <a:gd name="connsiteX0" fmla="*/ 936104 w 936104"/>
              <a:gd name="connsiteY0" fmla="*/ 0 h 324300"/>
              <a:gd name="connsiteX1" fmla="*/ 0 w 936104"/>
              <a:gd name="connsiteY1" fmla="*/ 324300 h 324300"/>
              <a:gd name="connsiteX0" fmla="*/ 838880 w 838880"/>
              <a:gd name="connsiteY0" fmla="*/ 0 h 246816"/>
              <a:gd name="connsiteX1" fmla="*/ 0 w 838880"/>
              <a:gd name="connsiteY1" fmla="*/ 246816 h 246816"/>
              <a:gd name="connsiteX0" fmla="*/ 838880 w 838880"/>
              <a:gd name="connsiteY0" fmla="*/ 0 h 246816"/>
              <a:gd name="connsiteX1" fmla="*/ 0 w 838880"/>
              <a:gd name="connsiteY1" fmla="*/ 246816 h 246816"/>
              <a:gd name="connsiteX0" fmla="*/ 891232 w 891232"/>
              <a:gd name="connsiteY0" fmla="*/ 0 h 211597"/>
              <a:gd name="connsiteX1" fmla="*/ 0 w 891232"/>
              <a:gd name="connsiteY1" fmla="*/ 211597 h 211597"/>
              <a:gd name="connsiteX0" fmla="*/ 891232 w 891232"/>
              <a:gd name="connsiteY0" fmla="*/ 0 h 211597"/>
              <a:gd name="connsiteX1" fmla="*/ 0 w 891232"/>
              <a:gd name="connsiteY1" fmla="*/ 211597 h 211597"/>
              <a:gd name="connsiteX0" fmla="*/ 891232 w 891232"/>
              <a:gd name="connsiteY0" fmla="*/ 0 h 211597"/>
              <a:gd name="connsiteX1" fmla="*/ 0 w 891232"/>
              <a:gd name="connsiteY1" fmla="*/ 211597 h 211597"/>
              <a:gd name="connsiteX0" fmla="*/ 891232 w 891232"/>
              <a:gd name="connsiteY0" fmla="*/ 0 h 211597"/>
              <a:gd name="connsiteX1" fmla="*/ 0 w 891232"/>
              <a:gd name="connsiteY1" fmla="*/ 211597 h 2115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891232" h="211597">
                <a:moveTo>
                  <a:pt x="891232" y="0"/>
                </a:moveTo>
                <a:cubicBezTo>
                  <a:pt x="749134" y="129797"/>
                  <a:pt x="472120" y="162289"/>
                  <a:pt x="0" y="211597"/>
                </a:cubicBezTo>
              </a:path>
            </a:pathLst>
          </a:custGeom>
          <a:noFill/>
          <a:ln w="5715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FF0000"/>
              </a:solidFill>
            </a:endParaRPr>
          </a:p>
        </p:txBody>
      </p:sp>
      <p:sp>
        <p:nvSpPr>
          <p:cNvPr id="176" name="Ellipse 75"/>
          <p:cNvSpPr/>
          <p:nvPr/>
        </p:nvSpPr>
        <p:spPr>
          <a:xfrm>
            <a:off x="11038927" y="2398814"/>
            <a:ext cx="577034" cy="274535"/>
          </a:xfrm>
          <a:custGeom>
            <a:avLst/>
            <a:gdLst>
              <a:gd name="connsiteX0" fmla="*/ 0 w 1872208"/>
              <a:gd name="connsiteY0" fmla="*/ 324300 h 648600"/>
              <a:gd name="connsiteX1" fmla="*/ 936104 w 1872208"/>
              <a:gd name="connsiteY1" fmla="*/ 0 h 648600"/>
              <a:gd name="connsiteX2" fmla="*/ 1872208 w 1872208"/>
              <a:gd name="connsiteY2" fmla="*/ 324300 h 648600"/>
              <a:gd name="connsiteX3" fmla="*/ 936104 w 1872208"/>
              <a:gd name="connsiteY3" fmla="*/ 648600 h 648600"/>
              <a:gd name="connsiteX4" fmla="*/ 0 w 1872208"/>
              <a:gd name="connsiteY4" fmla="*/ 324300 h 648600"/>
              <a:gd name="connsiteX0" fmla="*/ 936104 w 1872208"/>
              <a:gd name="connsiteY0" fmla="*/ 0 h 648600"/>
              <a:gd name="connsiteX1" fmla="*/ 1872208 w 1872208"/>
              <a:gd name="connsiteY1" fmla="*/ 324300 h 648600"/>
              <a:gd name="connsiteX2" fmla="*/ 936104 w 1872208"/>
              <a:gd name="connsiteY2" fmla="*/ 648600 h 648600"/>
              <a:gd name="connsiteX3" fmla="*/ 0 w 1872208"/>
              <a:gd name="connsiteY3" fmla="*/ 324300 h 648600"/>
              <a:gd name="connsiteX4" fmla="*/ 1027544 w 1872208"/>
              <a:gd name="connsiteY4" fmla="*/ 91440 h 648600"/>
              <a:gd name="connsiteX0" fmla="*/ 936104 w 1872208"/>
              <a:gd name="connsiteY0" fmla="*/ 0 h 648600"/>
              <a:gd name="connsiteX1" fmla="*/ 1872208 w 1872208"/>
              <a:gd name="connsiteY1" fmla="*/ 324300 h 648600"/>
              <a:gd name="connsiteX2" fmla="*/ 936104 w 1872208"/>
              <a:gd name="connsiteY2" fmla="*/ 648600 h 648600"/>
              <a:gd name="connsiteX3" fmla="*/ 0 w 1872208"/>
              <a:gd name="connsiteY3" fmla="*/ 324300 h 648600"/>
              <a:gd name="connsiteX0" fmla="*/ 1872208 w 1872208"/>
              <a:gd name="connsiteY0" fmla="*/ 0 h 324300"/>
              <a:gd name="connsiteX1" fmla="*/ 936104 w 1872208"/>
              <a:gd name="connsiteY1" fmla="*/ 324300 h 324300"/>
              <a:gd name="connsiteX2" fmla="*/ 0 w 1872208"/>
              <a:gd name="connsiteY2" fmla="*/ 0 h 324300"/>
              <a:gd name="connsiteX0" fmla="*/ 936104 w 936104"/>
              <a:gd name="connsiteY0" fmla="*/ 0 h 324300"/>
              <a:gd name="connsiteX1" fmla="*/ 0 w 936104"/>
              <a:gd name="connsiteY1" fmla="*/ 324300 h 324300"/>
              <a:gd name="connsiteX0" fmla="*/ 936104 w 936104"/>
              <a:gd name="connsiteY0" fmla="*/ 0 h 324300"/>
              <a:gd name="connsiteX1" fmla="*/ 0 w 936104"/>
              <a:gd name="connsiteY1" fmla="*/ 324300 h 324300"/>
              <a:gd name="connsiteX0" fmla="*/ 899609 w 899609"/>
              <a:gd name="connsiteY0" fmla="*/ 0 h 403662"/>
              <a:gd name="connsiteX1" fmla="*/ 0 w 899609"/>
              <a:gd name="connsiteY1" fmla="*/ 403662 h 403662"/>
              <a:gd name="connsiteX0" fmla="*/ 899609 w 947528"/>
              <a:gd name="connsiteY0" fmla="*/ 0 h 403662"/>
              <a:gd name="connsiteX1" fmla="*/ 0 w 947528"/>
              <a:gd name="connsiteY1" fmla="*/ 403662 h 4036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947528" h="403662">
                <a:moveTo>
                  <a:pt x="899609" y="0"/>
                </a:moveTo>
                <a:cubicBezTo>
                  <a:pt x="1123792" y="165101"/>
                  <a:pt x="516996" y="403662"/>
                  <a:pt x="0" y="403662"/>
                </a:cubicBezTo>
              </a:path>
            </a:pathLst>
          </a:custGeom>
          <a:noFill/>
          <a:ln w="5715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FF0000"/>
              </a:solidFill>
            </a:endParaRPr>
          </a:p>
        </p:txBody>
      </p:sp>
      <p:sp>
        <p:nvSpPr>
          <p:cNvPr id="175" name="Ellipse 75"/>
          <p:cNvSpPr/>
          <p:nvPr/>
        </p:nvSpPr>
        <p:spPr>
          <a:xfrm>
            <a:off x="11020426" y="2389677"/>
            <a:ext cx="769070" cy="356698"/>
          </a:xfrm>
          <a:custGeom>
            <a:avLst/>
            <a:gdLst>
              <a:gd name="connsiteX0" fmla="*/ 0 w 1872208"/>
              <a:gd name="connsiteY0" fmla="*/ 324300 h 648600"/>
              <a:gd name="connsiteX1" fmla="*/ 936104 w 1872208"/>
              <a:gd name="connsiteY1" fmla="*/ 0 h 648600"/>
              <a:gd name="connsiteX2" fmla="*/ 1872208 w 1872208"/>
              <a:gd name="connsiteY2" fmla="*/ 324300 h 648600"/>
              <a:gd name="connsiteX3" fmla="*/ 936104 w 1872208"/>
              <a:gd name="connsiteY3" fmla="*/ 648600 h 648600"/>
              <a:gd name="connsiteX4" fmla="*/ 0 w 1872208"/>
              <a:gd name="connsiteY4" fmla="*/ 324300 h 648600"/>
              <a:gd name="connsiteX0" fmla="*/ 936104 w 1872208"/>
              <a:gd name="connsiteY0" fmla="*/ 0 h 648600"/>
              <a:gd name="connsiteX1" fmla="*/ 1872208 w 1872208"/>
              <a:gd name="connsiteY1" fmla="*/ 324300 h 648600"/>
              <a:gd name="connsiteX2" fmla="*/ 936104 w 1872208"/>
              <a:gd name="connsiteY2" fmla="*/ 648600 h 648600"/>
              <a:gd name="connsiteX3" fmla="*/ 0 w 1872208"/>
              <a:gd name="connsiteY3" fmla="*/ 324300 h 648600"/>
              <a:gd name="connsiteX4" fmla="*/ 1027544 w 1872208"/>
              <a:gd name="connsiteY4" fmla="*/ 91440 h 648600"/>
              <a:gd name="connsiteX0" fmla="*/ 936104 w 1872208"/>
              <a:gd name="connsiteY0" fmla="*/ 0 h 648600"/>
              <a:gd name="connsiteX1" fmla="*/ 1872208 w 1872208"/>
              <a:gd name="connsiteY1" fmla="*/ 324300 h 648600"/>
              <a:gd name="connsiteX2" fmla="*/ 936104 w 1872208"/>
              <a:gd name="connsiteY2" fmla="*/ 648600 h 648600"/>
              <a:gd name="connsiteX3" fmla="*/ 0 w 1872208"/>
              <a:gd name="connsiteY3" fmla="*/ 324300 h 648600"/>
              <a:gd name="connsiteX0" fmla="*/ 1872208 w 1872208"/>
              <a:gd name="connsiteY0" fmla="*/ 0 h 324300"/>
              <a:gd name="connsiteX1" fmla="*/ 936104 w 1872208"/>
              <a:gd name="connsiteY1" fmla="*/ 324300 h 324300"/>
              <a:gd name="connsiteX2" fmla="*/ 0 w 1872208"/>
              <a:gd name="connsiteY2" fmla="*/ 0 h 324300"/>
              <a:gd name="connsiteX0" fmla="*/ 936104 w 936104"/>
              <a:gd name="connsiteY0" fmla="*/ 0 h 324300"/>
              <a:gd name="connsiteX1" fmla="*/ 0 w 936104"/>
              <a:gd name="connsiteY1" fmla="*/ 324300 h 324300"/>
              <a:gd name="connsiteX0" fmla="*/ 936104 w 937691"/>
              <a:gd name="connsiteY0" fmla="*/ 0 h 324300"/>
              <a:gd name="connsiteX1" fmla="*/ 0 w 937691"/>
              <a:gd name="connsiteY1" fmla="*/ 324300 h 324300"/>
              <a:gd name="connsiteX0" fmla="*/ 936104 w 937653"/>
              <a:gd name="connsiteY0" fmla="*/ 0 h 324300"/>
              <a:gd name="connsiteX1" fmla="*/ 0 w 937653"/>
              <a:gd name="connsiteY1" fmla="*/ 324300 h 324300"/>
              <a:gd name="connsiteX0" fmla="*/ 928150 w 929724"/>
              <a:gd name="connsiteY0" fmla="*/ 0 h 342427"/>
              <a:gd name="connsiteX1" fmla="*/ 0 w 929724"/>
              <a:gd name="connsiteY1" fmla="*/ 342427 h 342427"/>
              <a:gd name="connsiteX0" fmla="*/ 928150 w 942130"/>
              <a:gd name="connsiteY0" fmla="*/ 0 h 342427"/>
              <a:gd name="connsiteX1" fmla="*/ 0 w 942130"/>
              <a:gd name="connsiteY1" fmla="*/ 342427 h 342427"/>
              <a:gd name="connsiteX0" fmla="*/ 928150 w 943916"/>
              <a:gd name="connsiteY0" fmla="*/ 0 h 342427"/>
              <a:gd name="connsiteX1" fmla="*/ 0 w 943916"/>
              <a:gd name="connsiteY1" fmla="*/ 342427 h 342427"/>
              <a:gd name="connsiteX0" fmla="*/ 928150 w 945328"/>
              <a:gd name="connsiteY0" fmla="*/ 0 h 342427"/>
              <a:gd name="connsiteX1" fmla="*/ 0 w 945328"/>
              <a:gd name="connsiteY1" fmla="*/ 342427 h 342427"/>
              <a:gd name="connsiteX0" fmla="*/ 928150 w 946485"/>
              <a:gd name="connsiteY0" fmla="*/ 0 h 342427"/>
              <a:gd name="connsiteX1" fmla="*/ 0 w 946485"/>
              <a:gd name="connsiteY1" fmla="*/ 342427 h 342427"/>
              <a:gd name="connsiteX0" fmla="*/ 1003709 w 1019889"/>
              <a:gd name="connsiteY0" fmla="*/ 0 h 342427"/>
              <a:gd name="connsiteX1" fmla="*/ 0 w 1019889"/>
              <a:gd name="connsiteY1" fmla="*/ 342427 h 342427"/>
              <a:gd name="connsiteX0" fmla="*/ 1003709 w 1022321"/>
              <a:gd name="connsiteY0" fmla="*/ 0 h 342427"/>
              <a:gd name="connsiteX1" fmla="*/ 0 w 1022321"/>
              <a:gd name="connsiteY1" fmla="*/ 342427 h 342427"/>
              <a:gd name="connsiteX0" fmla="*/ 1003709 w 1017394"/>
              <a:gd name="connsiteY0" fmla="*/ 0 h 342427"/>
              <a:gd name="connsiteX1" fmla="*/ 0 w 1017394"/>
              <a:gd name="connsiteY1" fmla="*/ 342427 h 342427"/>
              <a:gd name="connsiteX0" fmla="*/ 1003709 w 1013810"/>
              <a:gd name="connsiteY0" fmla="*/ 0 h 342427"/>
              <a:gd name="connsiteX1" fmla="*/ 0 w 1013810"/>
              <a:gd name="connsiteY1" fmla="*/ 342427 h 342427"/>
              <a:gd name="connsiteX0" fmla="*/ 1035523 w 1045011"/>
              <a:gd name="connsiteY0" fmla="*/ 0 h 345448"/>
              <a:gd name="connsiteX1" fmla="*/ 0 w 1045011"/>
              <a:gd name="connsiteY1" fmla="*/ 345448 h 345448"/>
              <a:gd name="connsiteX0" fmla="*/ 952010 w 963290"/>
              <a:gd name="connsiteY0" fmla="*/ 0 h 339406"/>
              <a:gd name="connsiteX1" fmla="*/ 0 w 963290"/>
              <a:gd name="connsiteY1" fmla="*/ 339406 h 3394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963290" h="339406">
                <a:moveTo>
                  <a:pt x="952010" y="0"/>
                </a:moveTo>
                <a:cubicBezTo>
                  <a:pt x="1031547" y="124726"/>
                  <a:pt x="688000" y="312216"/>
                  <a:pt x="0" y="339406"/>
                </a:cubicBezTo>
              </a:path>
            </a:pathLst>
          </a:custGeom>
          <a:noFill/>
          <a:ln w="5715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FF0000"/>
              </a:solidFill>
            </a:endParaRPr>
          </a:p>
        </p:txBody>
      </p:sp>
      <p:sp>
        <p:nvSpPr>
          <p:cNvPr id="174" name="Arc 173"/>
          <p:cNvSpPr/>
          <p:nvPr/>
        </p:nvSpPr>
        <p:spPr>
          <a:xfrm flipV="1">
            <a:off x="9384736" y="1810158"/>
            <a:ext cx="3081204" cy="1080120"/>
          </a:xfrm>
          <a:prstGeom prst="arc">
            <a:avLst>
              <a:gd name="adj1" fmla="val 16827238"/>
              <a:gd name="adj2" fmla="val 21535884"/>
            </a:avLst>
          </a:prstGeom>
          <a:ln w="57150">
            <a:solidFill>
              <a:srgbClr val="FF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FF0000"/>
              </a:solidFill>
            </a:endParaRPr>
          </a:p>
        </p:txBody>
      </p:sp>
      <p:cxnSp>
        <p:nvCxnSpPr>
          <p:cNvPr id="173" name="Connecteur droit 172"/>
          <p:cNvCxnSpPr/>
          <p:nvPr/>
        </p:nvCxnSpPr>
        <p:spPr>
          <a:xfrm flipV="1">
            <a:off x="11049576" y="2985170"/>
            <a:ext cx="1069843" cy="32486"/>
          </a:xfrm>
          <a:prstGeom prst="line">
            <a:avLst/>
          </a:prstGeom>
          <a:ln w="57150">
            <a:solidFill>
              <a:srgbClr val="FF0000"/>
            </a:solidFill>
            <a:prstDash val="sysDash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1" name="Connecteur droit 170"/>
          <p:cNvCxnSpPr/>
          <p:nvPr/>
        </p:nvCxnSpPr>
        <p:spPr>
          <a:xfrm>
            <a:off x="11049576" y="3141985"/>
            <a:ext cx="1150472" cy="0"/>
          </a:xfrm>
          <a:prstGeom prst="line">
            <a:avLst/>
          </a:prstGeom>
          <a:ln w="57150">
            <a:solidFill>
              <a:srgbClr val="FF0000"/>
            </a:solidFill>
            <a:prstDash val="sysDash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2" name="Connecteur droit 171"/>
          <p:cNvCxnSpPr/>
          <p:nvPr/>
        </p:nvCxnSpPr>
        <p:spPr>
          <a:xfrm>
            <a:off x="11038927" y="3256058"/>
            <a:ext cx="1137642" cy="25177"/>
          </a:xfrm>
          <a:prstGeom prst="line">
            <a:avLst/>
          </a:prstGeom>
          <a:ln w="57150">
            <a:solidFill>
              <a:srgbClr val="FF0000"/>
            </a:solidFill>
            <a:prstDash val="sysDash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0" name="Arc 169"/>
          <p:cNvSpPr/>
          <p:nvPr/>
        </p:nvSpPr>
        <p:spPr>
          <a:xfrm>
            <a:off x="9358750" y="3371279"/>
            <a:ext cx="3278146" cy="1080120"/>
          </a:xfrm>
          <a:prstGeom prst="arc">
            <a:avLst>
              <a:gd name="adj1" fmla="val 16743861"/>
              <a:gd name="adj2" fmla="val 21531143"/>
            </a:avLst>
          </a:prstGeom>
          <a:ln w="57150">
            <a:solidFill>
              <a:srgbClr val="FF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FF0000"/>
              </a:solidFill>
            </a:endParaRPr>
          </a:p>
        </p:txBody>
      </p:sp>
      <p:sp>
        <p:nvSpPr>
          <p:cNvPr id="169" name="Arc 168"/>
          <p:cNvSpPr/>
          <p:nvPr/>
        </p:nvSpPr>
        <p:spPr>
          <a:xfrm>
            <a:off x="9369860" y="3458580"/>
            <a:ext cx="2871908" cy="1080120"/>
          </a:xfrm>
          <a:prstGeom prst="arc">
            <a:avLst>
              <a:gd name="adj1" fmla="val 17646691"/>
              <a:gd name="adj2" fmla="val 0"/>
            </a:avLst>
          </a:prstGeom>
          <a:ln w="57150">
            <a:solidFill>
              <a:srgbClr val="FF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FF0000"/>
              </a:solidFill>
            </a:endParaRPr>
          </a:p>
        </p:txBody>
      </p:sp>
      <p:sp>
        <p:nvSpPr>
          <p:cNvPr id="178" name="Ellipse 75"/>
          <p:cNvSpPr/>
          <p:nvPr/>
        </p:nvSpPr>
        <p:spPr>
          <a:xfrm flipV="1">
            <a:off x="10980713" y="3545424"/>
            <a:ext cx="780887" cy="411824"/>
          </a:xfrm>
          <a:custGeom>
            <a:avLst/>
            <a:gdLst>
              <a:gd name="connsiteX0" fmla="*/ 0 w 1872208"/>
              <a:gd name="connsiteY0" fmla="*/ 324300 h 648600"/>
              <a:gd name="connsiteX1" fmla="*/ 936104 w 1872208"/>
              <a:gd name="connsiteY1" fmla="*/ 0 h 648600"/>
              <a:gd name="connsiteX2" fmla="*/ 1872208 w 1872208"/>
              <a:gd name="connsiteY2" fmla="*/ 324300 h 648600"/>
              <a:gd name="connsiteX3" fmla="*/ 936104 w 1872208"/>
              <a:gd name="connsiteY3" fmla="*/ 648600 h 648600"/>
              <a:gd name="connsiteX4" fmla="*/ 0 w 1872208"/>
              <a:gd name="connsiteY4" fmla="*/ 324300 h 648600"/>
              <a:gd name="connsiteX0" fmla="*/ 936104 w 1872208"/>
              <a:gd name="connsiteY0" fmla="*/ 0 h 648600"/>
              <a:gd name="connsiteX1" fmla="*/ 1872208 w 1872208"/>
              <a:gd name="connsiteY1" fmla="*/ 324300 h 648600"/>
              <a:gd name="connsiteX2" fmla="*/ 936104 w 1872208"/>
              <a:gd name="connsiteY2" fmla="*/ 648600 h 648600"/>
              <a:gd name="connsiteX3" fmla="*/ 0 w 1872208"/>
              <a:gd name="connsiteY3" fmla="*/ 324300 h 648600"/>
              <a:gd name="connsiteX4" fmla="*/ 1027544 w 1872208"/>
              <a:gd name="connsiteY4" fmla="*/ 91440 h 648600"/>
              <a:gd name="connsiteX0" fmla="*/ 936104 w 1872208"/>
              <a:gd name="connsiteY0" fmla="*/ 0 h 648600"/>
              <a:gd name="connsiteX1" fmla="*/ 1872208 w 1872208"/>
              <a:gd name="connsiteY1" fmla="*/ 324300 h 648600"/>
              <a:gd name="connsiteX2" fmla="*/ 936104 w 1872208"/>
              <a:gd name="connsiteY2" fmla="*/ 648600 h 648600"/>
              <a:gd name="connsiteX3" fmla="*/ 0 w 1872208"/>
              <a:gd name="connsiteY3" fmla="*/ 324300 h 648600"/>
              <a:gd name="connsiteX0" fmla="*/ 1872208 w 1872208"/>
              <a:gd name="connsiteY0" fmla="*/ 0 h 324300"/>
              <a:gd name="connsiteX1" fmla="*/ 936104 w 1872208"/>
              <a:gd name="connsiteY1" fmla="*/ 324300 h 324300"/>
              <a:gd name="connsiteX2" fmla="*/ 0 w 1872208"/>
              <a:gd name="connsiteY2" fmla="*/ 0 h 324300"/>
              <a:gd name="connsiteX0" fmla="*/ 936104 w 936104"/>
              <a:gd name="connsiteY0" fmla="*/ 0 h 324300"/>
              <a:gd name="connsiteX1" fmla="*/ 0 w 936104"/>
              <a:gd name="connsiteY1" fmla="*/ 324300 h 324300"/>
              <a:gd name="connsiteX0" fmla="*/ 930126 w 930126"/>
              <a:gd name="connsiteY0" fmla="*/ 0 h 314775"/>
              <a:gd name="connsiteX1" fmla="*/ 0 w 930126"/>
              <a:gd name="connsiteY1" fmla="*/ 314775 h 314775"/>
              <a:gd name="connsiteX0" fmla="*/ 930126 w 930126"/>
              <a:gd name="connsiteY0" fmla="*/ 0 h 314775"/>
              <a:gd name="connsiteX1" fmla="*/ 0 w 930126"/>
              <a:gd name="connsiteY1" fmla="*/ 314775 h 314775"/>
              <a:gd name="connsiteX0" fmla="*/ 924148 w 924148"/>
              <a:gd name="connsiteY0" fmla="*/ 0 h 267150"/>
              <a:gd name="connsiteX1" fmla="*/ 0 w 924148"/>
              <a:gd name="connsiteY1" fmla="*/ 267150 h 267150"/>
              <a:gd name="connsiteX0" fmla="*/ 924148 w 924148"/>
              <a:gd name="connsiteY0" fmla="*/ 0 h 267150"/>
              <a:gd name="connsiteX1" fmla="*/ 0 w 924148"/>
              <a:gd name="connsiteY1" fmla="*/ 267150 h 267150"/>
              <a:gd name="connsiteX0" fmla="*/ 924148 w 924148"/>
              <a:gd name="connsiteY0" fmla="*/ 0 h 267150"/>
              <a:gd name="connsiteX1" fmla="*/ 0 w 924148"/>
              <a:gd name="connsiteY1" fmla="*/ 267150 h 267150"/>
              <a:gd name="connsiteX0" fmla="*/ 924148 w 924148"/>
              <a:gd name="connsiteY0" fmla="*/ 0 h 267150"/>
              <a:gd name="connsiteX1" fmla="*/ 0 w 924148"/>
              <a:gd name="connsiteY1" fmla="*/ 267150 h 267150"/>
              <a:gd name="connsiteX0" fmla="*/ 900232 w 900232"/>
              <a:gd name="connsiteY0" fmla="*/ 0 h 264769"/>
              <a:gd name="connsiteX1" fmla="*/ 0 w 900232"/>
              <a:gd name="connsiteY1" fmla="*/ 264769 h 264769"/>
              <a:gd name="connsiteX0" fmla="*/ 867348 w 867348"/>
              <a:gd name="connsiteY0" fmla="*/ 0 h 269532"/>
              <a:gd name="connsiteX1" fmla="*/ 0 w 867348"/>
              <a:gd name="connsiteY1" fmla="*/ 269532 h 269532"/>
              <a:gd name="connsiteX0" fmla="*/ 867348 w 867348"/>
              <a:gd name="connsiteY0" fmla="*/ 0 h 269532"/>
              <a:gd name="connsiteX1" fmla="*/ 0 w 867348"/>
              <a:gd name="connsiteY1" fmla="*/ 269532 h 269532"/>
              <a:gd name="connsiteX0" fmla="*/ 867348 w 867348"/>
              <a:gd name="connsiteY0" fmla="*/ 0 h 269532"/>
              <a:gd name="connsiteX1" fmla="*/ 0 w 867348"/>
              <a:gd name="connsiteY1" fmla="*/ 269532 h 269532"/>
              <a:gd name="connsiteX0" fmla="*/ 831941 w 831941"/>
              <a:gd name="connsiteY0" fmla="*/ 0 h 361505"/>
              <a:gd name="connsiteX1" fmla="*/ 0 w 831941"/>
              <a:gd name="connsiteY1" fmla="*/ 361505 h 361505"/>
              <a:gd name="connsiteX0" fmla="*/ 831941 w 870838"/>
              <a:gd name="connsiteY0" fmla="*/ 0 h 361505"/>
              <a:gd name="connsiteX1" fmla="*/ 0 w 870838"/>
              <a:gd name="connsiteY1" fmla="*/ 361505 h 361505"/>
              <a:gd name="connsiteX0" fmla="*/ 831941 w 870838"/>
              <a:gd name="connsiteY0" fmla="*/ 0 h 361505"/>
              <a:gd name="connsiteX1" fmla="*/ 0 w 870838"/>
              <a:gd name="connsiteY1" fmla="*/ 361505 h 3615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870838" h="361505">
                <a:moveTo>
                  <a:pt x="831941" y="0"/>
                </a:moveTo>
                <a:cubicBezTo>
                  <a:pt x="1020638" y="189089"/>
                  <a:pt x="487100" y="334147"/>
                  <a:pt x="0" y="361505"/>
                </a:cubicBezTo>
              </a:path>
            </a:pathLst>
          </a:custGeom>
          <a:noFill/>
          <a:ln w="5715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FF0000"/>
              </a:solidFill>
            </a:endParaRPr>
          </a:p>
        </p:txBody>
      </p:sp>
      <p:sp>
        <p:nvSpPr>
          <p:cNvPr id="179" name="Ellipse 75"/>
          <p:cNvSpPr/>
          <p:nvPr/>
        </p:nvSpPr>
        <p:spPr>
          <a:xfrm flipV="1">
            <a:off x="11020427" y="3637528"/>
            <a:ext cx="591908" cy="283813"/>
          </a:xfrm>
          <a:custGeom>
            <a:avLst/>
            <a:gdLst>
              <a:gd name="connsiteX0" fmla="*/ 0 w 1872208"/>
              <a:gd name="connsiteY0" fmla="*/ 324300 h 648600"/>
              <a:gd name="connsiteX1" fmla="*/ 936104 w 1872208"/>
              <a:gd name="connsiteY1" fmla="*/ 0 h 648600"/>
              <a:gd name="connsiteX2" fmla="*/ 1872208 w 1872208"/>
              <a:gd name="connsiteY2" fmla="*/ 324300 h 648600"/>
              <a:gd name="connsiteX3" fmla="*/ 936104 w 1872208"/>
              <a:gd name="connsiteY3" fmla="*/ 648600 h 648600"/>
              <a:gd name="connsiteX4" fmla="*/ 0 w 1872208"/>
              <a:gd name="connsiteY4" fmla="*/ 324300 h 648600"/>
              <a:gd name="connsiteX0" fmla="*/ 936104 w 1872208"/>
              <a:gd name="connsiteY0" fmla="*/ 0 h 648600"/>
              <a:gd name="connsiteX1" fmla="*/ 1872208 w 1872208"/>
              <a:gd name="connsiteY1" fmla="*/ 324300 h 648600"/>
              <a:gd name="connsiteX2" fmla="*/ 936104 w 1872208"/>
              <a:gd name="connsiteY2" fmla="*/ 648600 h 648600"/>
              <a:gd name="connsiteX3" fmla="*/ 0 w 1872208"/>
              <a:gd name="connsiteY3" fmla="*/ 324300 h 648600"/>
              <a:gd name="connsiteX4" fmla="*/ 1027544 w 1872208"/>
              <a:gd name="connsiteY4" fmla="*/ 91440 h 648600"/>
              <a:gd name="connsiteX0" fmla="*/ 936104 w 1872208"/>
              <a:gd name="connsiteY0" fmla="*/ 0 h 648600"/>
              <a:gd name="connsiteX1" fmla="*/ 1872208 w 1872208"/>
              <a:gd name="connsiteY1" fmla="*/ 324300 h 648600"/>
              <a:gd name="connsiteX2" fmla="*/ 936104 w 1872208"/>
              <a:gd name="connsiteY2" fmla="*/ 648600 h 648600"/>
              <a:gd name="connsiteX3" fmla="*/ 0 w 1872208"/>
              <a:gd name="connsiteY3" fmla="*/ 324300 h 648600"/>
              <a:gd name="connsiteX0" fmla="*/ 1872208 w 1872208"/>
              <a:gd name="connsiteY0" fmla="*/ 0 h 324300"/>
              <a:gd name="connsiteX1" fmla="*/ 936104 w 1872208"/>
              <a:gd name="connsiteY1" fmla="*/ 324300 h 324300"/>
              <a:gd name="connsiteX2" fmla="*/ 0 w 1872208"/>
              <a:gd name="connsiteY2" fmla="*/ 0 h 324300"/>
              <a:gd name="connsiteX0" fmla="*/ 936104 w 936104"/>
              <a:gd name="connsiteY0" fmla="*/ 0 h 324300"/>
              <a:gd name="connsiteX1" fmla="*/ 0 w 936104"/>
              <a:gd name="connsiteY1" fmla="*/ 324300 h 324300"/>
              <a:gd name="connsiteX0" fmla="*/ 949467 w 949467"/>
              <a:gd name="connsiteY0" fmla="*/ 0 h 361047"/>
              <a:gd name="connsiteX1" fmla="*/ 0 w 949467"/>
              <a:gd name="connsiteY1" fmla="*/ 361047 h 361047"/>
              <a:gd name="connsiteX0" fmla="*/ 949467 w 949467"/>
              <a:gd name="connsiteY0" fmla="*/ 0 h 382045"/>
              <a:gd name="connsiteX1" fmla="*/ 0 w 949467"/>
              <a:gd name="connsiteY1" fmla="*/ 382045 h 382045"/>
              <a:gd name="connsiteX0" fmla="*/ 949467 w 949467"/>
              <a:gd name="connsiteY0" fmla="*/ 0 h 382045"/>
              <a:gd name="connsiteX1" fmla="*/ 0 w 949467"/>
              <a:gd name="connsiteY1" fmla="*/ 382045 h 382045"/>
              <a:gd name="connsiteX0" fmla="*/ 949467 w 949467"/>
              <a:gd name="connsiteY0" fmla="*/ 0 h 382045"/>
              <a:gd name="connsiteX1" fmla="*/ 0 w 949467"/>
              <a:gd name="connsiteY1" fmla="*/ 382045 h 382045"/>
              <a:gd name="connsiteX0" fmla="*/ 949467 w 970296"/>
              <a:gd name="connsiteY0" fmla="*/ 0 h 382045"/>
              <a:gd name="connsiteX1" fmla="*/ 0 w 970296"/>
              <a:gd name="connsiteY1" fmla="*/ 382045 h 382045"/>
              <a:gd name="connsiteX0" fmla="*/ 949467 w 966691"/>
              <a:gd name="connsiteY0" fmla="*/ 0 h 382045"/>
              <a:gd name="connsiteX1" fmla="*/ 0 w 966691"/>
              <a:gd name="connsiteY1" fmla="*/ 382045 h 382045"/>
              <a:gd name="connsiteX0" fmla="*/ 949467 w 975429"/>
              <a:gd name="connsiteY0" fmla="*/ 0 h 382045"/>
              <a:gd name="connsiteX1" fmla="*/ 0 w 975429"/>
              <a:gd name="connsiteY1" fmla="*/ 382045 h 382045"/>
              <a:gd name="connsiteX0" fmla="*/ 949467 w 975269"/>
              <a:gd name="connsiteY0" fmla="*/ 0 h 382408"/>
              <a:gd name="connsiteX1" fmla="*/ 0 w 975269"/>
              <a:gd name="connsiteY1" fmla="*/ 382045 h 382408"/>
              <a:gd name="connsiteX0" fmla="*/ 908112 w 935293"/>
              <a:gd name="connsiteY0" fmla="*/ 0 h 425702"/>
              <a:gd name="connsiteX1" fmla="*/ 0 w 935293"/>
              <a:gd name="connsiteY1" fmla="*/ 425406 h 425702"/>
              <a:gd name="connsiteX0" fmla="*/ 908112 w 966076"/>
              <a:gd name="connsiteY0" fmla="*/ 0 h 425728"/>
              <a:gd name="connsiteX1" fmla="*/ 0 w 966076"/>
              <a:gd name="connsiteY1" fmla="*/ 425406 h 425728"/>
              <a:gd name="connsiteX0" fmla="*/ 908112 w 961105"/>
              <a:gd name="connsiteY0" fmla="*/ 0 h 425743"/>
              <a:gd name="connsiteX1" fmla="*/ 0 w 961105"/>
              <a:gd name="connsiteY1" fmla="*/ 425406 h 425743"/>
              <a:gd name="connsiteX0" fmla="*/ 908112 w 963707"/>
              <a:gd name="connsiteY0" fmla="*/ 0 h 430670"/>
              <a:gd name="connsiteX1" fmla="*/ 0 w 963707"/>
              <a:gd name="connsiteY1" fmla="*/ 425406 h 4306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963707" h="430670">
                <a:moveTo>
                  <a:pt x="908112" y="0"/>
                </a:moveTo>
                <a:cubicBezTo>
                  <a:pt x="1161247" y="236920"/>
                  <a:pt x="495989" y="468767"/>
                  <a:pt x="0" y="425406"/>
                </a:cubicBezTo>
              </a:path>
            </a:pathLst>
          </a:custGeom>
          <a:noFill/>
          <a:ln w="5715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FF0000"/>
              </a:solidFill>
            </a:endParaRPr>
          </a:p>
        </p:txBody>
      </p:sp>
      <p:sp>
        <p:nvSpPr>
          <p:cNvPr id="180" name="Ellipse 75"/>
          <p:cNvSpPr/>
          <p:nvPr/>
        </p:nvSpPr>
        <p:spPr>
          <a:xfrm flipV="1">
            <a:off x="11038927" y="3697266"/>
            <a:ext cx="417676" cy="131534"/>
          </a:xfrm>
          <a:custGeom>
            <a:avLst/>
            <a:gdLst>
              <a:gd name="connsiteX0" fmla="*/ 0 w 1872208"/>
              <a:gd name="connsiteY0" fmla="*/ 324300 h 648600"/>
              <a:gd name="connsiteX1" fmla="*/ 936104 w 1872208"/>
              <a:gd name="connsiteY1" fmla="*/ 0 h 648600"/>
              <a:gd name="connsiteX2" fmla="*/ 1872208 w 1872208"/>
              <a:gd name="connsiteY2" fmla="*/ 324300 h 648600"/>
              <a:gd name="connsiteX3" fmla="*/ 936104 w 1872208"/>
              <a:gd name="connsiteY3" fmla="*/ 648600 h 648600"/>
              <a:gd name="connsiteX4" fmla="*/ 0 w 1872208"/>
              <a:gd name="connsiteY4" fmla="*/ 324300 h 648600"/>
              <a:gd name="connsiteX0" fmla="*/ 936104 w 1872208"/>
              <a:gd name="connsiteY0" fmla="*/ 0 h 648600"/>
              <a:gd name="connsiteX1" fmla="*/ 1872208 w 1872208"/>
              <a:gd name="connsiteY1" fmla="*/ 324300 h 648600"/>
              <a:gd name="connsiteX2" fmla="*/ 936104 w 1872208"/>
              <a:gd name="connsiteY2" fmla="*/ 648600 h 648600"/>
              <a:gd name="connsiteX3" fmla="*/ 0 w 1872208"/>
              <a:gd name="connsiteY3" fmla="*/ 324300 h 648600"/>
              <a:gd name="connsiteX4" fmla="*/ 1027544 w 1872208"/>
              <a:gd name="connsiteY4" fmla="*/ 91440 h 648600"/>
              <a:gd name="connsiteX0" fmla="*/ 936104 w 1872208"/>
              <a:gd name="connsiteY0" fmla="*/ 0 h 648600"/>
              <a:gd name="connsiteX1" fmla="*/ 1872208 w 1872208"/>
              <a:gd name="connsiteY1" fmla="*/ 324300 h 648600"/>
              <a:gd name="connsiteX2" fmla="*/ 936104 w 1872208"/>
              <a:gd name="connsiteY2" fmla="*/ 648600 h 648600"/>
              <a:gd name="connsiteX3" fmla="*/ 0 w 1872208"/>
              <a:gd name="connsiteY3" fmla="*/ 324300 h 648600"/>
              <a:gd name="connsiteX0" fmla="*/ 1872208 w 1872208"/>
              <a:gd name="connsiteY0" fmla="*/ 0 h 324300"/>
              <a:gd name="connsiteX1" fmla="*/ 936104 w 1872208"/>
              <a:gd name="connsiteY1" fmla="*/ 324300 h 324300"/>
              <a:gd name="connsiteX2" fmla="*/ 0 w 1872208"/>
              <a:gd name="connsiteY2" fmla="*/ 0 h 324300"/>
              <a:gd name="connsiteX0" fmla="*/ 936104 w 936104"/>
              <a:gd name="connsiteY0" fmla="*/ 0 h 324300"/>
              <a:gd name="connsiteX1" fmla="*/ 0 w 936104"/>
              <a:gd name="connsiteY1" fmla="*/ 324300 h 324300"/>
              <a:gd name="connsiteX0" fmla="*/ 838880 w 838880"/>
              <a:gd name="connsiteY0" fmla="*/ 0 h 246816"/>
              <a:gd name="connsiteX1" fmla="*/ 0 w 838880"/>
              <a:gd name="connsiteY1" fmla="*/ 246816 h 246816"/>
              <a:gd name="connsiteX0" fmla="*/ 838880 w 838880"/>
              <a:gd name="connsiteY0" fmla="*/ 0 h 246816"/>
              <a:gd name="connsiteX1" fmla="*/ 0 w 838880"/>
              <a:gd name="connsiteY1" fmla="*/ 246816 h 246816"/>
              <a:gd name="connsiteX0" fmla="*/ 891232 w 891232"/>
              <a:gd name="connsiteY0" fmla="*/ 0 h 211597"/>
              <a:gd name="connsiteX1" fmla="*/ 0 w 891232"/>
              <a:gd name="connsiteY1" fmla="*/ 211597 h 211597"/>
              <a:gd name="connsiteX0" fmla="*/ 891232 w 891232"/>
              <a:gd name="connsiteY0" fmla="*/ 0 h 211597"/>
              <a:gd name="connsiteX1" fmla="*/ 0 w 891232"/>
              <a:gd name="connsiteY1" fmla="*/ 211597 h 211597"/>
              <a:gd name="connsiteX0" fmla="*/ 891232 w 891232"/>
              <a:gd name="connsiteY0" fmla="*/ 0 h 211597"/>
              <a:gd name="connsiteX1" fmla="*/ 0 w 891232"/>
              <a:gd name="connsiteY1" fmla="*/ 211597 h 211597"/>
              <a:gd name="connsiteX0" fmla="*/ 891232 w 891232"/>
              <a:gd name="connsiteY0" fmla="*/ 0 h 211597"/>
              <a:gd name="connsiteX1" fmla="*/ 0 w 891232"/>
              <a:gd name="connsiteY1" fmla="*/ 211597 h 211597"/>
              <a:gd name="connsiteX0" fmla="*/ 891232 w 891232"/>
              <a:gd name="connsiteY0" fmla="*/ 0 h 211597"/>
              <a:gd name="connsiteX1" fmla="*/ 0 w 891232"/>
              <a:gd name="connsiteY1" fmla="*/ 211597 h 2115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891232" h="211597">
                <a:moveTo>
                  <a:pt x="891232" y="0"/>
                </a:moveTo>
                <a:cubicBezTo>
                  <a:pt x="871081" y="129797"/>
                  <a:pt x="472120" y="162289"/>
                  <a:pt x="0" y="211597"/>
                </a:cubicBezTo>
              </a:path>
            </a:pathLst>
          </a:custGeom>
          <a:noFill/>
          <a:ln w="5715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86524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2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2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0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1" presetClass="entr" presetSubtype="3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13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1" presetClass="entr" presetSubtype="3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16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1" presetClass="entr" presetSubtype="2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9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1" presetClass="entr" presetSubtype="1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1" presetClass="entr" presetSubtype="1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5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1" presetClass="entr" presetSubtype="3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28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1" presetClass="entr" presetSubtype="1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1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6" presetClass="emph" presetSubtype="0" fill="hold" grpId="1" nodeType="withEffect">
                                  <p:stCondLst>
                                    <p:cond delay="4300"/>
                                  </p:stCondLst>
                                  <p:childTnLst>
                                    <p:animScale>
                                      <p:cBhvr>
                                        <p:cTn id="36" dur="2700" fill="hold"/>
                                        <p:tgtEl>
                                          <p:spTgt spid="15"/>
                                        </p:tgtEl>
                                      </p:cBhvr>
                                      <p:by x="15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7" presetID="6" presetClass="emph" presetSubtype="0" fill="hold" grpId="1" nodeType="withEffect">
                                  <p:stCondLst>
                                    <p:cond delay="4300"/>
                                  </p:stCondLst>
                                  <p:childTnLst>
                                    <p:animScale>
                                      <p:cBhvr>
                                        <p:cTn id="38" dur="2700" fill="hold"/>
                                        <p:tgtEl>
                                          <p:spTgt spid="14"/>
                                        </p:tgtEl>
                                      </p:cBhvr>
                                      <p:by x="15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9" presetID="6" presetClass="emph" presetSubtype="0" fill="hold" grpId="1" nodeType="withEffect">
                                  <p:stCondLst>
                                    <p:cond delay="4300"/>
                                  </p:stCondLst>
                                  <p:childTnLst>
                                    <p:animScale>
                                      <p:cBhvr>
                                        <p:cTn id="40" dur="2700" fill="hold"/>
                                        <p:tgtEl>
                                          <p:spTgt spid="10"/>
                                        </p:tgtEl>
                                      </p:cBhvr>
                                      <p:by x="15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41" presetID="6" presetClass="emph" presetSubtype="0" fill="hold" grpId="1" nodeType="withEffect">
                                  <p:stCondLst>
                                    <p:cond delay="4300"/>
                                  </p:stCondLst>
                                  <p:childTnLst>
                                    <p:animScale>
                                      <p:cBhvr>
                                        <p:cTn id="42" dur="2700" fill="hold"/>
                                        <p:tgtEl>
                                          <p:spTgt spid="17"/>
                                        </p:tgtEl>
                                      </p:cBhvr>
                                      <p:by x="15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43" presetID="6" presetClass="emph" presetSubtype="0" fill="hold" nodeType="withEffect">
                                  <p:stCondLst>
                                    <p:cond delay="4300"/>
                                  </p:stCondLst>
                                  <p:childTnLst>
                                    <p:animScale>
                                      <p:cBhvr>
                                        <p:cTn id="44" dur="2700" fill="hold"/>
                                        <p:tgtEl>
                                          <p:spTgt spid="19"/>
                                        </p:tgtEl>
                                      </p:cBhvr>
                                      <p:by x="15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45" presetID="6" presetClass="emph" presetSubtype="0" fill="hold" grpId="1" nodeType="withEffect">
                                  <p:stCondLst>
                                    <p:cond delay="4300"/>
                                  </p:stCondLst>
                                  <p:childTnLst>
                                    <p:animScale>
                                      <p:cBhvr>
                                        <p:cTn id="46" dur="2700" fill="hold"/>
                                        <p:tgtEl>
                                          <p:spTgt spid="16"/>
                                        </p:tgtEl>
                                      </p:cBhvr>
                                      <p:by x="15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47" presetID="6" presetClass="emph" presetSubtype="0" fill="hold" grpId="1" nodeType="withEffect">
                                  <p:stCondLst>
                                    <p:cond delay="4300"/>
                                  </p:stCondLst>
                                  <p:childTnLst>
                                    <p:animScale>
                                      <p:cBhvr>
                                        <p:cTn id="48" dur="2700" fill="hold"/>
                                        <p:tgtEl>
                                          <p:spTgt spid="13"/>
                                        </p:tgtEl>
                                      </p:cBhvr>
                                      <p:by x="15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49" presetID="6" presetClass="emph" presetSubtype="0" fill="hold" grpId="1" nodeType="withEffect">
                                  <p:stCondLst>
                                    <p:cond delay="4300"/>
                                  </p:stCondLst>
                                  <p:childTnLst>
                                    <p:animScale>
                                      <p:cBhvr>
                                        <p:cTn id="50" dur="2700" fill="hold"/>
                                        <p:tgtEl>
                                          <p:spTgt spid="12"/>
                                        </p:tgtEl>
                                      </p:cBhvr>
                                      <p:by x="15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1" presetID="6" presetClass="emph" presetSubtype="0" fill="hold" grpId="1" nodeType="withEffect">
                                  <p:stCondLst>
                                    <p:cond delay="4300"/>
                                  </p:stCondLst>
                                  <p:childTnLst>
                                    <p:animScale>
                                      <p:cBhvr>
                                        <p:cTn id="52" dur="2700" fill="hold"/>
                                        <p:tgtEl>
                                          <p:spTgt spid="11"/>
                                        </p:tgtEl>
                                      </p:cBhvr>
                                      <p:by x="15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3" presetID="21" presetClass="entr" presetSubtype="3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55" dur="2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6" presetClass="emph" presetSubtype="0" fill="hold" nodeType="withEffect">
                                  <p:stCondLst>
                                    <p:cond delay="4300"/>
                                  </p:stCondLst>
                                  <p:childTnLst>
                                    <p:animScale>
                                      <p:cBhvr>
                                        <p:cTn id="57" dur="2700" fill="hold"/>
                                        <p:tgtEl>
                                          <p:spTgt spid="59"/>
                                        </p:tgtEl>
                                      </p:cBhvr>
                                      <p:by x="15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8" presetID="21" presetClass="entr" presetSubtype="3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60" dur="2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6" presetClass="emph" presetSubtype="0" fill="hold" nodeType="withEffect">
                                  <p:stCondLst>
                                    <p:cond delay="4300"/>
                                  </p:stCondLst>
                                  <p:childTnLst>
                                    <p:animScale>
                                      <p:cBhvr>
                                        <p:cTn id="62" dur="2700" fill="hold"/>
                                        <p:tgtEl>
                                          <p:spTgt spid="60"/>
                                        </p:tgtEl>
                                      </p:cBhvr>
                                      <p:by x="15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63" presetID="21" presetClass="entr" presetSubtype="1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5" dur="2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6" presetClass="emph" presetSubtype="0" fill="hold" grpId="1" nodeType="withEffect">
                                  <p:stCondLst>
                                    <p:cond delay="4300"/>
                                  </p:stCondLst>
                                  <p:childTnLst>
                                    <p:animScale>
                                      <p:cBhvr>
                                        <p:cTn id="67" dur="2700" fill="hold"/>
                                        <p:tgtEl>
                                          <p:spTgt spid="61"/>
                                        </p:tgtEl>
                                      </p:cBhvr>
                                      <p:by x="15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68" presetID="21" presetClass="entr" presetSubtype="3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70" dur="2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6" presetClass="emph" presetSubtype="0" fill="hold" grpId="1" nodeType="withEffect">
                                  <p:stCondLst>
                                    <p:cond delay="4300"/>
                                  </p:stCondLst>
                                  <p:childTnLst>
                                    <p:animScale>
                                      <p:cBhvr>
                                        <p:cTn id="72" dur="2700" fill="hold"/>
                                        <p:tgtEl>
                                          <p:spTgt spid="62"/>
                                        </p:tgtEl>
                                      </p:cBhvr>
                                      <p:by x="15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73" presetID="21" presetClass="entr" presetSubtype="3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75" dur="2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6" presetClass="emph" presetSubtype="0" fill="hold" grpId="1" nodeType="withEffect">
                                  <p:stCondLst>
                                    <p:cond delay="4300"/>
                                  </p:stCondLst>
                                  <p:childTnLst>
                                    <p:animScale>
                                      <p:cBhvr>
                                        <p:cTn id="77" dur="2700" fill="hold"/>
                                        <p:tgtEl>
                                          <p:spTgt spid="63"/>
                                        </p:tgtEl>
                                      </p:cBhvr>
                                      <p:by x="15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78" presetID="21" presetClass="entr" presetSubtype="3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80" dur="2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6" presetClass="emph" presetSubtype="0" fill="hold" grpId="1" nodeType="withEffect">
                                  <p:stCondLst>
                                    <p:cond delay="4300"/>
                                  </p:stCondLst>
                                  <p:childTnLst>
                                    <p:animScale>
                                      <p:cBhvr>
                                        <p:cTn id="82" dur="2700" fill="hold"/>
                                        <p:tgtEl>
                                          <p:spTgt spid="64"/>
                                        </p:tgtEl>
                                      </p:cBhvr>
                                      <p:by x="15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83" presetID="21" presetClass="entr" presetSubtype="3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85" dur="2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6" presetClass="emph" presetSubtype="0" fill="hold" nodeType="withEffect">
                                  <p:stCondLst>
                                    <p:cond delay="4300"/>
                                  </p:stCondLst>
                                  <p:childTnLst>
                                    <p:animScale>
                                      <p:cBhvr>
                                        <p:cTn id="87" dur="2700" fill="hold"/>
                                        <p:tgtEl>
                                          <p:spTgt spid="65"/>
                                        </p:tgtEl>
                                      </p:cBhvr>
                                      <p:by x="15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88" presetID="21" presetClass="entr" presetSubtype="3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90" dur="2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6" presetClass="emph" presetSubtype="0" fill="hold" nodeType="withEffect">
                                  <p:stCondLst>
                                    <p:cond delay="4300"/>
                                  </p:stCondLst>
                                  <p:childTnLst>
                                    <p:animScale>
                                      <p:cBhvr>
                                        <p:cTn id="92" dur="2700" fill="hold"/>
                                        <p:tgtEl>
                                          <p:spTgt spid="66"/>
                                        </p:tgtEl>
                                      </p:cBhvr>
                                      <p:by x="15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93" presetID="21" presetClass="entr" presetSubtype="3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95" dur="2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6" presetClass="emph" presetSubtype="0" fill="hold" nodeType="withEffect">
                                  <p:stCondLst>
                                    <p:cond delay="4300"/>
                                  </p:stCondLst>
                                  <p:childTnLst>
                                    <p:animScale>
                                      <p:cBhvr>
                                        <p:cTn id="97" dur="2700" fill="hold"/>
                                        <p:tgtEl>
                                          <p:spTgt spid="70"/>
                                        </p:tgtEl>
                                      </p:cBhvr>
                                      <p:by x="15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98" presetID="21" presetClass="entr" presetSubtype="1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0" dur="20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6" presetClass="emph" presetSubtype="0" fill="hold" grpId="1" nodeType="withEffect">
                                  <p:stCondLst>
                                    <p:cond delay="4300"/>
                                  </p:stCondLst>
                                  <p:childTnLst>
                                    <p:animScale>
                                      <p:cBhvr>
                                        <p:cTn id="102" dur="2700" fill="hold"/>
                                        <p:tgtEl>
                                          <p:spTgt spid="74"/>
                                        </p:tgtEl>
                                      </p:cBhvr>
                                      <p:by x="15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03" presetID="21" presetClass="entr" presetSubtype="1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5" dur="2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6" presetClass="emph" presetSubtype="0" fill="hold" grpId="1" nodeType="withEffect">
                                  <p:stCondLst>
                                    <p:cond delay="4300"/>
                                  </p:stCondLst>
                                  <p:childTnLst>
                                    <p:animScale>
                                      <p:cBhvr>
                                        <p:cTn id="107" dur="2700" fill="hold"/>
                                        <p:tgtEl>
                                          <p:spTgt spid="75"/>
                                        </p:tgtEl>
                                      </p:cBhvr>
                                      <p:by x="15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08" presetID="21" presetClass="entr" presetSubtype="1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0" dur="20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1" presetID="6" presetClass="emph" presetSubtype="0" fill="hold" grpId="1" nodeType="withEffect">
                                  <p:stCondLst>
                                    <p:cond delay="4300"/>
                                  </p:stCondLst>
                                  <p:childTnLst>
                                    <p:animScale>
                                      <p:cBhvr>
                                        <p:cTn id="112" dur="2700" fill="hold"/>
                                        <p:tgtEl>
                                          <p:spTgt spid="76"/>
                                        </p:tgtEl>
                                      </p:cBhvr>
                                      <p:by x="15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13" presetID="21" presetClass="entr" presetSubtype="1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5" dur="20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6" presetID="6" presetClass="emph" presetSubtype="0" fill="hold" grpId="1" nodeType="withEffect">
                                  <p:stCondLst>
                                    <p:cond delay="4300"/>
                                  </p:stCondLst>
                                  <p:childTnLst>
                                    <p:animScale>
                                      <p:cBhvr>
                                        <p:cTn id="117" dur="2700" fill="hold"/>
                                        <p:tgtEl>
                                          <p:spTgt spid="77"/>
                                        </p:tgtEl>
                                      </p:cBhvr>
                                      <p:by x="15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18" presetID="21" presetClass="entr" presetSubtype="1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0" dur="2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1" presetID="6" presetClass="emph" presetSubtype="0" fill="hold" grpId="1" nodeType="withEffect">
                                  <p:stCondLst>
                                    <p:cond delay="4300"/>
                                  </p:stCondLst>
                                  <p:childTnLst>
                                    <p:animScale>
                                      <p:cBhvr>
                                        <p:cTn id="122" dur="2700" fill="hold"/>
                                        <p:tgtEl>
                                          <p:spTgt spid="78"/>
                                        </p:tgtEl>
                                      </p:cBhvr>
                                      <p:by x="15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23" presetID="21" presetClass="entr" presetSubtype="1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5" dur="2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6" presetID="6" presetClass="emph" presetSubtype="0" fill="hold" grpId="1" nodeType="withEffect">
                                  <p:stCondLst>
                                    <p:cond delay="4300"/>
                                  </p:stCondLst>
                                  <p:childTnLst>
                                    <p:animScale>
                                      <p:cBhvr>
                                        <p:cTn id="127" dur="2700" fill="hold"/>
                                        <p:tgtEl>
                                          <p:spTgt spid="79"/>
                                        </p:tgtEl>
                                      </p:cBhvr>
                                      <p:by x="15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28" presetID="21" presetClass="entr" presetSubtype="1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0" dur="20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1" presetID="6" presetClass="emph" presetSubtype="0" fill="hold" grpId="1" nodeType="withEffect">
                                  <p:stCondLst>
                                    <p:cond delay="4300"/>
                                  </p:stCondLst>
                                  <p:childTnLst>
                                    <p:animScale>
                                      <p:cBhvr>
                                        <p:cTn id="132" dur="2700" fill="hold"/>
                                        <p:tgtEl>
                                          <p:spTgt spid="80"/>
                                        </p:tgtEl>
                                      </p:cBhvr>
                                      <p:by x="15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33" presetID="21" presetClass="entr" presetSubtype="1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5" dur="20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6" presetID="6" presetClass="emph" presetSubtype="0" fill="hold" grpId="1" nodeType="withEffect">
                                  <p:stCondLst>
                                    <p:cond delay="4300"/>
                                  </p:stCondLst>
                                  <p:childTnLst>
                                    <p:animScale>
                                      <p:cBhvr>
                                        <p:cTn id="137" dur="2700" fill="hold"/>
                                        <p:tgtEl>
                                          <p:spTgt spid="81"/>
                                        </p:tgtEl>
                                      </p:cBhvr>
                                      <p:by x="15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38" presetID="21" presetClass="entr" presetSubtype="2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40" dur="20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1" presetID="21" presetClass="entr" presetSubtype="2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43" dur="20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4" presetID="21" presetClass="entr" presetSubtype="3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146" dur="20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7" presetID="21" presetClass="entr" presetSubtype="3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149" dur="20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0" presetID="21" presetClass="entr" presetSubtype="2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52" dur="20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3" presetID="21" presetClass="entr" presetSubtype="1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5" dur="20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6" presetID="21" presetClass="entr" presetSubtype="3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158" dur="20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9" presetID="21" presetClass="entr" presetSubtype="1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1" dur="2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2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4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5" presetID="6" presetClass="emph" presetSubtype="0" fill="hold" grpId="1" nodeType="withEffect">
                                  <p:stCondLst>
                                    <p:cond delay="4300"/>
                                  </p:stCondLst>
                                  <p:childTnLst>
                                    <p:animScale>
                                      <p:cBhvr>
                                        <p:cTn id="166" dur="27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67" presetID="6" presetClass="emph" presetSubtype="0" fill="hold" grpId="1" nodeType="withEffect">
                                  <p:stCondLst>
                                    <p:cond delay="4300"/>
                                  </p:stCondLst>
                                  <p:childTnLst>
                                    <p:animScale>
                                      <p:cBhvr>
                                        <p:cTn id="168" dur="2700" fill="hold"/>
                                        <p:tgtEl>
                                          <p:spTgt spid="113"/>
                                        </p:tgtEl>
                                      </p:cBhvr>
                                      <p:by x="15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69" presetID="6" presetClass="emph" presetSubtype="0" fill="hold" grpId="1" nodeType="withEffect">
                                  <p:stCondLst>
                                    <p:cond delay="4300"/>
                                  </p:stCondLst>
                                  <p:childTnLst>
                                    <p:animScale>
                                      <p:cBhvr>
                                        <p:cTn id="170" dur="2700" fill="hold"/>
                                        <p:tgtEl>
                                          <p:spTgt spid="73"/>
                                        </p:tgtEl>
                                      </p:cBhvr>
                                      <p:by x="15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71" presetID="6" presetClass="emph" presetSubtype="0" fill="hold" nodeType="withEffect">
                                  <p:stCondLst>
                                    <p:cond delay="4300"/>
                                  </p:stCondLst>
                                  <p:childTnLst>
                                    <p:animScale>
                                      <p:cBhvr>
                                        <p:cTn id="172" dur="2700" fill="hold"/>
                                        <p:tgtEl>
                                          <p:spTgt spid="116"/>
                                        </p:tgtEl>
                                      </p:cBhvr>
                                      <p:by x="15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73" presetID="6" presetClass="emph" presetSubtype="0" fill="hold" grpId="1" nodeType="withEffect">
                                  <p:stCondLst>
                                    <p:cond delay="4300"/>
                                  </p:stCondLst>
                                  <p:childTnLst>
                                    <p:animScale>
                                      <p:cBhvr>
                                        <p:cTn id="174" dur="2700" fill="hold"/>
                                        <p:tgtEl>
                                          <p:spTgt spid="115"/>
                                        </p:tgtEl>
                                      </p:cBhvr>
                                      <p:by x="15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75" presetID="6" presetClass="emph" presetSubtype="0" fill="hold" grpId="1" nodeType="withEffect">
                                  <p:stCondLst>
                                    <p:cond delay="4300"/>
                                  </p:stCondLst>
                                  <p:childTnLst>
                                    <p:animScale>
                                      <p:cBhvr>
                                        <p:cTn id="176" dur="2700" fill="hold"/>
                                        <p:tgtEl>
                                          <p:spTgt spid="84"/>
                                        </p:tgtEl>
                                      </p:cBhvr>
                                      <p:by x="15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77" presetID="6" presetClass="emph" presetSubtype="0" fill="hold" grpId="1" nodeType="withEffect">
                                  <p:stCondLst>
                                    <p:cond delay="4300"/>
                                  </p:stCondLst>
                                  <p:childTnLst>
                                    <p:animScale>
                                      <p:cBhvr>
                                        <p:cTn id="178" dur="2700" fill="hold"/>
                                        <p:tgtEl>
                                          <p:spTgt spid="83"/>
                                        </p:tgtEl>
                                      </p:cBhvr>
                                      <p:by x="15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79" presetID="6" presetClass="emph" presetSubtype="0" fill="hold" grpId="1" nodeType="withEffect">
                                  <p:stCondLst>
                                    <p:cond delay="4300"/>
                                  </p:stCondLst>
                                  <p:childTnLst>
                                    <p:animScale>
                                      <p:cBhvr>
                                        <p:cTn id="180" dur="2700" fill="hold"/>
                                        <p:tgtEl>
                                          <p:spTgt spid="82"/>
                                        </p:tgtEl>
                                      </p:cBhvr>
                                      <p:by x="15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81" presetID="21" presetClass="entr" presetSubtype="3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183" dur="2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4" presetID="6" presetClass="emph" presetSubtype="0" fill="hold" nodeType="withEffect">
                                  <p:stCondLst>
                                    <p:cond delay="4300"/>
                                  </p:stCondLst>
                                  <p:childTnLst>
                                    <p:animScale>
                                      <p:cBhvr>
                                        <p:cTn id="185" dur="2700" fill="hold"/>
                                        <p:tgtEl>
                                          <p:spTgt spid="68"/>
                                        </p:tgtEl>
                                      </p:cBhvr>
                                      <p:by x="15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86" presetID="21" presetClass="entr" presetSubtype="3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188" dur="2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9" presetID="6" presetClass="emph" presetSubtype="0" fill="hold" nodeType="withEffect">
                                  <p:stCondLst>
                                    <p:cond delay="4300"/>
                                  </p:stCondLst>
                                  <p:childTnLst>
                                    <p:animScale>
                                      <p:cBhvr>
                                        <p:cTn id="190" dur="2700" fill="hold"/>
                                        <p:tgtEl>
                                          <p:spTgt spid="69"/>
                                        </p:tgtEl>
                                      </p:cBhvr>
                                      <p:by x="15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91" presetID="21" presetClass="entr" presetSubtype="1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3" dur="2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4" presetID="6" presetClass="emph" presetSubtype="0" fill="hold" grpId="1" nodeType="withEffect">
                                  <p:stCondLst>
                                    <p:cond delay="4300"/>
                                  </p:stCondLst>
                                  <p:childTnLst>
                                    <p:animScale>
                                      <p:cBhvr>
                                        <p:cTn id="195" dur="2700" fill="hold"/>
                                        <p:tgtEl>
                                          <p:spTgt spid="71"/>
                                        </p:tgtEl>
                                      </p:cBhvr>
                                      <p:by x="15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96" presetID="21" presetClass="entr" presetSubtype="3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198" dur="2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9" presetID="6" presetClass="emph" presetSubtype="0" fill="hold" grpId="1" nodeType="withEffect">
                                  <p:stCondLst>
                                    <p:cond delay="4300"/>
                                  </p:stCondLst>
                                  <p:childTnLst>
                                    <p:animScale>
                                      <p:cBhvr>
                                        <p:cTn id="200" dur="2700" fill="hold"/>
                                        <p:tgtEl>
                                          <p:spTgt spid="72"/>
                                        </p:tgtEl>
                                      </p:cBhvr>
                                      <p:by x="15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01" presetID="21" presetClass="entr" presetSubtype="3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203" dur="20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4" presetID="6" presetClass="emph" presetSubtype="0" fill="hold" grpId="1" nodeType="withEffect">
                                  <p:stCondLst>
                                    <p:cond delay="4300"/>
                                  </p:stCondLst>
                                  <p:childTnLst>
                                    <p:animScale>
                                      <p:cBhvr>
                                        <p:cTn id="205" dur="27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06" presetID="21" presetClass="entr" presetSubtype="3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208" dur="20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9" presetID="6" presetClass="emph" presetSubtype="0" fill="hold" grpId="1" nodeType="withEffect">
                                  <p:stCondLst>
                                    <p:cond delay="4300"/>
                                  </p:stCondLst>
                                  <p:childTnLst>
                                    <p:animScale>
                                      <p:cBhvr>
                                        <p:cTn id="210" dur="2700" fill="hold"/>
                                        <p:tgtEl>
                                          <p:spTgt spid="120"/>
                                        </p:tgtEl>
                                      </p:cBhvr>
                                      <p:by x="15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1" presetID="21" presetClass="entr" presetSubtype="3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213" dur="20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4" presetID="6" presetClass="emph" presetSubtype="0" fill="hold" nodeType="withEffect">
                                  <p:stCondLst>
                                    <p:cond delay="4300"/>
                                  </p:stCondLst>
                                  <p:childTnLst>
                                    <p:animScale>
                                      <p:cBhvr>
                                        <p:cTn id="215" dur="2700" fill="hold"/>
                                        <p:tgtEl>
                                          <p:spTgt spid="121"/>
                                        </p:tgtEl>
                                      </p:cBhvr>
                                      <p:by x="15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6" presetID="21" presetClass="entr" presetSubtype="3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218" dur="2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9" presetID="6" presetClass="emph" presetSubtype="0" fill="hold" nodeType="withEffect">
                                  <p:stCondLst>
                                    <p:cond delay="4300"/>
                                  </p:stCondLst>
                                  <p:childTnLst>
                                    <p:animScale>
                                      <p:cBhvr>
                                        <p:cTn id="220" dur="2700" fill="hold"/>
                                        <p:tgtEl>
                                          <p:spTgt spid="122"/>
                                        </p:tgtEl>
                                      </p:cBhvr>
                                      <p:by x="15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21" presetID="21" presetClass="entr" presetSubtype="3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223" dur="20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4" presetID="6" presetClass="emph" presetSubtype="0" fill="hold" nodeType="withEffect">
                                  <p:stCondLst>
                                    <p:cond delay="4300"/>
                                  </p:stCondLst>
                                  <p:childTnLst>
                                    <p:animScale>
                                      <p:cBhvr>
                                        <p:cTn id="225" dur="2700" fill="hold"/>
                                        <p:tgtEl>
                                          <p:spTgt spid="123"/>
                                        </p:tgtEl>
                                      </p:cBhvr>
                                      <p:by x="15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26" presetID="21" presetClass="entr" presetSubtype="1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8" dur="20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9" presetID="6" presetClass="emph" presetSubtype="0" fill="hold" grpId="1" nodeType="withEffect">
                                  <p:stCondLst>
                                    <p:cond delay="4300"/>
                                  </p:stCondLst>
                                  <p:childTnLst>
                                    <p:animScale>
                                      <p:cBhvr>
                                        <p:cTn id="230" dur="2700" fill="hold"/>
                                        <p:tgtEl>
                                          <p:spTgt spid="124"/>
                                        </p:tgtEl>
                                      </p:cBhvr>
                                      <p:by x="15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31" presetID="21" presetClass="entr" presetSubtype="1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33" dur="20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4" presetID="6" presetClass="emph" presetSubtype="0" fill="hold" grpId="1" nodeType="withEffect">
                                  <p:stCondLst>
                                    <p:cond delay="4300"/>
                                  </p:stCondLst>
                                  <p:childTnLst>
                                    <p:animScale>
                                      <p:cBhvr>
                                        <p:cTn id="235" dur="2700" fill="hold"/>
                                        <p:tgtEl>
                                          <p:spTgt spid="125"/>
                                        </p:tgtEl>
                                      </p:cBhvr>
                                      <p:by x="15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36" presetID="21" presetClass="entr" presetSubtype="1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38" dur="20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9" presetID="6" presetClass="emph" presetSubtype="0" fill="hold" grpId="1" nodeType="withEffect">
                                  <p:stCondLst>
                                    <p:cond delay="4300"/>
                                  </p:stCondLst>
                                  <p:childTnLst>
                                    <p:animScale>
                                      <p:cBhvr>
                                        <p:cTn id="240" dur="2700" fill="hold"/>
                                        <p:tgtEl>
                                          <p:spTgt spid="126"/>
                                        </p:tgtEl>
                                      </p:cBhvr>
                                      <p:by x="15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41" presetID="21" presetClass="entr" presetSubtype="1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43" dur="20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4" presetID="6" presetClass="emph" presetSubtype="0" fill="hold" grpId="1" nodeType="withEffect">
                                  <p:stCondLst>
                                    <p:cond delay="4300"/>
                                  </p:stCondLst>
                                  <p:childTnLst>
                                    <p:animScale>
                                      <p:cBhvr>
                                        <p:cTn id="245" dur="2700" fill="hold"/>
                                        <p:tgtEl>
                                          <p:spTgt spid="127"/>
                                        </p:tgtEl>
                                      </p:cBhvr>
                                      <p:by x="15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46" presetID="21" presetClass="entr" presetSubtype="1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48" dur="20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9" presetID="6" presetClass="emph" presetSubtype="0" fill="hold" grpId="1" nodeType="withEffect">
                                  <p:stCondLst>
                                    <p:cond delay="4300"/>
                                  </p:stCondLst>
                                  <p:childTnLst>
                                    <p:animScale>
                                      <p:cBhvr>
                                        <p:cTn id="250" dur="2700" fill="hold"/>
                                        <p:tgtEl>
                                          <p:spTgt spid="128"/>
                                        </p:tgtEl>
                                      </p:cBhvr>
                                      <p:by x="15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51" presetID="21" presetClass="entr" presetSubtype="1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53" dur="20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4" presetID="6" presetClass="emph" presetSubtype="0" fill="hold" grpId="1" nodeType="withEffect">
                                  <p:stCondLst>
                                    <p:cond delay="4300"/>
                                  </p:stCondLst>
                                  <p:childTnLst>
                                    <p:animScale>
                                      <p:cBhvr>
                                        <p:cTn id="255" dur="2700" fill="hold"/>
                                        <p:tgtEl>
                                          <p:spTgt spid="129"/>
                                        </p:tgtEl>
                                      </p:cBhvr>
                                      <p:by x="15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56" presetID="21" presetClass="entr" presetSubtype="1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58" dur="20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9" presetID="6" presetClass="emph" presetSubtype="0" fill="hold" grpId="1" nodeType="withEffect">
                                  <p:stCondLst>
                                    <p:cond delay="4300"/>
                                  </p:stCondLst>
                                  <p:childTnLst>
                                    <p:animScale>
                                      <p:cBhvr>
                                        <p:cTn id="260" dur="2700" fill="hold"/>
                                        <p:tgtEl>
                                          <p:spTgt spid="130"/>
                                        </p:tgtEl>
                                      </p:cBhvr>
                                      <p:by x="15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61" presetID="21" presetClass="entr" presetSubtype="2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263" dur="20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4" presetID="21" presetClass="entr" presetSubtype="2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266" dur="20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7" presetID="21" presetClass="entr" presetSubtype="3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269" dur="20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0" presetID="21" presetClass="entr" presetSubtype="3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272" dur="200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3" presetID="21" presetClass="entr" presetSubtype="2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275" dur="2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6" presetID="21" presetClass="entr" presetSubtype="1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8" dur="20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9" presetID="21" presetClass="entr" presetSubtype="3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281" dur="20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2" presetID="21" presetClass="entr" presetSubtype="1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84" dur="20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7" dur="50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8" presetID="6" presetClass="emph" presetSubtype="0" fill="hold" grpId="1" nodeType="withEffect">
                                  <p:stCondLst>
                                    <p:cond delay="4300"/>
                                  </p:stCondLst>
                                  <p:childTnLst>
                                    <p:animScale>
                                      <p:cBhvr>
                                        <p:cTn id="289" dur="2700" fill="hold"/>
                                        <p:tgtEl>
                                          <p:spTgt spid="140"/>
                                        </p:tgtEl>
                                      </p:cBhvr>
                                      <p:by x="15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90" presetID="6" presetClass="emph" presetSubtype="0" fill="hold" grpId="1" nodeType="withEffect">
                                  <p:stCondLst>
                                    <p:cond delay="4300"/>
                                  </p:stCondLst>
                                  <p:childTnLst>
                                    <p:animScale>
                                      <p:cBhvr>
                                        <p:cTn id="291" dur="2700" fill="hold"/>
                                        <p:tgtEl>
                                          <p:spTgt spid="139"/>
                                        </p:tgtEl>
                                      </p:cBhvr>
                                      <p:by x="15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92" presetID="6" presetClass="emph" presetSubtype="0" fill="hold" grpId="1" nodeType="withEffect">
                                  <p:stCondLst>
                                    <p:cond delay="4300"/>
                                  </p:stCondLst>
                                  <p:childTnLst>
                                    <p:animScale>
                                      <p:cBhvr>
                                        <p:cTn id="293" dur="2700" fill="hold"/>
                                        <p:tgtEl>
                                          <p:spTgt spid="135"/>
                                        </p:tgtEl>
                                      </p:cBhvr>
                                      <p:by x="15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94" presetID="6" presetClass="emph" presetSubtype="0" fill="hold" nodeType="withEffect">
                                  <p:stCondLst>
                                    <p:cond delay="4300"/>
                                  </p:stCondLst>
                                  <p:childTnLst>
                                    <p:animScale>
                                      <p:cBhvr>
                                        <p:cTn id="295" dur="2700" fill="hold"/>
                                        <p:tgtEl>
                                          <p:spTgt spid="142"/>
                                        </p:tgtEl>
                                      </p:cBhvr>
                                      <p:by x="15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96" presetID="6" presetClass="emph" presetSubtype="0" fill="hold" grpId="1" nodeType="withEffect">
                                  <p:stCondLst>
                                    <p:cond delay="4300"/>
                                  </p:stCondLst>
                                  <p:childTnLst>
                                    <p:animScale>
                                      <p:cBhvr>
                                        <p:cTn id="297" dur="2700" fill="hold"/>
                                        <p:tgtEl>
                                          <p:spTgt spid="141"/>
                                        </p:tgtEl>
                                      </p:cBhvr>
                                      <p:by x="15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98" presetID="6" presetClass="emph" presetSubtype="0" fill="hold" grpId="1" nodeType="withEffect">
                                  <p:stCondLst>
                                    <p:cond delay="4300"/>
                                  </p:stCondLst>
                                  <p:childTnLst>
                                    <p:animScale>
                                      <p:cBhvr>
                                        <p:cTn id="299" dur="2700" fill="hold"/>
                                        <p:tgtEl>
                                          <p:spTgt spid="138"/>
                                        </p:tgtEl>
                                      </p:cBhvr>
                                      <p:by x="15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00" presetID="6" presetClass="emph" presetSubtype="0" fill="hold" grpId="1" nodeType="withEffect">
                                  <p:stCondLst>
                                    <p:cond delay="4300"/>
                                  </p:stCondLst>
                                  <p:childTnLst>
                                    <p:animScale>
                                      <p:cBhvr>
                                        <p:cTn id="301" dur="2700" fill="hold"/>
                                        <p:tgtEl>
                                          <p:spTgt spid="137"/>
                                        </p:tgtEl>
                                      </p:cBhvr>
                                      <p:by x="15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02" presetID="6" presetClass="emph" presetSubtype="0" fill="hold" grpId="1" nodeType="withEffect">
                                  <p:stCondLst>
                                    <p:cond delay="4300"/>
                                  </p:stCondLst>
                                  <p:childTnLst>
                                    <p:animScale>
                                      <p:cBhvr>
                                        <p:cTn id="303" dur="2700" fill="hold"/>
                                        <p:tgtEl>
                                          <p:spTgt spid="136"/>
                                        </p:tgtEl>
                                      </p:cBhvr>
                                      <p:by x="15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04" presetID="21" presetClass="entr" presetSubtype="3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306" dur="20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7" presetID="6" presetClass="emph" presetSubtype="0" fill="hold" nodeType="withEffect">
                                  <p:stCondLst>
                                    <p:cond delay="4300"/>
                                  </p:stCondLst>
                                  <p:childTnLst>
                                    <p:animScale>
                                      <p:cBhvr>
                                        <p:cTn id="308" dur="2700" fill="hold"/>
                                        <p:tgtEl>
                                          <p:spTgt spid="131"/>
                                        </p:tgtEl>
                                      </p:cBhvr>
                                      <p:by x="15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09" presetID="21" presetClass="entr" presetSubtype="3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311" dur="20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2" presetID="6" presetClass="emph" presetSubtype="0" fill="hold" nodeType="withEffect">
                                  <p:stCondLst>
                                    <p:cond delay="4300"/>
                                  </p:stCondLst>
                                  <p:childTnLst>
                                    <p:animScale>
                                      <p:cBhvr>
                                        <p:cTn id="313" dur="2700" fill="hold"/>
                                        <p:tgtEl>
                                          <p:spTgt spid="132"/>
                                        </p:tgtEl>
                                      </p:cBhvr>
                                      <p:by x="15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14" presetID="21" presetClass="entr" presetSubtype="1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16" dur="20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7" presetID="6" presetClass="emph" presetSubtype="0" fill="hold" grpId="1" nodeType="withEffect">
                                  <p:stCondLst>
                                    <p:cond delay="4300"/>
                                  </p:stCondLst>
                                  <p:childTnLst>
                                    <p:animScale>
                                      <p:cBhvr>
                                        <p:cTn id="318" dur="2700" fill="hold"/>
                                        <p:tgtEl>
                                          <p:spTgt spid="133"/>
                                        </p:tgtEl>
                                      </p:cBhvr>
                                      <p:by x="15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19" presetID="21" presetClass="entr" presetSubtype="3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321" dur="20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2" presetID="6" presetClass="emph" presetSubtype="0" fill="hold" grpId="1" nodeType="withEffect">
                                  <p:stCondLst>
                                    <p:cond delay="4300"/>
                                  </p:stCondLst>
                                  <p:childTnLst>
                                    <p:animScale>
                                      <p:cBhvr>
                                        <p:cTn id="323" dur="2700" fill="hold"/>
                                        <p:tgtEl>
                                          <p:spTgt spid="134"/>
                                        </p:tgtEl>
                                      </p:cBhvr>
                                      <p:by x="15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24" presetID="21" presetClass="entr" presetSubtype="3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326" dur="2000"/>
                                        <p:tgtEl>
                                          <p:spTgt spid="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7" presetID="6" presetClass="emph" presetSubtype="0" fill="hold" grpId="1" nodeType="withEffect">
                                  <p:stCondLst>
                                    <p:cond delay="4300"/>
                                  </p:stCondLst>
                                  <p:childTnLst>
                                    <p:animScale>
                                      <p:cBhvr>
                                        <p:cTn id="328" dur="2700" fill="hold"/>
                                        <p:tgtEl>
                                          <p:spTgt spid="144"/>
                                        </p:tgtEl>
                                      </p:cBhvr>
                                      <p:by x="15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29" presetID="21" presetClass="entr" presetSubtype="3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331" dur="20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2" presetID="6" presetClass="emph" presetSubtype="0" fill="hold" grpId="1" nodeType="withEffect">
                                  <p:stCondLst>
                                    <p:cond delay="4300"/>
                                  </p:stCondLst>
                                  <p:childTnLst>
                                    <p:animScale>
                                      <p:cBhvr>
                                        <p:cTn id="333" dur="2700" fill="hold"/>
                                        <p:tgtEl>
                                          <p:spTgt spid="145"/>
                                        </p:tgtEl>
                                      </p:cBhvr>
                                      <p:by x="15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34" presetID="21" presetClass="entr" presetSubtype="3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336" dur="200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7" presetID="6" presetClass="emph" presetSubtype="0" fill="hold" nodeType="withEffect">
                                  <p:stCondLst>
                                    <p:cond delay="4300"/>
                                  </p:stCondLst>
                                  <p:childTnLst>
                                    <p:animScale>
                                      <p:cBhvr>
                                        <p:cTn id="338" dur="2700" fill="hold"/>
                                        <p:tgtEl>
                                          <p:spTgt spid="146"/>
                                        </p:tgtEl>
                                      </p:cBhvr>
                                      <p:by x="15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39" presetID="21" presetClass="entr" presetSubtype="3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341" dur="20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2" presetID="6" presetClass="emph" presetSubtype="0" fill="hold" nodeType="withEffect">
                                  <p:stCondLst>
                                    <p:cond delay="4300"/>
                                  </p:stCondLst>
                                  <p:childTnLst>
                                    <p:animScale>
                                      <p:cBhvr>
                                        <p:cTn id="343" dur="2700" fill="hold"/>
                                        <p:tgtEl>
                                          <p:spTgt spid="147"/>
                                        </p:tgtEl>
                                      </p:cBhvr>
                                      <p:by x="15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44" presetID="21" presetClass="entr" presetSubtype="3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346" dur="200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7" presetID="6" presetClass="emph" presetSubtype="0" fill="hold" nodeType="withEffect">
                                  <p:stCondLst>
                                    <p:cond delay="4300"/>
                                  </p:stCondLst>
                                  <p:childTnLst>
                                    <p:animScale>
                                      <p:cBhvr>
                                        <p:cTn id="348" dur="2700" fill="hold"/>
                                        <p:tgtEl>
                                          <p:spTgt spid="148"/>
                                        </p:tgtEl>
                                      </p:cBhvr>
                                      <p:by x="15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49" presetID="21" presetClass="entr" presetSubtype="1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51" dur="2000"/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2" presetID="6" presetClass="emph" presetSubtype="0" fill="hold" grpId="1" nodeType="withEffect">
                                  <p:stCondLst>
                                    <p:cond delay="4300"/>
                                  </p:stCondLst>
                                  <p:childTnLst>
                                    <p:animScale>
                                      <p:cBhvr>
                                        <p:cTn id="353" dur="2700" fill="hold"/>
                                        <p:tgtEl>
                                          <p:spTgt spid="149"/>
                                        </p:tgtEl>
                                      </p:cBhvr>
                                      <p:by x="15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54" presetID="21" presetClass="entr" presetSubtype="1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56" dur="200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7" presetID="6" presetClass="emph" presetSubtype="0" fill="hold" grpId="1" nodeType="withEffect">
                                  <p:stCondLst>
                                    <p:cond delay="4300"/>
                                  </p:stCondLst>
                                  <p:childTnLst>
                                    <p:animScale>
                                      <p:cBhvr>
                                        <p:cTn id="358" dur="2700" fill="hold"/>
                                        <p:tgtEl>
                                          <p:spTgt spid="150"/>
                                        </p:tgtEl>
                                      </p:cBhvr>
                                      <p:by x="15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59" presetID="21" presetClass="entr" presetSubtype="1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61" dur="2000"/>
                                        <p:tgtEl>
                                          <p:spTgt spid="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2" presetID="6" presetClass="emph" presetSubtype="0" fill="hold" grpId="1" nodeType="withEffect">
                                  <p:stCondLst>
                                    <p:cond delay="4300"/>
                                  </p:stCondLst>
                                  <p:childTnLst>
                                    <p:animScale>
                                      <p:cBhvr>
                                        <p:cTn id="363" dur="2700" fill="hold"/>
                                        <p:tgtEl>
                                          <p:spTgt spid="151"/>
                                        </p:tgtEl>
                                      </p:cBhvr>
                                      <p:by x="15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64" presetID="21" presetClass="entr" presetSubtype="1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66" dur="2000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7" presetID="6" presetClass="emph" presetSubtype="0" fill="hold" grpId="1" nodeType="withEffect">
                                  <p:stCondLst>
                                    <p:cond delay="4300"/>
                                  </p:stCondLst>
                                  <p:childTnLst>
                                    <p:animScale>
                                      <p:cBhvr>
                                        <p:cTn id="368" dur="2700" fill="hold"/>
                                        <p:tgtEl>
                                          <p:spTgt spid="152"/>
                                        </p:tgtEl>
                                      </p:cBhvr>
                                      <p:by x="15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69" presetID="21" presetClass="entr" presetSubtype="1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71" dur="200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2" presetID="6" presetClass="emph" presetSubtype="0" fill="hold" grpId="1" nodeType="withEffect">
                                  <p:stCondLst>
                                    <p:cond delay="4300"/>
                                  </p:stCondLst>
                                  <p:childTnLst>
                                    <p:animScale>
                                      <p:cBhvr>
                                        <p:cTn id="373" dur="2700" fill="hold"/>
                                        <p:tgtEl>
                                          <p:spTgt spid="153"/>
                                        </p:tgtEl>
                                      </p:cBhvr>
                                      <p:by x="15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74" presetID="21" presetClass="entr" presetSubtype="1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76" dur="2000"/>
                                        <p:tgtEl>
                                          <p:spTgt spid="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7" presetID="6" presetClass="emph" presetSubtype="0" fill="hold" grpId="1" nodeType="withEffect">
                                  <p:stCondLst>
                                    <p:cond delay="4300"/>
                                  </p:stCondLst>
                                  <p:childTnLst>
                                    <p:animScale>
                                      <p:cBhvr>
                                        <p:cTn id="378" dur="2700" fill="hold"/>
                                        <p:tgtEl>
                                          <p:spTgt spid="154"/>
                                        </p:tgtEl>
                                      </p:cBhvr>
                                      <p:by x="15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79" presetID="21" presetClass="entr" presetSubtype="1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81" dur="2000"/>
                                        <p:tgtEl>
                                          <p:spTgt spid="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2" presetID="6" presetClass="emph" presetSubtype="0" fill="hold" grpId="1" nodeType="withEffect">
                                  <p:stCondLst>
                                    <p:cond delay="4300"/>
                                  </p:stCondLst>
                                  <p:childTnLst>
                                    <p:animScale>
                                      <p:cBhvr>
                                        <p:cTn id="383" dur="2700" fill="hold"/>
                                        <p:tgtEl>
                                          <p:spTgt spid="155"/>
                                        </p:tgtEl>
                                      </p:cBhvr>
                                      <p:by x="15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84" presetID="21" presetClass="entr" presetSubtype="2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386" dur="2000"/>
                                        <p:tgtEl>
                                          <p:spTgt spid="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7" presetID="21" presetClass="entr" presetSubtype="2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389" dur="2000"/>
                                        <p:tgtEl>
                                          <p:spTgt spid="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0" presetID="21" presetClass="entr" presetSubtype="3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392" dur="2000"/>
                                        <p:tgtEl>
                                          <p:spTgt spid="1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3" presetID="21" presetClass="entr" presetSubtype="3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395" dur="2000"/>
                                        <p:tgtEl>
                                          <p:spTgt spid="1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6" presetID="21" presetClass="entr" presetSubtype="2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398" dur="2000"/>
                                        <p:tgtEl>
                                          <p:spTgt spid="1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9" presetID="21" presetClass="entr" presetSubtype="1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01" dur="2000"/>
                                        <p:tgtEl>
                                          <p:spTgt spid="1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2" presetID="21" presetClass="entr" presetSubtype="3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404" dur="2000"/>
                                        <p:tgtEl>
                                          <p:spTgt spid="1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5" presetID="21" presetClass="entr" presetSubtype="1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07" dur="2000"/>
                                        <p:tgtEl>
                                          <p:spTgt spid="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8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0" dur="500"/>
                                        <p:tgtEl>
                                          <p:spTgt spid="1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1" presetID="6" presetClass="emph" presetSubtype="0" fill="hold" grpId="1" nodeType="withEffect">
                                  <p:stCondLst>
                                    <p:cond delay="4300"/>
                                  </p:stCondLst>
                                  <p:childTnLst>
                                    <p:animScale>
                                      <p:cBhvr>
                                        <p:cTn id="412" dur="2700" fill="hold"/>
                                        <p:tgtEl>
                                          <p:spTgt spid="165"/>
                                        </p:tgtEl>
                                      </p:cBhvr>
                                      <p:by x="15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413" presetID="6" presetClass="emph" presetSubtype="0" fill="hold" grpId="1" nodeType="withEffect">
                                  <p:stCondLst>
                                    <p:cond delay="4300"/>
                                  </p:stCondLst>
                                  <p:childTnLst>
                                    <p:animScale>
                                      <p:cBhvr>
                                        <p:cTn id="414" dur="2700" fill="hold"/>
                                        <p:tgtEl>
                                          <p:spTgt spid="164"/>
                                        </p:tgtEl>
                                      </p:cBhvr>
                                      <p:by x="15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415" presetID="6" presetClass="emph" presetSubtype="0" fill="hold" grpId="1" nodeType="withEffect">
                                  <p:stCondLst>
                                    <p:cond delay="4300"/>
                                  </p:stCondLst>
                                  <p:childTnLst>
                                    <p:animScale>
                                      <p:cBhvr>
                                        <p:cTn id="416" dur="2700" fill="hold"/>
                                        <p:tgtEl>
                                          <p:spTgt spid="160"/>
                                        </p:tgtEl>
                                      </p:cBhvr>
                                      <p:by x="15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417" presetID="6" presetClass="emph" presetSubtype="0" fill="hold" nodeType="withEffect">
                                  <p:stCondLst>
                                    <p:cond delay="4300"/>
                                  </p:stCondLst>
                                  <p:childTnLst>
                                    <p:animScale>
                                      <p:cBhvr>
                                        <p:cTn id="418" dur="2700" fill="hold"/>
                                        <p:tgtEl>
                                          <p:spTgt spid="167"/>
                                        </p:tgtEl>
                                      </p:cBhvr>
                                      <p:by x="15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419" presetID="6" presetClass="emph" presetSubtype="0" fill="hold" grpId="1" nodeType="withEffect">
                                  <p:stCondLst>
                                    <p:cond delay="4300"/>
                                  </p:stCondLst>
                                  <p:childTnLst>
                                    <p:animScale>
                                      <p:cBhvr>
                                        <p:cTn id="420" dur="2700" fill="hold"/>
                                        <p:tgtEl>
                                          <p:spTgt spid="166"/>
                                        </p:tgtEl>
                                      </p:cBhvr>
                                      <p:by x="15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421" presetID="6" presetClass="emph" presetSubtype="0" fill="hold" grpId="1" nodeType="withEffect">
                                  <p:stCondLst>
                                    <p:cond delay="4300"/>
                                  </p:stCondLst>
                                  <p:childTnLst>
                                    <p:animScale>
                                      <p:cBhvr>
                                        <p:cTn id="422" dur="2700" fill="hold"/>
                                        <p:tgtEl>
                                          <p:spTgt spid="163"/>
                                        </p:tgtEl>
                                      </p:cBhvr>
                                      <p:by x="15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423" presetID="6" presetClass="emph" presetSubtype="0" fill="hold" grpId="1" nodeType="withEffect">
                                  <p:stCondLst>
                                    <p:cond delay="4300"/>
                                  </p:stCondLst>
                                  <p:childTnLst>
                                    <p:animScale>
                                      <p:cBhvr>
                                        <p:cTn id="424" dur="2700" fill="hold"/>
                                        <p:tgtEl>
                                          <p:spTgt spid="162"/>
                                        </p:tgtEl>
                                      </p:cBhvr>
                                      <p:by x="15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425" presetID="6" presetClass="emph" presetSubtype="0" fill="hold" grpId="1" nodeType="withEffect">
                                  <p:stCondLst>
                                    <p:cond delay="4300"/>
                                  </p:stCondLst>
                                  <p:childTnLst>
                                    <p:animScale>
                                      <p:cBhvr>
                                        <p:cTn id="426" dur="2700" fill="hold"/>
                                        <p:tgtEl>
                                          <p:spTgt spid="161"/>
                                        </p:tgtEl>
                                      </p:cBhvr>
                                      <p:by x="15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427" presetID="21" presetClass="entr" presetSubtype="3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429" dur="20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0" presetID="6" presetClass="emph" presetSubtype="0" fill="hold" nodeType="withEffect">
                                  <p:stCondLst>
                                    <p:cond delay="4300"/>
                                  </p:stCondLst>
                                  <p:childTnLst>
                                    <p:animScale>
                                      <p:cBhvr>
                                        <p:cTn id="431" dur="2700" fill="hold"/>
                                        <p:tgtEl>
                                          <p:spTgt spid="156"/>
                                        </p:tgtEl>
                                      </p:cBhvr>
                                      <p:by x="15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432" presetID="21" presetClass="entr" presetSubtype="3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434" dur="2000"/>
                                        <p:tgtEl>
                                          <p:spTgt spid="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5" presetID="6" presetClass="emph" presetSubtype="0" fill="hold" nodeType="withEffect">
                                  <p:stCondLst>
                                    <p:cond delay="4300"/>
                                  </p:stCondLst>
                                  <p:childTnLst>
                                    <p:animScale>
                                      <p:cBhvr>
                                        <p:cTn id="436" dur="2700" fill="hold"/>
                                        <p:tgtEl>
                                          <p:spTgt spid="157"/>
                                        </p:tgtEl>
                                      </p:cBhvr>
                                      <p:by x="15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437" presetID="21" presetClass="entr" presetSubtype="1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39" dur="2000"/>
                                        <p:tgtEl>
                                          <p:spTgt spid="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0" presetID="6" presetClass="emph" presetSubtype="0" fill="hold" grpId="1" nodeType="withEffect">
                                  <p:stCondLst>
                                    <p:cond delay="4300"/>
                                  </p:stCondLst>
                                  <p:childTnLst>
                                    <p:animScale>
                                      <p:cBhvr>
                                        <p:cTn id="441" dur="2700" fill="hold"/>
                                        <p:tgtEl>
                                          <p:spTgt spid="158"/>
                                        </p:tgtEl>
                                      </p:cBhvr>
                                      <p:by x="15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442" presetID="21" presetClass="entr" presetSubtype="3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444" dur="2000"/>
                                        <p:tgtEl>
                                          <p:spTgt spid="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5" presetID="6" presetClass="emph" presetSubtype="0" fill="hold" grpId="1" nodeType="withEffect">
                                  <p:stCondLst>
                                    <p:cond delay="4300"/>
                                  </p:stCondLst>
                                  <p:childTnLst>
                                    <p:animScale>
                                      <p:cBhvr>
                                        <p:cTn id="446" dur="2700" fill="hold"/>
                                        <p:tgtEl>
                                          <p:spTgt spid="159"/>
                                        </p:tgtEl>
                                      </p:cBhvr>
                                      <p:by x="15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447" presetID="21" presetClass="entr" presetSubtype="3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449" dur="2000"/>
                                        <p:tgtEl>
                                          <p:spTgt spid="1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0" presetID="6" presetClass="emph" presetSubtype="0" fill="hold" grpId="1" nodeType="withEffect">
                                  <p:stCondLst>
                                    <p:cond delay="4300"/>
                                  </p:stCondLst>
                                  <p:childTnLst>
                                    <p:animScale>
                                      <p:cBhvr>
                                        <p:cTn id="451" dur="2700" fill="hold"/>
                                        <p:tgtEl>
                                          <p:spTgt spid="169"/>
                                        </p:tgtEl>
                                      </p:cBhvr>
                                      <p:by x="15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452" presetID="21" presetClass="entr" presetSubtype="3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454" dur="2000"/>
                                        <p:tgtEl>
                                          <p:spTgt spid="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5" presetID="6" presetClass="emph" presetSubtype="0" fill="hold" grpId="1" nodeType="withEffect">
                                  <p:stCondLst>
                                    <p:cond delay="4300"/>
                                  </p:stCondLst>
                                  <p:childTnLst>
                                    <p:animScale>
                                      <p:cBhvr>
                                        <p:cTn id="456" dur="2700" fill="hold"/>
                                        <p:tgtEl>
                                          <p:spTgt spid="170"/>
                                        </p:tgtEl>
                                      </p:cBhvr>
                                      <p:by x="15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457" presetID="21" presetClass="entr" presetSubtype="3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459" dur="2000"/>
                                        <p:tgtEl>
                                          <p:spTgt spid="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0" presetID="6" presetClass="emph" presetSubtype="0" fill="hold" nodeType="withEffect">
                                  <p:stCondLst>
                                    <p:cond delay="4300"/>
                                  </p:stCondLst>
                                  <p:childTnLst>
                                    <p:animScale>
                                      <p:cBhvr>
                                        <p:cTn id="461" dur="2700" fill="hold"/>
                                        <p:tgtEl>
                                          <p:spTgt spid="171"/>
                                        </p:tgtEl>
                                      </p:cBhvr>
                                      <p:by x="15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462" presetID="21" presetClass="entr" presetSubtype="3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464" dur="2000"/>
                                        <p:tgtEl>
                                          <p:spTgt spid="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5" presetID="6" presetClass="emph" presetSubtype="0" fill="hold" nodeType="withEffect">
                                  <p:stCondLst>
                                    <p:cond delay="4300"/>
                                  </p:stCondLst>
                                  <p:childTnLst>
                                    <p:animScale>
                                      <p:cBhvr>
                                        <p:cTn id="466" dur="2700" fill="hold"/>
                                        <p:tgtEl>
                                          <p:spTgt spid="172"/>
                                        </p:tgtEl>
                                      </p:cBhvr>
                                      <p:by x="15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467" presetID="21" presetClass="entr" presetSubtype="3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469" dur="2000"/>
                                        <p:tgtEl>
                                          <p:spTgt spid="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0" presetID="6" presetClass="emph" presetSubtype="0" fill="hold" nodeType="withEffect">
                                  <p:stCondLst>
                                    <p:cond delay="4300"/>
                                  </p:stCondLst>
                                  <p:childTnLst>
                                    <p:animScale>
                                      <p:cBhvr>
                                        <p:cTn id="471" dur="2700" fill="hold"/>
                                        <p:tgtEl>
                                          <p:spTgt spid="173"/>
                                        </p:tgtEl>
                                      </p:cBhvr>
                                      <p:by x="15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472" presetID="21" presetClass="entr" presetSubtype="1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74" dur="2000"/>
                                        <p:tgtEl>
                                          <p:spTgt spid="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5" presetID="6" presetClass="emph" presetSubtype="0" fill="hold" grpId="1" nodeType="withEffect">
                                  <p:stCondLst>
                                    <p:cond delay="4300"/>
                                  </p:stCondLst>
                                  <p:childTnLst>
                                    <p:animScale>
                                      <p:cBhvr>
                                        <p:cTn id="476" dur="2700" fill="hold"/>
                                        <p:tgtEl>
                                          <p:spTgt spid="174"/>
                                        </p:tgtEl>
                                      </p:cBhvr>
                                      <p:by x="15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477" presetID="21" presetClass="entr" presetSubtype="1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79" dur="2000"/>
                                        <p:tgtEl>
                                          <p:spTgt spid="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0" presetID="6" presetClass="emph" presetSubtype="0" fill="hold" grpId="1" nodeType="withEffect">
                                  <p:stCondLst>
                                    <p:cond delay="4300"/>
                                  </p:stCondLst>
                                  <p:childTnLst>
                                    <p:animScale>
                                      <p:cBhvr>
                                        <p:cTn id="481" dur="2700" fill="hold"/>
                                        <p:tgtEl>
                                          <p:spTgt spid="175"/>
                                        </p:tgtEl>
                                      </p:cBhvr>
                                      <p:by x="15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482" presetID="21" presetClass="entr" presetSubtype="1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84" dur="2000"/>
                                        <p:tgtEl>
                                          <p:spTgt spid="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5" presetID="6" presetClass="emph" presetSubtype="0" fill="hold" grpId="1" nodeType="withEffect">
                                  <p:stCondLst>
                                    <p:cond delay="4300"/>
                                  </p:stCondLst>
                                  <p:childTnLst>
                                    <p:animScale>
                                      <p:cBhvr>
                                        <p:cTn id="486" dur="2700" fill="hold"/>
                                        <p:tgtEl>
                                          <p:spTgt spid="176"/>
                                        </p:tgtEl>
                                      </p:cBhvr>
                                      <p:by x="15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487" presetID="21" presetClass="entr" presetSubtype="1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89" dur="2000"/>
                                        <p:tgtEl>
                                          <p:spTgt spid="1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0" presetID="6" presetClass="emph" presetSubtype="0" fill="hold" grpId="1" nodeType="withEffect">
                                  <p:stCondLst>
                                    <p:cond delay="4300"/>
                                  </p:stCondLst>
                                  <p:childTnLst>
                                    <p:animScale>
                                      <p:cBhvr>
                                        <p:cTn id="491" dur="2700" fill="hold"/>
                                        <p:tgtEl>
                                          <p:spTgt spid="177"/>
                                        </p:tgtEl>
                                      </p:cBhvr>
                                      <p:by x="15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492" presetID="21" presetClass="entr" presetSubtype="1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94" dur="2000"/>
                                        <p:tgtEl>
                                          <p:spTgt spid="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5" presetID="6" presetClass="emph" presetSubtype="0" fill="hold" grpId="1" nodeType="withEffect">
                                  <p:stCondLst>
                                    <p:cond delay="4300"/>
                                  </p:stCondLst>
                                  <p:childTnLst>
                                    <p:animScale>
                                      <p:cBhvr>
                                        <p:cTn id="496" dur="2700" fill="hold"/>
                                        <p:tgtEl>
                                          <p:spTgt spid="178"/>
                                        </p:tgtEl>
                                      </p:cBhvr>
                                      <p:by x="15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497" presetID="21" presetClass="entr" presetSubtype="1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99" dur="2000"/>
                                        <p:tgtEl>
                                          <p:spTgt spid="1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0" presetID="6" presetClass="emph" presetSubtype="0" fill="hold" grpId="1" nodeType="withEffect">
                                  <p:stCondLst>
                                    <p:cond delay="4300"/>
                                  </p:stCondLst>
                                  <p:childTnLst>
                                    <p:animScale>
                                      <p:cBhvr>
                                        <p:cTn id="501" dur="2700" fill="hold"/>
                                        <p:tgtEl>
                                          <p:spTgt spid="179"/>
                                        </p:tgtEl>
                                      </p:cBhvr>
                                      <p:by x="15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02" presetID="21" presetClass="entr" presetSubtype="1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04" dur="2000"/>
                                        <p:tgtEl>
                                          <p:spTgt spid="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5" presetID="6" presetClass="emph" presetSubtype="0" fill="hold" grpId="1" nodeType="withEffect">
                                  <p:stCondLst>
                                    <p:cond delay="4300"/>
                                  </p:stCondLst>
                                  <p:childTnLst>
                                    <p:animScale>
                                      <p:cBhvr>
                                        <p:cTn id="506" dur="2700" fill="hold"/>
                                        <p:tgtEl>
                                          <p:spTgt spid="180"/>
                                        </p:tgtEl>
                                      </p:cBhvr>
                                      <p:by x="15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7" fill="hold">
                            <p:stCondLst>
                              <p:cond delay="7000"/>
                            </p:stCondLst>
                            <p:childTnLst>
                              <p:par>
                                <p:cTn id="508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" grpId="0" animBg="1"/>
      <p:bldP spid="61" grpId="1" animBg="1"/>
      <p:bldP spid="62" grpId="0" animBg="1"/>
      <p:bldP spid="62" grpId="1" animBg="1"/>
      <p:bldP spid="10" grpId="0" animBg="1"/>
      <p:bldP spid="10" grpId="1" animBg="1"/>
      <p:bldP spid="11" grpId="0" animBg="1"/>
      <p:bldP spid="11" grpId="1" animBg="1"/>
      <p:bldP spid="12" grpId="0" animBg="1"/>
      <p:bldP spid="12" grpId="1" animBg="1"/>
      <p:bldP spid="13" grpId="0" animBg="1"/>
      <p:bldP spid="13" grpId="1" animBg="1"/>
      <p:bldP spid="14" grpId="0" animBg="1"/>
      <p:bldP spid="14" grpId="1" animBg="1"/>
      <p:bldP spid="15" grpId="0" animBg="1"/>
      <p:bldP spid="15" grpId="1" animBg="1"/>
      <p:bldP spid="16" grpId="0" animBg="1"/>
      <p:bldP spid="16" grpId="1" animBg="1"/>
      <p:bldP spid="17" grpId="0" animBg="1"/>
      <p:bldP spid="17" grpId="1" animBg="1"/>
      <p:bldP spid="58" grpId="0"/>
      <p:bldP spid="63" grpId="0" animBg="1"/>
      <p:bldP spid="63" grpId="1" animBg="1"/>
      <p:bldP spid="64" grpId="0" animBg="1"/>
      <p:bldP spid="64" grpId="1" animBg="1"/>
      <p:bldP spid="74" grpId="0" animBg="1"/>
      <p:bldP spid="74" grpId="1" animBg="1"/>
      <p:bldP spid="75" grpId="0" animBg="1"/>
      <p:bldP spid="75" grpId="1" animBg="1"/>
      <p:bldP spid="76" grpId="0" animBg="1"/>
      <p:bldP spid="76" grpId="1" animBg="1"/>
      <p:bldP spid="77" grpId="0" animBg="1"/>
      <p:bldP spid="77" grpId="1" animBg="1"/>
      <p:bldP spid="78" grpId="0" animBg="1"/>
      <p:bldP spid="78" grpId="1" animBg="1"/>
      <p:bldP spid="79" grpId="0" animBg="1"/>
      <p:bldP spid="79" grpId="1" animBg="1"/>
      <p:bldP spid="80" grpId="0" animBg="1"/>
      <p:bldP spid="80" grpId="1" animBg="1"/>
      <p:bldP spid="81" grpId="0" animBg="1"/>
      <p:bldP spid="81" grpId="1" animBg="1"/>
      <p:bldP spid="71" grpId="0" animBg="1"/>
      <p:bldP spid="71" grpId="1" animBg="1"/>
      <p:bldP spid="72" grpId="0" animBg="1"/>
      <p:bldP spid="72" grpId="1" animBg="1"/>
      <p:bldP spid="73" grpId="0" animBg="1"/>
      <p:bldP spid="73" grpId="1" animBg="1"/>
      <p:bldP spid="82" grpId="0" animBg="1"/>
      <p:bldP spid="82" grpId="1" animBg="1"/>
      <p:bldP spid="83" grpId="0" animBg="1"/>
      <p:bldP spid="83" grpId="1" animBg="1"/>
      <p:bldP spid="84" grpId="0" animBg="1"/>
      <p:bldP spid="84" grpId="1" animBg="1"/>
      <p:bldP spid="113" grpId="0" animBg="1"/>
      <p:bldP spid="113" grpId="1" animBg="1"/>
      <p:bldP spid="114" grpId="0" animBg="1"/>
      <p:bldP spid="114" grpId="1" animBg="1"/>
      <p:bldP spid="115" grpId="0" animBg="1"/>
      <p:bldP spid="115" grpId="1" animBg="1"/>
      <p:bldP spid="117" grpId="0"/>
      <p:bldP spid="133" grpId="0" animBg="1"/>
      <p:bldP spid="133" grpId="1" animBg="1"/>
      <p:bldP spid="134" grpId="0" animBg="1"/>
      <p:bldP spid="134" grpId="1" animBg="1"/>
      <p:bldP spid="135" grpId="0" animBg="1"/>
      <p:bldP spid="135" grpId="1" animBg="1"/>
      <p:bldP spid="136" grpId="0" animBg="1"/>
      <p:bldP spid="136" grpId="1" animBg="1"/>
      <p:bldP spid="137" grpId="0" animBg="1"/>
      <p:bldP spid="137" grpId="1" animBg="1"/>
      <p:bldP spid="138" grpId="0" animBg="1"/>
      <p:bldP spid="138" grpId="1" animBg="1"/>
      <p:bldP spid="139" grpId="0" animBg="1"/>
      <p:bldP spid="139" grpId="1" animBg="1"/>
      <p:bldP spid="140" grpId="0" animBg="1"/>
      <p:bldP spid="140" grpId="1" animBg="1"/>
      <p:bldP spid="141" grpId="0" animBg="1"/>
      <p:bldP spid="141" grpId="1" animBg="1"/>
      <p:bldP spid="143" grpId="0"/>
      <p:bldP spid="158" grpId="0" animBg="1"/>
      <p:bldP spid="158" grpId="1" animBg="1"/>
      <p:bldP spid="159" grpId="0" animBg="1"/>
      <p:bldP spid="159" grpId="1" animBg="1"/>
      <p:bldP spid="160" grpId="0" animBg="1"/>
      <p:bldP spid="160" grpId="1" animBg="1"/>
      <p:bldP spid="161" grpId="0" animBg="1"/>
      <p:bldP spid="161" grpId="1" animBg="1"/>
      <p:bldP spid="162" grpId="0" animBg="1"/>
      <p:bldP spid="162" grpId="1" animBg="1"/>
      <p:bldP spid="163" grpId="0" animBg="1"/>
      <p:bldP spid="163" grpId="1" animBg="1"/>
      <p:bldP spid="164" grpId="0" animBg="1"/>
      <p:bldP spid="164" grpId="1" animBg="1"/>
      <p:bldP spid="165" grpId="0" animBg="1"/>
      <p:bldP spid="165" grpId="1" animBg="1"/>
      <p:bldP spid="166" grpId="0" animBg="1"/>
      <p:bldP spid="166" grpId="1" animBg="1"/>
      <p:bldP spid="168" grpId="0"/>
      <p:bldP spid="127" grpId="0" animBg="1"/>
      <p:bldP spid="127" grpId="1" animBg="1"/>
      <p:bldP spid="126" grpId="0" animBg="1"/>
      <p:bldP spid="126" grpId="1" animBg="1"/>
      <p:bldP spid="125" grpId="0" animBg="1"/>
      <p:bldP spid="125" grpId="1" animBg="1"/>
      <p:bldP spid="124" grpId="0" animBg="1"/>
      <p:bldP spid="124" grpId="1" animBg="1"/>
      <p:bldP spid="120" grpId="0" animBg="1"/>
      <p:bldP spid="120" grpId="1" animBg="1"/>
      <p:bldP spid="118" grpId="0" animBg="1"/>
      <p:bldP spid="118" grpId="1" animBg="1"/>
      <p:bldP spid="128" grpId="0" animBg="1"/>
      <p:bldP spid="128" grpId="1" animBg="1"/>
      <p:bldP spid="129" grpId="0" animBg="1"/>
      <p:bldP spid="129" grpId="1" animBg="1"/>
      <p:bldP spid="130" grpId="0" animBg="1"/>
      <p:bldP spid="130" grpId="1" animBg="1"/>
      <p:bldP spid="152" grpId="0" animBg="1"/>
      <p:bldP spid="152" grpId="1" animBg="1"/>
      <p:bldP spid="151" grpId="0" animBg="1"/>
      <p:bldP spid="151" grpId="1" animBg="1"/>
      <p:bldP spid="150" grpId="0" animBg="1"/>
      <p:bldP spid="150" grpId="1" animBg="1"/>
      <p:bldP spid="149" grpId="0" animBg="1"/>
      <p:bldP spid="149" grpId="1" animBg="1"/>
      <p:bldP spid="145" grpId="0" animBg="1"/>
      <p:bldP spid="145" grpId="1" animBg="1"/>
      <p:bldP spid="144" grpId="0" animBg="1"/>
      <p:bldP spid="144" grpId="1" animBg="1"/>
      <p:bldP spid="153" grpId="0" animBg="1"/>
      <p:bldP spid="153" grpId="1" animBg="1"/>
      <p:bldP spid="154" grpId="0" animBg="1"/>
      <p:bldP spid="154" grpId="1" animBg="1"/>
      <p:bldP spid="155" grpId="0" animBg="1"/>
      <p:bldP spid="155" grpId="1" animBg="1"/>
      <p:bldP spid="177" grpId="0" animBg="1"/>
      <p:bldP spid="177" grpId="1" animBg="1"/>
      <p:bldP spid="176" grpId="0" animBg="1"/>
      <p:bldP spid="176" grpId="1" animBg="1"/>
      <p:bldP spid="175" grpId="0" animBg="1"/>
      <p:bldP spid="175" grpId="1" animBg="1"/>
      <p:bldP spid="174" grpId="0" animBg="1"/>
      <p:bldP spid="174" grpId="1" animBg="1"/>
      <p:bldP spid="170" grpId="0" animBg="1"/>
      <p:bldP spid="170" grpId="1" animBg="1"/>
      <p:bldP spid="169" grpId="0" animBg="1"/>
      <p:bldP spid="169" grpId="1" animBg="1"/>
      <p:bldP spid="178" grpId="0" animBg="1"/>
      <p:bldP spid="178" grpId="1" animBg="1"/>
      <p:bldP spid="179" grpId="0" animBg="1"/>
      <p:bldP spid="179" grpId="1" animBg="1"/>
      <p:bldP spid="180" grpId="0" animBg="1"/>
      <p:bldP spid="180" grpI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9" name="Groupe 118"/>
          <p:cNvGrpSpPr/>
          <p:nvPr/>
        </p:nvGrpSpPr>
        <p:grpSpPr>
          <a:xfrm>
            <a:off x="5004049" y="4517504"/>
            <a:ext cx="4608512" cy="2736304"/>
            <a:chOff x="5437203" y="4517504"/>
            <a:chExt cx="3455282" cy="2736304"/>
          </a:xfrm>
        </p:grpSpPr>
        <p:cxnSp>
          <p:nvCxnSpPr>
            <p:cNvPr id="88" name="Connecteur droit 87"/>
            <p:cNvCxnSpPr/>
            <p:nvPr/>
          </p:nvCxnSpPr>
          <p:spPr>
            <a:xfrm>
              <a:off x="5782346" y="5966048"/>
              <a:ext cx="1512169" cy="0"/>
            </a:xfrm>
            <a:prstGeom prst="line">
              <a:avLst/>
            </a:prstGeom>
            <a:ln w="28575">
              <a:solidFill>
                <a:srgbClr val="FF0000"/>
              </a:solidFill>
              <a:prstDash val="sysDash"/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Connecteur droit 88"/>
            <p:cNvCxnSpPr/>
            <p:nvPr/>
          </p:nvCxnSpPr>
          <p:spPr>
            <a:xfrm>
              <a:off x="5782346" y="5669632"/>
              <a:ext cx="1512169" cy="18446"/>
            </a:xfrm>
            <a:prstGeom prst="line">
              <a:avLst/>
            </a:prstGeom>
            <a:ln w="28575">
              <a:solidFill>
                <a:srgbClr val="FF0000"/>
              </a:solidFill>
              <a:prstDash val="sysDash"/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0" name="Arc 89"/>
            <p:cNvSpPr/>
            <p:nvPr/>
          </p:nvSpPr>
          <p:spPr>
            <a:xfrm flipV="1">
              <a:off x="5559519" y="4517504"/>
              <a:ext cx="3081205" cy="1080120"/>
            </a:xfrm>
            <a:prstGeom prst="arc">
              <a:avLst>
                <a:gd name="adj1" fmla="val 10860853"/>
                <a:gd name="adj2" fmla="val 17423871"/>
              </a:avLst>
            </a:prstGeom>
            <a:ln w="28575">
              <a:solidFill>
                <a:srgbClr val="FF0000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fr-FR">
                <a:solidFill>
                  <a:srgbClr val="FF0000"/>
                </a:solidFill>
              </a:endParaRPr>
            </a:p>
          </p:txBody>
        </p:sp>
        <p:sp>
          <p:nvSpPr>
            <p:cNvPr id="91" name="Arc 90"/>
            <p:cNvSpPr/>
            <p:nvPr/>
          </p:nvSpPr>
          <p:spPr>
            <a:xfrm>
              <a:off x="5437203" y="6043959"/>
              <a:ext cx="3278147" cy="1080120"/>
            </a:xfrm>
            <a:prstGeom prst="arc">
              <a:avLst>
                <a:gd name="adj1" fmla="val 10868613"/>
                <a:gd name="adj2" fmla="val 17580963"/>
              </a:avLst>
            </a:prstGeom>
            <a:ln w="28575">
              <a:solidFill>
                <a:srgbClr val="FF0000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fr-FR">
                <a:solidFill>
                  <a:srgbClr val="FF0000"/>
                </a:solidFill>
              </a:endParaRPr>
            </a:p>
          </p:txBody>
        </p:sp>
        <p:sp>
          <p:nvSpPr>
            <p:cNvPr id="92" name="Ellipse 91"/>
            <p:cNvSpPr/>
            <p:nvPr/>
          </p:nvSpPr>
          <p:spPr>
            <a:xfrm>
              <a:off x="6509181" y="5010113"/>
              <a:ext cx="1224136" cy="263069"/>
            </a:xfrm>
            <a:prstGeom prst="ellipse">
              <a:avLst/>
            </a:prstGeom>
            <a:noFill/>
            <a:ln>
              <a:solidFill>
                <a:srgbClr val="FF000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solidFill>
                  <a:srgbClr val="FF0000"/>
                </a:solidFill>
              </a:endParaRPr>
            </a:p>
          </p:txBody>
        </p:sp>
        <p:sp>
          <p:nvSpPr>
            <p:cNvPr id="93" name="Ellipse 92"/>
            <p:cNvSpPr/>
            <p:nvPr/>
          </p:nvSpPr>
          <p:spPr>
            <a:xfrm>
              <a:off x="6488053" y="6369947"/>
              <a:ext cx="1224136" cy="263069"/>
            </a:xfrm>
            <a:prstGeom prst="ellipse">
              <a:avLst/>
            </a:prstGeom>
            <a:noFill/>
            <a:ln>
              <a:solidFill>
                <a:srgbClr val="FF000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solidFill>
                  <a:srgbClr val="FF0000"/>
                </a:solidFill>
              </a:endParaRPr>
            </a:p>
          </p:txBody>
        </p:sp>
        <p:sp>
          <p:nvSpPr>
            <p:cNvPr id="94" name="Ellipse 93"/>
            <p:cNvSpPr/>
            <p:nvPr/>
          </p:nvSpPr>
          <p:spPr>
            <a:xfrm>
              <a:off x="6342778" y="6317705"/>
              <a:ext cx="1521811" cy="467712"/>
            </a:xfrm>
            <a:prstGeom prst="ellipse">
              <a:avLst/>
            </a:prstGeom>
            <a:noFill/>
            <a:ln>
              <a:solidFill>
                <a:srgbClr val="FF000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solidFill>
                  <a:srgbClr val="FF0000"/>
                </a:solidFill>
              </a:endParaRPr>
            </a:p>
          </p:txBody>
        </p:sp>
        <p:sp>
          <p:nvSpPr>
            <p:cNvPr id="95" name="Ellipse 94"/>
            <p:cNvSpPr/>
            <p:nvPr/>
          </p:nvSpPr>
          <p:spPr>
            <a:xfrm>
              <a:off x="6149141" y="6235746"/>
              <a:ext cx="1872209" cy="648600"/>
            </a:xfrm>
            <a:prstGeom prst="ellipse">
              <a:avLst/>
            </a:prstGeom>
            <a:noFill/>
            <a:ln>
              <a:solidFill>
                <a:srgbClr val="FF000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solidFill>
                  <a:srgbClr val="FF0000"/>
                </a:solidFill>
              </a:endParaRPr>
            </a:p>
          </p:txBody>
        </p:sp>
        <p:sp>
          <p:nvSpPr>
            <p:cNvPr id="96" name="Ellipse 95"/>
            <p:cNvSpPr/>
            <p:nvPr/>
          </p:nvSpPr>
          <p:spPr>
            <a:xfrm>
              <a:off x="6342778" y="4872534"/>
              <a:ext cx="1521811" cy="467712"/>
            </a:xfrm>
            <a:prstGeom prst="ellipse">
              <a:avLst/>
            </a:prstGeom>
            <a:noFill/>
            <a:ln>
              <a:solidFill>
                <a:srgbClr val="FF000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solidFill>
                  <a:srgbClr val="FF0000"/>
                </a:solidFill>
              </a:endParaRPr>
            </a:p>
          </p:txBody>
        </p:sp>
        <p:sp>
          <p:nvSpPr>
            <p:cNvPr id="97" name="Ellipse 96"/>
            <p:cNvSpPr/>
            <p:nvPr/>
          </p:nvSpPr>
          <p:spPr>
            <a:xfrm>
              <a:off x="6167579" y="4758247"/>
              <a:ext cx="1872209" cy="648600"/>
            </a:xfrm>
            <a:prstGeom prst="ellipse">
              <a:avLst/>
            </a:prstGeom>
            <a:noFill/>
            <a:ln>
              <a:solidFill>
                <a:srgbClr val="FF000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solidFill>
                  <a:srgbClr val="FF0000"/>
                </a:solidFill>
              </a:endParaRPr>
            </a:p>
          </p:txBody>
        </p:sp>
        <p:sp>
          <p:nvSpPr>
            <p:cNvPr id="98" name="Arc 97"/>
            <p:cNvSpPr/>
            <p:nvPr/>
          </p:nvSpPr>
          <p:spPr>
            <a:xfrm>
              <a:off x="5664167" y="6173688"/>
              <a:ext cx="2871909" cy="1080120"/>
            </a:xfrm>
            <a:prstGeom prst="arc">
              <a:avLst>
                <a:gd name="adj1" fmla="val 10868613"/>
                <a:gd name="adj2" fmla="val 17618415"/>
              </a:avLst>
            </a:prstGeom>
            <a:ln w="28575">
              <a:solidFill>
                <a:srgbClr val="FF0000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fr-FR">
                <a:solidFill>
                  <a:srgbClr val="FF0000"/>
                </a:solidFill>
              </a:endParaRPr>
            </a:p>
          </p:txBody>
        </p:sp>
        <p:cxnSp>
          <p:nvCxnSpPr>
            <p:cNvPr id="99" name="Connecteur droit 98"/>
            <p:cNvCxnSpPr/>
            <p:nvPr/>
          </p:nvCxnSpPr>
          <p:spPr>
            <a:xfrm>
              <a:off x="5854353" y="5813648"/>
              <a:ext cx="1440160" cy="0"/>
            </a:xfrm>
            <a:prstGeom prst="line">
              <a:avLst/>
            </a:prstGeom>
            <a:ln w="28575">
              <a:solidFill>
                <a:srgbClr val="FF0000"/>
              </a:solidFill>
              <a:prstDash val="sysDash"/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0" name="Espace réservé du contenu 2"/>
            <p:cNvSpPr txBox="1">
              <a:spLocks/>
            </p:cNvSpPr>
            <p:nvPr/>
          </p:nvSpPr>
          <p:spPr>
            <a:xfrm>
              <a:off x="5821001" y="5323690"/>
              <a:ext cx="400148" cy="362278"/>
            </a:xfrm>
            <a:prstGeom prst="rect">
              <a:avLst/>
            </a:prstGeom>
            <a:ln>
              <a:solidFill>
                <a:srgbClr val="FF0000"/>
              </a:solidFill>
            </a:ln>
          </p:spPr>
          <p:txBody>
            <a:bodyPr vert="horz" lIns="91440" tIns="45720" rIns="91440" bIns="45720" rtlCol="0">
              <a:normAutofit fontScale="92500" lnSpcReduction="10000"/>
            </a:bodyPr>
            <a:lstStyle>
              <a:lvl1pPr marL="342900" indent="-3429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Font typeface="Arial" panose="020B0604020202020204" pitchFamily="34" charset="0"/>
                <a:buNone/>
              </a:pPr>
              <a:r>
                <a:rPr lang="fr-FR" sz="2000" dirty="0" smtClean="0">
                  <a:solidFill>
                    <a:srgbClr val="FF0000"/>
                  </a:solidFill>
                </a:rPr>
                <a:t>B</a:t>
              </a:r>
              <a:endParaRPr lang="fr-FR" sz="2000" dirty="0">
                <a:solidFill>
                  <a:srgbClr val="FF0000"/>
                </a:solidFill>
              </a:endParaRPr>
            </a:p>
          </p:txBody>
        </p:sp>
        <p:sp>
          <p:nvSpPr>
            <p:cNvPr id="101" name="Arc 100"/>
            <p:cNvSpPr/>
            <p:nvPr/>
          </p:nvSpPr>
          <p:spPr>
            <a:xfrm>
              <a:off x="5649291" y="6164831"/>
              <a:ext cx="2871909" cy="1080120"/>
            </a:xfrm>
            <a:prstGeom prst="arc">
              <a:avLst>
                <a:gd name="adj1" fmla="val 17646691"/>
                <a:gd name="adj2" fmla="val 0"/>
              </a:avLst>
            </a:prstGeom>
            <a:ln w="28575">
              <a:solidFill>
                <a:srgbClr val="FF0000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fr-FR">
                <a:solidFill>
                  <a:srgbClr val="FF0000"/>
                </a:solidFill>
              </a:endParaRPr>
            </a:p>
          </p:txBody>
        </p:sp>
        <p:sp>
          <p:nvSpPr>
            <p:cNvPr id="102" name="Arc 101"/>
            <p:cNvSpPr/>
            <p:nvPr/>
          </p:nvSpPr>
          <p:spPr>
            <a:xfrm>
              <a:off x="5614337" y="6043959"/>
              <a:ext cx="3278148" cy="1080120"/>
            </a:xfrm>
            <a:prstGeom prst="arc">
              <a:avLst>
                <a:gd name="adj1" fmla="val 16743861"/>
                <a:gd name="adj2" fmla="val 21531143"/>
              </a:avLst>
            </a:prstGeom>
            <a:ln w="28575">
              <a:solidFill>
                <a:srgbClr val="FF0000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fr-FR">
                <a:solidFill>
                  <a:srgbClr val="FF0000"/>
                </a:solidFill>
              </a:endParaRPr>
            </a:p>
          </p:txBody>
        </p:sp>
        <p:cxnSp>
          <p:nvCxnSpPr>
            <p:cNvPr id="103" name="Connecteur droit 102"/>
            <p:cNvCxnSpPr/>
            <p:nvPr/>
          </p:nvCxnSpPr>
          <p:spPr>
            <a:xfrm>
              <a:off x="7305164" y="5814665"/>
              <a:ext cx="1150472" cy="11571"/>
            </a:xfrm>
            <a:prstGeom prst="line">
              <a:avLst/>
            </a:prstGeom>
            <a:ln w="28575">
              <a:solidFill>
                <a:srgbClr val="FF0000"/>
              </a:solidFill>
              <a:prstDash val="sysDash"/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4" name="Connecteur droit 103"/>
            <p:cNvCxnSpPr/>
            <p:nvPr/>
          </p:nvCxnSpPr>
          <p:spPr>
            <a:xfrm>
              <a:off x="7294515" y="5966048"/>
              <a:ext cx="1137643" cy="25177"/>
            </a:xfrm>
            <a:prstGeom prst="line">
              <a:avLst/>
            </a:prstGeom>
            <a:ln w="28575">
              <a:solidFill>
                <a:srgbClr val="FF0000"/>
              </a:solidFill>
              <a:prstDash val="sysDash"/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5" name="Connecteur droit 104"/>
            <p:cNvCxnSpPr/>
            <p:nvPr/>
          </p:nvCxnSpPr>
          <p:spPr>
            <a:xfrm flipV="1">
              <a:off x="7305164" y="5657850"/>
              <a:ext cx="1069844" cy="32486"/>
            </a:xfrm>
            <a:prstGeom prst="line">
              <a:avLst/>
            </a:prstGeom>
            <a:ln w="28575">
              <a:solidFill>
                <a:srgbClr val="FF0000"/>
              </a:solidFill>
              <a:prstDash val="sysDash"/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6" name="Arc 105"/>
            <p:cNvSpPr/>
            <p:nvPr/>
          </p:nvSpPr>
          <p:spPr>
            <a:xfrm flipV="1">
              <a:off x="5649291" y="4528438"/>
              <a:ext cx="3081205" cy="1080120"/>
            </a:xfrm>
            <a:prstGeom prst="arc">
              <a:avLst>
                <a:gd name="adj1" fmla="val 17058383"/>
                <a:gd name="adj2" fmla="val 21535884"/>
              </a:avLst>
            </a:prstGeom>
            <a:ln w="28575">
              <a:solidFill>
                <a:srgbClr val="FF0000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fr-FR">
                <a:solidFill>
                  <a:srgbClr val="FF0000"/>
                </a:solidFill>
              </a:endParaRPr>
            </a:p>
          </p:txBody>
        </p:sp>
        <p:sp>
          <p:nvSpPr>
            <p:cNvPr id="107" name="Ellipse 75"/>
            <p:cNvSpPr/>
            <p:nvPr/>
          </p:nvSpPr>
          <p:spPr>
            <a:xfrm>
              <a:off x="7348958" y="5057564"/>
              <a:ext cx="690833" cy="324300"/>
            </a:xfrm>
            <a:custGeom>
              <a:avLst/>
              <a:gdLst>
                <a:gd name="connsiteX0" fmla="*/ 0 w 1872208"/>
                <a:gd name="connsiteY0" fmla="*/ 324300 h 648600"/>
                <a:gd name="connsiteX1" fmla="*/ 936104 w 1872208"/>
                <a:gd name="connsiteY1" fmla="*/ 0 h 648600"/>
                <a:gd name="connsiteX2" fmla="*/ 1872208 w 1872208"/>
                <a:gd name="connsiteY2" fmla="*/ 324300 h 648600"/>
                <a:gd name="connsiteX3" fmla="*/ 936104 w 1872208"/>
                <a:gd name="connsiteY3" fmla="*/ 648600 h 648600"/>
                <a:gd name="connsiteX4" fmla="*/ 0 w 1872208"/>
                <a:gd name="connsiteY4" fmla="*/ 324300 h 648600"/>
                <a:gd name="connsiteX0" fmla="*/ 936104 w 1872208"/>
                <a:gd name="connsiteY0" fmla="*/ 0 h 648600"/>
                <a:gd name="connsiteX1" fmla="*/ 1872208 w 1872208"/>
                <a:gd name="connsiteY1" fmla="*/ 324300 h 648600"/>
                <a:gd name="connsiteX2" fmla="*/ 936104 w 1872208"/>
                <a:gd name="connsiteY2" fmla="*/ 648600 h 648600"/>
                <a:gd name="connsiteX3" fmla="*/ 0 w 1872208"/>
                <a:gd name="connsiteY3" fmla="*/ 324300 h 648600"/>
                <a:gd name="connsiteX4" fmla="*/ 1027544 w 1872208"/>
                <a:gd name="connsiteY4" fmla="*/ 91440 h 648600"/>
                <a:gd name="connsiteX0" fmla="*/ 936104 w 1872208"/>
                <a:gd name="connsiteY0" fmla="*/ 0 h 648600"/>
                <a:gd name="connsiteX1" fmla="*/ 1872208 w 1872208"/>
                <a:gd name="connsiteY1" fmla="*/ 324300 h 648600"/>
                <a:gd name="connsiteX2" fmla="*/ 936104 w 1872208"/>
                <a:gd name="connsiteY2" fmla="*/ 648600 h 648600"/>
                <a:gd name="connsiteX3" fmla="*/ 0 w 1872208"/>
                <a:gd name="connsiteY3" fmla="*/ 324300 h 648600"/>
                <a:gd name="connsiteX0" fmla="*/ 1872208 w 1872208"/>
                <a:gd name="connsiteY0" fmla="*/ 0 h 324300"/>
                <a:gd name="connsiteX1" fmla="*/ 936104 w 1872208"/>
                <a:gd name="connsiteY1" fmla="*/ 324300 h 324300"/>
                <a:gd name="connsiteX2" fmla="*/ 0 w 1872208"/>
                <a:gd name="connsiteY2" fmla="*/ 0 h 324300"/>
                <a:gd name="connsiteX0" fmla="*/ 936104 w 936104"/>
                <a:gd name="connsiteY0" fmla="*/ 0 h 324300"/>
                <a:gd name="connsiteX1" fmla="*/ 0 w 936104"/>
                <a:gd name="connsiteY1" fmla="*/ 324300 h 32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6104" h="324300">
                  <a:moveTo>
                    <a:pt x="936104" y="0"/>
                  </a:moveTo>
                  <a:cubicBezTo>
                    <a:pt x="936104" y="179106"/>
                    <a:pt x="516996" y="324300"/>
                    <a:pt x="0" y="324300"/>
                  </a:cubicBezTo>
                </a:path>
              </a:pathLst>
            </a:custGeom>
            <a:noFill/>
            <a:ln>
              <a:solidFill>
                <a:srgbClr val="FF000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solidFill>
                  <a:srgbClr val="FF0000"/>
                </a:solidFill>
              </a:endParaRPr>
            </a:p>
          </p:txBody>
        </p:sp>
        <p:sp>
          <p:nvSpPr>
            <p:cNvPr id="108" name="Ellipse 75"/>
            <p:cNvSpPr/>
            <p:nvPr/>
          </p:nvSpPr>
          <p:spPr>
            <a:xfrm>
              <a:off x="7364155" y="5106391"/>
              <a:ext cx="500438" cy="203202"/>
            </a:xfrm>
            <a:custGeom>
              <a:avLst/>
              <a:gdLst>
                <a:gd name="connsiteX0" fmla="*/ 0 w 1872208"/>
                <a:gd name="connsiteY0" fmla="*/ 324300 h 648600"/>
                <a:gd name="connsiteX1" fmla="*/ 936104 w 1872208"/>
                <a:gd name="connsiteY1" fmla="*/ 0 h 648600"/>
                <a:gd name="connsiteX2" fmla="*/ 1872208 w 1872208"/>
                <a:gd name="connsiteY2" fmla="*/ 324300 h 648600"/>
                <a:gd name="connsiteX3" fmla="*/ 936104 w 1872208"/>
                <a:gd name="connsiteY3" fmla="*/ 648600 h 648600"/>
                <a:gd name="connsiteX4" fmla="*/ 0 w 1872208"/>
                <a:gd name="connsiteY4" fmla="*/ 324300 h 648600"/>
                <a:gd name="connsiteX0" fmla="*/ 936104 w 1872208"/>
                <a:gd name="connsiteY0" fmla="*/ 0 h 648600"/>
                <a:gd name="connsiteX1" fmla="*/ 1872208 w 1872208"/>
                <a:gd name="connsiteY1" fmla="*/ 324300 h 648600"/>
                <a:gd name="connsiteX2" fmla="*/ 936104 w 1872208"/>
                <a:gd name="connsiteY2" fmla="*/ 648600 h 648600"/>
                <a:gd name="connsiteX3" fmla="*/ 0 w 1872208"/>
                <a:gd name="connsiteY3" fmla="*/ 324300 h 648600"/>
                <a:gd name="connsiteX4" fmla="*/ 1027544 w 1872208"/>
                <a:gd name="connsiteY4" fmla="*/ 91440 h 648600"/>
                <a:gd name="connsiteX0" fmla="*/ 936104 w 1872208"/>
                <a:gd name="connsiteY0" fmla="*/ 0 h 648600"/>
                <a:gd name="connsiteX1" fmla="*/ 1872208 w 1872208"/>
                <a:gd name="connsiteY1" fmla="*/ 324300 h 648600"/>
                <a:gd name="connsiteX2" fmla="*/ 936104 w 1872208"/>
                <a:gd name="connsiteY2" fmla="*/ 648600 h 648600"/>
                <a:gd name="connsiteX3" fmla="*/ 0 w 1872208"/>
                <a:gd name="connsiteY3" fmla="*/ 324300 h 648600"/>
                <a:gd name="connsiteX0" fmla="*/ 1872208 w 1872208"/>
                <a:gd name="connsiteY0" fmla="*/ 0 h 324300"/>
                <a:gd name="connsiteX1" fmla="*/ 936104 w 1872208"/>
                <a:gd name="connsiteY1" fmla="*/ 324300 h 324300"/>
                <a:gd name="connsiteX2" fmla="*/ 0 w 1872208"/>
                <a:gd name="connsiteY2" fmla="*/ 0 h 324300"/>
                <a:gd name="connsiteX0" fmla="*/ 936104 w 936104"/>
                <a:gd name="connsiteY0" fmla="*/ 0 h 324300"/>
                <a:gd name="connsiteX1" fmla="*/ 0 w 936104"/>
                <a:gd name="connsiteY1" fmla="*/ 324300 h 32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6104" h="324300">
                  <a:moveTo>
                    <a:pt x="936104" y="0"/>
                  </a:moveTo>
                  <a:cubicBezTo>
                    <a:pt x="936104" y="179106"/>
                    <a:pt x="516996" y="324300"/>
                    <a:pt x="0" y="324300"/>
                  </a:cubicBezTo>
                </a:path>
              </a:pathLst>
            </a:custGeom>
            <a:noFill/>
            <a:ln>
              <a:solidFill>
                <a:srgbClr val="FF000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solidFill>
                  <a:srgbClr val="FF0000"/>
                </a:solidFill>
              </a:endParaRPr>
            </a:p>
          </p:txBody>
        </p:sp>
        <p:sp>
          <p:nvSpPr>
            <p:cNvPr id="109" name="Ellipse 75"/>
            <p:cNvSpPr/>
            <p:nvPr/>
          </p:nvSpPr>
          <p:spPr>
            <a:xfrm>
              <a:off x="7410605" y="5187146"/>
              <a:ext cx="283768" cy="71532"/>
            </a:xfrm>
            <a:custGeom>
              <a:avLst/>
              <a:gdLst>
                <a:gd name="connsiteX0" fmla="*/ 0 w 1872208"/>
                <a:gd name="connsiteY0" fmla="*/ 324300 h 648600"/>
                <a:gd name="connsiteX1" fmla="*/ 936104 w 1872208"/>
                <a:gd name="connsiteY1" fmla="*/ 0 h 648600"/>
                <a:gd name="connsiteX2" fmla="*/ 1872208 w 1872208"/>
                <a:gd name="connsiteY2" fmla="*/ 324300 h 648600"/>
                <a:gd name="connsiteX3" fmla="*/ 936104 w 1872208"/>
                <a:gd name="connsiteY3" fmla="*/ 648600 h 648600"/>
                <a:gd name="connsiteX4" fmla="*/ 0 w 1872208"/>
                <a:gd name="connsiteY4" fmla="*/ 324300 h 648600"/>
                <a:gd name="connsiteX0" fmla="*/ 936104 w 1872208"/>
                <a:gd name="connsiteY0" fmla="*/ 0 h 648600"/>
                <a:gd name="connsiteX1" fmla="*/ 1872208 w 1872208"/>
                <a:gd name="connsiteY1" fmla="*/ 324300 h 648600"/>
                <a:gd name="connsiteX2" fmla="*/ 936104 w 1872208"/>
                <a:gd name="connsiteY2" fmla="*/ 648600 h 648600"/>
                <a:gd name="connsiteX3" fmla="*/ 0 w 1872208"/>
                <a:gd name="connsiteY3" fmla="*/ 324300 h 648600"/>
                <a:gd name="connsiteX4" fmla="*/ 1027544 w 1872208"/>
                <a:gd name="connsiteY4" fmla="*/ 91440 h 648600"/>
                <a:gd name="connsiteX0" fmla="*/ 936104 w 1872208"/>
                <a:gd name="connsiteY0" fmla="*/ 0 h 648600"/>
                <a:gd name="connsiteX1" fmla="*/ 1872208 w 1872208"/>
                <a:gd name="connsiteY1" fmla="*/ 324300 h 648600"/>
                <a:gd name="connsiteX2" fmla="*/ 936104 w 1872208"/>
                <a:gd name="connsiteY2" fmla="*/ 648600 h 648600"/>
                <a:gd name="connsiteX3" fmla="*/ 0 w 1872208"/>
                <a:gd name="connsiteY3" fmla="*/ 324300 h 648600"/>
                <a:gd name="connsiteX0" fmla="*/ 1872208 w 1872208"/>
                <a:gd name="connsiteY0" fmla="*/ 0 h 324300"/>
                <a:gd name="connsiteX1" fmla="*/ 936104 w 1872208"/>
                <a:gd name="connsiteY1" fmla="*/ 324300 h 324300"/>
                <a:gd name="connsiteX2" fmla="*/ 0 w 1872208"/>
                <a:gd name="connsiteY2" fmla="*/ 0 h 324300"/>
                <a:gd name="connsiteX0" fmla="*/ 936104 w 936104"/>
                <a:gd name="connsiteY0" fmla="*/ 0 h 324300"/>
                <a:gd name="connsiteX1" fmla="*/ 0 w 936104"/>
                <a:gd name="connsiteY1" fmla="*/ 324300 h 324300"/>
                <a:gd name="connsiteX0" fmla="*/ 838880 w 838880"/>
                <a:gd name="connsiteY0" fmla="*/ 0 h 246816"/>
                <a:gd name="connsiteX1" fmla="*/ 0 w 838880"/>
                <a:gd name="connsiteY1" fmla="*/ 246816 h 246816"/>
                <a:gd name="connsiteX0" fmla="*/ 838880 w 838880"/>
                <a:gd name="connsiteY0" fmla="*/ 0 h 246816"/>
                <a:gd name="connsiteX1" fmla="*/ 0 w 838880"/>
                <a:gd name="connsiteY1" fmla="*/ 246816 h 246816"/>
                <a:gd name="connsiteX0" fmla="*/ 891232 w 891232"/>
                <a:gd name="connsiteY0" fmla="*/ 0 h 211597"/>
                <a:gd name="connsiteX1" fmla="*/ 0 w 891232"/>
                <a:gd name="connsiteY1" fmla="*/ 211597 h 211597"/>
                <a:gd name="connsiteX0" fmla="*/ 891232 w 891232"/>
                <a:gd name="connsiteY0" fmla="*/ 0 h 211597"/>
                <a:gd name="connsiteX1" fmla="*/ 0 w 891232"/>
                <a:gd name="connsiteY1" fmla="*/ 211597 h 211597"/>
                <a:gd name="connsiteX0" fmla="*/ 891232 w 891232"/>
                <a:gd name="connsiteY0" fmla="*/ 0 h 211597"/>
                <a:gd name="connsiteX1" fmla="*/ 0 w 891232"/>
                <a:gd name="connsiteY1" fmla="*/ 211597 h 211597"/>
                <a:gd name="connsiteX0" fmla="*/ 891232 w 891232"/>
                <a:gd name="connsiteY0" fmla="*/ 0 h 211597"/>
                <a:gd name="connsiteX1" fmla="*/ 0 w 891232"/>
                <a:gd name="connsiteY1" fmla="*/ 211597 h 2115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891232" h="211597">
                  <a:moveTo>
                    <a:pt x="891232" y="0"/>
                  </a:moveTo>
                  <a:cubicBezTo>
                    <a:pt x="749134" y="129797"/>
                    <a:pt x="472120" y="162289"/>
                    <a:pt x="0" y="211597"/>
                  </a:cubicBezTo>
                </a:path>
              </a:pathLst>
            </a:custGeom>
            <a:noFill/>
            <a:ln>
              <a:solidFill>
                <a:srgbClr val="FF000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solidFill>
                  <a:srgbClr val="FF0000"/>
                </a:solidFill>
              </a:endParaRPr>
            </a:p>
          </p:txBody>
        </p:sp>
        <p:sp>
          <p:nvSpPr>
            <p:cNvPr id="110" name="Ellipse 75"/>
            <p:cNvSpPr/>
            <p:nvPr/>
          </p:nvSpPr>
          <p:spPr>
            <a:xfrm flipV="1">
              <a:off x="7314196" y="6249591"/>
              <a:ext cx="690873" cy="269532"/>
            </a:xfrm>
            <a:custGeom>
              <a:avLst/>
              <a:gdLst>
                <a:gd name="connsiteX0" fmla="*/ 0 w 1872208"/>
                <a:gd name="connsiteY0" fmla="*/ 324300 h 648600"/>
                <a:gd name="connsiteX1" fmla="*/ 936104 w 1872208"/>
                <a:gd name="connsiteY1" fmla="*/ 0 h 648600"/>
                <a:gd name="connsiteX2" fmla="*/ 1872208 w 1872208"/>
                <a:gd name="connsiteY2" fmla="*/ 324300 h 648600"/>
                <a:gd name="connsiteX3" fmla="*/ 936104 w 1872208"/>
                <a:gd name="connsiteY3" fmla="*/ 648600 h 648600"/>
                <a:gd name="connsiteX4" fmla="*/ 0 w 1872208"/>
                <a:gd name="connsiteY4" fmla="*/ 324300 h 648600"/>
                <a:gd name="connsiteX0" fmla="*/ 936104 w 1872208"/>
                <a:gd name="connsiteY0" fmla="*/ 0 h 648600"/>
                <a:gd name="connsiteX1" fmla="*/ 1872208 w 1872208"/>
                <a:gd name="connsiteY1" fmla="*/ 324300 h 648600"/>
                <a:gd name="connsiteX2" fmla="*/ 936104 w 1872208"/>
                <a:gd name="connsiteY2" fmla="*/ 648600 h 648600"/>
                <a:gd name="connsiteX3" fmla="*/ 0 w 1872208"/>
                <a:gd name="connsiteY3" fmla="*/ 324300 h 648600"/>
                <a:gd name="connsiteX4" fmla="*/ 1027544 w 1872208"/>
                <a:gd name="connsiteY4" fmla="*/ 91440 h 648600"/>
                <a:gd name="connsiteX0" fmla="*/ 936104 w 1872208"/>
                <a:gd name="connsiteY0" fmla="*/ 0 h 648600"/>
                <a:gd name="connsiteX1" fmla="*/ 1872208 w 1872208"/>
                <a:gd name="connsiteY1" fmla="*/ 324300 h 648600"/>
                <a:gd name="connsiteX2" fmla="*/ 936104 w 1872208"/>
                <a:gd name="connsiteY2" fmla="*/ 648600 h 648600"/>
                <a:gd name="connsiteX3" fmla="*/ 0 w 1872208"/>
                <a:gd name="connsiteY3" fmla="*/ 324300 h 648600"/>
                <a:gd name="connsiteX0" fmla="*/ 1872208 w 1872208"/>
                <a:gd name="connsiteY0" fmla="*/ 0 h 324300"/>
                <a:gd name="connsiteX1" fmla="*/ 936104 w 1872208"/>
                <a:gd name="connsiteY1" fmla="*/ 324300 h 324300"/>
                <a:gd name="connsiteX2" fmla="*/ 0 w 1872208"/>
                <a:gd name="connsiteY2" fmla="*/ 0 h 324300"/>
                <a:gd name="connsiteX0" fmla="*/ 936104 w 936104"/>
                <a:gd name="connsiteY0" fmla="*/ 0 h 324300"/>
                <a:gd name="connsiteX1" fmla="*/ 0 w 936104"/>
                <a:gd name="connsiteY1" fmla="*/ 324300 h 324300"/>
                <a:gd name="connsiteX0" fmla="*/ 930126 w 930126"/>
                <a:gd name="connsiteY0" fmla="*/ 0 h 314775"/>
                <a:gd name="connsiteX1" fmla="*/ 0 w 930126"/>
                <a:gd name="connsiteY1" fmla="*/ 314775 h 314775"/>
                <a:gd name="connsiteX0" fmla="*/ 930126 w 930126"/>
                <a:gd name="connsiteY0" fmla="*/ 0 h 314775"/>
                <a:gd name="connsiteX1" fmla="*/ 0 w 930126"/>
                <a:gd name="connsiteY1" fmla="*/ 314775 h 314775"/>
                <a:gd name="connsiteX0" fmla="*/ 924148 w 924148"/>
                <a:gd name="connsiteY0" fmla="*/ 0 h 267150"/>
                <a:gd name="connsiteX1" fmla="*/ 0 w 924148"/>
                <a:gd name="connsiteY1" fmla="*/ 267150 h 267150"/>
                <a:gd name="connsiteX0" fmla="*/ 924148 w 924148"/>
                <a:gd name="connsiteY0" fmla="*/ 0 h 267150"/>
                <a:gd name="connsiteX1" fmla="*/ 0 w 924148"/>
                <a:gd name="connsiteY1" fmla="*/ 267150 h 267150"/>
                <a:gd name="connsiteX0" fmla="*/ 924148 w 924148"/>
                <a:gd name="connsiteY0" fmla="*/ 0 h 267150"/>
                <a:gd name="connsiteX1" fmla="*/ 0 w 924148"/>
                <a:gd name="connsiteY1" fmla="*/ 267150 h 267150"/>
                <a:gd name="connsiteX0" fmla="*/ 924148 w 924148"/>
                <a:gd name="connsiteY0" fmla="*/ 0 h 267150"/>
                <a:gd name="connsiteX1" fmla="*/ 0 w 924148"/>
                <a:gd name="connsiteY1" fmla="*/ 267150 h 267150"/>
                <a:gd name="connsiteX0" fmla="*/ 900232 w 900232"/>
                <a:gd name="connsiteY0" fmla="*/ 0 h 264769"/>
                <a:gd name="connsiteX1" fmla="*/ 0 w 900232"/>
                <a:gd name="connsiteY1" fmla="*/ 264769 h 264769"/>
                <a:gd name="connsiteX0" fmla="*/ 867348 w 867348"/>
                <a:gd name="connsiteY0" fmla="*/ 0 h 269532"/>
                <a:gd name="connsiteX1" fmla="*/ 0 w 867348"/>
                <a:gd name="connsiteY1" fmla="*/ 269532 h 269532"/>
                <a:gd name="connsiteX0" fmla="*/ 867348 w 867348"/>
                <a:gd name="connsiteY0" fmla="*/ 0 h 269532"/>
                <a:gd name="connsiteX1" fmla="*/ 0 w 867348"/>
                <a:gd name="connsiteY1" fmla="*/ 269532 h 269532"/>
                <a:gd name="connsiteX0" fmla="*/ 867348 w 867348"/>
                <a:gd name="connsiteY0" fmla="*/ 0 h 269532"/>
                <a:gd name="connsiteX1" fmla="*/ 0 w 867348"/>
                <a:gd name="connsiteY1" fmla="*/ 269532 h 2695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867348" h="269532">
                  <a:moveTo>
                    <a:pt x="867348" y="0"/>
                  </a:moveTo>
                  <a:cubicBezTo>
                    <a:pt x="765705" y="169580"/>
                    <a:pt x="487100" y="233813"/>
                    <a:pt x="0" y="269532"/>
                  </a:cubicBezTo>
                </a:path>
              </a:pathLst>
            </a:custGeom>
            <a:noFill/>
            <a:ln>
              <a:solidFill>
                <a:srgbClr val="FF000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solidFill>
                  <a:srgbClr val="FF0000"/>
                </a:solidFill>
              </a:endParaRPr>
            </a:p>
          </p:txBody>
        </p:sp>
        <p:sp>
          <p:nvSpPr>
            <p:cNvPr id="111" name="Ellipse 75"/>
            <p:cNvSpPr/>
            <p:nvPr/>
          </p:nvSpPr>
          <p:spPr>
            <a:xfrm flipV="1">
              <a:off x="7348959" y="6340087"/>
              <a:ext cx="507581" cy="173301"/>
            </a:xfrm>
            <a:custGeom>
              <a:avLst/>
              <a:gdLst>
                <a:gd name="connsiteX0" fmla="*/ 0 w 1872208"/>
                <a:gd name="connsiteY0" fmla="*/ 324300 h 648600"/>
                <a:gd name="connsiteX1" fmla="*/ 936104 w 1872208"/>
                <a:gd name="connsiteY1" fmla="*/ 0 h 648600"/>
                <a:gd name="connsiteX2" fmla="*/ 1872208 w 1872208"/>
                <a:gd name="connsiteY2" fmla="*/ 324300 h 648600"/>
                <a:gd name="connsiteX3" fmla="*/ 936104 w 1872208"/>
                <a:gd name="connsiteY3" fmla="*/ 648600 h 648600"/>
                <a:gd name="connsiteX4" fmla="*/ 0 w 1872208"/>
                <a:gd name="connsiteY4" fmla="*/ 324300 h 648600"/>
                <a:gd name="connsiteX0" fmla="*/ 936104 w 1872208"/>
                <a:gd name="connsiteY0" fmla="*/ 0 h 648600"/>
                <a:gd name="connsiteX1" fmla="*/ 1872208 w 1872208"/>
                <a:gd name="connsiteY1" fmla="*/ 324300 h 648600"/>
                <a:gd name="connsiteX2" fmla="*/ 936104 w 1872208"/>
                <a:gd name="connsiteY2" fmla="*/ 648600 h 648600"/>
                <a:gd name="connsiteX3" fmla="*/ 0 w 1872208"/>
                <a:gd name="connsiteY3" fmla="*/ 324300 h 648600"/>
                <a:gd name="connsiteX4" fmla="*/ 1027544 w 1872208"/>
                <a:gd name="connsiteY4" fmla="*/ 91440 h 648600"/>
                <a:gd name="connsiteX0" fmla="*/ 936104 w 1872208"/>
                <a:gd name="connsiteY0" fmla="*/ 0 h 648600"/>
                <a:gd name="connsiteX1" fmla="*/ 1872208 w 1872208"/>
                <a:gd name="connsiteY1" fmla="*/ 324300 h 648600"/>
                <a:gd name="connsiteX2" fmla="*/ 936104 w 1872208"/>
                <a:gd name="connsiteY2" fmla="*/ 648600 h 648600"/>
                <a:gd name="connsiteX3" fmla="*/ 0 w 1872208"/>
                <a:gd name="connsiteY3" fmla="*/ 324300 h 648600"/>
                <a:gd name="connsiteX0" fmla="*/ 1872208 w 1872208"/>
                <a:gd name="connsiteY0" fmla="*/ 0 h 324300"/>
                <a:gd name="connsiteX1" fmla="*/ 936104 w 1872208"/>
                <a:gd name="connsiteY1" fmla="*/ 324300 h 324300"/>
                <a:gd name="connsiteX2" fmla="*/ 0 w 1872208"/>
                <a:gd name="connsiteY2" fmla="*/ 0 h 324300"/>
                <a:gd name="connsiteX0" fmla="*/ 936104 w 936104"/>
                <a:gd name="connsiteY0" fmla="*/ 0 h 324300"/>
                <a:gd name="connsiteX1" fmla="*/ 0 w 936104"/>
                <a:gd name="connsiteY1" fmla="*/ 324300 h 324300"/>
                <a:gd name="connsiteX0" fmla="*/ 949467 w 949467"/>
                <a:gd name="connsiteY0" fmla="*/ 0 h 361047"/>
                <a:gd name="connsiteX1" fmla="*/ 0 w 949467"/>
                <a:gd name="connsiteY1" fmla="*/ 361047 h 361047"/>
                <a:gd name="connsiteX0" fmla="*/ 949467 w 949467"/>
                <a:gd name="connsiteY0" fmla="*/ 0 h 382045"/>
                <a:gd name="connsiteX1" fmla="*/ 0 w 949467"/>
                <a:gd name="connsiteY1" fmla="*/ 382045 h 382045"/>
                <a:gd name="connsiteX0" fmla="*/ 949467 w 949467"/>
                <a:gd name="connsiteY0" fmla="*/ 0 h 382045"/>
                <a:gd name="connsiteX1" fmla="*/ 0 w 949467"/>
                <a:gd name="connsiteY1" fmla="*/ 382045 h 382045"/>
                <a:gd name="connsiteX0" fmla="*/ 949467 w 949467"/>
                <a:gd name="connsiteY0" fmla="*/ 0 h 382045"/>
                <a:gd name="connsiteX1" fmla="*/ 0 w 949467"/>
                <a:gd name="connsiteY1" fmla="*/ 382045 h 3820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49467" h="382045">
                  <a:moveTo>
                    <a:pt x="949467" y="0"/>
                  </a:moveTo>
                  <a:cubicBezTo>
                    <a:pt x="918288" y="179106"/>
                    <a:pt x="454635" y="382045"/>
                    <a:pt x="0" y="382045"/>
                  </a:cubicBezTo>
                </a:path>
              </a:pathLst>
            </a:custGeom>
            <a:noFill/>
            <a:ln>
              <a:solidFill>
                <a:srgbClr val="FF000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solidFill>
                  <a:srgbClr val="FF0000"/>
                </a:solidFill>
              </a:endParaRPr>
            </a:p>
          </p:txBody>
        </p:sp>
        <p:sp>
          <p:nvSpPr>
            <p:cNvPr id="112" name="Ellipse 75"/>
            <p:cNvSpPr/>
            <p:nvPr/>
          </p:nvSpPr>
          <p:spPr>
            <a:xfrm flipV="1">
              <a:off x="7384389" y="6384357"/>
              <a:ext cx="283768" cy="71532"/>
            </a:xfrm>
            <a:custGeom>
              <a:avLst/>
              <a:gdLst>
                <a:gd name="connsiteX0" fmla="*/ 0 w 1872208"/>
                <a:gd name="connsiteY0" fmla="*/ 324300 h 648600"/>
                <a:gd name="connsiteX1" fmla="*/ 936104 w 1872208"/>
                <a:gd name="connsiteY1" fmla="*/ 0 h 648600"/>
                <a:gd name="connsiteX2" fmla="*/ 1872208 w 1872208"/>
                <a:gd name="connsiteY2" fmla="*/ 324300 h 648600"/>
                <a:gd name="connsiteX3" fmla="*/ 936104 w 1872208"/>
                <a:gd name="connsiteY3" fmla="*/ 648600 h 648600"/>
                <a:gd name="connsiteX4" fmla="*/ 0 w 1872208"/>
                <a:gd name="connsiteY4" fmla="*/ 324300 h 648600"/>
                <a:gd name="connsiteX0" fmla="*/ 936104 w 1872208"/>
                <a:gd name="connsiteY0" fmla="*/ 0 h 648600"/>
                <a:gd name="connsiteX1" fmla="*/ 1872208 w 1872208"/>
                <a:gd name="connsiteY1" fmla="*/ 324300 h 648600"/>
                <a:gd name="connsiteX2" fmla="*/ 936104 w 1872208"/>
                <a:gd name="connsiteY2" fmla="*/ 648600 h 648600"/>
                <a:gd name="connsiteX3" fmla="*/ 0 w 1872208"/>
                <a:gd name="connsiteY3" fmla="*/ 324300 h 648600"/>
                <a:gd name="connsiteX4" fmla="*/ 1027544 w 1872208"/>
                <a:gd name="connsiteY4" fmla="*/ 91440 h 648600"/>
                <a:gd name="connsiteX0" fmla="*/ 936104 w 1872208"/>
                <a:gd name="connsiteY0" fmla="*/ 0 h 648600"/>
                <a:gd name="connsiteX1" fmla="*/ 1872208 w 1872208"/>
                <a:gd name="connsiteY1" fmla="*/ 324300 h 648600"/>
                <a:gd name="connsiteX2" fmla="*/ 936104 w 1872208"/>
                <a:gd name="connsiteY2" fmla="*/ 648600 h 648600"/>
                <a:gd name="connsiteX3" fmla="*/ 0 w 1872208"/>
                <a:gd name="connsiteY3" fmla="*/ 324300 h 648600"/>
                <a:gd name="connsiteX0" fmla="*/ 1872208 w 1872208"/>
                <a:gd name="connsiteY0" fmla="*/ 0 h 324300"/>
                <a:gd name="connsiteX1" fmla="*/ 936104 w 1872208"/>
                <a:gd name="connsiteY1" fmla="*/ 324300 h 324300"/>
                <a:gd name="connsiteX2" fmla="*/ 0 w 1872208"/>
                <a:gd name="connsiteY2" fmla="*/ 0 h 324300"/>
                <a:gd name="connsiteX0" fmla="*/ 936104 w 936104"/>
                <a:gd name="connsiteY0" fmla="*/ 0 h 324300"/>
                <a:gd name="connsiteX1" fmla="*/ 0 w 936104"/>
                <a:gd name="connsiteY1" fmla="*/ 324300 h 324300"/>
                <a:gd name="connsiteX0" fmla="*/ 838880 w 838880"/>
                <a:gd name="connsiteY0" fmla="*/ 0 h 246816"/>
                <a:gd name="connsiteX1" fmla="*/ 0 w 838880"/>
                <a:gd name="connsiteY1" fmla="*/ 246816 h 246816"/>
                <a:gd name="connsiteX0" fmla="*/ 838880 w 838880"/>
                <a:gd name="connsiteY0" fmla="*/ 0 h 246816"/>
                <a:gd name="connsiteX1" fmla="*/ 0 w 838880"/>
                <a:gd name="connsiteY1" fmla="*/ 246816 h 246816"/>
                <a:gd name="connsiteX0" fmla="*/ 891232 w 891232"/>
                <a:gd name="connsiteY0" fmla="*/ 0 h 211597"/>
                <a:gd name="connsiteX1" fmla="*/ 0 w 891232"/>
                <a:gd name="connsiteY1" fmla="*/ 211597 h 211597"/>
                <a:gd name="connsiteX0" fmla="*/ 891232 w 891232"/>
                <a:gd name="connsiteY0" fmla="*/ 0 h 211597"/>
                <a:gd name="connsiteX1" fmla="*/ 0 w 891232"/>
                <a:gd name="connsiteY1" fmla="*/ 211597 h 211597"/>
                <a:gd name="connsiteX0" fmla="*/ 891232 w 891232"/>
                <a:gd name="connsiteY0" fmla="*/ 0 h 211597"/>
                <a:gd name="connsiteX1" fmla="*/ 0 w 891232"/>
                <a:gd name="connsiteY1" fmla="*/ 211597 h 211597"/>
                <a:gd name="connsiteX0" fmla="*/ 891232 w 891232"/>
                <a:gd name="connsiteY0" fmla="*/ 0 h 211597"/>
                <a:gd name="connsiteX1" fmla="*/ 0 w 891232"/>
                <a:gd name="connsiteY1" fmla="*/ 211597 h 2115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891232" h="211597">
                  <a:moveTo>
                    <a:pt x="891232" y="0"/>
                  </a:moveTo>
                  <a:cubicBezTo>
                    <a:pt x="749134" y="129797"/>
                    <a:pt x="472120" y="162289"/>
                    <a:pt x="0" y="211597"/>
                  </a:cubicBezTo>
                </a:path>
              </a:pathLst>
            </a:custGeom>
            <a:noFill/>
            <a:ln>
              <a:solidFill>
                <a:srgbClr val="FF000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solidFill>
                  <a:srgbClr val="FF0000"/>
                </a:solidFill>
              </a:endParaRPr>
            </a:p>
          </p:txBody>
        </p:sp>
      </p:grpSp>
      <p:cxnSp>
        <p:nvCxnSpPr>
          <p:cNvPr id="59" name="Connecteur droit 58"/>
          <p:cNvCxnSpPr/>
          <p:nvPr/>
        </p:nvCxnSpPr>
        <p:spPr>
          <a:xfrm>
            <a:off x="1331640" y="5813648"/>
            <a:ext cx="1512168" cy="0"/>
          </a:xfrm>
          <a:prstGeom prst="line">
            <a:avLst/>
          </a:prstGeom>
          <a:ln w="28575">
            <a:solidFill>
              <a:srgbClr val="FF0000"/>
            </a:solidFill>
            <a:prstDash val="sysDash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Connecteur droit 59"/>
          <p:cNvCxnSpPr/>
          <p:nvPr/>
        </p:nvCxnSpPr>
        <p:spPr>
          <a:xfrm>
            <a:off x="1331640" y="5517232"/>
            <a:ext cx="1512168" cy="18446"/>
          </a:xfrm>
          <a:prstGeom prst="line">
            <a:avLst/>
          </a:prstGeom>
          <a:ln w="28575">
            <a:solidFill>
              <a:srgbClr val="FF0000"/>
            </a:solidFill>
            <a:prstDash val="sysDash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Arc 60"/>
          <p:cNvSpPr/>
          <p:nvPr/>
        </p:nvSpPr>
        <p:spPr>
          <a:xfrm flipV="1">
            <a:off x="1108814" y="4365104"/>
            <a:ext cx="3081204" cy="1080120"/>
          </a:xfrm>
          <a:prstGeom prst="arc">
            <a:avLst>
              <a:gd name="adj1" fmla="val 10860853"/>
              <a:gd name="adj2" fmla="val 17423871"/>
            </a:avLst>
          </a:prstGeom>
          <a:ln w="28575">
            <a:solidFill>
              <a:srgbClr val="FF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FF0000"/>
              </a:solidFill>
            </a:endParaRPr>
          </a:p>
        </p:txBody>
      </p:sp>
      <p:sp>
        <p:nvSpPr>
          <p:cNvPr id="62" name="Arc 61"/>
          <p:cNvSpPr/>
          <p:nvPr/>
        </p:nvSpPr>
        <p:spPr>
          <a:xfrm>
            <a:off x="986498" y="5891559"/>
            <a:ext cx="3278146" cy="1080120"/>
          </a:xfrm>
          <a:prstGeom prst="arc">
            <a:avLst>
              <a:gd name="adj1" fmla="val 10868613"/>
              <a:gd name="adj2" fmla="val 17580963"/>
            </a:avLst>
          </a:prstGeom>
          <a:ln w="28575">
            <a:solidFill>
              <a:srgbClr val="FF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FF0000"/>
              </a:solidFill>
            </a:endParaRPr>
          </a:p>
        </p:txBody>
      </p:sp>
      <p:sp>
        <p:nvSpPr>
          <p:cNvPr id="10" name="Ellipse 9"/>
          <p:cNvSpPr/>
          <p:nvPr/>
        </p:nvSpPr>
        <p:spPr>
          <a:xfrm>
            <a:off x="2058476" y="4857713"/>
            <a:ext cx="1224136" cy="263069"/>
          </a:xfrm>
          <a:prstGeom prst="ellipse">
            <a:avLst/>
          </a:prstGeom>
          <a:noFill/>
          <a:ln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FF0000"/>
              </a:solidFill>
            </a:endParaRPr>
          </a:p>
        </p:txBody>
      </p:sp>
      <p:sp>
        <p:nvSpPr>
          <p:cNvPr id="11" name="Ellipse 10"/>
          <p:cNvSpPr/>
          <p:nvPr/>
        </p:nvSpPr>
        <p:spPr>
          <a:xfrm>
            <a:off x="2037348" y="6217547"/>
            <a:ext cx="1224136" cy="263069"/>
          </a:xfrm>
          <a:prstGeom prst="ellipse">
            <a:avLst/>
          </a:prstGeom>
          <a:noFill/>
          <a:ln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FF0000"/>
              </a:solidFill>
            </a:endParaRPr>
          </a:p>
        </p:txBody>
      </p:sp>
      <p:sp>
        <p:nvSpPr>
          <p:cNvPr id="12" name="Ellipse 11"/>
          <p:cNvSpPr/>
          <p:nvPr/>
        </p:nvSpPr>
        <p:spPr>
          <a:xfrm>
            <a:off x="1892073" y="6165305"/>
            <a:ext cx="1521811" cy="467712"/>
          </a:xfrm>
          <a:prstGeom prst="ellipse">
            <a:avLst/>
          </a:prstGeom>
          <a:noFill/>
          <a:ln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FF0000"/>
              </a:solidFill>
            </a:endParaRPr>
          </a:p>
        </p:txBody>
      </p:sp>
      <p:sp>
        <p:nvSpPr>
          <p:cNvPr id="13" name="Ellipse 12"/>
          <p:cNvSpPr/>
          <p:nvPr/>
        </p:nvSpPr>
        <p:spPr>
          <a:xfrm>
            <a:off x="1698436" y="6083346"/>
            <a:ext cx="1872208" cy="648600"/>
          </a:xfrm>
          <a:prstGeom prst="ellipse">
            <a:avLst/>
          </a:prstGeom>
          <a:noFill/>
          <a:ln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FF0000"/>
              </a:solidFill>
            </a:endParaRPr>
          </a:p>
        </p:txBody>
      </p:sp>
      <p:sp>
        <p:nvSpPr>
          <p:cNvPr id="14" name="Ellipse 13"/>
          <p:cNvSpPr/>
          <p:nvPr/>
        </p:nvSpPr>
        <p:spPr>
          <a:xfrm>
            <a:off x="1892073" y="4720134"/>
            <a:ext cx="1521811" cy="467712"/>
          </a:xfrm>
          <a:prstGeom prst="ellipse">
            <a:avLst/>
          </a:prstGeom>
          <a:noFill/>
          <a:ln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FF0000"/>
              </a:solidFill>
            </a:endParaRPr>
          </a:p>
        </p:txBody>
      </p:sp>
      <p:sp>
        <p:nvSpPr>
          <p:cNvPr id="15" name="Ellipse 14"/>
          <p:cNvSpPr/>
          <p:nvPr/>
        </p:nvSpPr>
        <p:spPr>
          <a:xfrm>
            <a:off x="1716874" y="4605847"/>
            <a:ext cx="1872208" cy="648600"/>
          </a:xfrm>
          <a:prstGeom prst="ellipse">
            <a:avLst/>
          </a:prstGeom>
          <a:noFill/>
          <a:ln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FF0000"/>
              </a:solidFill>
            </a:endParaRPr>
          </a:p>
        </p:txBody>
      </p:sp>
      <p:sp>
        <p:nvSpPr>
          <p:cNvPr id="16" name="Arc 15"/>
          <p:cNvSpPr/>
          <p:nvPr/>
        </p:nvSpPr>
        <p:spPr>
          <a:xfrm>
            <a:off x="1213462" y="6021288"/>
            <a:ext cx="2871908" cy="1080120"/>
          </a:xfrm>
          <a:prstGeom prst="arc">
            <a:avLst>
              <a:gd name="adj1" fmla="val 10868613"/>
              <a:gd name="adj2" fmla="val 17618415"/>
            </a:avLst>
          </a:prstGeom>
          <a:ln w="28575">
            <a:solidFill>
              <a:srgbClr val="FF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FF0000"/>
              </a:solidFill>
            </a:endParaRPr>
          </a:p>
        </p:txBody>
      </p:sp>
      <p:sp>
        <p:nvSpPr>
          <p:cNvPr id="17" name="Arc 16"/>
          <p:cNvSpPr/>
          <p:nvPr/>
        </p:nvSpPr>
        <p:spPr>
          <a:xfrm flipV="1">
            <a:off x="1194380" y="4237424"/>
            <a:ext cx="2871908" cy="1080120"/>
          </a:xfrm>
          <a:prstGeom prst="arc">
            <a:avLst>
              <a:gd name="adj1" fmla="val 10868613"/>
              <a:gd name="adj2" fmla="val 17526900"/>
            </a:avLst>
          </a:prstGeom>
          <a:ln w="28575">
            <a:solidFill>
              <a:srgbClr val="FF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FF0000"/>
              </a:solidFill>
            </a:endParaRPr>
          </a:p>
        </p:txBody>
      </p:sp>
      <p:cxnSp>
        <p:nvCxnSpPr>
          <p:cNvPr id="19" name="Connecteur droit 18"/>
          <p:cNvCxnSpPr/>
          <p:nvPr/>
        </p:nvCxnSpPr>
        <p:spPr>
          <a:xfrm>
            <a:off x="1403648" y="5661248"/>
            <a:ext cx="1440160" cy="0"/>
          </a:xfrm>
          <a:prstGeom prst="line">
            <a:avLst/>
          </a:prstGeom>
          <a:ln w="28575">
            <a:solidFill>
              <a:srgbClr val="FF0000"/>
            </a:solidFill>
            <a:prstDash val="sysDash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7" name="Groupe 46"/>
          <p:cNvGrpSpPr/>
          <p:nvPr/>
        </p:nvGrpSpPr>
        <p:grpSpPr>
          <a:xfrm>
            <a:off x="35496" y="5201539"/>
            <a:ext cx="378042" cy="493632"/>
            <a:chOff x="179512" y="3282088"/>
            <a:chExt cx="504056" cy="886254"/>
          </a:xfrm>
        </p:grpSpPr>
        <p:cxnSp>
          <p:nvCxnSpPr>
            <p:cNvPr id="48" name="Connecteur droit 47"/>
            <p:cNvCxnSpPr/>
            <p:nvPr/>
          </p:nvCxnSpPr>
          <p:spPr>
            <a:xfrm>
              <a:off x="431540" y="3282088"/>
              <a:ext cx="0" cy="379302"/>
            </a:xfrm>
            <a:prstGeom prst="line">
              <a:avLst/>
            </a:prstGeom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Connecteur droit 48"/>
            <p:cNvCxnSpPr/>
            <p:nvPr/>
          </p:nvCxnSpPr>
          <p:spPr>
            <a:xfrm>
              <a:off x="179512" y="3661390"/>
              <a:ext cx="504056" cy="0"/>
            </a:xfrm>
            <a:prstGeom prst="line">
              <a:avLst/>
            </a:prstGeom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Connecteur droit 49"/>
            <p:cNvCxnSpPr/>
            <p:nvPr/>
          </p:nvCxnSpPr>
          <p:spPr>
            <a:xfrm>
              <a:off x="305526" y="3789040"/>
              <a:ext cx="252028" cy="6127"/>
            </a:xfrm>
            <a:prstGeom prst="line">
              <a:avLst/>
            </a:prstGeom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Connecteur droit 50"/>
            <p:cNvCxnSpPr/>
            <p:nvPr/>
          </p:nvCxnSpPr>
          <p:spPr>
            <a:xfrm>
              <a:off x="431540" y="3789040"/>
              <a:ext cx="0" cy="379302"/>
            </a:xfrm>
            <a:prstGeom prst="line">
              <a:avLst/>
            </a:prstGeom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8" name="Espace réservé du contenu 2"/>
          <p:cNvSpPr txBox="1">
            <a:spLocks/>
          </p:cNvSpPr>
          <p:nvPr/>
        </p:nvSpPr>
        <p:spPr>
          <a:xfrm>
            <a:off x="1370296" y="5171290"/>
            <a:ext cx="400148" cy="362278"/>
          </a:xfrm>
          <a:prstGeom prst="rect">
            <a:avLst/>
          </a:prstGeom>
          <a:ln>
            <a:solidFill>
              <a:srgbClr val="FF0000"/>
            </a:solidFill>
          </a:ln>
        </p:spPr>
        <p:txBody>
          <a:bodyPr vert="horz" lIns="91440" tIns="45720" rIns="91440" bIns="45720" rtlCol="0">
            <a:normAutofit fontScale="92500"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fr-FR" sz="2000" dirty="0" smtClean="0">
                <a:solidFill>
                  <a:srgbClr val="FF0000"/>
                </a:solidFill>
              </a:rPr>
              <a:t>B</a:t>
            </a:r>
            <a:endParaRPr lang="fr-FR" sz="2000" dirty="0">
              <a:solidFill>
                <a:srgbClr val="FF0000"/>
              </a:solidFill>
            </a:endParaRPr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274638"/>
            <a:ext cx="9179496" cy="850106"/>
          </a:xfrm>
        </p:spPr>
        <p:txBody>
          <a:bodyPr>
            <a:normAutofit fontScale="90000"/>
          </a:bodyPr>
          <a:lstStyle/>
          <a:p>
            <a:r>
              <a:rPr lang="fr-FR" dirty="0" smtClean="0">
                <a:solidFill>
                  <a:schemeClr val="bg1"/>
                </a:solidFill>
              </a:rPr>
              <a:t>Fonctionnement d’une inductance</a:t>
            </a:r>
            <a:endParaRPr lang="fr-FR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Espace réservé du contenu 2"/>
              <p:cNvSpPr txBox="1">
                <a:spLocks/>
              </p:cNvSpPr>
              <p:nvPr/>
            </p:nvSpPr>
            <p:spPr>
              <a:xfrm>
                <a:off x="174979" y="3068960"/>
                <a:ext cx="4685053" cy="1215752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342900" indent="-3429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ctr">
                  <a:buFont typeface="Arial" panose="020B0604020202020204" pitchFamily="34" charset="0"/>
                  <a:buNone/>
                </a:pPr>
                <a:r>
                  <a:rPr lang="fr-FR" sz="2000" dirty="0" smtClean="0">
                    <a:solidFill>
                      <a:schemeClr val="bg1"/>
                    </a:solidFill>
                  </a:rPr>
                  <a:t>Dans une bobine on aura:</a:t>
                </a:r>
              </a:p>
              <a:p>
                <a:pPr marL="0" indent="0" algn="ctr">
                  <a:buFont typeface="Arial" panose="020B0604020202020204" pitchFamily="34" charset="0"/>
                  <a:buNone/>
                </a:pPr>
                <a:r>
                  <a:rPr lang="fr-FR" sz="2000" dirty="0" smtClean="0">
                    <a:solidFill>
                      <a:schemeClr val="bg1"/>
                    </a:solidFill>
                  </a:rPr>
                  <a:t>B = </a:t>
                </a:r>
                <a:r>
                  <a:rPr lang="fr-FR" sz="2000" dirty="0" smtClean="0">
                    <a:solidFill>
                      <a:schemeClr val="bg1"/>
                    </a:solidFill>
                    <a:sym typeface="Symbol"/>
                  </a:rPr>
                  <a:t></a:t>
                </a:r>
                <a:r>
                  <a:rPr lang="fr-FR" sz="2000" baseline="-25000" dirty="0" smtClean="0">
                    <a:solidFill>
                      <a:schemeClr val="bg1"/>
                    </a:solidFill>
                    <a:sym typeface="Symbol"/>
                  </a:rPr>
                  <a:t>0 </a:t>
                </a:r>
                <a:r>
                  <a:rPr lang="fr-FR" sz="2000" dirty="0" smtClean="0">
                    <a:solidFill>
                      <a:schemeClr val="bg1"/>
                    </a:solidFill>
                    <a:sym typeface="Symbol"/>
                  </a:rPr>
                  <a:t>.</a:t>
                </a:r>
                <a:r>
                  <a:rPr lang="fr-FR" sz="2000" baseline="-25000" dirty="0" smtClean="0">
                    <a:solidFill>
                      <a:schemeClr val="bg1"/>
                    </a:solidFill>
                    <a:sym typeface="Symbol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r-FR" sz="2800" smtClean="0">
                            <a:solidFill>
                              <a:schemeClr val="bg1"/>
                            </a:solidFill>
                            <a:latin typeface="+mj-lt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fr-FR" sz="2800" b="0" i="0" smtClean="0">
                            <a:solidFill>
                              <a:schemeClr val="bg1"/>
                            </a:solidFill>
                            <a:latin typeface="+mj-lt"/>
                          </a:rPr>
                          <m:t>N</m:t>
                        </m:r>
                        <m:r>
                          <a:rPr lang="fr-FR" sz="2800" b="0" i="0" smtClean="0">
                            <a:solidFill>
                              <a:schemeClr val="bg1"/>
                            </a:solidFill>
                            <a:latin typeface="+mj-lt"/>
                          </a:rPr>
                          <m:t> . </m:t>
                        </m:r>
                        <m:r>
                          <a:rPr lang="fr-FR" sz="2800" b="0" i="0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 </m:t>
                        </m:r>
                        <m:r>
                          <m:rPr>
                            <m:sty m:val="p"/>
                          </m:rPr>
                          <a:rPr lang="fr-FR" sz="2800" b="0" i="0" smtClean="0">
                            <a:solidFill>
                              <a:schemeClr val="bg1"/>
                            </a:solidFill>
                            <a:latin typeface="+mj-lt"/>
                          </a:rPr>
                          <m:t>I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fr-FR" sz="2800" b="0" i="0" smtClean="0">
                            <a:solidFill>
                              <a:schemeClr val="bg1"/>
                            </a:solidFill>
                            <a:latin typeface="+mj-lt"/>
                          </a:rPr>
                          <m:t>L</m:t>
                        </m:r>
                      </m:den>
                    </m:f>
                  </m:oMath>
                </a14:m>
                <a:r>
                  <a:rPr lang="fr-FR" sz="2000" dirty="0" smtClean="0">
                    <a:solidFill>
                      <a:schemeClr val="bg1"/>
                    </a:solidFill>
                  </a:rPr>
                  <a:t>  </a:t>
                </a:r>
                <a:endParaRPr lang="fr-FR" sz="2000" dirty="0">
                  <a:solidFill>
                    <a:schemeClr val="bg1"/>
                  </a:solidFill>
                </a:endParaRPr>
              </a:p>
            </p:txBody>
          </p:sp>
        </mc:Choice>
        <mc:Fallback>
          <p:sp>
            <p:nvSpPr>
              <p:cNvPr id="5" name="Espace réservé du contenu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4979" y="3068960"/>
                <a:ext cx="4685053" cy="1215752"/>
              </a:xfrm>
              <a:prstGeom prst="rect">
                <a:avLst/>
              </a:prstGeom>
              <a:blipFill rotWithShape="1">
                <a:blip r:embed="rId2"/>
                <a:stretch>
                  <a:fillRect t="-250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Espace réservé du contenu 2"/>
          <p:cNvSpPr txBox="1">
            <a:spLocks/>
          </p:cNvSpPr>
          <p:nvPr/>
        </p:nvSpPr>
        <p:spPr>
          <a:xfrm>
            <a:off x="3707904" y="2852936"/>
            <a:ext cx="5904656" cy="121575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fr-FR" sz="1600" dirty="0" smtClean="0">
                <a:solidFill>
                  <a:schemeClr val="bg1"/>
                </a:solidFill>
              </a:rPr>
              <a:t>Avec: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fr-FR" sz="1600" dirty="0" smtClean="0">
                <a:solidFill>
                  <a:schemeClr val="bg1"/>
                </a:solidFill>
              </a:rPr>
              <a:t>B: en tesla (au centre de la bobine) 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fr-FR" sz="1600" dirty="0" smtClean="0">
                <a:solidFill>
                  <a:schemeClr val="bg1"/>
                </a:solidFill>
                <a:sym typeface="Symbol"/>
              </a:rPr>
              <a:t></a:t>
            </a:r>
            <a:r>
              <a:rPr lang="fr-FR" sz="1600" baseline="-25000" dirty="0" smtClean="0">
                <a:solidFill>
                  <a:schemeClr val="bg1"/>
                </a:solidFill>
                <a:sym typeface="Symbol"/>
              </a:rPr>
              <a:t>0 =</a:t>
            </a:r>
            <a:r>
              <a:rPr lang="fr-FR" sz="1600" dirty="0" smtClean="0">
                <a:solidFill>
                  <a:schemeClr val="bg1"/>
                </a:solidFill>
                <a:sym typeface="Symbol"/>
              </a:rPr>
              <a:t> 4  10 </a:t>
            </a:r>
            <a:r>
              <a:rPr lang="fr-FR" sz="1600" baseline="30000" dirty="0" smtClean="0">
                <a:solidFill>
                  <a:schemeClr val="bg1"/>
                </a:solidFill>
                <a:sym typeface="Symbol"/>
              </a:rPr>
              <a:t>-7</a:t>
            </a:r>
            <a:r>
              <a:rPr lang="fr-FR" sz="1600" dirty="0" smtClean="0">
                <a:solidFill>
                  <a:schemeClr val="bg1"/>
                </a:solidFill>
                <a:sym typeface="Symbol"/>
              </a:rPr>
              <a:t> perméabilité magnétique de l’air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fr-FR" sz="1600" dirty="0" smtClean="0">
                <a:solidFill>
                  <a:schemeClr val="bg1"/>
                </a:solidFill>
              </a:rPr>
              <a:t>N : nombre de spires de la bobine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fr-FR" sz="1600" dirty="0" smtClean="0">
                <a:solidFill>
                  <a:schemeClr val="bg1"/>
                </a:solidFill>
              </a:rPr>
              <a:t>I : en ampères, courant dans la bobine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fr-FR" sz="1600" dirty="0" smtClean="0">
                <a:solidFill>
                  <a:schemeClr val="bg1"/>
                </a:solidFill>
              </a:rPr>
              <a:t>L: longueur de la bobine en mètres</a:t>
            </a:r>
            <a:endParaRPr lang="fr-FR" sz="1600" dirty="0">
              <a:solidFill>
                <a:schemeClr val="bg1"/>
              </a:solidFill>
            </a:endParaRPr>
          </a:p>
        </p:txBody>
      </p:sp>
      <p:sp>
        <p:nvSpPr>
          <p:cNvPr id="7" name="Forme libre 6"/>
          <p:cNvSpPr/>
          <p:nvPr/>
        </p:nvSpPr>
        <p:spPr>
          <a:xfrm rot="5400000">
            <a:off x="1148579" y="4296494"/>
            <a:ext cx="1687903" cy="2478368"/>
          </a:xfrm>
          <a:custGeom>
            <a:avLst/>
            <a:gdLst>
              <a:gd name="connsiteX0" fmla="*/ 540167 w 2089844"/>
              <a:gd name="connsiteY0" fmla="*/ 0 h 605538"/>
              <a:gd name="connsiteX1" fmla="*/ 1468689 w 2089844"/>
              <a:gd name="connsiteY1" fmla="*/ 10592 h 605538"/>
              <a:gd name="connsiteX2" fmla="*/ 1920593 w 2089844"/>
              <a:gd name="connsiteY2" fmla="*/ 49427 h 605538"/>
              <a:gd name="connsiteX3" fmla="*/ 2086527 w 2089844"/>
              <a:gd name="connsiteY3" fmla="*/ 116507 h 605538"/>
              <a:gd name="connsiteX4" fmla="*/ 1835861 w 2089844"/>
              <a:gd name="connsiteY4" fmla="*/ 208300 h 605538"/>
              <a:gd name="connsiteX5" fmla="*/ 1405140 w 2089844"/>
              <a:gd name="connsiteY5" fmla="*/ 236544 h 605538"/>
              <a:gd name="connsiteX6" fmla="*/ 776711 w 2089844"/>
              <a:gd name="connsiteY6" fmla="*/ 158873 h 605538"/>
              <a:gd name="connsiteX7" fmla="*/ 896748 w 2089844"/>
              <a:gd name="connsiteY7" fmla="*/ 81202 h 605538"/>
              <a:gd name="connsiteX8" fmla="*/ 1391018 w 2089844"/>
              <a:gd name="connsiteY8" fmla="*/ 56488 h 605538"/>
              <a:gd name="connsiteX9" fmla="*/ 1754660 w 2089844"/>
              <a:gd name="connsiteY9" fmla="*/ 74141 h 605538"/>
              <a:gd name="connsiteX10" fmla="*/ 2044161 w 2089844"/>
              <a:gd name="connsiteY10" fmla="*/ 123568 h 605538"/>
              <a:gd name="connsiteX11" fmla="*/ 2037100 w 2089844"/>
              <a:gd name="connsiteY11" fmla="*/ 208300 h 605538"/>
              <a:gd name="connsiteX12" fmla="*/ 1832331 w 2089844"/>
              <a:gd name="connsiteY12" fmla="*/ 268318 h 605538"/>
              <a:gd name="connsiteX13" fmla="*/ 1451037 w 2089844"/>
              <a:gd name="connsiteY13" fmla="*/ 296562 h 605538"/>
              <a:gd name="connsiteX14" fmla="*/ 917931 w 2089844"/>
              <a:gd name="connsiteY14" fmla="*/ 257727 h 605538"/>
              <a:gd name="connsiteX15" fmla="*/ 751997 w 2089844"/>
              <a:gd name="connsiteY15" fmla="*/ 204769 h 605538"/>
              <a:gd name="connsiteX16" fmla="*/ 1129761 w 2089844"/>
              <a:gd name="connsiteY16" fmla="*/ 137690 h 605538"/>
              <a:gd name="connsiteX17" fmla="*/ 1737007 w 2089844"/>
              <a:gd name="connsiteY17" fmla="*/ 144751 h 605538"/>
              <a:gd name="connsiteX18" fmla="*/ 2082996 w 2089844"/>
              <a:gd name="connsiteY18" fmla="*/ 225952 h 605538"/>
              <a:gd name="connsiteX19" fmla="*/ 1885288 w 2089844"/>
              <a:gd name="connsiteY19" fmla="*/ 321276 h 605538"/>
              <a:gd name="connsiteX20" fmla="*/ 1482811 w 2089844"/>
              <a:gd name="connsiteY20" fmla="*/ 360111 h 605538"/>
              <a:gd name="connsiteX21" fmla="*/ 928522 w 2089844"/>
              <a:gd name="connsiteY21" fmla="*/ 335398 h 605538"/>
              <a:gd name="connsiteX22" fmla="*/ 737875 w 2089844"/>
              <a:gd name="connsiteY22" fmla="*/ 275379 h 605538"/>
              <a:gd name="connsiteX23" fmla="*/ 1023846 w 2089844"/>
              <a:gd name="connsiteY23" fmla="*/ 211830 h 605538"/>
              <a:gd name="connsiteX24" fmla="*/ 1719355 w 2089844"/>
              <a:gd name="connsiteY24" fmla="*/ 204769 h 605538"/>
              <a:gd name="connsiteX25" fmla="*/ 2068874 w 2089844"/>
              <a:gd name="connsiteY25" fmla="*/ 289501 h 605538"/>
              <a:gd name="connsiteX26" fmla="*/ 1938246 w 2089844"/>
              <a:gd name="connsiteY26" fmla="*/ 388355 h 605538"/>
              <a:gd name="connsiteX27" fmla="*/ 1359244 w 2089844"/>
              <a:gd name="connsiteY27" fmla="*/ 427191 h 605538"/>
              <a:gd name="connsiteX28" fmla="*/ 946175 w 2089844"/>
              <a:gd name="connsiteY28" fmla="*/ 402477 h 605538"/>
              <a:gd name="connsiteX29" fmla="*/ 766119 w 2089844"/>
              <a:gd name="connsiteY29" fmla="*/ 353050 h 605538"/>
              <a:gd name="connsiteX30" fmla="*/ 776711 w 2089844"/>
              <a:gd name="connsiteY30" fmla="*/ 328337 h 605538"/>
              <a:gd name="connsiteX31" fmla="*/ 963827 w 2089844"/>
              <a:gd name="connsiteY31" fmla="*/ 278910 h 605538"/>
              <a:gd name="connsiteX32" fmla="*/ 1405140 w 2089844"/>
              <a:gd name="connsiteY32" fmla="*/ 247135 h 605538"/>
              <a:gd name="connsiteX33" fmla="*/ 1737007 w 2089844"/>
              <a:gd name="connsiteY33" fmla="*/ 268318 h 605538"/>
              <a:gd name="connsiteX34" fmla="*/ 1977081 w 2089844"/>
              <a:gd name="connsiteY34" fmla="*/ 317745 h 605538"/>
              <a:gd name="connsiteX35" fmla="*/ 2068874 w 2089844"/>
              <a:gd name="connsiteY35" fmla="*/ 423660 h 605538"/>
              <a:gd name="connsiteX36" fmla="*/ 1857044 w 2089844"/>
              <a:gd name="connsiteY36" fmla="*/ 494270 h 605538"/>
              <a:gd name="connsiteX37" fmla="*/ 1369835 w 2089844"/>
              <a:gd name="connsiteY37" fmla="*/ 522514 h 605538"/>
              <a:gd name="connsiteX38" fmla="*/ 903809 w 2089844"/>
              <a:gd name="connsiteY38" fmla="*/ 476618 h 605538"/>
              <a:gd name="connsiteX39" fmla="*/ 751997 w 2089844"/>
              <a:gd name="connsiteY39" fmla="*/ 427191 h 605538"/>
              <a:gd name="connsiteX40" fmla="*/ 953236 w 2089844"/>
              <a:gd name="connsiteY40" fmla="*/ 370703 h 605538"/>
              <a:gd name="connsiteX41" fmla="*/ 1624031 w 2089844"/>
              <a:gd name="connsiteY41" fmla="*/ 388355 h 605538"/>
              <a:gd name="connsiteX42" fmla="*/ 1973551 w 2089844"/>
              <a:gd name="connsiteY42" fmla="*/ 409538 h 605538"/>
              <a:gd name="connsiteX43" fmla="*/ 2082996 w 2089844"/>
              <a:gd name="connsiteY43" fmla="*/ 480148 h 605538"/>
              <a:gd name="connsiteX44" fmla="*/ 2022978 w 2089844"/>
              <a:gd name="connsiteY44" fmla="*/ 536636 h 605538"/>
              <a:gd name="connsiteX45" fmla="*/ 1578135 w 2089844"/>
              <a:gd name="connsiteY45" fmla="*/ 603716 h 605538"/>
              <a:gd name="connsiteX46" fmla="*/ 1200371 w 2089844"/>
              <a:gd name="connsiteY46" fmla="*/ 582533 h 605538"/>
              <a:gd name="connsiteX47" fmla="*/ 766119 w 2089844"/>
              <a:gd name="connsiteY47" fmla="*/ 540167 h 605538"/>
              <a:gd name="connsiteX48" fmla="*/ 766119 w 2089844"/>
              <a:gd name="connsiteY48" fmla="*/ 540167 h 605538"/>
              <a:gd name="connsiteX49" fmla="*/ 0 w 2089844"/>
              <a:gd name="connsiteY49" fmla="*/ 285971 h 605538"/>
              <a:gd name="connsiteX0" fmla="*/ 540167 w 2089844"/>
              <a:gd name="connsiteY0" fmla="*/ 0 h 605538"/>
              <a:gd name="connsiteX1" fmla="*/ 1468689 w 2089844"/>
              <a:gd name="connsiteY1" fmla="*/ 10592 h 605538"/>
              <a:gd name="connsiteX2" fmla="*/ 1920593 w 2089844"/>
              <a:gd name="connsiteY2" fmla="*/ 49427 h 605538"/>
              <a:gd name="connsiteX3" fmla="*/ 2086527 w 2089844"/>
              <a:gd name="connsiteY3" fmla="*/ 116507 h 605538"/>
              <a:gd name="connsiteX4" fmla="*/ 1835861 w 2089844"/>
              <a:gd name="connsiteY4" fmla="*/ 208300 h 605538"/>
              <a:gd name="connsiteX5" fmla="*/ 1405140 w 2089844"/>
              <a:gd name="connsiteY5" fmla="*/ 236544 h 605538"/>
              <a:gd name="connsiteX6" fmla="*/ 776711 w 2089844"/>
              <a:gd name="connsiteY6" fmla="*/ 158873 h 605538"/>
              <a:gd name="connsiteX7" fmla="*/ 896748 w 2089844"/>
              <a:gd name="connsiteY7" fmla="*/ 81202 h 605538"/>
              <a:gd name="connsiteX8" fmla="*/ 1391018 w 2089844"/>
              <a:gd name="connsiteY8" fmla="*/ 56488 h 605538"/>
              <a:gd name="connsiteX9" fmla="*/ 1754660 w 2089844"/>
              <a:gd name="connsiteY9" fmla="*/ 74141 h 605538"/>
              <a:gd name="connsiteX10" fmla="*/ 2044161 w 2089844"/>
              <a:gd name="connsiteY10" fmla="*/ 123568 h 605538"/>
              <a:gd name="connsiteX11" fmla="*/ 2037100 w 2089844"/>
              <a:gd name="connsiteY11" fmla="*/ 208300 h 605538"/>
              <a:gd name="connsiteX12" fmla="*/ 1832331 w 2089844"/>
              <a:gd name="connsiteY12" fmla="*/ 268318 h 605538"/>
              <a:gd name="connsiteX13" fmla="*/ 1451037 w 2089844"/>
              <a:gd name="connsiteY13" fmla="*/ 296562 h 605538"/>
              <a:gd name="connsiteX14" fmla="*/ 917931 w 2089844"/>
              <a:gd name="connsiteY14" fmla="*/ 257727 h 605538"/>
              <a:gd name="connsiteX15" fmla="*/ 751997 w 2089844"/>
              <a:gd name="connsiteY15" fmla="*/ 204769 h 605538"/>
              <a:gd name="connsiteX16" fmla="*/ 1129761 w 2089844"/>
              <a:gd name="connsiteY16" fmla="*/ 137690 h 605538"/>
              <a:gd name="connsiteX17" fmla="*/ 1737007 w 2089844"/>
              <a:gd name="connsiteY17" fmla="*/ 144751 h 605538"/>
              <a:gd name="connsiteX18" fmla="*/ 2082996 w 2089844"/>
              <a:gd name="connsiteY18" fmla="*/ 225952 h 605538"/>
              <a:gd name="connsiteX19" fmla="*/ 1885288 w 2089844"/>
              <a:gd name="connsiteY19" fmla="*/ 321276 h 605538"/>
              <a:gd name="connsiteX20" fmla="*/ 1482811 w 2089844"/>
              <a:gd name="connsiteY20" fmla="*/ 360111 h 605538"/>
              <a:gd name="connsiteX21" fmla="*/ 928522 w 2089844"/>
              <a:gd name="connsiteY21" fmla="*/ 335398 h 605538"/>
              <a:gd name="connsiteX22" fmla="*/ 737875 w 2089844"/>
              <a:gd name="connsiteY22" fmla="*/ 275379 h 605538"/>
              <a:gd name="connsiteX23" fmla="*/ 1023846 w 2089844"/>
              <a:gd name="connsiteY23" fmla="*/ 211830 h 605538"/>
              <a:gd name="connsiteX24" fmla="*/ 1719355 w 2089844"/>
              <a:gd name="connsiteY24" fmla="*/ 204769 h 605538"/>
              <a:gd name="connsiteX25" fmla="*/ 2068874 w 2089844"/>
              <a:gd name="connsiteY25" fmla="*/ 289501 h 605538"/>
              <a:gd name="connsiteX26" fmla="*/ 1938246 w 2089844"/>
              <a:gd name="connsiteY26" fmla="*/ 388355 h 605538"/>
              <a:gd name="connsiteX27" fmla="*/ 1359244 w 2089844"/>
              <a:gd name="connsiteY27" fmla="*/ 427191 h 605538"/>
              <a:gd name="connsiteX28" fmla="*/ 946175 w 2089844"/>
              <a:gd name="connsiteY28" fmla="*/ 402477 h 605538"/>
              <a:gd name="connsiteX29" fmla="*/ 766119 w 2089844"/>
              <a:gd name="connsiteY29" fmla="*/ 353050 h 605538"/>
              <a:gd name="connsiteX30" fmla="*/ 776711 w 2089844"/>
              <a:gd name="connsiteY30" fmla="*/ 328337 h 605538"/>
              <a:gd name="connsiteX31" fmla="*/ 963827 w 2089844"/>
              <a:gd name="connsiteY31" fmla="*/ 278910 h 605538"/>
              <a:gd name="connsiteX32" fmla="*/ 1405140 w 2089844"/>
              <a:gd name="connsiteY32" fmla="*/ 247135 h 605538"/>
              <a:gd name="connsiteX33" fmla="*/ 1737007 w 2089844"/>
              <a:gd name="connsiteY33" fmla="*/ 268318 h 605538"/>
              <a:gd name="connsiteX34" fmla="*/ 1977081 w 2089844"/>
              <a:gd name="connsiteY34" fmla="*/ 317745 h 605538"/>
              <a:gd name="connsiteX35" fmla="*/ 2068874 w 2089844"/>
              <a:gd name="connsiteY35" fmla="*/ 423660 h 605538"/>
              <a:gd name="connsiteX36" fmla="*/ 1857044 w 2089844"/>
              <a:gd name="connsiteY36" fmla="*/ 494270 h 605538"/>
              <a:gd name="connsiteX37" fmla="*/ 1369835 w 2089844"/>
              <a:gd name="connsiteY37" fmla="*/ 522514 h 605538"/>
              <a:gd name="connsiteX38" fmla="*/ 903809 w 2089844"/>
              <a:gd name="connsiteY38" fmla="*/ 476618 h 605538"/>
              <a:gd name="connsiteX39" fmla="*/ 751997 w 2089844"/>
              <a:gd name="connsiteY39" fmla="*/ 427191 h 605538"/>
              <a:gd name="connsiteX40" fmla="*/ 953236 w 2089844"/>
              <a:gd name="connsiteY40" fmla="*/ 370703 h 605538"/>
              <a:gd name="connsiteX41" fmla="*/ 1624031 w 2089844"/>
              <a:gd name="connsiteY41" fmla="*/ 388355 h 605538"/>
              <a:gd name="connsiteX42" fmla="*/ 1973551 w 2089844"/>
              <a:gd name="connsiteY42" fmla="*/ 409538 h 605538"/>
              <a:gd name="connsiteX43" fmla="*/ 2082996 w 2089844"/>
              <a:gd name="connsiteY43" fmla="*/ 480148 h 605538"/>
              <a:gd name="connsiteX44" fmla="*/ 2022978 w 2089844"/>
              <a:gd name="connsiteY44" fmla="*/ 536636 h 605538"/>
              <a:gd name="connsiteX45" fmla="*/ 1578135 w 2089844"/>
              <a:gd name="connsiteY45" fmla="*/ 603716 h 605538"/>
              <a:gd name="connsiteX46" fmla="*/ 1200371 w 2089844"/>
              <a:gd name="connsiteY46" fmla="*/ 582533 h 605538"/>
              <a:gd name="connsiteX47" fmla="*/ 766119 w 2089844"/>
              <a:gd name="connsiteY47" fmla="*/ 540167 h 605538"/>
              <a:gd name="connsiteX48" fmla="*/ 727283 w 2089844"/>
              <a:gd name="connsiteY48" fmla="*/ 529576 h 605538"/>
              <a:gd name="connsiteX49" fmla="*/ 0 w 2089844"/>
              <a:gd name="connsiteY49" fmla="*/ 285971 h 605538"/>
              <a:gd name="connsiteX0" fmla="*/ 540167 w 2089844"/>
              <a:gd name="connsiteY0" fmla="*/ 0 h 603716"/>
              <a:gd name="connsiteX1" fmla="*/ 1468689 w 2089844"/>
              <a:gd name="connsiteY1" fmla="*/ 10592 h 603716"/>
              <a:gd name="connsiteX2" fmla="*/ 1920593 w 2089844"/>
              <a:gd name="connsiteY2" fmla="*/ 49427 h 603716"/>
              <a:gd name="connsiteX3" fmla="*/ 2086527 w 2089844"/>
              <a:gd name="connsiteY3" fmla="*/ 116507 h 603716"/>
              <a:gd name="connsiteX4" fmla="*/ 1835861 w 2089844"/>
              <a:gd name="connsiteY4" fmla="*/ 208300 h 603716"/>
              <a:gd name="connsiteX5" fmla="*/ 1405140 w 2089844"/>
              <a:gd name="connsiteY5" fmla="*/ 236544 h 603716"/>
              <a:gd name="connsiteX6" fmla="*/ 776711 w 2089844"/>
              <a:gd name="connsiteY6" fmla="*/ 158873 h 603716"/>
              <a:gd name="connsiteX7" fmla="*/ 896748 w 2089844"/>
              <a:gd name="connsiteY7" fmla="*/ 81202 h 603716"/>
              <a:gd name="connsiteX8" fmla="*/ 1391018 w 2089844"/>
              <a:gd name="connsiteY8" fmla="*/ 56488 h 603716"/>
              <a:gd name="connsiteX9" fmla="*/ 1754660 w 2089844"/>
              <a:gd name="connsiteY9" fmla="*/ 74141 h 603716"/>
              <a:gd name="connsiteX10" fmla="*/ 2044161 w 2089844"/>
              <a:gd name="connsiteY10" fmla="*/ 123568 h 603716"/>
              <a:gd name="connsiteX11" fmla="*/ 2037100 w 2089844"/>
              <a:gd name="connsiteY11" fmla="*/ 208300 h 603716"/>
              <a:gd name="connsiteX12" fmla="*/ 1832331 w 2089844"/>
              <a:gd name="connsiteY12" fmla="*/ 268318 h 603716"/>
              <a:gd name="connsiteX13" fmla="*/ 1451037 w 2089844"/>
              <a:gd name="connsiteY13" fmla="*/ 296562 h 603716"/>
              <a:gd name="connsiteX14" fmla="*/ 917931 w 2089844"/>
              <a:gd name="connsiteY14" fmla="*/ 257727 h 603716"/>
              <a:gd name="connsiteX15" fmla="*/ 751997 w 2089844"/>
              <a:gd name="connsiteY15" fmla="*/ 204769 h 603716"/>
              <a:gd name="connsiteX16" fmla="*/ 1129761 w 2089844"/>
              <a:gd name="connsiteY16" fmla="*/ 137690 h 603716"/>
              <a:gd name="connsiteX17" fmla="*/ 1737007 w 2089844"/>
              <a:gd name="connsiteY17" fmla="*/ 144751 h 603716"/>
              <a:gd name="connsiteX18" fmla="*/ 2082996 w 2089844"/>
              <a:gd name="connsiteY18" fmla="*/ 225952 h 603716"/>
              <a:gd name="connsiteX19" fmla="*/ 1885288 w 2089844"/>
              <a:gd name="connsiteY19" fmla="*/ 321276 h 603716"/>
              <a:gd name="connsiteX20" fmla="*/ 1482811 w 2089844"/>
              <a:gd name="connsiteY20" fmla="*/ 360111 h 603716"/>
              <a:gd name="connsiteX21" fmla="*/ 928522 w 2089844"/>
              <a:gd name="connsiteY21" fmla="*/ 335398 h 603716"/>
              <a:gd name="connsiteX22" fmla="*/ 737875 w 2089844"/>
              <a:gd name="connsiteY22" fmla="*/ 275379 h 603716"/>
              <a:gd name="connsiteX23" fmla="*/ 1023846 w 2089844"/>
              <a:gd name="connsiteY23" fmla="*/ 211830 h 603716"/>
              <a:gd name="connsiteX24" fmla="*/ 1719355 w 2089844"/>
              <a:gd name="connsiteY24" fmla="*/ 204769 h 603716"/>
              <a:gd name="connsiteX25" fmla="*/ 2068874 w 2089844"/>
              <a:gd name="connsiteY25" fmla="*/ 289501 h 603716"/>
              <a:gd name="connsiteX26" fmla="*/ 1938246 w 2089844"/>
              <a:gd name="connsiteY26" fmla="*/ 388355 h 603716"/>
              <a:gd name="connsiteX27" fmla="*/ 1359244 w 2089844"/>
              <a:gd name="connsiteY27" fmla="*/ 427191 h 603716"/>
              <a:gd name="connsiteX28" fmla="*/ 946175 w 2089844"/>
              <a:gd name="connsiteY28" fmla="*/ 402477 h 603716"/>
              <a:gd name="connsiteX29" fmla="*/ 766119 w 2089844"/>
              <a:gd name="connsiteY29" fmla="*/ 353050 h 603716"/>
              <a:gd name="connsiteX30" fmla="*/ 776711 w 2089844"/>
              <a:gd name="connsiteY30" fmla="*/ 328337 h 603716"/>
              <a:gd name="connsiteX31" fmla="*/ 963827 w 2089844"/>
              <a:gd name="connsiteY31" fmla="*/ 278910 h 603716"/>
              <a:gd name="connsiteX32" fmla="*/ 1405140 w 2089844"/>
              <a:gd name="connsiteY32" fmla="*/ 247135 h 603716"/>
              <a:gd name="connsiteX33" fmla="*/ 1737007 w 2089844"/>
              <a:gd name="connsiteY33" fmla="*/ 268318 h 603716"/>
              <a:gd name="connsiteX34" fmla="*/ 1977081 w 2089844"/>
              <a:gd name="connsiteY34" fmla="*/ 317745 h 603716"/>
              <a:gd name="connsiteX35" fmla="*/ 2068874 w 2089844"/>
              <a:gd name="connsiteY35" fmla="*/ 423660 h 603716"/>
              <a:gd name="connsiteX36" fmla="*/ 1857044 w 2089844"/>
              <a:gd name="connsiteY36" fmla="*/ 494270 h 603716"/>
              <a:gd name="connsiteX37" fmla="*/ 1369835 w 2089844"/>
              <a:gd name="connsiteY37" fmla="*/ 522514 h 603716"/>
              <a:gd name="connsiteX38" fmla="*/ 903809 w 2089844"/>
              <a:gd name="connsiteY38" fmla="*/ 476618 h 603716"/>
              <a:gd name="connsiteX39" fmla="*/ 751997 w 2089844"/>
              <a:gd name="connsiteY39" fmla="*/ 427191 h 603716"/>
              <a:gd name="connsiteX40" fmla="*/ 953236 w 2089844"/>
              <a:gd name="connsiteY40" fmla="*/ 370703 h 603716"/>
              <a:gd name="connsiteX41" fmla="*/ 1624031 w 2089844"/>
              <a:gd name="connsiteY41" fmla="*/ 388355 h 603716"/>
              <a:gd name="connsiteX42" fmla="*/ 1973551 w 2089844"/>
              <a:gd name="connsiteY42" fmla="*/ 409538 h 603716"/>
              <a:gd name="connsiteX43" fmla="*/ 2082996 w 2089844"/>
              <a:gd name="connsiteY43" fmla="*/ 480148 h 603716"/>
              <a:gd name="connsiteX44" fmla="*/ 2022978 w 2089844"/>
              <a:gd name="connsiteY44" fmla="*/ 536636 h 603716"/>
              <a:gd name="connsiteX45" fmla="*/ 1578135 w 2089844"/>
              <a:gd name="connsiteY45" fmla="*/ 603716 h 603716"/>
              <a:gd name="connsiteX46" fmla="*/ 1200371 w 2089844"/>
              <a:gd name="connsiteY46" fmla="*/ 582533 h 603716"/>
              <a:gd name="connsiteX47" fmla="*/ 939114 w 2089844"/>
              <a:gd name="connsiteY47" fmla="*/ 564881 h 603716"/>
              <a:gd name="connsiteX48" fmla="*/ 727283 w 2089844"/>
              <a:gd name="connsiteY48" fmla="*/ 529576 h 603716"/>
              <a:gd name="connsiteX49" fmla="*/ 0 w 2089844"/>
              <a:gd name="connsiteY49" fmla="*/ 285971 h 603716"/>
              <a:gd name="connsiteX0" fmla="*/ 540167 w 2089844"/>
              <a:gd name="connsiteY0" fmla="*/ 0 h 603716"/>
              <a:gd name="connsiteX1" fmla="*/ 1468689 w 2089844"/>
              <a:gd name="connsiteY1" fmla="*/ 10592 h 603716"/>
              <a:gd name="connsiteX2" fmla="*/ 1920593 w 2089844"/>
              <a:gd name="connsiteY2" fmla="*/ 49427 h 603716"/>
              <a:gd name="connsiteX3" fmla="*/ 2086527 w 2089844"/>
              <a:gd name="connsiteY3" fmla="*/ 116507 h 603716"/>
              <a:gd name="connsiteX4" fmla="*/ 1835861 w 2089844"/>
              <a:gd name="connsiteY4" fmla="*/ 208300 h 603716"/>
              <a:gd name="connsiteX5" fmla="*/ 1405140 w 2089844"/>
              <a:gd name="connsiteY5" fmla="*/ 236544 h 603716"/>
              <a:gd name="connsiteX6" fmla="*/ 776711 w 2089844"/>
              <a:gd name="connsiteY6" fmla="*/ 158873 h 603716"/>
              <a:gd name="connsiteX7" fmla="*/ 896748 w 2089844"/>
              <a:gd name="connsiteY7" fmla="*/ 81202 h 603716"/>
              <a:gd name="connsiteX8" fmla="*/ 1391018 w 2089844"/>
              <a:gd name="connsiteY8" fmla="*/ 56488 h 603716"/>
              <a:gd name="connsiteX9" fmla="*/ 1754660 w 2089844"/>
              <a:gd name="connsiteY9" fmla="*/ 74141 h 603716"/>
              <a:gd name="connsiteX10" fmla="*/ 2044161 w 2089844"/>
              <a:gd name="connsiteY10" fmla="*/ 123568 h 603716"/>
              <a:gd name="connsiteX11" fmla="*/ 2037100 w 2089844"/>
              <a:gd name="connsiteY11" fmla="*/ 208300 h 603716"/>
              <a:gd name="connsiteX12" fmla="*/ 1832331 w 2089844"/>
              <a:gd name="connsiteY12" fmla="*/ 268318 h 603716"/>
              <a:gd name="connsiteX13" fmla="*/ 1451037 w 2089844"/>
              <a:gd name="connsiteY13" fmla="*/ 296562 h 603716"/>
              <a:gd name="connsiteX14" fmla="*/ 917931 w 2089844"/>
              <a:gd name="connsiteY14" fmla="*/ 257727 h 603716"/>
              <a:gd name="connsiteX15" fmla="*/ 751997 w 2089844"/>
              <a:gd name="connsiteY15" fmla="*/ 204769 h 603716"/>
              <a:gd name="connsiteX16" fmla="*/ 1129761 w 2089844"/>
              <a:gd name="connsiteY16" fmla="*/ 137690 h 603716"/>
              <a:gd name="connsiteX17" fmla="*/ 1737007 w 2089844"/>
              <a:gd name="connsiteY17" fmla="*/ 144751 h 603716"/>
              <a:gd name="connsiteX18" fmla="*/ 2082996 w 2089844"/>
              <a:gd name="connsiteY18" fmla="*/ 225952 h 603716"/>
              <a:gd name="connsiteX19" fmla="*/ 1885288 w 2089844"/>
              <a:gd name="connsiteY19" fmla="*/ 321276 h 603716"/>
              <a:gd name="connsiteX20" fmla="*/ 1482811 w 2089844"/>
              <a:gd name="connsiteY20" fmla="*/ 360111 h 603716"/>
              <a:gd name="connsiteX21" fmla="*/ 928522 w 2089844"/>
              <a:gd name="connsiteY21" fmla="*/ 335398 h 603716"/>
              <a:gd name="connsiteX22" fmla="*/ 737875 w 2089844"/>
              <a:gd name="connsiteY22" fmla="*/ 275379 h 603716"/>
              <a:gd name="connsiteX23" fmla="*/ 1023846 w 2089844"/>
              <a:gd name="connsiteY23" fmla="*/ 211830 h 603716"/>
              <a:gd name="connsiteX24" fmla="*/ 1719355 w 2089844"/>
              <a:gd name="connsiteY24" fmla="*/ 204769 h 603716"/>
              <a:gd name="connsiteX25" fmla="*/ 2068874 w 2089844"/>
              <a:gd name="connsiteY25" fmla="*/ 289501 h 603716"/>
              <a:gd name="connsiteX26" fmla="*/ 1938246 w 2089844"/>
              <a:gd name="connsiteY26" fmla="*/ 388355 h 603716"/>
              <a:gd name="connsiteX27" fmla="*/ 1359244 w 2089844"/>
              <a:gd name="connsiteY27" fmla="*/ 427191 h 603716"/>
              <a:gd name="connsiteX28" fmla="*/ 946175 w 2089844"/>
              <a:gd name="connsiteY28" fmla="*/ 402477 h 603716"/>
              <a:gd name="connsiteX29" fmla="*/ 766119 w 2089844"/>
              <a:gd name="connsiteY29" fmla="*/ 353050 h 603716"/>
              <a:gd name="connsiteX30" fmla="*/ 776711 w 2089844"/>
              <a:gd name="connsiteY30" fmla="*/ 328337 h 603716"/>
              <a:gd name="connsiteX31" fmla="*/ 963827 w 2089844"/>
              <a:gd name="connsiteY31" fmla="*/ 278910 h 603716"/>
              <a:gd name="connsiteX32" fmla="*/ 1405140 w 2089844"/>
              <a:gd name="connsiteY32" fmla="*/ 247135 h 603716"/>
              <a:gd name="connsiteX33" fmla="*/ 1737007 w 2089844"/>
              <a:gd name="connsiteY33" fmla="*/ 268318 h 603716"/>
              <a:gd name="connsiteX34" fmla="*/ 1977081 w 2089844"/>
              <a:gd name="connsiteY34" fmla="*/ 317745 h 603716"/>
              <a:gd name="connsiteX35" fmla="*/ 2068874 w 2089844"/>
              <a:gd name="connsiteY35" fmla="*/ 423660 h 603716"/>
              <a:gd name="connsiteX36" fmla="*/ 1857044 w 2089844"/>
              <a:gd name="connsiteY36" fmla="*/ 494270 h 603716"/>
              <a:gd name="connsiteX37" fmla="*/ 1369835 w 2089844"/>
              <a:gd name="connsiteY37" fmla="*/ 522514 h 603716"/>
              <a:gd name="connsiteX38" fmla="*/ 903809 w 2089844"/>
              <a:gd name="connsiteY38" fmla="*/ 476618 h 603716"/>
              <a:gd name="connsiteX39" fmla="*/ 751997 w 2089844"/>
              <a:gd name="connsiteY39" fmla="*/ 427191 h 603716"/>
              <a:gd name="connsiteX40" fmla="*/ 953236 w 2089844"/>
              <a:gd name="connsiteY40" fmla="*/ 370703 h 603716"/>
              <a:gd name="connsiteX41" fmla="*/ 1624031 w 2089844"/>
              <a:gd name="connsiteY41" fmla="*/ 388355 h 603716"/>
              <a:gd name="connsiteX42" fmla="*/ 1973551 w 2089844"/>
              <a:gd name="connsiteY42" fmla="*/ 409538 h 603716"/>
              <a:gd name="connsiteX43" fmla="*/ 2082996 w 2089844"/>
              <a:gd name="connsiteY43" fmla="*/ 480148 h 603716"/>
              <a:gd name="connsiteX44" fmla="*/ 2022978 w 2089844"/>
              <a:gd name="connsiteY44" fmla="*/ 536636 h 603716"/>
              <a:gd name="connsiteX45" fmla="*/ 1578135 w 2089844"/>
              <a:gd name="connsiteY45" fmla="*/ 603716 h 603716"/>
              <a:gd name="connsiteX46" fmla="*/ 1200371 w 2089844"/>
              <a:gd name="connsiteY46" fmla="*/ 582533 h 603716"/>
              <a:gd name="connsiteX47" fmla="*/ 939114 w 2089844"/>
              <a:gd name="connsiteY47" fmla="*/ 564881 h 603716"/>
              <a:gd name="connsiteX48" fmla="*/ 476617 w 2089844"/>
              <a:gd name="connsiteY48" fmla="*/ 427191 h 603716"/>
              <a:gd name="connsiteX49" fmla="*/ 0 w 2089844"/>
              <a:gd name="connsiteY49" fmla="*/ 285971 h 603716"/>
              <a:gd name="connsiteX0" fmla="*/ 540167 w 2089844"/>
              <a:gd name="connsiteY0" fmla="*/ 0 h 606584"/>
              <a:gd name="connsiteX1" fmla="*/ 1468689 w 2089844"/>
              <a:gd name="connsiteY1" fmla="*/ 10592 h 606584"/>
              <a:gd name="connsiteX2" fmla="*/ 1920593 w 2089844"/>
              <a:gd name="connsiteY2" fmla="*/ 49427 h 606584"/>
              <a:gd name="connsiteX3" fmla="*/ 2086527 w 2089844"/>
              <a:gd name="connsiteY3" fmla="*/ 116507 h 606584"/>
              <a:gd name="connsiteX4" fmla="*/ 1835861 w 2089844"/>
              <a:gd name="connsiteY4" fmla="*/ 208300 h 606584"/>
              <a:gd name="connsiteX5" fmla="*/ 1405140 w 2089844"/>
              <a:gd name="connsiteY5" fmla="*/ 236544 h 606584"/>
              <a:gd name="connsiteX6" fmla="*/ 776711 w 2089844"/>
              <a:gd name="connsiteY6" fmla="*/ 158873 h 606584"/>
              <a:gd name="connsiteX7" fmla="*/ 896748 w 2089844"/>
              <a:gd name="connsiteY7" fmla="*/ 81202 h 606584"/>
              <a:gd name="connsiteX8" fmla="*/ 1391018 w 2089844"/>
              <a:gd name="connsiteY8" fmla="*/ 56488 h 606584"/>
              <a:gd name="connsiteX9" fmla="*/ 1754660 w 2089844"/>
              <a:gd name="connsiteY9" fmla="*/ 74141 h 606584"/>
              <a:gd name="connsiteX10" fmla="*/ 2044161 w 2089844"/>
              <a:gd name="connsiteY10" fmla="*/ 123568 h 606584"/>
              <a:gd name="connsiteX11" fmla="*/ 2037100 w 2089844"/>
              <a:gd name="connsiteY11" fmla="*/ 208300 h 606584"/>
              <a:gd name="connsiteX12" fmla="*/ 1832331 w 2089844"/>
              <a:gd name="connsiteY12" fmla="*/ 268318 h 606584"/>
              <a:gd name="connsiteX13" fmla="*/ 1451037 w 2089844"/>
              <a:gd name="connsiteY13" fmla="*/ 296562 h 606584"/>
              <a:gd name="connsiteX14" fmla="*/ 917931 w 2089844"/>
              <a:gd name="connsiteY14" fmla="*/ 257727 h 606584"/>
              <a:gd name="connsiteX15" fmla="*/ 751997 w 2089844"/>
              <a:gd name="connsiteY15" fmla="*/ 204769 h 606584"/>
              <a:gd name="connsiteX16" fmla="*/ 1129761 w 2089844"/>
              <a:gd name="connsiteY16" fmla="*/ 137690 h 606584"/>
              <a:gd name="connsiteX17" fmla="*/ 1737007 w 2089844"/>
              <a:gd name="connsiteY17" fmla="*/ 144751 h 606584"/>
              <a:gd name="connsiteX18" fmla="*/ 2082996 w 2089844"/>
              <a:gd name="connsiteY18" fmla="*/ 225952 h 606584"/>
              <a:gd name="connsiteX19" fmla="*/ 1885288 w 2089844"/>
              <a:gd name="connsiteY19" fmla="*/ 321276 h 606584"/>
              <a:gd name="connsiteX20" fmla="*/ 1482811 w 2089844"/>
              <a:gd name="connsiteY20" fmla="*/ 360111 h 606584"/>
              <a:gd name="connsiteX21" fmla="*/ 928522 w 2089844"/>
              <a:gd name="connsiteY21" fmla="*/ 335398 h 606584"/>
              <a:gd name="connsiteX22" fmla="*/ 737875 w 2089844"/>
              <a:gd name="connsiteY22" fmla="*/ 275379 h 606584"/>
              <a:gd name="connsiteX23" fmla="*/ 1023846 w 2089844"/>
              <a:gd name="connsiteY23" fmla="*/ 211830 h 606584"/>
              <a:gd name="connsiteX24" fmla="*/ 1719355 w 2089844"/>
              <a:gd name="connsiteY24" fmla="*/ 204769 h 606584"/>
              <a:gd name="connsiteX25" fmla="*/ 2068874 w 2089844"/>
              <a:gd name="connsiteY25" fmla="*/ 289501 h 606584"/>
              <a:gd name="connsiteX26" fmla="*/ 1938246 w 2089844"/>
              <a:gd name="connsiteY26" fmla="*/ 388355 h 606584"/>
              <a:gd name="connsiteX27" fmla="*/ 1359244 w 2089844"/>
              <a:gd name="connsiteY27" fmla="*/ 427191 h 606584"/>
              <a:gd name="connsiteX28" fmla="*/ 946175 w 2089844"/>
              <a:gd name="connsiteY28" fmla="*/ 402477 h 606584"/>
              <a:gd name="connsiteX29" fmla="*/ 766119 w 2089844"/>
              <a:gd name="connsiteY29" fmla="*/ 353050 h 606584"/>
              <a:gd name="connsiteX30" fmla="*/ 776711 w 2089844"/>
              <a:gd name="connsiteY30" fmla="*/ 328337 h 606584"/>
              <a:gd name="connsiteX31" fmla="*/ 963827 w 2089844"/>
              <a:gd name="connsiteY31" fmla="*/ 278910 h 606584"/>
              <a:gd name="connsiteX32" fmla="*/ 1405140 w 2089844"/>
              <a:gd name="connsiteY32" fmla="*/ 247135 h 606584"/>
              <a:gd name="connsiteX33" fmla="*/ 1737007 w 2089844"/>
              <a:gd name="connsiteY33" fmla="*/ 268318 h 606584"/>
              <a:gd name="connsiteX34" fmla="*/ 1977081 w 2089844"/>
              <a:gd name="connsiteY34" fmla="*/ 317745 h 606584"/>
              <a:gd name="connsiteX35" fmla="*/ 2068874 w 2089844"/>
              <a:gd name="connsiteY35" fmla="*/ 423660 h 606584"/>
              <a:gd name="connsiteX36" fmla="*/ 1857044 w 2089844"/>
              <a:gd name="connsiteY36" fmla="*/ 494270 h 606584"/>
              <a:gd name="connsiteX37" fmla="*/ 1369835 w 2089844"/>
              <a:gd name="connsiteY37" fmla="*/ 522514 h 606584"/>
              <a:gd name="connsiteX38" fmla="*/ 903809 w 2089844"/>
              <a:gd name="connsiteY38" fmla="*/ 476618 h 606584"/>
              <a:gd name="connsiteX39" fmla="*/ 751997 w 2089844"/>
              <a:gd name="connsiteY39" fmla="*/ 427191 h 606584"/>
              <a:gd name="connsiteX40" fmla="*/ 953236 w 2089844"/>
              <a:gd name="connsiteY40" fmla="*/ 370703 h 606584"/>
              <a:gd name="connsiteX41" fmla="*/ 1624031 w 2089844"/>
              <a:gd name="connsiteY41" fmla="*/ 388355 h 606584"/>
              <a:gd name="connsiteX42" fmla="*/ 1973551 w 2089844"/>
              <a:gd name="connsiteY42" fmla="*/ 409538 h 606584"/>
              <a:gd name="connsiteX43" fmla="*/ 2082996 w 2089844"/>
              <a:gd name="connsiteY43" fmla="*/ 480148 h 606584"/>
              <a:gd name="connsiteX44" fmla="*/ 2022978 w 2089844"/>
              <a:gd name="connsiteY44" fmla="*/ 536636 h 606584"/>
              <a:gd name="connsiteX45" fmla="*/ 1578135 w 2089844"/>
              <a:gd name="connsiteY45" fmla="*/ 603716 h 606584"/>
              <a:gd name="connsiteX46" fmla="*/ 1200371 w 2089844"/>
              <a:gd name="connsiteY46" fmla="*/ 593124 h 606584"/>
              <a:gd name="connsiteX47" fmla="*/ 939114 w 2089844"/>
              <a:gd name="connsiteY47" fmla="*/ 564881 h 606584"/>
              <a:gd name="connsiteX48" fmla="*/ 476617 w 2089844"/>
              <a:gd name="connsiteY48" fmla="*/ 427191 h 606584"/>
              <a:gd name="connsiteX49" fmla="*/ 0 w 2089844"/>
              <a:gd name="connsiteY49" fmla="*/ 285971 h 606584"/>
              <a:gd name="connsiteX0" fmla="*/ 540167 w 2089844"/>
              <a:gd name="connsiteY0" fmla="*/ 0 h 606584"/>
              <a:gd name="connsiteX1" fmla="*/ 1468689 w 2089844"/>
              <a:gd name="connsiteY1" fmla="*/ 10592 h 606584"/>
              <a:gd name="connsiteX2" fmla="*/ 1920593 w 2089844"/>
              <a:gd name="connsiteY2" fmla="*/ 49427 h 606584"/>
              <a:gd name="connsiteX3" fmla="*/ 2086527 w 2089844"/>
              <a:gd name="connsiteY3" fmla="*/ 116507 h 606584"/>
              <a:gd name="connsiteX4" fmla="*/ 1835861 w 2089844"/>
              <a:gd name="connsiteY4" fmla="*/ 208300 h 606584"/>
              <a:gd name="connsiteX5" fmla="*/ 1405140 w 2089844"/>
              <a:gd name="connsiteY5" fmla="*/ 236544 h 606584"/>
              <a:gd name="connsiteX6" fmla="*/ 776711 w 2089844"/>
              <a:gd name="connsiteY6" fmla="*/ 158873 h 606584"/>
              <a:gd name="connsiteX7" fmla="*/ 896748 w 2089844"/>
              <a:gd name="connsiteY7" fmla="*/ 81202 h 606584"/>
              <a:gd name="connsiteX8" fmla="*/ 1391018 w 2089844"/>
              <a:gd name="connsiteY8" fmla="*/ 56488 h 606584"/>
              <a:gd name="connsiteX9" fmla="*/ 1754660 w 2089844"/>
              <a:gd name="connsiteY9" fmla="*/ 74141 h 606584"/>
              <a:gd name="connsiteX10" fmla="*/ 2044161 w 2089844"/>
              <a:gd name="connsiteY10" fmla="*/ 123568 h 606584"/>
              <a:gd name="connsiteX11" fmla="*/ 2037100 w 2089844"/>
              <a:gd name="connsiteY11" fmla="*/ 208300 h 606584"/>
              <a:gd name="connsiteX12" fmla="*/ 1832331 w 2089844"/>
              <a:gd name="connsiteY12" fmla="*/ 268318 h 606584"/>
              <a:gd name="connsiteX13" fmla="*/ 1451037 w 2089844"/>
              <a:gd name="connsiteY13" fmla="*/ 296562 h 606584"/>
              <a:gd name="connsiteX14" fmla="*/ 917931 w 2089844"/>
              <a:gd name="connsiteY14" fmla="*/ 257727 h 606584"/>
              <a:gd name="connsiteX15" fmla="*/ 751997 w 2089844"/>
              <a:gd name="connsiteY15" fmla="*/ 204769 h 606584"/>
              <a:gd name="connsiteX16" fmla="*/ 1129761 w 2089844"/>
              <a:gd name="connsiteY16" fmla="*/ 137690 h 606584"/>
              <a:gd name="connsiteX17" fmla="*/ 1737007 w 2089844"/>
              <a:gd name="connsiteY17" fmla="*/ 144751 h 606584"/>
              <a:gd name="connsiteX18" fmla="*/ 2082996 w 2089844"/>
              <a:gd name="connsiteY18" fmla="*/ 225952 h 606584"/>
              <a:gd name="connsiteX19" fmla="*/ 1885288 w 2089844"/>
              <a:gd name="connsiteY19" fmla="*/ 321276 h 606584"/>
              <a:gd name="connsiteX20" fmla="*/ 1482811 w 2089844"/>
              <a:gd name="connsiteY20" fmla="*/ 360111 h 606584"/>
              <a:gd name="connsiteX21" fmla="*/ 928522 w 2089844"/>
              <a:gd name="connsiteY21" fmla="*/ 335398 h 606584"/>
              <a:gd name="connsiteX22" fmla="*/ 737875 w 2089844"/>
              <a:gd name="connsiteY22" fmla="*/ 275379 h 606584"/>
              <a:gd name="connsiteX23" fmla="*/ 1023846 w 2089844"/>
              <a:gd name="connsiteY23" fmla="*/ 211830 h 606584"/>
              <a:gd name="connsiteX24" fmla="*/ 1719355 w 2089844"/>
              <a:gd name="connsiteY24" fmla="*/ 204769 h 606584"/>
              <a:gd name="connsiteX25" fmla="*/ 2068874 w 2089844"/>
              <a:gd name="connsiteY25" fmla="*/ 289501 h 606584"/>
              <a:gd name="connsiteX26" fmla="*/ 1938246 w 2089844"/>
              <a:gd name="connsiteY26" fmla="*/ 388355 h 606584"/>
              <a:gd name="connsiteX27" fmla="*/ 1359244 w 2089844"/>
              <a:gd name="connsiteY27" fmla="*/ 427191 h 606584"/>
              <a:gd name="connsiteX28" fmla="*/ 946175 w 2089844"/>
              <a:gd name="connsiteY28" fmla="*/ 402477 h 606584"/>
              <a:gd name="connsiteX29" fmla="*/ 766119 w 2089844"/>
              <a:gd name="connsiteY29" fmla="*/ 353050 h 606584"/>
              <a:gd name="connsiteX30" fmla="*/ 776711 w 2089844"/>
              <a:gd name="connsiteY30" fmla="*/ 328337 h 606584"/>
              <a:gd name="connsiteX31" fmla="*/ 963827 w 2089844"/>
              <a:gd name="connsiteY31" fmla="*/ 278910 h 606584"/>
              <a:gd name="connsiteX32" fmla="*/ 1405140 w 2089844"/>
              <a:gd name="connsiteY32" fmla="*/ 247135 h 606584"/>
              <a:gd name="connsiteX33" fmla="*/ 1737007 w 2089844"/>
              <a:gd name="connsiteY33" fmla="*/ 268318 h 606584"/>
              <a:gd name="connsiteX34" fmla="*/ 1977081 w 2089844"/>
              <a:gd name="connsiteY34" fmla="*/ 317745 h 606584"/>
              <a:gd name="connsiteX35" fmla="*/ 2068874 w 2089844"/>
              <a:gd name="connsiteY35" fmla="*/ 423660 h 606584"/>
              <a:gd name="connsiteX36" fmla="*/ 1857044 w 2089844"/>
              <a:gd name="connsiteY36" fmla="*/ 494270 h 606584"/>
              <a:gd name="connsiteX37" fmla="*/ 1369835 w 2089844"/>
              <a:gd name="connsiteY37" fmla="*/ 522514 h 606584"/>
              <a:gd name="connsiteX38" fmla="*/ 903809 w 2089844"/>
              <a:gd name="connsiteY38" fmla="*/ 476618 h 606584"/>
              <a:gd name="connsiteX39" fmla="*/ 751997 w 2089844"/>
              <a:gd name="connsiteY39" fmla="*/ 427191 h 606584"/>
              <a:gd name="connsiteX40" fmla="*/ 953236 w 2089844"/>
              <a:gd name="connsiteY40" fmla="*/ 370703 h 606584"/>
              <a:gd name="connsiteX41" fmla="*/ 1624031 w 2089844"/>
              <a:gd name="connsiteY41" fmla="*/ 388355 h 606584"/>
              <a:gd name="connsiteX42" fmla="*/ 1973551 w 2089844"/>
              <a:gd name="connsiteY42" fmla="*/ 409538 h 606584"/>
              <a:gd name="connsiteX43" fmla="*/ 2082996 w 2089844"/>
              <a:gd name="connsiteY43" fmla="*/ 480148 h 606584"/>
              <a:gd name="connsiteX44" fmla="*/ 2022978 w 2089844"/>
              <a:gd name="connsiteY44" fmla="*/ 536636 h 606584"/>
              <a:gd name="connsiteX45" fmla="*/ 1578135 w 2089844"/>
              <a:gd name="connsiteY45" fmla="*/ 603716 h 606584"/>
              <a:gd name="connsiteX46" fmla="*/ 1200371 w 2089844"/>
              <a:gd name="connsiteY46" fmla="*/ 593124 h 606584"/>
              <a:gd name="connsiteX47" fmla="*/ 939114 w 2089844"/>
              <a:gd name="connsiteY47" fmla="*/ 564881 h 606584"/>
              <a:gd name="connsiteX48" fmla="*/ 476617 w 2089844"/>
              <a:gd name="connsiteY48" fmla="*/ 427191 h 606584"/>
              <a:gd name="connsiteX49" fmla="*/ 0 w 2089844"/>
              <a:gd name="connsiteY49" fmla="*/ 285971 h 606584"/>
              <a:gd name="connsiteX0" fmla="*/ 540167 w 2089844"/>
              <a:gd name="connsiteY0" fmla="*/ 0 h 611226"/>
              <a:gd name="connsiteX1" fmla="*/ 1468689 w 2089844"/>
              <a:gd name="connsiteY1" fmla="*/ 10592 h 611226"/>
              <a:gd name="connsiteX2" fmla="*/ 1920593 w 2089844"/>
              <a:gd name="connsiteY2" fmla="*/ 49427 h 611226"/>
              <a:gd name="connsiteX3" fmla="*/ 2086527 w 2089844"/>
              <a:gd name="connsiteY3" fmla="*/ 116507 h 611226"/>
              <a:gd name="connsiteX4" fmla="*/ 1835861 w 2089844"/>
              <a:gd name="connsiteY4" fmla="*/ 208300 h 611226"/>
              <a:gd name="connsiteX5" fmla="*/ 1405140 w 2089844"/>
              <a:gd name="connsiteY5" fmla="*/ 236544 h 611226"/>
              <a:gd name="connsiteX6" fmla="*/ 776711 w 2089844"/>
              <a:gd name="connsiteY6" fmla="*/ 158873 h 611226"/>
              <a:gd name="connsiteX7" fmla="*/ 896748 w 2089844"/>
              <a:gd name="connsiteY7" fmla="*/ 81202 h 611226"/>
              <a:gd name="connsiteX8" fmla="*/ 1391018 w 2089844"/>
              <a:gd name="connsiteY8" fmla="*/ 56488 h 611226"/>
              <a:gd name="connsiteX9" fmla="*/ 1754660 w 2089844"/>
              <a:gd name="connsiteY9" fmla="*/ 74141 h 611226"/>
              <a:gd name="connsiteX10" fmla="*/ 2044161 w 2089844"/>
              <a:gd name="connsiteY10" fmla="*/ 123568 h 611226"/>
              <a:gd name="connsiteX11" fmla="*/ 2037100 w 2089844"/>
              <a:gd name="connsiteY11" fmla="*/ 208300 h 611226"/>
              <a:gd name="connsiteX12" fmla="*/ 1832331 w 2089844"/>
              <a:gd name="connsiteY12" fmla="*/ 268318 h 611226"/>
              <a:gd name="connsiteX13" fmla="*/ 1451037 w 2089844"/>
              <a:gd name="connsiteY13" fmla="*/ 296562 h 611226"/>
              <a:gd name="connsiteX14" fmla="*/ 917931 w 2089844"/>
              <a:gd name="connsiteY14" fmla="*/ 257727 h 611226"/>
              <a:gd name="connsiteX15" fmla="*/ 751997 w 2089844"/>
              <a:gd name="connsiteY15" fmla="*/ 204769 h 611226"/>
              <a:gd name="connsiteX16" fmla="*/ 1129761 w 2089844"/>
              <a:gd name="connsiteY16" fmla="*/ 137690 h 611226"/>
              <a:gd name="connsiteX17" fmla="*/ 1737007 w 2089844"/>
              <a:gd name="connsiteY17" fmla="*/ 144751 h 611226"/>
              <a:gd name="connsiteX18" fmla="*/ 2082996 w 2089844"/>
              <a:gd name="connsiteY18" fmla="*/ 225952 h 611226"/>
              <a:gd name="connsiteX19" fmla="*/ 1885288 w 2089844"/>
              <a:gd name="connsiteY19" fmla="*/ 321276 h 611226"/>
              <a:gd name="connsiteX20" fmla="*/ 1482811 w 2089844"/>
              <a:gd name="connsiteY20" fmla="*/ 360111 h 611226"/>
              <a:gd name="connsiteX21" fmla="*/ 928522 w 2089844"/>
              <a:gd name="connsiteY21" fmla="*/ 335398 h 611226"/>
              <a:gd name="connsiteX22" fmla="*/ 737875 w 2089844"/>
              <a:gd name="connsiteY22" fmla="*/ 275379 h 611226"/>
              <a:gd name="connsiteX23" fmla="*/ 1023846 w 2089844"/>
              <a:gd name="connsiteY23" fmla="*/ 211830 h 611226"/>
              <a:gd name="connsiteX24" fmla="*/ 1719355 w 2089844"/>
              <a:gd name="connsiteY24" fmla="*/ 204769 h 611226"/>
              <a:gd name="connsiteX25" fmla="*/ 2068874 w 2089844"/>
              <a:gd name="connsiteY25" fmla="*/ 289501 h 611226"/>
              <a:gd name="connsiteX26" fmla="*/ 1938246 w 2089844"/>
              <a:gd name="connsiteY26" fmla="*/ 388355 h 611226"/>
              <a:gd name="connsiteX27" fmla="*/ 1359244 w 2089844"/>
              <a:gd name="connsiteY27" fmla="*/ 427191 h 611226"/>
              <a:gd name="connsiteX28" fmla="*/ 946175 w 2089844"/>
              <a:gd name="connsiteY28" fmla="*/ 402477 h 611226"/>
              <a:gd name="connsiteX29" fmla="*/ 766119 w 2089844"/>
              <a:gd name="connsiteY29" fmla="*/ 353050 h 611226"/>
              <a:gd name="connsiteX30" fmla="*/ 776711 w 2089844"/>
              <a:gd name="connsiteY30" fmla="*/ 328337 h 611226"/>
              <a:gd name="connsiteX31" fmla="*/ 963827 w 2089844"/>
              <a:gd name="connsiteY31" fmla="*/ 278910 h 611226"/>
              <a:gd name="connsiteX32" fmla="*/ 1405140 w 2089844"/>
              <a:gd name="connsiteY32" fmla="*/ 247135 h 611226"/>
              <a:gd name="connsiteX33" fmla="*/ 1737007 w 2089844"/>
              <a:gd name="connsiteY33" fmla="*/ 268318 h 611226"/>
              <a:gd name="connsiteX34" fmla="*/ 1977081 w 2089844"/>
              <a:gd name="connsiteY34" fmla="*/ 317745 h 611226"/>
              <a:gd name="connsiteX35" fmla="*/ 2068874 w 2089844"/>
              <a:gd name="connsiteY35" fmla="*/ 423660 h 611226"/>
              <a:gd name="connsiteX36" fmla="*/ 1857044 w 2089844"/>
              <a:gd name="connsiteY36" fmla="*/ 494270 h 611226"/>
              <a:gd name="connsiteX37" fmla="*/ 1369835 w 2089844"/>
              <a:gd name="connsiteY37" fmla="*/ 522514 h 611226"/>
              <a:gd name="connsiteX38" fmla="*/ 903809 w 2089844"/>
              <a:gd name="connsiteY38" fmla="*/ 476618 h 611226"/>
              <a:gd name="connsiteX39" fmla="*/ 751997 w 2089844"/>
              <a:gd name="connsiteY39" fmla="*/ 427191 h 611226"/>
              <a:gd name="connsiteX40" fmla="*/ 953236 w 2089844"/>
              <a:gd name="connsiteY40" fmla="*/ 370703 h 611226"/>
              <a:gd name="connsiteX41" fmla="*/ 1624031 w 2089844"/>
              <a:gd name="connsiteY41" fmla="*/ 388355 h 611226"/>
              <a:gd name="connsiteX42" fmla="*/ 1973551 w 2089844"/>
              <a:gd name="connsiteY42" fmla="*/ 409538 h 611226"/>
              <a:gd name="connsiteX43" fmla="*/ 2082996 w 2089844"/>
              <a:gd name="connsiteY43" fmla="*/ 480148 h 611226"/>
              <a:gd name="connsiteX44" fmla="*/ 2022978 w 2089844"/>
              <a:gd name="connsiteY44" fmla="*/ 536636 h 611226"/>
              <a:gd name="connsiteX45" fmla="*/ 1578135 w 2089844"/>
              <a:gd name="connsiteY45" fmla="*/ 603716 h 611226"/>
              <a:gd name="connsiteX46" fmla="*/ 1200371 w 2089844"/>
              <a:gd name="connsiteY46" fmla="*/ 607246 h 611226"/>
              <a:gd name="connsiteX47" fmla="*/ 939114 w 2089844"/>
              <a:gd name="connsiteY47" fmla="*/ 564881 h 611226"/>
              <a:gd name="connsiteX48" fmla="*/ 476617 w 2089844"/>
              <a:gd name="connsiteY48" fmla="*/ 427191 h 611226"/>
              <a:gd name="connsiteX49" fmla="*/ 0 w 2089844"/>
              <a:gd name="connsiteY49" fmla="*/ 285971 h 611226"/>
              <a:gd name="connsiteX0" fmla="*/ 540167 w 2089844"/>
              <a:gd name="connsiteY0" fmla="*/ 0 h 611226"/>
              <a:gd name="connsiteX1" fmla="*/ 1468689 w 2089844"/>
              <a:gd name="connsiteY1" fmla="*/ 10592 h 611226"/>
              <a:gd name="connsiteX2" fmla="*/ 1920593 w 2089844"/>
              <a:gd name="connsiteY2" fmla="*/ 49427 h 611226"/>
              <a:gd name="connsiteX3" fmla="*/ 2086527 w 2089844"/>
              <a:gd name="connsiteY3" fmla="*/ 116507 h 611226"/>
              <a:gd name="connsiteX4" fmla="*/ 1835861 w 2089844"/>
              <a:gd name="connsiteY4" fmla="*/ 208300 h 611226"/>
              <a:gd name="connsiteX5" fmla="*/ 1405140 w 2089844"/>
              <a:gd name="connsiteY5" fmla="*/ 236544 h 611226"/>
              <a:gd name="connsiteX6" fmla="*/ 776711 w 2089844"/>
              <a:gd name="connsiteY6" fmla="*/ 158873 h 611226"/>
              <a:gd name="connsiteX7" fmla="*/ 896748 w 2089844"/>
              <a:gd name="connsiteY7" fmla="*/ 81202 h 611226"/>
              <a:gd name="connsiteX8" fmla="*/ 1391018 w 2089844"/>
              <a:gd name="connsiteY8" fmla="*/ 56488 h 611226"/>
              <a:gd name="connsiteX9" fmla="*/ 1754660 w 2089844"/>
              <a:gd name="connsiteY9" fmla="*/ 74141 h 611226"/>
              <a:gd name="connsiteX10" fmla="*/ 2044161 w 2089844"/>
              <a:gd name="connsiteY10" fmla="*/ 123568 h 611226"/>
              <a:gd name="connsiteX11" fmla="*/ 2037100 w 2089844"/>
              <a:gd name="connsiteY11" fmla="*/ 208300 h 611226"/>
              <a:gd name="connsiteX12" fmla="*/ 1832331 w 2089844"/>
              <a:gd name="connsiteY12" fmla="*/ 268318 h 611226"/>
              <a:gd name="connsiteX13" fmla="*/ 1451037 w 2089844"/>
              <a:gd name="connsiteY13" fmla="*/ 296562 h 611226"/>
              <a:gd name="connsiteX14" fmla="*/ 917931 w 2089844"/>
              <a:gd name="connsiteY14" fmla="*/ 257727 h 611226"/>
              <a:gd name="connsiteX15" fmla="*/ 751997 w 2089844"/>
              <a:gd name="connsiteY15" fmla="*/ 204769 h 611226"/>
              <a:gd name="connsiteX16" fmla="*/ 1129761 w 2089844"/>
              <a:gd name="connsiteY16" fmla="*/ 137690 h 611226"/>
              <a:gd name="connsiteX17" fmla="*/ 1737007 w 2089844"/>
              <a:gd name="connsiteY17" fmla="*/ 144751 h 611226"/>
              <a:gd name="connsiteX18" fmla="*/ 2082996 w 2089844"/>
              <a:gd name="connsiteY18" fmla="*/ 225952 h 611226"/>
              <a:gd name="connsiteX19" fmla="*/ 1885288 w 2089844"/>
              <a:gd name="connsiteY19" fmla="*/ 321276 h 611226"/>
              <a:gd name="connsiteX20" fmla="*/ 1482811 w 2089844"/>
              <a:gd name="connsiteY20" fmla="*/ 360111 h 611226"/>
              <a:gd name="connsiteX21" fmla="*/ 928522 w 2089844"/>
              <a:gd name="connsiteY21" fmla="*/ 335398 h 611226"/>
              <a:gd name="connsiteX22" fmla="*/ 737875 w 2089844"/>
              <a:gd name="connsiteY22" fmla="*/ 275379 h 611226"/>
              <a:gd name="connsiteX23" fmla="*/ 1023846 w 2089844"/>
              <a:gd name="connsiteY23" fmla="*/ 211830 h 611226"/>
              <a:gd name="connsiteX24" fmla="*/ 1719355 w 2089844"/>
              <a:gd name="connsiteY24" fmla="*/ 204769 h 611226"/>
              <a:gd name="connsiteX25" fmla="*/ 2068874 w 2089844"/>
              <a:gd name="connsiteY25" fmla="*/ 289501 h 611226"/>
              <a:gd name="connsiteX26" fmla="*/ 1938246 w 2089844"/>
              <a:gd name="connsiteY26" fmla="*/ 388355 h 611226"/>
              <a:gd name="connsiteX27" fmla="*/ 1359244 w 2089844"/>
              <a:gd name="connsiteY27" fmla="*/ 427191 h 611226"/>
              <a:gd name="connsiteX28" fmla="*/ 946175 w 2089844"/>
              <a:gd name="connsiteY28" fmla="*/ 402477 h 611226"/>
              <a:gd name="connsiteX29" fmla="*/ 766119 w 2089844"/>
              <a:gd name="connsiteY29" fmla="*/ 353050 h 611226"/>
              <a:gd name="connsiteX30" fmla="*/ 776711 w 2089844"/>
              <a:gd name="connsiteY30" fmla="*/ 328337 h 611226"/>
              <a:gd name="connsiteX31" fmla="*/ 963827 w 2089844"/>
              <a:gd name="connsiteY31" fmla="*/ 278910 h 611226"/>
              <a:gd name="connsiteX32" fmla="*/ 1405140 w 2089844"/>
              <a:gd name="connsiteY32" fmla="*/ 247135 h 611226"/>
              <a:gd name="connsiteX33" fmla="*/ 1737007 w 2089844"/>
              <a:gd name="connsiteY33" fmla="*/ 268318 h 611226"/>
              <a:gd name="connsiteX34" fmla="*/ 1977081 w 2089844"/>
              <a:gd name="connsiteY34" fmla="*/ 317745 h 611226"/>
              <a:gd name="connsiteX35" fmla="*/ 2068874 w 2089844"/>
              <a:gd name="connsiteY35" fmla="*/ 423660 h 611226"/>
              <a:gd name="connsiteX36" fmla="*/ 1857044 w 2089844"/>
              <a:gd name="connsiteY36" fmla="*/ 494270 h 611226"/>
              <a:gd name="connsiteX37" fmla="*/ 1369835 w 2089844"/>
              <a:gd name="connsiteY37" fmla="*/ 522514 h 611226"/>
              <a:gd name="connsiteX38" fmla="*/ 903809 w 2089844"/>
              <a:gd name="connsiteY38" fmla="*/ 476618 h 611226"/>
              <a:gd name="connsiteX39" fmla="*/ 751997 w 2089844"/>
              <a:gd name="connsiteY39" fmla="*/ 427191 h 611226"/>
              <a:gd name="connsiteX40" fmla="*/ 953236 w 2089844"/>
              <a:gd name="connsiteY40" fmla="*/ 370703 h 611226"/>
              <a:gd name="connsiteX41" fmla="*/ 1624031 w 2089844"/>
              <a:gd name="connsiteY41" fmla="*/ 388355 h 611226"/>
              <a:gd name="connsiteX42" fmla="*/ 1973551 w 2089844"/>
              <a:gd name="connsiteY42" fmla="*/ 409538 h 611226"/>
              <a:gd name="connsiteX43" fmla="*/ 2082996 w 2089844"/>
              <a:gd name="connsiteY43" fmla="*/ 480148 h 611226"/>
              <a:gd name="connsiteX44" fmla="*/ 2022978 w 2089844"/>
              <a:gd name="connsiteY44" fmla="*/ 536636 h 611226"/>
              <a:gd name="connsiteX45" fmla="*/ 1578135 w 2089844"/>
              <a:gd name="connsiteY45" fmla="*/ 603716 h 611226"/>
              <a:gd name="connsiteX46" fmla="*/ 1200371 w 2089844"/>
              <a:gd name="connsiteY46" fmla="*/ 607246 h 611226"/>
              <a:gd name="connsiteX47" fmla="*/ 939114 w 2089844"/>
              <a:gd name="connsiteY47" fmla="*/ 564881 h 611226"/>
              <a:gd name="connsiteX48" fmla="*/ 476617 w 2089844"/>
              <a:gd name="connsiteY48" fmla="*/ 427191 h 611226"/>
              <a:gd name="connsiteX49" fmla="*/ 0 w 2089844"/>
              <a:gd name="connsiteY49" fmla="*/ 285971 h 611226"/>
              <a:gd name="connsiteX0" fmla="*/ 540167 w 2089844"/>
              <a:gd name="connsiteY0" fmla="*/ 0 h 606584"/>
              <a:gd name="connsiteX1" fmla="*/ 1468689 w 2089844"/>
              <a:gd name="connsiteY1" fmla="*/ 10592 h 606584"/>
              <a:gd name="connsiteX2" fmla="*/ 1920593 w 2089844"/>
              <a:gd name="connsiteY2" fmla="*/ 49427 h 606584"/>
              <a:gd name="connsiteX3" fmla="*/ 2086527 w 2089844"/>
              <a:gd name="connsiteY3" fmla="*/ 116507 h 606584"/>
              <a:gd name="connsiteX4" fmla="*/ 1835861 w 2089844"/>
              <a:gd name="connsiteY4" fmla="*/ 208300 h 606584"/>
              <a:gd name="connsiteX5" fmla="*/ 1405140 w 2089844"/>
              <a:gd name="connsiteY5" fmla="*/ 236544 h 606584"/>
              <a:gd name="connsiteX6" fmla="*/ 776711 w 2089844"/>
              <a:gd name="connsiteY6" fmla="*/ 158873 h 606584"/>
              <a:gd name="connsiteX7" fmla="*/ 896748 w 2089844"/>
              <a:gd name="connsiteY7" fmla="*/ 81202 h 606584"/>
              <a:gd name="connsiteX8" fmla="*/ 1391018 w 2089844"/>
              <a:gd name="connsiteY8" fmla="*/ 56488 h 606584"/>
              <a:gd name="connsiteX9" fmla="*/ 1754660 w 2089844"/>
              <a:gd name="connsiteY9" fmla="*/ 74141 h 606584"/>
              <a:gd name="connsiteX10" fmla="*/ 2044161 w 2089844"/>
              <a:gd name="connsiteY10" fmla="*/ 123568 h 606584"/>
              <a:gd name="connsiteX11" fmla="*/ 2037100 w 2089844"/>
              <a:gd name="connsiteY11" fmla="*/ 208300 h 606584"/>
              <a:gd name="connsiteX12" fmla="*/ 1832331 w 2089844"/>
              <a:gd name="connsiteY12" fmla="*/ 268318 h 606584"/>
              <a:gd name="connsiteX13" fmla="*/ 1451037 w 2089844"/>
              <a:gd name="connsiteY13" fmla="*/ 296562 h 606584"/>
              <a:gd name="connsiteX14" fmla="*/ 917931 w 2089844"/>
              <a:gd name="connsiteY14" fmla="*/ 257727 h 606584"/>
              <a:gd name="connsiteX15" fmla="*/ 751997 w 2089844"/>
              <a:gd name="connsiteY15" fmla="*/ 204769 h 606584"/>
              <a:gd name="connsiteX16" fmla="*/ 1129761 w 2089844"/>
              <a:gd name="connsiteY16" fmla="*/ 137690 h 606584"/>
              <a:gd name="connsiteX17" fmla="*/ 1737007 w 2089844"/>
              <a:gd name="connsiteY17" fmla="*/ 144751 h 606584"/>
              <a:gd name="connsiteX18" fmla="*/ 2082996 w 2089844"/>
              <a:gd name="connsiteY18" fmla="*/ 225952 h 606584"/>
              <a:gd name="connsiteX19" fmla="*/ 1885288 w 2089844"/>
              <a:gd name="connsiteY19" fmla="*/ 321276 h 606584"/>
              <a:gd name="connsiteX20" fmla="*/ 1482811 w 2089844"/>
              <a:gd name="connsiteY20" fmla="*/ 360111 h 606584"/>
              <a:gd name="connsiteX21" fmla="*/ 928522 w 2089844"/>
              <a:gd name="connsiteY21" fmla="*/ 335398 h 606584"/>
              <a:gd name="connsiteX22" fmla="*/ 737875 w 2089844"/>
              <a:gd name="connsiteY22" fmla="*/ 275379 h 606584"/>
              <a:gd name="connsiteX23" fmla="*/ 1023846 w 2089844"/>
              <a:gd name="connsiteY23" fmla="*/ 211830 h 606584"/>
              <a:gd name="connsiteX24" fmla="*/ 1719355 w 2089844"/>
              <a:gd name="connsiteY24" fmla="*/ 204769 h 606584"/>
              <a:gd name="connsiteX25" fmla="*/ 2068874 w 2089844"/>
              <a:gd name="connsiteY25" fmla="*/ 289501 h 606584"/>
              <a:gd name="connsiteX26" fmla="*/ 1938246 w 2089844"/>
              <a:gd name="connsiteY26" fmla="*/ 388355 h 606584"/>
              <a:gd name="connsiteX27" fmla="*/ 1359244 w 2089844"/>
              <a:gd name="connsiteY27" fmla="*/ 427191 h 606584"/>
              <a:gd name="connsiteX28" fmla="*/ 946175 w 2089844"/>
              <a:gd name="connsiteY28" fmla="*/ 402477 h 606584"/>
              <a:gd name="connsiteX29" fmla="*/ 766119 w 2089844"/>
              <a:gd name="connsiteY29" fmla="*/ 353050 h 606584"/>
              <a:gd name="connsiteX30" fmla="*/ 776711 w 2089844"/>
              <a:gd name="connsiteY30" fmla="*/ 328337 h 606584"/>
              <a:gd name="connsiteX31" fmla="*/ 963827 w 2089844"/>
              <a:gd name="connsiteY31" fmla="*/ 278910 h 606584"/>
              <a:gd name="connsiteX32" fmla="*/ 1405140 w 2089844"/>
              <a:gd name="connsiteY32" fmla="*/ 247135 h 606584"/>
              <a:gd name="connsiteX33" fmla="*/ 1737007 w 2089844"/>
              <a:gd name="connsiteY33" fmla="*/ 268318 h 606584"/>
              <a:gd name="connsiteX34" fmla="*/ 1977081 w 2089844"/>
              <a:gd name="connsiteY34" fmla="*/ 317745 h 606584"/>
              <a:gd name="connsiteX35" fmla="*/ 2068874 w 2089844"/>
              <a:gd name="connsiteY35" fmla="*/ 423660 h 606584"/>
              <a:gd name="connsiteX36" fmla="*/ 1857044 w 2089844"/>
              <a:gd name="connsiteY36" fmla="*/ 494270 h 606584"/>
              <a:gd name="connsiteX37" fmla="*/ 1369835 w 2089844"/>
              <a:gd name="connsiteY37" fmla="*/ 522514 h 606584"/>
              <a:gd name="connsiteX38" fmla="*/ 903809 w 2089844"/>
              <a:gd name="connsiteY38" fmla="*/ 476618 h 606584"/>
              <a:gd name="connsiteX39" fmla="*/ 751997 w 2089844"/>
              <a:gd name="connsiteY39" fmla="*/ 427191 h 606584"/>
              <a:gd name="connsiteX40" fmla="*/ 953236 w 2089844"/>
              <a:gd name="connsiteY40" fmla="*/ 370703 h 606584"/>
              <a:gd name="connsiteX41" fmla="*/ 1624031 w 2089844"/>
              <a:gd name="connsiteY41" fmla="*/ 388355 h 606584"/>
              <a:gd name="connsiteX42" fmla="*/ 1973551 w 2089844"/>
              <a:gd name="connsiteY42" fmla="*/ 409538 h 606584"/>
              <a:gd name="connsiteX43" fmla="*/ 2082996 w 2089844"/>
              <a:gd name="connsiteY43" fmla="*/ 480148 h 606584"/>
              <a:gd name="connsiteX44" fmla="*/ 2022978 w 2089844"/>
              <a:gd name="connsiteY44" fmla="*/ 536636 h 606584"/>
              <a:gd name="connsiteX45" fmla="*/ 1578135 w 2089844"/>
              <a:gd name="connsiteY45" fmla="*/ 603716 h 606584"/>
              <a:gd name="connsiteX46" fmla="*/ 1200371 w 2089844"/>
              <a:gd name="connsiteY46" fmla="*/ 593124 h 606584"/>
              <a:gd name="connsiteX47" fmla="*/ 939114 w 2089844"/>
              <a:gd name="connsiteY47" fmla="*/ 564881 h 606584"/>
              <a:gd name="connsiteX48" fmla="*/ 476617 w 2089844"/>
              <a:gd name="connsiteY48" fmla="*/ 427191 h 606584"/>
              <a:gd name="connsiteX49" fmla="*/ 0 w 2089844"/>
              <a:gd name="connsiteY49" fmla="*/ 285971 h 606584"/>
              <a:gd name="connsiteX0" fmla="*/ 540167 w 2089844"/>
              <a:gd name="connsiteY0" fmla="*/ 0 h 607693"/>
              <a:gd name="connsiteX1" fmla="*/ 1468689 w 2089844"/>
              <a:gd name="connsiteY1" fmla="*/ 10592 h 607693"/>
              <a:gd name="connsiteX2" fmla="*/ 1920593 w 2089844"/>
              <a:gd name="connsiteY2" fmla="*/ 49427 h 607693"/>
              <a:gd name="connsiteX3" fmla="*/ 2086527 w 2089844"/>
              <a:gd name="connsiteY3" fmla="*/ 116507 h 607693"/>
              <a:gd name="connsiteX4" fmla="*/ 1835861 w 2089844"/>
              <a:gd name="connsiteY4" fmla="*/ 208300 h 607693"/>
              <a:gd name="connsiteX5" fmla="*/ 1405140 w 2089844"/>
              <a:gd name="connsiteY5" fmla="*/ 236544 h 607693"/>
              <a:gd name="connsiteX6" fmla="*/ 776711 w 2089844"/>
              <a:gd name="connsiteY6" fmla="*/ 158873 h 607693"/>
              <a:gd name="connsiteX7" fmla="*/ 896748 w 2089844"/>
              <a:gd name="connsiteY7" fmla="*/ 81202 h 607693"/>
              <a:gd name="connsiteX8" fmla="*/ 1391018 w 2089844"/>
              <a:gd name="connsiteY8" fmla="*/ 56488 h 607693"/>
              <a:gd name="connsiteX9" fmla="*/ 1754660 w 2089844"/>
              <a:gd name="connsiteY9" fmla="*/ 74141 h 607693"/>
              <a:gd name="connsiteX10" fmla="*/ 2044161 w 2089844"/>
              <a:gd name="connsiteY10" fmla="*/ 123568 h 607693"/>
              <a:gd name="connsiteX11" fmla="*/ 2037100 w 2089844"/>
              <a:gd name="connsiteY11" fmla="*/ 208300 h 607693"/>
              <a:gd name="connsiteX12" fmla="*/ 1832331 w 2089844"/>
              <a:gd name="connsiteY12" fmla="*/ 268318 h 607693"/>
              <a:gd name="connsiteX13" fmla="*/ 1451037 w 2089844"/>
              <a:gd name="connsiteY13" fmla="*/ 296562 h 607693"/>
              <a:gd name="connsiteX14" fmla="*/ 917931 w 2089844"/>
              <a:gd name="connsiteY14" fmla="*/ 257727 h 607693"/>
              <a:gd name="connsiteX15" fmla="*/ 751997 w 2089844"/>
              <a:gd name="connsiteY15" fmla="*/ 204769 h 607693"/>
              <a:gd name="connsiteX16" fmla="*/ 1129761 w 2089844"/>
              <a:gd name="connsiteY16" fmla="*/ 137690 h 607693"/>
              <a:gd name="connsiteX17" fmla="*/ 1737007 w 2089844"/>
              <a:gd name="connsiteY17" fmla="*/ 144751 h 607693"/>
              <a:gd name="connsiteX18" fmla="*/ 2082996 w 2089844"/>
              <a:gd name="connsiteY18" fmla="*/ 225952 h 607693"/>
              <a:gd name="connsiteX19" fmla="*/ 1885288 w 2089844"/>
              <a:gd name="connsiteY19" fmla="*/ 321276 h 607693"/>
              <a:gd name="connsiteX20" fmla="*/ 1482811 w 2089844"/>
              <a:gd name="connsiteY20" fmla="*/ 360111 h 607693"/>
              <a:gd name="connsiteX21" fmla="*/ 928522 w 2089844"/>
              <a:gd name="connsiteY21" fmla="*/ 335398 h 607693"/>
              <a:gd name="connsiteX22" fmla="*/ 737875 w 2089844"/>
              <a:gd name="connsiteY22" fmla="*/ 275379 h 607693"/>
              <a:gd name="connsiteX23" fmla="*/ 1023846 w 2089844"/>
              <a:gd name="connsiteY23" fmla="*/ 211830 h 607693"/>
              <a:gd name="connsiteX24" fmla="*/ 1719355 w 2089844"/>
              <a:gd name="connsiteY24" fmla="*/ 204769 h 607693"/>
              <a:gd name="connsiteX25" fmla="*/ 2068874 w 2089844"/>
              <a:gd name="connsiteY25" fmla="*/ 289501 h 607693"/>
              <a:gd name="connsiteX26" fmla="*/ 1938246 w 2089844"/>
              <a:gd name="connsiteY26" fmla="*/ 388355 h 607693"/>
              <a:gd name="connsiteX27" fmla="*/ 1359244 w 2089844"/>
              <a:gd name="connsiteY27" fmla="*/ 427191 h 607693"/>
              <a:gd name="connsiteX28" fmla="*/ 946175 w 2089844"/>
              <a:gd name="connsiteY28" fmla="*/ 402477 h 607693"/>
              <a:gd name="connsiteX29" fmla="*/ 766119 w 2089844"/>
              <a:gd name="connsiteY29" fmla="*/ 353050 h 607693"/>
              <a:gd name="connsiteX30" fmla="*/ 776711 w 2089844"/>
              <a:gd name="connsiteY30" fmla="*/ 328337 h 607693"/>
              <a:gd name="connsiteX31" fmla="*/ 963827 w 2089844"/>
              <a:gd name="connsiteY31" fmla="*/ 278910 h 607693"/>
              <a:gd name="connsiteX32" fmla="*/ 1405140 w 2089844"/>
              <a:gd name="connsiteY32" fmla="*/ 247135 h 607693"/>
              <a:gd name="connsiteX33" fmla="*/ 1737007 w 2089844"/>
              <a:gd name="connsiteY33" fmla="*/ 268318 h 607693"/>
              <a:gd name="connsiteX34" fmla="*/ 1977081 w 2089844"/>
              <a:gd name="connsiteY34" fmla="*/ 317745 h 607693"/>
              <a:gd name="connsiteX35" fmla="*/ 2068874 w 2089844"/>
              <a:gd name="connsiteY35" fmla="*/ 423660 h 607693"/>
              <a:gd name="connsiteX36" fmla="*/ 1857044 w 2089844"/>
              <a:gd name="connsiteY36" fmla="*/ 494270 h 607693"/>
              <a:gd name="connsiteX37" fmla="*/ 1369835 w 2089844"/>
              <a:gd name="connsiteY37" fmla="*/ 522514 h 607693"/>
              <a:gd name="connsiteX38" fmla="*/ 903809 w 2089844"/>
              <a:gd name="connsiteY38" fmla="*/ 476618 h 607693"/>
              <a:gd name="connsiteX39" fmla="*/ 751997 w 2089844"/>
              <a:gd name="connsiteY39" fmla="*/ 427191 h 607693"/>
              <a:gd name="connsiteX40" fmla="*/ 953236 w 2089844"/>
              <a:gd name="connsiteY40" fmla="*/ 370703 h 607693"/>
              <a:gd name="connsiteX41" fmla="*/ 1624031 w 2089844"/>
              <a:gd name="connsiteY41" fmla="*/ 388355 h 607693"/>
              <a:gd name="connsiteX42" fmla="*/ 1973551 w 2089844"/>
              <a:gd name="connsiteY42" fmla="*/ 409538 h 607693"/>
              <a:gd name="connsiteX43" fmla="*/ 2082996 w 2089844"/>
              <a:gd name="connsiteY43" fmla="*/ 480148 h 607693"/>
              <a:gd name="connsiteX44" fmla="*/ 2022978 w 2089844"/>
              <a:gd name="connsiteY44" fmla="*/ 536636 h 607693"/>
              <a:gd name="connsiteX45" fmla="*/ 1578135 w 2089844"/>
              <a:gd name="connsiteY45" fmla="*/ 603716 h 607693"/>
              <a:gd name="connsiteX46" fmla="*/ 1200371 w 2089844"/>
              <a:gd name="connsiteY46" fmla="*/ 593124 h 607693"/>
              <a:gd name="connsiteX47" fmla="*/ 886157 w 2089844"/>
              <a:gd name="connsiteY47" fmla="*/ 536636 h 607693"/>
              <a:gd name="connsiteX48" fmla="*/ 476617 w 2089844"/>
              <a:gd name="connsiteY48" fmla="*/ 427191 h 607693"/>
              <a:gd name="connsiteX49" fmla="*/ 0 w 2089844"/>
              <a:gd name="connsiteY49" fmla="*/ 285971 h 607693"/>
              <a:gd name="connsiteX0" fmla="*/ 540167 w 2088198"/>
              <a:gd name="connsiteY0" fmla="*/ 0 h 607693"/>
              <a:gd name="connsiteX1" fmla="*/ 1468689 w 2088198"/>
              <a:gd name="connsiteY1" fmla="*/ 10592 h 607693"/>
              <a:gd name="connsiteX2" fmla="*/ 1920593 w 2088198"/>
              <a:gd name="connsiteY2" fmla="*/ 49427 h 607693"/>
              <a:gd name="connsiteX3" fmla="*/ 2086527 w 2088198"/>
              <a:gd name="connsiteY3" fmla="*/ 116507 h 607693"/>
              <a:gd name="connsiteX4" fmla="*/ 1835861 w 2088198"/>
              <a:gd name="connsiteY4" fmla="*/ 208300 h 607693"/>
              <a:gd name="connsiteX5" fmla="*/ 1405140 w 2088198"/>
              <a:gd name="connsiteY5" fmla="*/ 236544 h 607693"/>
              <a:gd name="connsiteX6" fmla="*/ 776711 w 2088198"/>
              <a:gd name="connsiteY6" fmla="*/ 158873 h 607693"/>
              <a:gd name="connsiteX7" fmla="*/ 896748 w 2088198"/>
              <a:gd name="connsiteY7" fmla="*/ 81202 h 607693"/>
              <a:gd name="connsiteX8" fmla="*/ 1391018 w 2088198"/>
              <a:gd name="connsiteY8" fmla="*/ 56488 h 607693"/>
              <a:gd name="connsiteX9" fmla="*/ 1754660 w 2088198"/>
              <a:gd name="connsiteY9" fmla="*/ 74141 h 607693"/>
              <a:gd name="connsiteX10" fmla="*/ 2044161 w 2088198"/>
              <a:gd name="connsiteY10" fmla="*/ 123568 h 607693"/>
              <a:gd name="connsiteX11" fmla="*/ 2037100 w 2088198"/>
              <a:gd name="connsiteY11" fmla="*/ 208300 h 607693"/>
              <a:gd name="connsiteX12" fmla="*/ 1832331 w 2088198"/>
              <a:gd name="connsiteY12" fmla="*/ 268318 h 607693"/>
              <a:gd name="connsiteX13" fmla="*/ 1451037 w 2088198"/>
              <a:gd name="connsiteY13" fmla="*/ 296562 h 607693"/>
              <a:gd name="connsiteX14" fmla="*/ 917931 w 2088198"/>
              <a:gd name="connsiteY14" fmla="*/ 257727 h 607693"/>
              <a:gd name="connsiteX15" fmla="*/ 751997 w 2088198"/>
              <a:gd name="connsiteY15" fmla="*/ 204769 h 607693"/>
              <a:gd name="connsiteX16" fmla="*/ 1129761 w 2088198"/>
              <a:gd name="connsiteY16" fmla="*/ 137690 h 607693"/>
              <a:gd name="connsiteX17" fmla="*/ 1737007 w 2088198"/>
              <a:gd name="connsiteY17" fmla="*/ 144751 h 607693"/>
              <a:gd name="connsiteX18" fmla="*/ 2082996 w 2088198"/>
              <a:gd name="connsiteY18" fmla="*/ 225952 h 607693"/>
              <a:gd name="connsiteX19" fmla="*/ 1885288 w 2088198"/>
              <a:gd name="connsiteY19" fmla="*/ 321276 h 607693"/>
              <a:gd name="connsiteX20" fmla="*/ 1482811 w 2088198"/>
              <a:gd name="connsiteY20" fmla="*/ 360111 h 607693"/>
              <a:gd name="connsiteX21" fmla="*/ 928522 w 2088198"/>
              <a:gd name="connsiteY21" fmla="*/ 335398 h 607693"/>
              <a:gd name="connsiteX22" fmla="*/ 737875 w 2088198"/>
              <a:gd name="connsiteY22" fmla="*/ 275379 h 607693"/>
              <a:gd name="connsiteX23" fmla="*/ 1023846 w 2088198"/>
              <a:gd name="connsiteY23" fmla="*/ 211830 h 607693"/>
              <a:gd name="connsiteX24" fmla="*/ 1719355 w 2088198"/>
              <a:gd name="connsiteY24" fmla="*/ 204769 h 607693"/>
              <a:gd name="connsiteX25" fmla="*/ 2068874 w 2088198"/>
              <a:gd name="connsiteY25" fmla="*/ 289501 h 607693"/>
              <a:gd name="connsiteX26" fmla="*/ 1938246 w 2088198"/>
              <a:gd name="connsiteY26" fmla="*/ 388355 h 607693"/>
              <a:gd name="connsiteX27" fmla="*/ 1359244 w 2088198"/>
              <a:gd name="connsiteY27" fmla="*/ 427191 h 607693"/>
              <a:gd name="connsiteX28" fmla="*/ 946175 w 2088198"/>
              <a:gd name="connsiteY28" fmla="*/ 402477 h 607693"/>
              <a:gd name="connsiteX29" fmla="*/ 766119 w 2088198"/>
              <a:gd name="connsiteY29" fmla="*/ 353050 h 607693"/>
              <a:gd name="connsiteX30" fmla="*/ 776711 w 2088198"/>
              <a:gd name="connsiteY30" fmla="*/ 328337 h 607693"/>
              <a:gd name="connsiteX31" fmla="*/ 963827 w 2088198"/>
              <a:gd name="connsiteY31" fmla="*/ 278910 h 607693"/>
              <a:gd name="connsiteX32" fmla="*/ 1405140 w 2088198"/>
              <a:gd name="connsiteY32" fmla="*/ 247135 h 607693"/>
              <a:gd name="connsiteX33" fmla="*/ 1737007 w 2088198"/>
              <a:gd name="connsiteY33" fmla="*/ 268318 h 607693"/>
              <a:gd name="connsiteX34" fmla="*/ 1977081 w 2088198"/>
              <a:gd name="connsiteY34" fmla="*/ 317745 h 607693"/>
              <a:gd name="connsiteX35" fmla="*/ 2068874 w 2088198"/>
              <a:gd name="connsiteY35" fmla="*/ 423660 h 607693"/>
              <a:gd name="connsiteX36" fmla="*/ 1857044 w 2088198"/>
              <a:gd name="connsiteY36" fmla="*/ 494270 h 607693"/>
              <a:gd name="connsiteX37" fmla="*/ 1369835 w 2088198"/>
              <a:gd name="connsiteY37" fmla="*/ 522514 h 607693"/>
              <a:gd name="connsiteX38" fmla="*/ 903809 w 2088198"/>
              <a:gd name="connsiteY38" fmla="*/ 476618 h 607693"/>
              <a:gd name="connsiteX39" fmla="*/ 751997 w 2088198"/>
              <a:gd name="connsiteY39" fmla="*/ 427191 h 607693"/>
              <a:gd name="connsiteX40" fmla="*/ 953236 w 2088198"/>
              <a:gd name="connsiteY40" fmla="*/ 370703 h 607693"/>
              <a:gd name="connsiteX41" fmla="*/ 1624031 w 2088198"/>
              <a:gd name="connsiteY41" fmla="*/ 388355 h 607693"/>
              <a:gd name="connsiteX42" fmla="*/ 1973551 w 2088198"/>
              <a:gd name="connsiteY42" fmla="*/ 409538 h 607693"/>
              <a:gd name="connsiteX43" fmla="*/ 2082996 w 2088198"/>
              <a:gd name="connsiteY43" fmla="*/ 480148 h 607693"/>
              <a:gd name="connsiteX44" fmla="*/ 2022978 w 2088198"/>
              <a:gd name="connsiteY44" fmla="*/ 536636 h 607693"/>
              <a:gd name="connsiteX45" fmla="*/ 1578135 w 2088198"/>
              <a:gd name="connsiteY45" fmla="*/ 603716 h 607693"/>
              <a:gd name="connsiteX46" fmla="*/ 1200371 w 2088198"/>
              <a:gd name="connsiteY46" fmla="*/ 593124 h 607693"/>
              <a:gd name="connsiteX47" fmla="*/ 886157 w 2088198"/>
              <a:gd name="connsiteY47" fmla="*/ 536636 h 607693"/>
              <a:gd name="connsiteX48" fmla="*/ 476617 w 2088198"/>
              <a:gd name="connsiteY48" fmla="*/ 427191 h 607693"/>
              <a:gd name="connsiteX49" fmla="*/ 0 w 2088198"/>
              <a:gd name="connsiteY49" fmla="*/ 285971 h 607693"/>
              <a:gd name="connsiteX0" fmla="*/ 540167 w 2088198"/>
              <a:gd name="connsiteY0" fmla="*/ 0 h 607693"/>
              <a:gd name="connsiteX1" fmla="*/ 1468689 w 2088198"/>
              <a:gd name="connsiteY1" fmla="*/ 10592 h 607693"/>
              <a:gd name="connsiteX2" fmla="*/ 1920593 w 2088198"/>
              <a:gd name="connsiteY2" fmla="*/ 49427 h 607693"/>
              <a:gd name="connsiteX3" fmla="*/ 2086527 w 2088198"/>
              <a:gd name="connsiteY3" fmla="*/ 116507 h 607693"/>
              <a:gd name="connsiteX4" fmla="*/ 1835861 w 2088198"/>
              <a:gd name="connsiteY4" fmla="*/ 208300 h 607693"/>
              <a:gd name="connsiteX5" fmla="*/ 1405140 w 2088198"/>
              <a:gd name="connsiteY5" fmla="*/ 236544 h 607693"/>
              <a:gd name="connsiteX6" fmla="*/ 776711 w 2088198"/>
              <a:gd name="connsiteY6" fmla="*/ 158873 h 607693"/>
              <a:gd name="connsiteX7" fmla="*/ 896748 w 2088198"/>
              <a:gd name="connsiteY7" fmla="*/ 81202 h 607693"/>
              <a:gd name="connsiteX8" fmla="*/ 1391018 w 2088198"/>
              <a:gd name="connsiteY8" fmla="*/ 56488 h 607693"/>
              <a:gd name="connsiteX9" fmla="*/ 1754660 w 2088198"/>
              <a:gd name="connsiteY9" fmla="*/ 74141 h 607693"/>
              <a:gd name="connsiteX10" fmla="*/ 2044161 w 2088198"/>
              <a:gd name="connsiteY10" fmla="*/ 123568 h 607693"/>
              <a:gd name="connsiteX11" fmla="*/ 2037100 w 2088198"/>
              <a:gd name="connsiteY11" fmla="*/ 208300 h 607693"/>
              <a:gd name="connsiteX12" fmla="*/ 1832331 w 2088198"/>
              <a:gd name="connsiteY12" fmla="*/ 268318 h 607693"/>
              <a:gd name="connsiteX13" fmla="*/ 1451037 w 2088198"/>
              <a:gd name="connsiteY13" fmla="*/ 296562 h 607693"/>
              <a:gd name="connsiteX14" fmla="*/ 917931 w 2088198"/>
              <a:gd name="connsiteY14" fmla="*/ 257727 h 607693"/>
              <a:gd name="connsiteX15" fmla="*/ 751997 w 2088198"/>
              <a:gd name="connsiteY15" fmla="*/ 204769 h 607693"/>
              <a:gd name="connsiteX16" fmla="*/ 1129761 w 2088198"/>
              <a:gd name="connsiteY16" fmla="*/ 137690 h 607693"/>
              <a:gd name="connsiteX17" fmla="*/ 1737007 w 2088198"/>
              <a:gd name="connsiteY17" fmla="*/ 144751 h 607693"/>
              <a:gd name="connsiteX18" fmla="*/ 2082996 w 2088198"/>
              <a:gd name="connsiteY18" fmla="*/ 225952 h 607693"/>
              <a:gd name="connsiteX19" fmla="*/ 1885288 w 2088198"/>
              <a:gd name="connsiteY19" fmla="*/ 321276 h 607693"/>
              <a:gd name="connsiteX20" fmla="*/ 1482811 w 2088198"/>
              <a:gd name="connsiteY20" fmla="*/ 360111 h 607693"/>
              <a:gd name="connsiteX21" fmla="*/ 928522 w 2088198"/>
              <a:gd name="connsiteY21" fmla="*/ 335398 h 607693"/>
              <a:gd name="connsiteX22" fmla="*/ 737875 w 2088198"/>
              <a:gd name="connsiteY22" fmla="*/ 275379 h 607693"/>
              <a:gd name="connsiteX23" fmla="*/ 1023846 w 2088198"/>
              <a:gd name="connsiteY23" fmla="*/ 211830 h 607693"/>
              <a:gd name="connsiteX24" fmla="*/ 1719355 w 2088198"/>
              <a:gd name="connsiteY24" fmla="*/ 204769 h 607693"/>
              <a:gd name="connsiteX25" fmla="*/ 2068874 w 2088198"/>
              <a:gd name="connsiteY25" fmla="*/ 289501 h 607693"/>
              <a:gd name="connsiteX26" fmla="*/ 1938246 w 2088198"/>
              <a:gd name="connsiteY26" fmla="*/ 388355 h 607693"/>
              <a:gd name="connsiteX27" fmla="*/ 1359244 w 2088198"/>
              <a:gd name="connsiteY27" fmla="*/ 427191 h 607693"/>
              <a:gd name="connsiteX28" fmla="*/ 946175 w 2088198"/>
              <a:gd name="connsiteY28" fmla="*/ 402477 h 607693"/>
              <a:gd name="connsiteX29" fmla="*/ 766119 w 2088198"/>
              <a:gd name="connsiteY29" fmla="*/ 353050 h 607693"/>
              <a:gd name="connsiteX30" fmla="*/ 776711 w 2088198"/>
              <a:gd name="connsiteY30" fmla="*/ 328337 h 607693"/>
              <a:gd name="connsiteX31" fmla="*/ 963827 w 2088198"/>
              <a:gd name="connsiteY31" fmla="*/ 278910 h 607693"/>
              <a:gd name="connsiteX32" fmla="*/ 1405140 w 2088198"/>
              <a:gd name="connsiteY32" fmla="*/ 247135 h 607693"/>
              <a:gd name="connsiteX33" fmla="*/ 1737007 w 2088198"/>
              <a:gd name="connsiteY33" fmla="*/ 268318 h 607693"/>
              <a:gd name="connsiteX34" fmla="*/ 1977081 w 2088198"/>
              <a:gd name="connsiteY34" fmla="*/ 317745 h 607693"/>
              <a:gd name="connsiteX35" fmla="*/ 2068874 w 2088198"/>
              <a:gd name="connsiteY35" fmla="*/ 423660 h 607693"/>
              <a:gd name="connsiteX36" fmla="*/ 1857044 w 2088198"/>
              <a:gd name="connsiteY36" fmla="*/ 494270 h 607693"/>
              <a:gd name="connsiteX37" fmla="*/ 1369835 w 2088198"/>
              <a:gd name="connsiteY37" fmla="*/ 522514 h 607693"/>
              <a:gd name="connsiteX38" fmla="*/ 903809 w 2088198"/>
              <a:gd name="connsiteY38" fmla="*/ 476618 h 607693"/>
              <a:gd name="connsiteX39" fmla="*/ 751997 w 2088198"/>
              <a:gd name="connsiteY39" fmla="*/ 427191 h 607693"/>
              <a:gd name="connsiteX40" fmla="*/ 953236 w 2088198"/>
              <a:gd name="connsiteY40" fmla="*/ 370703 h 607693"/>
              <a:gd name="connsiteX41" fmla="*/ 1624031 w 2088198"/>
              <a:gd name="connsiteY41" fmla="*/ 388355 h 607693"/>
              <a:gd name="connsiteX42" fmla="*/ 1973551 w 2088198"/>
              <a:gd name="connsiteY42" fmla="*/ 409538 h 607693"/>
              <a:gd name="connsiteX43" fmla="*/ 2082996 w 2088198"/>
              <a:gd name="connsiteY43" fmla="*/ 480148 h 607693"/>
              <a:gd name="connsiteX44" fmla="*/ 2022978 w 2088198"/>
              <a:gd name="connsiteY44" fmla="*/ 536636 h 607693"/>
              <a:gd name="connsiteX45" fmla="*/ 1578135 w 2088198"/>
              <a:gd name="connsiteY45" fmla="*/ 603716 h 607693"/>
              <a:gd name="connsiteX46" fmla="*/ 1200371 w 2088198"/>
              <a:gd name="connsiteY46" fmla="*/ 593124 h 607693"/>
              <a:gd name="connsiteX47" fmla="*/ 886157 w 2088198"/>
              <a:gd name="connsiteY47" fmla="*/ 536636 h 607693"/>
              <a:gd name="connsiteX48" fmla="*/ 476617 w 2088198"/>
              <a:gd name="connsiteY48" fmla="*/ 427191 h 607693"/>
              <a:gd name="connsiteX49" fmla="*/ 0 w 2088198"/>
              <a:gd name="connsiteY49" fmla="*/ 285971 h 607693"/>
              <a:gd name="connsiteX0" fmla="*/ 540167 w 2088198"/>
              <a:gd name="connsiteY0" fmla="*/ 0 h 599475"/>
              <a:gd name="connsiteX1" fmla="*/ 1468689 w 2088198"/>
              <a:gd name="connsiteY1" fmla="*/ 10592 h 599475"/>
              <a:gd name="connsiteX2" fmla="*/ 1920593 w 2088198"/>
              <a:gd name="connsiteY2" fmla="*/ 49427 h 599475"/>
              <a:gd name="connsiteX3" fmla="*/ 2086527 w 2088198"/>
              <a:gd name="connsiteY3" fmla="*/ 116507 h 599475"/>
              <a:gd name="connsiteX4" fmla="*/ 1835861 w 2088198"/>
              <a:gd name="connsiteY4" fmla="*/ 208300 h 599475"/>
              <a:gd name="connsiteX5" fmla="*/ 1405140 w 2088198"/>
              <a:gd name="connsiteY5" fmla="*/ 236544 h 599475"/>
              <a:gd name="connsiteX6" fmla="*/ 776711 w 2088198"/>
              <a:gd name="connsiteY6" fmla="*/ 158873 h 599475"/>
              <a:gd name="connsiteX7" fmla="*/ 896748 w 2088198"/>
              <a:gd name="connsiteY7" fmla="*/ 81202 h 599475"/>
              <a:gd name="connsiteX8" fmla="*/ 1391018 w 2088198"/>
              <a:gd name="connsiteY8" fmla="*/ 56488 h 599475"/>
              <a:gd name="connsiteX9" fmla="*/ 1754660 w 2088198"/>
              <a:gd name="connsiteY9" fmla="*/ 74141 h 599475"/>
              <a:gd name="connsiteX10" fmla="*/ 2044161 w 2088198"/>
              <a:gd name="connsiteY10" fmla="*/ 123568 h 599475"/>
              <a:gd name="connsiteX11" fmla="*/ 2037100 w 2088198"/>
              <a:gd name="connsiteY11" fmla="*/ 208300 h 599475"/>
              <a:gd name="connsiteX12" fmla="*/ 1832331 w 2088198"/>
              <a:gd name="connsiteY12" fmla="*/ 268318 h 599475"/>
              <a:gd name="connsiteX13" fmla="*/ 1451037 w 2088198"/>
              <a:gd name="connsiteY13" fmla="*/ 296562 h 599475"/>
              <a:gd name="connsiteX14" fmla="*/ 917931 w 2088198"/>
              <a:gd name="connsiteY14" fmla="*/ 257727 h 599475"/>
              <a:gd name="connsiteX15" fmla="*/ 751997 w 2088198"/>
              <a:gd name="connsiteY15" fmla="*/ 204769 h 599475"/>
              <a:gd name="connsiteX16" fmla="*/ 1129761 w 2088198"/>
              <a:gd name="connsiteY16" fmla="*/ 137690 h 599475"/>
              <a:gd name="connsiteX17" fmla="*/ 1737007 w 2088198"/>
              <a:gd name="connsiteY17" fmla="*/ 144751 h 599475"/>
              <a:gd name="connsiteX18" fmla="*/ 2082996 w 2088198"/>
              <a:gd name="connsiteY18" fmla="*/ 225952 h 599475"/>
              <a:gd name="connsiteX19" fmla="*/ 1885288 w 2088198"/>
              <a:gd name="connsiteY19" fmla="*/ 321276 h 599475"/>
              <a:gd name="connsiteX20" fmla="*/ 1482811 w 2088198"/>
              <a:gd name="connsiteY20" fmla="*/ 360111 h 599475"/>
              <a:gd name="connsiteX21" fmla="*/ 928522 w 2088198"/>
              <a:gd name="connsiteY21" fmla="*/ 335398 h 599475"/>
              <a:gd name="connsiteX22" fmla="*/ 737875 w 2088198"/>
              <a:gd name="connsiteY22" fmla="*/ 275379 h 599475"/>
              <a:gd name="connsiteX23" fmla="*/ 1023846 w 2088198"/>
              <a:gd name="connsiteY23" fmla="*/ 211830 h 599475"/>
              <a:gd name="connsiteX24" fmla="*/ 1719355 w 2088198"/>
              <a:gd name="connsiteY24" fmla="*/ 204769 h 599475"/>
              <a:gd name="connsiteX25" fmla="*/ 2068874 w 2088198"/>
              <a:gd name="connsiteY25" fmla="*/ 289501 h 599475"/>
              <a:gd name="connsiteX26" fmla="*/ 1938246 w 2088198"/>
              <a:gd name="connsiteY26" fmla="*/ 388355 h 599475"/>
              <a:gd name="connsiteX27" fmla="*/ 1359244 w 2088198"/>
              <a:gd name="connsiteY27" fmla="*/ 427191 h 599475"/>
              <a:gd name="connsiteX28" fmla="*/ 946175 w 2088198"/>
              <a:gd name="connsiteY28" fmla="*/ 402477 h 599475"/>
              <a:gd name="connsiteX29" fmla="*/ 766119 w 2088198"/>
              <a:gd name="connsiteY29" fmla="*/ 353050 h 599475"/>
              <a:gd name="connsiteX30" fmla="*/ 776711 w 2088198"/>
              <a:gd name="connsiteY30" fmla="*/ 328337 h 599475"/>
              <a:gd name="connsiteX31" fmla="*/ 963827 w 2088198"/>
              <a:gd name="connsiteY31" fmla="*/ 278910 h 599475"/>
              <a:gd name="connsiteX32" fmla="*/ 1405140 w 2088198"/>
              <a:gd name="connsiteY32" fmla="*/ 247135 h 599475"/>
              <a:gd name="connsiteX33" fmla="*/ 1737007 w 2088198"/>
              <a:gd name="connsiteY33" fmla="*/ 268318 h 599475"/>
              <a:gd name="connsiteX34" fmla="*/ 1977081 w 2088198"/>
              <a:gd name="connsiteY34" fmla="*/ 317745 h 599475"/>
              <a:gd name="connsiteX35" fmla="*/ 2068874 w 2088198"/>
              <a:gd name="connsiteY35" fmla="*/ 423660 h 599475"/>
              <a:gd name="connsiteX36" fmla="*/ 1857044 w 2088198"/>
              <a:gd name="connsiteY36" fmla="*/ 494270 h 599475"/>
              <a:gd name="connsiteX37" fmla="*/ 1369835 w 2088198"/>
              <a:gd name="connsiteY37" fmla="*/ 522514 h 599475"/>
              <a:gd name="connsiteX38" fmla="*/ 903809 w 2088198"/>
              <a:gd name="connsiteY38" fmla="*/ 476618 h 599475"/>
              <a:gd name="connsiteX39" fmla="*/ 751997 w 2088198"/>
              <a:gd name="connsiteY39" fmla="*/ 427191 h 599475"/>
              <a:gd name="connsiteX40" fmla="*/ 953236 w 2088198"/>
              <a:gd name="connsiteY40" fmla="*/ 370703 h 599475"/>
              <a:gd name="connsiteX41" fmla="*/ 1624031 w 2088198"/>
              <a:gd name="connsiteY41" fmla="*/ 388355 h 599475"/>
              <a:gd name="connsiteX42" fmla="*/ 1973551 w 2088198"/>
              <a:gd name="connsiteY42" fmla="*/ 409538 h 599475"/>
              <a:gd name="connsiteX43" fmla="*/ 2082996 w 2088198"/>
              <a:gd name="connsiteY43" fmla="*/ 480148 h 599475"/>
              <a:gd name="connsiteX44" fmla="*/ 2022978 w 2088198"/>
              <a:gd name="connsiteY44" fmla="*/ 536636 h 599475"/>
              <a:gd name="connsiteX45" fmla="*/ 1554323 w 2088198"/>
              <a:gd name="connsiteY45" fmla="*/ 591810 h 599475"/>
              <a:gd name="connsiteX46" fmla="*/ 1200371 w 2088198"/>
              <a:gd name="connsiteY46" fmla="*/ 593124 h 599475"/>
              <a:gd name="connsiteX47" fmla="*/ 886157 w 2088198"/>
              <a:gd name="connsiteY47" fmla="*/ 536636 h 599475"/>
              <a:gd name="connsiteX48" fmla="*/ 476617 w 2088198"/>
              <a:gd name="connsiteY48" fmla="*/ 427191 h 599475"/>
              <a:gd name="connsiteX49" fmla="*/ 0 w 2088198"/>
              <a:gd name="connsiteY49" fmla="*/ 285971 h 599475"/>
              <a:gd name="connsiteX0" fmla="*/ 540167 w 2088198"/>
              <a:gd name="connsiteY0" fmla="*/ 0 h 599475"/>
              <a:gd name="connsiteX1" fmla="*/ 1468689 w 2088198"/>
              <a:gd name="connsiteY1" fmla="*/ 10592 h 599475"/>
              <a:gd name="connsiteX2" fmla="*/ 1920593 w 2088198"/>
              <a:gd name="connsiteY2" fmla="*/ 49427 h 599475"/>
              <a:gd name="connsiteX3" fmla="*/ 2086527 w 2088198"/>
              <a:gd name="connsiteY3" fmla="*/ 116507 h 599475"/>
              <a:gd name="connsiteX4" fmla="*/ 1835861 w 2088198"/>
              <a:gd name="connsiteY4" fmla="*/ 208300 h 599475"/>
              <a:gd name="connsiteX5" fmla="*/ 1405140 w 2088198"/>
              <a:gd name="connsiteY5" fmla="*/ 236544 h 599475"/>
              <a:gd name="connsiteX6" fmla="*/ 776711 w 2088198"/>
              <a:gd name="connsiteY6" fmla="*/ 158873 h 599475"/>
              <a:gd name="connsiteX7" fmla="*/ 896748 w 2088198"/>
              <a:gd name="connsiteY7" fmla="*/ 81202 h 599475"/>
              <a:gd name="connsiteX8" fmla="*/ 1391018 w 2088198"/>
              <a:gd name="connsiteY8" fmla="*/ 56488 h 599475"/>
              <a:gd name="connsiteX9" fmla="*/ 1754660 w 2088198"/>
              <a:gd name="connsiteY9" fmla="*/ 74141 h 599475"/>
              <a:gd name="connsiteX10" fmla="*/ 2044161 w 2088198"/>
              <a:gd name="connsiteY10" fmla="*/ 123568 h 599475"/>
              <a:gd name="connsiteX11" fmla="*/ 2037100 w 2088198"/>
              <a:gd name="connsiteY11" fmla="*/ 208300 h 599475"/>
              <a:gd name="connsiteX12" fmla="*/ 1832331 w 2088198"/>
              <a:gd name="connsiteY12" fmla="*/ 268318 h 599475"/>
              <a:gd name="connsiteX13" fmla="*/ 1451037 w 2088198"/>
              <a:gd name="connsiteY13" fmla="*/ 296562 h 599475"/>
              <a:gd name="connsiteX14" fmla="*/ 917931 w 2088198"/>
              <a:gd name="connsiteY14" fmla="*/ 257727 h 599475"/>
              <a:gd name="connsiteX15" fmla="*/ 751997 w 2088198"/>
              <a:gd name="connsiteY15" fmla="*/ 204769 h 599475"/>
              <a:gd name="connsiteX16" fmla="*/ 1129761 w 2088198"/>
              <a:gd name="connsiteY16" fmla="*/ 137690 h 599475"/>
              <a:gd name="connsiteX17" fmla="*/ 1737007 w 2088198"/>
              <a:gd name="connsiteY17" fmla="*/ 144751 h 599475"/>
              <a:gd name="connsiteX18" fmla="*/ 2082996 w 2088198"/>
              <a:gd name="connsiteY18" fmla="*/ 225952 h 599475"/>
              <a:gd name="connsiteX19" fmla="*/ 1885288 w 2088198"/>
              <a:gd name="connsiteY19" fmla="*/ 321276 h 599475"/>
              <a:gd name="connsiteX20" fmla="*/ 1482811 w 2088198"/>
              <a:gd name="connsiteY20" fmla="*/ 360111 h 599475"/>
              <a:gd name="connsiteX21" fmla="*/ 928522 w 2088198"/>
              <a:gd name="connsiteY21" fmla="*/ 335398 h 599475"/>
              <a:gd name="connsiteX22" fmla="*/ 737875 w 2088198"/>
              <a:gd name="connsiteY22" fmla="*/ 275379 h 599475"/>
              <a:gd name="connsiteX23" fmla="*/ 1023846 w 2088198"/>
              <a:gd name="connsiteY23" fmla="*/ 211830 h 599475"/>
              <a:gd name="connsiteX24" fmla="*/ 1719355 w 2088198"/>
              <a:gd name="connsiteY24" fmla="*/ 204769 h 599475"/>
              <a:gd name="connsiteX25" fmla="*/ 2068874 w 2088198"/>
              <a:gd name="connsiteY25" fmla="*/ 289501 h 599475"/>
              <a:gd name="connsiteX26" fmla="*/ 1938246 w 2088198"/>
              <a:gd name="connsiteY26" fmla="*/ 388355 h 599475"/>
              <a:gd name="connsiteX27" fmla="*/ 1359244 w 2088198"/>
              <a:gd name="connsiteY27" fmla="*/ 427191 h 599475"/>
              <a:gd name="connsiteX28" fmla="*/ 946175 w 2088198"/>
              <a:gd name="connsiteY28" fmla="*/ 402477 h 599475"/>
              <a:gd name="connsiteX29" fmla="*/ 766119 w 2088198"/>
              <a:gd name="connsiteY29" fmla="*/ 353050 h 599475"/>
              <a:gd name="connsiteX30" fmla="*/ 776711 w 2088198"/>
              <a:gd name="connsiteY30" fmla="*/ 328337 h 599475"/>
              <a:gd name="connsiteX31" fmla="*/ 963827 w 2088198"/>
              <a:gd name="connsiteY31" fmla="*/ 278910 h 599475"/>
              <a:gd name="connsiteX32" fmla="*/ 1405140 w 2088198"/>
              <a:gd name="connsiteY32" fmla="*/ 247135 h 599475"/>
              <a:gd name="connsiteX33" fmla="*/ 1737007 w 2088198"/>
              <a:gd name="connsiteY33" fmla="*/ 268318 h 599475"/>
              <a:gd name="connsiteX34" fmla="*/ 1977081 w 2088198"/>
              <a:gd name="connsiteY34" fmla="*/ 317745 h 599475"/>
              <a:gd name="connsiteX35" fmla="*/ 2068874 w 2088198"/>
              <a:gd name="connsiteY35" fmla="*/ 423660 h 599475"/>
              <a:gd name="connsiteX36" fmla="*/ 1857044 w 2088198"/>
              <a:gd name="connsiteY36" fmla="*/ 494270 h 599475"/>
              <a:gd name="connsiteX37" fmla="*/ 1369835 w 2088198"/>
              <a:gd name="connsiteY37" fmla="*/ 522514 h 599475"/>
              <a:gd name="connsiteX38" fmla="*/ 903809 w 2088198"/>
              <a:gd name="connsiteY38" fmla="*/ 476618 h 599475"/>
              <a:gd name="connsiteX39" fmla="*/ 751997 w 2088198"/>
              <a:gd name="connsiteY39" fmla="*/ 427191 h 599475"/>
              <a:gd name="connsiteX40" fmla="*/ 953236 w 2088198"/>
              <a:gd name="connsiteY40" fmla="*/ 370703 h 599475"/>
              <a:gd name="connsiteX41" fmla="*/ 1624031 w 2088198"/>
              <a:gd name="connsiteY41" fmla="*/ 388355 h 599475"/>
              <a:gd name="connsiteX42" fmla="*/ 1973551 w 2088198"/>
              <a:gd name="connsiteY42" fmla="*/ 409538 h 599475"/>
              <a:gd name="connsiteX43" fmla="*/ 2082996 w 2088198"/>
              <a:gd name="connsiteY43" fmla="*/ 480148 h 599475"/>
              <a:gd name="connsiteX44" fmla="*/ 2022978 w 2088198"/>
              <a:gd name="connsiteY44" fmla="*/ 536636 h 599475"/>
              <a:gd name="connsiteX45" fmla="*/ 1554323 w 2088198"/>
              <a:gd name="connsiteY45" fmla="*/ 591810 h 599475"/>
              <a:gd name="connsiteX46" fmla="*/ 1200371 w 2088198"/>
              <a:gd name="connsiteY46" fmla="*/ 593124 h 599475"/>
              <a:gd name="connsiteX47" fmla="*/ 886157 w 2088198"/>
              <a:gd name="connsiteY47" fmla="*/ 536636 h 599475"/>
              <a:gd name="connsiteX48" fmla="*/ 476617 w 2088198"/>
              <a:gd name="connsiteY48" fmla="*/ 427191 h 599475"/>
              <a:gd name="connsiteX49" fmla="*/ 0 w 2088198"/>
              <a:gd name="connsiteY49" fmla="*/ 285971 h 599475"/>
              <a:gd name="connsiteX0" fmla="*/ 540167 w 2088198"/>
              <a:gd name="connsiteY0" fmla="*/ 0 h 599475"/>
              <a:gd name="connsiteX1" fmla="*/ 1468689 w 2088198"/>
              <a:gd name="connsiteY1" fmla="*/ 10592 h 599475"/>
              <a:gd name="connsiteX2" fmla="*/ 1920593 w 2088198"/>
              <a:gd name="connsiteY2" fmla="*/ 49427 h 599475"/>
              <a:gd name="connsiteX3" fmla="*/ 2086527 w 2088198"/>
              <a:gd name="connsiteY3" fmla="*/ 116507 h 599475"/>
              <a:gd name="connsiteX4" fmla="*/ 1835861 w 2088198"/>
              <a:gd name="connsiteY4" fmla="*/ 208300 h 599475"/>
              <a:gd name="connsiteX5" fmla="*/ 1405140 w 2088198"/>
              <a:gd name="connsiteY5" fmla="*/ 236544 h 599475"/>
              <a:gd name="connsiteX6" fmla="*/ 776711 w 2088198"/>
              <a:gd name="connsiteY6" fmla="*/ 158873 h 599475"/>
              <a:gd name="connsiteX7" fmla="*/ 896748 w 2088198"/>
              <a:gd name="connsiteY7" fmla="*/ 81202 h 599475"/>
              <a:gd name="connsiteX8" fmla="*/ 1391018 w 2088198"/>
              <a:gd name="connsiteY8" fmla="*/ 56488 h 599475"/>
              <a:gd name="connsiteX9" fmla="*/ 1754660 w 2088198"/>
              <a:gd name="connsiteY9" fmla="*/ 74141 h 599475"/>
              <a:gd name="connsiteX10" fmla="*/ 2044161 w 2088198"/>
              <a:gd name="connsiteY10" fmla="*/ 123568 h 599475"/>
              <a:gd name="connsiteX11" fmla="*/ 2037100 w 2088198"/>
              <a:gd name="connsiteY11" fmla="*/ 208300 h 599475"/>
              <a:gd name="connsiteX12" fmla="*/ 1832331 w 2088198"/>
              <a:gd name="connsiteY12" fmla="*/ 268318 h 599475"/>
              <a:gd name="connsiteX13" fmla="*/ 1451037 w 2088198"/>
              <a:gd name="connsiteY13" fmla="*/ 296562 h 599475"/>
              <a:gd name="connsiteX14" fmla="*/ 917931 w 2088198"/>
              <a:gd name="connsiteY14" fmla="*/ 257727 h 599475"/>
              <a:gd name="connsiteX15" fmla="*/ 751997 w 2088198"/>
              <a:gd name="connsiteY15" fmla="*/ 204769 h 599475"/>
              <a:gd name="connsiteX16" fmla="*/ 1129761 w 2088198"/>
              <a:gd name="connsiteY16" fmla="*/ 137690 h 599475"/>
              <a:gd name="connsiteX17" fmla="*/ 1737007 w 2088198"/>
              <a:gd name="connsiteY17" fmla="*/ 144751 h 599475"/>
              <a:gd name="connsiteX18" fmla="*/ 2082996 w 2088198"/>
              <a:gd name="connsiteY18" fmla="*/ 225952 h 599475"/>
              <a:gd name="connsiteX19" fmla="*/ 1885288 w 2088198"/>
              <a:gd name="connsiteY19" fmla="*/ 321276 h 599475"/>
              <a:gd name="connsiteX20" fmla="*/ 1482811 w 2088198"/>
              <a:gd name="connsiteY20" fmla="*/ 360111 h 599475"/>
              <a:gd name="connsiteX21" fmla="*/ 928522 w 2088198"/>
              <a:gd name="connsiteY21" fmla="*/ 335398 h 599475"/>
              <a:gd name="connsiteX22" fmla="*/ 737875 w 2088198"/>
              <a:gd name="connsiteY22" fmla="*/ 275379 h 599475"/>
              <a:gd name="connsiteX23" fmla="*/ 1023846 w 2088198"/>
              <a:gd name="connsiteY23" fmla="*/ 211830 h 599475"/>
              <a:gd name="connsiteX24" fmla="*/ 1719355 w 2088198"/>
              <a:gd name="connsiteY24" fmla="*/ 204769 h 599475"/>
              <a:gd name="connsiteX25" fmla="*/ 2068874 w 2088198"/>
              <a:gd name="connsiteY25" fmla="*/ 289501 h 599475"/>
              <a:gd name="connsiteX26" fmla="*/ 1938246 w 2088198"/>
              <a:gd name="connsiteY26" fmla="*/ 388355 h 599475"/>
              <a:gd name="connsiteX27" fmla="*/ 1359244 w 2088198"/>
              <a:gd name="connsiteY27" fmla="*/ 427191 h 599475"/>
              <a:gd name="connsiteX28" fmla="*/ 946175 w 2088198"/>
              <a:gd name="connsiteY28" fmla="*/ 402477 h 599475"/>
              <a:gd name="connsiteX29" fmla="*/ 766119 w 2088198"/>
              <a:gd name="connsiteY29" fmla="*/ 353050 h 599475"/>
              <a:gd name="connsiteX30" fmla="*/ 776711 w 2088198"/>
              <a:gd name="connsiteY30" fmla="*/ 328337 h 599475"/>
              <a:gd name="connsiteX31" fmla="*/ 963827 w 2088198"/>
              <a:gd name="connsiteY31" fmla="*/ 278910 h 599475"/>
              <a:gd name="connsiteX32" fmla="*/ 1405140 w 2088198"/>
              <a:gd name="connsiteY32" fmla="*/ 247135 h 599475"/>
              <a:gd name="connsiteX33" fmla="*/ 1737007 w 2088198"/>
              <a:gd name="connsiteY33" fmla="*/ 268318 h 599475"/>
              <a:gd name="connsiteX34" fmla="*/ 1977081 w 2088198"/>
              <a:gd name="connsiteY34" fmla="*/ 317745 h 599475"/>
              <a:gd name="connsiteX35" fmla="*/ 2068874 w 2088198"/>
              <a:gd name="connsiteY35" fmla="*/ 423660 h 599475"/>
              <a:gd name="connsiteX36" fmla="*/ 1857044 w 2088198"/>
              <a:gd name="connsiteY36" fmla="*/ 494270 h 599475"/>
              <a:gd name="connsiteX37" fmla="*/ 1369835 w 2088198"/>
              <a:gd name="connsiteY37" fmla="*/ 522514 h 599475"/>
              <a:gd name="connsiteX38" fmla="*/ 903809 w 2088198"/>
              <a:gd name="connsiteY38" fmla="*/ 476618 h 599475"/>
              <a:gd name="connsiteX39" fmla="*/ 751997 w 2088198"/>
              <a:gd name="connsiteY39" fmla="*/ 427191 h 599475"/>
              <a:gd name="connsiteX40" fmla="*/ 953236 w 2088198"/>
              <a:gd name="connsiteY40" fmla="*/ 370703 h 599475"/>
              <a:gd name="connsiteX41" fmla="*/ 1624031 w 2088198"/>
              <a:gd name="connsiteY41" fmla="*/ 388355 h 599475"/>
              <a:gd name="connsiteX42" fmla="*/ 1973551 w 2088198"/>
              <a:gd name="connsiteY42" fmla="*/ 409538 h 599475"/>
              <a:gd name="connsiteX43" fmla="*/ 2082996 w 2088198"/>
              <a:gd name="connsiteY43" fmla="*/ 480148 h 599475"/>
              <a:gd name="connsiteX44" fmla="*/ 2022978 w 2088198"/>
              <a:gd name="connsiteY44" fmla="*/ 536636 h 599475"/>
              <a:gd name="connsiteX45" fmla="*/ 1554323 w 2088198"/>
              <a:gd name="connsiteY45" fmla="*/ 591810 h 599475"/>
              <a:gd name="connsiteX46" fmla="*/ 1200371 w 2088198"/>
              <a:gd name="connsiteY46" fmla="*/ 593124 h 599475"/>
              <a:gd name="connsiteX47" fmla="*/ 886157 w 2088198"/>
              <a:gd name="connsiteY47" fmla="*/ 536636 h 599475"/>
              <a:gd name="connsiteX48" fmla="*/ 476617 w 2088198"/>
              <a:gd name="connsiteY48" fmla="*/ 427191 h 599475"/>
              <a:gd name="connsiteX49" fmla="*/ 0 w 2088198"/>
              <a:gd name="connsiteY49" fmla="*/ 285971 h 599475"/>
              <a:gd name="connsiteX0" fmla="*/ 540167 w 2088198"/>
              <a:gd name="connsiteY0" fmla="*/ 0 h 594069"/>
              <a:gd name="connsiteX1" fmla="*/ 1468689 w 2088198"/>
              <a:gd name="connsiteY1" fmla="*/ 10592 h 594069"/>
              <a:gd name="connsiteX2" fmla="*/ 1920593 w 2088198"/>
              <a:gd name="connsiteY2" fmla="*/ 49427 h 594069"/>
              <a:gd name="connsiteX3" fmla="*/ 2086527 w 2088198"/>
              <a:gd name="connsiteY3" fmla="*/ 116507 h 594069"/>
              <a:gd name="connsiteX4" fmla="*/ 1835861 w 2088198"/>
              <a:gd name="connsiteY4" fmla="*/ 208300 h 594069"/>
              <a:gd name="connsiteX5" fmla="*/ 1405140 w 2088198"/>
              <a:gd name="connsiteY5" fmla="*/ 236544 h 594069"/>
              <a:gd name="connsiteX6" fmla="*/ 776711 w 2088198"/>
              <a:gd name="connsiteY6" fmla="*/ 158873 h 594069"/>
              <a:gd name="connsiteX7" fmla="*/ 896748 w 2088198"/>
              <a:gd name="connsiteY7" fmla="*/ 81202 h 594069"/>
              <a:gd name="connsiteX8" fmla="*/ 1391018 w 2088198"/>
              <a:gd name="connsiteY8" fmla="*/ 56488 h 594069"/>
              <a:gd name="connsiteX9" fmla="*/ 1754660 w 2088198"/>
              <a:gd name="connsiteY9" fmla="*/ 74141 h 594069"/>
              <a:gd name="connsiteX10" fmla="*/ 2044161 w 2088198"/>
              <a:gd name="connsiteY10" fmla="*/ 123568 h 594069"/>
              <a:gd name="connsiteX11" fmla="*/ 2037100 w 2088198"/>
              <a:gd name="connsiteY11" fmla="*/ 208300 h 594069"/>
              <a:gd name="connsiteX12" fmla="*/ 1832331 w 2088198"/>
              <a:gd name="connsiteY12" fmla="*/ 268318 h 594069"/>
              <a:gd name="connsiteX13" fmla="*/ 1451037 w 2088198"/>
              <a:gd name="connsiteY13" fmla="*/ 296562 h 594069"/>
              <a:gd name="connsiteX14" fmla="*/ 917931 w 2088198"/>
              <a:gd name="connsiteY14" fmla="*/ 257727 h 594069"/>
              <a:gd name="connsiteX15" fmla="*/ 751997 w 2088198"/>
              <a:gd name="connsiteY15" fmla="*/ 204769 h 594069"/>
              <a:gd name="connsiteX16" fmla="*/ 1129761 w 2088198"/>
              <a:gd name="connsiteY16" fmla="*/ 137690 h 594069"/>
              <a:gd name="connsiteX17" fmla="*/ 1737007 w 2088198"/>
              <a:gd name="connsiteY17" fmla="*/ 144751 h 594069"/>
              <a:gd name="connsiteX18" fmla="*/ 2082996 w 2088198"/>
              <a:gd name="connsiteY18" fmla="*/ 225952 h 594069"/>
              <a:gd name="connsiteX19" fmla="*/ 1885288 w 2088198"/>
              <a:gd name="connsiteY19" fmla="*/ 321276 h 594069"/>
              <a:gd name="connsiteX20" fmla="*/ 1482811 w 2088198"/>
              <a:gd name="connsiteY20" fmla="*/ 360111 h 594069"/>
              <a:gd name="connsiteX21" fmla="*/ 928522 w 2088198"/>
              <a:gd name="connsiteY21" fmla="*/ 335398 h 594069"/>
              <a:gd name="connsiteX22" fmla="*/ 737875 w 2088198"/>
              <a:gd name="connsiteY22" fmla="*/ 275379 h 594069"/>
              <a:gd name="connsiteX23" fmla="*/ 1023846 w 2088198"/>
              <a:gd name="connsiteY23" fmla="*/ 211830 h 594069"/>
              <a:gd name="connsiteX24" fmla="*/ 1719355 w 2088198"/>
              <a:gd name="connsiteY24" fmla="*/ 204769 h 594069"/>
              <a:gd name="connsiteX25" fmla="*/ 2068874 w 2088198"/>
              <a:gd name="connsiteY25" fmla="*/ 289501 h 594069"/>
              <a:gd name="connsiteX26" fmla="*/ 1938246 w 2088198"/>
              <a:gd name="connsiteY26" fmla="*/ 388355 h 594069"/>
              <a:gd name="connsiteX27" fmla="*/ 1359244 w 2088198"/>
              <a:gd name="connsiteY27" fmla="*/ 427191 h 594069"/>
              <a:gd name="connsiteX28" fmla="*/ 946175 w 2088198"/>
              <a:gd name="connsiteY28" fmla="*/ 402477 h 594069"/>
              <a:gd name="connsiteX29" fmla="*/ 766119 w 2088198"/>
              <a:gd name="connsiteY29" fmla="*/ 353050 h 594069"/>
              <a:gd name="connsiteX30" fmla="*/ 776711 w 2088198"/>
              <a:gd name="connsiteY30" fmla="*/ 328337 h 594069"/>
              <a:gd name="connsiteX31" fmla="*/ 963827 w 2088198"/>
              <a:gd name="connsiteY31" fmla="*/ 278910 h 594069"/>
              <a:gd name="connsiteX32" fmla="*/ 1405140 w 2088198"/>
              <a:gd name="connsiteY32" fmla="*/ 247135 h 594069"/>
              <a:gd name="connsiteX33" fmla="*/ 1737007 w 2088198"/>
              <a:gd name="connsiteY33" fmla="*/ 268318 h 594069"/>
              <a:gd name="connsiteX34" fmla="*/ 1977081 w 2088198"/>
              <a:gd name="connsiteY34" fmla="*/ 317745 h 594069"/>
              <a:gd name="connsiteX35" fmla="*/ 2068874 w 2088198"/>
              <a:gd name="connsiteY35" fmla="*/ 423660 h 594069"/>
              <a:gd name="connsiteX36" fmla="*/ 1857044 w 2088198"/>
              <a:gd name="connsiteY36" fmla="*/ 494270 h 594069"/>
              <a:gd name="connsiteX37" fmla="*/ 1369835 w 2088198"/>
              <a:gd name="connsiteY37" fmla="*/ 522514 h 594069"/>
              <a:gd name="connsiteX38" fmla="*/ 903809 w 2088198"/>
              <a:gd name="connsiteY38" fmla="*/ 476618 h 594069"/>
              <a:gd name="connsiteX39" fmla="*/ 751997 w 2088198"/>
              <a:gd name="connsiteY39" fmla="*/ 427191 h 594069"/>
              <a:gd name="connsiteX40" fmla="*/ 953236 w 2088198"/>
              <a:gd name="connsiteY40" fmla="*/ 370703 h 594069"/>
              <a:gd name="connsiteX41" fmla="*/ 1624031 w 2088198"/>
              <a:gd name="connsiteY41" fmla="*/ 388355 h 594069"/>
              <a:gd name="connsiteX42" fmla="*/ 1973551 w 2088198"/>
              <a:gd name="connsiteY42" fmla="*/ 409538 h 594069"/>
              <a:gd name="connsiteX43" fmla="*/ 2082996 w 2088198"/>
              <a:gd name="connsiteY43" fmla="*/ 480148 h 594069"/>
              <a:gd name="connsiteX44" fmla="*/ 2022978 w 2088198"/>
              <a:gd name="connsiteY44" fmla="*/ 536636 h 594069"/>
              <a:gd name="connsiteX45" fmla="*/ 1554323 w 2088198"/>
              <a:gd name="connsiteY45" fmla="*/ 591810 h 594069"/>
              <a:gd name="connsiteX46" fmla="*/ 1186084 w 2088198"/>
              <a:gd name="connsiteY46" fmla="*/ 578837 h 594069"/>
              <a:gd name="connsiteX47" fmla="*/ 886157 w 2088198"/>
              <a:gd name="connsiteY47" fmla="*/ 536636 h 594069"/>
              <a:gd name="connsiteX48" fmla="*/ 476617 w 2088198"/>
              <a:gd name="connsiteY48" fmla="*/ 427191 h 594069"/>
              <a:gd name="connsiteX49" fmla="*/ 0 w 2088198"/>
              <a:gd name="connsiteY49" fmla="*/ 285971 h 594069"/>
              <a:gd name="connsiteX0" fmla="*/ 540167 w 2088198"/>
              <a:gd name="connsiteY0" fmla="*/ 0 h 594069"/>
              <a:gd name="connsiteX1" fmla="*/ 1468689 w 2088198"/>
              <a:gd name="connsiteY1" fmla="*/ 10592 h 594069"/>
              <a:gd name="connsiteX2" fmla="*/ 1920593 w 2088198"/>
              <a:gd name="connsiteY2" fmla="*/ 49427 h 594069"/>
              <a:gd name="connsiteX3" fmla="*/ 2086527 w 2088198"/>
              <a:gd name="connsiteY3" fmla="*/ 116507 h 594069"/>
              <a:gd name="connsiteX4" fmla="*/ 1835861 w 2088198"/>
              <a:gd name="connsiteY4" fmla="*/ 208300 h 594069"/>
              <a:gd name="connsiteX5" fmla="*/ 1405140 w 2088198"/>
              <a:gd name="connsiteY5" fmla="*/ 236544 h 594069"/>
              <a:gd name="connsiteX6" fmla="*/ 776711 w 2088198"/>
              <a:gd name="connsiteY6" fmla="*/ 158873 h 594069"/>
              <a:gd name="connsiteX7" fmla="*/ 896748 w 2088198"/>
              <a:gd name="connsiteY7" fmla="*/ 81202 h 594069"/>
              <a:gd name="connsiteX8" fmla="*/ 1391018 w 2088198"/>
              <a:gd name="connsiteY8" fmla="*/ 56488 h 594069"/>
              <a:gd name="connsiteX9" fmla="*/ 1754660 w 2088198"/>
              <a:gd name="connsiteY9" fmla="*/ 74141 h 594069"/>
              <a:gd name="connsiteX10" fmla="*/ 2044161 w 2088198"/>
              <a:gd name="connsiteY10" fmla="*/ 123568 h 594069"/>
              <a:gd name="connsiteX11" fmla="*/ 2037100 w 2088198"/>
              <a:gd name="connsiteY11" fmla="*/ 208300 h 594069"/>
              <a:gd name="connsiteX12" fmla="*/ 1832331 w 2088198"/>
              <a:gd name="connsiteY12" fmla="*/ 268318 h 594069"/>
              <a:gd name="connsiteX13" fmla="*/ 1451037 w 2088198"/>
              <a:gd name="connsiteY13" fmla="*/ 296562 h 594069"/>
              <a:gd name="connsiteX14" fmla="*/ 917931 w 2088198"/>
              <a:gd name="connsiteY14" fmla="*/ 257727 h 594069"/>
              <a:gd name="connsiteX15" fmla="*/ 751997 w 2088198"/>
              <a:gd name="connsiteY15" fmla="*/ 204769 h 594069"/>
              <a:gd name="connsiteX16" fmla="*/ 1129761 w 2088198"/>
              <a:gd name="connsiteY16" fmla="*/ 137690 h 594069"/>
              <a:gd name="connsiteX17" fmla="*/ 1737007 w 2088198"/>
              <a:gd name="connsiteY17" fmla="*/ 144751 h 594069"/>
              <a:gd name="connsiteX18" fmla="*/ 2082996 w 2088198"/>
              <a:gd name="connsiteY18" fmla="*/ 225952 h 594069"/>
              <a:gd name="connsiteX19" fmla="*/ 1885288 w 2088198"/>
              <a:gd name="connsiteY19" fmla="*/ 321276 h 594069"/>
              <a:gd name="connsiteX20" fmla="*/ 1482811 w 2088198"/>
              <a:gd name="connsiteY20" fmla="*/ 360111 h 594069"/>
              <a:gd name="connsiteX21" fmla="*/ 928522 w 2088198"/>
              <a:gd name="connsiteY21" fmla="*/ 335398 h 594069"/>
              <a:gd name="connsiteX22" fmla="*/ 737875 w 2088198"/>
              <a:gd name="connsiteY22" fmla="*/ 275379 h 594069"/>
              <a:gd name="connsiteX23" fmla="*/ 1023846 w 2088198"/>
              <a:gd name="connsiteY23" fmla="*/ 211830 h 594069"/>
              <a:gd name="connsiteX24" fmla="*/ 1719355 w 2088198"/>
              <a:gd name="connsiteY24" fmla="*/ 204769 h 594069"/>
              <a:gd name="connsiteX25" fmla="*/ 2068874 w 2088198"/>
              <a:gd name="connsiteY25" fmla="*/ 289501 h 594069"/>
              <a:gd name="connsiteX26" fmla="*/ 1938246 w 2088198"/>
              <a:gd name="connsiteY26" fmla="*/ 388355 h 594069"/>
              <a:gd name="connsiteX27" fmla="*/ 1359244 w 2088198"/>
              <a:gd name="connsiteY27" fmla="*/ 427191 h 594069"/>
              <a:gd name="connsiteX28" fmla="*/ 946175 w 2088198"/>
              <a:gd name="connsiteY28" fmla="*/ 402477 h 594069"/>
              <a:gd name="connsiteX29" fmla="*/ 766119 w 2088198"/>
              <a:gd name="connsiteY29" fmla="*/ 353050 h 594069"/>
              <a:gd name="connsiteX30" fmla="*/ 776711 w 2088198"/>
              <a:gd name="connsiteY30" fmla="*/ 328337 h 594069"/>
              <a:gd name="connsiteX31" fmla="*/ 963827 w 2088198"/>
              <a:gd name="connsiteY31" fmla="*/ 278910 h 594069"/>
              <a:gd name="connsiteX32" fmla="*/ 1405140 w 2088198"/>
              <a:gd name="connsiteY32" fmla="*/ 247135 h 594069"/>
              <a:gd name="connsiteX33" fmla="*/ 1737007 w 2088198"/>
              <a:gd name="connsiteY33" fmla="*/ 268318 h 594069"/>
              <a:gd name="connsiteX34" fmla="*/ 1977081 w 2088198"/>
              <a:gd name="connsiteY34" fmla="*/ 317745 h 594069"/>
              <a:gd name="connsiteX35" fmla="*/ 2068874 w 2088198"/>
              <a:gd name="connsiteY35" fmla="*/ 423660 h 594069"/>
              <a:gd name="connsiteX36" fmla="*/ 1857044 w 2088198"/>
              <a:gd name="connsiteY36" fmla="*/ 494270 h 594069"/>
              <a:gd name="connsiteX37" fmla="*/ 1369835 w 2088198"/>
              <a:gd name="connsiteY37" fmla="*/ 522514 h 594069"/>
              <a:gd name="connsiteX38" fmla="*/ 903809 w 2088198"/>
              <a:gd name="connsiteY38" fmla="*/ 476618 h 594069"/>
              <a:gd name="connsiteX39" fmla="*/ 751997 w 2088198"/>
              <a:gd name="connsiteY39" fmla="*/ 427191 h 594069"/>
              <a:gd name="connsiteX40" fmla="*/ 953236 w 2088198"/>
              <a:gd name="connsiteY40" fmla="*/ 370703 h 594069"/>
              <a:gd name="connsiteX41" fmla="*/ 1624031 w 2088198"/>
              <a:gd name="connsiteY41" fmla="*/ 388355 h 594069"/>
              <a:gd name="connsiteX42" fmla="*/ 1973551 w 2088198"/>
              <a:gd name="connsiteY42" fmla="*/ 409538 h 594069"/>
              <a:gd name="connsiteX43" fmla="*/ 2082996 w 2088198"/>
              <a:gd name="connsiteY43" fmla="*/ 480148 h 594069"/>
              <a:gd name="connsiteX44" fmla="*/ 2006309 w 2088198"/>
              <a:gd name="connsiteY44" fmla="*/ 536636 h 594069"/>
              <a:gd name="connsiteX45" fmla="*/ 1554323 w 2088198"/>
              <a:gd name="connsiteY45" fmla="*/ 591810 h 594069"/>
              <a:gd name="connsiteX46" fmla="*/ 1186084 w 2088198"/>
              <a:gd name="connsiteY46" fmla="*/ 578837 h 594069"/>
              <a:gd name="connsiteX47" fmla="*/ 886157 w 2088198"/>
              <a:gd name="connsiteY47" fmla="*/ 536636 h 594069"/>
              <a:gd name="connsiteX48" fmla="*/ 476617 w 2088198"/>
              <a:gd name="connsiteY48" fmla="*/ 427191 h 594069"/>
              <a:gd name="connsiteX49" fmla="*/ 0 w 2088198"/>
              <a:gd name="connsiteY49" fmla="*/ 285971 h 594069"/>
              <a:gd name="connsiteX0" fmla="*/ 540167 w 2088198"/>
              <a:gd name="connsiteY0" fmla="*/ 0 h 594069"/>
              <a:gd name="connsiteX1" fmla="*/ 1468689 w 2088198"/>
              <a:gd name="connsiteY1" fmla="*/ 10592 h 594069"/>
              <a:gd name="connsiteX2" fmla="*/ 1920593 w 2088198"/>
              <a:gd name="connsiteY2" fmla="*/ 49427 h 594069"/>
              <a:gd name="connsiteX3" fmla="*/ 2086527 w 2088198"/>
              <a:gd name="connsiteY3" fmla="*/ 116507 h 594069"/>
              <a:gd name="connsiteX4" fmla="*/ 1835861 w 2088198"/>
              <a:gd name="connsiteY4" fmla="*/ 208300 h 594069"/>
              <a:gd name="connsiteX5" fmla="*/ 1405140 w 2088198"/>
              <a:gd name="connsiteY5" fmla="*/ 236544 h 594069"/>
              <a:gd name="connsiteX6" fmla="*/ 776711 w 2088198"/>
              <a:gd name="connsiteY6" fmla="*/ 158873 h 594069"/>
              <a:gd name="connsiteX7" fmla="*/ 896748 w 2088198"/>
              <a:gd name="connsiteY7" fmla="*/ 81202 h 594069"/>
              <a:gd name="connsiteX8" fmla="*/ 1391018 w 2088198"/>
              <a:gd name="connsiteY8" fmla="*/ 56488 h 594069"/>
              <a:gd name="connsiteX9" fmla="*/ 1754660 w 2088198"/>
              <a:gd name="connsiteY9" fmla="*/ 74141 h 594069"/>
              <a:gd name="connsiteX10" fmla="*/ 2044161 w 2088198"/>
              <a:gd name="connsiteY10" fmla="*/ 123568 h 594069"/>
              <a:gd name="connsiteX11" fmla="*/ 2037100 w 2088198"/>
              <a:gd name="connsiteY11" fmla="*/ 208300 h 594069"/>
              <a:gd name="connsiteX12" fmla="*/ 1832331 w 2088198"/>
              <a:gd name="connsiteY12" fmla="*/ 268318 h 594069"/>
              <a:gd name="connsiteX13" fmla="*/ 1451037 w 2088198"/>
              <a:gd name="connsiteY13" fmla="*/ 296562 h 594069"/>
              <a:gd name="connsiteX14" fmla="*/ 917931 w 2088198"/>
              <a:gd name="connsiteY14" fmla="*/ 257727 h 594069"/>
              <a:gd name="connsiteX15" fmla="*/ 751997 w 2088198"/>
              <a:gd name="connsiteY15" fmla="*/ 204769 h 594069"/>
              <a:gd name="connsiteX16" fmla="*/ 1129761 w 2088198"/>
              <a:gd name="connsiteY16" fmla="*/ 137690 h 594069"/>
              <a:gd name="connsiteX17" fmla="*/ 1737007 w 2088198"/>
              <a:gd name="connsiteY17" fmla="*/ 144751 h 594069"/>
              <a:gd name="connsiteX18" fmla="*/ 2082996 w 2088198"/>
              <a:gd name="connsiteY18" fmla="*/ 225952 h 594069"/>
              <a:gd name="connsiteX19" fmla="*/ 1885288 w 2088198"/>
              <a:gd name="connsiteY19" fmla="*/ 321276 h 594069"/>
              <a:gd name="connsiteX20" fmla="*/ 1482811 w 2088198"/>
              <a:gd name="connsiteY20" fmla="*/ 360111 h 594069"/>
              <a:gd name="connsiteX21" fmla="*/ 928522 w 2088198"/>
              <a:gd name="connsiteY21" fmla="*/ 335398 h 594069"/>
              <a:gd name="connsiteX22" fmla="*/ 737875 w 2088198"/>
              <a:gd name="connsiteY22" fmla="*/ 275379 h 594069"/>
              <a:gd name="connsiteX23" fmla="*/ 1023846 w 2088198"/>
              <a:gd name="connsiteY23" fmla="*/ 211830 h 594069"/>
              <a:gd name="connsiteX24" fmla="*/ 1719355 w 2088198"/>
              <a:gd name="connsiteY24" fmla="*/ 204769 h 594069"/>
              <a:gd name="connsiteX25" fmla="*/ 2068874 w 2088198"/>
              <a:gd name="connsiteY25" fmla="*/ 289501 h 594069"/>
              <a:gd name="connsiteX26" fmla="*/ 1938246 w 2088198"/>
              <a:gd name="connsiteY26" fmla="*/ 388355 h 594069"/>
              <a:gd name="connsiteX27" fmla="*/ 1359244 w 2088198"/>
              <a:gd name="connsiteY27" fmla="*/ 427191 h 594069"/>
              <a:gd name="connsiteX28" fmla="*/ 946175 w 2088198"/>
              <a:gd name="connsiteY28" fmla="*/ 402477 h 594069"/>
              <a:gd name="connsiteX29" fmla="*/ 766119 w 2088198"/>
              <a:gd name="connsiteY29" fmla="*/ 353050 h 594069"/>
              <a:gd name="connsiteX30" fmla="*/ 776711 w 2088198"/>
              <a:gd name="connsiteY30" fmla="*/ 328337 h 594069"/>
              <a:gd name="connsiteX31" fmla="*/ 963827 w 2088198"/>
              <a:gd name="connsiteY31" fmla="*/ 278910 h 594069"/>
              <a:gd name="connsiteX32" fmla="*/ 1405140 w 2088198"/>
              <a:gd name="connsiteY32" fmla="*/ 247135 h 594069"/>
              <a:gd name="connsiteX33" fmla="*/ 1737007 w 2088198"/>
              <a:gd name="connsiteY33" fmla="*/ 268318 h 594069"/>
              <a:gd name="connsiteX34" fmla="*/ 1977081 w 2088198"/>
              <a:gd name="connsiteY34" fmla="*/ 317745 h 594069"/>
              <a:gd name="connsiteX35" fmla="*/ 2068874 w 2088198"/>
              <a:gd name="connsiteY35" fmla="*/ 423660 h 594069"/>
              <a:gd name="connsiteX36" fmla="*/ 1857044 w 2088198"/>
              <a:gd name="connsiteY36" fmla="*/ 494270 h 594069"/>
              <a:gd name="connsiteX37" fmla="*/ 1369835 w 2088198"/>
              <a:gd name="connsiteY37" fmla="*/ 522514 h 594069"/>
              <a:gd name="connsiteX38" fmla="*/ 903809 w 2088198"/>
              <a:gd name="connsiteY38" fmla="*/ 476618 h 594069"/>
              <a:gd name="connsiteX39" fmla="*/ 751997 w 2088198"/>
              <a:gd name="connsiteY39" fmla="*/ 427191 h 594069"/>
              <a:gd name="connsiteX40" fmla="*/ 953236 w 2088198"/>
              <a:gd name="connsiteY40" fmla="*/ 370703 h 594069"/>
              <a:gd name="connsiteX41" fmla="*/ 1624031 w 2088198"/>
              <a:gd name="connsiteY41" fmla="*/ 388355 h 594069"/>
              <a:gd name="connsiteX42" fmla="*/ 1973551 w 2088198"/>
              <a:gd name="connsiteY42" fmla="*/ 409538 h 594069"/>
              <a:gd name="connsiteX43" fmla="*/ 2082996 w 2088198"/>
              <a:gd name="connsiteY43" fmla="*/ 480148 h 594069"/>
              <a:gd name="connsiteX44" fmla="*/ 2006309 w 2088198"/>
              <a:gd name="connsiteY44" fmla="*/ 536636 h 594069"/>
              <a:gd name="connsiteX45" fmla="*/ 1554323 w 2088198"/>
              <a:gd name="connsiteY45" fmla="*/ 591810 h 594069"/>
              <a:gd name="connsiteX46" fmla="*/ 1186084 w 2088198"/>
              <a:gd name="connsiteY46" fmla="*/ 578837 h 594069"/>
              <a:gd name="connsiteX47" fmla="*/ 886157 w 2088198"/>
              <a:gd name="connsiteY47" fmla="*/ 536636 h 594069"/>
              <a:gd name="connsiteX48" fmla="*/ 476617 w 2088198"/>
              <a:gd name="connsiteY48" fmla="*/ 427191 h 594069"/>
              <a:gd name="connsiteX49" fmla="*/ 0 w 2088198"/>
              <a:gd name="connsiteY49" fmla="*/ 285971 h 594069"/>
              <a:gd name="connsiteX0" fmla="*/ 540167 w 2088198"/>
              <a:gd name="connsiteY0" fmla="*/ 0 h 594069"/>
              <a:gd name="connsiteX1" fmla="*/ 1468689 w 2088198"/>
              <a:gd name="connsiteY1" fmla="*/ 10592 h 594069"/>
              <a:gd name="connsiteX2" fmla="*/ 1920593 w 2088198"/>
              <a:gd name="connsiteY2" fmla="*/ 49427 h 594069"/>
              <a:gd name="connsiteX3" fmla="*/ 2086527 w 2088198"/>
              <a:gd name="connsiteY3" fmla="*/ 116507 h 594069"/>
              <a:gd name="connsiteX4" fmla="*/ 1835861 w 2088198"/>
              <a:gd name="connsiteY4" fmla="*/ 208300 h 594069"/>
              <a:gd name="connsiteX5" fmla="*/ 1405140 w 2088198"/>
              <a:gd name="connsiteY5" fmla="*/ 236544 h 594069"/>
              <a:gd name="connsiteX6" fmla="*/ 776711 w 2088198"/>
              <a:gd name="connsiteY6" fmla="*/ 158873 h 594069"/>
              <a:gd name="connsiteX7" fmla="*/ 896748 w 2088198"/>
              <a:gd name="connsiteY7" fmla="*/ 81202 h 594069"/>
              <a:gd name="connsiteX8" fmla="*/ 1391018 w 2088198"/>
              <a:gd name="connsiteY8" fmla="*/ 56488 h 594069"/>
              <a:gd name="connsiteX9" fmla="*/ 1754660 w 2088198"/>
              <a:gd name="connsiteY9" fmla="*/ 74141 h 594069"/>
              <a:gd name="connsiteX10" fmla="*/ 2044161 w 2088198"/>
              <a:gd name="connsiteY10" fmla="*/ 123568 h 594069"/>
              <a:gd name="connsiteX11" fmla="*/ 2037100 w 2088198"/>
              <a:gd name="connsiteY11" fmla="*/ 208300 h 594069"/>
              <a:gd name="connsiteX12" fmla="*/ 1832331 w 2088198"/>
              <a:gd name="connsiteY12" fmla="*/ 268318 h 594069"/>
              <a:gd name="connsiteX13" fmla="*/ 1451037 w 2088198"/>
              <a:gd name="connsiteY13" fmla="*/ 296562 h 594069"/>
              <a:gd name="connsiteX14" fmla="*/ 917931 w 2088198"/>
              <a:gd name="connsiteY14" fmla="*/ 257727 h 594069"/>
              <a:gd name="connsiteX15" fmla="*/ 751997 w 2088198"/>
              <a:gd name="connsiteY15" fmla="*/ 204769 h 594069"/>
              <a:gd name="connsiteX16" fmla="*/ 1129761 w 2088198"/>
              <a:gd name="connsiteY16" fmla="*/ 137690 h 594069"/>
              <a:gd name="connsiteX17" fmla="*/ 1737007 w 2088198"/>
              <a:gd name="connsiteY17" fmla="*/ 144751 h 594069"/>
              <a:gd name="connsiteX18" fmla="*/ 2082996 w 2088198"/>
              <a:gd name="connsiteY18" fmla="*/ 225952 h 594069"/>
              <a:gd name="connsiteX19" fmla="*/ 1885288 w 2088198"/>
              <a:gd name="connsiteY19" fmla="*/ 321276 h 594069"/>
              <a:gd name="connsiteX20" fmla="*/ 1482811 w 2088198"/>
              <a:gd name="connsiteY20" fmla="*/ 360111 h 594069"/>
              <a:gd name="connsiteX21" fmla="*/ 928522 w 2088198"/>
              <a:gd name="connsiteY21" fmla="*/ 335398 h 594069"/>
              <a:gd name="connsiteX22" fmla="*/ 737875 w 2088198"/>
              <a:gd name="connsiteY22" fmla="*/ 275379 h 594069"/>
              <a:gd name="connsiteX23" fmla="*/ 1023846 w 2088198"/>
              <a:gd name="connsiteY23" fmla="*/ 211830 h 594069"/>
              <a:gd name="connsiteX24" fmla="*/ 1719355 w 2088198"/>
              <a:gd name="connsiteY24" fmla="*/ 204769 h 594069"/>
              <a:gd name="connsiteX25" fmla="*/ 2068874 w 2088198"/>
              <a:gd name="connsiteY25" fmla="*/ 289501 h 594069"/>
              <a:gd name="connsiteX26" fmla="*/ 1938246 w 2088198"/>
              <a:gd name="connsiteY26" fmla="*/ 388355 h 594069"/>
              <a:gd name="connsiteX27" fmla="*/ 1359244 w 2088198"/>
              <a:gd name="connsiteY27" fmla="*/ 427191 h 594069"/>
              <a:gd name="connsiteX28" fmla="*/ 946175 w 2088198"/>
              <a:gd name="connsiteY28" fmla="*/ 402477 h 594069"/>
              <a:gd name="connsiteX29" fmla="*/ 747069 w 2088198"/>
              <a:gd name="connsiteY29" fmla="*/ 343653 h 594069"/>
              <a:gd name="connsiteX30" fmla="*/ 776711 w 2088198"/>
              <a:gd name="connsiteY30" fmla="*/ 328337 h 594069"/>
              <a:gd name="connsiteX31" fmla="*/ 963827 w 2088198"/>
              <a:gd name="connsiteY31" fmla="*/ 278910 h 594069"/>
              <a:gd name="connsiteX32" fmla="*/ 1405140 w 2088198"/>
              <a:gd name="connsiteY32" fmla="*/ 247135 h 594069"/>
              <a:gd name="connsiteX33" fmla="*/ 1737007 w 2088198"/>
              <a:gd name="connsiteY33" fmla="*/ 268318 h 594069"/>
              <a:gd name="connsiteX34" fmla="*/ 1977081 w 2088198"/>
              <a:gd name="connsiteY34" fmla="*/ 317745 h 594069"/>
              <a:gd name="connsiteX35" fmla="*/ 2068874 w 2088198"/>
              <a:gd name="connsiteY35" fmla="*/ 423660 h 594069"/>
              <a:gd name="connsiteX36" fmla="*/ 1857044 w 2088198"/>
              <a:gd name="connsiteY36" fmla="*/ 494270 h 594069"/>
              <a:gd name="connsiteX37" fmla="*/ 1369835 w 2088198"/>
              <a:gd name="connsiteY37" fmla="*/ 522514 h 594069"/>
              <a:gd name="connsiteX38" fmla="*/ 903809 w 2088198"/>
              <a:gd name="connsiteY38" fmla="*/ 476618 h 594069"/>
              <a:gd name="connsiteX39" fmla="*/ 751997 w 2088198"/>
              <a:gd name="connsiteY39" fmla="*/ 427191 h 594069"/>
              <a:gd name="connsiteX40" fmla="*/ 953236 w 2088198"/>
              <a:gd name="connsiteY40" fmla="*/ 370703 h 594069"/>
              <a:gd name="connsiteX41" fmla="*/ 1624031 w 2088198"/>
              <a:gd name="connsiteY41" fmla="*/ 388355 h 594069"/>
              <a:gd name="connsiteX42" fmla="*/ 1973551 w 2088198"/>
              <a:gd name="connsiteY42" fmla="*/ 409538 h 594069"/>
              <a:gd name="connsiteX43" fmla="*/ 2082996 w 2088198"/>
              <a:gd name="connsiteY43" fmla="*/ 480148 h 594069"/>
              <a:gd name="connsiteX44" fmla="*/ 2006309 w 2088198"/>
              <a:gd name="connsiteY44" fmla="*/ 536636 h 594069"/>
              <a:gd name="connsiteX45" fmla="*/ 1554323 w 2088198"/>
              <a:gd name="connsiteY45" fmla="*/ 591810 h 594069"/>
              <a:gd name="connsiteX46" fmla="*/ 1186084 w 2088198"/>
              <a:gd name="connsiteY46" fmla="*/ 578837 h 594069"/>
              <a:gd name="connsiteX47" fmla="*/ 886157 w 2088198"/>
              <a:gd name="connsiteY47" fmla="*/ 536636 h 594069"/>
              <a:gd name="connsiteX48" fmla="*/ 476617 w 2088198"/>
              <a:gd name="connsiteY48" fmla="*/ 427191 h 594069"/>
              <a:gd name="connsiteX49" fmla="*/ 0 w 2088198"/>
              <a:gd name="connsiteY49" fmla="*/ 285971 h 594069"/>
              <a:gd name="connsiteX0" fmla="*/ 540167 w 2088198"/>
              <a:gd name="connsiteY0" fmla="*/ 0 h 594069"/>
              <a:gd name="connsiteX1" fmla="*/ 1468689 w 2088198"/>
              <a:gd name="connsiteY1" fmla="*/ 10592 h 594069"/>
              <a:gd name="connsiteX2" fmla="*/ 1920593 w 2088198"/>
              <a:gd name="connsiteY2" fmla="*/ 49427 h 594069"/>
              <a:gd name="connsiteX3" fmla="*/ 2086527 w 2088198"/>
              <a:gd name="connsiteY3" fmla="*/ 116507 h 594069"/>
              <a:gd name="connsiteX4" fmla="*/ 1835861 w 2088198"/>
              <a:gd name="connsiteY4" fmla="*/ 208300 h 594069"/>
              <a:gd name="connsiteX5" fmla="*/ 1405140 w 2088198"/>
              <a:gd name="connsiteY5" fmla="*/ 236544 h 594069"/>
              <a:gd name="connsiteX6" fmla="*/ 776711 w 2088198"/>
              <a:gd name="connsiteY6" fmla="*/ 158873 h 594069"/>
              <a:gd name="connsiteX7" fmla="*/ 896748 w 2088198"/>
              <a:gd name="connsiteY7" fmla="*/ 81202 h 594069"/>
              <a:gd name="connsiteX8" fmla="*/ 1391018 w 2088198"/>
              <a:gd name="connsiteY8" fmla="*/ 56488 h 594069"/>
              <a:gd name="connsiteX9" fmla="*/ 1754660 w 2088198"/>
              <a:gd name="connsiteY9" fmla="*/ 74141 h 594069"/>
              <a:gd name="connsiteX10" fmla="*/ 2044161 w 2088198"/>
              <a:gd name="connsiteY10" fmla="*/ 123568 h 594069"/>
              <a:gd name="connsiteX11" fmla="*/ 2037100 w 2088198"/>
              <a:gd name="connsiteY11" fmla="*/ 208300 h 594069"/>
              <a:gd name="connsiteX12" fmla="*/ 1832331 w 2088198"/>
              <a:gd name="connsiteY12" fmla="*/ 268318 h 594069"/>
              <a:gd name="connsiteX13" fmla="*/ 1451037 w 2088198"/>
              <a:gd name="connsiteY13" fmla="*/ 296562 h 594069"/>
              <a:gd name="connsiteX14" fmla="*/ 917931 w 2088198"/>
              <a:gd name="connsiteY14" fmla="*/ 257727 h 594069"/>
              <a:gd name="connsiteX15" fmla="*/ 751997 w 2088198"/>
              <a:gd name="connsiteY15" fmla="*/ 204769 h 594069"/>
              <a:gd name="connsiteX16" fmla="*/ 1129761 w 2088198"/>
              <a:gd name="connsiteY16" fmla="*/ 137690 h 594069"/>
              <a:gd name="connsiteX17" fmla="*/ 1737007 w 2088198"/>
              <a:gd name="connsiteY17" fmla="*/ 144751 h 594069"/>
              <a:gd name="connsiteX18" fmla="*/ 2082996 w 2088198"/>
              <a:gd name="connsiteY18" fmla="*/ 225952 h 594069"/>
              <a:gd name="connsiteX19" fmla="*/ 1885288 w 2088198"/>
              <a:gd name="connsiteY19" fmla="*/ 321276 h 594069"/>
              <a:gd name="connsiteX20" fmla="*/ 1482811 w 2088198"/>
              <a:gd name="connsiteY20" fmla="*/ 360111 h 594069"/>
              <a:gd name="connsiteX21" fmla="*/ 928522 w 2088198"/>
              <a:gd name="connsiteY21" fmla="*/ 335398 h 594069"/>
              <a:gd name="connsiteX22" fmla="*/ 737875 w 2088198"/>
              <a:gd name="connsiteY22" fmla="*/ 275379 h 594069"/>
              <a:gd name="connsiteX23" fmla="*/ 1023846 w 2088198"/>
              <a:gd name="connsiteY23" fmla="*/ 211830 h 594069"/>
              <a:gd name="connsiteX24" fmla="*/ 1719355 w 2088198"/>
              <a:gd name="connsiteY24" fmla="*/ 204769 h 594069"/>
              <a:gd name="connsiteX25" fmla="*/ 2068874 w 2088198"/>
              <a:gd name="connsiteY25" fmla="*/ 289501 h 594069"/>
              <a:gd name="connsiteX26" fmla="*/ 1938246 w 2088198"/>
              <a:gd name="connsiteY26" fmla="*/ 388355 h 594069"/>
              <a:gd name="connsiteX27" fmla="*/ 1359244 w 2088198"/>
              <a:gd name="connsiteY27" fmla="*/ 427191 h 594069"/>
              <a:gd name="connsiteX28" fmla="*/ 946175 w 2088198"/>
              <a:gd name="connsiteY28" fmla="*/ 402477 h 594069"/>
              <a:gd name="connsiteX29" fmla="*/ 747069 w 2088198"/>
              <a:gd name="connsiteY29" fmla="*/ 343653 h 594069"/>
              <a:gd name="connsiteX30" fmla="*/ 776711 w 2088198"/>
              <a:gd name="connsiteY30" fmla="*/ 328337 h 594069"/>
              <a:gd name="connsiteX31" fmla="*/ 963827 w 2088198"/>
              <a:gd name="connsiteY31" fmla="*/ 278910 h 594069"/>
              <a:gd name="connsiteX32" fmla="*/ 1405140 w 2088198"/>
              <a:gd name="connsiteY32" fmla="*/ 247135 h 594069"/>
              <a:gd name="connsiteX33" fmla="*/ 1737007 w 2088198"/>
              <a:gd name="connsiteY33" fmla="*/ 268318 h 594069"/>
              <a:gd name="connsiteX34" fmla="*/ 1977081 w 2088198"/>
              <a:gd name="connsiteY34" fmla="*/ 317745 h 594069"/>
              <a:gd name="connsiteX35" fmla="*/ 2068874 w 2088198"/>
              <a:gd name="connsiteY35" fmla="*/ 423660 h 594069"/>
              <a:gd name="connsiteX36" fmla="*/ 1857044 w 2088198"/>
              <a:gd name="connsiteY36" fmla="*/ 494270 h 594069"/>
              <a:gd name="connsiteX37" fmla="*/ 1369835 w 2088198"/>
              <a:gd name="connsiteY37" fmla="*/ 522514 h 594069"/>
              <a:gd name="connsiteX38" fmla="*/ 903809 w 2088198"/>
              <a:gd name="connsiteY38" fmla="*/ 476618 h 594069"/>
              <a:gd name="connsiteX39" fmla="*/ 751997 w 2088198"/>
              <a:gd name="connsiteY39" fmla="*/ 427191 h 594069"/>
              <a:gd name="connsiteX40" fmla="*/ 953236 w 2088198"/>
              <a:gd name="connsiteY40" fmla="*/ 370703 h 594069"/>
              <a:gd name="connsiteX41" fmla="*/ 1624031 w 2088198"/>
              <a:gd name="connsiteY41" fmla="*/ 388355 h 594069"/>
              <a:gd name="connsiteX42" fmla="*/ 1973551 w 2088198"/>
              <a:gd name="connsiteY42" fmla="*/ 409538 h 594069"/>
              <a:gd name="connsiteX43" fmla="*/ 2082996 w 2088198"/>
              <a:gd name="connsiteY43" fmla="*/ 480148 h 594069"/>
              <a:gd name="connsiteX44" fmla="*/ 2006309 w 2088198"/>
              <a:gd name="connsiteY44" fmla="*/ 536636 h 594069"/>
              <a:gd name="connsiteX45" fmla="*/ 1554323 w 2088198"/>
              <a:gd name="connsiteY45" fmla="*/ 591810 h 594069"/>
              <a:gd name="connsiteX46" fmla="*/ 1186084 w 2088198"/>
              <a:gd name="connsiteY46" fmla="*/ 578837 h 594069"/>
              <a:gd name="connsiteX47" fmla="*/ 886157 w 2088198"/>
              <a:gd name="connsiteY47" fmla="*/ 536636 h 594069"/>
              <a:gd name="connsiteX48" fmla="*/ 476617 w 2088198"/>
              <a:gd name="connsiteY48" fmla="*/ 427191 h 594069"/>
              <a:gd name="connsiteX49" fmla="*/ 0 w 2088198"/>
              <a:gd name="connsiteY49" fmla="*/ 285971 h 594069"/>
              <a:gd name="connsiteX0" fmla="*/ 540167 w 2088198"/>
              <a:gd name="connsiteY0" fmla="*/ 0 h 594069"/>
              <a:gd name="connsiteX1" fmla="*/ 1468689 w 2088198"/>
              <a:gd name="connsiteY1" fmla="*/ 10592 h 594069"/>
              <a:gd name="connsiteX2" fmla="*/ 1920593 w 2088198"/>
              <a:gd name="connsiteY2" fmla="*/ 49427 h 594069"/>
              <a:gd name="connsiteX3" fmla="*/ 2086527 w 2088198"/>
              <a:gd name="connsiteY3" fmla="*/ 116507 h 594069"/>
              <a:gd name="connsiteX4" fmla="*/ 1835861 w 2088198"/>
              <a:gd name="connsiteY4" fmla="*/ 208300 h 594069"/>
              <a:gd name="connsiteX5" fmla="*/ 1405140 w 2088198"/>
              <a:gd name="connsiteY5" fmla="*/ 236544 h 594069"/>
              <a:gd name="connsiteX6" fmla="*/ 776711 w 2088198"/>
              <a:gd name="connsiteY6" fmla="*/ 158873 h 594069"/>
              <a:gd name="connsiteX7" fmla="*/ 896748 w 2088198"/>
              <a:gd name="connsiteY7" fmla="*/ 81202 h 594069"/>
              <a:gd name="connsiteX8" fmla="*/ 1391018 w 2088198"/>
              <a:gd name="connsiteY8" fmla="*/ 56488 h 594069"/>
              <a:gd name="connsiteX9" fmla="*/ 1754660 w 2088198"/>
              <a:gd name="connsiteY9" fmla="*/ 74141 h 594069"/>
              <a:gd name="connsiteX10" fmla="*/ 2044161 w 2088198"/>
              <a:gd name="connsiteY10" fmla="*/ 123568 h 594069"/>
              <a:gd name="connsiteX11" fmla="*/ 2037100 w 2088198"/>
              <a:gd name="connsiteY11" fmla="*/ 208300 h 594069"/>
              <a:gd name="connsiteX12" fmla="*/ 1832331 w 2088198"/>
              <a:gd name="connsiteY12" fmla="*/ 268318 h 594069"/>
              <a:gd name="connsiteX13" fmla="*/ 1451037 w 2088198"/>
              <a:gd name="connsiteY13" fmla="*/ 296562 h 594069"/>
              <a:gd name="connsiteX14" fmla="*/ 917931 w 2088198"/>
              <a:gd name="connsiteY14" fmla="*/ 257727 h 594069"/>
              <a:gd name="connsiteX15" fmla="*/ 751997 w 2088198"/>
              <a:gd name="connsiteY15" fmla="*/ 204769 h 594069"/>
              <a:gd name="connsiteX16" fmla="*/ 1129761 w 2088198"/>
              <a:gd name="connsiteY16" fmla="*/ 137690 h 594069"/>
              <a:gd name="connsiteX17" fmla="*/ 1737007 w 2088198"/>
              <a:gd name="connsiteY17" fmla="*/ 144751 h 594069"/>
              <a:gd name="connsiteX18" fmla="*/ 2082996 w 2088198"/>
              <a:gd name="connsiteY18" fmla="*/ 225952 h 594069"/>
              <a:gd name="connsiteX19" fmla="*/ 1885288 w 2088198"/>
              <a:gd name="connsiteY19" fmla="*/ 321276 h 594069"/>
              <a:gd name="connsiteX20" fmla="*/ 1482811 w 2088198"/>
              <a:gd name="connsiteY20" fmla="*/ 360111 h 594069"/>
              <a:gd name="connsiteX21" fmla="*/ 928522 w 2088198"/>
              <a:gd name="connsiteY21" fmla="*/ 335398 h 594069"/>
              <a:gd name="connsiteX22" fmla="*/ 737875 w 2088198"/>
              <a:gd name="connsiteY22" fmla="*/ 275379 h 594069"/>
              <a:gd name="connsiteX23" fmla="*/ 1023846 w 2088198"/>
              <a:gd name="connsiteY23" fmla="*/ 211830 h 594069"/>
              <a:gd name="connsiteX24" fmla="*/ 1719355 w 2088198"/>
              <a:gd name="connsiteY24" fmla="*/ 204769 h 594069"/>
              <a:gd name="connsiteX25" fmla="*/ 2068874 w 2088198"/>
              <a:gd name="connsiteY25" fmla="*/ 289501 h 594069"/>
              <a:gd name="connsiteX26" fmla="*/ 1938246 w 2088198"/>
              <a:gd name="connsiteY26" fmla="*/ 388355 h 594069"/>
              <a:gd name="connsiteX27" fmla="*/ 1359244 w 2088198"/>
              <a:gd name="connsiteY27" fmla="*/ 427191 h 594069"/>
              <a:gd name="connsiteX28" fmla="*/ 946175 w 2088198"/>
              <a:gd name="connsiteY28" fmla="*/ 402477 h 594069"/>
              <a:gd name="connsiteX29" fmla="*/ 747069 w 2088198"/>
              <a:gd name="connsiteY29" fmla="*/ 343653 h 594069"/>
              <a:gd name="connsiteX30" fmla="*/ 862436 w 2088198"/>
              <a:gd name="connsiteY30" fmla="*/ 298581 h 594069"/>
              <a:gd name="connsiteX31" fmla="*/ 963827 w 2088198"/>
              <a:gd name="connsiteY31" fmla="*/ 278910 h 594069"/>
              <a:gd name="connsiteX32" fmla="*/ 1405140 w 2088198"/>
              <a:gd name="connsiteY32" fmla="*/ 247135 h 594069"/>
              <a:gd name="connsiteX33" fmla="*/ 1737007 w 2088198"/>
              <a:gd name="connsiteY33" fmla="*/ 268318 h 594069"/>
              <a:gd name="connsiteX34" fmla="*/ 1977081 w 2088198"/>
              <a:gd name="connsiteY34" fmla="*/ 317745 h 594069"/>
              <a:gd name="connsiteX35" fmla="*/ 2068874 w 2088198"/>
              <a:gd name="connsiteY35" fmla="*/ 423660 h 594069"/>
              <a:gd name="connsiteX36" fmla="*/ 1857044 w 2088198"/>
              <a:gd name="connsiteY36" fmla="*/ 494270 h 594069"/>
              <a:gd name="connsiteX37" fmla="*/ 1369835 w 2088198"/>
              <a:gd name="connsiteY37" fmla="*/ 522514 h 594069"/>
              <a:gd name="connsiteX38" fmla="*/ 903809 w 2088198"/>
              <a:gd name="connsiteY38" fmla="*/ 476618 h 594069"/>
              <a:gd name="connsiteX39" fmla="*/ 751997 w 2088198"/>
              <a:gd name="connsiteY39" fmla="*/ 427191 h 594069"/>
              <a:gd name="connsiteX40" fmla="*/ 953236 w 2088198"/>
              <a:gd name="connsiteY40" fmla="*/ 370703 h 594069"/>
              <a:gd name="connsiteX41" fmla="*/ 1624031 w 2088198"/>
              <a:gd name="connsiteY41" fmla="*/ 388355 h 594069"/>
              <a:gd name="connsiteX42" fmla="*/ 1973551 w 2088198"/>
              <a:gd name="connsiteY42" fmla="*/ 409538 h 594069"/>
              <a:gd name="connsiteX43" fmla="*/ 2082996 w 2088198"/>
              <a:gd name="connsiteY43" fmla="*/ 480148 h 594069"/>
              <a:gd name="connsiteX44" fmla="*/ 2006309 w 2088198"/>
              <a:gd name="connsiteY44" fmla="*/ 536636 h 594069"/>
              <a:gd name="connsiteX45" fmla="*/ 1554323 w 2088198"/>
              <a:gd name="connsiteY45" fmla="*/ 591810 h 594069"/>
              <a:gd name="connsiteX46" fmla="*/ 1186084 w 2088198"/>
              <a:gd name="connsiteY46" fmla="*/ 578837 h 594069"/>
              <a:gd name="connsiteX47" fmla="*/ 886157 w 2088198"/>
              <a:gd name="connsiteY47" fmla="*/ 536636 h 594069"/>
              <a:gd name="connsiteX48" fmla="*/ 476617 w 2088198"/>
              <a:gd name="connsiteY48" fmla="*/ 427191 h 594069"/>
              <a:gd name="connsiteX49" fmla="*/ 0 w 2088198"/>
              <a:gd name="connsiteY49" fmla="*/ 285971 h 594069"/>
              <a:gd name="connsiteX0" fmla="*/ 540167 w 2088198"/>
              <a:gd name="connsiteY0" fmla="*/ 0 h 594069"/>
              <a:gd name="connsiteX1" fmla="*/ 1468689 w 2088198"/>
              <a:gd name="connsiteY1" fmla="*/ 10592 h 594069"/>
              <a:gd name="connsiteX2" fmla="*/ 1920593 w 2088198"/>
              <a:gd name="connsiteY2" fmla="*/ 49427 h 594069"/>
              <a:gd name="connsiteX3" fmla="*/ 2086527 w 2088198"/>
              <a:gd name="connsiteY3" fmla="*/ 116507 h 594069"/>
              <a:gd name="connsiteX4" fmla="*/ 1835861 w 2088198"/>
              <a:gd name="connsiteY4" fmla="*/ 208300 h 594069"/>
              <a:gd name="connsiteX5" fmla="*/ 1405140 w 2088198"/>
              <a:gd name="connsiteY5" fmla="*/ 236544 h 594069"/>
              <a:gd name="connsiteX6" fmla="*/ 776711 w 2088198"/>
              <a:gd name="connsiteY6" fmla="*/ 158873 h 594069"/>
              <a:gd name="connsiteX7" fmla="*/ 896748 w 2088198"/>
              <a:gd name="connsiteY7" fmla="*/ 81202 h 594069"/>
              <a:gd name="connsiteX8" fmla="*/ 1391018 w 2088198"/>
              <a:gd name="connsiteY8" fmla="*/ 56488 h 594069"/>
              <a:gd name="connsiteX9" fmla="*/ 1754660 w 2088198"/>
              <a:gd name="connsiteY9" fmla="*/ 74141 h 594069"/>
              <a:gd name="connsiteX10" fmla="*/ 2044161 w 2088198"/>
              <a:gd name="connsiteY10" fmla="*/ 123568 h 594069"/>
              <a:gd name="connsiteX11" fmla="*/ 2037100 w 2088198"/>
              <a:gd name="connsiteY11" fmla="*/ 208300 h 594069"/>
              <a:gd name="connsiteX12" fmla="*/ 1832331 w 2088198"/>
              <a:gd name="connsiteY12" fmla="*/ 268318 h 594069"/>
              <a:gd name="connsiteX13" fmla="*/ 1451037 w 2088198"/>
              <a:gd name="connsiteY13" fmla="*/ 296562 h 594069"/>
              <a:gd name="connsiteX14" fmla="*/ 917931 w 2088198"/>
              <a:gd name="connsiteY14" fmla="*/ 257727 h 594069"/>
              <a:gd name="connsiteX15" fmla="*/ 751997 w 2088198"/>
              <a:gd name="connsiteY15" fmla="*/ 204769 h 594069"/>
              <a:gd name="connsiteX16" fmla="*/ 1129761 w 2088198"/>
              <a:gd name="connsiteY16" fmla="*/ 137690 h 594069"/>
              <a:gd name="connsiteX17" fmla="*/ 1737007 w 2088198"/>
              <a:gd name="connsiteY17" fmla="*/ 144751 h 594069"/>
              <a:gd name="connsiteX18" fmla="*/ 2082996 w 2088198"/>
              <a:gd name="connsiteY18" fmla="*/ 225952 h 594069"/>
              <a:gd name="connsiteX19" fmla="*/ 1885288 w 2088198"/>
              <a:gd name="connsiteY19" fmla="*/ 321276 h 594069"/>
              <a:gd name="connsiteX20" fmla="*/ 1482811 w 2088198"/>
              <a:gd name="connsiteY20" fmla="*/ 360111 h 594069"/>
              <a:gd name="connsiteX21" fmla="*/ 928522 w 2088198"/>
              <a:gd name="connsiteY21" fmla="*/ 335398 h 594069"/>
              <a:gd name="connsiteX22" fmla="*/ 737875 w 2088198"/>
              <a:gd name="connsiteY22" fmla="*/ 275379 h 594069"/>
              <a:gd name="connsiteX23" fmla="*/ 1023846 w 2088198"/>
              <a:gd name="connsiteY23" fmla="*/ 211830 h 594069"/>
              <a:gd name="connsiteX24" fmla="*/ 1719355 w 2088198"/>
              <a:gd name="connsiteY24" fmla="*/ 204769 h 594069"/>
              <a:gd name="connsiteX25" fmla="*/ 2068874 w 2088198"/>
              <a:gd name="connsiteY25" fmla="*/ 289501 h 594069"/>
              <a:gd name="connsiteX26" fmla="*/ 1938246 w 2088198"/>
              <a:gd name="connsiteY26" fmla="*/ 388355 h 594069"/>
              <a:gd name="connsiteX27" fmla="*/ 1359244 w 2088198"/>
              <a:gd name="connsiteY27" fmla="*/ 427191 h 594069"/>
              <a:gd name="connsiteX28" fmla="*/ 946175 w 2088198"/>
              <a:gd name="connsiteY28" fmla="*/ 402477 h 594069"/>
              <a:gd name="connsiteX29" fmla="*/ 747069 w 2088198"/>
              <a:gd name="connsiteY29" fmla="*/ 343653 h 594069"/>
              <a:gd name="connsiteX30" fmla="*/ 862436 w 2088198"/>
              <a:gd name="connsiteY30" fmla="*/ 298581 h 594069"/>
              <a:gd name="connsiteX31" fmla="*/ 963827 w 2088198"/>
              <a:gd name="connsiteY31" fmla="*/ 278910 h 594069"/>
              <a:gd name="connsiteX32" fmla="*/ 1405140 w 2088198"/>
              <a:gd name="connsiteY32" fmla="*/ 247135 h 594069"/>
              <a:gd name="connsiteX33" fmla="*/ 1737007 w 2088198"/>
              <a:gd name="connsiteY33" fmla="*/ 268318 h 594069"/>
              <a:gd name="connsiteX34" fmla="*/ 1977081 w 2088198"/>
              <a:gd name="connsiteY34" fmla="*/ 317745 h 594069"/>
              <a:gd name="connsiteX35" fmla="*/ 2068874 w 2088198"/>
              <a:gd name="connsiteY35" fmla="*/ 423660 h 594069"/>
              <a:gd name="connsiteX36" fmla="*/ 1857044 w 2088198"/>
              <a:gd name="connsiteY36" fmla="*/ 494270 h 594069"/>
              <a:gd name="connsiteX37" fmla="*/ 1369835 w 2088198"/>
              <a:gd name="connsiteY37" fmla="*/ 522514 h 594069"/>
              <a:gd name="connsiteX38" fmla="*/ 903809 w 2088198"/>
              <a:gd name="connsiteY38" fmla="*/ 476618 h 594069"/>
              <a:gd name="connsiteX39" fmla="*/ 751997 w 2088198"/>
              <a:gd name="connsiteY39" fmla="*/ 427191 h 594069"/>
              <a:gd name="connsiteX40" fmla="*/ 953236 w 2088198"/>
              <a:gd name="connsiteY40" fmla="*/ 370703 h 594069"/>
              <a:gd name="connsiteX41" fmla="*/ 1624031 w 2088198"/>
              <a:gd name="connsiteY41" fmla="*/ 388355 h 594069"/>
              <a:gd name="connsiteX42" fmla="*/ 1973551 w 2088198"/>
              <a:gd name="connsiteY42" fmla="*/ 409538 h 594069"/>
              <a:gd name="connsiteX43" fmla="*/ 2082996 w 2088198"/>
              <a:gd name="connsiteY43" fmla="*/ 480148 h 594069"/>
              <a:gd name="connsiteX44" fmla="*/ 2006309 w 2088198"/>
              <a:gd name="connsiteY44" fmla="*/ 536636 h 594069"/>
              <a:gd name="connsiteX45" fmla="*/ 1554323 w 2088198"/>
              <a:gd name="connsiteY45" fmla="*/ 591810 h 594069"/>
              <a:gd name="connsiteX46" fmla="*/ 1186084 w 2088198"/>
              <a:gd name="connsiteY46" fmla="*/ 578837 h 594069"/>
              <a:gd name="connsiteX47" fmla="*/ 886157 w 2088198"/>
              <a:gd name="connsiteY47" fmla="*/ 536636 h 594069"/>
              <a:gd name="connsiteX48" fmla="*/ 476617 w 2088198"/>
              <a:gd name="connsiteY48" fmla="*/ 427191 h 594069"/>
              <a:gd name="connsiteX49" fmla="*/ 0 w 2088198"/>
              <a:gd name="connsiteY49" fmla="*/ 285971 h 594069"/>
              <a:gd name="connsiteX0" fmla="*/ 540167 w 2088198"/>
              <a:gd name="connsiteY0" fmla="*/ 0 h 594069"/>
              <a:gd name="connsiteX1" fmla="*/ 1468689 w 2088198"/>
              <a:gd name="connsiteY1" fmla="*/ 10592 h 594069"/>
              <a:gd name="connsiteX2" fmla="*/ 1920593 w 2088198"/>
              <a:gd name="connsiteY2" fmla="*/ 49427 h 594069"/>
              <a:gd name="connsiteX3" fmla="*/ 2086527 w 2088198"/>
              <a:gd name="connsiteY3" fmla="*/ 116507 h 594069"/>
              <a:gd name="connsiteX4" fmla="*/ 1835861 w 2088198"/>
              <a:gd name="connsiteY4" fmla="*/ 208300 h 594069"/>
              <a:gd name="connsiteX5" fmla="*/ 1405140 w 2088198"/>
              <a:gd name="connsiteY5" fmla="*/ 236544 h 594069"/>
              <a:gd name="connsiteX6" fmla="*/ 776711 w 2088198"/>
              <a:gd name="connsiteY6" fmla="*/ 158873 h 594069"/>
              <a:gd name="connsiteX7" fmla="*/ 896748 w 2088198"/>
              <a:gd name="connsiteY7" fmla="*/ 81202 h 594069"/>
              <a:gd name="connsiteX8" fmla="*/ 1391018 w 2088198"/>
              <a:gd name="connsiteY8" fmla="*/ 56488 h 594069"/>
              <a:gd name="connsiteX9" fmla="*/ 1754660 w 2088198"/>
              <a:gd name="connsiteY9" fmla="*/ 74141 h 594069"/>
              <a:gd name="connsiteX10" fmla="*/ 2044161 w 2088198"/>
              <a:gd name="connsiteY10" fmla="*/ 123568 h 594069"/>
              <a:gd name="connsiteX11" fmla="*/ 2037100 w 2088198"/>
              <a:gd name="connsiteY11" fmla="*/ 208300 h 594069"/>
              <a:gd name="connsiteX12" fmla="*/ 1832331 w 2088198"/>
              <a:gd name="connsiteY12" fmla="*/ 268318 h 594069"/>
              <a:gd name="connsiteX13" fmla="*/ 1451037 w 2088198"/>
              <a:gd name="connsiteY13" fmla="*/ 296562 h 594069"/>
              <a:gd name="connsiteX14" fmla="*/ 917931 w 2088198"/>
              <a:gd name="connsiteY14" fmla="*/ 257727 h 594069"/>
              <a:gd name="connsiteX15" fmla="*/ 751997 w 2088198"/>
              <a:gd name="connsiteY15" fmla="*/ 204769 h 594069"/>
              <a:gd name="connsiteX16" fmla="*/ 1129761 w 2088198"/>
              <a:gd name="connsiteY16" fmla="*/ 137690 h 594069"/>
              <a:gd name="connsiteX17" fmla="*/ 1737007 w 2088198"/>
              <a:gd name="connsiteY17" fmla="*/ 144751 h 594069"/>
              <a:gd name="connsiteX18" fmla="*/ 2082996 w 2088198"/>
              <a:gd name="connsiteY18" fmla="*/ 225952 h 594069"/>
              <a:gd name="connsiteX19" fmla="*/ 1885288 w 2088198"/>
              <a:gd name="connsiteY19" fmla="*/ 321276 h 594069"/>
              <a:gd name="connsiteX20" fmla="*/ 1482811 w 2088198"/>
              <a:gd name="connsiteY20" fmla="*/ 360111 h 594069"/>
              <a:gd name="connsiteX21" fmla="*/ 928522 w 2088198"/>
              <a:gd name="connsiteY21" fmla="*/ 335398 h 594069"/>
              <a:gd name="connsiteX22" fmla="*/ 737875 w 2088198"/>
              <a:gd name="connsiteY22" fmla="*/ 275379 h 594069"/>
              <a:gd name="connsiteX23" fmla="*/ 1023846 w 2088198"/>
              <a:gd name="connsiteY23" fmla="*/ 211830 h 594069"/>
              <a:gd name="connsiteX24" fmla="*/ 1719355 w 2088198"/>
              <a:gd name="connsiteY24" fmla="*/ 204769 h 594069"/>
              <a:gd name="connsiteX25" fmla="*/ 2068874 w 2088198"/>
              <a:gd name="connsiteY25" fmla="*/ 289501 h 594069"/>
              <a:gd name="connsiteX26" fmla="*/ 1938246 w 2088198"/>
              <a:gd name="connsiteY26" fmla="*/ 388355 h 594069"/>
              <a:gd name="connsiteX27" fmla="*/ 1359244 w 2088198"/>
              <a:gd name="connsiteY27" fmla="*/ 427191 h 594069"/>
              <a:gd name="connsiteX28" fmla="*/ 946175 w 2088198"/>
              <a:gd name="connsiteY28" fmla="*/ 402477 h 594069"/>
              <a:gd name="connsiteX29" fmla="*/ 747069 w 2088198"/>
              <a:gd name="connsiteY29" fmla="*/ 343653 h 594069"/>
              <a:gd name="connsiteX30" fmla="*/ 852911 w 2088198"/>
              <a:gd name="connsiteY30" fmla="*/ 298581 h 594069"/>
              <a:gd name="connsiteX31" fmla="*/ 963827 w 2088198"/>
              <a:gd name="connsiteY31" fmla="*/ 278910 h 594069"/>
              <a:gd name="connsiteX32" fmla="*/ 1405140 w 2088198"/>
              <a:gd name="connsiteY32" fmla="*/ 247135 h 594069"/>
              <a:gd name="connsiteX33" fmla="*/ 1737007 w 2088198"/>
              <a:gd name="connsiteY33" fmla="*/ 268318 h 594069"/>
              <a:gd name="connsiteX34" fmla="*/ 1977081 w 2088198"/>
              <a:gd name="connsiteY34" fmla="*/ 317745 h 594069"/>
              <a:gd name="connsiteX35" fmla="*/ 2068874 w 2088198"/>
              <a:gd name="connsiteY35" fmla="*/ 423660 h 594069"/>
              <a:gd name="connsiteX36" fmla="*/ 1857044 w 2088198"/>
              <a:gd name="connsiteY36" fmla="*/ 494270 h 594069"/>
              <a:gd name="connsiteX37" fmla="*/ 1369835 w 2088198"/>
              <a:gd name="connsiteY37" fmla="*/ 522514 h 594069"/>
              <a:gd name="connsiteX38" fmla="*/ 903809 w 2088198"/>
              <a:gd name="connsiteY38" fmla="*/ 476618 h 594069"/>
              <a:gd name="connsiteX39" fmla="*/ 751997 w 2088198"/>
              <a:gd name="connsiteY39" fmla="*/ 427191 h 594069"/>
              <a:gd name="connsiteX40" fmla="*/ 953236 w 2088198"/>
              <a:gd name="connsiteY40" fmla="*/ 370703 h 594069"/>
              <a:gd name="connsiteX41" fmla="*/ 1624031 w 2088198"/>
              <a:gd name="connsiteY41" fmla="*/ 388355 h 594069"/>
              <a:gd name="connsiteX42" fmla="*/ 1973551 w 2088198"/>
              <a:gd name="connsiteY42" fmla="*/ 409538 h 594069"/>
              <a:gd name="connsiteX43" fmla="*/ 2082996 w 2088198"/>
              <a:gd name="connsiteY43" fmla="*/ 480148 h 594069"/>
              <a:gd name="connsiteX44" fmla="*/ 2006309 w 2088198"/>
              <a:gd name="connsiteY44" fmla="*/ 536636 h 594069"/>
              <a:gd name="connsiteX45" fmla="*/ 1554323 w 2088198"/>
              <a:gd name="connsiteY45" fmla="*/ 591810 h 594069"/>
              <a:gd name="connsiteX46" fmla="*/ 1186084 w 2088198"/>
              <a:gd name="connsiteY46" fmla="*/ 578837 h 594069"/>
              <a:gd name="connsiteX47" fmla="*/ 886157 w 2088198"/>
              <a:gd name="connsiteY47" fmla="*/ 536636 h 594069"/>
              <a:gd name="connsiteX48" fmla="*/ 476617 w 2088198"/>
              <a:gd name="connsiteY48" fmla="*/ 427191 h 594069"/>
              <a:gd name="connsiteX49" fmla="*/ 0 w 2088198"/>
              <a:gd name="connsiteY49" fmla="*/ 285971 h 594069"/>
              <a:gd name="connsiteX0" fmla="*/ 540167 w 2088198"/>
              <a:gd name="connsiteY0" fmla="*/ 0 h 594069"/>
              <a:gd name="connsiteX1" fmla="*/ 1468689 w 2088198"/>
              <a:gd name="connsiteY1" fmla="*/ 10592 h 594069"/>
              <a:gd name="connsiteX2" fmla="*/ 1920593 w 2088198"/>
              <a:gd name="connsiteY2" fmla="*/ 49427 h 594069"/>
              <a:gd name="connsiteX3" fmla="*/ 2086527 w 2088198"/>
              <a:gd name="connsiteY3" fmla="*/ 116507 h 594069"/>
              <a:gd name="connsiteX4" fmla="*/ 1835861 w 2088198"/>
              <a:gd name="connsiteY4" fmla="*/ 208300 h 594069"/>
              <a:gd name="connsiteX5" fmla="*/ 1405140 w 2088198"/>
              <a:gd name="connsiteY5" fmla="*/ 236544 h 594069"/>
              <a:gd name="connsiteX6" fmla="*/ 776711 w 2088198"/>
              <a:gd name="connsiteY6" fmla="*/ 158873 h 594069"/>
              <a:gd name="connsiteX7" fmla="*/ 896748 w 2088198"/>
              <a:gd name="connsiteY7" fmla="*/ 81202 h 594069"/>
              <a:gd name="connsiteX8" fmla="*/ 1391018 w 2088198"/>
              <a:gd name="connsiteY8" fmla="*/ 56488 h 594069"/>
              <a:gd name="connsiteX9" fmla="*/ 1754660 w 2088198"/>
              <a:gd name="connsiteY9" fmla="*/ 74141 h 594069"/>
              <a:gd name="connsiteX10" fmla="*/ 2044161 w 2088198"/>
              <a:gd name="connsiteY10" fmla="*/ 123568 h 594069"/>
              <a:gd name="connsiteX11" fmla="*/ 2037100 w 2088198"/>
              <a:gd name="connsiteY11" fmla="*/ 208300 h 594069"/>
              <a:gd name="connsiteX12" fmla="*/ 1832331 w 2088198"/>
              <a:gd name="connsiteY12" fmla="*/ 268318 h 594069"/>
              <a:gd name="connsiteX13" fmla="*/ 1451037 w 2088198"/>
              <a:gd name="connsiteY13" fmla="*/ 296562 h 594069"/>
              <a:gd name="connsiteX14" fmla="*/ 917931 w 2088198"/>
              <a:gd name="connsiteY14" fmla="*/ 257727 h 594069"/>
              <a:gd name="connsiteX15" fmla="*/ 751997 w 2088198"/>
              <a:gd name="connsiteY15" fmla="*/ 204769 h 594069"/>
              <a:gd name="connsiteX16" fmla="*/ 1129761 w 2088198"/>
              <a:gd name="connsiteY16" fmla="*/ 137690 h 594069"/>
              <a:gd name="connsiteX17" fmla="*/ 1737007 w 2088198"/>
              <a:gd name="connsiteY17" fmla="*/ 144751 h 594069"/>
              <a:gd name="connsiteX18" fmla="*/ 2082996 w 2088198"/>
              <a:gd name="connsiteY18" fmla="*/ 225952 h 594069"/>
              <a:gd name="connsiteX19" fmla="*/ 1885288 w 2088198"/>
              <a:gd name="connsiteY19" fmla="*/ 321276 h 594069"/>
              <a:gd name="connsiteX20" fmla="*/ 1482811 w 2088198"/>
              <a:gd name="connsiteY20" fmla="*/ 360111 h 594069"/>
              <a:gd name="connsiteX21" fmla="*/ 928522 w 2088198"/>
              <a:gd name="connsiteY21" fmla="*/ 335398 h 594069"/>
              <a:gd name="connsiteX22" fmla="*/ 737875 w 2088198"/>
              <a:gd name="connsiteY22" fmla="*/ 275379 h 594069"/>
              <a:gd name="connsiteX23" fmla="*/ 1023846 w 2088198"/>
              <a:gd name="connsiteY23" fmla="*/ 211830 h 594069"/>
              <a:gd name="connsiteX24" fmla="*/ 1719355 w 2088198"/>
              <a:gd name="connsiteY24" fmla="*/ 204769 h 594069"/>
              <a:gd name="connsiteX25" fmla="*/ 2068874 w 2088198"/>
              <a:gd name="connsiteY25" fmla="*/ 289501 h 594069"/>
              <a:gd name="connsiteX26" fmla="*/ 1938246 w 2088198"/>
              <a:gd name="connsiteY26" fmla="*/ 388355 h 594069"/>
              <a:gd name="connsiteX27" fmla="*/ 1359244 w 2088198"/>
              <a:gd name="connsiteY27" fmla="*/ 427191 h 594069"/>
              <a:gd name="connsiteX28" fmla="*/ 946175 w 2088198"/>
              <a:gd name="connsiteY28" fmla="*/ 402477 h 594069"/>
              <a:gd name="connsiteX29" fmla="*/ 747069 w 2088198"/>
              <a:gd name="connsiteY29" fmla="*/ 343653 h 594069"/>
              <a:gd name="connsiteX30" fmla="*/ 852911 w 2088198"/>
              <a:gd name="connsiteY30" fmla="*/ 298581 h 594069"/>
              <a:gd name="connsiteX31" fmla="*/ 973352 w 2088198"/>
              <a:gd name="connsiteY31" fmla="*/ 280476 h 594069"/>
              <a:gd name="connsiteX32" fmla="*/ 1405140 w 2088198"/>
              <a:gd name="connsiteY32" fmla="*/ 247135 h 594069"/>
              <a:gd name="connsiteX33" fmla="*/ 1737007 w 2088198"/>
              <a:gd name="connsiteY33" fmla="*/ 268318 h 594069"/>
              <a:gd name="connsiteX34" fmla="*/ 1977081 w 2088198"/>
              <a:gd name="connsiteY34" fmla="*/ 317745 h 594069"/>
              <a:gd name="connsiteX35" fmla="*/ 2068874 w 2088198"/>
              <a:gd name="connsiteY35" fmla="*/ 423660 h 594069"/>
              <a:gd name="connsiteX36" fmla="*/ 1857044 w 2088198"/>
              <a:gd name="connsiteY36" fmla="*/ 494270 h 594069"/>
              <a:gd name="connsiteX37" fmla="*/ 1369835 w 2088198"/>
              <a:gd name="connsiteY37" fmla="*/ 522514 h 594069"/>
              <a:gd name="connsiteX38" fmla="*/ 903809 w 2088198"/>
              <a:gd name="connsiteY38" fmla="*/ 476618 h 594069"/>
              <a:gd name="connsiteX39" fmla="*/ 751997 w 2088198"/>
              <a:gd name="connsiteY39" fmla="*/ 427191 h 594069"/>
              <a:gd name="connsiteX40" fmla="*/ 953236 w 2088198"/>
              <a:gd name="connsiteY40" fmla="*/ 370703 h 594069"/>
              <a:gd name="connsiteX41" fmla="*/ 1624031 w 2088198"/>
              <a:gd name="connsiteY41" fmla="*/ 388355 h 594069"/>
              <a:gd name="connsiteX42" fmla="*/ 1973551 w 2088198"/>
              <a:gd name="connsiteY42" fmla="*/ 409538 h 594069"/>
              <a:gd name="connsiteX43" fmla="*/ 2082996 w 2088198"/>
              <a:gd name="connsiteY43" fmla="*/ 480148 h 594069"/>
              <a:gd name="connsiteX44" fmla="*/ 2006309 w 2088198"/>
              <a:gd name="connsiteY44" fmla="*/ 536636 h 594069"/>
              <a:gd name="connsiteX45" fmla="*/ 1554323 w 2088198"/>
              <a:gd name="connsiteY45" fmla="*/ 591810 h 594069"/>
              <a:gd name="connsiteX46" fmla="*/ 1186084 w 2088198"/>
              <a:gd name="connsiteY46" fmla="*/ 578837 h 594069"/>
              <a:gd name="connsiteX47" fmla="*/ 886157 w 2088198"/>
              <a:gd name="connsiteY47" fmla="*/ 536636 h 594069"/>
              <a:gd name="connsiteX48" fmla="*/ 476617 w 2088198"/>
              <a:gd name="connsiteY48" fmla="*/ 427191 h 594069"/>
              <a:gd name="connsiteX49" fmla="*/ 0 w 2088198"/>
              <a:gd name="connsiteY49" fmla="*/ 285971 h 594069"/>
              <a:gd name="connsiteX0" fmla="*/ 540167 w 2088198"/>
              <a:gd name="connsiteY0" fmla="*/ 0 h 594069"/>
              <a:gd name="connsiteX1" fmla="*/ 1468689 w 2088198"/>
              <a:gd name="connsiteY1" fmla="*/ 10592 h 594069"/>
              <a:gd name="connsiteX2" fmla="*/ 1920593 w 2088198"/>
              <a:gd name="connsiteY2" fmla="*/ 49427 h 594069"/>
              <a:gd name="connsiteX3" fmla="*/ 2086527 w 2088198"/>
              <a:gd name="connsiteY3" fmla="*/ 116507 h 594069"/>
              <a:gd name="connsiteX4" fmla="*/ 1835861 w 2088198"/>
              <a:gd name="connsiteY4" fmla="*/ 208300 h 594069"/>
              <a:gd name="connsiteX5" fmla="*/ 1405140 w 2088198"/>
              <a:gd name="connsiteY5" fmla="*/ 236544 h 594069"/>
              <a:gd name="connsiteX6" fmla="*/ 776711 w 2088198"/>
              <a:gd name="connsiteY6" fmla="*/ 158873 h 594069"/>
              <a:gd name="connsiteX7" fmla="*/ 896748 w 2088198"/>
              <a:gd name="connsiteY7" fmla="*/ 81202 h 594069"/>
              <a:gd name="connsiteX8" fmla="*/ 1391018 w 2088198"/>
              <a:gd name="connsiteY8" fmla="*/ 56488 h 594069"/>
              <a:gd name="connsiteX9" fmla="*/ 1754660 w 2088198"/>
              <a:gd name="connsiteY9" fmla="*/ 74141 h 594069"/>
              <a:gd name="connsiteX10" fmla="*/ 2044161 w 2088198"/>
              <a:gd name="connsiteY10" fmla="*/ 123568 h 594069"/>
              <a:gd name="connsiteX11" fmla="*/ 2037100 w 2088198"/>
              <a:gd name="connsiteY11" fmla="*/ 208300 h 594069"/>
              <a:gd name="connsiteX12" fmla="*/ 1832331 w 2088198"/>
              <a:gd name="connsiteY12" fmla="*/ 268318 h 594069"/>
              <a:gd name="connsiteX13" fmla="*/ 1451037 w 2088198"/>
              <a:gd name="connsiteY13" fmla="*/ 296562 h 594069"/>
              <a:gd name="connsiteX14" fmla="*/ 917931 w 2088198"/>
              <a:gd name="connsiteY14" fmla="*/ 257727 h 594069"/>
              <a:gd name="connsiteX15" fmla="*/ 751997 w 2088198"/>
              <a:gd name="connsiteY15" fmla="*/ 204769 h 594069"/>
              <a:gd name="connsiteX16" fmla="*/ 1129761 w 2088198"/>
              <a:gd name="connsiteY16" fmla="*/ 137690 h 594069"/>
              <a:gd name="connsiteX17" fmla="*/ 1737007 w 2088198"/>
              <a:gd name="connsiteY17" fmla="*/ 144751 h 594069"/>
              <a:gd name="connsiteX18" fmla="*/ 2082996 w 2088198"/>
              <a:gd name="connsiteY18" fmla="*/ 225952 h 594069"/>
              <a:gd name="connsiteX19" fmla="*/ 1885288 w 2088198"/>
              <a:gd name="connsiteY19" fmla="*/ 321276 h 594069"/>
              <a:gd name="connsiteX20" fmla="*/ 1482811 w 2088198"/>
              <a:gd name="connsiteY20" fmla="*/ 360111 h 594069"/>
              <a:gd name="connsiteX21" fmla="*/ 928522 w 2088198"/>
              <a:gd name="connsiteY21" fmla="*/ 335398 h 594069"/>
              <a:gd name="connsiteX22" fmla="*/ 737875 w 2088198"/>
              <a:gd name="connsiteY22" fmla="*/ 275379 h 594069"/>
              <a:gd name="connsiteX23" fmla="*/ 1023846 w 2088198"/>
              <a:gd name="connsiteY23" fmla="*/ 211830 h 594069"/>
              <a:gd name="connsiteX24" fmla="*/ 1719355 w 2088198"/>
              <a:gd name="connsiteY24" fmla="*/ 204769 h 594069"/>
              <a:gd name="connsiteX25" fmla="*/ 2068874 w 2088198"/>
              <a:gd name="connsiteY25" fmla="*/ 289501 h 594069"/>
              <a:gd name="connsiteX26" fmla="*/ 1938246 w 2088198"/>
              <a:gd name="connsiteY26" fmla="*/ 388355 h 594069"/>
              <a:gd name="connsiteX27" fmla="*/ 1359244 w 2088198"/>
              <a:gd name="connsiteY27" fmla="*/ 427191 h 594069"/>
              <a:gd name="connsiteX28" fmla="*/ 946175 w 2088198"/>
              <a:gd name="connsiteY28" fmla="*/ 402477 h 594069"/>
              <a:gd name="connsiteX29" fmla="*/ 747069 w 2088198"/>
              <a:gd name="connsiteY29" fmla="*/ 343653 h 594069"/>
              <a:gd name="connsiteX30" fmla="*/ 852911 w 2088198"/>
              <a:gd name="connsiteY30" fmla="*/ 298581 h 594069"/>
              <a:gd name="connsiteX31" fmla="*/ 973352 w 2088198"/>
              <a:gd name="connsiteY31" fmla="*/ 280476 h 594069"/>
              <a:gd name="connsiteX32" fmla="*/ 1405140 w 2088198"/>
              <a:gd name="connsiteY32" fmla="*/ 247135 h 594069"/>
              <a:gd name="connsiteX33" fmla="*/ 1737007 w 2088198"/>
              <a:gd name="connsiteY33" fmla="*/ 268318 h 594069"/>
              <a:gd name="connsiteX34" fmla="*/ 1977081 w 2088198"/>
              <a:gd name="connsiteY34" fmla="*/ 317745 h 594069"/>
              <a:gd name="connsiteX35" fmla="*/ 2068874 w 2088198"/>
              <a:gd name="connsiteY35" fmla="*/ 423660 h 594069"/>
              <a:gd name="connsiteX36" fmla="*/ 1857044 w 2088198"/>
              <a:gd name="connsiteY36" fmla="*/ 494270 h 594069"/>
              <a:gd name="connsiteX37" fmla="*/ 1369835 w 2088198"/>
              <a:gd name="connsiteY37" fmla="*/ 522514 h 594069"/>
              <a:gd name="connsiteX38" fmla="*/ 903809 w 2088198"/>
              <a:gd name="connsiteY38" fmla="*/ 476618 h 594069"/>
              <a:gd name="connsiteX39" fmla="*/ 751997 w 2088198"/>
              <a:gd name="connsiteY39" fmla="*/ 427191 h 594069"/>
              <a:gd name="connsiteX40" fmla="*/ 953236 w 2088198"/>
              <a:gd name="connsiteY40" fmla="*/ 370703 h 594069"/>
              <a:gd name="connsiteX41" fmla="*/ 1624031 w 2088198"/>
              <a:gd name="connsiteY41" fmla="*/ 388355 h 594069"/>
              <a:gd name="connsiteX42" fmla="*/ 1973551 w 2088198"/>
              <a:gd name="connsiteY42" fmla="*/ 409538 h 594069"/>
              <a:gd name="connsiteX43" fmla="*/ 2082996 w 2088198"/>
              <a:gd name="connsiteY43" fmla="*/ 480148 h 594069"/>
              <a:gd name="connsiteX44" fmla="*/ 2006309 w 2088198"/>
              <a:gd name="connsiteY44" fmla="*/ 536636 h 594069"/>
              <a:gd name="connsiteX45" fmla="*/ 1554323 w 2088198"/>
              <a:gd name="connsiteY45" fmla="*/ 591810 h 594069"/>
              <a:gd name="connsiteX46" fmla="*/ 1186084 w 2088198"/>
              <a:gd name="connsiteY46" fmla="*/ 578837 h 594069"/>
              <a:gd name="connsiteX47" fmla="*/ 886157 w 2088198"/>
              <a:gd name="connsiteY47" fmla="*/ 536636 h 594069"/>
              <a:gd name="connsiteX48" fmla="*/ 476617 w 2088198"/>
              <a:gd name="connsiteY48" fmla="*/ 427191 h 594069"/>
              <a:gd name="connsiteX49" fmla="*/ 0 w 2088198"/>
              <a:gd name="connsiteY49" fmla="*/ 285971 h 594069"/>
              <a:gd name="connsiteX0" fmla="*/ 540167 w 2088198"/>
              <a:gd name="connsiteY0" fmla="*/ 0 h 594069"/>
              <a:gd name="connsiteX1" fmla="*/ 1468689 w 2088198"/>
              <a:gd name="connsiteY1" fmla="*/ 10592 h 594069"/>
              <a:gd name="connsiteX2" fmla="*/ 1920593 w 2088198"/>
              <a:gd name="connsiteY2" fmla="*/ 49427 h 594069"/>
              <a:gd name="connsiteX3" fmla="*/ 2086527 w 2088198"/>
              <a:gd name="connsiteY3" fmla="*/ 116507 h 594069"/>
              <a:gd name="connsiteX4" fmla="*/ 1835861 w 2088198"/>
              <a:gd name="connsiteY4" fmla="*/ 208300 h 594069"/>
              <a:gd name="connsiteX5" fmla="*/ 1405140 w 2088198"/>
              <a:gd name="connsiteY5" fmla="*/ 236544 h 594069"/>
              <a:gd name="connsiteX6" fmla="*/ 776711 w 2088198"/>
              <a:gd name="connsiteY6" fmla="*/ 158873 h 594069"/>
              <a:gd name="connsiteX7" fmla="*/ 896748 w 2088198"/>
              <a:gd name="connsiteY7" fmla="*/ 81202 h 594069"/>
              <a:gd name="connsiteX8" fmla="*/ 1391018 w 2088198"/>
              <a:gd name="connsiteY8" fmla="*/ 56488 h 594069"/>
              <a:gd name="connsiteX9" fmla="*/ 1754660 w 2088198"/>
              <a:gd name="connsiteY9" fmla="*/ 74141 h 594069"/>
              <a:gd name="connsiteX10" fmla="*/ 2044161 w 2088198"/>
              <a:gd name="connsiteY10" fmla="*/ 123568 h 594069"/>
              <a:gd name="connsiteX11" fmla="*/ 2037100 w 2088198"/>
              <a:gd name="connsiteY11" fmla="*/ 208300 h 594069"/>
              <a:gd name="connsiteX12" fmla="*/ 1832331 w 2088198"/>
              <a:gd name="connsiteY12" fmla="*/ 268318 h 594069"/>
              <a:gd name="connsiteX13" fmla="*/ 1451037 w 2088198"/>
              <a:gd name="connsiteY13" fmla="*/ 296562 h 594069"/>
              <a:gd name="connsiteX14" fmla="*/ 917931 w 2088198"/>
              <a:gd name="connsiteY14" fmla="*/ 257727 h 594069"/>
              <a:gd name="connsiteX15" fmla="*/ 751997 w 2088198"/>
              <a:gd name="connsiteY15" fmla="*/ 204769 h 594069"/>
              <a:gd name="connsiteX16" fmla="*/ 1129761 w 2088198"/>
              <a:gd name="connsiteY16" fmla="*/ 137690 h 594069"/>
              <a:gd name="connsiteX17" fmla="*/ 1737007 w 2088198"/>
              <a:gd name="connsiteY17" fmla="*/ 144751 h 594069"/>
              <a:gd name="connsiteX18" fmla="*/ 2082996 w 2088198"/>
              <a:gd name="connsiteY18" fmla="*/ 225952 h 594069"/>
              <a:gd name="connsiteX19" fmla="*/ 1885288 w 2088198"/>
              <a:gd name="connsiteY19" fmla="*/ 321276 h 594069"/>
              <a:gd name="connsiteX20" fmla="*/ 1482811 w 2088198"/>
              <a:gd name="connsiteY20" fmla="*/ 360111 h 594069"/>
              <a:gd name="connsiteX21" fmla="*/ 928522 w 2088198"/>
              <a:gd name="connsiteY21" fmla="*/ 335398 h 594069"/>
              <a:gd name="connsiteX22" fmla="*/ 737875 w 2088198"/>
              <a:gd name="connsiteY22" fmla="*/ 275379 h 594069"/>
              <a:gd name="connsiteX23" fmla="*/ 1023846 w 2088198"/>
              <a:gd name="connsiteY23" fmla="*/ 211830 h 594069"/>
              <a:gd name="connsiteX24" fmla="*/ 1719355 w 2088198"/>
              <a:gd name="connsiteY24" fmla="*/ 204769 h 594069"/>
              <a:gd name="connsiteX25" fmla="*/ 2068874 w 2088198"/>
              <a:gd name="connsiteY25" fmla="*/ 289501 h 594069"/>
              <a:gd name="connsiteX26" fmla="*/ 1938246 w 2088198"/>
              <a:gd name="connsiteY26" fmla="*/ 388355 h 594069"/>
              <a:gd name="connsiteX27" fmla="*/ 1359244 w 2088198"/>
              <a:gd name="connsiteY27" fmla="*/ 427191 h 594069"/>
              <a:gd name="connsiteX28" fmla="*/ 946175 w 2088198"/>
              <a:gd name="connsiteY28" fmla="*/ 402477 h 594069"/>
              <a:gd name="connsiteX29" fmla="*/ 747069 w 2088198"/>
              <a:gd name="connsiteY29" fmla="*/ 343653 h 594069"/>
              <a:gd name="connsiteX30" fmla="*/ 852911 w 2088198"/>
              <a:gd name="connsiteY30" fmla="*/ 298581 h 594069"/>
              <a:gd name="connsiteX31" fmla="*/ 999546 w 2088198"/>
              <a:gd name="connsiteY31" fmla="*/ 272646 h 594069"/>
              <a:gd name="connsiteX32" fmla="*/ 1405140 w 2088198"/>
              <a:gd name="connsiteY32" fmla="*/ 247135 h 594069"/>
              <a:gd name="connsiteX33" fmla="*/ 1737007 w 2088198"/>
              <a:gd name="connsiteY33" fmla="*/ 268318 h 594069"/>
              <a:gd name="connsiteX34" fmla="*/ 1977081 w 2088198"/>
              <a:gd name="connsiteY34" fmla="*/ 317745 h 594069"/>
              <a:gd name="connsiteX35" fmla="*/ 2068874 w 2088198"/>
              <a:gd name="connsiteY35" fmla="*/ 423660 h 594069"/>
              <a:gd name="connsiteX36" fmla="*/ 1857044 w 2088198"/>
              <a:gd name="connsiteY36" fmla="*/ 494270 h 594069"/>
              <a:gd name="connsiteX37" fmla="*/ 1369835 w 2088198"/>
              <a:gd name="connsiteY37" fmla="*/ 522514 h 594069"/>
              <a:gd name="connsiteX38" fmla="*/ 903809 w 2088198"/>
              <a:gd name="connsiteY38" fmla="*/ 476618 h 594069"/>
              <a:gd name="connsiteX39" fmla="*/ 751997 w 2088198"/>
              <a:gd name="connsiteY39" fmla="*/ 427191 h 594069"/>
              <a:gd name="connsiteX40" fmla="*/ 953236 w 2088198"/>
              <a:gd name="connsiteY40" fmla="*/ 370703 h 594069"/>
              <a:gd name="connsiteX41" fmla="*/ 1624031 w 2088198"/>
              <a:gd name="connsiteY41" fmla="*/ 388355 h 594069"/>
              <a:gd name="connsiteX42" fmla="*/ 1973551 w 2088198"/>
              <a:gd name="connsiteY42" fmla="*/ 409538 h 594069"/>
              <a:gd name="connsiteX43" fmla="*/ 2082996 w 2088198"/>
              <a:gd name="connsiteY43" fmla="*/ 480148 h 594069"/>
              <a:gd name="connsiteX44" fmla="*/ 2006309 w 2088198"/>
              <a:gd name="connsiteY44" fmla="*/ 536636 h 594069"/>
              <a:gd name="connsiteX45" fmla="*/ 1554323 w 2088198"/>
              <a:gd name="connsiteY45" fmla="*/ 591810 h 594069"/>
              <a:gd name="connsiteX46" fmla="*/ 1186084 w 2088198"/>
              <a:gd name="connsiteY46" fmla="*/ 578837 h 594069"/>
              <a:gd name="connsiteX47" fmla="*/ 886157 w 2088198"/>
              <a:gd name="connsiteY47" fmla="*/ 536636 h 594069"/>
              <a:gd name="connsiteX48" fmla="*/ 476617 w 2088198"/>
              <a:gd name="connsiteY48" fmla="*/ 427191 h 594069"/>
              <a:gd name="connsiteX49" fmla="*/ 0 w 2088198"/>
              <a:gd name="connsiteY49" fmla="*/ 285971 h 594069"/>
              <a:gd name="connsiteX0" fmla="*/ 540167 w 2088198"/>
              <a:gd name="connsiteY0" fmla="*/ 0 h 594069"/>
              <a:gd name="connsiteX1" fmla="*/ 1468689 w 2088198"/>
              <a:gd name="connsiteY1" fmla="*/ 10592 h 594069"/>
              <a:gd name="connsiteX2" fmla="*/ 1920593 w 2088198"/>
              <a:gd name="connsiteY2" fmla="*/ 49427 h 594069"/>
              <a:gd name="connsiteX3" fmla="*/ 2086527 w 2088198"/>
              <a:gd name="connsiteY3" fmla="*/ 116507 h 594069"/>
              <a:gd name="connsiteX4" fmla="*/ 1835861 w 2088198"/>
              <a:gd name="connsiteY4" fmla="*/ 208300 h 594069"/>
              <a:gd name="connsiteX5" fmla="*/ 1405140 w 2088198"/>
              <a:gd name="connsiteY5" fmla="*/ 236544 h 594069"/>
              <a:gd name="connsiteX6" fmla="*/ 776711 w 2088198"/>
              <a:gd name="connsiteY6" fmla="*/ 158873 h 594069"/>
              <a:gd name="connsiteX7" fmla="*/ 896748 w 2088198"/>
              <a:gd name="connsiteY7" fmla="*/ 81202 h 594069"/>
              <a:gd name="connsiteX8" fmla="*/ 1391018 w 2088198"/>
              <a:gd name="connsiteY8" fmla="*/ 56488 h 594069"/>
              <a:gd name="connsiteX9" fmla="*/ 1754660 w 2088198"/>
              <a:gd name="connsiteY9" fmla="*/ 74141 h 594069"/>
              <a:gd name="connsiteX10" fmla="*/ 2044161 w 2088198"/>
              <a:gd name="connsiteY10" fmla="*/ 123568 h 594069"/>
              <a:gd name="connsiteX11" fmla="*/ 2037100 w 2088198"/>
              <a:gd name="connsiteY11" fmla="*/ 208300 h 594069"/>
              <a:gd name="connsiteX12" fmla="*/ 1832331 w 2088198"/>
              <a:gd name="connsiteY12" fmla="*/ 268318 h 594069"/>
              <a:gd name="connsiteX13" fmla="*/ 1451037 w 2088198"/>
              <a:gd name="connsiteY13" fmla="*/ 296562 h 594069"/>
              <a:gd name="connsiteX14" fmla="*/ 917931 w 2088198"/>
              <a:gd name="connsiteY14" fmla="*/ 257727 h 594069"/>
              <a:gd name="connsiteX15" fmla="*/ 751997 w 2088198"/>
              <a:gd name="connsiteY15" fmla="*/ 204769 h 594069"/>
              <a:gd name="connsiteX16" fmla="*/ 1129761 w 2088198"/>
              <a:gd name="connsiteY16" fmla="*/ 137690 h 594069"/>
              <a:gd name="connsiteX17" fmla="*/ 1737007 w 2088198"/>
              <a:gd name="connsiteY17" fmla="*/ 144751 h 594069"/>
              <a:gd name="connsiteX18" fmla="*/ 2082996 w 2088198"/>
              <a:gd name="connsiteY18" fmla="*/ 225952 h 594069"/>
              <a:gd name="connsiteX19" fmla="*/ 1885288 w 2088198"/>
              <a:gd name="connsiteY19" fmla="*/ 321276 h 594069"/>
              <a:gd name="connsiteX20" fmla="*/ 1482811 w 2088198"/>
              <a:gd name="connsiteY20" fmla="*/ 360111 h 594069"/>
              <a:gd name="connsiteX21" fmla="*/ 928522 w 2088198"/>
              <a:gd name="connsiteY21" fmla="*/ 335398 h 594069"/>
              <a:gd name="connsiteX22" fmla="*/ 737875 w 2088198"/>
              <a:gd name="connsiteY22" fmla="*/ 275379 h 594069"/>
              <a:gd name="connsiteX23" fmla="*/ 1023846 w 2088198"/>
              <a:gd name="connsiteY23" fmla="*/ 211830 h 594069"/>
              <a:gd name="connsiteX24" fmla="*/ 1719355 w 2088198"/>
              <a:gd name="connsiteY24" fmla="*/ 204769 h 594069"/>
              <a:gd name="connsiteX25" fmla="*/ 2068874 w 2088198"/>
              <a:gd name="connsiteY25" fmla="*/ 289501 h 594069"/>
              <a:gd name="connsiteX26" fmla="*/ 1938246 w 2088198"/>
              <a:gd name="connsiteY26" fmla="*/ 388355 h 594069"/>
              <a:gd name="connsiteX27" fmla="*/ 1359244 w 2088198"/>
              <a:gd name="connsiteY27" fmla="*/ 427191 h 594069"/>
              <a:gd name="connsiteX28" fmla="*/ 946175 w 2088198"/>
              <a:gd name="connsiteY28" fmla="*/ 402477 h 594069"/>
              <a:gd name="connsiteX29" fmla="*/ 747069 w 2088198"/>
              <a:gd name="connsiteY29" fmla="*/ 343653 h 594069"/>
              <a:gd name="connsiteX30" fmla="*/ 852911 w 2088198"/>
              <a:gd name="connsiteY30" fmla="*/ 298581 h 594069"/>
              <a:gd name="connsiteX31" fmla="*/ 999546 w 2088198"/>
              <a:gd name="connsiteY31" fmla="*/ 272646 h 594069"/>
              <a:gd name="connsiteX32" fmla="*/ 1395615 w 2088198"/>
              <a:gd name="connsiteY32" fmla="*/ 245569 h 594069"/>
              <a:gd name="connsiteX33" fmla="*/ 1737007 w 2088198"/>
              <a:gd name="connsiteY33" fmla="*/ 268318 h 594069"/>
              <a:gd name="connsiteX34" fmla="*/ 1977081 w 2088198"/>
              <a:gd name="connsiteY34" fmla="*/ 317745 h 594069"/>
              <a:gd name="connsiteX35" fmla="*/ 2068874 w 2088198"/>
              <a:gd name="connsiteY35" fmla="*/ 423660 h 594069"/>
              <a:gd name="connsiteX36" fmla="*/ 1857044 w 2088198"/>
              <a:gd name="connsiteY36" fmla="*/ 494270 h 594069"/>
              <a:gd name="connsiteX37" fmla="*/ 1369835 w 2088198"/>
              <a:gd name="connsiteY37" fmla="*/ 522514 h 594069"/>
              <a:gd name="connsiteX38" fmla="*/ 903809 w 2088198"/>
              <a:gd name="connsiteY38" fmla="*/ 476618 h 594069"/>
              <a:gd name="connsiteX39" fmla="*/ 751997 w 2088198"/>
              <a:gd name="connsiteY39" fmla="*/ 427191 h 594069"/>
              <a:gd name="connsiteX40" fmla="*/ 953236 w 2088198"/>
              <a:gd name="connsiteY40" fmla="*/ 370703 h 594069"/>
              <a:gd name="connsiteX41" fmla="*/ 1624031 w 2088198"/>
              <a:gd name="connsiteY41" fmla="*/ 388355 h 594069"/>
              <a:gd name="connsiteX42" fmla="*/ 1973551 w 2088198"/>
              <a:gd name="connsiteY42" fmla="*/ 409538 h 594069"/>
              <a:gd name="connsiteX43" fmla="*/ 2082996 w 2088198"/>
              <a:gd name="connsiteY43" fmla="*/ 480148 h 594069"/>
              <a:gd name="connsiteX44" fmla="*/ 2006309 w 2088198"/>
              <a:gd name="connsiteY44" fmla="*/ 536636 h 594069"/>
              <a:gd name="connsiteX45" fmla="*/ 1554323 w 2088198"/>
              <a:gd name="connsiteY45" fmla="*/ 591810 h 594069"/>
              <a:gd name="connsiteX46" fmla="*/ 1186084 w 2088198"/>
              <a:gd name="connsiteY46" fmla="*/ 578837 h 594069"/>
              <a:gd name="connsiteX47" fmla="*/ 886157 w 2088198"/>
              <a:gd name="connsiteY47" fmla="*/ 536636 h 594069"/>
              <a:gd name="connsiteX48" fmla="*/ 476617 w 2088198"/>
              <a:gd name="connsiteY48" fmla="*/ 427191 h 594069"/>
              <a:gd name="connsiteX49" fmla="*/ 0 w 2088198"/>
              <a:gd name="connsiteY49" fmla="*/ 285971 h 594069"/>
              <a:gd name="connsiteX0" fmla="*/ 540167 w 2088198"/>
              <a:gd name="connsiteY0" fmla="*/ 0 h 594069"/>
              <a:gd name="connsiteX1" fmla="*/ 1468689 w 2088198"/>
              <a:gd name="connsiteY1" fmla="*/ 10592 h 594069"/>
              <a:gd name="connsiteX2" fmla="*/ 1920593 w 2088198"/>
              <a:gd name="connsiteY2" fmla="*/ 49427 h 594069"/>
              <a:gd name="connsiteX3" fmla="*/ 2086527 w 2088198"/>
              <a:gd name="connsiteY3" fmla="*/ 116507 h 594069"/>
              <a:gd name="connsiteX4" fmla="*/ 1835861 w 2088198"/>
              <a:gd name="connsiteY4" fmla="*/ 208300 h 594069"/>
              <a:gd name="connsiteX5" fmla="*/ 1405140 w 2088198"/>
              <a:gd name="connsiteY5" fmla="*/ 236544 h 594069"/>
              <a:gd name="connsiteX6" fmla="*/ 776711 w 2088198"/>
              <a:gd name="connsiteY6" fmla="*/ 158873 h 594069"/>
              <a:gd name="connsiteX7" fmla="*/ 896748 w 2088198"/>
              <a:gd name="connsiteY7" fmla="*/ 81202 h 594069"/>
              <a:gd name="connsiteX8" fmla="*/ 1391018 w 2088198"/>
              <a:gd name="connsiteY8" fmla="*/ 56488 h 594069"/>
              <a:gd name="connsiteX9" fmla="*/ 1754660 w 2088198"/>
              <a:gd name="connsiteY9" fmla="*/ 74141 h 594069"/>
              <a:gd name="connsiteX10" fmla="*/ 2044161 w 2088198"/>
              <a:gd name="connsiteY10" fmla="*/ 123568 h 594069"/>
              <a:gd name="connsiteX11" fmla="*/ 2037100 w 2088198"/>
              <a:gd name="connsiteY11" fmla="*/ 208300 h 594069"/>
              <a:gd name="connsiteX12" fmla="*/ 1832331 w 2088198"/>
              <a:gd name="connsiteY12" fmla="*/ 268318 h 594069"/>
              <a:gd name="connsiteX13" fmla="*/ 1451037 w 2088198"/>
              <a:gd name="connsiteY13" fmla="*/ 296562 h 594069"/>
              <a:gd name="connsiteX14" fmla="*/ 917931 w 2088198"/>
              <a:gd name="connsiteY14" fmla="*/ 257727 h 594069"/>
              <a:gd name="connsiteX15" fmla="*/ 751997 w 2088198"/>
              <a:gd name="connsiteY15" fmla="*/ 204769 h 594069"/>
              <a:gd name="connsiteX16" fmla="*/ 1129761 w 2088198"/>
              <a:gd name="connsiteY16" fmla="*/ 137690 h 594069"/>
              <a:gd name="connsiteX17" fmla="*/ 1737007 w 2088198"/>
              <a:gd name="connsiteY17" fmla="*/ 144751 h 594069"/>
              <a:gd name="connsiteX18" fmla="*/ 2082996 w 2088198"/>
              <a:gd name="connsiteY18" fmla="*/ 225952 h 594069"/>
              <a:gd name="connsiteX19" fmla="*/ 1885288 w 2088198"/>
              <a:gd name="connsiteY19" fmla="*/ 321276 h 594069"/>
              <a:gd name="connsiteX20" fmla="*/ 1482811 w 2088198"/>
              <a:gd name="connsiteY20" fmla="*/ 360111 h 594069"/>
              <a:gd name="connsiteX21" fmla="*/ 928522 w 2088198"/>
              <a:gd name="connsiteY21" fmla="*/ 335398 h 594069"/>
              <a:gd name="connsiteX22" fmla="*/ 737875 w 2088198"/>
              <a:gd name="connsiteY22" fmla="*/ 275379 h 594069"/>
              <a:gd name="connsiteX23" fmla="*/ 1023846 w 2088198"/>
              <a:gd name="connsiteY23" fmla="*/ 211830 h 594069"/>
              <a:gd name="connsiteX24" fmla="*/ 1719355 w 2088198"/>
              <a:gd name="connsiteY24" fmla="*/ 204769 h 594069"/>
              <a:gd name="connsiteX25" fmla="*/ 2068874 w 2088198"/>
              <a:gd name="connsiteY25" fmla="*/ 289501 h 594069"/>
              <a:gd name="connsiteX26" fmla="*/ 1938246 w 2088198"/>
              <a:gd name="connsiteY26" fmla="*/ 388355 h 594069"/>
              <a:gd name="connsiteX27" fmla="*/ 1359244 w 2088198"/>
              <a:gd name="connsiteY27" fmla="*/ 427191 h 594069"/>
              <a:gd name="connsiteX28" fmla="*/ 946175 w 2088198"/>
              <a:gd name="connsiteY28" fmla="*/ 402477 h 594069"/>
              <a:gd name="connsiteX29" fmla="*/ 747069 w 2088198"/>
              <a:gd name="connsiteY29" fmla="*/ 343653 h 594069"/>
              <a:gd name="connsiteX30" fmla="*/ 852911 w 2088198"/>
              <a:gd name="connsiteY30" fmla="*/ 298581 h 594069"/>
              <a:gd name="connsiteX31" fmla="*/ 999546 w 2088198"/>
              <a:gd name="connsiteY31" fmla="*/ 272646 h 594069"/>
              <a:gd name="connsiteX32" fmla="*/ 1393234 w 2088198"/>
              <a:gd name="connsiteY32" fmla="*/ 250267 h 594069"/>
              <a:gd name="connsiteX33" fmla="*/ 1737007 w 2088198"/>
              <a:gd name="connsiteY33" fmla="*/ 268318 h 594069"/>
              <a:gd name="connsiteX34" fmla="*/ 1977081 w 2088198"/>
              <a:gd name="connsiteY34" fmla="*/ 317745 h 594069"/>
              <a:gd name="connsiteX35" fmla="*/ 2068874 w 2088198"/>
              <a:gd name="connsiteY35" fmla="*/ 423660 h 594069"/>
              <a:gd name="connsiteX36" fmla="*/ 1857044 w 2088198"/>
              <a:gd name="connsiteY36" fmla="*/ 494270 h 594069"/>
              <a:gd name="connsiteX37" fmla="*/ 1369835 w 2088198"/>
              <a:gd name="connsiteY37" fmla="*/ 522514 h 594069"/>
              <a:gd name="connsiteX38" fmla="*/ 903809 w 2088198"/>
              <a:gd name="connsiteY38" fmla="*/ 476618 h 594069"/>
              <a:gd name="connsiteX39" fmla="*/ 751997 w 2088198"/>
              <a:gd name="connsiteY39" fmla="*/ 427191 h 594069"/>
              <a:gd name="connsiteX40" fmla="*/ 953236 w 2088198"/>
              <a:gd name="connsiteY40" fmla="*/ 370703 h 594069"/>
              <a:gd name="connsiteX41" fmla="*/ 1624031 w 2088198"/>
              <a:gd name="connsiteY41" fmla="*/ 388355 h 594069"/>
              <a:gd name="connsiteX42" fmla="*/ 1973551 w 2088198"/>
              <a:gd name="connsiteY42" fmla="*/ 409538 h 594069"/>
              <a:gd name="connsiteX43" fmla="*/ 2082996 w 2088198"/>
              <a:gd name="connsiteY43" fmla="*/ 480148 h 594069"/>
              <a:gd name="connsiteX44" fmla="*/ 2006309 w 2088198"/>
              <a:gd name="connsiteY44" fmla="*/ 536636 h 594069"/>
              <a:gd name="connsiteX45" fmla="*/ 1554323 w 2088198"/>
              <a:gd name="connsiteY45" fmla="*/ 591810 h 594069"/>
              <a:gd name="connsiteX46" fmla="*/ 1186084 w 2088198"/>
              <a:gd name="connsiteY46" fmla="*/ 578837 h 594069"/>
              <a:gd name="connsiteX47" fmla="*/ 886157 w 2088198"/>
              <a:gd name="connsiteY47" fmla="*/ 536636 h 594069"/>
              <a:gd name="connsiteX48" fmla="*/ 476617 w 2088198"/>
              <a:gd name="connsiteY48" fmla="*/ 427191 h 594069"/>
              <a:gd name="connsiteX49" fmla="*/ 0 w 2088198"/>
              <a:gd name="connsiteY49" fmla="*/ 285971 h 594069"/>
              <a:gd name="connsiteX0" fmla="*/ 540167 w 2088198"/>
              <a:gd name="connsiteY0" fmla="*/ 0 h 594069"/>
              <a:gd name="connsiteX1" fmla="*/ 1468689 w 2088198"/>
              <a:gd name="connsiteY1" fmla="*/ 10592 h 594069"/>
              <a:gd name="connsiteX2" fmla="*/ 1920593 w 2088198"/>
              <a:gd name="connsiteY2" fmla="*/ 49427 h 594069"/>
              <a:gd name="connsiteX3" fmla="*/ 2086527 w 2088198"/>
              <a:gd name="connsiteY3" fmla="*/ 116507 h 594069"/>
              <a:gd name="connsiteX4" fmla="*/ 1835861 w 2088198"/>
              <a:gd name="connsiteY4" fmla="*/ 208300 h 594069"/>
              <a:gd name="connsiteX5" fmla="*/ 1405140 w 2088198"/>
              <a:gd name="connsiteY5" fmla="*/ 236544 h 594069"/>
              <a:gd name="connsiteX6" fmla="*/ 776711 w 2088198"/>
              <a:gd name="connsiteY6" fmla="*/ 158873 h 594069"/>
              <a:gd name="connsiteX7" fmla="*/ 896748 w 2088198"/>
              <a:gd name="connsiteY7" fmla="*/ 81202 h 594069"/>
              <a:gd name="connsiteX8" fmla="*/ 1391018 w 2088198"/>
              <a:gd name="connsiteY8" fmla="*/ 56488 h 594069"/>
              <a:gd name="connsiteX9" fmla="*/ 1754660 w 2088198"/>
              <a:gd name="connsiteY9" fmla="*/ 74141 h 594069"/>
              <a:gd name="connsiteX10" fmla="*/ 2044161 w 2088198"/>
              <a:gd name="connsiteY10" fmla="*/ 123568 h 594069"/>
              <a:gd name="connsiteX11" fmla="*/ 2037100 w 2088198"/>
              <a:gd name="connsiteY11" fmla="*/ 208300 h 594069"/>
              <a:gd name="connsiteX12" fmla="*/ 1832331 w 2088198"/>
              <a:gd name="connsiteY12" fmla="*/ 268318 h 594069"/>
              <a:gd name="connsiteX13" fmla="*/ 1451037 w 2088198"/>
              <a:gd name="connsiteY13" fmla="*/ 296562 h 594069"/>
              <a:gd name="connsiteX14" fmla="*/ 917931 w 2088198"/>
              <a:gd name="connsiteY14" fmla="*/ 257727 h 594069"/>
              <a:gd name="connsiteX15" fmla="*/ 751997 w 2088198"/>
              <a:gd name="connsiteY15" fmla="*/ 204769 h 594069"/>
              <a:gd name="connsiteX16" fmla="*/ 1129761 w 2088198"/>
              <a:gd name="connsiteY16" fmla="*/ 137690 h 594069"/>
              <a:gd name="connsiteX17" fmla="*/ 1737007 w 2088198"/>
              <a:gd name="connsiteY17" fmla="*/ 144751 h 594069"/>
              <a:gd name="connsiteX18" fmla="*/ 2082996 w 2088198"/>
              <a:gd name="connsiteY18" fmla="*/ 225952 h 594069"/>
              <a:gd name="connsiteX19" fmla="*/ 1885288 w 2088198"/>
              <a:gd name="connsiteY19" fmla="*/ 321276 h 594069"/>
              <a:gd name="connsiteX20" fmla="*/ 1482811 w 2088198"/>
              <a:gd name="connsiteY20" fmla="*/ 360111 h 594069"/>
              <a:gd name="connsiteX21" fmla="*/ 928522 w 2088198"/>
              <a:gd name="connsiteY21" fmla="*/ 335398 h 594069"/>
              <a:gd name="connsiteX22" fmla="*/ 737875 w 2088198"/>
              <a:gd name="connsiteY22" fmla="*/ 275379 h 594069"/>
              <a:gd name="connsiteX23" fmla="*/ 1023846 w 2088198"/>
              <a:gd name="connsiteY23" fmla="*/ 211830 h 594069"/>
              <a:gd name="connsiteX24" fmla="*/ 1719355 w 2088198"/>
              <a:gd name="connsiteY24" fmla="*/ 204769 h 594069"/>
              <a:gd name="connsiteX25" fmla="*/ 2068874 w 2088198"/>
              <a:gd name="connsiteY25" fmla="*/ 289501 h 594069"/>
              <a:gd name="connsiteX26" fmla="*/ 1938246 w 2088198"/>
              <a:gd name="connsiteY26" fmla="*/ 388355 h 594069"/>
              <a:gd name="connsiteX27" fmla="*/ 1359244 w 2088198"/>
              <a:gd name="connsiteY27" fmla="*/ 427191 h 594069"/>
              <a:gd name="connsiteX28" fmla="*/ 946175 w 2088198"/>
              <a:gd name="connsiteY28" fmla="*/ 402477 h 594069"/>
              <a:gd name="connsiteX29" fmla="*/ 747069 w 2088198"/>
              <a:gd name="connsiteY29" fmla="*/ 343653 h 594069"/>
              <a:gd name="connsiteX30" fmla="*/ 852911 w 2088198"/>
              <a:gd name="connsiteY30" fmla="*/ 298581 h 594069"/>
              <a:gd name="connsiteX31" fmla="*/ 999546 w 2088198"/>
              <a:gd name="connsiteY31" fmla="*/ 272646 h 594069"/>
              <a:gd name="connsiteX32" fmla="*/ 1393234 w 2088198"/>
              <a:gd name="connsiteY32" fmla="*/ 250267 h 594069"/>
              <a:gd name="connsiteX33" fmla="*/ 1737007 w 2088198"/>
              <a:gd name="connsiteY33" fmla="*/ 268318 h 594069"/>
              <a:gd name="connsiteX34" fmla="*/ 1977081 w 2088198"/>
              <a:gd name="connsiteY34" fmla="*/ 317745 h 594069"/>
              <a:gd name="connsiteX35" fmla="*/ 2068874 w 2088198"/>
              <a:gd name="connsiteY35" fmla="*/ 423660 h 594069"/>
              <a:gd name="connsiteX36" fmla="*/ 1857044 w 2088198"/>
              <a:gd name="connsiteY36" fmla="*/ 494270 h 594069"/>
              <a:gd name="connsiteX37" fmla="*/ 1372217 w 2088198"/>
              <a:gd name="connsiteY37" fmla="*/ 517816 h 594069"/>
              <a:gd name="connsiteX38" fmla="*/ 903809 w 2088198"/>
              <a:gd name="connsiteY38" fmla="*/ 476618 h 594069"/>
              <a:gd name="connsiteX39" fmla="*/ 751997 w 2088198"/>
              <a:gd name="connsiteY39" fmla="*/ 427191 h 594069"/>
              <a:gd name="connsiteX40" fmla="*/ 953236 w 2088198"/>
              <a:gd name="connsiteY40" fmla="*/ 370703 h 594069"/>
              <a:gd name="connsiteX41" fmla="*/ 1624031 w 2088198"/>
              <a:gd name="connsiteY41" fmla="*/ 388355 h 594069"/>
              <a:gd name="connsiteX42" fmla="*/ 1973551 w 2088198"/>
              <a:gd name="connsiteY42" fmla="*/ 409538 h 594069"/>
              <a:gd name="connsiteX43" fmla="*/ 2082996 w 2088198"/>
              <a:gd name="connsiteY43" fmla="*/ 480148 h 594069"/>
              <a:gd name="connsiteX44" fmla="*/ 2006309 w 2088198"/>
              <a:gd name="connsiteY44" fmla="*/ 536636 h 594069"/>
              <a:gd name="connsiteX45" fmla="*/ 1554323 w 2088198"/>
              <a:gd name="connsiteY45" fmla="*/ 591810 h 594069"/>
              <a:gd name="connsiteX46" fmla="*/ 1186084 w 2088198"/>
              <a:gd name="connsiteY46" fmla="*/ 578837 h 594069"/>
              <a:gd name="connsiteX47" fmla="*/ 886157 w 2088198"/>
              <a:gd name="connsiteY47" fmla="*/ 536636 h 594069"/>
              <a:gd name="connsiteX48" fmla="*/ 476617 w 2088198"/>
              <a:gd name="connsiteY48" fmla="*/ 427191 h 594069"/>
              <a:gd name="connsiteX49" fmla="*/ 0 w 2088198"/>
              <a:gd name="connsiteY49" fmla="*/ 285971 h 594069"/>
              <a:gd name="connsiteX0" fmla="*/ 540167 w 2088198"/>
              <a:gd name="connsiteY0" fmla="*/ 0 h 585330"/>
              <a:gd name="connsiteX1" fmla="*/ 1468689 w 2088198"/>
              <a:gd name="connsiteY1" fmla="*/ 10592 h 585330"/>
              <a:gd name="connsiteX2" fmla="*/ 1920593 w 2088198"/>
              <a:gd name="connsiteY2" fmla="*/ 49427 h 585330"/>
              <a:gd name="connsiteX3" fmla="*/ 2086527 w 2088198"/>
              <a:gd name="connsiteY3" fmla="*/ 116507 h 585330"/>
              <a:gd name="connsiteX4" fmla="*/ 1835861 w 2088198"/>
              <a:gd name="connsiteY4" fmla="*/ 208300 h 585330"/>
              <a:gd name="connsiteX5" fmla="*/ 1405140 w 2088198"/>
              <a:gd name="connsiteY5" fmla="*/ 236544 h 585330"/>
              <a:gd name="connsiteX6" fmla="*/ 776711 w 2088198"/>
              <a:gd name="connsiteY6" fmla="*/ 158873 h 585330"/>
              <a:gd name="connsiteX7" fmla="*/ 896748 w 2088198"/>
              <a:gd name="connsiteY7" fmla="*/ 81202 h 585330"/>
              <a:gd name="connsiteX8" fmla="*/ 1391018 w 2088198"/>
              <a:gd name="connsiteY8" fmla="*/ 56488 h 585330"/>
              <a:gd name="connsiteX9" fmla="*/ 1754660 w 2088198"/>
              <a:gd name="connsiteY9" fmla="*/ 74141 h 585330"/>
              <a:gd name="connsiteX10" fmla="*/ 2044161 w 2088198"/>
              <a:gd name="connsiteY10" fmla="*/ 123568 h 585330"/>
              <a:gd name="connsiteX11" fmla="*/ 2037100 w 2088198"/>
              <a:gd name="connsiteY11" fmla="*/ 208300 h 585330"/>
              <a:gd name="connsiteX12" fmla="*/ 1832331 w 2088198"/>
              <a:gd name="connsiteY12" fmla="*/ 268318 h 585330"/>
              <a:gd name="connsiteX13" fmla="*/ 1451037 w 2088198"/>
              <a:gd name="connsiteY13" fmla="*/ 296562 h 585330"/>
              <a:gd name="connsiteX14" fmla="*/ 917931 w 2088198"/>
              <a:gd name="connsiteY14" fmla="*/ 257727 h 585330"/>
              <a:gd name="connsiteX15" fmla="*/ 751997 w 2088198"/>
              <a:gd name="connsiteY15" fmla="*/ 204769 h 585330"/>
              <a:gd name="connsiteX16" fmla="*/ 1129761 w 2088198"/>
              <a:gd name="connsiteY16" fmla="*/ 137690 h 585330"/>
              <a:gd name="connsiteX17" fmla="*/ 1737007 w 2088198"/>
              <a:gd name="connsiteY17" fmla="*/ 144751 h 585330"/>
              <a:gd name="connsiteX18" fmla="*/ 2082996 w 2088198"/>
              <a:gd name="connsiteY18" fmla="*/ 225952 h 585330"/>
              <a:gd name="connsiteX19" fmla="*/ 1885288 w 2088198"/>
              <a:gd name="connsiteY19" fmla="*/ 321276 h 585330"/>
              <a:gd name="connsiteX20" fmla="*/ 1482811 w 2088198"/>
              <a:gd name="connsiteY20" fmla="*/ 360111 h 585330"/>
              <a:gd name="connsiteX21" fmla="*/ 928522 w 2088198"/>
              <a:gd name="connsiteY21" fmla="*/ 335398 h 585330"/>
              <a:gd name="connsiteX22" fmla="*/ 737875 w 2088198"/>
              <a:gd name="connsiteY22" fmla="*/ 275379 h 585330"/>
              <a:gd name="connsiteX23" fmla="*/ 1023846 w 2088198"/>
              <a:gd name="connsiteY23" fmla="*/ 211830 h 585330"/>
              <a:gd name="connsiteX24" fmla="*/ 1719355 w 2088198"/>
              <a:gd name="connsiteY24" fmla="*/ 204769 h 585330"/>
              <a:gd name="connsiteX25" fmla="*/ 2068874 w 2088198"/>
              <a:gd name="connsiteY25" fmla="*/ 289501 h 585330"/>
              <a:gd name="connsiteX26" fmla="*/ 1938246 w 2088198"/>
              <a:gd name="connsiteY26" fmla="*/ 388355 h 585330"/>
              <a:gd name="connsiteX27" fmla="*/ 1359244 w 2088198"/>
              <a:gd name="connsiteY27" fmla="*/ 427191 h 585330"/>
              <a:gd name="connsiteX28" fmla="*/ 946175 w 2088198"/>
              <a:gd name="connsiteY28" fmla="*/ 402477 h 585330"/>
              <a:gd name="connsiteX29" fmla="*/ 747069 w 2088198"/>
              <a:gd name="connsiteY29" fmla="*/ 343653 h 585330"/>
              <a:gd name="connsiteX30" fmla="*/ 852911 w 2088198"/>
              <a:gd name="connsiteY30" fmla="*/ 298581 h 585330"/>
              <a:gd name="connsiteX31" fmla="*/ 999546 w 2088198"/>
              <a:gd name="connsiteY31" fmla="*/ 272646 h 585330"/>
              <a:gd name="connsiteX32" fmla="*/ 1393234 w 2088198"/>
              <a:gd name="connsiteY32" fmla="*/ 250267 h 585330"/>
              <a:gd name="connsiteX33" fmla="*/ 1737007 w 2088198"/>
              <a:gd name="connsiteY33" fmla="*/ 268318 h 585330"/>
              <a:gd name="connsiteX34" fmla="*/ 1977081 w 2088198"/>
              <a:gd name="connsiteY34" fmla="*/ 317745 h 585330"/>
              <a:gd name="connsiteX35" fmla="*/ 2068874 w 2088198"/>
              <a:gd name="connsiteY35" fmla="*/ 423660 h 585330"/>
              <a:gd name="connsiteX36" fmla="*/ 1857044 w 2088198"/>
              <a:gd name="connsiteY36" fmla="*/ 494270 h 585330"/>
              <a:gd name="connsiteX37" fmla="*/ 1372217 w 2088198"/>
              <a:gd name="connsiteY37" fmla="*/ 517816 h 585330"/>
              <a:gd name="connsiteX38" fmla="*/ 903809 w 2088198"/>
              <a:gd name="connsiteY38" fmla="*/ 476618 h 585330"/>
              <a:gd name="connsiteX39" fmla="*/ 751997 w 2088198"/>
              <a:gd name="connsiteY39" fmla="*/ 427191 h 585330"/>
              <a:gd name="connsiteX40" fmla="*/ 953236 w 2088198"/>
              <a:gd name="connsiteY40" fmla="*/ 370703 h 585330"/>
              <a:gd name="connsiteX41" fmla="*/ 1624031 w 2088198"/>
              <a:gd name="connsiteY41" fmla="*/ 388355 h 585330"/>
              <a:gd name="connsiteX42" fmla="*/ 1973551 w 2088198"/>
              <a:gd name="connsiteY42" fmla="*/ 409538 h 585330"/>
              <a:gd name="connsiteX43" fmla="*/ 2082996 w 2088198"/>
              <a:gd name="connsiteY43" fmla="*/ 480148 h 585330"/>
              <a:gd name="connsiteX44" fmla="*/ 2006309 w 2088198"/>
              <a:gd name="connsiteY44" fmla="*/ 536636 h 585330"/>
              <a:gd name="connsiteX45" fmla="*/ 1540035 w 2088198"/>
              <a:gd name="connsiteY45" fmla="*/ 580848 h 585330"/>
              <a:gd name="connsiteX46" fmla="*/ 1186084 w 2088198"/>
              <a:gd name="connsiteY46" fmla="*/ 578837 h 585330"/>
              <a:gd name="connsiteX47" fmla="*/ 886157 w 2088198"/>
              <a:gd name="connsiteY47" fmla="*/ 536636 h 585330"/>
              <a:gd name="connsiteX48" fmla="*/ 476617 w 2088198"/>
              <a:gd name="connsiteY48" fmla="*/ 427191 h 585330"/>
              <a:gd name="connsiteX49" fmla="*/ 0 w 2088198"/>
              <a:gd name="connsiteY49" fmla="*/ 285971 h 585330"/>
              <a:gd name="connsiteX0" fmla="*/ 540167 w 2088198"/>
              <a:gd name="connsiteY0" fmla="*/ 0 h 585440"/>
              <a:gd name="connsiteX1" fmla="*/ 1468689 w 2088198"/>
              <a:gd name="connsiteY1" fmla="*/ 10592 h 585440"/>
              <a:gd name="connsiteX2" fmla="*/ 1920593 w 2088198"/>
              <a:gd name="connsiteY2" fmla="*/ 49427 h 585440"/>
              <a:gd name="connsiteX3" fmla="*/ 2086527 w 2088198"/>
              <a:gd name="connsiteY3" fmla="*/ 116507 h 585440"/>
              <a:gd name="connsiteX4" fmla="*/ 1835861 w 2088198"/>
              <a:gd name="connsiteY4" fmla="*/ 208300 h 585440"/>
              <a:gd name="connsiteX5" fmla="*/ 1405140 w 2088198"/>
              <a:gd name="connsiteY5" fmla="*/ 236544 h 585440"/>
              <a:gd name="connsiteX6" fmla="*/ 776711 w 2088198"/>
              <a:gd name="connsiteY6" fmla="*/ 158873 h 585440"/>
              <a:gd name="connsiteX7" fmla="*/ 896748 w 2088198"/>
              <a:gd name="connsiteY7" fmla="*/ 81202 h 585440"/>
              <a:gd name="connsiteX8" fmla="*/ 1391018 w 2088198"/>
              <a:gd name="connsiteY8" fmla="*/ 56488 h 585440"/>
              <a:gd name="connsiteX9" fmla="*/ 1754660 w 2088198"/>
              <a:gd name="connsiteY9" fmla="*/ 74141 h 585440"/>
              <a:gd name="connsiteX10" fmla="*/ 2044161 w 2088198"/>
              <a:gd name="connsiteY10" fmla="*/ 123568 h 585440"/>
              <a:gd name="connsiteX11" fmla="*/ 2037100 w 2088198"/>
              <a:gd name="connsiteY11" fmla="*/ 208300 h 585440"/>
              <a:gd name="connsiteX12" fmla="*/ 1832331 w 2088198"/>
              <a:gd name="connsiteY12" fmla="*/ 268318 h 585440"/>
              <a:gd name="connsiteX13" fmla="*/ 1451037 w 2088198"/>
              <a:gd name="connsiteY13" fmla="*/ 296562 h 585440"/>
              <a:gd name="connsiteX14" fmla="*/ 917931 w 2088198"/>
              <a:gd name="connsiteY14" fmla="*/ 257727 h 585440"/>
              <a:gd name="connsiteX15" fmla="*/ 751997 w 2088198"/>
              <a:gd name="connsiteY15" fmla="*/ 204769 h 585440"/>
              <a:gd name="connsiteX16" fmla="*/ 1129761 w 2088198"/>
              <a:gd name="connsiteY16" fmla="*/ 137690 h 585440"/>
              <a:gd name="connsiteX17" fmla="*/ 1737007 w 2088198"/>
              <a:gd name="connsiteY17" fmla="*/ 144751 h 585440"/>
              <a:gd name="connsiteX18" fmla="*/ 2082996 w 2088198"/>
              <a:gd name="connsiteY18" fmla="*/ 225952 h 585440"/>
              <a:gd name="connsiteX19" fmla="*/ 1885288 w 2088198"/>
              <a:gd name="connsiteY19" fmla="*/ 321276 h 585440"/>
              <a:gd name="connsiteX20" fmla="*/ 1482811 w 2088198"/>
              <a:gd name="connsiteY20" fmla="*/ 360111 h 585440"/>
              <a:gd name="connsiteX21" fmla="*/ 928522 w 2088198"/>
              <a:gd name="connsiteY21" fmla="*/ 335398 h 585440"/>
              <a:gd name="connsiteX22" fmla="*/ 737875 w 2088198"/>
              <a:gd name="connsiteY22" fmla="*/ 275379 h 585440"/>
              <a:gd name="connsiteX23" fmla="*/ 1023846 w 2088198"/>
              <a:gd name="connsiteY23" fmla="*/ 211830 h 585440"/>
              <a:gd name="connsiteX24" fmla="*/ 1719355 w 2088198"/>
              <a:gd name="connsiteY24" fmla="*/ 204769 h 585440"/>
              <a:gd name="connsiteX25" fmla="*/ 2068874 w 2088198"/>
              <a:gd name="connsiteY25" fmla="*/ 289501 h 585440"/>
              <a:gd name="connsiteX26" fmla="*/ 1938246 w 2088198"/>
              <a:gd name="connsiteY26" fmla="*/ 388355 h 585440"/>
              <a:gd name="connsiteX27" fmla="*/ 1359244 w 2088198"/>
              <a:gd name="connsiteY27" fmla="*/ 427191 h 585440"/>
              <a:gd name="connsiteX28" fmla="*/ 946175 w 2088198"/>
              <a:gd name="connsiteY28" fmla="*/ 402477 h 585440"/>
              <a:gd name="connsiteX29" fmla="*/ 747069 w 2088198"/>
              <a:gd name="connsiteY29" fmla="*/ 343653 h 585440"/>
              <a:gd name="connsiteX30" fmla="*/ 852911 w 2088198"/>
              <a:gd name="connsiteY30" fmla="*/ 298581 h 585440"/>
              <a:gd name="connsiteX31" fmla="*/ 999546 w 2088198"/>
              <a:gd name="connsiteY31" fmla="*/ 272646 h 585440"/>
              <a:gd name="connsiteX32" fmla="*/ 1393234 w 2088198"/>
              <a:gd name="connsiteY32" fmla="*/ 250267 h 585440"/>
              <a:gd name="connsiteX33" fmla="*/ 1737007 w 2088198"/>
              <a:gd name="connsiteY33" fmla="*/ 268318 h 585440"/>
              <a:gd name="connsiteX34" fmla="*/ 1977081 w 2088198"/>
              <a:gd name="connsiteY34" fmla="*/ 317745 h 585440"/>
              <a:gd name="connsiteX35" fmla="*/ 2068874 w 2088198"/>
              <a:gd name="connsiteY35" fmla="*/ 423660 h 585440"/>
              <a:gd name="connsiteX36" fmla="*/ 1857044 w 2088198"/>
              <a:gd name="connsiteY36" fmla="*/ 494270 h 585440"/>
              <a:gd name="connsiteX37" fmla="*/ 1372217 w 2088198"/>
              <a:gd name="connsiteY37" fmla="*/ 517816 h 585440"/>
              <a:gd name="connsiteX38" fmla="*/ 903809 w 2088198"/>
              <a:gd name="connsiteY38" fmla="*/ 476618 h 585440"/>
              <a:gd name="connsiteX39" fmla="*/ 751997 w 2088198"/>
              <a:gd name="connsiteY39" fmla="*/ 427191 h 585440"/>
              <a:gd name="connsiteX40" fmla="*/ 953236 w 2088198"/>
              <a:gd name="connsiteY40" fmla="*/ 370703 h 585440"/>
              <a:gd name="connsiteX41" fmla="*/ 1624031 w 2088198"/>
              <a:gd name="connsiteY41" fmla="*/ 388355 h 585440"/>
              <a:gd name="connsiteX42" fmla="*/ 1973551 w 2088198"/>
              <a:gd name="connsiteY42" fmla="*/ 409538 h 585440"/>
              <a:gd name="connsiteX43" fmla="*/ 2082996 w 2088198"/>
              <a:gd name="connsiteY43" fmla="*/ 480148 h 585440"/>
              <a:gd name="connsiteX44" fmla="*/ 1977734 w 2088198"/>
              <a:gd name="connsiteY44" fmla="*/ 535070 h 585440"/>
              <a:gd name="connsiteX45" fmla="*/ 1540035 w 2088198"/>
              <a:gd name="connsiteY45" fmla="*/ 580848 h 585440"/>
              <a:gd name="connsiteX46" fmla="*/ 1186084 w 2088198"/>
              <a:gd name="connsiteY46" fmla="*/ 578837 h 585440"/>
              <a:gd name="connsiteX47" fmla="*/ 886157 w 2088198"/>
              <a:gd name="connsiteY47" fmla="*/ 536636 h 585440"/>
              <a:gd name="connsiteX48" fmla="*/ 476617 w 2088198"/>
              <a:gd name="connsiteY48" fmla="*/ 427191 h 585440"/>
              <a:gd name="connsiteX49" fmla="*/ 0 w 2088198"/>
              <a:gd name="connsiteY49" fmla="*/ 285971 h 585440"/>
              <a:gd name="connsiteX0" fmla="*/ 540167 w 2088198"/>
              <a:gd name="connsiteY0" fmla="*/ 0 h 585440"/>
              <a:gd name="connsiteX1" fmla="*/ 1468689 w 2088198"/>
              <a:gd name="connsiteY1" fmla="*/ 10592 h 585440"/>
              <a:gd name="connsiteX2" fmla="*/ 1920593 w 2088198"/>
              <a:gd name="connsiteY2" fmla="*/ 49427 h 585440"/>
              <a:gd name="connsiteX3" fmla="*/ 2086527 w 2088198"/>
              <a:gd name="connsiteY3" fmla="*/ 116507 h 585440"/>
              <a:gd name="connsiteX4" fmla="*/ 1835861 w 2088198"/>
              <a:gd name="connsiteY4" fmla="*/ 208300 h 585440"/>
              <a:gd name="connsiteX5" fmla="*/ 1405140 w 2088198"/>
              <a:gd name="connsiteY5" fmla="*/ 236544 h 585440"/>
              <a:gd name="connsiteX6" fmla="*/ 776711 w 2088198"/>
              <a:gd name="connsiteY6" fmla="*/ 158873 h 585440"/>
              <a:gd name="connsiteX7" fmla="*/ 896748 w 2088198"/>
              <a:gd name="connsiteY7" fmla="*/ 81202 h 585440"/>
              <a:gd name="connsiteX8" fmla="*/ 1391018 w 2088198"/>
              <a:gd name="connsiteY8" fmla="*/ 56488 h 585440"/>
              <a:gd name="connsiteX9" fmla="*/ 1754660 w 2088198"/>
              <a:gd name="connsiteY9" fmla="*/ 74141 h 585440"/>
              <a:gd name="connsiteX10" fmla="*/ 2044161 w 2088198"/>
              <a:gd name="connsiteY10" fmla="*/ 123568 h 585440"/>
              <a:gd name="connsiteX11" fmla="*/ 2037100 w 2088198"/>
              <a:gd name="connsiteY11" fmla="*/ 208300 h 585440"/>
              <a:gd name="connsiteX12" fmla="*/ 1832331 w 2088198"/>
              <a:gd name="connsiteY12" fmla="*/ 268318 h 585440"/>
              <a:gd name="connsiteX13" fmla="*/ 1451037 w 2088198"/>
              <a:gd name="connsiteY13" fmla="*/ 296562 h 585440"/>
              <a:gd name="connsiteX14" fmla="*/ 917931 w 2088198"/>
              <a:gd name="connsiteY14" fmla="*/ 257727 h 585440"/>
              <a:gd name="connsiteX15" fmla="*/ 751997 w 2088198"/>
              <a:gd name="connsiteY15" fmla="*/ 204769 h 585440"/>
              <a:gd name="connsiteX16" fmla="*/ 1129761 w 2088198"/>
              <a:gd name="connsiteY16" fmla="*/ 137690 h 585440"/>
              <a:gd name="connsiteX17" fmla="*/ 1737007 w 2088198"/>
              <a:gd name="connsiteY17" fmla="*/ 144751 h 585440"/>
              <a:gd name="connsiteX18" fmla="*/ 2082996 w 2088198"/>
              <a:gd name="connsiteY18" fmla="*/ 225952 h 585440"/>
              <a:gd name="connsiteX19" fmla="*/ 1885288 w 2088198"/>
              <a:gd name="connsiteY19" fmla="*/ 321276 h 585440"/>
              <a:gd name="connsiteX20" fmla="*/ 1482811 w 2088198"/>
              <a:gd name="connsiteY20" fmla="*/ 360111 h 585440"/>
              <a:gd name="connsiteX21" fmla="*/ 928522 w 2088198"/>
              <a:gd name="connsiteY21" fmla="*/ 335398 h 585440"/>
              <a:gd name="connsiteX22" fmla="*/ 737875 w 2088198"/>
              <a:gd name="connsiteY22" fmla="*/ 275379 h 585440"/>
              <a:gd name="connsiteX23" fmla="*/ 1023846 w 2088198"/>
              <a:gd name="connsiteY23" fmla="*/ 211830 h 585440"/>
              <a:gd name="connsiteX24" fmla="*/ 1719355 w 2088198"/>
              <a:gd name="connsiteY24" fmla="*/ 204769 h 585440"/>
              <a:gd name="connsiteX25" fmla="*/ 2068874 w 2088198"/>
              <a:gd name="connsiteY25" fmla="*/ 289501 h 585440"/>
              <a:gd name="connsiteX26" fmla="*/ 1938246 w 2088198"/>
              <a:gd name="connsiteY26" fmla="*/ 388355 h 585440"/>
              <a:gd name="connsiteX27" fmla="*/ 1359244 w 2088198"/>
              <a:gd name="connsiteY27" fmla="*/ 427191 h 585440"/>
              <a:gd name="connsiteX28" fmla="*/ 946175 w 2088198"/>
              <a:gd name="connsiteY28" fmla="*/ 402477 h 585440"/>
              <a:gd name="connsiteX29" fmla="*/ 747069 w 2088198"/>
              <a:gd name="connsiteY29" fmla="*/ 343653 h 585440"/>
              <a:gd name="connsiteX30" fmla="*/ 852911 w 2088198"/>
              <a:gd name="connsiteY30" fmla="*/ 298581 h 585440"/>
              <a:gd name="connsiteX31" fmla="*/ 999546 w 2088198"/>
              <a:gd name="connsiteY31" fmla="*/ 272646 h 585440"/>
              <a:gd name="connsiteX32" fmla="*/ 1393234 w 2088198"/>
              <a:gd name="connsiteY32" fmla="*/ 250267 h 585440"/>
              <a:gd name="connsiteX33" fmla="*/ 1737007 w 2088198"/>
              <a:gd name="connsiteY33" fmla="*/ 268318 h 585440"/>
              <a:gd name="connsiteX34" fmla="*/ 1977081 w 2088198"/>
              <a:gd name="connsiteY34" fmla="*/ 317745 h 585440"/>
              <a:gd name="connsiteX35" fmla="*/ 2068874 w 2088198"/>
              <a:gd name="connsiteY35" fmla="*/ 423660 h 585440"/>
              <a:gd name="connsiteX36" fmla="*/ 1857044 w 2088198"/>
              <a:gd name="connsiteY36" fmla="*/ 494270 h 585440"/>
              <a:gd name="connsiteX37" fmla="*/ 1372217 w 2088198"/>
              <a:gd name="connsiteY37" fmla="*/ 517816 h 585440"/>
              <a:gd name="connsiteX38" fmla="*/ 903809 w 2088198"/>
              <a:gd name="connsiteY38" fmla="*/ 476618 h 585440"/>
              <a:gd name="connsiteX39" fmla="*/ 751997 w 2088198"/>
              <a:gd name="connsiteY39" fmla="*/ 427191 h 585440"/>
              <a:gd name="connsiteX40" fmla="*/ 953236 w 2088198"/>
              <a:gd name="connsiteY40" fmla="*/ 370703 h 585440"/>
              <a:gd name="connsiteX41" fmla="*/ 1624031 w 2088198"/>
              <a:gd name="connsiteY41" fmla="*/ 388355 h 585440"/>
              <a:gd name="connsiteX42" fmla="*/ 1973551 w 2088198"/>
              <a:gd name="connsiteY42" fmla="*/ 409538 h 585440"/>
              <a:gd name="connsiteX43" fmla="*/ 2082996 w 2088198"/>
              <a:gd name="connsiteY43" fmla="*/ 480148 h 585440"/>
              <a:gd name="connsiteX44" fmla="*/ 1977734 w 2088198"/>
              <a:gd name="connsiteY44" fmla="*/ 535070 h 585440"/>
              <a:gd name="connsiteX45" fmla="*/ 1540035 w 2088198"/>
              <a:gd name="connsiteY45" fmla="*/ 580848 h 585440"/>
              <a:gd name="connsiteX46" fmla="*/ 1186084 w 2088198"/>
              <a:gd name="connsiteY46" fmla="*/ 578837 h 585440"/>
              <a:gd name="connsiteX47" fmla="*/ 886157 w 2088198"/>
              <a:gd name="connsiteY47" fmla="*/ 536636 h 585440"/>
              <a:gd name="connsiteX48" fmla="*/ 476617 w 2088198"/>
              <a:gd name="connsiteY48" fmla="*/ 427191 h 585440"/>
              <a:gd name="connsiteX49" fmla="*/ 0 w 2088198"/>
              <a:gd name="connsiteY49" fmla="*/ 285971 h 585440"/>
              <a:gd name="connsiteX0" fmla="*/ 540167 w 2088198"/>
              <a:gd name="connsiteY0" fmla="*/ 0 h 583663"/>
              <a:gd name="connsiteX1" fmla="*/ 1468689 w 2088198"/>
              <a:gd name="connsiteY1" fmla="*/ 10592 h 583663"/>
              <a:gd name="connsiteX2" fmla="*/ 1920593 w 2088198"/>
              <a:gd name="connsiteY2" fmla="*/ 49427 h 583663"/>
              <a:gd name="connsiteX3" fmla="*/ 2086527 w 2088198"/>
              <a:gd name="connsiteY3" fmla="*/ 116507 h 583663"/>
              <a:gd name="connsiteX4" fmla="*/ 1835861 w 2088198"/>
              <a:gd name="connsiteY4" fmla="*/ 208300 h 583663"/>
              <a:gd name="connsiteX5" fmla="*/ 1405140 w 2088198"/>
              <a:gd name="connsiteY5" fmla="*/ 236544 h 583663"/>
              <a:gd name="connsiteX6" fmla="*/ 776711 w 2088198"/>
              <a:gd name="connsiteY6" fmla="*/ 158873 h 583663"/>
              <a:gd name="connsiteX7" fmla="*/ 896748 w 2088198"/>
              <a:gd name="connsiteY7" fmla="*/ 81202 h 583663"/>
              <a:gd name="connsiteX8" fmla="*/ 1391018 w 2088198"/>
              <a:gd name="connsiteY8" fmla="*/ 56488 h 583663"/>
              <a:gd name="connsiteX9" fmla="*/ 1754660 w 2088198"/>
              <a:gd name="connsiteY9" fmla="*/ 74141 h 583663"/>
              <a:gd name="connsiteX10" fmla="*/ 2044161 w 2088198"/>
              <a:gd name="connsiteY10" fmla="*/ 123568 h 583663"/>
              <a:gd name="connsiteX11" fmla="*/ 2037100 w 2088198"/>
              <a:gd name="connsiteY11" fmla="*/ 208300 h 583663"/>
              <a:gd name="connsiteX12" fmla="*/ 1832331 w 2088198"/>
              <a:gd name="connsiteY12" fmla="*/ 268318 h 583663"/>
              <a:gd name="connsiteX13" fmla="*/ 1451037 w 2088198"/>
              <a:gd name="connsiteY13" fmla="*/ 296562 h 583663"/>
              <a:gd name="connsiteX14" fmla="*/ 917931 w 2088198"/>
              <a:gd name="connsiteY14" fmla="*/ 257727 h 583663"/>
              <a:gd name="connsiteX15" fmla="*/ 751997 w 2088198"/>
              <a:gd name="connsiteY15" fmla="*/ 204769 h 583663"/>
              <a:gd name="connsiteX16" fmla="*/ 1129761 w 2088198"/>
              <a:gd name="connsiteY16" fmla="*/ 137690 h 583663"/>
              <a:gd name="connsiteX17" fmla="*/ 1737007 w 2088198"/>
              <a:gd name="connsiteY17" fmla="*/ 144751 h 583663"/>
              <a:gd name="connsiteX18" fmla="*/ 2082996 w 2088198"/>
              <a:gd name="connsiteY18" fmla="*/ 225952 h 583663"/>
              <a:gd name="connsiteX19" fmla="*/ 1885288 w 2088198"/>
              <a:gd name="connsiteY19" fmla="*/ 321276 h 583663"/>
              <a:gd name="connsiteX20" fmla="*/ 1482811 w 2088198"/>
              <a:gd name="connsiteY20" fmla="*/ 360111 h 583663"/>
              <a:gd name="connsiteX21" fmla="*/ 928522 w 2088198"/>
              <a:gd name="connsiteY21" fmla="*/ 335398 h 583663"/>
              <a:gd name="connsiteX22" fmla="*/ 737875 w 2088198"/>
              <a:gd name="connsiteY22" fmla="*/ 275379 h 583663"/>
              <a:gd name="connsiteX23" fmla="*/ 1023846 w 2088198"/>
              <a:gd name="connsiteY23" fmla="*/ 211830 h 583663"/>
              <a:gd name="connsiteX24" fmla="*/ 1719355 w 2088198"/>
              <a:gd name="connsiteY24" fmla="*/ 204769 h 583663"/>
              <a:gd name="connsiteX25" fmla="*/ 2068874 w 2088198"/>
              <a:gd name="connsiteY25" fmla="*/ 289501 h 583663"/>
              <a:gd name="connsiteX26" fmla="*/ 1938246 w 2088198"/>
              <a:gd name="connsiteY26" fmla="*/ 388355 h 583663"/>
              <a:gd name="connsiteX27" fmla="*/ 1359244 w 2088198"/>
              <a:gd name="connsiteY27" fmla="*/ 427191 h 583663"/>
              <a:gd name="connsiteX28" fmla="*/ 946175 w 2088198"/>
              <a:gd name="connsiteY28" fmla="*/ 402477 h 583663"/>
              <a:gd name="connsiteX29" fmla="*/ 747069 w 2088198"/>
              <a:gd name="connsiteY29" fmla="*/ 343653 h 583663"/>
              <a:gd name="connsiteX30" fmla="*/ 852911 w 2088198"/>
              <a:gd name="connsiteY30" fmla="*/ 298581 h 583663"/>
              <a:gd name="connsiteX31" fmla="*/ 999546 w 2088198"/>
              <a:gd name="connsiteY31" fmla="*/ 272646 h 583663"/>
              <a:gd name="connsiteX32" fmla="*/ 1393234 w 2088198"/>
              <a:gd name="connsiteY32" fmla="*/ 250267 h 583663"/>
              <a:gd name="connsiteX33" fmla="*/ 1737007 w 2088198"/>
              <a:gd name="connsiteY33" fmla="*/ 268318 h 583663"/>
              <a:gd name="connsiteX34" fmla="*/ 1977081 w 2088198"/>
              <a:gd name="connsiteY34" fmla="*/ 317745 h 583663"/>
              <a:gd name="connsiteX35" fmla="*/ 2068874 w 2088198"/>
              <a:gd name="connsiteY35" fmla="*/ 423660 h 583663"/>
              <a:gd name="connsiteX36" fmla="*/ 1857044 w 2088198"/>
              <a:gd name="connsiteY36" fmla="*/ 494270 h 583663"/>
              <a:gd name="connsiteX37" fmla="*/ 1372217 w 2088198"/>
              <a:gd name="connsiteY37" fmla="*/ 517816 h 583663"/>
              <a:gd name="connsiteX38" fmla="*/ 903809 w 2088198"/>
              <a:gd name="connsiteY38" fmla="*/ 476618 h 583663"/>
              <a:gd name="connsiteX39" fmla="*/ 751997 w 2088198"/>
              <a:gd name="connsiteY39" fmla="*/ 427191 h 583663"/>
              <a:gd name="connsiteX40" fmla="*/ 953236 w 2088198"/>
              <a:gd name="connsiteY40" fmla="*/ 370703 h 583663"/>
              <a:gd name="connsiteX41" fmla="*/ 1624031 w 2088198"/>
              <a:gd name="connsiteY41" fmla="*/ 388355 h 583663"/>
              <a:gd name="connsiteX42" fmla="*/ 1973551 w 2088198"/>
              <a:gd name="connsiteY42" fmla="*/ 409538 h 583663"/>
              <a:gd name="connsiteX43" fmla="*/ 2082996 w 2088198"/>
              <a:gd name="connsiteY43" fmla="*/ 480148 h 583663"/>
              <a:gd name="connsiteX44" fmla="*/ 1977734 w 2088198"/>
              <a:gd name="connsiteY44" fmla="*/ 535070 h 583663"/>
              <a:gd name="connsiteX45" fmla="*/ 1540035 w 2088198"/>
              <a:gd name="connsiteY45" fmla="*/ 580848 h 583663"/>
              <a:gd name="connsiteX46" fmla="*/ 1195609 w 2088198"/>
              <a:gd name="connsiteY46" fmla="*/ 574139 h 583663"/>
              <a:gd name="connsiteX47" fmla="*/ 886157 w 2088198"/>
              <a:gd name="connsiteY47" fmla="*/ 536636 h 583663"/>
              <a:gd name="connsiteX48" fmla="*/ 476617 w 2088198"/>
              <a:gd name="connsiteY48" fmla="*/ 427191 h 583663"/>
              <a:gd name="connsiteX49" fmla="*/ 0 w 2088198"/>
              <a:gd name="connsiteY49" fmla="*/ 285971 h 583663"/>
              <a:gd name="connsiteX0" fmla="*/ 540167 w 2088198"/>
              <a:gd name="connsiteY0" fmla="*/ 0 h 584106"/>
              <a:gd name="connsiteX1" fmla="*/ 1468689 w 2088198"/>
              <a:gd name="connsiteY1" fmla="*/ 10592 h 584106"/>
              <a:gd name="connsiteX2" fmla="*/ 1920593 w 2088198"/>
              <a:gd name="connsiteY2" fmla="*/ 49427 h 584106"/>
              <a:gd name="connsiteX3" fmla="*/ 2086527 w 2088198"/>
              <a:gd name="connsiteY3" fmla="*/ 116507 h 584106"/>
              <a:gd name="connsiteX4" fmla="*/ 1835861 w 2088198"/>
              <a:gd name="connsiteY4" fmla="*/ 208300 h 584106"/>
              <a:gd name="connsiteX5" fmla="*/ 1405140 w 2088198"/>
              <a:gd name="connsiteY5" fmla="*/ 236544 h 584106"/>
              <a:gd name="connsiteX6" fmla="*/ 776711 w 2088198"/>
              <a:gd name="connsiteY6" fmla="*/ 158873 h 584106"/>
              <a:gd name="connsiteX7" fmla="*/ 896748 w 2088198"/>
              <a:gd name="connsiteY7" fmla="*/ 81202 h 584106"/>
              <a:gd name="connsiteX8" fmla="*/ 1391018 w 2088198"/>
              <a:gd name="connsiteY8" fmla="*/ 56488 h 584106"/>
              <a:gd name="connsiteX9" fmla="*/ 1754660 w 2088198"/>
              <a:gd name="connsiteY9" fmla="*/ 74141 h 584106"/>
              <a:gd name="connsiteX10" fmla="*/ 2044161 w 2088198"/>
              <a:gd name="connsiteY10" fmla="*/ 123568 h 584106"/>
              <a:gd name="connsiteX11" fmla="*/ 2037100 w 2088198"/>
              <a:gd name="connsiteY11" fmla="*/ 208300 h 584106"/>
              <a:gd name="connsiteX12" fmla="*/ 1832331 w 2088198"/>
              <a:gd name="connsiteY12" fmla="*/ 268318 h 584106"/>
              <a:gd name="connsiteX13" fmla="*/ 1451037 w 2088198"/>
              <a:gd name="connsiteY13" fmla="*/ 296562 h 584106"/>
              <a:gd name="connsiteX14" fmla="*/ 917931 w 2088198"/>
              <a:gd name="connsiteY14" fmla="*/ 257727 h 584106"/>
              <a:gd name="connsiteX15" fmla="*/ 751997 w 2088198"/>
              <a:gd name="connsiteY15" fmla="*/ 204769 h 584106"/>
              <a:gd name="connsiteX16" fmla="*/ 1129761 w 2088198"/>
              <a:gd name="connsiteY16" fmla="*/ 137690 h 584106"/>
              <a:gd name="connsiteX17" fmla="*/ 1737007 w 2088198"/>
              <a:gd name="connsiteY17" fmla="*/ 144751 h 584106"/>
              <a:gd name="connsiteX18" fmla="*/ 2082996 w 2088198"/>
              <a:gd name="connsiteY18" fmla="*/ 225952 h 584106"/>
              <a:gd name="connsiteX19" fmla="*/ 1885288 w 2088198"/>
              <a:gd name="connsiteY19" fmla="*/ 321276 h 584106"/>
              <a:gd name="connsiteX20" fmla="*/ 1482811 w 2088198"/>
              <a:gd name="connsiteY20" fmla="*/ 360111 h 584106"/>
              <a:gd name="connsiteX21" fmla="*/ 928522 w 2088198"/>
              <a:gd name="connsiteY21" fmla="*/ 335398 h 584106"/>
              <a:gd name="connsiteX22" fmla="*/ 737875 w 2088198"/>
              <a:gd name="connsiteY22" fmla="*/ 275379 h 584106"/>
              <a:gd name="connsiteX23" fmla="*/ 1023846 w 2088198"/>
              <a:gd name="connsiteY23" fmla="*/ 211830 h 584106"/>
              <a:gd name="connsiteX24" fmla="*/ 1719355 w 2088198"/>
              <a:gd name="connsiteY24" fmla="*/ 204769 h 584106"/>
              <a:gd name="connsiteX25" fmla="*/ 2068874 w 2088198"/>
              <a:gd name="connsiteY25" fmla="*/ 289501 h 584106"/>
              <a:gd name="connsiteX26" fmla="*/ 1938246 w 2088198"/>
              <a:gd name="connsiteY26" fmla="*/ 388355 h 584106"/>
              <a:gd name="connsiteX27" fmla="*/ 1359244 w 2088198"/>
              <a:gd name="connsiteY27" fmla="*/ 427191 h 584106"/>
              <a:gd name="connsiteX28" fmla="*/ 946175 w 2088198"/>
              <a:gd name="connsiteY28" fmla="*/ 402477 h 584106"/>
              <a:gd name="connsiteX29" fmla="*/ 747069 w 2088198"/>
              <a:gd name="connsiteY29" fmla="*/ 343653 h 584106"/>
              <a:gd name="connsiteX30" fmla="*/ 852911 w 2088198"/>
              <a:gd name="connsiteY30" fmla="*/ 298581 h 584106"/>
              <a:gd name="connsiteX31" fmla="*/ 999546 w 2088198"/>
              <a:gd name="connsiteY31" fmla="*/ 272646 h 584106"/>
              <a:gd name="connsiteX32" fmla="*/ 1393234 w 2088198"/>
              <a:gd name="connsiteY32" fmla="*/ 250267 h 584106"/>
              <a:gd name="connsiteX33" fmla="*/ 1737007 w 2088198"/>
              <a:gd name="connsiteY33" fmla="*/ 268318 h 584106"/>
              <a:gd name="connsiteX34" fmla="*/ 1977081 w 2088198"/>
              <a:gd name="connsiteY34" fmla="*/ 317745 h 584106"/>
              <a:gd name="connsiteX35" fmla="*/ 2068874 w 2088198"/>
              <a:gd name="connsiteY35" fmla="*/ 423660 h 584106"/>
              <a:gd name="connsiteX36" fmla="*/ 1857044 w 2088198"/>
              <a:gd name="connsiteY36" fmla="*/ 494270 h 584106"/>
              <a:gd name="connsiteX37" fmla="*/ 1372217 w 2088198"/>
              <a:gd name="connsiteY37" fmla="*/ 517816 h 584106"/>
              <a:gd name="connsiteX38" fmla="*/ 903809 w 2088198"/>
              <a:gd name="connsiteY38" fmla="*/ 476618 h 584106"/>
              <a:gd name="connsiteX39" fmla="*/ 751997 w 2088198"/>
              <a:gd name="connsiteY39" fmla="*/ 427191 h 584106"/>
              <a:gd name="connsiteX40" fmla="*/ 953236 w 2088198"/>
              <a:gd name="connsiteY40" fmla="*/ 370703 h 584106"/>
              <a:gd name="connsiteX41" fmla="*/ 1624031 w 2088198"/>
              <a:gd name="connsiteY41" fmla="*/ 388355 h 584106"/>
              <a:gd name="connsiteX42" fmla="*/ 1973551 w 2088198"/>
              <a:gd name="connsiteY42" fmla="*/ 409538 h 584106"/>
              <a:gd name="connsiteX43" fmla="*/ 2082996 w 2088198"/>
              <a:gd name="connsiteY43" fmla="*/ 480148 h 584106"/>
              <a:gd name="connsiteX44" fmla="*/ 1977734 w 2088198"/>
              <a:gd name="connsiteY44" fmla="*/ 535070 h 584106"/>
              <a:gd name="connsiteX45" fmla="*/ 1540035 w 2088198"/>
              <a:gd name="connsiteY45" fmla="*/ 580848 h 584106"/>
              <a:gd name="connsiteX46" fmla="*/ 1195609 w 2088198"/>
              <a:gd name="connsiteY46" fmla="*/ 574139 h 584106"/>
              <a:gd name="connsiteX47" fmla="*/ 859963 w 2088198"/>
              <a:gd name="connsiteY47" fmla="*/ 524107 h 584106"/>
              <a:gd name="connsiteX48" fmla="*/ 476617 w 2088198"/>
              <a:gd name="connsiteY48" fmla="*/ 427191 h 584106"/>
              <a:gd name="connsiteX49" fmla="*/ 0 w 2088198"/>
              <a:gd name="connsiteY49" fmla="*/ 285971 h 584106"/>
              <a:gd name="connsiteX0" fmla="*/ 540167 w 2088198"/>
              <a:gd name="connsiteY0" fmla="*/ 0 h 583604"/>
              <a:gd name="connsiteX1" fmla="*/ 1468689 w 2088198"/>
              <a:gd name="connsiteY1" fmla="*/ 10592 h 583604"/>
              <a:gd name="connsiteX2" fmla="*/ 1920593 w 2088198"/>
              <a:gd name="connsiteY2" fmla="*/ 49427 h 583604"/>
              <a:gd name="connsiteX3" fmla="*/ 2086527 w 2088198"/>
              <a:gd name="connsiteY3" fmla="*/ 116507 h 583604"/>
              <a:gd name="connsiteX4" fmla="*/ 1835861 w 2088198"/>
              <a:gd name="connsiteY4" fmla="*/ 208300 h 583604"/>
              <a:gd name="connsiteX5" fmla="*/ 1405140 w 2088198"/>
              <a:gd name="connsiteY5" fmla="*/ 236544 h 583604"/>
              <a:gd name="connsiteX6" fmla="*/ 776711 w 2088198"/>
              <a:gd name="connsiteY6" fmla="*/ 158873 h 583604"/>
              <a:gd name="connsiteX7" fmla="*/ 896748 w 2088198"/>
              <a:gd name="connsiteY7" fmla="*/ 81202 h 583604"/>
              <a:gd name="connsiteX8" fmla="*/ 1391018 w 2088198"/>
              <a:gd name="connsiteY8" fmla="*/ 56488 h 583604"/>
              <a:gd name="connsiteX9" fmla="*/ 1754660 w 2088198"/>
              <a:gd name="connsiteY9" fmla="*/ 74141 h 583604"/>
              <a:gd name="connsiteX10" fmla="*/ 2044161 w 2088198"/>
              <a:gd name="connsiteY10" fmla="*/ 123568 h 583604"/>
              <a:gd name="connsiteX11" fmla="*/ 2037100 w 2088198"/>
              <a:gd name="connsiteY11" fmla="*/ 208300 h 583604"/>
              <a:gd name="connsiteX12" fmla="*/ 1832331 w 2088198"/>
              <a:gd name="connsiteY12" fmla="*/ 268318 h 583604"/>
              <a:gd name="connsiteX13" fmla="*/ 1451037 w 2088198"/>
              <a:gd name="connsiteY13" fmla="*/ 296562 h 583604"/>
              <a:gd name="connsiteX14" fmla="*/ 917931 w 2088198"/>
              <a:gd name="connsiteY14" fmla="*/ 257727 h 583604"/>
              <a:gd name="connsiteX15" fmla="*/ 751997 w 2088198"/>
              <a:gd name="connsiteY15" fmla="*/ 204769 h 583604"/>
              <a:gd name="connsiteX16" fmla="*/ 1129761 w 2088198"/>
              <a:gd name="connsiteY16" fmla="*/ 137690 h 583604"/>
              <a:gd name="connsiteX17" fmla="*/ 1737007 w 2088198"/>
              <a:gd name="connsiteY17" fmla="*/ 144751 h 583604"/>
              <a:gd name="connsiteX18" fmla="*/ 2082996 w 2088198"/>
              <a:gd name="connsiteY18" fmla="*/ 225952 h 583604"/>
              <a:gd name="connsiteX19" fmla="*/ 1885288 w 2088198"/>
              <a:gd name="connsiteY19" fmla="*/ 321276 h 583604"/>
              <a:gd name="connsiteX20" fmla="*/ 1482811 w 2088198"/>
              <a:gd name="connsiteY20" fmla="*/ 360111 h 583604"/>
              <a:gd name="connsiteX21" fmla="*/ 928522 w 2088198"/>
              <a:gd name="connsiteY21" fmla="*/ 335398 h 583604"/>
              <a:gd name="connsiteX22" fmla="*/ 737875 w 2088198"/>
              <a:gd name="connsiteY22" fmla="*/ 275379 h 583604"/>
              <a:gd name="connsiteX23" fmla="*/ 1023846 w 2088198"/>
              <a:gd name="connsiteY23" fmla="*/ 211830 h 583604"/>
              <a:gd name="connsiteX24" fmla="*/ 1719355 w 2088198"/>
              <a:gd name="connsiteY24" fmla="*/ 204769 h 583604"/>
              <a:gd name="connsiteX25" fmla="*/ 2068874 w 2088198"/>
              <a:gd name="connsiteY25" fmla="*/ 289501 h 583604"/>
              <a:gd name="connsiteX26" fmla="*/ 1938246 w 2088198"/>
              <a:gd name="connsiteY26" fmla="*/ 388355 h 583604"/>
              <a:gd name="connsiteX27" fmla="*/ 1359244 w 2088198"/>
              <a:gd name="connsiteY27" fmla="*/ 427191 h 583604"/>
              <a:gd name="connsiteX28" fmla="*/ 946175 w 2088198"/>
              <a:gd name="connsiteY28" fmla="*/ 402477 h 583604"/>
              <a:gd name="connsiteX29" fmla="*/ 747069 w 2088198"/>
              <a:gd name="connsiteY29" fmla="*/ 343653 h 583604"/>
              <a:gd name="connsiteX30" fmla="*/ 852911 w 2088198"/>
              <a:gd name="connsiteY30" fmla="*/ 298581 h 583604"/>
              <a:gd name="connsiteX31" fmla="*/ 999546 w 2088198"/>
              <a:gd name="connsiteY31" fmla="*/ 272646 h 583604"/>
              <a:gd name="connsiteX32" fmla="*/ 1393234 w 2088198"/>
              <a:gd name="connsiteY32" fmla="*/ 250267 h 583604"/>
              <a:gd name="connsiteX33" fmla="*/ 1737007 w 2088198"/>
              <a:gd name="connsiteY33" fmla="*/ 268318 h 583604"/>
              <a:gd name="connsiteX34" fmla="*/ 1977081 w 2088198"/>
              <a:gd name="connsiteY34" fmla="*/ 317745 h 583604"/>
              <a:gd name="connsiteX35" fmla="*/ 2068874 w 2088198"/>
              <a:gd name="connsiteY35" fmla="*/ 423660 h 583604"/>
              <a:gd name="connsiteX36" fmla="*/ 1857044 w 2088198"/>
              <a:gd name="connsiteY36" fmla="*/ 494270 h 583604"/>
              <a:gd name="connsiteX37" fmla="*/ 1372217 w 2088198"/>
              <a:gd name="connsiteY37" fmla="*/ 517816 h 583604"/>
              <a:gd name="connsiteX38" fmla="*/ 903809 w 2088198"/>
              <a:gd name="connsiteY38" fmla="*/ 476618 h 583604"/>
              <a:gd name="connsiteX39" fmla="*/ 751997 w 2088198"/>
              <a:gd name="connsiteY39" fmla="*/ 427191 h 583604"/>
              <a:gd name="connsiteX40" fmla="*/ 953236 w 2088198"/>
              <a:gd name="connsiteY40" fmla="*/ 370703 h 583604"/>
              <a:gd name="connsiteX41" fmla="*/ 1624031 w 2088198"/>
              <a:gd name="connsiteY41" fmla="*/ 388355 h 583604"/>
              <a:gd name="connsiteX42" fmla="*/ 1973551 w 2088198"/>
              <a:gd name="connsiteY42" fmla="*/ 409538 h 583604"/>
              <a:gd name="connsiteX43" fmla="*/ 2082996 w 2088198"/>
              <a:gd name="connsiteY43" fmla="*/ 480148 h 583604"/>
              <a:gd name="connsiteX44" fmla="*/ 1977734 w 2088198"/>
              <a:gd name="connsiteY44" fmla="*/ 535070 h 583604"/>
              <a:gd name="connsiteX45" fmla="*/ 1540035 w 2088198"/>
              <a:gd name="connsiteY45" fmla="*/ 580848 h 583604"/>
              <a:gd name="connsiteX46" fmla="*/ 1188466 w 2088198"/>
              <a:gd name="connsiteY46" fmla="*/ 572573 h 583604"/>
              <a:gd name="connsiteX47" fmla="*/ 859963 w 2088198"/>
              <a:gd name="connsiteY47" fmla="*/ 524107 h 583604"/>
              <a:gd name="connsiteX48" fmla="*/ 476617 w 2088198"/>
              <a:gd name="connsiteY48" fmla="*/ 427191 h 583604"/>
              <a:gd name="connsiteX49" fmla="*/ 0 w 2088198"/>
              <a:gd name="connsiteY49" fmla="*/ 285971 h 583604"/>
              <a:gd name="connsiteX0" fmla="*/ 540167 w 2088198"/>
              <a:gd name="connsiteY0" fmla="*/ 0 h 582364"/>
              <a:gd name="connsiteX1" fmla="*/ 1468689 w 2088198"/>
              <a:gd name="connsiteY1" fmla="*/ 10592 h 582364"/>
              <a:gd name="connsiteX2" fmla="*/ 1920593 w 2088198"/>
              <a:gd name="connsiteY2" fmla="*/ 49427 h 582364"/>
              <a:gd name="connsiteX3" fmla="*/ 2086527 w 2088198"/>
              <a:gd name="connsiteY3" fmla="*/ 116507 h 582364"/>
              <a:gd name="connsiteX4" fmla="*/ 1835861 w 2088198"/>
              <a:gd name="connsiteY4" fmla="*/ 208300 h 582364"/>
              <a:gd name="connsiteX5" fmla="*/ 1405140 w 2088198"/>
              <a:gd name="connsiteY5" fmla="*/ 236544 h 582364"/>
              <a:gd name="connsiteX6" fmla="*/ 776711 w 2088198"/>
              <a:gd name="connsiteY6" fmla="*/ 158873 h 582364"/>
              <a:gd name="connsiteX7" fmla="*/ 896748 w 2088198"/>
              <a:gd name="connsiteY7" fmla="*/ 81202 h 582364"/>
              <a:gd name="connsiteX8" fmla="*/ 1391018 w 2088198"/>
              <a:gd name="connsiteY8" fmla="*/ 56488 h 582364"/>
              <a:gd name="connsiteX9" fmla="*/ 1754660 w 2088198"/>
              <a:gd name="connsiteY9" fmla="*/ 74141 h 582364"/>
              <a:gd name="connsiteX10" fmla="*/ 2044161 w 2088198"/>
              <a:gd name="connsiteY10" fmla="*/ 123568 h 582364"/>
              <a:gd name="connsiteX11" fmla="*/ 2037100 w 2088198"/>
              <a:gd name="connsiteY11" fmla="*/ 208300 h 582364"/>
              <a:gd name="connsiteX12" fmla="*/ 1832331 w 2088198"/>
              <a:gd name="connsiteY12" fmla="*/ 268318 h 582364"/>
              <a:gd name="connsiteX13" fmla="*/ 1451037 w 2088198"/>
              <a:gd name="connsiteY13" fmla="*/ 296562 h 582364"/>
              <a:gd name="connsiteX14" fmla="*/ 917931 w 2088198"/>
              <a:gd name="connsiteY14" fmla="*/ 257727 h 582364"/>
              <a:gd name="connsiteX15" fmla="*/ 751997 w 2088198"/>
              <a:gd name="connsiteY15" fmla="*/ 204769 h 582364"/>
              <a:gd name="connsiteX16" fmla="*/ 1129761 w 2088198"/>
              <a:gd name="connsiteY16" fmla="*/ 137690 h 582364"/>
              <a:gd name="connsiteX17" fmla="*/ 1737007 w 2088198"/>
              <a:gd name="connsiteY17" fmla="*/ 144751 h 582364"/>
              <a:gd name="connsiteX18" fmla="*/ 2082996 w 2088198"/>
              <a:gd name="connsiteY18" fmla="*/ 225952 h 582364"/>
              <a:gd name="connsiteX19" fmla="*/ 1885288 w 2088198"/>
              <a:gd name="connsiteY19" fmla="*/ 321276 h 582364"/>
              <a:gd name="connsiteX20" fmla="*/ 1482811 w 2088198"/>
              <a:gd name="connsiteY20" fmla="*/ 360111 h 582364"/>
              <a:gd name="connsiteX21" fmla="*/ 928522 w 2088198"/>
              <a:gd name="connsiteY21" fmla="*/ 335398 h 582364"/>
              <a:gd name="connsiteX22" fmla="*/ 737875 w 2088198"/>
              <a:gd name="connsiteY22" fmla="*/ 275379 h 582364"/>
              <a:gd name="connsiteX23" fmla="*/ 1023846 w 2088198"/>
              <a:gd name="connsiteY23" fmla="*/ 211830 h 582364"/>
              <a:gd name="connsiteX24" fmla="*/ 1719355 w 2088198"/>
              <a:gd name="connsiteY24" fmla="*/ 204769 h 582364"/>
              <a:gd name="connsiteX25" fmla="*/ 2068874 w 2088198"/>
              <a:gd name="connsiteY25" fmla="*/ 289501 h 582364"/>
              <a:gd name="connsiteX26" fmla="*/ 1938246 w 2088198"/>
              <a:gd name="connsiteY26" fmla="*/ 388355 h 582364"/>
              <a:gd name="connsiteX27" fmla="*/ 1359244 w 2088198"/>
              <a:gd name="connsiteY27" fmla="*/ 427191 h 582364"/>
              <a:gd name="connsiteX28" fmla="*/ 946175 w 2088198"/>
              <a:gd name="connsiteY28" fmla="*/ 402477 h 582364"/>
              <a:gd name="connsiteX29" fmla="*/ 747069 w 2088198"/>
              <a:gd name="connsiteY29" fmla="*/ 343653 h 582364"/>
              <a:gd name="connsiteX30" fmla="*/ 852911 w 2088198"/>
              <a:gd name="connsiteY30" fmla="*/ 298581 h 582364"/>
              <a:gd name="connsiteX31" fmla="*/ 999546 w 2088198"/>
              <a:gd name="connsiteY31" fmla="*/ 272646 h 582364"/>
              <a:gd name="connsiteX32" fmla="*/ 1393234 w 2088198"/>
              <a:gd name="connsiteY32" fmla="*/ 250267 h 582364"/>
              <a:gd name="connsiteX33" fmla="*/ 1737007 w 2088198"/>
              <a:gd name="connsiteY33" fmla="*/ 268318 h 582364"/>
              <a:gd name="connsiteX34" fmla="*/ 1977081 w 2088198"/>
              <a:gd name="connsiteY34" fmla="*/ 317745 h 582364"/>
              <a:gd name="connsiteX35" fmla="*/ 2068874 w 2088198"/>
              <a:gd name="connsiteY35" fmla="*/ 423660 h 582364"/>
              <a:gd name="connsiteX36" fmla="*/ 1857044 w 2088198"/>
              <a:gd name="connsiteY36" fmla="*/ 494270 h 582364"/>
              <a:gd name="connsiteX37" fmla="*/ 1372217 w 2088198"/>
              <a:gd name="connsiteY37" fmla="*/ 517816 h 582364"/>
              <a:gd name="connsiteX38" fmla="*/ 903809 w 2088198"/>
              <a:gd name="connsiteY38" fmla="*/ 476618 h 582364"/>
              <a:gd name="connsiteX39" fmla="*/ 751997 w 2088198"/>
              <a:gd name="connsiteY39" fmla="*/ 427191 h 582364"/>
              <a:gd name="connsiteX40" fmla="*/ 953236 w 2088198"/>
              <a:gd name="connsiteY40" fmla="*/ 370703 h 582364"/>
              <a:gd name="connsiteX41" fmla="*/ 1624031 w 2088198"/>
              <a:gd name="connsiteY41" fmla="*/ 388355 h 582364"/>
              <a:gd name="connsiteX42" fmla="*/ 1973551 w 2088198"/>
              <a:gd name="connsiteY42" fmla="*/ 409538 h 582364"/>
              <a:gd name="connsiteX43" fmla="*/ 2082996 w 2088198"/>
              <a:gd name="connsiteY43" fmla="*/ 480148 h 582364"/>
              <a:gd name="connsiteX44" fmla="*/ 1977734 w 2088198"/>
              <a:gd name="connsiteY44" fmla="*/ 535070 h 582364"/>
              <a:gd name="connsiteX45" fmla="*/ 1566229 w 2088198"/>
              <a:gd name="connsiteY45" fmla="*/ 579282 h 582364"/>
              <a:gd name="connsiteX46" fmla="*/ 1188466 w 2088198"/>
              <a:gd name="connsiteY46" fmla="*/ 572573 h 582364"/>
              <a:gd name="connsiteX47" fmla="*/ 859963 w 2088198"/>
              <a:gd name="connsiteY47" fmla="*/ 524107 h 582364"/>
              <a:gd name="connsiteX48" fmla="*/ 476617 w 2088198"/>
              <a:gd name="connsiteY48" fmla="*/ 427191 h 582364"/>
              <a:gd name="connsiteX49" fmla="*/ 0 w 2088198"/>
              <a:gd name="connsiteY49" fmla="*/ 285971 h 582364"/>
              <a:gd name="connsiteX0" fmla="*/ 540167 w 2088198"/>
              <a:gd name="connsiteY0" fmla="*/ 0 h 584900"/>
              <a:gd name="connsiteX1" fmla="*/ 1468689 w 2088198"/>
              <a:gd name="connsiteY1" fmla="*/ 10592 h 584900"/>
              <a:gd name="connsiteX2" fmla="*/ 1920593 w 2088198"/>
              <a:gd name="connsiteY2" fmla="*/ 49427 h 584900"/>
              <a:gd name="connsiteX3" fmla="*/ 2086527 w 2088198"/>
              <a:gd name="connsiteY3" fmla="*/ 116507 h 584900"/>
              <a:gd name="connsiteX4" fmla="*/ 1835861 w 2088198"/>
              <a:gd name="connsiteY4" fmla="*/ 208300 h 584900"/>
              <a:gd name="connsiteX5" fmla="*/ 1405140 w 2088198"/>
              <a:gd name="connsiteY5" fmla="*/ 236544 h 584900"/>
              <a:gd name="connsiteX6" fmla="*/ 776711 w 2088198"/>
              <a:gd name="connsiteY6" fmla="*/ 158873 h 584900"/>
              <a:gd name="connsiteX7" fmla="*/ 896748 w 2088198"/>
              <a:gd name="connsiteY7" fmla="*/ 81202 h 584900"/>
              <a:gd name="connsiteX8" fmla="*/ 1391018 w 2088198"/>
              <a:gd name="connsiteY8" fmla="*/ 56488 h 584900"/>
              <a:gd name="connsiteX9" fmla="*/ 1754660 w 2088198"/>
              <a:gd name="connsiteY9" fmla="*/ 74141 h 584900"/>
              <a:gd name="connsiteX10" fmla="*/ 2044161 w 2088198"/>
              <a:gd name="connsiteY10" fmla="*/ 123568 h 584900"/>
              <a:gd name="connsiteX11" fmla="*/ 2037100 w 2088198"/>
              <a:gd name="connsiteY11" fmla="*/ 208300 h 584900"/>
              <a:gd name="connsiteX12" fmla="*/ 1832331 w 2088198"/>
              <a:gd name="connsiteY12" fmla="*/ 268318 h 584900"/>
              <a:gd name="connsiteX13" fmla="*/ 1451037 w 2088198"/>
              <a:gd name="connsiteY13" fmla="*/ 296562 h 584900"/>
              <a:gd name="connsiteX14" fmla="*/ 917931 w 2088198"/>
              <a:gd name="connsiteY14" fmla="*/ 257727 h 584900"/>
              <a:gd name="connsiteX15" fmla="*/ 751997 w 2088198"/>
              <a:gd name="connsiteY15" fmla="*/ 204769 h 584900"/>
              <a:gd name="connsiteX16" fmla="*/ 1129761 w 2088198"/>
              <a:gd name="connsiteY16" fmla="*/ 137690 h 584900"/>
              <a:gd name="connsiteX17" fmla="*/ 1737007 w 2088198"/>
              <a:gd name="connsiteY17" fmla="*/ 144751 h 584900"/>
              <a:gd name="connsiteX18" fmla="*/ 2082996 w 2088198"/>
              <a:gd name="connsiteY18" fmla="*/ 225952 h 584900"/>
              <a:gd name="connsiteX19" fmla="*/ 1885288 w 2088198"/>
              <a:gd name="connsiteY19" fmla="*/ 321276 h 584900"/>
              <a:gd name="connsiteX20" fmla="*/ 1482811 w 2088198"/>
              <a:gd name="connsiteY20" fmla="*/ 360111 h 584900"/>
              <a:gd name="connsiteX21" fmla="*/ 928522 w 2088198"/>
              <a:gd name="connsiteY21" fmla="*/ 335398 h 584900"/>
              <a:gd name="connsiteX22" fmla="*/ 737875 w 2088198"/>
              <a:gd name="connsiteY22" fmla="*/ 275379 h 584900"/>
              <a:gd name="connsiteX23" fmla="*/ 1023846 w 2088198"/>
              <a:gd name="connsiteY23" fmla="*/ 211830 h 584900"/>
              <a:gd name="connsiteX24" fmla="*/ 1719355 w 2088198"/>
              <a:gd name="connsiteY24" fmla="*/ 204769 h 584900"/>
              <a:gd name="connsiteX25" fmla="*/ 2068874 w 2088198"/>
              <a:gd name="connsiteY25" fmla="*/ 289501 h 584900"/>
              <a:gd name="connsiteX26" fmla="*/ 1938246 w 2088198"/>
              <a:gd name="connsiteY26" fmla="*/ 388355 h 584900"/>
              <a:gd name="connsiteX27" fmla="*/ 1359244 w 2088198"/>
              <a:gd name="connsiteY27" fmla="*/ 427191 h 584900"/>
              <a:gd name="connsiteX28" fmla="*/ 946175 w 2088198"/>
              <a:gd name="connsiteY28" fmla="*/ 402477 h 584900"/>
              <a:gd name="connsiteX29" fmla="*/ 747069 w 2088198"/>
              <a:gd name="connsiteY29" fmla="*/ 343653 h 584900"/>
              <a:gd name="connsiteX30" fmla="*/ 852911 w 2088198"/>
              <a:gd name="connsiteY30" fmla="*/ 298581 h 584900"/>
              <a:gd name="connsiteX31" fmla="*/ 999546 w 2088198"/>
              <a:gd name="connsiteY31" fmla="*/ 272646 h 584900"/>
              <a:gd name="connsiteX32" fmla="*/ 1393234 w 2088198"/>
              <a:gd name="connsiteY32" fmla="*/ 250267 h 584900"/>
              <a:gd name="connsiteX33" fmla="*/ 1737007 w 2088198"/>
              <a:gd name="connsiteY33" fmla="*/ 268318 h 584900"/>
              <a:gd name="connsiteX34" fmla="*/ 1977081 w 2088198"/>
              <a:gd name="connsiteY34" fmla="*/ 317745 h 584900"/>
              <a:gd name="connsiteX35" fmla="*/ 2068874 w 2088198"/>
              <a:gd name="connsiteY35" fmla="*/ 423660 h 584900"/>
              <a:gd name="connsiteX36" fmla="*/ 1857044 w 2088198"/>
              <a:gd name="connsiteY36" fmla="*/ 494270 h 584900"/>
              <a:gd name="connsiteX37" fmla="*/ 1372217 w 2088198"/>
              <a:gd name="connsiteY37" fmla="*/ 517816 h 584900"/>
              <a:gd name="connsiteX38" fmla="*/ 903809 w 2088198"/>
              <a:gd name="connsiteY38" fmla="*/ 476618 h 584900"/>
              <a:gd name="connsiteX39" fmla="*/ 751997 w 2088198"/>
              <a:gd name="connsiteY39" fmla="*/ 427191 h 584900"/>
              <a:gd name="connsiteX40" fmla="*/ 953236 w 2088198"/>
              <a:gd name="connsiteY40" fmla="*/ 370703 h 584900"/>
              <a:gd name="connsiteX41" fmla="*/ 1624031 w 2088198"/>
              <a:gd name="connsiteY41" fmla="*/ 388355 h 584900"/>
              <a:gd name="connsiteX42" fmla="*/ 1973551 w 2088198"/>
              <a:gd name="connsiteY42" fmla="*/ 409538 h 584900"/>
              <a:gd name="connsiteX43" fmla="*/ 2082996 w 2088198"/>
              <a:gd name="connsiteY43" fmla="*/ 480148 h 584900"/>
              <a:gd name="connsiteX44" fmla="*/ 1977734 w 2088198"/>
              <a:gd name="connsiteY44" fmla="*/ 535070 h 584900"/>
              <a:gd name="connsiteX45" fmla="*/ 1592422 w 2088198"/>
              <a:gd name="connsiteY45" fmla="*/ 582415 h 584900"/>
              <a:gd name="connsiteX46" fmla="*/ 1188466 w 2088198"/>
              <a:gd name="connsiteY46" fmla="*/ 572573 h 584900"/>
              <a:gd name="connsiteX47" fmla="*/ 859963 w 2088198"/>
              <a:gd name="connsiteY47" fmla="*/ 524107 h 584900"/>
              <a:gd name="connsiteX48" fmla="*/ 476617 w 2088198"/>
              <a:gd name="connsiteY48" fmla="*/ 427191 h 584900"/>
              <a:gd name="connsiteX49" fmla="*/ 0 w 2088198"/>
              <a:gd name="connsiteY49" fmla="*/ 285971 h 584900"/>
              <a:gd name="connsiteX0" fmla="*/ 540167 w 2088198"/>
              <a:gd name="connsiteY0" fmla="*/ 0 h 584900"/>
              <a:gd name="connsiteX1" fmla="*/ 1468689 w 2088198"/>
              <a:gd name="connsiteY1" fmla="*/ 10592 h 584900"/>
              <a:gd name="connsiteX2" fmla="*/ 1920593 w 2088198"/>
              <a:gd name="connsiteY2" fmla="*/ 49427 h 584900"/>
              <a:gd name="connsiteX3" fmla="*/ 2086527 w 2088198"/>
              <a:gd name="connsiteY3" fmla="*/ 116507 h 584900"/>
              <a:gd name="connsiteX4" fmla="*/ 1835861 w 2088198"/>
              <a:gd name="connsiteY4" fmla="*/ 208300 h 584900"/>
              <a:gd name="connsiteX5" fmla="*/ 1405140 w 2088198"/>
              <a:gd name="connsiteY5" fmla="*/ 236544 h 584900"/>
              <a:gd name="connsiteX6" fmla="*/ 776711 w 2088198"/>
              <a:gd name="connsiteY6" fmla="*/ 158873 h 584900"/>
              <a:gd name="connsiteX7" fmla="*/ 896748 w 2088198"/>
              <a:gd name="connsiteY7" fmla="*/ 81202 h 584900"/>
              <a:gd name="connsiteX8" fmla="*/ 1391018 w 2088198"/>
              <a:gd name="connsiteY8" fmla="*/ 56488 h 584900"/>
              <a:gd name="connsiteX9" fmla="*/ 1754660 w 2088198"/>
              <a:gd name="connsiteY9" fmla="*/ 74141 h 584900"/>
              <a:gd name="connsiteX10" fmla="*/ 2044161 w 2088198"/>
              <a:gd name="connsiteY10" fmla="*/ 123568 h 584900"/>
              <a:gd name="connsiteX11" fmla="*/ 2037100 w 2088198"/>
              <a:gd name="connsiteY11" fmla="*/ 208300 h 584900"/>
              <a:gd name="connsiteX12" fmla="*/ 1832331 w 2088198"/>
              <a:gd name="connsiteY12" fmla="*/ 268318 h 584900"/>
              <a:gd name="connsiteX13" fmla="*/ 1451037 w 2088198"/>
              <a:gd name="connsiteY13" fmla="*/ 296562 h 584900"/>
              <a:gd name="connsiteX14" fmla="*/ 917931 w 2088198"/>
              <a:gd name="connsiteY14" fmla="*/ 257727 h 584900"/>
              <a:gd name="connsiteX15" fmla="*/ 751997 w 2088198"/>
              <a:gd name="connsiteY15" fmla="*/ 204769 h 584900"/>
              <a:gd name="connsiteX16" fmla="*/ 1129761 w 2088198"/>
              <a:gd name="connsiteY16" fmla="*/ 137690 h 584900"/>
              <a:gd name="connsiteX17" fmla="*/ 1737007 w 2088198"/>
              <a:gd name="connsiteY17" fmla="*/ 144751 h 584900"/>
              <a:gd name="connsiteX18" fmla="*/ 2082996 w 2088198"/>
              <a:gd name="connsiteY18" fmla="*/ 225952 h 584900"/>
              <a:gd name="connsiteX19" fmla="*/ 1885288 w 2088198"/>
              <a:gd name="connsiteY19" fmla="*/ 321276 h 584900"/>
              <a:gd name="connsiteX20" fmla="*/ 1482811 w 2088198"/>
              <a:gd name="connsiteY20" fmla="*/ 360111 h 584900"/>
              <a:gd name="connsiteX21" fmla="*/ 928522 w 2088198"/>
              <a:gd name="connsiteY21" fmla="*/ 335398 h 584900"/>
              <a:gd name="connsiteX22" fmla="*/ 737875 w 2088198"/>
              <a:gd name="connsiteY22" fmla="*/ 275379 h 584900"/>
              <a:gd name="connsiteX23" fmla="*/ 1023846 w 2088198"/>
              <a:gd name="connsiteY23" fmla="*/ 211830 h 584900"/>
              <a:gd name="connsiteX24" fmla="*/ 1719355 w 2088198"/>
              <a:gd name="connsiteY24" fmla="*/ 204769 h 584900"/>
              <a:gd name="connsiteX25" fmla="*/ 2068874 w 2088198"/>
              <a:gd name="connsiteY25" fmla="*/ 289501 h 584900"/>
              <a:gd name="connsiteX26" fmla="*/ 1938246 w 2088198"/>
              <a:gd name="connsiteY26" fmla="*/ 388355 h 584900"/>
              <a:gd name="connsiteX27" fmla="*/ 1359244 w 2088198"/>
              <a:gd name="connsiteY27" fmla="*/ 427191 h 584900"/>
              <a:gd name="connsiteX28" fmla="*/ 946175 w 2088198"/>
              <a:gd name="connsiteY28" fmla="*/ 402477 h 584900"/>
              <a:gd name="connsiteX29" fmla="*/ 747069 w 2088198"/>
              <a:gd name="connsiteY29" fmla="*/ 343653 h 584900"/>
              <a:gd name="connsiteX30" fmla="*/ 852911 w 2088198"/>
              <a:gd name="connsiteY30" fmla="*/ 298581 h 584900"/>
              <a:gd name="connsiteX31" fmla="*/ 999546 w 2088198"/>
              <a:gd name="connsiteY31" fmla="*/ 272646 h 584900"/>
              <a:gd name="connsiteX32" fmla="*/ 1393234 w 2088198"/>
              <a:gd name="connsiteY32" fmla="*/ 250267 h 584900"/>
              <a:gd name="connsiteX33" fmla="*/ 1737007 w 2088198"/>
              <a:gd name="connsiteY33" fmla="*/ 268318 h 584900"/>
              <a:gd name="connsiteX34" fmla="*/ 1977081 w 2088198"/>
              <a:gd name="connsiteY34" fmla="*/ 317745 h 584900"/>
              <a:gd name="connsiteX35" fmla="*/ 2068874 w 2088198"/>
              <a:gd name="connsiteY35" fmla="*/ 423660 h 584900"/>
              <a:gd name="connsiteX36" fmla="*/ 1857044 w 2088198"/>
              <a:gd name="connsiteY36" fmla="*/ 494270 h 584900"/>
              <a:gd name="connsiteX37" fmla="*/ 1372217 w 2088198"/>
              <a:gd name="connsiteY37" fmla="*/ 517816 h 584900"/>
              <a:gd name="connsiteX38" fmla="*/ 903809 w 2088198"/>
              <a:gd name="connsiteY38" fmla="*/ 476618 h 584900"/>
              <a:gd name="connsiteX39" fmla="*/ 751997 w 2088198"/>
              <a:gd name="connsiteY39" fmla="*/ 427191 h 584900"/>
              <a:gd name="connsiteX40" fmla="*/ 953236 w 2088198"/>
              <a:gd name="connsiteY40" fmla="*/ 370703 h 584900"/>
              <a:gd name="connsiteX41" fmla="*/ 1624031 w 2088198"/>
              <a:gd name="connsiteY41" fmla="*/ 388355 h 584900"/>
              <a:gd name="connsiteX42" fmla="*/ 1968788 w 2088198"/>
              <a:gd name="connsiteY42" fmla="*/ 414237 h 584900"/>
              <a:gd name="connsiteX43" fmla="*/ 2082996 w 2088198"/>
              <a:gd name="connsiteY43" fmla="*/ 480148 h 584900"/>
              <a:gd name="connsiteX44" fmla="*/ 1977734 w 2088198"/>
              <a:gd name="connsiteY44" fmla="*/ 535070 h 584900"/>
              <a:gd name="connsiteX45" fmla="*/ 1592422 w 2088198"/>
              <a:gd name="connsiteY45" fmla="*/ 582415 h 584900"/>
              <a:gd name="connsiteX46" fmla="*/ 1188466 w 2088198"/>
              <a:gd name="connsiteY46" fmla="*/ 572573 h 584900"/>
              <a:gd name="connsiteX47" fmla="*/ 859963 w 2088198"/>
              <a:gd name="connsiteY47" fmla="*/ 524107 h 584900"/>
              <a:gd name="connsiteX48" fmla="*/ 476617 w 2088198"/>
              <a:gd name="connsiteY48" fmla="*/ 427191 h 584900"/>
              <a:gd name="connsiteX49" fmla="*/ 0 w 2088198"/>
              <a:gd name="connsiteY49" fmla="*/ 285971 h 584900"/>
              <a:gd name="connsiteX0" fmla="*/ 540167 w 2088198"/>
              <a:gd name="connsiteY0" fmla="*/ 0 h 584900"/>
              <a:gd name="connsiteX1" fmla="*/ 1468689 w 2088198"/>
              <a:gd name="connsiteY1" fmla="*/ 10592 h 584900"/>
              <a:gd name="connsiteX2" fmla="*/ 1920593 w 2088198"/>
              <a:gd name="connsiteY2" fmla="*/ 49427 h 584900"/>
              <a:gd name="connsiteX3" fmla="*/ 2086527 w 2088198"/>
              <a:gd name="connsiteY3" fmla="*/ 116507 h 584900"/>
              <a:gd name="connsiteX4" fmla="*/ 1835861 w 2088198"/>
              <a:gd name="connsiteY4" fmla="*/ 208300 h 584900"/>
              <a:gd name="connsiteX5" fmla="*/ 1405140 w 2088198"/>
              <a:gd name="connsiteY5" fmla="*/ 236544 h 584900"/>
              <a:gd name="connsiteX6" fmla="*/ 776711 w 2088198"/>
              <a:gd name="connsiteY6" fmla="*/ 158873 h 584900"/>
              <a:gd name="connsiteX7" fmla="*/ 896748 w 2088198"/>
              <a:gd name="connsiteY7" fmla="*/ 81202 h 584900"/>
              <a:gd name="connsiteX8" fmla="*/ 1391018 w 2088198"/>
              <a:gd name="connsiteY8" fmla="*/ 56488 h 584900"/>
              <a:gd name="connsiteX9" fmla="*/ 1754660 w 2088198"/>
              <a:gd name="connsiteY9" fmla="*/ 74141 h 584900"/>
              <a:gd name="connsiteX10" fmla="*/ 2044161 w 2088198"/>
              <a:gd name="connsiteY10" fmla="*/ 123568 h 584900"/>
              <a:gd name="connsiteX11" fmla="*/ 2037100 w 2088198"/>
              <a:gd name="connsiteY11" fmla="*/ 208300 h 584900"/>
              <a:gd name="connsiteX12" fmla="*/ 1832331 w 2088198"/>
              <a:gd name="connsiteY12" fmla="*/ 268318 h 584900"/>
              <a:gd name="connsiteX13" fmla="*/ 1451037 w 2088198"/>
              <a:gd name="connsiteY13" fmla="*/ 296562 h 584900"/>
              <a:gd name="connsiteX14" fmla="*/ 917931 w 2088198"/>
              <a:gd name="connsiteY14" fmla="*/ 257727 h 584900"/>
              <a:gd name="connsiteX15" fmla="*/ 751997 w 2088198"/>
              <a:gd name="connsiteY15" fmla="*/ 204769 h 584900"/>
              <a:gd name="connsiteX16" fmla="*/ 1129761 w 2088198"/>
              <a:gd name="connsiteY16" fmla="*/ 137690 h 584900"/>
              <a:gd name="connsiteX17" fmla="*/ 1737007 w 2088198"/>
              <a:gd name="connsiteY17" fmla="*/ 144751 h 584900"/>
              <a:gd name="connsiteX18" fmla="*/ 2082996 w 2088198"/>
              <a:gd name="connsiteY18" fmla="*/ 225952 h 584900"/>
              <a:gd name="connsiteX19" fmla="*/ 1885288 w 2088198"/>
              <a:gd name="connsiteY19" fmla="*/ 321276 h 584900"/>
              <a:gd name="connsiteX20" fmla="*/ 1482811 w 2088198"/>
              <a:gd name="connsiteY20" fmla="*/ 360111 h 584900"/>
              <a:gd name="connsiteX21" fmla="*/ 928522 w 2088198"/>
              <a:gd name="connsiteY21" fmla="*/ 335398 h 584900"/>
              <a:gd name="connsiteX22" fmla="*/ 737875 w 2088198"/>
              <a:gd name="connsiteY22" fmla="*/ 275379 h 584900"/>
              <a:gd name="connsiteX23" fmla="*/ 1023846 w 2088198"/>
              <a:gd name="connsiteY23" fmla="*/ 211830 h 584900"/>
              <a:gd name="connsiteX24" fmla="*/ 1719355 w 2088198"/>
              <a:gd name="connsiteY24" fmla="*/ 204769 h 584900"/>
              <a:gd name="connsiteX25" fmla="*/ 2068874 w 2088198"/>
              <a:gd name="connsiteY25" fmla="*/ 289501 h 584900"/>
              <a:gd name="connsiteX26" fmla="*/ 1938246 w 2088198"/>
              <a:gd name="connsiteY26" fmla="*/ 388355 h 584900"/>
              <a:gd name="connsiteX27" fmla="*/ 1359244 w 2088198"/>
              <a:gd name="connsiteY27" fmla="*/ 427191 h 584900"/>
              <a:gd name="connsiteX28" fmla="*/ 946175 w 2088198"/>
              <a:gd name="connsiteY28" fmla="*/ 402477 h 584900"/>
              <a:gd name="connsiteX29" fmla="*/ 747069 w 2088198"/>
              <a:gd name="connsiteY29" fmla="*/ 343653 h 584900"/>
              <a:gd name="connsiteX30" fmla="*/ 852911 w 2088198"/>
              <a:gd name="connsiteY30" fmla="*/ 298581 h 584900"/>
              <a:gd name="connsiteX31" fmla="*/ 999546 w 2088198"/>
              <a:gd name="connsiteY31" fmla="*/ 272646 h 584900"/>
              <a:gd name="connsiteX32" fmla="*/ 1393234 w 2088198"/>
              <a:gd name="connsiteY32" fmla="*/ 250267 h 584900"/>
              <a:gd name="connsiteX33" fmla="*/ 1737007 w 2088198"/>
              <a:gd name="connsiteY33" fmla="*/ 268318 h 584900"/>
              <a:gd name="connsiteX34" fmla="*/ 1977081 w 2088198"/>
              <a:gd name="connsiteY34" fmla="*/ 317745 h 584900"/>
              <a:gd name="connsiteX35" fmla="*/ 2068874 w 2088198"/>
              <a:gd name="connsiteY35" fmla="*/ 423660 h 584900"/>
              <a:gd name="connsiteX36" fmla="*/ 1857044 w 2088198"/>
              <a:gd name="connsiteY36" fmla="*/ 494270 h 584900"/>
              <a:gd name="connsiteX37" fmla="*/ 1372217 w 2088198"/>
              <a:gd name="connsiteY37" fmla="*/ 517816 h 584900"/>
              <a:gd name="connsiteX38" fmla="*/ 903809 w 2088198"/>
              <a:gd name="connsiteY38" fmla="*/ 476618 h 584900"/>
              <a:gd name="connsiteX39" fmla="*/ 751997 w 2088198"/>
              <a:gd name="connsiteY39" fmla="*/ 427191 h 584900"/>
              <a:gd name="connsiteX40" fmla="*/ 953236 w 2088198"/>
              <a:gd name="connsiteY40" fmla="*/ 370703 h 584900"/>
              <a:gd name="connsiteX41" fmla="*/ 1624031 w 2088198"/>
              <a:gd name="connsiteY41" fmla="*/ 388355 h 584900"/>
              <a:gd name="connsiteX42" fmla="*/ 1961645 w 2088198"/>
              <a:gd name="connsiteY42" fmla="*/ 422067 h 584900"/>
              <a:gd name="connsiteX43" fmla="*/ 2082996 w 2088198"/>
              <a:gd name="connsiteY43" fmla="*/ 480148 h 584900"/>
              <a:gd name="connsiteX44" fmla="*/ 1977734 w 2088198"/>
              <a:gd name="connsiteY44" fmla="*/ 535070 h 584900"/>
              <a:gd name="connsiteX45" fmla="*/ 1592422 w 2088198"/>
              <a:gd name="connsiteY45" fmla="*/ 582415 h 584900"/>
              <a:gd name="connsiteX46" fmla="*/ 1188466 w 2088198"/>
              <a:gd name="connsiteY46" fmla="*/ 572573 h 584900"/>
              <a:gd name="connsiteX47" fmla="*/ 859963 w 2088198"/>
              <a:gd name="connsiteY47" fmla="*/ 524107 h 584900"/>
              <a:gd name="connsiteX48" fmla="*/ 476617 w 2088198"/>
              <a:gd name="connsiteY48" fmla="*/ 427191 h 584900"/>
              <a:gd name="connsiteX49" fmla="*/ 0 w 2088198"/>
              <a:gd name="connsiteY49" fmla="*/ 285971 h 584900"/>
              <a:gd name="connsiteX0" fmla="*/ 540167 w 2088198"/>
              <a:gd name="connsiteY0" fmla="*/ 0 h 584900"/>
              <a:gd name="connsiteX1" fmla="*/ 1468689 w 2088198"/>
              <a:gd name="connsiteY1" fmla="*/ 10592 h 584900"/>
              <a:gd name="connsiteX2" fmla="*/ 1920593 w 2088198"/>
              <a:gd name="connsiteY2" fmla="*/ 49427 h 584900"/>
              <a:gd name="connsiteX3" fmla="*/ 2086527 w 2088198"/>
              <a:gd name="connsiteY3" fmla="*/ 116507 h 584900"/>
              <a:gd name="connsiteX4" fmla="*/ 1835861 w 2088198"/>
              <a:gd name="connsiteY4" fmla="*/ 208300 h 584900"/>
              <a:gd name="connsiteX5" fmla="*/ 1405140 w 2088198"/>
              <a:gd name="connsiteY5" fmla="*/ 236544 h 584900"/>
              <a:gd name="connsiteX6" fmla="*/ 776711 w 2088198"/>
              <a:gd name="connsiteY6" fmla="*/ 158873 h 584900"/>
              <a:gd name="connsiteX7" fmla="*/ 896748 w 2088198"/>
              <a:gd name="connsiteY7" fmla="*/ 81202 h 584900"/>
              <a:gd name="connsiteX8" fmla="*/ 1391018 w 2088198"/>
              <a:gd name="connsiteY8" fmla="*/ 56488 h 584900"/>
              <a:gd name="connsiteX9" fmla="*/ 1754660 w 2088198"/>
              <a:gd name="connsiteY9" fmla="*/ 74141 h 584900"/>
              <a:gd name="connsiteX10" fmla="*/ 2044161 w 2088198"/>
              <a:gd name="connsiteY10" fmla="*/ 123568 h 584900"/>
              <a:gd name="connsiteX11" fmla="*/ 2037100 w 2088198"/>
              <a:gd name="connsiteY11" fmla="*/ 208300 h 584900"/>
              <a:gd name="connsiteX12" fmla="*/ 1832331 w 2088198"/>
              <a:gd name="connsiteY12" fmla="*/ 268318 h 584900"/>
              <a:gd name="connsiteX13" fmla="*/ 1451037 w 2088198"/>
              <a:gd name="connsiteY13" fmla="*/ 296562 h 584900"/>
              <a:gd name="connsiteX14" fmla="*/ 917931 w 2088198"/>
              <a:gd name="connsiteY14" fmla="*/ 257727 h 584900"/>
              <a:gd name="connsiteX15" fmla="*/ 751997 w 2088198"/>
              <a:gd name="connsiteY15" fmla="*/ 204769 h 584900"/>
              <a:gd name="connsiteX16" fmla="*/ 1129761 w 2088198"/>
              <a:gd name="connsiteY16" fmla="*/ 137690 h 584900"/>
              <a:gd name="connsiteX17" fmla="*/ 1737007 w 2088198"/>
              <a:gd name="connsiteY17" fmla="*/ 144751 h 584900"/>
              <a:gd name="connsiteX18" fmla="*/ 2082996 w 2088198"/>
              <a:gd name="connsiteY18" fmla="*/ 225952 h 584900"/>
              <a:gd name="connsiteX19" fmla="*/ 1885288 w 2088198"/>
              <a:gd name="connsiteY19" fmla="*/ 321276 h 584900"/>
              <a:gd name="connsiteX20" fmla="*/ 1482811 w 2088198"/>
              <a:gd name="connsiteY20" fmla="*/ 360111 h 584900"/>
              <a:gd name="connsiteX21" fmla="*/ 928522 w 2088198"/>
              <a:gd name="connsiteY21" fmla="*/ 335398 h 584900"/>
              <a:gd name="connsiteX22" fmla="*/ 737875 w 2088198"/>
              <a:gd name="connsiteY22" fmla="*/ 275379 h 584900"/>
              <a:gd name="connsiteX23" fmla="*/ 1023846 w 2088198"/>
              <a:gd name="connsiteY23" fmla="*/ 211830 h 584900"/>
              <a:gd name="connsiteX24" fmla="*/ 1719355 w 2088198"/>
              <a:gd name="connsiteY24" fmla="*/ 204769 h 584900"/>
              <a:gd name="connsiteX25" fmla="*/ 2068874 w 2088198"/>
              <a:gd name="connsiteY25" fmla="*/ 289501 h 584900"/>
              <a:gd name="connsiteX26" fmla="*/ 1938246 w 2088198"/>
              <a:gd name="connsiteY26" fmla="*/ 388355 h 584900"/>
              <a:gd name="connsiteX27" fmla="*/ 1359244 w 2088198"/>
              <a:gd name="connsiteY27" fmla="*/ 427191 h 584900"/>
              <a:gd name="connsiteX28" fmla="*/ 946175 w 2088198"/>
              <a:gd name="connsiteY28" fmla="*/ 402477 h 584900"/>
              <a:gd name="connsiteX29" fmla="*/ 747069 w 2088198"/>
              <a:gd name="connsiteY29" fmla="*/ 343653 h 584900"/>
              <a:gd name="connsiteX30" fmla="*/ 852911 w 2088198"/>
              <a:gd name="connsiteY30" fmla="*/ 298581 h 584900"/>
              <a:gd name="connsiteX31" fmla="*/ 999546 w 2088198"/>
              <a:gd name="connsiteY31" fmla="*/ 272646 h 584900"/>
              <a:gd name="connsiteX32" fmla="*/ 1393234 w 2088198"/>
              <a:gd name="connsiteY32" fmla="*/ 250267 h 584900"/>
              <a:gd name="connsiteX33" fmla="*/ 1737007 w 2088198"/>
              <a:gd name="connsiteY33" fmla="*/ 268318 h 584900"/>
              <a:gd name="connsiteX34" fmla="*/ 1977081 w 2088198"/>
              <a:gd name="connsiteY34" fmla="*/ 317745 h 584900"/>
              <a:gd name="connsiteX35" fmla="*/ 2068874 w 2088198"/>
              <a:gd name="connsiteY35" fmla="*/ 423660 h 584900"/>
              <a:gd name="connsiteX36" fmla="*/ 1857044 w 2088198"/>
              <a:gd name="connsiteY36" fmla="*/ 494270 h 584900"/>
              <a:gd name="connsiteX37" fmla="*/ 1372217 w 2088198"/>
              <a:gd name="connsiteY37" fmla="*/ 517816 h 584900"/>
              <a:gd name="connsiteX38" fmla="*/ 903809 w 2088198"/>
              <a:gd name="connsiteY38" fmla="*/ 476618 h 584900"/>
              <a:gd name="connsiteX39" fmla="*/ 751997 w 2088198"/>
              <a:gd name="connsiteY39" fmla="*/ 427191 h 584900"/>
              <a:gd name="connsiteX40" fmla="*/ 981811 w 2088198"/>
              <a:gd name="connsiteY40" fmla="*/ 373835 h 584900"/>
              <a:gd name="connsiteX41" fmla="*/ 1624031 w 2088198"/>
              <a:gd name="connsiteY41" fmla="*/ 388355 h 584900"/>
              <a:gd name="connsiteX42" fmla="*/ 1961645 w 2088198"/>
              <a:gd name="connsiteY42" fmla="*/ 422067 h 584900"/>
              <a:gd name="connsiteX43" fmla="*/ 2082996 w 2088198"/>
              <a:gd name="connsiteY43" fmla="*/ 480148 h 584900"/>
              <a:gd name="connsiteX44" fmla="*/ 1977734 w 2088198"/>
              <a:gd name="connsiteY44" fmla="*/ 535070 h 584900"/>
              <a:gd name="connsiteX45" fmla="*/ 1592422 w 2088198"/>
              <a:gd name="connsiteY45" fmla="*/ 582415 h 584900"/>
              <a:gd name="connsiteX46" fmla="*/ 1188466 w 2088198"/>
              <a:gd name="connsiteY46" fmla="*/ 572573 h 584900"/>
              <a:gd name="connsiteX47" fmla="*/ 859963 w 2088198"/>
              <a:gd name="connsiteY47" fmla="*/ 524107 h 584900"/>
              <a:gd name="connsiteX48" fmla="*/ 476617 w 2088198"/>
              <a:gd name="connsiteY48" fmla="*/ 427191 h 584900"/>
              <a:gd name="connsiteX49" fmla="*/ 0 w 2088198"/>
              <a:gd name="connsiteY49" fmla="*/ 285971 h 584900"/>
              <a:gd name="connsiteX0" fmla="*/ 540167 w 2088198"/>
              <a:gd name="connsiteY0" fmla="*/ 0 h 584900"/>
              <a:gd name="connsiteX1" fmla="*/ 1468689 w 2088198"/>
              <a:gd name="connsiteY1" fmla="*/ 10592 h 584900"/>
              <a:gd name="connsiteX2" fmla="*/ 1920593 w 2088198"/>
              <a:gd name="connsiteY2" fmla="*/ 49427 h 584900"/>
              <a:gd name="connsiteX3" fmla="*/ 2086527 w 2088198"/>
              <a:gd name="connsiteY3" fmla="*/ 116507 h 584900"/>
              <a:gd name="connsiteX4" fmla="*/ 1835861 w 2088198"/>
              <a:gd name="connsiteY4" fmla="*/ 208300 h 584900"/>
              <a:gd name="connsiteX5" fmla="*/ 1405140 w 2088198"/>
              <a:gd name="connsiteY5" fmla="*/ 236544 h 584900"/>
              <a:gd name="connsiteX6" fmla="*/ 776711 w 2088198"/>
              <a:gd name="connsiteY6" fmla="*/ 158873 h 584900"/>
              <a:gd name="connsiteX7" fmla="*/ 896748 w 2088198"/>
              <a:gd name="connsiteY7" fmla="*/ 81202 h 584900"/>
              <a:gd name="connsiteX8" fmla="*/ 1391018 w 2088198"/>
              <a:gd name="connsiteY8" fmla="*/ 56488 h 584900"/>
              <a:gd name="connsiteX9" fmla="*/ 1754660 w 2088198"/>
              <a:gd name="connsiteY9" fmla="*/ 74141 h 584900"/>
              <a:gd name="connsiteX10" fmla="*/ 2044161 w 2088198"/>
              <a:gd name="connsiteY10" fmla="*/ 123568 h 584900"/>
              <a:gd name="connsiteX11" fmla="*/ 2037100 w 2088198"/>
              <a:gd name="connsiteY11" fmla="*/ 208300 h 584900"/>
              <a:gd name="connsiteX12" fmla="*/ 1832331 w 2088198"/>
              <a:gd name="connsiteY12" fmla="*/ 268318 h 584900"/>
              <a:gd name="connsiteX13" fmla="*/ 1451037 w 2088198"/>
              <a:gd name="connsiteY13" fmla="*/ 296562 h 584900"/>
              <a:gd name="connsiteX14" fmla="*/ 917931 w 2088198"/>
              <a:gd name="connsiteY14" fmla="*/ 257727 h 584900"/>
              <a:gd name="connsiteX15" fmla="*/ 751997 w 2088198"/>
              <a:gd name="connsiteY15" fmla="*/ 204769 h 584900"/>
              <a:gd name="connsiteX16" fmla="*/ 1129761 w 2088198"/>
              <a:gd name="connsiteY16" fmla="*/ 137690 h 584900"/>
              <a:gd name="connsiteX17" fmla="*/ 1737007 w 2088198"/>
              <a:gd name="connsiteY17" fmla="*/ 144751 h 584900"/>
              <a:gd name="connsiteX18" fmla="*/ 2082996 w 2088198"/>
              <a:gd name="connsiteY18" fmla="*/ 225952 h 584900"/>
              <a:gd name="connsiteX19" fmla="*/ 1885288 w 2088198"/>
              <a:gd name="connsiteY19" fmla="*/ 321276 h 584900"/>
              <a:gd name="connsiteX20" fmla="*/ 1482811 w 2088198"/>
              <a:gd name="connsiteY20" fmla="*/ 360111 h 584900"/>
              <a:gd name="connsiteX21" fmla="*/ 928522 w 2088198"/>
              <a:gd name="connsiteY21" fmla="*/ 335398 h 584900"/>
              <a:gd name="connsiteX22" fmla="*/ 737875 w 2088198"/>
              <a:gd name="connsiteY22" fmla="*/ 275379 h 584900"/>
              <a:gd name="connsiteX23" fmla="*/ 1023846 w 2088198"/>
              <a:gd name="connsiteY23" fmla="*/ 211830 h 584900"/>
              <a:gd name="connsiteX24" fmla="*/ 1719355 w 2088198"/>
              <a:gd name="connsiteY24" fmla="*/ 204769 h 584900"/>
              <a:gd name="connsiteX25" fmla="*/ 2068874 w 2088198"/>
              <a:gd name="connsiteY25" fmla="*/ 289501 h 584900"/>
              <a:gd name="connsiteX26" fmla="*/ 1938246 w 2088198"/>
              <a:gd name="connsiteY26" fmla="*/ 388355 h 584900"/>
              <a:gd name="connsiteX27" fmla="*/ 1359244 w 2088198"/>
              <a:gd name="connsiteY27" fmla="*/ 427191 h 584900"/>
              <a:gd name="connsiteX28" fmla="*/ 946175 w 2088198"/>
              <a:gd name="connsiteY28" fmla="*/ 402477 h 584900"/>
              <a:gd name="connsiteX29" fmla="*/ 747069 w 2088198"/>
              <a:gd name="connsiteY29" fmla="*/ 343653 h 584900"/>
              <a:gd name="connsiteX30" fmla="*/ 852911 w 2088198"/>
              <a:gd name="connsiteY30" fmla="*/ 298581 h 584900"/>
              <a:gd name="connsiteX31" fmla="*/ 999546 w 2088198"/>
              <a:gd name="connsiteY31" fmla="*/ 272646 h 584900"/>
              <a:gd name="connsiteX32" fmla="*/ 1393234 w 2088198"/>
              <a:gd name="connsiteY32" fmla="*/ 250267 h 584900"/>
              <a:gd name="connsiteX33" fmla="*/ 1737007 w 2088198"/>
              <a:gd name="connsiteY33" fmla="*/ 268318 h 584900"/>
              <a:gd name="connsiteX34" fmla="*/ 1977081 w 2088198"/>
              <a:gd name="connsiteY34" fmla="*/ 317745 h 584900"/>
              <a:gd name="connsiteX35" fmla="*/ 2068874 w 2088198"/>
              <a:gd name="connsiteY35" fmla="*/ 423660 h 584900"/>
              <a:gd name="connsiteX36" fmla="*/ 1857044 w 2088198"/>
              <a:gd name="connsiteY36" fmla="*/ 494270 h 584900"/>
              <a:gd name="connsiteX37" fmla="*/ 1372217 w 2088198"/>
              <a:gd name="connsiteY37" fmla="*/ 517816 h 584900"/>
              <a:gd name="connsiteX38" fmla="*/ 903809 w 2088198"/>
              <a:gd name="connsiteY38" fmla="*/ 476618 h 584900"/>
              <a:gd name="connsiteX39" fmla="*/ 751997 w 2088198"/>
              <a:gd name="connsiteY39" fmla="*/ 427191 h 584900"/>
              <a:gd name="connsiteX40" fmla="*/ 981811 w 2088198"/>
              <a:gd name="connsiteY40" fmla="*/ 373835 h 584900"/>
              <a:gd name="connsiteX41" fmla="*/ 1624031 w 2088198"/>
              <a:gd name="connsiteY41" fmla="*/ 388355 h 584900"/>
              <a:gd name="connsiteX42" fmla="*/ 1961645 w 2088198"/>
              <a:gd name="connsiteY42" fmla="*/ 422067 h 584900"/>
              <a:gd name="connsiteX43" fmla="*/ 2082996 w 2088198"/>
              <a:gd name="connsiteY43" fmla="*/ 480148 h 584900"/>
              <a:gd name="connsiteX44" fmla="*/ 1977734 w 2088198"/>
              <a:gd name="connsiteY44" fmla="*/ 535070 h 584900"/>
              <a:gd name="connsiteX45" fmla="*/ 1592422 w 2088198"/>
              <a:gd name="connsiteY45" fmla="*/ 582415 h 584900"/>
              <a:gd name="connsiteX46" fmla="*/ 1188466 w 2088198"/>
              <a:gd name="connsiteY46" fmla="*/ 572573 h 584900"/>
              <a:gd name="connsiteX47" fmla="*/ 859963 w 2088198"/>
              <a:gd name="connsiteY47" fmla="*/ 524107 h 584900"/>
              <a:gd name="connsiteX48" fmla="*/ 476617 w 2088198"/>
              <a:gd name="connsiteY48" fmla="*/ 427191 h 584900"/>
              <a:gd name="connsiteX49" fmla="*/ 0 w 2088198"/>
              <a:gd name="connsiteY49" fmla="*/ 285971 h 584900"/>
              <a:gd name="connsiteX0" fmla="*/ 540167 w 2088198"/>
              <a:gd name="connsiteY0" fmla="*/ 0 h 584900"/>
              <a:gd name="connsiteX1" fmla="*/ 1468689 w 2088198"/>
              <a:gd name="connsiteY1" fmla="*/ 10592 h 584900"/>
              <a:gd name="connsiteX2" fmla="*/ 1920593 w 2088198"/>
              <a:gd name="connsiteY2" fmla="*/ 49427 h 584900"/>
              <a:gd name="connsiteX3" fmla="*/ 2086527 w 2088198"/>
              <a:gd name="connsiteY3" fmla="*/ 116507 h 584900"/>
              <a:gd name="connsiteX4" fmla="*/ 1835861 w 2088198"/>
              <a:gd name="connsiteY4" fmla="*/ 208300 h 584900"/>
              <a:gd name="connsiteX5" fmla="*/ 1405140 w 2088198"/>
              <a:gd name="connsiteY5" fmla="*/ 236544 h 584900"/>
              <a:gd name="connsiteX6" fmla="*/ 776711 w 2088198"/>
              <a:gd name="connsiteY6" fmla="*/ 158873 h 584900"/>
              <a:gd name="connsiteX7" fmla="*/ 896748 w 2088198"/>
              <a:gd name="connsiteY7" fmla="*/ 81202 h 584900"/>
              <a:gd name="connsiteX8" fmla="*/ 1391018 w 2088198"/>
              <a:gd name="connsiteY8" fmla="*/ 56488 h 584900"/>
              <a:gd name="connsiteX9" fmla="*/ 1754660 w 2088198"/>
              <a:gd name="connsiteY9" fmla="*/ 74141 h 584900"/>
              <a:gd name="connsiteX10" fmla="*/ 2044161 w 2088198"/>
              <a:gd name="connsiteY10" fmla="*/ 123568 h 584900"/>
              <a:gd name="connsiteX11" fmla="*/ 2037100 w 2088198"/>
              <a:gd name="connsiteY11" fmla="*/ 208300 h 584900"/>
              <a:gd name="connsiteX12" fmla="*/ 1832331 w 2088198"/>
              <a:gd name="connsiteY12" fmla="*/ 268318 h 584900"/>
              <a:gd name="connsiteX13" fmla="*/ 1451037 w 2088198"/>
              <a:gd name="connsiteY13" fmla="*/ 296562 h 584900"/>
              <a:gd name="connsiteX14" fmla="*/ 917931 w 2088198"/>
              <a:gd name="connsiteY14" fmla="*/ 257727 h 584900"/>
              <a:gd name="connsiteX15" fmla="*/ 751997 w 2088198"/>
              <a:gd name="connsiteY15" fmla="*/ 204769 h 584900"/>
              <a:gd name="connsiteX16" fmla="*/ 1129761 w 2088198"/>
              <a:gd name="connsiteY16" fmla="*/ 137690 h 584900"/>
              <a:gd name="connsiteX17" fmla="*/ 1737007 w 2088198"/>
              <a:gd name="connsiteY17" fmla="*/ 144751 h 584900"/>
              <a:gd name="connsiteX18" fmla="*/ 2082996 w 2088198"/>
              <a:gd name="connsiteY18" fmla="*/ 225952 h 584900"/>
              <a:gd name="connsiteX19" fmla="*/ 1885288 w 2088198"/>
              <a:gd name="connsiteY19" fmla="*/ 321276 h 584900"/>
              <a:gd name="connsiteX20" fmla="*/ 1482811 w 2088198"/>
              <a:gd name="connsiteY20" fmla="*/ 360111 h 584900"/>
              <a:gd name="connsiteX21" fmla="*/ 928522 w 2088198"/>
              <a:gd name="connsiteY21" fmla="*/ 335398 h 584900"/>
              <a:gd name="connsiteX22" fmla="*/ 737875 w 2088198"/>
              <a:gd name="connsiteY22" fmla="*/ 275379 h 584900"/>
              <a:gd name="connsiteX23" fmla="*/ 1023846 w 2088198"/>
              <a:gd name="connsiteY23" fmla="*/ 211830 h 584900"/>
              <a:gd name="connsiteX24" fmla="*/ 1719355 w 2088198"/>
              <a:gd name="connsiteY24" fmla="*/ 204769 h 584900"/>
              <a:gd name="connsiteX25" fmla="*/ 2068874 w 2088198"/>
              <a:gd name="connsiteY25" fmla="*/ 289501 h 584900"/>
              <a:gd name="connsiteX26" fmla="*/ 1938246 w 2088198"/>
              <a:gd name="connsiteY26" fmla="*/ 388355 h 584900"/>
              <a:gd name="connsiteX27" fmla="*/ 1371151 w 2088198"/>
              <a:gd name="connsiteY27" fmla="*/ 436587 h 584900"/>
              <a:gd name="connsiteX28" fmla="*/ 946175 w 2088198"/>
              <a:gd name="connsiteY28" fmla="*/ 402477 h 584900"/>
              <a:gd name="connsiteX29" fmla="*/ 747069 w 2088198"/>
              <a:gd name="connsiteY29" fmla="*/ 343653 h 584900"/>
              <a:gd name="connsiteX30" fmla="*/ 852911 w 2088198"/>
              <a:gd name="connsiteY30" fmla="*/ 298581 h 584900"/>
              <a:gd name="connsiteX31" fmla="*/ 999546 w 2088198"/>
              <a:gd name="connsiteY31" fmla="*/ 272646 h 584900"/>
              <a:gd name="connsiteX32" fmla="*/ 1393234 w 2088198"/>
              <a:gd name="connsiteY32" fmla="*/ 250267 h 584900"/>
              <a:gd name="connsiteX33" fmla="*/ 1737007 w 2088198"/>
              <a:gd name="connsiteY33" fmla="*/ 268318 h 584900"/>
              <a:gd name="connsiteX34" fmla="*/ 1977081 w 2088198"/>
              <a:gd name="connsiteY34" fmla="*/ 317745 h 584900"/>
              <a:gd name="connsiteX35" fmla="*/ 2068874 w 2088198"/>
              <a:gd name="connsiteY35" fmla="*/ 423660 h 584900"/>
              <a:gd name="connsiteX36" fmla="*/ 1857044 w 2088198"/>
              <a:gd name="connsiteY36" fmla="*/ 494270 h 584900"/>
              <a:gd name="connsiteX37" fmla="*/ 1372217 w 2088198"/>
              <a:gd name="connsiteY37" fmla="*/ 517816 h 584900"/>
              <a:gd name="connsiteX38" fmla="*/ 903809 w 2088198"/>
              <a:gd name="connsiteY38" fmla="*/ 476618 h 584900"/>
              <a:gd name="connsiteX39" fmla="*/ 751997 w 2088198"/>
              <a:gd name="connsiteY39" fmla="*/ 427191 h 584900"/>
              <a:gd name="connsiteX40" fmla="*/ 981811 w 2088198"/>
              <a:gd name="connsiteY40" fmla="*/ 373835 h 584900"/>
              <a:gd name="connsiteX41" fmla="*/ 1624031 w 2088198"/>
              <a:gd name="connsiteY41" fmla="*/ 388355 h 584900"/>
              <a:gd name="connsiteX42" fmla="*/ 1961645 w 2088198"/>
              <a:gd name="connsiteY42" fmla="*/ 422067 h 584900"/>
              <a:gd name="connsiteX43" fmla="*/ 2082996 w 2088198"/>
              <a:gd name="connsiteY43" fmla="*/ 480148 h 584900"/>
              <a:gd name="connsiteX44" fmla="*/ 1977734 w 2088198"/>
              <a:gd name="connsiteY44" fmla="*/ 535070 h 584900"/>
              <a:gd name="connsiteX45" fmla="*/ 1592422 w 2088198"/>
              <a:gd name="connsiteY45" fmla="*/ 582415 h 584900"/>
              <a:gd name="connsiteX46" fmla="*/ 1188466 w 2088198"/>
              <a:gd name="connsiteY46" fmla="*/ 572573 h 584900"/>
              <a:gd name="connsiteX47" fmla="*/ 859963 w 2088198"/>
              <a:gd name="connsiteY47" fmla="*/ 524107 h 584900"/>
              <a:gd name="connsiteX48" fmla="*/ 476617 w 2088198"/>
              <a:gd name="connsiteY48" fmla="*/ 427191 h 584900"/>
              <a:gd name="connsiteX49" fmla="*/ 0 w 2088198"/>
              <a:gd name="connsiteY49" fmla="*/ 285971 h 584900"/>
              <a:gd name="connsiteX0" fmla="*/ 540167 w 2088198"/>
              <a:gd name="connsiteY0" fmla="*/ 0 h 584900"/>
              <a:gd name="connsiteX1" fmla="*/ 1468689 w 2088198"/>
              <a:gd name="connsiteY1" fmla="*/ 10592 h 584900"/>
              <a:gd name="connsiteX2" fmla="*/ 1920593 w 2088198"/>
              <a:gd name="connsiteY2" fmla="*/ 49427 h 584900"/>
              <a:gd name="connsiteX3" fmla="*/ 2086527 w 2088198"/>
              <a:gd name="connsiteY3" fmla="*/ 116507 h 584900"/>
              <a:gd name="connsiteX4" fmla="*/ 1835861 w 2088198"/>
              <a:gd name="connsiteY4" fmla="*/ 208300 h 584900"/>
              <a:gd name="connsiteX5" fmla="*/ 1405140 w 2088198"/>
              <a:gd name="connsiteY5" fmla="*/ 236544 h 584900"/>
              <a:gd name="connsiteX6" fmla="*/ 776711 w 2088198"/>
              <a:gd name="connsiteY6" fmla="*/ 158873 h 584900"/>
              <a:gd name="connsiteX7" fmla="*/ 896748 w 2088198"/>
              <a:gd name="connsiteY7" fmla="*/ 81202 h 584900"/>
              <a:gd name="connsiteX8" fmla="*/ 1391018 w 2088198"/>
              <a:gd name="connsiteY8" fmla="*/ 56488 h 584900"/>
              <a:gd name="connsiteX9" fmla="*/ 1754660 w 2088198"/>
              <a:gd name="connsiteY9" fmla="*/ 74141 h 584900"/>
              <a:gd name="connsiteX10" fmla="*/ 2044161 w 2088198"/>
              <a:gd name="connsiteY10" fmla="*/ 123568 h 584900"/>
              <a:gd name="connsiteX11" fmla="*/ 2037100 w 2088198"/>
              <a:gd name="connsiteY11" fmla="*/ 208300 h 584900"/>
              <a:gd name="connsiteX12" fmla="*/ 1832331 w 2088198"/>
              <a:gd name="connsiteY12" fmla="*/ 268318 h 584900"/>
              <a:gd name="connsiteX13" fmla="*/ 1451037 w 2088198"/>
              <a:gd name="connsiteY13" fmla="*/ 296562 h 584900"/>
              <a:gd name="connsiteX14" fmla="*/ 917931 w 2088198"/>
              <a:gd name="connsiteY14" fmla="*/ 257727 h 584900"/>
              <a:gd name="connsiteX15" fmla="*/ 751997 w 2088198"/>
              <a:gd name="connsiteY15" fmla="*/ 204769 h 584900"/>
              <a:gd name="connsiteX16" fmla="*/ 1129761 w 2088198"/>
              <a:gd name="connsiteY16" fmla="*/ 137690 h 584900"/>
              <a:gd name="connsiteX17" fmla="*/ 1737007 w 2088198"/>
              <a:gd name="connsiteY17" fmla="*/ 144751 h 584900"/>
              <a:gd name="connsiteX18" fmla="*/ 2082996 w 2088198"/>
              <a:gd name="connsiteY18" fmla="*/ 225952 h 584900"/>
              <a:gd name="connsiteX19" fmla="*/ 1885288 w 2088198"/>
              <a:gd name="connsiteY19" fmla="*/ 321276 h 584900"/>
              <a:gd name="connsiteX20" fmla="*/ 1482811 w 2088198"/>
              <a:gd name="connsiteY20" fmla="*/ 360111 h 584900"/>
              <a:gd name="connsiteX21" fmla="*/ 928522 w 2088198"/>
              <a:gd name="connsiteY21" fmla="*/ 335398 h 584900"/>
              <a:gd name="connsiteX22" fmla="*/ 737875 w 2088198"/>
              <a:gd name="connsiteY22" fmla="*/ 275379 h 584900"/>
              <a:gd name="connsiteX23" fmla="*/ 1023846 w 2088198"/>
              <a:gd name="connsiteY23" fmla="*/ 211830 h 584900"/>
              <a:gd name="connsiteX24" fmla="*/ 1719355 w 2088198"/>
              <a:gd name="connsiteY24" fmla="*/ 204769 h 584900"/>
              <a:gd name="connsiteX25" fmla="*/ 2068874 w 2088198"/>
              <a:gd name="connsiteY25" fmla="*/ 289501 h 584900"/>
              <a:gd name="connsiteX26" fmla="*/ 1945389 w 2088198"/>
              <a:gd name="connsiteY26" fmla="*/ 402449 h 584900"/>
              <a:gd name="connsiteX27" fmla="*/ 1371151 w 2088198"/>
              <a:gd name="connsiteY27" fmla="*/ 436587 h 584900"/>
              <a:gd name="connsiteX28" fmla="*/ 946175 w 2088198"/>
              <a:gd name="connsiteY28" fmla="*/ 402477 h 584900"/>
              <a:gd name="connsiteX29" fmla="*/ 747069 w 2088198"/>
              <a:gd name="connsiteY29" fmla="*/ 343653 h 584900"/>
              <a:gd name="connsiteX30" fmla="*/ 852911 w 2088198"/>
              <a:gd name="connsiteY30" fmla="*/ 298581 h 584900"/>
              <a:gd name="connsiteX31" fmla="*/ 999546 w 2088198"/>
              <a:gd name="connsiteY31" fmla="*/ 272646 h 584900"/>
              <a:gd name="connsiteX32" fmla="*/ 1393234 w 2088198"/>
              <a:gd name="connsiteY32" fmla="*/ 250267 h 584900"/>
              <a:gd name="connsiteX33" fmla="*/ 1737007 w 2088198"/>
              <a:gd name="connsiteY33" fmla="*/ 268318 h 584900"/>
              <a:gd name="connsiteX34" fmla="*/ 1977081 w 2088198"/>
              <a:gd name="connsiteY34" fmla="*/ 317745 h 584900"/>
              <a:gd name="connsiteX35" fmla="*/ 2068874 w 2088198"/>
              <a:gd name="connsiteY35" fmla="*/ 423660 h 584900"/>
              <a:gd name="connsiteX36" fmla="*/ 1857044 w 2088198"/>
              <a:gd name="connsiteY36" fmla="*/ 494270 h 584900"/>
              <a:gd name="connsiteX37" fmla="*/ 1372217 w 2088198"/>
              <a:gd name="connsiteY37" fmla="*/ 517816 h 584900"/>
              <a:gd name="connsiteX38" fmla="*/ 903809 w 2088198"/>
              <a:gd name="connsiteY38" fmla="*/ 476618 h 584900"/>
              <a:gd name="connsiteX39" fmla="*/ 751997 w 2088198"/>
              <a:gd name="connsiteY39" fmla="*/ 427191 h 584900"/>
              <a:gd name="connsiteX40" fmla="*/ 981811 w 2088198"/>
              <a:gd name="connsiteY40" fmla="*/ 373835 h 584900"/>
              <a:gd name="connsiteX41" fmla="*/ 1624031 w 2088198"/>
              <a:gd name="connsiteY41" fmla="*/ 388355 h 584900"/>
              <a:gd name="connsiteX42" fmla="*/ 1961645 w 2088198"/>
              <a:gd name="connsiteY42" fmla="*/ 422067 h 584900"/>
              <a:gd name="connsiteX43" fmla="*/ 2082996 w 2088198"/>
              <a:gd name="connsiteY43" fmla="*/ 480148 h 584900"/>
              <a:gd name="connsiteX44" fmla="*/ 1977734 w 2088198"/>
              <a:gd name="connsiteY44" fmla="*/ 535070 h 584900"/>
              <a:gd name="connsiteX45" fmla="*/ 1592422 w 2088198"/>
              <a:gd name="connsiteY45" fmla="*/ 582415 h 584900"/>
              <a:gd name="connsiteX46" fmla="*/ 1188466 w 2088198"/>
              <a:gd name="connsiteY46" fmla="*/ 572573 h 584900"/>
              <a:gd name="connsiteX47" fmla="*/ 859963 w 2088198"/>
              <a:gd name="connsiteY47" fmla="*/ 524107 h 584900"/>
              <a:gd name="connsiteX48" fmla="*/ 476617 w 2088198"/>
              <a:gd name="connsiteY48" fmla="*/ 427191 h 584900"/>
              <a:gd name="connsiteX49" fmla="*/ 0 w 2088198"/>
              <a:gd name="connsiteY49" fmla="*/ 285971 h 584900"/>
              <a:gd name="connsiteX0" fmla="*/ 540167 w 2088198"/>
              <a:gd name="connsiteY0" fmla="*/ 0 h 584900"/>
              <a:gd name="connsiteX1" fmla="*/ 1468689 w 2088198"/>
              <a:gd name="connsiteY1" fmla="*/ 10592 h 584900"/>
              <a:gd name="connsiteX2" fmla="*/ 1920593 w 2088198"/>
              <a:gd name="connsiteY2" fmla="*/ 49427 h 584900"/>
              <a:gd name="connsiteX3" fmla="*/ 2086527 w 2088198"/>
              <a:gd name="connsiteY3" fmla="*/ 116507 h 584900"/>
              <a:gd name="connsiteX4" fmla="*/ 1835861 w 2088198"/>
              <a:gd name="connsiteY4" fmla="*/ 208300 h 584900"/>
              <a:gd name="connsiteX5" fmla="*/ 1405140 w 2088198"/>
              <a:gd name="connsiteY5" fmla="*/ 236544 h 584900"/>
              <a:gd name="connsiteX6" fmla="*/ 776711 w 2088198"/>
              <a:gd name="connsiteY6" fmla="*/ 158873 h 584900"/>
              <a:gd name="connsiteX7" fmla="*/ 896748 w 2088198"/>
              <a:gd name="connsiteY7" fmla="*/ 81202 h 584900"/>
              <a:gd name="connsiteX8" fmla="*/ 1391018 w 2088198"/>
              <a:gd name="connsiteY8" fmla="*/ 56488 h 584900"/>
              <a:gd name="connsiteX9" fmla="*/ 1754660 w 2088198"/>
              <a:gd name="connsiteY9" fmla="*/ 74141 h 584900"/>
              <a:gd name="connsiteX10" fmla="*/ 2044161 w 2088198"/>
              <a:gd name="connsiteY10" fmla="*/ 123568 h 584900"/>
              <a:gd name="connsiteX11" fmla="*/ 2037100 w 2088198"/>
              <a:gd name="connsiteY11" fmla="*/ 208300 h 584900"/>
              <a:gd name="connsiteX12" fmla="*/ 1832331 w 2088198"/>
              <a:gd name="connsiteY12" fmla="*/ 268318 h 584900"/>
              <a:gd name="connsiteX13" fmla="*/ 1451037 w 2088198"/>
              <a:gd name="connsiteY13" fmla="*/ 296562 h 584900"/>
              <a:gd name="connsiteX14" fmla="*/ 917931 w 2088198"/>
              <a:gd name="connsiteY14" fmla="*/ 257727 h 584900"/>
              <a:gd name="connsiteX15" fmla="*/ 751997 w 2088198"/>
              <a:gd name="connsiteY15" fmla="*/ 204769 h 584900"/>
              <a:gd name="connsiteX16" fmla="*/ 1129761 w 2088198"/>
              <a:gd name="connsiteY16" fmla="*/ 137690 h 584900"/>
              <a:gd name="connsiteX17" fmla="*/ 1737007 w 2088198"/>
              <a:gd name="connsiteY17" fmla="*/ 144751 h 584900"/>
              <a:gd name="connsiteX18" fmla="*/ 2082996 w 2088198"/>
              <a:gd name="connsiteY18" fmla="*/ 225952 h 584900"/>
              <a:gd name="connsiteX19" fmla="*/ 1885288 w 2088198"/>
              <a:gd name="connsiteY19" fmla="*/ 321276 h 584900"/>
              <a:gd name="connsiteX20" fmla="*/ 1482811 w 2088198"/>
              <a:gd name="connsiteY20" fmla="*/ 360111 h 584900"/>
              <a:gd name="connsiteX21" fmla="*/ 928522 w 2088198"/>
              <a:gd name="connsiteY21" fmla="*/ 335398 h 584900"/>
              <a:gd name="connsiteX22" fmla="*/ 737875 w 2088198"/>
              <a:gd name="connsiteY22" fmla="*/ 275379 h 584900"/>
              <a:gd name="connsiteX23" fmla="*/ 1023846 w 2088198"/>
              <a:gd name="connsiteY23" fmla="*/ 211830 h 584900"/>
              <a:gd name="connsiteX24" fmla="*/ 1719355 w 2088198"/>
              <a:gd name="connsiteY24" fmla="*/ 204769 h 584900"/>
              <a:gd name="connsiteX25" fmla="*/ 2068874 w 2088198"/>
              <a:gd name="connsiteY25" fmla="*/ 289501 h 584900"/>
              <a:gd name="connsiteX26" fmla="*/ 1945389 w 2088198"/>
              <a:gd name="connsiteY26" fmla="*/ 402449 h 584900"/>
              <a:gd name="connsiteX27" fmla="*/ 1371151 w 2088198"/>
              <a:gd name="connsiteY27" fmla="*/ 436587 h 584900"/>
              <a:gd name="connsiteX28" fmla="*/ 946175 w 2088198"/>
              <a:gd name="connsiteY28" fmla="*/ 402477 h 584900"/>
              <a:gd name="connsiteX29" fmla="*/ 747069 w 2088198"/>
              <a:gd name="connsiteY29" fmla="*/ 343653 h 584900"/>
              <a:gd name="connsiteX30" fmla="*/ 852911 w 2088198"/>
              <a:gd name="connsiteY30" fmla="*/ 298581 h 584900"/>
              <a:gd name="connsiteX31" fmla="*/ 999546 w 2088198"/>
              <a:gd name="connsiteY31" fmla="*/ 272646 h 584900"/>
              <a:gd name="connsiteX32" fmla="*/ 1393234 w 2088198"/>
              <a:gd name="connsiteY32" fmla="*/ 250267 h 584900"/>
              <a:gd name="connsiteX33" fmla="*/ 1737007 w 2088198"/>
              <a:gd name="connsiteY33" fmla="*/ 268318 h 584900"/>
              <a:gd name="connsiteX34" fmla="*/ 1984224 w 2088198"/>
              <a:gd name="connsiteY34" fmla="*/ 320878 h 584900"/>
              <a:gd name="connsiteX35" fmla="*/ 2068874 w 2088198"/>
              <a:gd name="connsiteY35" fmla="*/ 423660 h 584900"/>
              <a:gd name="connsiteX36" fmla="*/ 1857044 w 2088198"/>
              <a:gd name="connsiteY36" fmla="*/ 494270 h 584900"/>
              <a:gd name="connsiteX37" fmla="*/ 1372217 w 2088198"/>
              <a:gd name="connsiteY37" fmla="*/ 517816 h 584900"/>
              <a:gd name="connsiteX38" fmla="*/ 903809 w 2088198"/>
              <a:gd name="connsiteY38" fmla="*/ 476618 h 584900"/>
              <a:gd name="connsiteX39" fmla="*/ 751997 w 2088198"/>
              <a:gd name="connsiteY39" fmla="*/ 427191 h 584900"/>
              <a:gd name="connsiteX40" fmla="*/ 981811 w 2088198"/>
              <a:gd name="connsiteY40" fmla="*/ 373835 h 584900"/>
              <a:gd name="connsiteX41" fmla="*/ 1624031 w 2088198"/>
              <a:gd name="connsiteY41" fmla="*/ 388355 h 584900"/>
              <a:gd name="connsiteX42" fmla="*/ 1961645 w 2088198"/>
              <a:gd name="connsiteY42" fmla="*/ 422067 h 584900"/>
              <a:gd name="connsiteX43" fmla="*/ 2082996 w 2088198"/>
              <a:gd name="connsiteY43" fmla="*/ 480148 h 584900"/>
              <a:gd name="connsiteX44" fmla="*/ 1977734 w 2088198"/>
              <a:gd name="connsiteY44" fmla="*/ 535070 h 584900"/>
              <a:gd name="connsiteX45" fmla="*/ 1592422 w 2088198"/>
              <a:gd name="connsiteY45" fmla="*/ 582415 h 584900"/>
              <a:gd name="connsiteX46" fmla="*/ 1188466 w 2088198"/>
              <a:gd name="connsiteY46" fmla="*/ 572573 h 584900"/>
              <a:gd name="connsiteX47" fmla="*/ 859963 w 2088198"/>
              <a:gd name="connsiteY47" fmla="*/ 524107 h 584900"/>
              <a:gd name="connsiteX48" fmla="*/ 476617 w 2088198"/>
              <a:gd name="connsiteY48" fmla="*/ 427191 h 584900"/>
              <a:gd name="connsiteX49" fmla="*/ 0 w 2088198"/>
              <a:gd name="connsiteY49" fmla="*/ 285971 h 584900"/>
              <a:gd name="connsiteX0" fmla="*/ 540167 w 2088198"/>
              <a:gd name="connsiteY0" fmla="*/ 0 h 584900"/>
              <a:gd name="connsiteX1" fmla="*/ 1468689 w 2088198"/>
              <a:gd name="connsiteY1" fmla="*/ 10592 h 584900"/>
              <a:gd name="connsiteX2" fmla="*/ 1920593 w 2088198"/>
              <a:gd name="connsiteY2" fmla="*/ 49427 h 584900"/>
              <a:gd name="connsiteX3" fmla="*/ 2086527 w 2088198"/>
              <a:gd name="connsiteY3" fmla="*/ 116507 h 584900"/>
              <a:gd name="connsiteX4" fmla="*/ 1835861 w 2088198"/>
              <a:gd name="connsiteY4" fmla="*/ 208300 h 584900"/>
              <a:gd name="connsiteX5" fmla="*/ 1405140 w 2088198"/>
              <a:gd name="connsiteY5" fmla="*/ 236544 h 584900"/>
              <a:gd name="connsiteX6" fmla="*/ 776711 w 2088198"/>
              <a:gd name="connsiteY6" fmla="*/ 158873 h 584900"/>
              <a:gd name="connsiteX7" fmla="*/ 896748 w 2088198"/>
              <a:gd name="connsiteY7" fmla="*/ 81202 h 584900"/>
              <a:gd name="connsiteX8" fmla="*/ 1391018 w 2088198"/>
              <a:gd name="connsiteY8" fmla="*/ 56488 h 584900"/>
              <a:gd name="connsiteX9" fmla="*/ 1754660 w 2088198"/>
              <a:gd name="connsiteY9" fmla="*/ 74141 h 584900"/>
              <a:gd name="connsiteX10" fmla="*/ 2044161 w 2088198"/>
              <a:gd name="connsiteY10" fmla="*/ 123568 h 584900"/>
              <a:gd name="connsiteX11" fmla="*/ 2037100 w 2088198"/>
              <a:gd name="connsiteY11" fmla="*/ 208300 h 584900"/>
              <a:gd name="connsiteX12" fmla="*/ 1832331 w 2088198"/>
              <a:gd name="connsiteY12" fmla="*/ 268318 h 584900"/>
              <a:gd name="connsiteX13" fmla="*/ 1451037 w 2088198"/>
              <a:gd name="connsiteY13" fmla="*/ 296562 h 584900"/>
              <a:gd name="connsiteX14" fmla="*/ 917931 w 2088198"/>
              <a:gd name="connsiteY14" fmla="*/ 257727 h 584900"/>
              <a:gd name="connsiteX15" fmla="*/ 751997 w 2088198"/>
              <a:gd name="connsiteY15" fmla="*/ 204769 h 584900"/>
              <a:gd name="connsiteX16" fmla="*/ 1129761 w 2088198"/>
              <a:gd name="connsiteY16" fmla="*/ 137690 h 584900"/>
              <a:gd name="connsiteX17" fmla="*/ 1737007 w 2088198"/>
              <a:gd name="connsiteY17" fmla="*/ 144751 h 584900"/>
              <a:gd name="connsiteX18" fmla="*/ 2082996 w 2088198"/>
              <a:gd name="connsiteY18" fmla="*/ 225952 h 584900"/>
              <a:gd name="connsiteX19" fmla="*/ 1885288 w 2088198"/>
              <a:gd name="connsiteY19" fmla="*/ 321276 h 584900"/>
              <a:gd name="connsiteX20" fmla="*/ 1482811 w 2088198"/>
              <a:gd name="connsiteY20" fmla="*/ 360111 h 584900"/>
              <a:gd name="connsiteX21" fmla="*/ 928522 w 2088198"/>
              <a:gd name="connsiteY21" fmla="*/ 335398 h 584900"/>
              <a:gd name="connsiteX22" fmla="*/ 737875 w 2088198"/>
              <a:gd name="connsiteY22" fmla="*/ 275379 h 584900"/>
              <a:gd name="connsiteX23" fmla="*/ 1023846 w 2088198"/>
              <a:gd name="connsiteY23" fmla="*/ 211830 h 584900"/>
              <a:gd name="connsiteX24" fmla="*/ 1719355 w 2088198"/>
              <a:gd name="connsiteY24" fmla="*/ 204769 h 584900"/>
              <a:gd name="connsiteX25" fmla="*/ 2068874 w 2088198"/>
              <a:gd name="connsiteY25" fmla="*/ 289501 h 584900"/>
              <a:gd name="connsiteX26" fmla="*/ 1945389 w 2088198"/>
              <a:gd name="connsiteY26" fmla="*/ 402449 h 584900"/>
              <a:gd name="connsiteX27" fmla="*/ 1371151 w 2088198"/>
              <a:gd name="connsiteY27" fmla="*/ 436587 h 584900"/>
              <a:gd name="connsiteX28" fmla="*/ 946175 w 2088198"/>
              <a:gd name="connsiteY28" fmla="*/ 402477 h 584900"/>
              <a:gd name="connsiteX29" fmla="*/ 747069 w 2088198"/>
              <a:gd name="connsiteY29" fmla="*/ 343653 h 584900"/>
              <a:gd name="connsiteX30" fmla="*/ 852911 w 2088198"/>
              <a:gd name="connsiteY30" fmla="*/ 298581 h 584900"/>
              <a:gd name="connsiteX31" fmla="*/ 999546 w 2088198"/>
              <a:gd name="connsiteY31" fmla="*/ 272646 h 584900"/>
              <a:gd name="connsiteX32" fmla="*/ 1393234 w 2088198"/>
              <a:gd name="connsiteY32" fmla="*/ 250267 h 584900"/>
              <a:gd name="connsiteX33" fmla="*/ 1737007 w 2088198"/>
              <a:gd name="connsiteY33" fmla="*/ 268318 h 584900"/>
              <a:gd name="connsiteX34" fmla="*/ 1984224 w 2088198"/>
              <a:gd name="connsiteY34" fmla="*/ 320878 h 584900"/>
              <a:gd name="connsiteX35" fmla="*/ 2068874 w 2088198"/>
              <a:gd name="connsiteY35" fmla="*/ 423660 h 584900"/>
              <a:gd name="connsiteX36" fmla="*/ 1857044 w 2088198"/>
              <a:gd name="connsiteY36" fmla="*/ 494270 h 584900"/>
              <a:gd name="connsiteX37" fmla="*/ 1372217 w 2088198"/>
              <a:gd name="connsiteY37" fmla="*/ 517816 h 584900"/>
              <a:gd name="connsiteX38" fmla="*/ 903809 w 2088198"/>
              <a:gd name="connsiteY38" fmla="*/ 476618 h 584900"/>
              <a:gd name="connsiteX39" fmla="*/ 751997 w 2088198"/>
              <a:gd name="connsiteY39" fmla="*/ 427191 h 584900"/>
              <a:gd name="connsiteX40" fmla="*/ 981811 w 2088198"/>
              <a:gd name="connsiteY40" fmla="*/ 373835 h 584900"/>
              <a:gd name="connsiteX41" fmla="*/ 1624031 w 2088198"/>
              <a:gd name="connsiteY41" fmla="*/ 388355 h 584900"/>
              <a:gd name="connsiteX42" fmla="*/ 1961645 w 2088198"/>
              <a:gd name="connsiteY42" fmla="*/ 422067 h 584900"/>
              <a:gd name="connsiteX43" fmla="*/ 2082996 w 2088198"/>
              <a:gd name="connsiteY43" fmla="*/ 480148 h 584900"/>
              <a:gd name="connsiteX44" fmla="*/ 1977734 w 2088198"/>
              <a:gd name="connsiteY44" fmla="*/ 535070 h 584900"/>
              <a:gd name="connsiteX45" fmla="*/ 1592422 w 2088198"/>
              <a:gd name="connsiteY45" fmla="*/ 582415 h 584900"/>
              <a:gd name="connsiteX46" fmla="*/ 1188466 w 2088198"/>
              <a:gd name="connsiteY46" fmla="*/ 572573 h 584900"/>
              <a:gd name="connsiteX47" fmla="*/ 859963 w 2088198"/>
              <a:gd name="connsiteY47" fmla="*/ 524107 h 584900"/>
              <a:gd name="connsiteX48" fmla="*/ 476617 w 2088198"/>
              <a:gd name="connsiteY48" fmla="*/ 427191 h 584900"/>
              <a:gd name="connsiteX49" fmla="*/ 0 w 2088198"/>
              <a:gd name="connsiteY49" fmla="*/ 285971 h 584900"/>
              <a:gd name="connsiteX0" fmla="*/ 540167 w 2088198"/>
              <a:gd name="connsiteY0" fmla="*/ 0 h 584674"/>
              <a:gd name="connsiteX1" fmla="*/ 1468689 w 2088198"/>
              <a:gd name="connsiteY1" fmla="*/ 10592 h 584674"/>
              <a:gd name="connsiteX2" fmla="*/ 1920593 w 2088198"/>
              <a:gd name="connsiteY2" fmla="*/ 49427 h 584674"/>
              <a:gd name="connsiteX3" fmla="*/ 2086527 w 2088198"/>
              <a:gd name="connsiteY3" fmla="*/ 116507 h 584674"/>
              <a:gd name="connsiteX4" fmla="*/ 1835861 w 2088198"/>
              <a:gd name="connsiteY4" fmla="*/ 208300 h 584674"/>
              <a:gd name="connsiteX5" fmla="*/ 1405140 w 2088198"/>
              <a:gd name="connsiteY5" fmla="*/ 236544 h 584674"/>
              <a:gd name="connsiteX6" fmla="*/ 776711 w 2088198"/>
              <a:gd name="connsiteY6" fmla="*/ 158873 h 584674"/>
              <a:gd name="connsiteX7" fmla="*/ 896748 w 2088198"/>
              <a:gd name="connsiteY7" fmla="*/ 81202 h 584674"/>
              <a:gd name="connsiteX8" fmla="*/ 1391018 w 2088198"/>
              <a:gd name="connsiteY8" fmla="*/ 56488 h 584674"/>
              <a:gd name="connsiteX9" fmla="*/ 1754660 w 2088198"/>
              <a:gd name="connsiteY9" fmla="*/ 74141 h 584674"/>
              <a:gd name="connsiteX10" fmla="*/ 2044161 w 2088198"/>
              <a:gd name="connsiteY10" fmla="*/ 123568 h 584674"/>
              <a:gd name="connsiteX11" fmla="*/ 2037100 w 2088198"/>
              <a:gd name="connsiteY11" fmla="*/ 208300 h 584674"/>
              <a:gd name="connsiteX12" fmla="*/ 1832331 w 2088198"/>
              <a:gd name="connsiteY12" fmla="*/ 268318 h 584674"/>
              <a:gd name="connsiteX13" fmla="*/ 1451037 w 2088198"/>
              <a:gd name="connsiteY13" fmla="*/ 296562 h 584674"/>
              <a:gd name="connsiteX14" fmla="*/ 917931 w 2088198"/>
              <a:gd name="connsiteY14" fmla="*/ 257727 h 584674"/>
              <a:gd name="connsiteX15" fmla="*/ 751997 w 2088198"/>
              <a:gd name="connsiteY15" fmla="*/ 204769 h 584674"/>
              <a:gd name="connsiteX16" fmla="*/ 1129761 w 2088198"/>
              <a:gd name="connsiteY16" fmla="*/ 137690 h 584674"/>
              <a:gd name="connsiteX17" fmla="*/ 1737007 w 2088198"/>
              <a:gd name="connsiteY17" fmla="*/ 144751 h 584674"/>
              <a:gd name="connsiteX18" fmla="*/ 2082996 w 2088198"/>
              <a:gd name="connsiteY18" fmla="*/ 225952 h 584674"/>
              <a:gd name="connsiteX19" fmla="*/ 1885288 w 2088198"/>
              <a:gd name="connsiteY19" fmla="*/ 321276 h 584674"/>
              <a:gd name="connsiteX20" fmla="*/ 1482811 w 2088198"/>
              <a:gd name="connsiteY20" fmla="*/ 360111 h 584674"/>
              <a:gd name="connsiteX21" fmla="*/ 928522 w 2088198"/>
              <a:gd name="connsiteY21" fmla="*/ 335398 h 584674"/>
              <a:gd name="connsiteX22" fmla="*/ 737875 w 2088198"/>
              <a:gd name="connsiteY22" fmla="*/ 275379 h 584674"/>
              <a:gd name="connsiteX23" fmla="*/ 1023846 w 2088198"/>
              <a:gd name="connsiteY23" fmla="*/ 211830 h 584674"/>
              <a:gd name="connsiteX24" fmla="*/ 1719355 w 2088198"/>
              <a:gd name="connsiteY24" fmla="*/ 204769 h 584674"/>
              <a:gd name="connsiteX25" fmla="*/ 2068874 w 2088198"/>
              <a:gd name="connsiteY25" fmla="*/ 289501 h 584674"/>
              <a:gd name="connsiteX26" fmla="*/ 1945389 w 2088198"/>
              <a:gd name="connsiteY26" fmla="*/ 402449 h 584674"/>
              <a:gd name="connsiteX27" fmla="*/ 1371151 w 2088198"/>
              <a:gd name="connsiteY27" fmla="*/ 436587 h 584674"/>
              <a:gd name="connsiteX28" fmla="*/ 946175 w 2088198"/>
              <a:gd name="connsiteY28" fmla="*/ 402477 h 584674"/>
              <a:gd name="connsiteX29" fmla="*/ 747069 w 2088198"/>
              <a:gd name="connsiteY29" fmla="*/ 343653 h 584674"/>
              <a:gd name="connsiteX30" fmla="*/ 852911 w 2088198"/>
              <a:gd name="connsiteY30" fmla="*/ 298581 h 584674"/>
              <a:gd name="connsiteX31" fmla="*/ 999546 w 2088198"/>
              <a:gd name="connsiteY31" fmla="*/ 272646 h 584674"/>
              <a:gd name="connsiteX32" fmla="*/ 1393234 w 2088198"/>
              <a:gd name="connsiteY32" fmla="*/ 250267 h 584674"/>
              <a:gd name="connsiteX33" fmla="*/ 1737007 w 2088198"/>
              <a:gd name="connsiteY33" fmla="*/ 268318 h 584674"/>
              <a:gd name="connsiteX34" fmla="*/ 1984224 w 2088198"/>
              <a:gd name="connsiteY34" fmla="*/ 320878 h 584674"/>
              <a:gd name="connsiteX35" fmla="*/ 2068874 w 2088198"/>
              <a:gd name="connsiteY35" fmla="*/ 423660 h 584674"/>
              <a:gd name="connsiteX36" fmla="*/ 1857044 w 2088198"/>
              <a:gd name="connsiteY36" fmla="*/ 494270 h 584674"/>
              <a:gd name="connsiteX37" fmla="*/ 1372217 w 2088198"/>
              <a:gd name="connsiteY37" fmla="*/ 517816 h 584674"/>
              <a:gd name="connsiteX38" fmla="*/ 903809 w 2088198"/>
              <a:gd name="connsiteY38" fmla="*/ 476618 h 584674"/>
              <a:gd name="connsiteX39" fmla="*/ 751997 w 2088198"/>
              <a:gd name="connsiteY39" fmla="*/ 427191 h 584674"/>
              <a:gd name="connsiteX40" fmla="*/ 981811 w 2088198"/>
              <a:gd name="connsiteY40" fmla="*/ 373835 h 584674"/>
              <a:gd name="connsiteX41" fmla="*/ 1624031 w 2088198"/>
              <a:gd name="connsiteY41" fmla="*/ 388355 h 584674"/>
              <a:gd name="connsiteX42" fmla="*/ 1961645 w 2088198"/>
              <a:gd name="connsiteY42" fmla="*/ 422067 h 584674"/>
              <a:gd name="connsiteX43" fmla="*/ 2082996 w 2088198"/>
              <a:gd name="connsiteY43" fmla="*/ 480148 h 584674"/>
              <a:gd name="connsiteX44" fmla="*/ 1982496 w 2088198"/>
              <a:gd name="connsiteY44" fmla="*/ 538202 h 584674"/>
              <a:gd name="connsiteX45" fmla="*/ 1592422 w 2088198"/>
              <a:gd name="connsiteY45" fmla="*/ 582415 h 584674"/>
              <a:gd name="connsiteX46" fmla="*/ 1188466 w 2088198"/>
              <a:gd name="connsiteY46" fmla="*/ 572573 h 584674"/>
              <a:gd name="connsiteX47" fmla="*/ 859963 w 2088198"/>
              <a:gd name="connsiteY47" fmla="*/ 524107 h 584674"/>
              <a:gd name="connsiteX48" fmla="*/ 476617 w 2088198"/>
              <a:gd name="connsiteY48" fmla="*/ 427191 h 584674"/>
              <a:gd name="connsiteX49" fmla="*/ 0 w 2088198"/>
              <a:gd name="connsiteY49" fmla="*/ 285971 h 584674"/>
              <a:gd name="connsiteX0" fmla="*/ 540167 w 2088198"/>
              <a:gd name="connsiteY0" fmla="*/ 0 h 584674"/>
              <a:gd name="connsiteX1" fmla="*/ 1468689 w 2088198"/>
              <a:gd name="connsiteY1" fmla="*/ 10592 h 584674"/>
              <a:gd name="connsiteX2" fmla="*/ 1920593 w 2088198"/>
              <a:gd name="connsiteY2" fmla="*/ 49427 h 584674"/>
              <a:gd name="connsiteX3" fmla="*/ 2086527 w 2088198"/>
              <a:gd name="connsiteY3" fmla="*/ 116507 h 584674"/>
              <a:gd name="connsiteX4" fmla="*/ 1835861 w 2088198"/>
              <a:gd name="connsiteY4" fmla="*/ 208300 h 584674"/>
              <a:gd name="connsiteX5" fmla="*/ 1405140 w 2088198"/>
              <a:gd name="connsiteY5" fmla="*/ 236544 h 584674"/>
              <a:gd name="connsiteX6" fmla="*/ 776711 w 2088198"/>
              <a:gd name="connsiteY6" fmla="*/ 158873 h 584674"/>
              <a:gd name="connsiteX7" fmla="*/ 896748 w 2088198"/>
              <a:gd name="connsiteY7" fmla="*/ 81202 h 584674"/>
              <a:gd name="connsiteX8" fmla="*/ 1391018 w 2088198"/>
              <a:gd name="connsiteY8" fmla="*/ 56488 h 584674"/>
              <a:gd name="connsiteX9" fmla="*/ 1754660 w 2088198"/>
              <a:gd name="connsiteY9" fmla="*/ 74141 h 584674"/>
              <a:gd name="connsiteX10" fmla="*/ 2044161 w 2088198"/>
              <a:gd name="connsiteY10" fmla="*/ 123568 h 584674"/>
              <a:gd name="connsiteX11" fmla="*/ 2037100 w 2088198"/>
              <a:gd name="connsiteY11" fmla="*/ 208300 h 584674"/>
              <a:gd name="connsiteX12" fmla="*/ 1832331 w 2088198"/>
              <a:gd name="connsiteY12" fmla="*/ 268318 h 584674"/>
              <a:gd name="connsiteX13" fmla="*/ 1451037 w 2088198"/>
              <a:gd name="connsiteY13" fmla="*/ 296562 h 584674"/>
              <a:gd name="connsiteX14" fmla="*/ 917931 w 2088198"/>
              <a:gd name="connsiteY14" fmla="*/ 257727 h 584674"/>
              <a:gd name="connsiteX15" fmla="*/ 751997 w 2088198"/>
              <a:gd name="connsiteY15" fmla="*/ 204769 h 584674"/>
              <a:gd name="connsiteX16" fmla="*/ 1129761 w 2088198"/>
              <a:gd name="connsiteY16" fmla="*/ 137690 h 584674"/>
              <a:gd name="connsiteX17" fmla="*/ 1737007 w 2088198"/>
              <a:gd name="connsiteY17" fmla="*/ 144751 h 584674"/>
              <a:gd name="connsiteX18" fmla="*/ 2082996 w 2088198"/>
              <a:gd name="connsiteY18" fmla="*/ 225952 h 584674"/>
              <a:gd name="connsiteX19" fmla="*/ 1885288 w 2088198"/>
              <a:gd name="connsiteY19" fmla="*/ 321276 h 584674"/>
              <a:gd name="connsiteX20" fmla="*/ 1482811 w 2088198"/>
              <a:gd name="connsiteY20" fmla="*/ 360111 h 584674"/>
              <a:gd name="connsiteX21" fmla="*/ 928522 w 2088198"/>
              <a:gd name="connsiteY21" fmla="*/ 335398 h 584674"/>
              <a:gd name="connsiteX22" fmla="*/ 737875 w 2088198"/>
              <a:gd name="connsiteY22" fmla="*/ 275379 h 584674"/>
              <a:gd name="connsiteX23" fmla="*/ 1023846 w 2088198"/>
              <a:gd name="connsiteY23" fmla="*/ 211830 h 584674"/>
              <a:gd name="connsiteX24" fmla="*/ 1719355 w 2088198"/>
              <a:gd name="connsiteY24" fmla="*/ 204769 h 584674"/>
              <a:gd name="connsiteX25" fmla="*/ 2068874 w 2088198"/>
              <a:gd name="connsiteY25" fmla="*/ 289501 h 584674"/>
              <a:gd name="connsiteX26" fmla="*/ 1945389 w 2088198"/>
              <a:gd name="connsiteY26" fmla="*/ 402449 h 584674"/>
              <a:gd name="connsiteX27" fmla="*/ 1371151 w 2088198"/>
              <a:gd name="connsiteY27" fmla="*/ 436587 h 584674"/>
              <a:gd name="connsiteX28" fmla="*/ 946175 w 2088198"/>
              <a:gd name="connsiteY28" fmla="*/ 402477 h 584674"/>
              <a:gd name="connsiteX29" fmla="*/ 747069 w 2088198"/>
              <a:gd name="connsiteY29" fmla="*/ 343653 h 584674"/>
              <a:gd name="connsiteX30" fmla="*/ 852911 w 2088198"/>
              <a:gd name="connsiteY30" fmla="*/ 298581 h 584674"/>
              <a:gd name="connsiteX31" fmla="*/ 999546 w 2088198"/>
              <a:gd name="connsiteY31" fmla="*/ 272646 h 584674"/>
              <a:gd name="connsiteX32" fmla="*/ 1393234 w 2088198"/>
              <a:gd name="connsiteY32" fmla="*/ 250267 h 584674"/>
              <a:gd name="connsiteX33" fmla="*/ 1737007 w 2088198"/>
              <a:gd name="connsiteY33" fmla="*/ 268318 h 584674"/>
              <a:gd name="connsiteX34" fmla="*/ 1979462 w 2088198"/>
              <a:gd name="connsiteY34" fmla="*/ 333407 h 584674"/>
              <a:gd name="connsiteX35" fmla="*/ 2068874 w 2088198"/>
              <a:gd name="connsiteY35" fmla="*/ 423660 h 584674"/>
              <a:gd name="connsiteX36" fmla="*/ 1857044 w 2088198"/>
              <a:gd name="connsiteY36" fmla="*/ 494270 h 584674"/>
              <a:gd name="connsiteX37" fmla="*/ 1372217 w 2088198"/>
              <a:gd name="connsiteY37" fmla="*/ 517816 h 584674"/>
              <a:gd name="connsiteX38" fmla="*/ 903809 w 2088198"/>
              <a:gd name="connsiteY38" fmla="*/ 476618 h 584674"/>
              <a:gd name="connsiteX39" fmla="*/ 751997 w 2088198"/>
              <a:gd name="connsiteY39" fmla="*/ 427191 h 584674"/>
              <a:gd name="connsiteX40" fmla="*/ 981811 w 2088198"/>
              <a:gd name="connsiteY40" fmla="*/ 373835 h 584674"/>
              <a:gd name="connsiteX41" fmla="*/ 1624031 w 2088198"/>
              <a:gd name="connsiteY41" fmla="*/ 388355 h 584674"/>
              <a:gd name="connsiteX42" fmla="*/ 1961645 w 2088198"/>
              <a:gd name="connsiteY42" fmla="*/ 422067 h 584674"/>
              <a:gd name="connsiteX43" fmla="*/ 2082996 w 2088198"/>
              <a:gd name="connsiteY43" fmla="*/ 480148 h 584674"/>
              <a:gd name="connsiteX44" fmla="*/ 1982496 w 2088198"/>
              <a:gd name="connsiteY44" fmla="*/ 538202 h 584674"/>
              <a:gd name="connsiteX45" fmla="*/ 1592422 w 2088198"/>
              <a:gd name="connsiteY45" fmla="*/ 582415 h 584674"/>
              <a:gd name="connsiteX46" fmla="*/ 1188466 w 2088198"/>
              <a:gd name="connsiteY46" fmla="*/ 572573 h 584674"/>
              <a:gd name="connsiteX47" fmla="*/ 859963 w 2088198"/>
              <a:gd name="connsiteY47" fmla="*/ 524107 h 584674"/>
              <a:gd name="connsiteX48" fmla="*/ 476617 w 2088198"/>
              <a:gd name="connsiteY48" fmla="*/ 427191 h 584674"/>
              <a:gd name="connsiteX49" fmla="*/ 0 w 2088198"/>
              <a:gd name="connsiteY49" fmla="*/ 285971 h 584674"/>
              <a:gd name="connsiteX0" fmla="*/ 540167 w 2088198"/>
              <a:gd name="connsiteY0" fmla="*/ 0 h 584674"/>
              <a:gd name="connsiteX1" fmla="*/ 1468689 w 2088198"/>
              <a:gd name="connsiteY1" fmla="*/ 10592 h 584674"/>
              <a:gd name="connsiteX2" fmla="*/ 1920593 w 2088198"/>
              <a:gd name="connsiteY2" fmla="*/ 49427 h 584674"/>
              <a:gd name="connsiteX3" fmla="*/ 2086527 w 2088198"/>
              <a:gd name="connsiteY3" fmla="*/ 116507 h 584674"/>
              <a:gd name="connsiteX4" fmla="*/ 1835861 w 2088198"/>
              <a:gd name="connsiteY4" fmla="*/ 208300 h 584674"/>
              <a:gd name="connsiteX5" fmla="*/ 1405140 w 2088198"/>
              <a:gd name="connsiteY5" fmla="*/ 236544 h 584674"/>
              <a:gd name="connsiteX6" fmla="*/ 776711 w 2088198"/>
              <a:gd name="connsiteY6" fmla="*/ 158873 h 584674"/>
              <a:gd name="connsiteX7" fmla="*/ 896748 w 2088198"/>
              <a:gd name="connsiteY7" fmla="*/ 81202 h 584674"/>
              <a:gd name="connsiteX8" fmla="*/ 1391018 w 2088198"/>
              <a:gd name="connsiteY8" fmla="*/ 56488 h 584674"/>
              <a:gd name="connsiteX9" fmla="*/ 1754660 w 2088198"/>
              <a:gd name="connsiteY9" fmla="*/ 74141 h 584674"/>
              <a:gd name="connsiteX10" fmla="*/ 2044161 w 2088198"/>
              <a:gd name="connsiteY10" fmla="*/ 123568 h 584674"/>
              <a:gd name="connsiteX11" fmla="*/ 2037100 w 2088198"/>
              <a:gd name="connsiteY11" fmla="*/ 208300 h 584674"/>
              <a:gd name="connsiteX12" fmla="*/ 1832331 w 2088198"/>
              <a:gd name="connsiteY12" fmla="*/ 268318 h 584674"/>
              <a:gd name="connsiteX13" fmla="*/ 1451037 w 2088198"/>
              <a:gd name="connsiteY13" fmla="*/ 296562 h 584674"/>
              <a:gd name="connsiteX14" fmla="*/ 917931 w 2088198"/>
              <a:gd name="connsiteY14" fmla="*/ 257727 h 584674"/>
              <a:gd name="connsiteX15" fmla="*/ 751997 w 2088198"/>
              <a:gd name="connsiteY15" fmla="*/ 204769 h 584674"/>
              <a:gd name="connsiteX16" fmla="*/ 1129761 w 2088198"/>
              <a:gd name="connsiteY16" fmla="*/ 137690 h 584674"/>
              <a:gd name="connsiteX17" fmla="*/ 1737007 w 2088198"/>
              <a:gd name="connsiteY17" fmla="*/ 144751 h 584674"/>
              <a:gd name="connsiteX18" fmla="*/ 2082996 w 2088198"/>
              <a:gd name="connsiteY18" fmla="*/ 225952 h 584674"/>
              <a:gd name="connsiteX19" fmla="*/ 1885288 w 2088198"/>
              <a:gd name="connsiteY19" fmla="*/ 321276 h 584674"/>
              <a:gd name="connsiteX20" fmla="*/ 1482811 w 2088198"/>
              <a:gd name="connsiteY20" fmla="*/ 360111 h 584674"/>
              <a:gd name="connsiteX21" fmla="*/ 928522 w 2088198"/>
              <a:gd name="connsiteY21" fmla="*/ 335398 h 584674"/>
              <a:gd name="connsiteX22" fmla="*/ 737875 w 2088198"/>
              <a:gd name="connsiteY22" fmla="*/ 275379 h 584674"/>
              <a:gd name="connsiteX23" fmla="*/ 1023846 w 2088198"/>
              <a:gd name="connsiteY23" fmla="*/ 211830 h 584674"/>
              <a:gd name="connsiteX24" fmla="*/ 1719355 w 2088198"/>
              <a:gd name="connsiteY24" fmla="*/ 204769 h 584674"/>
              <a:gd name="connsiteX25" fmla="*/ 2068874 w 2088198"/>
              <a:gd name="connsiteY25" fmla="*/ 289501 h 584674"/>
              <a:gd name="connsiteX26" fmla="*/ 1945389 w 2088198"/>
              <a:gd name="connsiteY26" fmla="*/ 402449 h 584674"/>
              <a:gd name="connsiteX27" fmla="*/ 1371151 w 2088198"/>
              <a:gd name="connsiteY27" fmla="*/ 436587 h 584674"/>
              <a:gd name="connsiteX28" fmla="*/ 946175 w 2088198"/>
              <a:gd name="connsiteY28" fmla="*/ 402477 h 584674"/>
              <a:gd name="connsiteX29" fmla="*/ 747069 w 2088198"/>
              <a:gd name="connsiteY29" fmla="*/ 343653 h 584674"/>
              <a:gd name="connsiteX30" fmla="*/ 852911 w 2088198"/>
              <a:gd name="connsiteY30" fmla="*/ 298581 h 584674"/>
              <a:gd name="connsiteX31" fmla="*/ 999546 w 2088198"/>
              <a:gd name="connsiteY31" fmla="*/ 272646 h 584674"/>
              <a:gd name="connsiteX32" fmla="*/ 1393234 w 2088198"/>
              <a:gd name="connsiteY32" fmla="*/ 250267 h 584674"/>
              <a:gd name="connsiteX33" fmla="*/ 1737007 w 2088198"/>
              <a:gd name="connsiteY33" fmla="*/ 291809 h 584674"/>
              <a:gd name="connsiteX34" fmla="*/ 1979462 w 2088198"/>
              <a:gd name="connsiteY34" fmla="*/ 333407 h 584674"/>
              <a:gd name="connsiteX35" fmla="*/ 2068874 w 2088198"/>
              <a:gd name="connsiteY35" fmla="*/ 423660 h 584674"/>
              <a:gd name="connsiteX36" fmla="*/ 1857044 w 2088198"/>
              <a:gd name="connsiteY36" fmla="*/ 494270 h 584674"/>
              <a:gd name="connsiteX37" fmla="*/ 1372217 w 2088198"/>
              <a:gd name="connsiteY37" fmla="*/ 517816 h 584674"/>
              <a:gd name="connsiteX38" fmla="*/ 903809 w 2088198"/>
              <a:gd name="connsiteY38" fmla="*/ 476618 h 584674"/>
              <a:gd name="connsiteX39" fmla="*/ 751997 w 2088198"/>
              <a:gd name="connsiteY39" fmla="*/ 427191 h 584674"/>
              <a:gd name="connsiteX40" fmla="*/ 981811 w 2088198"/>
              <a:gd name="connsiteY40" fmla="*/ 373835 h 584674"/>
              <a:gd name="connsiteX41" fmla="*/ 1624031 w 2088198"/>
              <a:gd name="connsiteY41" fmla="*/ 388355 h 584674"/>
              <a:gd name="connsiteX42" fmla="*/ 1961645 w 2088198"/>
              <a:gd name="connsiteY42" fmla="*/ 422067 h 584674"/>
              <a:gd name="connsiteX43" fmla="*/ 2082996 w 2088198"/>
              <a:gd name="connsiteY43" fmla="*/ 480148 h 584674"/>
              <a:gd name="connsiteX44" fmla="*/ 1982496 w 2088198"/>
              <a:gd name="connsiteY44" fmla="*/ 538202 h 584674"/>
              <a:gd name="connsiteX45" fmla="*/ 1592422 w 2088198"/>
              <a:gd name="connsiteY45" fmla="*/ 582415 h 584674"/>
              <a:gd name="connsiteX46" fmla="*/ 1188466 w 2088198"/>
              <a:gd name="connsiteY46" fmla="*/ 572573 h 584674"/>
              <a:gd name="connsiteX47" fmla="*/ 859963 w 2088198"/>
              <a:gd name="connsiteY47" fmla="*/ 524107 h 584674"/>
              <a:gd name="connsiteX48" fmla="*/ 476617 w 2088198"/>
              <a:gd name="connsiteY48" fmla="*/ 427191 h 584674"/>
              <a:gd name="connsiteX49" fmla="*/ 0 w 2088198"/>
              <a:gd name="connsiteY49" fmla="*/ 285971 h 584674"/>
              <a:gd name="connsiteX0" fmla="*/ 540167 w 2088198"/>
              <a:gd name="connsiteY0" fmla="*/ 0 h 584674"/>
              <a:gd name="connsiteX1" fmla="*/ 1468689 w 2088198"/>
              <a:gd name="connsiteY1" fmla="*/ 10592 h 584674"/>
              <a:gd name="connsiteX2" fmla="*/ 1920593 w 2088198"/>
              <a:gd name="connsiteY2" fmla="*/ 49427 h 584674"/>
              <a:gd name="connsiteX3" fmla="*/ 2086527 w 2088198"/>
              <a:gd name="connsiteY3" fmla="*/ 116507 h 584674"/>
              <a:gd name="connsiteX4" fmla="*/ 1835861 w 2088198"/>
              <a:gd name="connsiteY4" fmla="*/ 208300 h 584674"/>
              <a:gd name="connsiteX5" fmla="*/ 1405140 w 2088198"/>
              <a:gd name="connsiteY5" fmla="*/ 236544 h 584674"/>
              <a:gd name="connsiteX6" fmla="*/ 776711 w 2088198"/>
              <a:gd name="connsiteY6" fmla="*/ 158873 h 584674"/>
              <a:gd name="connsiteX7" fmla="*/ 896748 w 2088198"/>
              <a:gd name="connsiteY7" fmla="*/ 81202 h 584674"/>
              <a:gd name="connsiteX8" fmla="*/ 1391018 w 2088198"/>
              <a:gd name="connsiteY8" fmla="*/ 56488 h 584674"/>
              <a:gd name="connsiteX9" fmla="*/ 1754660 w 2088198"/>
              <a:gd name="connsiteY9" fmla="*/ 74141 h 584674"/>
              <a:gd name="connsiteX10" fmla="*/ 2044161 w 2088198"/>
              <a:gd name="connsiteY10" fmla="*/ 123568 h 584674"/>
              <a:gd name="connsiteX11" fmla="*/ 2037100 w 2088198"/>
              <a:gd name="connsiteY11" fmla="*/ 208300 h 584674"/>
              <a:gd name="connsiteX12" fmla="*/ 1832331 w 2088198"/>
              <a:gd name="connsiteY12" fmla="*/ 268318 h 584674"/>
              <a:gd name="connsiteX13" fmla="*/ 1451037 w 2088198"/>
              <a:gd name="connsiteY13" fmla="*/ 296562 h 584674"/>
              <a:gd name="connsiteX14" fmla="*/ 917931 w 2088198"/>
              <a:gd name="connsiteY14" fmla="*/ 257727 h 584674"/>
              <a:gd name="connsiteX15" fmla="*/ 751997 w 2088198"/>
              <a:gd name="connsiteY15" fmla="*/ 204769 h 584674"/>
              <a:gd name="connsiteX16" fmla="*/ 1129761 w 2088198"/>
              <a:gd name="connsiteY16" fmla="*/ 137690 h 584674"/>
              <a:gd name="connsiteX17" fmla="*/ 1737007 w 2088198"/>
              <a:gd name="connsiteY17" fmla="*/ 144751 h 584674"/>
              <a:gd name="connsiteX18" fmla="*/ 2082996 w 2088198"/>
              <a:gd name="connsiteY18" fmla="*/ 225952 h 584674"/>
              <a:gd name="connsiteX19" fmla="*/ 1885288 w 2088198"/>
              <a:gd name="connsiteY19" fmla="*/ 321276 h 584674"/>
              <a:gd name="connsiteX20" fmla="*/ 1482811 w 2088198"/>
              <a:gd name="connsiteY20" fmla="*/ 360111 h 584674"/>
              <a:gd name="connsiteX21" fmla="*/ 928522 w 2088198"/>
              <a:gd name="connsiteY21" fmla="*/ 335398 h 584674"/>
              <a:gd name="connsiteX22" fmla="*/ 737875 w 2088198"/>
              <a:gd name="connsiteY22" fmla="*/ 275379 h 584674"/>
              <a:gd name="connsiteX23" fmla="*/ 1023846 w 2088198"/>
              <a:gd name="connsiteY23" fmla="*/ 211830 h 584674"/>
              <a:gd name="connsiteX24" fmla="*/ 1719355 w 2088198"/>
              <a:gd name="connsiteY24" fmla="*/ 204769 h 584674"/>
              <a:gd name="connsiteX25" fmla="*/ 2068874 w 2088198"/>
              <a:gd name="connsiteY25" fmla="*/ 289501 h 584674"/>
              <a:gd name="connsiteX26" fmla="*/ 1945389 w 2088198"/>
              <a:gd name="connsiteY26" fmla="*/ 402449 h 584674"/>
              <a:gd name="connsiteX27" fmla="*/ 1371151 w 2088198"/>
              <a:gd name="connsiteY27" fmla="*/ 436587 h 584674"/>
              <a:gd name="connsiteX28" fmla="*/ 946175 w 2088198"/>
              <a:gd name="connsiteY28" fmla="*/ 402477 h 584674"/>
              <a:gd name="connsiteX29" fmla="*/ 747069 w 2088198"/>
              <a:gd name="connsiteY29" fmla="*/ 343653 h 584674"/>
              <a:gd name="connsiteX30" fmla="*/ 852911 w 2088198"/>
              <a:gd name="connsiteY30" fmla="*/ 298581 h 584674"/>
              <a:gd name="connsiteX31" fmla="*/ 999546 w 2088198"/>
              <a:gd name="connsiteY31" fmla="*/ 272646 h 584674"/>
              <a:gd name="connsiteX32" fmla="*/ 1393234 w 2088198"/>
              <a:gd name="connsiteY32" fmla="*/ 250267 h 584674"/>
              <a:gd name="connsiteX33" fmla="*/ 1737007 w 2088198"/>
              <a:gd name="connsiteY33" fmla="*/ 291809 h 584674"/>
              <a:gd name="connsiteX34" fmla="*/ 1972319 w 2088198"/>
              <a:gd name="connsiteY34" fmla="*/ 341237 h 584674"/>
              <a:gd name="connsiteX35" fmla="*/ 2068874 w 2088198"/>
              <a:gd name="connsiteY35" fmla="*/ 423660 h 584674"/>
              <a:gd name="connsiteX36" fmla="*/ 1857044 w 2088198"/>
              <a:gd name="connsiteY36" fmla="*/ 494270 h 584674"/>
              <a:gd name="connsiteX37" fmla="*/ 1372217 w 2088198"/>
              <a:gd name="connsiteY37" fmla="*/ 517816 h 584674"/>
              <a:gd name="connsiteX38" fmla="*/ 903809 w 2088198"/>
              <a:gd name="connsiteY38" fmla="*/ 476618 h 584674"/>
              <a:gd name="connsiteX39" fmla="*/ 751997 w 2088198"/>
              <a:gd name="connsiteY39" fmla="*/ 427191 h 584674"/>
              <a:gd name="connsiteX40" fmla="*/ 981811 w 2088198"/>
              <a:gd name="connsiteY40" fmla="*/ 373835 h 584674"/>
              <a:gd name="connsiteX41" fmla="*/ 1624031 w 2088198"/>
              <a:gd name="connsiteY41" fmla="*/ 388355 h 584674"/>
              <a:gd name="connsiteX42" fmla="*/ 1961645 w 2088198"/>
              <a:gd name="connsiteY42" fmla="*/ 422067 h 584674"/>
              <a:gd name="connsiteX43" fmla="*/ 2082996 w 2088198"/>
              <a:gd name="connsiteY43" fmla="*/ 480148 h 584674"/>
              <a:gd name="connsiteX44" fmla="*/ 1982496 w 2088198"/>
              <a:gd name="connsiteY44" fmla="*/ 538202 h 584674"/>
              <a:gd name="connsiteX45" fmla="*/ 1592422 w 2088198"/>
              <a:gd name="connsiteY45" fmla="*/ 582415 h 584674"/>
              <a:gd name="connsiteX46" fmla="*/ 1188466 w 2088198"/>
              <a:gd name="connsiteY46" fmla="*/ 572573 h 584674"/>
              <a:gd name="connsiteX47" fmla="*/ 859963 w 2088198"/>
              <a:gd name="connsiteY47" fmla="*/ 524107 h 584674"/>
              <a:gd name="connsiteX48" fmla="*/ 476617 w 2088198"/>
              <a:gd name="connsiteY48" fmla="*/ 427191 h 584674"/>
              <a:gd name="connsiteX49" fmla="*/ 0 w 2088198"/>
              <a:gd name="connsiteY49" fmla="*/ 285971 h 584674"/>
              <a:gd name="connsiteX0" fmla="*/ 540167 w 2088198"/>
              <a:gd name="connsiteY0" fmla="*/ 0 h 584674"/>
              <a:gd name="connsiteX1" fmla="*/ 1468689 w 2088198"/>
              <a:gd name="connsiteY1" fmla="*/ 10592 h 584674"/>
              <a:gd name="connsiteX2" fmla="*/ 1920593 w 2088198"/>
              <a:gd name="connsiteY2" fmla="*/ 49427 h 584674"/>
              <a:gd name="connsiteX3" fmla="*/ 2086527 w 2088198"/>
              <a:gd name="connsiteY3" fmla="*/ 116507 h 584674"/>
              <a:gd name="connsiteX4" fmla="*/ 1835861 w 2088198"/>
              <a:gd name="connsiteY4" fmla="*/ 208300 h 584674"/>
              <a:gd name="connsiteX5" fmla="*/ 1405140 w 2088198"/>
              <a:gd name="connsiteY5" fmla="*/ 236544 h 584674"/>
              <a:gd name="connsiteX6" fmla="*/ 776711 w 2088198"/>
              <a:gd name="connsiteY6" fmla="*/ 158873 h 584674"/>
              <a:gd name="connsiteX7" fmla="*/ 896748 w 2088198"/>
              <a:gd name="connsiteY7" fmla="*/ 81202 h 584674"/>
              <a:gd name="connsiteX8" fmla="*/ 1391018 w 2088198"/>
              <a:gd name="connsiteY8" fmla="*/ 56488 h 584674"/>
              <a:gd name="connsiteX9" fmla="*/ 1754660 w 2088198"/>
              <a:gd name="connsiteY9" fmla="*/ 74141 h 584674"/>
              <a:gd name="connsiteX10" fmla="*/ 2044161 w 2088198"/>
              <a:gd name="connsiteY10" fmla="*/ 123568 h 584674"/>
              <a:gd name="connsiteX11" fmla="*/ 2037100 w 2088198"/>
              <a:gd name="connsiteY11" fmla="*/ 208300 h 584674"/>
              <a:gd name="connsiteX12" fmla="*/ 1832331 w 2088198"/>
              <a:gd name="connsiteY12" fmla="*/ 268318 h 584674"/>
              <a:gd name="connsiteX13" fmla="*/ 1451037 w 2088198"/>
              <a:gd name="connsiteY13" fmla="*/ 296562 h 584674"/>
              <a:gd name="connsiteX14" fmla="*/ 917931 w 2088198"/>
              <a:gd name="connsiteY14" fmla="*/ 257727 h 584674"/>
              <a:gd name="connsiteX15" fmla="*/ 751997 w 2088198"/>
              <a:gd name="connsiteY15" fmla="*/ 204769 h 584674"/>
              <a:gd name="connsiteX16" fmla="*/ 1129761 w 2088198"/>
              <a:gd name="connsiteY16" fmla="*/ 137690 h 584674"/>
              <a:gd name="connsiteX17" fmla="*/ 1737007 w 2088198"/>
              <a:gd name="connsiteY17" fmla="*/ 144751 h 584674"/>
              <a:gd name="connsiteX18" fmla="*/ 2082996 w 2088198"/>
              <a:gd name="connsiteY18" fmla="*/ 225952 h 584674"/>
              <a:gd name="connsiteX19" fmla="*/ 1885288 w 2088198"/>
              <a:gd name="connsiteY19" fmla="*/ 321276 h 584674"/>
              <a:gd name="connsiteX20" fmla="*/ 1482811 w 2088198"/>
              <a:gd name="connsiteY20" fmla="*/ 360111 h 584674"/>
              <a:gd name="connsiteX21" fmla="*/ 928522 w 2088198"/>
              <a:gd name="connsiteY21" fmla="*/ 335398 h 584674"/>
              <a:gd name="connsiteX22" fmla="*/ 737875 w 2088198"/>
              <a:gd name="connsiteY22" fmla="*/ 275379 h 584674"/>
              <a:gd name="connsiteX23" fmla="*/ 1023846 w 2088198"/>
              <a:gd name="connsiteY23" fmla="*/ 211830 h 584674"/>
              <a:gd name="connsiteX24" fmla="*/ 1719355 w 2088198"/>
              <a:gd name="connsiteY24" fmla="*/ 204769 h 584674"/>
              <a:gd name="connsiteX25" fmla="*/ 2068874 w 2088198"/>
              <a:gd name="connsiteY25" fmla="*/ 289501 h 584674"/>
              <a:gd name="connsiteX26" fmla="*/ 1945389 w 2088198"/>
              <a:gd name="connsiteY26" fmla="*/ 402449 h 584674"/>
              <a:gd name="connsiteX27" fmla="*/ 1371151 w 2088198"/>
              <a:gd name="connsiteY27" fmla="*/ 436587 h 584674"/>
              <a:gd name="connsiteX28" fmla="*/ 946175 w 2088198"/>
              <a:gd name="connsiteY28" fmla="*/ 402477 h 584674"/>
              <a:gd name="connsiteX29" fmla="*/ 747069 w 2088198"/>
              <a:gd name="connsiteY29" fmla="*/ 343653 h 584674"/>
              <a:gd name="connsiteX30" fmla="*/ 852911 w 2088198"/>
              <a:gd name="connsiteY30" fmla="*/ 298581 h 584674"/>
              <a:gd name="connsiteX31" fmla="*/ 999546 w 2088198"/>
              <a:gd name="connsiteY31" fmla="*/ 272646 h 584674"/>
              <a:gd name="connsiteX32" fmla="*/ 1386090 w 2088198"/>
              <a:gd name="connsiteY32" fmla="*/ 270626 h 584674"/>
              <a:gd name="connsiteX33" fmla="*/ 1737007 w 2088198"/>
              <a:gd name="connsiteY33" fmla="*/ 291809 h 584674"/>
              <a:gd name="connsiteX34" fmla="*/ 1972319 w 2088198"/>
              <a:gd name="connsiteY34" fmla="*/ 341237 h 584674"/>
              <a:gd name="connsiteX35" fmla="*/ 2068874 w 2088198"/>
              <a:gd name="connsiteY35" fmla="*/ 423660 h 584674"/>
              <a:gd name="connsiteX36" fmla="*/ 1857044 w 2088198"/>
              <a:gd name="connsiteY36" fmla="*/ 494270 h 584674"/>
              <a:gd name="connsiteX37" fmla="*/ 1372217 w 2088198"/>
              <a:gd name="connsiteY37" fmla="*/ 517816 h 584674"/>
              <a:gd name="connsiteX38" fmla="*/ 903809 w 2088198"/>
              <a:gd name="connsiteY38" fmla="*/ 476618 h 584674"/>
              <a:gd name="connsiteX39" fmla="*/ 751997 w 2088198"/>
              <a:gd name="connsiteY39" fmla="*/ 427191 h 584674"/>
              <a:gd name="connsiteX40" fmla="*/ 981811 w 2088198"/>
              <a:gd name="connsiteY40" fmla="*/ 373835 h 584674"/>
              <a:gd name="connsiteX41" fmla="*/ 1624031 w 2088198"/>
              <a:gd name="connsiteY41" fmla="*/ 388355 h 584674"/>
              <a:gd name="connsiteX42" fmla="*/ 1961645 w 2088198"/>
              <a:gd name="connsiteY42" fmla="*/ 422067 h 584674"/>
              <a:gd name="connsiteX43" fmla="*/ 2082996 w 2088198"/>
              <a:gd name="connsiteY43" fmla="*/ 480148 h 584674"/>
              <a:gd name="connsiteX44" fmla="*/ 1982496 w 2088198"/>
              <a:gd name="connsiteY44" fmla="*/ 538202 h 584674"/>
              <a:gd name="connsiteX45" fmla="*/ 1592422 w 2088198"/>
              <a:gd name="connsiteY45" fmla="*/ 582415 h 584674"/>
              <a:gd name="connsiteX46" fmla="*/ 1188466 w 2088198"/>
              <a:gd name="connsiteY46" fmla="*/ 572573 h 584674"/>
              <a:gd name="connsiteX47" fmla="*/ 859963 w 2088198"/>
              <a:gd name="connsiteY47" fmla="*/ 524107 h 584674"/>
              <a:gd name="connsiteX48" fmla="*/ 476617 w 2088198"/>
              <a:gd name="connsiteY48" fmla="*/ 427191 h 584674"/>
              <a:gd name="connsiteX49" fmla="*/ 0 w 2088198"/>
              <a:gd name="connsiteY49" fmla="*/ 285971 h 584674"/>
              <a:gd name="connsiteX0" fmla="*/ 540167 w 2088198"/>
              <a:gd name="connsiteY0" fmla="*/ 0 h 584674"/>
              <a:gd name="connsiteX1" fmla="*/ 1468689 w 2088198"/>
              <a:gd name="connsiteY1" fmla="*/ 10592 h 584674"/>
              <a:gd name="connsiteX2" fmla="*/ 1920593 w 2088198"/>
              <a:gd name="connsiteY2" fmla="*/ 49427 h 584674"/>
              <a:gd name="connsiteX3" fmla="*/ 2086527 w 2088198"/>
              <a:gd name="connsiteY3" fmla="*/ 116507 h 584674"/>
              <a:gd name="connsiteX4" fmla="*/ 1835861 w 2088198"/>
              <a:gd name="connsiteY4" fmla="*/ 208300 h 584674"/>
              <a:gd name="connsiteX5" fmla="*/ 1405140 w 2088198"/>
              <a:gd name="connsiteY5" fmla="*/ 236544 h 584674"/>
              <a:gd name="connsiteX6" fmla="*/ 776711 w 2088198"/>
              <a:gd name="connsiteY6" fmla="*/ 158873 h 584674"/>
              <a:gd name="connsiteX7" fmla="*/ 896748 w 2088198"/>
              <a:gd name="connsiteY7" fmla="*/ 81202 h 584674"/>
              <a:gd name="connsiteX8" fmla="*/ 1391018 w 2088198"/>
              <a:gd name="connsiteY8" fmla="*/ 56488 h 584674"/>
              <a:gd name="connsiteX9" fmla="*/ 1754660 w 2088198"/>
              <a:gd name="connsiteY9" fmla="*/ 74141 h 584674"/>
              <a:gd name="connsiteX10" fmla="*/ 2044161 w 2088198"/>
              <a:gd name="connsiteY10" fmla="*/ 123568 h 584674"/>
              <a:gd name="connsiteX11" fmla="*/ 2037100 w 2088198"/>
              <a:gd name="connsiteY11" fmla="*/ 208300 h 584674"/>
              <a:gd name="connsiteX12" fmla="*/ 1832331 w 2088198"/>
              <a:gd name="connsiteY12" fmla="*/ 268318 h 584674"/>
              <a:gd name="connsiteX13" fmla="*/ 1451037 w 2088198"/>
              <a:gd name="connsiteY13" fmla="*/ 296562 h 584674"/>
              <a:gd name="connsiteX14" fmla="*/ 917931 w 2088198"/>
              <a:gd name="connsiteY14" fmla="*/ 257727 h 584674"/>
              <a:gd name="connsiteX15" fmla="*/ 751997 w 2088198"/>
              <a:gd name="connsiteY15" fmla="*/ 204769 h 584674"/>
              <a:gd name="connsiteX16" fmla="*/ 1129761 w 2088198"/>
              <a:gd name="connsiteY16" fmla="*/ 137690 h 584674"/>
              <a:gd name="connsiteX17" fmla="*/ 1737007 w 2088198"/>
              <a:gd name="connsiteY17" fmla="*/ 144751 h 584674"/>
              <a:gd name="connsiteX18" fmla="*/ 2082996 w 2088198"/>
              <a:gd name="connsiteY18" fmla="*/ 225952 h 584674"/>
              <a:gd name="connsiteX19" fmla="*/ 1885288 w 2088198"/>
              <a:gd name="connsiteY19" fmla="*/ 321276 h 584674"/>
              <a:gd name="connsiteX20" fmla="*/ 1482811 w 2088198"/>
              <a:gd name="connsiteY20" fmla="*/ 360111 h 584674"/>
              <a:gd name="connsiteX21" fmla="*/ 928522 w 2088198"/>
              <a:gd name="connsiteY21" fmla="*/ 335398 h 584674"/>
              <a:gd name="connsiteX22" fmla="*/ 737875 w 2088198"/>
              <a:gd name="connsiteY22" fmla="*/ 275379 h 584674"/>
              <a:gd name="connsiteX23" fmla="*/ 1023846 w 2088198"/>
              <a:gd name="connsiteY23" fmla="*/ 211830 h 584674"/>
              <a:gd name="connsiteX24" fmla="*/ 1719355 w 2088198"/>
              <a:gd name="connsiteY24" fmla="*/ 204769 h 584674"/>
              <a:gd name="connsiteX25" fmla="*/ 2068874 w 2088198"/>
              <a:gd name="connsiteY25" fmla="*/ 289501 h 584674"/>
              <a:gd name="connsiteX26" fmla="*/ 1945389 w 2088198"/>
              <a:gd name="connsiteY26" fmla="*/ 402449 h 584674"/>
              <a:gd name="connsiteX27" fmla="*/ 1371151 w 2088198"/>
              <a:gd name="connsiteY27" fmla="*/ 436587 h 584674"/>
              <a:gd name="connsiteX28" fmla="*/ 946175 w 2088198"/>
              <a:gd name="connsiteY28" fmla="*/ 402477 h 584674"/>
              <a:gd name="connsiteX29" fmla="*/ 747069 w 2088198"/>
              <a:gd name="connsiteY29" fmla="*/ 343653 h 584674"/>
              <a:gd name="connsiteX30" fmla="*/ 852911 w 2088198"/>
              <a:gd name="connsiteY30" fmla="*/ 298581 h 584674"/>
              <a:gd name="connsiteX31" fmla="*/ 999546 w 2088198"/>
              <a:gd name="connsiteY31" fmla="*/ 272646 h 584674"/>
              <a:gd name="connsiteX32" fmla="*/ 1386090 w 2088198"/>
              <a:gd name="connsiteY32" fmla="*/ 270626 h 584674"/>
              <a:gd name="connsiteX33" fmla="*/ 1737007 w 2088198"/>
              <a:gd name="connsiteY33" fmla="*/ 291809 h 584674"/>
              <a:gd name="connsiteX34" fmla="*/ 1965175 w 2088198"/>
              <a:gd name="connsiteY34" fmla="*/ 350633 h 584674"/>
              <a:gd name="connsiteX35" fmla="*/ 2068874 w 2088198"/>
              <a:gd name="connsiteY35" fmla="*/ 423660 h 584674"/>
              <a:gd name="connsiteX36" fmla="*/ 1857044 w 2088198"/>
              <a:gd name="connsiteY36" fmla="*/ 494270 h 584674"/>
              <a:gd name="connsiteX37" fmla="*/ 1372217 w 2088198"/>
              <a:gd name="connsiteY37" fmla="*/ 517816 h 584674"/>
              <a:gd name="connsiteX38" fmla="*/ 903809 w 2088198"/>
              <a:gd name="connsiteY38" fmla="*/ 476618 h 584674"/>
              <a:gd name="connsiteX39" fmla="*/ 751997 w 2088198"/>
              <a:gd name="connsiteY39" fmla="*/ 427191 h 584674"/>
              <a:gd name="connsiteX40" fmla="*/ 981811 w 2088198"/>
              <a:gd name="connsiteY40" fmla="*/ 373835 h 584674"/>
              <a:gd name="connsiteX41" fmla="*/ 1624031 w 2088198"/>
              <a:gd name="connsiteY41" fmla="*/ 388355 h 584674"/>
              <a:gd name="connsiteX42" fmla="*/ 1961645 w 2088198"/>
              <a:gd name="connsiteY42" fmla="*/ 422067 h 584674"/>
              <a:gd name="connsiteX43" fmla="*/ 2082996 w 2088198"/>
              <a:gd name="connsiteY43" fmla="*/ 480148 h 584674"/>
              <a:gd name="connsiteX44" fmla="*/ 1982496 w 2088198"/>
              <a:gd name="connsiteY44" fmla="*/ 538202 h 584674"/>
              <a:gd name="connsiteX45" fmla="*/ 1592422 w 2088198"/>
              <a:gd name="connsiteY45" fmla="*/ 582415 h 584674"/>
              <a:gd name="connsiteX46" fmla="*/ 1188466 w 2088198"/>
              <a:gd name="connsiteY46" fmla="*/ 572573 h 584674"/>
              <a:gd name="connsiteX47" fmla="*/ 859963 w 2088198"/>
              <a:gd name="connsiteY47" fmla="*/ 524107 h 584674"/>
              <a:gd name="connsiteX48" fmla="*/ 476617 w 2088198"/>
              <a:gd name="connsiteY48" fmla="*/ 427191 h 584674"/>
              <a:gd name="connsiteX49" fmla="*/ 0 w 2088198"/>
              <a:gd name="connsiteY49" fmla="*/ 285971 h 584674"/>
              <a:gd name="connsiteX0" fmla="*/ 540167 w 2088198"/>
              <a:gd name="connsiteY0" fmla="*/ 0 h 584674"/>
              <a:gd name="connsiteX1" fmla="*/ 1468689 w 2088198"/>
              <a:gd name="connsiteY1" fmla="*/ 10592 h 584674"/>
              <a:gd name="connsiteX2" fmla="*/ 1920593 w 2088198"/>
              <a:gd name="connsiteY2" fmla="*/ 49427 h 584674"/>
              <a:gd name="connsiteX3" fmla="*/ 2086527 w 2088198"/>
              <a:gd name="connsiteY3" fmla="*/ 116507 h 584674"/>
              <a:gd name="connsiteX4" fmla="*/ 1835861 w 2088198"/>
              <a:gd name="connsiteY4" fmla="*/ 208300 h 584674"/>
              <a:gd name="connsiteX5" fmla="*/ 1405140 w 2088198"/>
              <a:gd name="connsiteY5" fmla="*/ 236544 h 584674"/>
              <a:gd name="connsiteX6" fmla="*/ 776711 w 2088198"/>
              <a:gd name="connsiteY6" fmla="*/ 158873 h 584674"/>
              <a:gd name="connsiteX7" fmla="*/ 896748 w 2088198"/>
              <a:gd name="connsiteY7" fmla="*/ 81202 h 584674"/>
              <a:gd name="connsiteX8" fmla="*/ 1391018 w 2088198"/>
              <a:gd name="connsiteY8" fmla="*/ 56488 h 584674"/>
              <a:gd name="connsiteX9" fmla="*/ 1754660 w 2088198"/>
              <a:gd name="connsiteY9" fmla="*/ 74141 h 584674"/>
              <a:gd name="connsiteX10" fmla="*/ 2044161 w 2088198"/>
              <a:gd name="connsiteY10" fmla="*/ 123568 h 584674"/>
              <a:gd name="connsiteX11" fmla="*/ 2037100 w 2088198"/>
              <a:gd name="connsiteY11" fmla="*/ 208300 h 584674"/>
              <a:gd name="connsiteX12" fmla="*/ 1832331 w 2088198"/>
              <a:gd name="connsiteY12" fmla="*/ 268318 h 584674"/>
              <a:gd name="connsiteX13" fmla="*/ 1451037 w 2088198"/>
              <a:gd name="connsiteY13" fmla="*/ 296562 h 584674"/>
              <a:gd name="connsiteX14" fmla="*/ 917931 w 2088198"/>
              <a:gd name="connsiteY14" fmla="*/ 257727 h 584674"/>
              <a:gd name="connsiteX15" fmla="*/ 751997 w 2088198"/>
              <a:gd name="connsiteY15" fmla="*/ 204769 h 584674"/>
              <a:gd name="connsiteX16" fmla="*/ 1129761 w 2088198"/>
              <a:gd name="connsiteY16" fmla="*/ 137690 h 584674"/>
              <a:gd name="connsiteX17" fmla="*/ 1737007 w 2088198"/>
              <a:gd name="connsiteY17" fmla="*/ 144751 h 584674"/>
              <a:gd name="connsiteX18" fmla="*/ 2082996 w 2088198"/>
              <a:gd name="connsiteY18" fmla="*/ 225952 h 584674"/>
              <a:gd name="connsiteX19" fmla="*/ 1885288 w 2088198"/>
              <a:gd name="connsiteY19" fmla="*/ 321276 h 584674"/>
              <a:gd name="connsiteX20" fmla="*/ 1482811 w 2088198"/>
              <a:gd name="connsiteY20" fmla="*/ 360111 h 584674"/>
              <a:gd name="connsiteX21" fmla="*/ 928522 w 2088198"/>
              <a:gd name="connsiteY21" fmla="*/ 335398 h 584674"/>
              <a:gd name="connsiteX22" fmla="*/ 737875 w 2088198"/>
              <a:gd name="connsiteY22" fmla="*/ 275379 h 584674"/>
              <a:gd name="connsiteX23" fmla="*/ 1023846 w 2088198"/>
              <a:gd name="connsiteY23" fmla="*/ 211830 h 584674"/>
              <a:gd name="connsiteX24" fmla="*/ 1719355 w 2088198"/>
              <a:gd name="connsiteY24" fmla="*/ 204769 h 584674"/>
              <a:gd name="connsiteX25" fmla="*/ 2068874 w 2088198"/>
              <a:gd name="connsiteY25" fmla="*/ 289501 h 584674"/>
              <a:gd name="connsiteX26" fmla="*/ 1945389 w 2088198"/>
              <a:gd name="connsiteY26" fmla="*/ 402449 h 584674"/>
              <a:gd name="connsiteX27" fmla="*/ 1371151 w 2088198"/>
              <a:gd name="connsiteY27" fmla="*/ 436587 h 584674"/>
              <a:gd name="connsiteX28" fmla="*/ 946175 w 2088198"/>
              <a:gd name="connsiteY28" fmla="*/ 402477 h 584674"/>
              <a:gd name="connsiteX29" fmla="*/ 747069 w 2088198"/>
              <a:gd name="connsiteY29" fmla="*/ 343653 h 584674"/>
              <a:gd name="connsiteX30" fmla="*/ 852911 w 2088198"/>
              <a:gd name="connsiteY30" fmla="*/ 298581 h 584674"/>
              <a:gd name="connsiteX31" fmla="*/ 999546 w 2088198"/>
              <a:gd name="connsiteY31" fmla="*/ 272646 h 584674"/>
              <a:gd name="connsiteX32" fmla="*/ 1386090 w 2088198"/>
              <a:gd name="connsiteY32" fmla="*/ 270626 h 584674"/>
              <a:gd name="connsiteX33" fmla="*/ 1737007 w 2088198"/>
              <a:gd name="connsiteY33" fmla="*/ 291809 h 584674"/>
              <a:gd name="connsiteX34" fmla="*/ 1965175 w 2088198"/>
              <a:gd name="connsiteY34" fmla="*/ 350633 h 584674"/>
              <a:gd name="connsiteX35" fmla="*/ 2073637 w 2088198"/>
              <a:gd name="connsiteY35" fmla="*/ 418962 h 584674"/>
              <a:gd name="connsiteX36" fmla="*/ 1857044 w 2088198"/>
              <a:gd name="connsiteY36" fmla="*/ 494270 h 584674"/>
              <a:gd name="connsiteX37" fmla="*/ 1372217 w 2088198"/>
              <a:gd name="connsiteY37" fmla="*/ 517816 h 584674"/>
              <a:gd name="connsiteX38" fmla="*/ 903809 w 2088198"/>
              <a:gd name="connsiteY38" fmla="*/ 476618 h 584674"/>
              <a:gd name="connsiteX39" fmla="*/ 751997 w 2088198"/>
              <a:gd name="connsiteY39" fmla="*/ 427191 h 584674"/>
              <a:gd name="connsiteX40" fmla="*/ 981811 w 2088198"/>
              <a:gd name="connsiteY40" fmla="*/ 373835 h 584674"/>
              <a:gd name="connsiteX41" fmla="*/ 1624031 w 2088198"/>
              <a:gd name="connsiteY41" fmla="*/ 388355 h 584674"/>
              <a:gd name="connsiteX42" fmla="*/ 1961645 w 2088198"/>
              <a:gd name="connsiteY42" fmla="*/ 422067 h 584674"/>
              <a:gd name="connsiteX43" fmla="*/ 2082996 w 2088198"/>
              <a:gd name="connsiteY43" fmla="*/ 480148 h 584674"/>
              <a:gd name="connsiteX44" fmla="*/ 1982496 w 2088198"/>
              <a:gd name="connsiteY44" fmla="*/ 538202 h 584674"/>
              <a:gd name="connsiteX45" fmla="*/ 1592422 w 2088198"/>
              <a:gd name="connsiteY45" fmla="*/ 582415 h 584674"/>
              <a:gd name="connsiteX46" fmla="*/ 1188466 w 2088198"/>
              <a:gd name="connsiteY46" fmla="*/ 572573 h 584674"/>
              <a:gd name="connsiteX47" fmla="*/ 859963 w 2088198"/>
              <a:gd name="connsiteY47" fmla="*/ 524107 h 584674"/>
              <a:gd name="connsiteX48" fmla="*/ 476617 w 2088198"/>
              <a:gd name="connsiteY48" fmla="*/ 427191 h 584674"/>
              <a:gd name="connsiteX49" fmla="*/ 0 w 2088198"/>
              <a:gd name="connsiteY49" fmla="*/ 285971 h 584674"/>
              <a:gd name="connsiteX0" fmla="*/ 540167 w 2088198"/>
              <a:gd name="connsiteY0" fmla="*/ 0 h 584674"/>
              <a:gd name="connsiteX1" fmla="*/ 1468689 w 2088198"/>
              <a:gd name="connsiteY1" fmla="*/ 10592 h 584674"/>
              <a:gd name="connsiteX2" fmla="*/ 1920593 w 2088198"/>
              <a:gd name="connsiteY2" fmla="*/ 49427 h 584674"/>
              <a:gd name="connsiteX3" fmla="*/ 2086527 w 2088198"/>
              <a:gd name="connsiteY3" fmla="*/ 116507 h 584674"/>
              <a:gd name="connsiteX4" fmla="*/ 1835861 w 2088198"/>
              <a:gd name="connsiteY4" fmla="*/ 208300 h 584674"/>
              <a:gd name="connsiteX5" fmla="*/ 1405140 w 2088198"/>
              <a:gd name="connsiteY5" fmla="*/ 236544 h 584674"/>
              <a:gd name="connsiteX6" fmla="*/ 776711 w 2088198"/>
              <a:gd name="connsiteY6" fmla="*/ 158873 h 584674"/>
              <a:gd name="connsiteX7" fmla="*/ 896748 w 2088198"/>
              <a:gd name="connsiteY7" fmla="*/ 81202 h 584674"/>
              <a:gd name="connsiteX8" fmla="*/ 1391018 w 2088198"/>
              <a:gd name="connsiteY8" fmla="*/ 56488 h 584674"/>
              <a:gd name="connsiteX9" fmla="*/ 1754660 w 2088198"/>
              <a:gd name="connsiteY9" fmla="*/ 74141 h 584674"/>
              <a:gd name="connsiteX10" fmla="*/ 2044161 w 2088198"/>
              <a:gd name="connsiteY10" fmla="*/ 123568 h 584674"/>
              <a:gd name="connsiteX11" fmla="*/ 2037100 w 2088198"/>
              <a:gd name="connsiteY11" fmla="*/ 208300 h 584674"/>
              <a:gd name="connsiteX12" fmla="*/ 1832331 w 2088198"/>
              <a:gd name="connsiteY12" fmla="*/ 268318 h 584674"/>
              <a:gd name="connsiteX13" fmla="*/ 1451037 w 2088198"/>
              <a:gd name="connsiteY13" fmla="*/ 296562 h 584674"/>
              <a:gd name="connsiteX14" fmla="*/ 917931 w 2088198"/>
              <a:gd name="connsiteY14" fmla="*/ 257727 h 584674"/>
              <a:gd name="connsiteX15" fmla="*/ 751997 w 2088198"/>
              <a:gd name="connsiteY15" fmla="*/ 204769 h 584674"/>
              <a:gd name="connsiteX16" fmla="*/ 1129761 w 2088198"/>
              <a:gd name="connsiteY16" fmla="*/ 137690 h 584674"/>
              <a:gd name="connsiteX17" fmla="*/ 1737007 w 2088198"/>
              <a:gd name="connsiteY17" fmla="*/ 144751 h 584674"/>
              <a:gd name="connsiteX18" fmla="*/ 2082996 w 2088198"/>
              <a:gd name="connsiteY18" fmla="*/ 225952 h 584674"/>
              <a:gd name="connsiteX19" fmla="*/ 1885288 w 2088198"/>
              <a:gd name="connsiteY19" fmla="*/ 321276 h 584674"/>
              <a:gd name="connsiteX20" fmla="*/ 1482811 w 2088198"/>
              <a:gd name="connsiteY20" fmla="*/ 360111 h 584674"/>
              <a:gd name="connsiteX21" fmla="*/ 928522 w 2088198"/>
              <a:gd name="connsiteY21" fmla="*/ 335398 h 584674"/>
              <a:gd name="connsiteX22" fmla="*/ 737875 w 2088198"/>
              <a:gd name="connsiteY22" fmla="*/ 275379 h 584674"/>
              <a:gd name="connsiteX23" fmla="*/ 1023846 w 2088198"/>
              <a:gd name="connsiteY23" fmla="*/ 211830 h 584674"/>
              <a:gd name="connsiteX24" fmla="*/ 1719355 w 2088198"/>
              <a:gd name="connsiteY24" fmla="*/ 204769 h 584674"/>
              <a:gd name="connsiteX25" fmla="*/ 2068874 w 2088198"/>
              <a:gd name="connsiteY25" fmla="*/ 289501 h 584674"/>
              <a:gd name="connsiteX26" fmla="*/ 1945389 w 2088198"/>
              <a:gd name="connsiteY26" fmla="*/ 402449 h 584674"/>
              <a:gd name="connsiteX27" fmla="*/ 1371151 w 2088198"/>
              <a:gd name="connsiteY27" fmla="*/ 436587 h 584674"/>
              <a:gd name="connsiteX28" fmla="*/ 946175 w 2088198"/>
              <a:gd name="connsiteY28" fmla="*/ 402477 h 584674"/>
              <a:gd name="connsiteX29" fmla="*/ 747069 w 2088198"/>
              <a:gd name="connsiteY29" fmla="*/ 343653 h 584674"/>
              <a:gd name="connsiteX30" fmla="*/ 852911 w 2088198"/>
              <a:gd name="connsiteY30" fmla="*/ 298581 h 584674"/>
              <a:gd name="connsiteX31" fmla="*/ 999546 w 2088198"/>
              <a:gd name="connsiteY31" fmla="*/ 272646 h 584674"/>
              <a:gd name="connsiteX32" fmla="*/ 1386090 w 2088198"/>
              <a:gd name="connsiteY32" fmla="*/ 270626 h 584674"/>
              <a:gd name="connsiteX33" fmla="*/ 1737007 w 2088198"/>
              <a:gd name="connsiteY33" fmla="*/ 291809 h 584674"/>
              <a:gd name="connsiteX34" fmla="*/ 1965175 w 2088198"/>
              <a:gd name="connsiteY34" fmla="*/ 350633 h 584674"/>
              <a:gd name="connsiteX35" fmla="*/ 2073637 w 2088198"/>
              <a:gd name="connsiteY35" fmla="*/ 418962 h 584674"/>
              <a:gd name="connsiteX36" fmla="*/ 1857044 w 2088198"/>
              <a:gd name="connsiteY36" fmla="*/ 494270 h 584674"/>
              <a:gd name="connsiteX37" fmla="*/ 1372217 w 2088198"/>
              <a:gd name="connsiteY37" fmla="*/ 517816 h 584674"/>
              <a:gd name="connsiteX38" fmla="*/ 903809 w 2088198"/>
              <a:gd name="connsiteY38" fmla="*/ 476618 h 584674"/>
              <a:gd name="connsiteX39" fmla="*/ 751997 w 2088198"/>
              <a:gd name="connsiteY39" fmla="*/ 427191 h 584674"/>
              <a:gd name="connsiteX40" fmla="*/ 981811 w 2088198"/>
              <a:gd name="connsiteY40" fmla="*/ 373835 h 584674"/>
              <a:gd name="connsiteX41" fmla="*/ 1624031 w 2088198"/>
              <a:gd name="connsiteY41" fmla="*/ 388355 h 584674"/>
              <a:gd name="connsiteX42" fmla="*/ 1961645 w 2088198"/>
              <a:gd name="connsiteY42" fmla="*/ 422067 h 584674"/>
              <a:gd name="connsiteX43" fmla="*/ 2082996 w 2088198"/>
              <a:gd name="connsiteY43" fmla="*/ 480148 h 584674"/>
              <a:gd name="connsiteX44" fmla="*/ 1982496 w 2088198"/>
              <a:gd name="connsiteY44" fmla="*/ 538202 h 584674"/>
              <a:gd name="connsiteX45" fmla="*/ 1592422 w 2088198"/>
              <a:gd name="connsiteY45" fmla="*/ 582415 h 584674"/>
              <a:gd name="connsiteX46" fmla="*/ 1188466 w 2088198"/>
              <a:gd name="connsiteY46" fmla="*/ 572573 h 584674"/>
              <a:gd name="connsiteX47" fmla="*/ 859963 w 2088198"/>
              <a:gd name="connsiteY47" fmla="*/ 524107 h 584674"/>
              <a:gd name="connsiteX48" fmla="*/ 476617 w 2088198"/>
              <a:gd name="connsiteY48" fmla="*/ 427191 h 584674"/>
              <a:gd name="connsiteX49" fmla="*/ 0 w 2088198"/>
              <a:gd name="connsiteY49" fmla="*/ 285971 h 584674"/>
              <a:gd name="connsiteX0" fmla="*/ 540167 w 2088198"/>
              <a:gd name="connsiteY0" fmla="*/ 0 h 584674"/>
              <a:gd name="connsiteX1" fmla="*/ 1468689 w 2088198"/>
              <a:gd name="connsiteY1" fmla="*/ 10592 h 584674"/>
              <a:gd name="connsiteX2" fmla="*/ 1920593 w 2088198"/>
              <a:gd name="connsiteY2" fmla="*/ 49427 h 584674"/>
              <a:gd name="connsiteX3" fmla="*/ 2086527 w 2088198"/>
              <a:gd name="connsiteY3" fmla="*/ 116507 h 584674"/>
              <a:gd name="connsiteX4" fmla="*/ 1835861 w 2088198"/>
              <a:gd name="connsiteY4" fmla="*/ 208300 h 584674"/>
              <a:gd name="connsiteX5" fmla="*/ 1405140 w 2088198"/>
              <a:gd name="connsiteY5" fmla="*/ 236544 h 584674"/>
              <a:gd name="connsiteX6" fmla="*/ 776711 w 2088198"/>
              <a:gd name="connsiteY6" fmla="*/ 158873 h 584674"/>
              <a:gd name="connsiteX7" fmla="*/ 896748 w 2088198"/>
              <a:gd name="connsiteY7" fmla="*/ 81202 h 584674"/>
              <a:gd name="connsiteX8" fmla="*/ 1391018 w 2088198"/>
              <a:gd name="connsiteY8" fmla="*/ 56488 h 584674"/>
              <a:gd name="connsiteX9" fmla="*/ 1754660 w 2088198"/>
              <a:gd name="connsiteY9" fmla="*/ 74141 h 584674"/>
              <a:gd name="connsiteX10" fmla="*/ 2044161 w 2088198"/>
              <a:gd name="connsiteY10" fmla="*/ 123568 h 584674"/>
              <a:gd name="connsiteX11" fmla="*/ 2037100 w 2088198"/>
              <a:gd name="connsiteY11" fmla="*/ 208300 h 584674"/>
              <a:gd name="connsiteX12" fmla="*/ 1832331 w 2088198"/>
              <a:gd name="connsiteY12" fmla="*/ 268318 h 584674"/>
              <a:gd name="connsiteX13" fmla="*/ 1451037 w 2088198"/>
              <a:gd name="connsiteY13" fmla="*/ 296562 h 584674"/>
              <a:gd name="connsiteX14" fmla="*/ 917931 w 2088198"/>
              <a:gd name="connsiteY14" fmla="*/ 257727 h 584674"/>
              <a:gd name="connsiteX15" fmla="*/ 751997 w 2088198"/>
              <a:gd name="connsiteY15" fmla="*/ 204769 h 584674"/>
              <a:gd name="connsiteX16" fmla="*/ 1129761 w 2088198"/>
              <a:gd name="connsiteY16" fmla="*/ 137690 h 584674"/>
              <a:gd name="connsiteX17" fmla="*/ 1737007 w 2088198"/>
              <a:gd name="connsiteY17" fmla="*/ 144751 h 584674"/>
              <a:gd name="connsiteX18" fmla="*/ 2082996 w 2088198"/>
              <a:gd name="connsiteY18" fmla="*/ 225952 h 584674"/>
              <a:gd name="connsiteX19" fmla="*/ 1885288 w 2088198"/>
              <a:gd name="connsiteY19" fmla="*/ 321276 h 584674"/>
              <a:gd name="connsiteX20" fmla="*/ 1482811 w 2088198"/>
              <a:gd name="connsiteY20" fmla="*/ 360111 h 584674"/>
              <a:gd name="connsiteX21" fmla="*/ 928522 w 2088198"/>
              <a:gd name="connsiteY21" fmla="*/ 335398 h 584674"/>
              <a:gd name="connsiteX22" fmla="*/ 737875 w 2088198"/>
              <a:gd name="connsiteY22" fmla="*/ 275379 h 584674"/>
              <a:gd name="connsiteX23" fmla="*/ 1023846 w 2088198"/>
              <a:gd name="connsiteY23" fmla="*/ 211830 h 584674"/>
              <a:gd name="connsiteX24" fmla="*/ 1719355 w 2088198"/>
              <a:gd name="connsiteY24" fmla="*/ 204769 h 584674"/>
              <a:gd name="connsiteX25" fmla="*/ 2068874 w 2088198"/>
              <a:gd name="connsiteY25" fmla="*/ 289501 h 584674"/>
              <a:gd name="connsiteX26" fmla="*/ 1945389 w 2088198"/>
              <a:gd name="connsiteY26" fmla="*/ 402449 h 584674"/>
              <a:gd name="connsiteX27" fmla="*/ 1371151 w 2088198"/>
              <a:gd name="connsiteY27" fmla="*/ 436587 h 584674"/>
              <a:gd name="connsiteX28" fmla="*/ 946175 w 2088198"/>
              <a:gd name="connsiteY28" fmla="*/ 402477 h 584674"/>
              <a:gd name="connsiteX29" fmla="*/ 747069 w 2088198"/>
              <a:gd name="connsiteY29" fmla="*/ 343653 h 584674"/>
              <a:gd name="connsiteX30" fmla="*/ 852911 w 2088198"/>
              <a:gd name="connsiteY30" fmla="*/ 298581 h 584674"/>
              <a:gd name="connsiteX31" fmla="*/ 999546 w 2088198"/>
              <a:gd name="connsiteY31" fmla="*/ 272646 h 584674"/>
              <a:gd name="connsiteX32" fmla="*/ 1386090 w 2088198"/>
              <a:gd name="connsiteY32" fmla="*/ 270626 h 584674"/>
              <a:gd name="connsiteX33" fmla="*/ 1722719 w 2088198"/>
              <a:gd name="connsiteY33" fmla="*/ 324697 h 584674"/>
              <a:gd name="connsiteX34" fmla="*/ 1965175 w 2088198"/>
              <a:gd name="connsiteY34" fmla="*/ 350633 h 584674"/>
              <a:gd name="connsiteX35" fmla="*/ 2073637 w 2088198"/>
              <a:gd name="connsiteY35" fmla="*/ 418962 h 584674"/>
              <a:gd name="connsiteX36" fmla="*/ 1857044 w 2088198"/>
              <a:gd name="connsiteY36" fmla="*/ 494270 h 584674"/>
              <a:gd name="connsiteX37" fmla="*/ 1372217 w 2088198"/>
              <a:gd name="connsiteY37" fmla="*/ 517816 h 584674"/>
              <a:gd name="connsiteX38" fmla="*/ 903809 w 2088198"/>
              <a:gd name="connsiteY38" fmla="*/ 476618 h 584674"/>
              <a:gd name="connsiteX39" fmla="*/ 751997 w 2088198"/>
              <a:gd name="connsiteY39" fmla="*/ 427191 h 584674"/>
              <a:gd name="connsiteX40" fmla="*/ 981811 w 2088198"/>
              <a:gd name="connsiteY40" fmla="*/ 373835 h 584674"/>
              <a:gd name="connsiteX41" fmla="*/ 1624031 w 2088198"/>
              <a:gd name="connsiteY41" fmla="*/ 388355 h 584674"/>
              <a:gd name="connsiteX42" fmla="*/ 1961645 w 2088198"/>
              <a:gd name="connsiteY42" fmla="*/ 422067 h 584674"/>
              <a:gd name="connsiteX43" fmla="*/ 2082996 w 2088198"/>
              <a:gd name="connsiteY43" fmla="*/ 480148 h 584674"/>
              <a:gd name="connsiteX44" fmla="*/ 1982496 w 2088198"/>
              <a:gd name="connsiteY44" fmla="*/ 538202 h 584674"/>
              <a:gd name="connsiteX45" fmla="*/ 1592422 w 2088198"/>
              <a:gd name="connsiteY45" fmla="*/ 582415 h 584674"/>
              <a:gd name="connsiteX46" fmla="*/ 1188466 w 2088198"/>
              <a:gd name="connsiteY46" fmla="*/ 572573 h 584674"/>
              <a:gd name="connsiteX47" fmla="*/ 859963 w 2088198"/>
              <a:gd name="connsiteY47" fmla="*/ 524107 h 584674"/>
              <a:gd name="connsiteX48" fmla="*/ 476617 w 2088198"/>
              <a:gd name="connsiteY48" fmla="*/ 427191 h 584674"/>
              <a:gd name="connsiteX49" fmla="*/ 0 w 2088198"/>
              <a:gd name="connsiteY49" fmla="*/ 285971 h 584674"/>
              <a:gd name="connsiteX0" fmla="*/ 540167 w 2088198"/>
              <a:gd name="connsiteY0" fmla="*/ 0 h 584674"/>
              <a:gd name="connsiteX1" fmla="*/ 1468689 w 2088198"/>
              <a:gd name="connsiteY1" fmla="*/ 10592 h 584674"/>
              <a:gd name="connsiteX2" fmla="*/ 1920593 w 2088198"/>
              <a:gd name="connsiteY2" fmla="*/ 49427 h 584674"/>
              <a:gd name="connsiteX3" fmla="*/ 2086527 w 2088198"/>
              <a:gd name="connsiteY3" fmla="*/ 116507 h 584674"/>
              <a:gd name="connsiteX4" fmla="*/ 1835861 w 2088198"/>
              <a:gd name="connsiteY4" fmla="*/ 208300 h 584674"/>
              <a:gd name="connsiteX5" fmla="*/ 1405140 w 2088198"/>
              <a:gd name="connsiteY5" fmla="*/ 236544 h 584674"/>
              <a:gd name="connsiteX6" fmla="*/ 776711 w 2088198"/>
              <a:gd name="connsiteY6" fmla="*/ 158873 h 584674"/>
              <a:gd name="connsiteX7" fmla="*/ 896748 w 2088198"/>
              <a:gd name="connsiteY7" fmla="*/ 81202 h 584674"/>
              <a:gd name="connsiteX8" fmla="*/ 1391018 w 2088198"/>
              <a:gd name="connsiteY8" fmla="*/ 56488 h 584674"/>
              <a:gd name="connsiteX9" fmla="*/ 1754660 w 2088198"/>
              <a:gd name="connsiteY9" fmla="*/ 74141 h 584674"/>
              <a:gd name="connsiteX10" fmla="*/ 2044161 w 2088198"/>
              <a:gd name="connsiteY10" fmla="*/ 123568 h 584674"/>
              <a:gd name="connsiteX11" fmla="*/ 2037100 w 2088198"/>
              <a:gd name="connsiteY11" fmla="*/ 208300 h 584674"/>
              <a:gd name="connsiteX12" fmla="*/ 1832331 w 2088198"/>
              <a:gd name="connsiteY12" fmla="*/ 268318 h 584674"/>
              <a:gd name="connsiteX13" fmla="*/ 1451037 w 2088198"/>
              <a:gd name="connsiteY13" fmla="*/ 296562 h 584674"/>
              <a:gd name="connsiteX14" fmla="*/ 917931 w 2088198"/>
              <a:gd name="connsiteY14" fmla="*/ 257727 h 584674"/>
              <a:gd name="connsiteX15" fmla="*/ 751997 w 2088198"/>
              <a:gd name="connsiteY15" fmla="*/ 204769 h 584674"/>
              <a:gd name="connsiteX16" fmla="*/ 1129761 w 2088198"/>
              <a:gd name="connsiteY16" fmla="*/ 137690 h 584674"/>
              <a:gd name="connsiteX17" fmla="*/ 1737007 w 2088198"/>
              <a:gd name="connsiteY17" fmla="*/ 144751 h 584674"/>
              <a:gd name="connsiteX18" fmla="*/ 2082996 w 2088198"/>
              <a:gd name="connsiteY18" fmla="*/ 225952 h 584674"/>
              <a:gd name="connsiteX19" fmla="*/ 1885288 w 2088198"/>
              <a:gd name="connsiteY19" fmla="*/ 321276 h 584674"/>
              <a:gd name="connsiteX20" fmla="*/ 1482811 w 2088198"/>
              <a:gd name="connsiteY20" fmla="*/ 360111 h 584674"/>
              <a:gd name="connsiteX21" fmla="*/ 928522 w 2088198"/>
              <a:gd name="connsiteY21" fmla="*/ 335398 h 584674"/>
              <a:gd name="connsiteX22" fmla="*/ 737875 w 2088198"/>
              <a:gd name="connsiteY22" fmla="*/ 275379 h 584674"/>
              <a:gd name="connsiteX23" fmla="*/ 1023846 w 2088198"/>
              <a:gd name="connsiteY23" fmla="*/ 211830 h 584674"/>
              <a:gd name="connsiteX24" fmla="*/ 1719355 w 2088198"/>
              <a:gd name="connsiteY24" fmla="*/ 204769 h 584674"/>
              <a:gd name="connsiteX25" fmla="*/ 2068874 w 2088198"/>
              <a:gd name="connsiteY25" fmla="*/ 289501 h 584674"/>
              <a:gd name="connsiteX26" fmla="*/ 1945389 w 2088198"/>
              <a:gd name="connsiteY26" fmla="*/ 402449 h 584674"/>
              <a:gd name="connsiteX27" fmla="*/ 1371151 w 2088198"/>
              <a:gd name="connsiteY27" fmla="*/ 436587 h 584674"/>
              <a:gd name="connsiteX28" fmla="*/ 946175 w 2088198"/>
              <a:gd name="connsiteY28" fmla="*/ 402477 h 584674"/>
              <a:gd name="connsiteX29" fmla="*/ 747069 w 2088198"/>
              <a:gd name="connsiteY29" fmla="*/ 343653 h 584674"/>
              <a:gd name="connsiteX30" fmla="*/ 852911 w 2088198"/>
              <a:gd name="connsiteY30" fmla="*/ 298581 h 584674"/>
              <a:gd name="connsiteX31" fmla="*/ 999546 w 2088198"/>
              <a:gd name="connsiteY31" fmla="*/ 272646 h 584674"/>
              <a:gd name="connsiteX32" fmla="*/ 1386090 w 2088198"/>
              <a:gd name="connsiteY32" fmla="*/ 270626 h 584674"/>
              <a:gd name="connsiteX33" fmla="*/ 1722719 w 2088198"/>
              <a:gd name="connsiteY33" fmla="*/ 324697 h 584674"/>
              <a:gd name="connsiteX34" fmla="*/ 1958031 w 2088198"/>
              <a:gd name="connsiteY34" fmla="*/ 363161 h 584674"/>
              <a:gd name="connsiteX35" fmla="*/ 2073637 w 2088198"/>
              <a:gd name="connsiteY35" fmla="*/ 418962 h 584674"/>
              <a:gd name="connsiteX36" fmla="*/ 1857044 w 2088198"/>
              <a:gd name="connsiteY36" fmla="*/ 494270 h 584674"/>
              <a:gd name="connsiteX37" fmla="*/ 1372217 w 2088198"/>
              <a:gd name="connsiteY37" fmla="*/ 517816 h 584674"/>
              <a:gd name="connsiteX38" fmla="*/ 903809 w 2088198"/>
              <a:gd name="connsiteY38" fmla="*/ 476618 h 584674"/>
              <a:gd name="connsiteX39" fmla="*/ 751997 w 2088198"/>
              <a:gd name="connsiteY39" fmla="*/ 427191 h 584674"/>
              <a:gd name="connsiteX40" fmla="*/ 981811 w 2088198"/>
              <a:gd name="connsiteY40" fmla="*/ 373835 h 584674"/>
              <a:gd name="connsiteX41" fmla="*/ 1624031 w 2088198"/>
              <a:gd name="connsiteY41" fmla="*/ 388355 h 584674"/>
              <a:gd name="connsiteX42" fmla="*/ 1961645 w 2088198"/>
              <a:gd name="connsiteY42" fmla="*/ 422067 h 584674"/>
              <a:gd name="connsiteX43" fmla="*/ 2082996 w 2088198"/>
              <a:gd name="connsiteY43" fmla="*/ 480148 h 584674"/>
              <a:gd name="connsiteX44" fmla="*/ 1982496 w 2088198"/>
              <a:gd name="connsiteY44" fmla="*/ 538202 h 584674"/>
              <a:gd name="connsiteX45" fmla="*/ 1592422 w 2088198"/>
              <a:gd name="connsiteY45" fmla="*/ 582415 h 584674"/>
              <a:gd name="connsiteX46" fmla="*/ 1188466 w 2088198"/>
              <a:gd name="connsiteY46" fmla="*/ 572573 h 584674"/>
              <a:gd name="connsiteX47" fmla="*/ 859963 w 2088198"/>
              <a:gd name="connsiteY47" fmla="*/ 524107 h 584674"/>
              <a:gd name="connsiteX48" fmla="*/ 476617 w 2088198"/>
              <a:gd name="connsiteY48" fmla="*/ 427191 h 584674"/>
              <a:gd name="connsiteX49" fmla="*/ 0 w 2088198"/>
              <a:gd name="connsiteY49" fmla="*/ 285971 h 584674"/>
              <a:gd name="connsiteX0" fmla="*/ 540167 w 2088198"/>
              <a:gd name="connsiteY0" fmla="*/ 0 h 584674"/>
              <a:gd name="connsiteX1" fmla="*/ 1468689 w 2088198"/>
              <a:gd name="connsiteY1" fmla="*/ 10592 h 584674"/>
              <a:gd name="connsiteX2" fmla="*/ 1920593 w 2088198"/>
              <a:gd name="connsiteY2" fmla="*/ 49427 h 584674"/>
              <a:gd name="connsiteX3" fmla="*/ 2086527 w 2088198"/>
              <a:gd name="connsiteY3" fmla="*/ 116507 h 584674"/>
              <a:gd name="connsiteX4" fmla="*/ 1835861 w 2088198"/>
              <a:gd name="connsiteY4" fmla="*/ 208300 h 584674"/>
              <a:gd name="connsiteX5" fmla="*/ 1405140 w 2088198"/>
              <a:gd name="connsiteY5" fmla="*/ 236544 h 584674"/>
              <a:gd name="connsiteX6" fmla="*/ 776711 w 2088198"/>
              <a:gd name="connsiteY6" fmla="*/ 158873 h 584674"/>
              <a:gd name="connsiteX7" fmla="*/ 896748 w 2088198"/>
              <a:gd name="connsiteY7" fmla="*/ 81202 h 584674"/>
              <a:gd name="connsiteX8" fmla="*/ 1391018 w 2088198"/>
              <a:gd name="connsiteY8" fmla="*/ 56488 h 584674"/>
              <a:gd name="connsiteX9" fmla="*/ 1754660 w 2088198"/>
              <a:gd name="connsiteY9" fmla="*/ 74141 h 584674"/>
              <a:gd name="connsiteX10" fmla="*/ 2044161 w 2088198"/>
              <a:gd name="connsiteY10" fmla="*/ 123568 h 584674"/>
              <a:gd name="connsiteX11" fmla="*/ 2037100 w 2088198"/>
              <a:gd name="connsiteY11" fmla="*/ 208300 h 584674"/>
              <a:gd name="connsiteX12" fmla="*/ 1832331 w 2088198"/>
              <a:gd name="connsiteY12" fmla="*/ 268318 h 584674"/>
              <a:gd name="connsiteX13" fmla="*/ 1451037 w 2088198"/>
              <a:gd name="connsiteY13" fmla="*/ 296562 h 584674"/>
              <a:gd name="connsiteX14" fmla="*/ 917931 w 2088198"/>
              <a:gd name="connsiteY14" fmla="*/ 257727 h 584674"/>
              <a:gd name="connsiteX15" fmla="*/ 751997 w 2088198"/>
              <a:gd name="connsiteY15" fmla="*/ 204769 h 584674"/>
              <a:gd name="connsiteX16" fmla="*/ 1129761 w 2088198"/>
              <a:gd name="connsiteY16" fmla="*/ 137690 h 584674"/>
              <a:gd name="connsiteX17" fmla="*/ 1737007 w 2088198"/>
              <a:gd name="connsiteY17" fmla="*/ 144751 h 584674"/>
              <a:gd name="connsiteX18" fmla="*/ 2082996 w 2088198"/>
              <a:gd name="connsiteY18" fmla="*/ 225952 h 584674"/>
              <a:gd name="connsiteX19" fmla="*/ 1885288 w 2088198"/>
              <a:gd name="connsiteY19" fmla="*/ 321276 h 584674"/>
              <a:gd name="connsiteX20" fmla="*/ 1482811 w 2088198"/>
              <a:gd name="connsiteY20" fmla="*/ 360111 h 584674"/>
              <a:gd name="connsiteX21" fmla="*/ 928522 w 2088198"/>
              <a:gd name="connsiteY21" fmla="*/ 335398 h 584674"/>
              <a:gd name="connsiteX22" fmla="*/ 737875 w 2088198"/>
              <a:gd name="connsiteY22" fmla="*/ 275379 h 584674"/>
              <a:gd name="connsiteX23" fmla="*/ 1023846 w 2088198"/>
              <a:gd name="connsiteY23" fmla="*/ 211830 h 584674"/>
              <a:gd name="connsiteX24" fmla="*/ 1719355 w 2088198"/>
              <a:gd name="connsiteY24" fmla="*/ 204769 h 584674"/>
              <a:gd name="connsiteX25" fmla="*/ 2068874 w 2088198"/>
              <a:gd name="connsiteY25" fmla="*/ 289501 h 584674"/>
              <a:gd name="connsiteX26" fmla="*/ 1945389 w 2088198"/>
              <a:gd name="connsiteY26" fmla="*/ 402449 h 584674"/>
              <a:gd name="connsiteX27" fmla="*/ 1371151 w 2088198"/>
              <a:gd name="connsiteY27" fmla="*/ 436587 h 584674"/>
              <a:gd name="connsiteX28" fmla="*/ 946175 w 2088198"/>
              <a:gd name="connsiteY28" fmla="*/ 402477 h 584674"/>
              <a:gd name="connsiteX29" fmla="*/ 747069 w 2088198"/>
              <a:gd name="connsiteY29" fmla="*/ 343653 h 584674"/>
              <a:gd name="connsiteX30" fmla="*/ 852911 w 2088198"/>
              <a:gd name="connsiteY30" fmla="*/ 298581 h 584674"/>
              <a:gd name="connsiteX31" fmla="*/ 999546 w 2088198"/>
              <a:gd name="connsiteY31" fmla="*/ 272646 h 584674"/>
              <a:gd name="connsiteX32" fmla="*/ 1378946 w 2088198"/>
              <a:gd name="connsiteY32" fmla="*/ 300382 h 584674"/>
              <a:gd name="connsiteX33" fmla="*/ 1722719 w 2088198"/>
              <a:gd name="connsiteY33" fmla="*/ 324697 h 584674"/>
              <a:gd name="connsiteX34" fmla="*/ 1958031 w 2088198"/>
              <a:gd name="connsiteY34" fmla="*/ 363161 h 584674"/>
              <a:gd name="connsiteX35" fmla="*/ 2073637 w 2088198"/>
              <a:gd name="connsiteY35" fmla="*/ 418962 h 584674"/>
              <a:gd name="connsiteX36" fmla="*/ 1857044 w 2088198"/>
              <a:gd name="connsiteY36" fmla="*/ 494270 h 584674"/>
              <a:gd name="connsiteX37" fmla="*/ 1372217 w 2088198"/>
              <a:gd name="connsiteY37" fmla="*/ 517816 h 584674"/>
              <a:gd name="connsiteX38" fmla="*/ 903809 w 2088198"/>
              <a:gd name="connsiteY38" fmla="*/ 476618 h 584674"/>
              <a:gd name="connsiteX39" fmla="*/ 751997 w 2088198"/>
              <a:gd name="connsiteY39" fmla="*/ 427191 h 584674"/>
              <a:gd name="connsiteX40" fmla="*/ 981811 w 2088198"/>
              <a:gd name="connsiteY40" fmla="*/ 373835 h 584674"/>
              <a:gd name="connsiteX41" fmla="*/ 1624031 w 2088198"/>
              <a:gd name="connsiteY41" fmla="*/ 388355 h 584674"/>
              <a:gd name="connsiteX42" fmla="*/ 1961645 w 2088198"/>
              <a:gd name="connsiteY42" fmla="*/ 422067 h 584674"/>
              <a:gd name="connsiteX43" fmla="*/ 2082996 w 2088198"/>
              <a:gd name="connsiteY43" fmla="*/ 480148 h 584674"/>
              <a:gd name="connsiteX44" fmla="*/ 1982496 w 2088198"/>
              <a:gd name="connsiteY44" fmla="*/ 538202 h 584674"/>
              <a:gd name="connsiteX45" fmla="*/ 1592422 w 2088198"/>
              <a:gd name="connsiteY45" fmla="*/ 582415 h 584674"/>
              <a:gd name="connsiteX46" fmla="*/ 1188466 w 2088198"/>
              <a:gd name="connsiteY46" fmla="*/ 572573 h 584674"/>
              <a:gd name="connsiteX47" fmla="*/ 859963 w 2088198"/>
              <a:gd name="connsiteY47" fmla="*/ 524107 h 584674"/>
              <a:gd name="connsiteX48" fmla="*/ 476617 w 2088198"/>
              <a:gd name="connsiteY48" fmla="*/ 427191 h 584674"/>
              <a:gd name="connsiteX49" fmla="*/ 0 w 2088198"/>
              <a:gd name="connsiteY49" fmla="*/ 285971 h 584674"/>
              <a:gd name="connsiteX0" fmla="*/ 540167 w 2088198"/>
              <a:gd name="connsiteY0" fmla="*/ 0 h 584674"/>
              <a:gd name="connsiteX1" fmla="*/ 1468689 w 2088198"/>
              <a:gd name="connsiteY1" fmla="*/ 10592 h 584674"/>
              <a:gd name="connsiteX2" fmla="*/ 1920593 w 2088198"/>
              <a:gd name="connsiteY2" fmla="*/ 49427 h 584674"/>
              <a:gd name="connsiteX3" fmla="*/ 2086527 w 2088198"/>
              <a:gd name="connsiteY3" fmla="*/ 116507 h 584674"/>
              <a:gd name="connsiteX4" fmla="*/ 1835861 w 2088198"/>
              <a:gd name="connsiteY4" fmla="*/ 208300 h 584674"/>
              <a:gd name="connsiteX5" fmla="*/ 1405140 w 2088198"/>
              <a:gd name="connsiteY5" fmla="*/ 236544 h 584674"/>
              <a:gd name="connsiteX6" fmla="*/ 776711 w 2088198"/>
              <a:gd name="connsiteY6" fmla="*/ 158873 h 584674"/>
              <a:gd name="connsiteX7" fmla="*/ 896748 w 2088198"/>
              <a:gd name="connsiteY7" fmla="*/ 81202 h 584674"/>
              <a:gd name="connsiteX8" fmla="*/ 1391018 w 2088198"/>
              <a:gd name="connsiteY8" fmla="*/ 56488 h 584674"/>
              <a:gd name="connsiteX9" fmla="*/ 1754660 w 2088198"/>
              <a:gd name="connsiteY9" fmla="*/ 74141 h 584674"/>
              <a:gd name="connsiteX10" fmla="*/ 2044161 w 2088198"/>
              <a:gd name="connsiteY10" fmla="*/ 123568 h 584674"/>
              <a:gd name="connsiteX11" fmla="*/ 2037100 w 2088198"/>
              <a:gd name="connsiteY11" fmla="*/ 208300 h 584674"/>
              <a:gd name="connsiteX12" fmla="*/ 1832331 w 2088198"/>
              <a:gd name="connsiteY12" fmla="*/ 268318 h 584674"/>
              <a:gd name="connsiteX13" fmla="*/ 1451037 w 2088198"/>
              <a:gd name="connsiteY13" fmla="*/ 296562 h 584674"/>
              <a:gd name="connsiteX14" fmla="*/ 917931 w 2088198"/>
              <a:gd name="connsiteY14" fmla="*/ 257727 h 584674"/>
              <a:gd name="connsiteX15" fmla="*/ 751997 w 2088198"/>
              <a:gd name="connsiteY15" fmla="*/ 204769 h 584674"/>
              <a:gd name="connsiteX16" fmla="*/ 1129761 w 2088198"/>
              <a:gd name="connsiteY16" fmla="*/ 137690 h 584674"/>
              <a:gd name="connsiteX17" fmla="*/ 1737007 w 2088198"/>
              <a:gd name="connsiteY17" fmla="*/ 144751 h 584674"/>
              <a:gd name="connsiteX18" fmla="*/ 2082996 w 2088198"/>
              <a:gd name="connsiteY18" fmla="*/ 225952 h 584674"/>
              <a:gd name="connsiteX19" fmla="*/ 1885288 w 2088198"/>
              <a:gd name="connsiteY19" fmla="*/ 321276 h 584674"/>
              <a:gd name="connsiteX20" fmla="*/ 1482811 w 2088198"/>
              <a:gd name="connsiteY20" fmla="*/ 360111 h 584674"/>
              <a:gd name="connsiteX21" fmla="*/ 928522 w 2088198"/>
              <a:gd name="connsiteY21" fmla="*/ 335398 h 584674"/>
              <a:gd name="connsiteX22" fmla="*/ 737875 w 2088198"/>
              <a:gd name="connsiteY22" fmla="*/ 275379 h 584674"/>
              <a:gd name="connsiteX23" fmla="*/ 1023846 w 2088198"/>
              <a:gd name="connsiteY23" fmla="*/ 211830 h 584674"/>
              <a:gd name="connsiteX24" fmla="*/ 1719355 w 2088198"/>
              <a:gd name="connsiteY24" fmla="*/ 204769 h 584674"/>
              <a:gd name="connsiteX25" fmla="*/ 2068874 w 2088198"/>
              <a:gd name="connsiteY25" fmla="*/ 289501 h 584674"/>
              <a:gd name="connsiteX26" fmla="*/ 1945389 w 2088198"/>
              <a:gd name="connsiteY26" fmla="*/ 402449 h 584674"/>
              <a:gd name="connsiteX27" fmla="*/ 1371151 w 2088198"/>
              <a:gd name="connsiteY27" fmla="*/ 436587 h 584674"/>
              <a:gd name="connsiteX28" fmla="*/ 946175 w 2088198"/>
              <a:gd name="connsiteY28" fmla="*/ 402477 h 584674"/>
              <a:gd name="connsiteX29" fmla="*/ 747069 w 2088198"/>
              <a:gd name="connsiteY29" fmla="*/ 343653 h 584674"/>
              <a:gd name="connsiteX30" fmla="*/ 852911 w 2088198"/>
              <a:gd name="connsiteY30" fmla="*/ 298581 h 584674"/>
              <a:gd name="connsiteX31" fmla="*/ 1006690 w 2088198"/>
              <a:gd name="connsiteY31" fmla="*/ 297703 h 584674"/>
              <a:gd name="connsiteX32" fmla="*/ 1378946 w 2088198"/>
              <a:gd name="connsiteY32" fmla="*/ 300382 h 584674"/>
              <a:gd name="connsiteX33" fmla="*/ 1722719 w 2088198"/>
              <a:gd name="connsiteY33" fmla="*/ 324697 h 584674"/>
              <a:gd name="connsiteX34" fmla="*/ 1958031 w 2088198"/>
              <a:gd name="connsiteY34" fmla="*/ 363161 h 584674"/>
              <a:gd name="connsiteX35" fmla="*/ 2073637 w 2088198"/>
              <a:gd name="connsiteY35" fmla="*/ 418962 h 584674"/>
              <a:gd name="connsiteX36" fmla="*/ 1857044 w 2088198"/>
              <a:gd name="connsiteY36" fmla="*/ 494270 h 584674"/>
              <a:gd name="connsiteX37" fmla="*/ 1372217 w 2088198"/>
              <a:gd name="connsiteY37" fmla="*/ 517816 h 584674"/>
              <a:gd name="connsiteX38" fmla="*/ 903809 w 2088198"/>
              <a:gd name="connsiteY38" fmla="*/ 476618 h 584674"/>
              <a:gd name="connsiteX39" fmla="*/ 751997 w 2088198"/>
              <a:gd name="connsiteY39" fmla="*/ 427191 h 584674"/>
              <a:gd name="connsiteX40" fmla="*/ 981811 w 2088198"/>
              <a:gd name="connsiteY40" fmla="*/ 373835 h 584674"/>
              <a:gd name="connsiteX41" fmla="*/ 1624031 w 2088198"/>
              <a:gd name="connsiteY41" fmla="*/ 388355 h 584674"/>
              <a:gd name="connsiteX42" fmla="*/ 1961645 w 2088198"/>
              <a:gd name="connsiteY42" fmla="*/ 422067 h 584674"/>
              <a:gd name="connsiteX43" fmla="*/ 2082996 w 2088198"/>
              <a:gd name="connsiteY43" fmla="*/ 480148 h 584674"/>
              <a:gd name="connsiteX44" fmla="*/ 1982496 w 2088198"/>
              <a:gd name="connsiteY44" fmla="*/ 538202 h 584674"/>
              <a:gd name="connsiteX45" fmla="*/ 1592422 w 2088198"/>
              <a:gd name="connsiteY45" fmla="*/ 582415 h 584674"/>
              <a:gd name="connsiteX46" fmla="*/ 1188466 w 2088198"/>
              <a:gd name="connsiteY46" fmla="*/ 572573 h 584674"/>
              <a:gd name="connsiteX47" fmla="*/ 859963 w 2088198"/>
              <a:gd name="connsiteY47" fmla="*/ 524107 h 584674"/>
              <a:gd name="connsiteX48" fmla="*/ 476617 w 2088198"/>
              <a:gd name="connsiteY48" fmla="*/ 427191 h 584674"/>
              <a:gd name="connsiteX49" fmla="*/ 0 w 2088198"/>
              <a:gd name="connsiteY49" fmla="*/ 285971 h 584674"/>
              <a:gd name="connsiteX0" fmla="*/ 540167 w 2088198"/>
              <a:gd name="connsiteY0" fmla="*/ 0 h 584674"/>
              <a:gd name="connsiteX1" fmla="*/ 1468689 w 2088198"/>
              <a:gd name="connsiteY1" fmla="*/ 10592 h 584674"/>
              <a:gd name="connsiteX2" fmla="*/ 1920593 w 2088198"/>
              <a:gd name="connsiteY2" fmla="*/ 49427 h 584674"/>
              <a:gd name="connsiteX3" fmla="*/ 2086527 w 2088198"/>
              <a:gd name="connsiteY3" fmla="*/ 116507 h 584674"/>
              <a:gd name="connsiteX4" fmla="*/ 1835861 w 2088198"/>
              <a:gd name="connsiteY4" fmla="*/ 208300 h 584674"/>
              <a:gd name="connsiteX5" fmla="*/ 1405140 w 2088198"/>
              <a:gd name="connsiteY5" fmla="*/ 236544 h 584674"/>
              <a:gd name="connsiteX6" fmla="*/ 776711 w 2088198"/>
              <a:gd name="connsiteY6" fmla="*/ 158873 h 584674"/>
              <a:gd name="connsiteX7" fmla="*/ 896748 w 2088198"/>
              <a:gd name="connsiteY7" fmla="*/ 81202 h 584674"/>
              <a:gd name="connsiteX8" fmla="*/ 1391018 w 2088198"/>
              <a:gd name="connsiteY8" fmla="*/ 56488 h 584674"/>
              <a:gd name="connsiteX9" fmla="*/ 1754660 w 2088198"/>
              <a:gd name="connsiteY9" fmla="*/ 74141 h 584674"/>
              <a:gd name="connsiteX10" fmla="*/ 2044161 w 2088198"/>
              <a:gd name="connsiteY10" fmla="*/ 123568 h 584674"/>
              <a:gd name="connsiteX11" fmla="*/ 2037100 w 2088198"/>
              <a:gd name="connsiteY11" fmla="*/ 208300 h 584674"/>
              <a:gd name="connsiteX12" fmla="*/ 1832331 w 2088198"/>
              <a:gd name="connsiteY12" fmla="*/ 268318 h 584674"/>
              <a:gd name="connsiteX13" fmla="*/ 1451037 w 2088198"/>
              <a:gd name="connsiteY13" fmla="*/ 296562 h 584674"/>
              <a:gd name="connsiteX14" fmla="*/ 917931 w 2088198"/>
              <a:gd name="connsiteY14" fmla="*/ 257727 h 584674"/>
              <a:gd name="connsiteX15" fmla="*/ 751997 w 2088198"/>
              <a:gd name="connsiteY15" fmla="*/ 204769 h 584674"/>
              <a:gd name="connsiteX16" fmla="*/ 1129761 w 2088198"/>
              <a:gd name="connsiteY16" fmla="*/ 137690 h 584674"/>
              <a:gd name="connsiteX17" fmla="*/ 1737007 w 2088198"/>
              <a:gd name="connsiteY17" fmla="*/ 144751 h 584674"/>
              <a:gd name="connsiteX18" fmla="*/ 2082996 w 2088198"/>
              <a:gd name="connsiteY18" fmla="*/ 225952 h 584674"/>
              <a:gd name="connsiteX19" fmla="*/ 1885288 w 2088198"/>
              <a:gd name="connsiteY19" fmla="*/ 321276 h 584674"/>
              <a:gd name="connsiteX20" fmla="*/ 1482811 w 2088198"/>
              <a:gd name="connsiteY20" fmla="*/ 360111 h 584674"/>
              <a:gd name="connsiteX21" fmla="*/ 928522 w 2088198"/>
              <a:gd name="connsiteY21" fmla="*/ 335398 h 584674"/>
              <a:gd name="connsiteX22" fmla="*/ 737875 w 2088198"/>
              <a:gd name="connsiteY22" fmla="*/ 275379 h 584674"/>
              <a:gd name="connsiteX23" fmla="*/ 1023846 w 2088198"/>
              <a:gd name="connsiteY23" fmla="*/ 211830 h 584674"/>
              <a:gd name="connsiteX24" fmla="*/ 1719355 w 2088198"/>
              <a:gd name="connsiteY24" fmla="*/ 204769 h 584674"/>
              <a:gd name="connsiteX25" fmla="*/ 2068874 w 2088198"/>
              <a:gd name="connsiteY25" fmla="*/ 289501 h 584674"/>
              <a:gd name="connsiteX26" fmla="*/ 1945389 w 2088198"/>
              <a:gd name="connsiteY26" fmla="*/ 402449 h 584674"/>
              <a:gd name="connsiteX27" fmla="*/ 1371151 w 2088198"/>
              <a:gd name="connsiteY27" fmla="*/ 436587 h 584674"/>
              <a:gd name="connsiteX28" fmla="*/ 946175 w 2088198"/>
              <a:gd name="connsiteY28" fmla="*/ 402477 h 584674"/>
              <a:gd name="connsiteX29" fmla="*/ 747069 w 2088198"/>
              <a:gd name="connsiteY29" fmla="*/ 343653 h 584674"/>
              <a:gd name="connsiteX30" fmla="*/ 838624 w 2088198"/>
              <a:gd name="connsiteY30" fmla="*/ 301713 h 584674"/>
              <a:gd name="connsiteX31" fmla="*/ 1006690 w 2088198"/>
              <a:gd name="connsiteY31" fmla="*/ 297703 h 584674"/>
              <a:gd name="connsiteX32" fmla="*/ 1378946 w 2088198"/>
              <a:gd name="connsiteY32" fmla="*/ 300382 h 584674"/>
              <a:gd name="connsiteX33" fmla="*/ 1722719 w 2088198"/>
              <a:gd name="connsiteY33" fmla="*/ 324697 h 584674"/>
              <a:gd name="connsiteX34" fmla="*/ 1958031 w 2088198"/>
              <a:gd name="connsiteY34" fmla="*/ 363161 h 584674"/>
              <a:gd name="connsiteX35" fmla="*/ 2073637 w 2088198"/>
              <a:gd name="connsiteY35" fmla="*/ 418962 h 584674"/>
              <a:gd name="connsiteX36" fmla="*/ 1857044 w 2088198"/>
              <a:gd name="connsiteY36" fmla="*/ 494270 h 584674"/>
              <a:gd name="connsiteX37" fmla="*/ 1372217 w 2088198"/>
              <a:gd name="connsiteY37" fmla="*/ 517816 h 584674"/>
              <a:gd name="connsiteX38" fmla="*/ 903809 w 2088198"/>
              <a:gd name="connsiteY38" fmla="*/ 476618 h 584674"/>
              <a:gd name="connsiteX39" fmla="*/ 751997 w 2088198"/>
              <a:gd name="connsiteY39" fmla="*/ 427191 h 584674"/>
              <a:gd name="connsiteX40" fmla="*/ 981811 w 2088198"/>
              <a:gd name="connsiteY40" fmla="*/ 373835 h 584674"/>
              <a:gd name="connsiteX41" fmla="*/ 1624031 w 2088198"/>
              <a:gd name="connsiteY41" fmla="*/ 388355 h 584674"/>
              <a:gd name="connsiteX42" fmla="*/ 1961645 w 2088198"/>
              <a:gd name="connsiteY42" fmla="*/ 422067 h 584674"/>
              <a:gd name="connsiteX43" fmla="*/ 2082996 w 2088198"/>
              <a:gd name="connsiteY43" fmla="*/ 480148 h 584674"/>
              <a:gd name="connsiteX44" fmla="*/ 1982496 w 2088198"/>
              <a:gd name="connsiteY44" fmla="*/ 538202 h 584674"/>
              <a:gd name="connsiteX45" fmla="*/ 1592422 w 2088198"/>
              <a:gd name="connsiteY45" fmla="*/ 582415 h 584674"/>
              <a:gd name="connsiteX46" fmla="*/ 1188466 w 2088198"/>
              <a:gd name="connsiteY46" fmla="*/ 572573 h 584674"/>
              <a:gd name="connsiteX47" fmla="*/ 859963 w 2088198"/>
              <a:gd name="connsiteY47" fmla="*/ 524107 h 584674"/>
              <a:gd name="connsiteX48" fmla="*/ 476617 w 2088198"/>
              <a:gd name="connsiteY48" fmla="*/ 427191 h 584674"/>
              <a:gd name="connsiteX49" fmla="*/ 0 w 2088198"/>
              <a:gd name="connsiteY49" fmla="*/ 285971 h 584674"/>
              <a:gd name="connsiteX0" fmla="*/ 540167 w 2088198"/>
              <a:gd name="connsiteY0" fmla="*/ 0 h 584674"/>
              <a:gd name="connsiteX1" fmla="*/ 1468689 w 2088198"/>
              <a:gd name="connsiteY1" fmla="*/ 10592 h 584674"/>
              <a:gd name="connsiteX2" fmla="*/ 1920593 w 2088198"/>
              <a:gd name="connsiteY2" fmla="*/ 49427 h 584674"/>
              <a:gd name="connsiteX3" fmla="*/ 2086527 w 2088198"/>
              <a:gd name="connsiteY3" fmla="*/ 116507 h 584674"/>
              <a:gd name="connsiteX4" fmla="*/ 1835861 w 2088198"/>
              <a:gd name="connsiteY4" fmla="*/ 208300 h 584674"/>
              <a:gd name="connsiteX5" fmla="*/ 1405140 w 2088198"/>
              <a:gd name="connsiteY5" fmla="*/ 236544 h 584674"/>
              <a:gd name="connsiteX6" fmla="*/ 776711 w 2088198"/>
              <a:gd name="connsiteY6" fmla="*/ 158873 h 584674"/>
              <a:gd name="connsiteX7" fmla="*/ 896748 w 2088198"/>
              <a:gd name="connsiteY7" fmla="*/ 81202 h 584674"/>
              <a:gd name="connsiteX8" fmla="*/ 1391018 w 2088198"/>
              <a:gd name="connsiteY8" fmla="*/ 56488 h 584674"/>
              <a:gd name="connsiteX9" fmla="*/ 1754660 w 2088198"/>
              <a:gd name="connsiteY9" fmla="*/ 74141 h 584674"/>
              <a:gd name="connsiteX10" fmla="*/ 2044161 w 2088198"/>
              <a:gd name="connsiteY10" fmla="*/ 123568 h 584674"/>
              <a:gd name="connsiteX11" fmla="*/ 2037100 w 2088198"/>
              <a:gd name="connsiteY11" fmla="*/ 208300 h 584674"/>
              <a:gd name="connsiteX12" fmla="*/ 1832331 w 2088198"/>
              <a:gd name="connsiteY12" fmla="*/ 268318 h 584674"/>
              <a:gd name="connsiteX13" fmla="*/ 1451037 w 2088198"/>
              <a:gd name="connsiteY13" fmla="*/ 296562 h 584674"/>
              <a:gd name="connsiteX14" fmla="*/ 917931 w 2088198"/>
              <a:gd name="connsiteY14" fmla="*/ 257727 h 584674"/>
              <a:gd name="connsiteX15" fmla="*/ 751997 w 2088198"/>
              <a:gd name="connsiteY15" fmla="*/ 204769 h 584674"/>
              <a:gd name="connsiteX16" fmla="*/ 1129761 w 2088198"/>
              <a:gd name="connsiteY16" fmla="*/ 137690 h 584674"/>
              <a:gd name="connsiteX17" fmla="*/ 1737007 w 2088198"/>
              <a:gd name="connsiteY17" fmla="*/ 144751 h 584674"/>
              <a:gd name="connsiteX18" fmla="*/ 2082996 w 2088198"/>
              <a:gd name="connsiteY18" fmla="*/ 225952 h 584674"/>
              <a:gd name="connsiteX19" fmla="*/ 1885288 w 2088198"/>
              <a:gd name="connsiteY19" fmla="*/ 321276 h 584674"/>
              <a:gd name="connsiteX20" fmla="*/ 1482811 w 2088198"/>
              <a:gd name="connsiteY20" fmla="*/ 360111 h 584674"/>
              <a:gd name="connsiteX21" fmla="*/ 928522 w 2088198"/>
              <a:gd name="connsiteY21" fmla="*/ 335398 h 584674"/>
              <a:gd name="connsiteX22" fmla="*/ 737875 w 2088198"/>
              <a:gd name="connsiteY22" fmla="*/ 275379 h 584674"/>
              <a:gd name="connsiteX23" fmla="*/ 1023846 w 2088198"/>
              <a:gd name="connsiteY23" fmla="*/ 211830 h 584674"/>
              <a:gd name="connsiteX24" fmla="*/ 1719355 w 2088198"/>
              <a:gd name="connsiteY24" fmla="*/ 204769 h 584674"/>
              <a:gd name="connsiteX25" fmla="*/ 2068874 w 2088198"/>
              <a:gd name="connsiteY25" fmla="*/ 289501 h 584674"/>
              <a:gd name="connsiteX26" fmla="*/ 1945389 w 2088198"/>
              <a:gd name="connsiteY26" fmla="*/ 402449 h 584674"/>
              <a:gd name="connsiteX27" fmla="*/ 1371151 w 2088198"/>
              <a:gd name="connsiteY27" fmla="*/ 436587 h 584674"/>
              <a:gd name="connsiteX28" fmla="*/ 946175 w 2088198"/>
              <a:gd name="connsiteY28" fmla="*/ 402477 h 584674"/>
              <a:gd name="connsiteX29" fmla="*/ 747069 w 2088198"/>
              <a:gd name="connsiteY29" fmla="*/ 343653 h 584674"/>
              <a:gd name="connsiteX30" fmla="*/ 838624 w 2088198"/>
              <a:gd name="connsiteY30" fmla="*/ 301713 h 584674"/>
              <a:gd name="connsiteX31" fmla="*/ 1006690 w 2088198"/>
              <a:gd name="connsiteY31" fmla="*/ 297703 h 584674"/>
              <a:gd name="connsiteX32" fmla="*/ 1378946 w 2088198"/>
              <a:gd name="connsiteY32" fmla="*/ 300382 h 584674"/>
              <a:gd name="connsiteX33" fmla="*/ 1722719 w 2088198"/>
              <a:gd name="connsiteY33" fmla="*/ 324697 h 584674"/>
              <a:gd name="connsiteX34" fmla="*/ 1958031 w 2088198"/>
              <a:gd name="connsiteY34" fmla="*/ 363161 h 584674"/>
              <a:gd name="connsiteX35" fmla="*/ 2073637 w 2088198"/>
              <a:gd name="connsiteY35" fmla="*/ 418962 h 584674"/>
              <a:gd name="connsiteX36" fmla="*/ 1857044 w 2088198"/>
              <a:gd name="connsiteY36" fmla="*/ 494270 h 584674"/>
              <a:gd name="connsiteX37" fmla="*/ 1372217 w 2088198"/>
              <a:gd name="connsiteY37" fmla="*/ 517816 h 584674"/>
              <a:gd name="connsiteX38" fmla="*/ 903809 w 2088198"/>
              <a:gd name="connsiteY38" fmla="*/ 476618 h 584674"/>
              <a:gd name="connsiteX39" fmla="*/ 751997 w 2088198"/>
              <a:gd name="connsiteY39" fmla="*/ 427191 h 584674"/>
              <a:gd name="connsiteX40" fmla="*/ 981811 w 2088198"/>
              <a:gd name="connsiteY40" fmla="*/ 373835 h 584674"/>
              <a:gd name="connsiteX41" fmla="*/ 1624031 w 2088198"/>
              <a:gd name="connsiteY41" fmla="*/ 388355 h 584674"/>
              <a:gd name="connsiteX42" fmla="*/ 1961645 w 2088198"/>
              <a:gd name="connsiteY42" fmla="*/ 422067 h 584674"/>
              <a:gd name="connsiteX43" fmla="*/ 2082996 w 2088198"/>
              <a:gd name="connsiteY43" fmla="*/ 480148 h 584674"/>
              <a:gd name="connsiteX44" fmla="*/ 1982496 w 2088198"/>
              <a:gd name="connsiteY44" fmla="*/ 538202 h 584674"/>
              <a:gd name="connsiteX45" fmla="*/ 1592422 w 2088198"/>
              <a:gd name="connsiteY45" fmla="*/ 582415 h 584674"/>
              <a:gd name="connsiteX46" fmla="*/ 1188466 w 2088198"/>
              <a:gd name="connsiteY46" fmla="*/ 572573 h 584674"/>
              <a:gd name="connsiteX47" fmla="*/ 859963 w 2088198"/>
              <a:gd name="connsiteY47" fmla="*/ 524107 h 584674"/>
              <a:gd name="connsiteX48" fmla="*/ 476617 w 2088198"/>
              <a:gd name="connsiteY48" fmla="*/ 427191 h 584674"/>
              <a:gd name="connsiteX49" fmla="*/ 0 w 2088198"/>
              <a:gd name="connsiteY49" fmla="*/ 285971 h 584674"/>
              <a:gd name="connsiteX0" fmla="*/ 540167 w 2088198"/>
              <a:gd name="connsiteY0" fmla="*/ 0 h 584674"/>
              <a:gd name="connsiteX1" fmla="*/ 1468689 w 2088198"/>
              <a:gd name="connsiteY1" fmla="*/ 10592 h 584674"/>
              <a:gd name="connsiteX2" fmla="*/ 1920593 w 2088198"/>
              <a:gd name="connsiteY2" fmla="*/ 49427 h 584674"/>
              <a:gd name="connsiteX3" fmla="*/ 2086527 w 2088198"/>
              <a:gd name="connsiteY3" fmla="*/ 116507 h 584674"/>
              <a:gd name="connsiteX4" fmla="*/ 1835861 w 2088198"/>
              <a:gd name="connsiteY4" fmla="*/ 208300 h 584674"/>
              <a:gd name="connsiteX5" fmla="*/ 1405140 w 2088198"/>
              <a:gd name="connsiteY5" fmla="*/ 236544 h 584674"/>
              <a:gd name="connsiteX6" fmla="*/ 776711 w 2088198"/>
              <a:gd name="connsiteY6" fmla="*/ 158873 h 584674"/>
              <a:gd name="connsiteX7" fmla="*/ 896748 w 2088198"/>
              <a:gd name="connsiteY7" fmla="*/ 81202 h 584674"/>
              <a:gd name="connsiteX8" fmla="*/ 1391018 w 2088198"/>
              <a:gd name="connsiteY8" fmla="*/ 56488 h 584674"/>
              <a:gd name="connsiteX9" fmla="*/ 1754660 w 2088198"/>
              <a:gd name="connsiteY9" fmla="*/ 74141 h 584674"/>
              <a:gd name="connsiteX10" fmla="*/ 2044161 w 2088198"/>
              <a:gd name="connsiteY10" fmla="*/ 123568 h 584674"/>
              <a:gd name="connsiteX11" fmla="*/ 2037100 w 2088198"/>
              <a:gd name="connsiteY11" fmla="*/ 208300 h 584674"/>
              <a:gd name="connsiteX12" fmla="*/ 1832331 w 2088198"/>
              <a:gd name="connsiteY12" fmla="*/ 268318 h 584674"/>
              <a:gd name="connsiteX13" fmla="*/ 1451037 w 2088198"/>
              <a:gd name="connsiteY13" fmla="*/ 296562 h 584674"/>
              <a:gd name="connsiteX14" fmla="*/ 917931 w 2088198"/>
              <a:gd name="connsiteY14" fmla="*/ 257727 h 584674"/>
              <a:gd name="connsiteX15" fmla="*/ 751997 w 2088198"/>
              <a:gd name="connsiteY15" fmla="*/ 204769 h 584674"/>
              <a:gd name="connsiteX16" fmla="*/ 1129761 w 2088198"/>
              <a:gd name="connsiteY16" fmla="*/ 137690 h 584674"/>
              <a:gd name="connsiteX17" fmla="*/ 1737007 w 2088198"/>
              <a:gd name="connsiteY17" fmla="*/ 144751 h 584674"/>
              <a:gd name="connsiteX18" fmla="*/ 2082996 w 2088198"/>
              <a:gd name="connsiteY18" fmla="*/ 225952 h 584674"/>
              <a:gd name="connsiteX19" fmla="*/ 1885288 w 2088198"/>
              <a:gd name="connsiteY19" fmla="*/ 321276 h 584674"/>
              <a:gd name="connsiteX20" fmla="*/ 1482811 w 2088198"/>
              <a:gd name="connsiteY20" fmla="*/ 360111 h 584674"/>
              <a:gd name="connsiteX21" fmla="*/ 928522 w 2088198"/>
              <a:gd name="connsiteY21" fmla="*/ 335398 h 584674"/>
              <a:gd name="connsiteX22" fmla="*/ 737875 w 2088198"/>
              <a:gd name="connsiteY22" fmla="*/ 275379 h 584674"/>
              <a:gd name="connsiteX23" fmla="*/ 1023846 w 2088198"/>
              <a:gd name="connsiteY23" fmla="*/ 211830 h 584674"/>
              <a:gd name="connsiteX24" fmla="*/ 1719355 w 2088198"/>
              <a:gd name="connsiteY24" fmla="*/ 204769 h 584674"/>
              <a:gd name="connsiteX25" fmla="*/ 2068874 w 2088198"/>
              <a:gd name="connsiteY25" fmla="*/ 289501 h 584674"/>
              <a:gd name="connsiteX26" fmla="*/ 1945389 w 2088198"/>
              <a:gd name="connsiteY26" fmla="*/ 402449 h 584674"/>
              <a:gd name="connsiteX27" fmla="*/ 1371151 w 2088198"/>
              <a:gd name="connsiteY27" fmla="*/ 436587 h 584674"/>
              <a:gd name="connsiteX28" fmla="*/ 946175 w 2088198"/>
              <a:gd name="connsiteY28" fmla="*/ 402477 h 584674"/>
              <a:gd name="connsiteX29" fmla="*/ 747069 w 2088198"/>
              <a:gd name="connsiteY29" fmla="*/ 343653 h 584674"/>
              <a:gd name="connsiteX30" fmla="*/ 831480 w 2088198"/>
              <a:gd name="connsiteY30" fmla="*/ 306412 h 584674"/>
              <a:gd name="connsiteX31" fmla="*/ 1006690 w 2088198"/>
              <a:gd name="connsiteY31" fmla="*/ 297703 h 584674"/>
              <a:gd name="connsiteX32" fmla="*/ 1378946 w 2088198"/>
              <a:gd name="connsiteY32" fmla="*/ 300382 h 584674"/>
              <a:gd name="connsiteX33" fmla="*/ 1722719 w 2088198"/>
              <a:gd name="connsiteY33" fmla="*/ 324697 h 584674"/>
              <a:gd name="connsiteX34" fmla="*/ 1958031 w 2088198"/>
              <a:gd name="connsiteY34" fmla="*/ 363161 h 584674"/>
              <a:gd name="connsiteX35" fmla="*/ 2073637 w 2088198"/>
              <a:gd name="connsiteY35" fmla="*/ 418962 h 584674"/>
              <a:gd name="connsiteX36" fmla="*/ 1857044 w 2088198"/>
              <a:gd name="connsiteY36" fmla="*/ 494270 h 584674"/>
              <a:gd name="connsiteX37" fmla="*/ 1372217 w 2088198"/>
              <a:gd name="connsiteY37" fmla="*/ 517816 h 584674"/>
              <a:gd name="connsiteX38" fmla="*/ 903809 w 2088198"/>
              <a:gd name="connsiteY38" fmla="*/ 476618 h 584674"/>
              <a:gd name="connsiteX39" fmla="*/ 751997 w 2088198"/>
              <a:gd name="connsiteY39" fmla="*/ 427191 h 584674"/>
              <a:gd name="connsiteX40" fmla="*/ 981811 w 2088198"/>
              <a:gd name="connsiteY40" fmla="*/ 373835 h 584674"/>
              <a:gd name="connsiteX41" fmla="*/ 1624031 w 2088198"/>
              <a:gd name="connsiteY41" fmla="*/ 388355 h 584674"/>
              <a:gd name="connsiteX42" fmla="*/ 1961645 w 2088198"/>
              <a:gd name="connsiteY42" fmla="*/ 422067 h 584674"/>
              <a:gd name="connsiteX43" fmla="*/ 2082996 w 2088198"/>
              <a:gd name="connsiteY43" fmla="*/ 480148 h 584674"/>
              <a:gd name="connsiteX44" fmla="*/ 1982496 w 2088198"/>
              <a:gd name="connsiteY44" fmla="*/ 538202 h 584674"/>
              <a:gd name="connsiteX45" fmla="*/ 1592422 w 2088198"/>
              <a:gd name="connsiteY45" fmla="*/ 582415 h 584674"/>
              <a:gd name="connsiteX46" fmla="*/ 1188466 w 2088198"/>
              <a:gd name="connsiteY46" fmla="*/ 572573 h 584674"/>
              <a:gd name="connsiteX47" fmla="*/ 859963 w 2088198"/>
              <a:gd name="connsiteY47" fmla="*/ 524107 h 584674"/>
              <a:gd name="connsiteX48" fmla="*/ 476617 w 2088198"/>
              <a:gd name="connsiteY48" fmla="*/ 427191 h 584674"/>
              <a:gd name="connsiteX49" fmla="*/ 0 w 2088198"/>
              <a:gd name="connsiteY49" fmla="*/ 285971 h 584674"/>
              <a:gd name="connsiteX0" fmla="*/ 540167 w 2088198"/>
              <a:gd name="connsiteY0" fmla="*/ 0 h 584674"/>
              <a:gd name="connsiteX1" fmla="*/ 1468689 w 2088198"/>
              <a:gd name="connsiteY1" fmla="*/ 10592 h 584674"/>
              <a:gd name="connsiteX2" fmla="*/ 1920593 w 2088198"/>
              <a:gd name="connsiteY2" fmla="*/ 49427 h 584674"/>
              <a:gd name="connsiteX3" fmla="*/ 2086527 w 2088198"/>
              <a:gd name="connsiteY3" fmla="*/ 116507 h 584674"/>
              <a:gd name="connsiteX4" fmla="*/ 1835861 w 2088198"/>
              <a:gd name="connsiteY4" fmla="*/ 208300 h 584674"/>
              <a:gd name="connsiteX5" fmla="*/ 1405140 w 2088198"/>
              <a:gd name="connsiteY5" fmla="*/ 236544 h 584674"/>
              <a:gd name="connsiteX6" fmla="*/ 776711 w 2088198"/>
              <a:gd name="connsiteY6" fmla="*/ 158873 h 584674"/>
              <a:gd name="connsiteX7" fmla="*/ 896748 w 2088198"/>
              <a:gd name="connsiteY7" fmla="*/ 81202 h 584674"/>
              <a:gd name="connsiteX8" fmla="*/ 1391018 w 2088198"/>
              <a:gd name="connsiteY8" fmla="*/ 56488 h 584674"/>
              <a:gd name="connsiteX9" fmla="*/ 1754660 w 2088198"/>
              <a:gd name="connsiteY9" fmla="*/ 74141 h 584674"/>
              <a:gd name="connsiteX10" fmla="*/ 2044161 w 2088198"/>
              <a:gd name="connsiteY10" fmla="*/ 123568 h 584674"/>
              <a:gd name="connsiteX11" fmla="*/ 2037100 w 2088198"/>
              <a:gd name="connsiteY11" fmla="*/ 208300 h 584674"/>
              <a:gd name="connsiteX12" fmla="*/ 1832331 w 2088198"/>
              <a:gd name="connsiteY12" fmla="*/ 268318 h 584674"/>
              <a:gd name="connsiteX13" fmla="*/ 1451037 w 2088198"/>
              <a:gd name="connsiteY13" fmla="*/ 296562 h 584674"/>
              <a:gd name="connsiteX14" fmla="*/ 917931 w 2088198"/>
              <a:gd name="connsiteY14" fmla="*/ 257727 h 584674"/>
              <a:gd name="connsiteX15" fmla="*/ 751997 w 2088198"/>
              <a:gd name="connsiteY15" fmla="*/ 204769 h 584674"/>
              <a:gd name="connsiteX16" fmla="*/ 1129761 w 2088198"/>
              <a:gd name="connsiteY16" fmla="*/ 137690 h 584674"/>
              <a:gd name="connsiteX17" fmla="*/ 1737007 w 2088198"/>
              <a:gd name="connsiteY17" fmla="*/ 144751 h 584674"/>
              <a:gd name="connsiteX18" fmla="*/ 2082996 w 2088198"/>
              <a:gd name="connsiteY18" fmla="*/ 225952 h 584674"/>
              <a:gd name="connsiteX19" fmla="*/ 1885288 w 2088198"/>
              <a:gd name="connsiteY19" fmla="*/ 321276 h 584674"/>
              <a:gd name="connsiteX20" fmla="*/ 1482811 w 2088198"/>
              <a:gd name="connsiteY20" fmla="*/ 360111 h 584674"/>
              <a:gd name="connsiteX21" fmla="*/ 928522 w 2088198"/>
              <a:gd name="connsiteY21" fmla="*/ 335398 h 584674"/>
              <a:gd name="connsiteX22" fmla="*/ 737875 w 2088198"/>
              <a:gd name="connsiteY22" fmla="*/ 275379 h 584674"/>
              <a:gd name="connsiteX23" fmla="*/ 1023846 w 2088198"/>
              <a:gd name="connsiteY23" fmla="*/ 211830 h 584674"/>
              <a:gd name="connsiteX24" fmla="*/ 1719355 w 2088198"/>
              <a:gd name="connsiteY24" fmla="*/ 204769 h 584674"/>
              <a:gd name="connsiteX25" fmla="*/ 2068874 w 2088198"/>
              <a:gd name="connsiteY25" fmla="*/ 289501 h 584674"/>
              <a:gd name="connsiteX26" fmla="*/ 1945389 w 2088198"/>
              <a:gd name="connsiteY26" fmla="*/ 402449 h 584674"/>
              <a:gd name="connsiteX27" fmla="*/ 1371151 w 2088198"/>
              <a:gd name="connsiteY27" fmla="*/ 436587 h 584674"/>
              <a:gd name="connsiteX28" fmla="*/ 946175 w 2088198"/>
              <a:gd name="connsiteY28" fmla="*/ 402477 h 584674"/>
              <a:gd name="connsiteX29" fmla="*/ 747069 w 2088198"/>
              <a:gd name="connsiteY29" fmla="*/ 348351 h 584674"/>
              <a:gd name="connsiteX30" fmla="*/ 831480 w 2088198"/>
              <a:gd name="connsiteY30" fmla="*/ 306412 h 584674"/>
              <a:gd name="connsiteX31" fmla="*/ 1006690 w 2088198"/>
              <a:gd name="connsiteY31" fmla="*/ 297703 h 584674"/>
              <a:gd name="connsiteX32" fmla="*/ 1378946 w 2088198"/>
              <a:gd name="connsiteY32" fmla="*/ 300382 h 584674"/>
              <a:gd name="connsiteX33" fmla="*/ 1722719 w 2088198"/>
              <a:gd name="connsiteY33" fmla="*/ 324697 h 584674"/>
              <a:gd name="connsiteX34" fmla="*/ 1958031 w 2088198"/>
              <a:gd name="connsiteY34" fmla="*/ 363161 h 584674"/>
              <a:gd name="connsiteX35" fmla="*/ 2073637 w 2088198"/>
              <a:gd name="connsiteY35" fmla="*/ 418962 h 584674"/>
              <a:gd name="connsiteX36" fmla="*/ 1857044 w 2088198"/>
              <a:gd name="connsiteY36" fmla="*/ 494270 h 584674"/>
              <a:gd name="connsiteX37" fmla="*/ 1372217 w 2088198"/>
              <a:gd name="connsiteY37" fmla="*/ 517816 h 584674"/>
              <a:gd name="connsiteX38" fmla="*/ 903809 w 2088198"/>
              <a:gd name="connsiteY38" fmla="*/ 476618 h 584674"/>
              <a:gd name="connsiteX39" fmla="*/ 751997 w 2088198"/>
              <a:gd name="connsiteY39" fmla="*/ 427191 h 584674"/>
              <a:gd name="connsiteX40" fmla="*/ 981811 w 2088198"/>
              <a:gd name="connsiteY40" fmla="*/ 373835 h 584674"/>
              <a:gd name="connsiteX41" fmla="*/ 1624031 w 2088198"/>
              <a:gd name="connsiteY41" fmla="*/ 388355 h 584674"/>
              <a:gd name="connsiteX42" fmla="*/ 1961645 w 2088198"/>
              <a:gd name="connsiteY42" fmla="*/ 422067 h 584674"/>
              <a:gd name="connsiteX43" fmla="*/ 2082996 w 2088198"/>
              <a:gd name="connsiteY43" fmla="*/ 480148 h 584674"/>
              <a:gd name="connsiteX44" fmla="*/ 1982496 w 2088198"/>
              <a:gd name="connsiteY44" fmla="*/ 538202 h 584674"/>
              <a:gd name="connsiteX45" fmla="*/ 1592422 w 2088198"/>
              <a:gd name="connsiteY45" fmla="*/ 582415 h 584674"/>
              <a:gd name="connsiteX46" fmla="*/ 1188466 w 2088198"/>
              <a:gd name="connsiteY46" fmla="*/ 572573 h 584674"/>
              <a:gd name="connsiteX47" fmla="*/ 859963 w 2088198"/>
              <a:gd name="connsiteY47" fmla="*/ 524107 h 584674"/>
              <a:gd name="connsiteX48" fmla="*/ 476617 w 2088198"/>
              <a:gd name="connsiteY48" fmla="*/ 427191 h 584674"/>
              <a:gd name="connsiteX49" fmla="*/ 0 w 2088198"/>
              <a:gd name="connsiteY49" fmla="*/ 285971 h 584674"/>
              <a:gd name="connsiteX0" fmla="*/ 540167 w 2088198"/>
              <a:gd name="connsiteY0" fmla="*/ 0 h 584674"/>
              <a:gd name="connsiteX1" fmla="*/ 1468689 w 2088198"/>
              <a:gd name="connsiteY1" fmla="*/ 10592 h 584674"/>
              <a:gd name="connsiteX2" fmla="*/ 1920593 w 2088198"/>
              <a:gd name="connsiteY2" fmla="*/ 49427 h 584674"/>
              <a:gd name="connsiteX3" fmla="*/ 2086527 w 2088198"/>
              <a:gd name="connsiteY3" fmla="*/ 116507 h 584674"/>
              <a:gd name="connsiteX4" fmla="*/ 1835861 w 2088198"/>
              <a:gd name="connsiteY4" fmla="*/ 208300 h 584674"/>
              <a:gd name="connsiteX5" fmla="*/ 1405140 w 2088198"/>
              <a:gd name="connsiteY5" fmla="*/ 236544 h 584674"/>
              <a:gd name="connsiteX6" fmla="*/ 776711 w 2088198"/>
              <a:gd name="connsiteY6" fmla="*/ 158873 h 584674"/>
              <a:gd name="connsiteX7" fmla="*/ 896748 w 2088198"/>
              <a:gd name="connsiteY7" fmla="*/ 81202 h 584674"/>
              <a:gd name="connsiteX8" fmla="*/ 1391018 w 2088198"/>
              <a:gd name="connsiteY8" fmla="*/ 56488 h 584674"/>
              <a:gd name="connsiteX9" fmla="*/ 1754660 w 2088198"/>
              <a:gd name="connsiteY9" fmla="*/ 74141 h 584674"/>
              <a:gd name="connsiteX10" fmla="*/ 2044161 w 2088198"/>
              <a:gd name="connsiteY10" fmla="*/ 123568 h 584674"/>
              <a:gd name="connsiteX11" fmla="*/ 2037100 w 2088198"/>
              <a:gd name="connsiteY11" fmla="*/ 208300 h 584674"/>
              <a:gd name="connsiteX12" fmla="*/ 1832331 w 2088198"/>
              <a:gd name="connsiteY12" fmla="*/ 268318 h 584674"/>
              <a:gd name="connsiteX13" fmla="*/ 1451037 w 2088198"/>
              <a:gd name="connsiteY13" fmla="*/ 296562 h 584674"/>
              <a:gd name="connsiteX14" fmla="*/ 917931 w 2088198"/>
              <a:gd name="connsiteY14" fmla="*/ 257727 h 584674"/>
              <a:gd name="connsiteX15" fmla="*/ 751997 w 2088198"/>
              <a:gd name="connsiteY15" fmla="*/ 204769 h 584674"/>
              <a:gd name="connsiteX16" fmla="*/ 1129761 w 2088198"/>
              <a:gd name="connsiteY16" fmla="*/ 137690 h 584674"/>
              <a:gd name="connsiteX17" fmla="*/ 1737007 w 2088198"/>
              <a:gd name="connsiteY17" fmla="*/ 144751 h 584674"/>
              <a:gd name="connsiteX18" fmla="*/ 2082996 w 2088198"/>
              <a:gd name="connsiteY18" fmla="*/ 225952 h 584674"/>
              <a:gd name="connsiteX19" fmla="*/ 1885288 w 2088198"/>
              <a:gd name="connsiteY19" fmla="*/ 321276 h 584674"/>
              <a:gd name="connsiteX20" fmla="*/ 1482811 w 2088198"/>
              <a:gd name="connsiteY20" fmla="*/ 360111 h 584674"/>
              <a:gd name="connsiteX21" fmla="*/ 928522 w 2088198"/>
              <a:gd name="connsiteY21" fmla="*/ 335398 h 584674"/>
              <a:gd name="connsiteX22" fmla="*/ 737875 w 2088198"/>
              <a:gd name="connsiteY22" fmla="*/ 275379 h 584674"/>
              <a:gd name="connsiteX23" fmla="*/ 1023846 w 2088198"/>
              <a:gd name="connsiteY23" fmla="*/ 211830 h 584674"/>
              <a:gd name="connsiteX24" fmla="*/ 1719355 w 2088198"/>
              <a:gd name="connsiteY24" fmla="*/ 204769 h 584674"/>
              <a:gd name="connsiteX25" fmla="*/ 2068874 w 2088198"/>
              <a:gd name="connsiteY25" fmla="*/ 289501 h 584674"/>
              <a:gd name="connsiteX26" fmla="*/ 1945389 w 2088198"/>
              <a:gd name="connsiteY26" fmla="*/ 402449 h 584674"/>
              <a:gd name="connsiteX27" fmla="*/ 1371151 w 2088198"/>
              <a:gd name="connsiteY27" fmla="*/ 436587 h 584674"/>
              <a:gd name="connsiteX28" fmla="*/ 946175 w 2088198"/>
              <a:gd name="connsiteY28" fmla="*/ 402477 h 584674"/>
              <a:gd name="connsiteX29" fmla="*/ 747069 w 2088198"/>
              <a:gd name="connsiteY29" fmla="*/ 348351 h 584674"/>
              <a:gd name="connsiteX30" fmla="*/ 831480 w 2088198"/>
              <a:gd name="connsiteY30" fmla="*/ 306412 h 584674"/>
              <a:gd name="connsiteX31" fmla="*/ 1006690 w 2088198"/>
              <a:gd name="connsiteY31" fmla="*/ 297703 h 584674"/>
              <a:gd name="connsiteX32" fmla="*/ 1378946 w 2088198"/>
              <a:gd name="connsiteY32" fmla="*/ 300382 h 584674"/>
              <a:gd name="connsiteX33" fmla="*/ 1722719 w 2088198"/>
              <a:gd name="connsiteY33" fmla="*/ 324697 h 584674"/>
              <a:gd name="connsiteX34" fmla="*/ 1958031 w 2088198"/>
              <a:gd name="connsiteY34" fmla="*/ 363161 h 584674"/>
              <a:gd name="connsiteX35" fmla="*/ 2073637 w 2088198"/>
              <a:gd name="connsiteY35" fmla="*/ 418962 h 584674"/>
              <a:gd name="connsiteX36" fmla="*/ 1857044 w 2088198"/>
              <a:gd name="connsiteY36" fmla="*/ 494270 h 584674"/>
              <a:gd name="connsiteX37" fmla="*/ 1372217 w 2088198"/>
              <a:gd name="connsiteY37" fmla="*/ 517816 h 584674"/>
              <a:gd name="connsiteX38" fmla="*/ 903809 w 2088198"/>
              <a:gd name="connsiteY38" fmla="*/ 476618 h 584674"/>
              <a:gd name="connsiteX39" fmla="*/ 751997 w 2088198"/>
              <a:gd name="connsiteY39" fmla="*/ 427191 h 584674"/>
              <a:gd name="connsiteX40" fmla="*/ 981811 w 2088198"/>
              <a:gd name="connsiteY40" fmla="*/ 373835 h 584674"/>
              <a:gd name="connsiteX41" fmla="*/ 1624031 w 2088198"/>
              <a:gd name="connsiteY41" fmla="*/ 388355 h 584674"/>
              <a:gd name="connsiteX42" fmla="*/ 1961645 w 2088198"/>
              <a:gd name="connsiteY42" fmla="*/ 422067 h 584674"/>
              <a:gd name="connsiteX43" fmla="*/ 2082996 w 2088198"/>
              <a:gd name="connsiteY43" fmla="*/ 480148 h 584674"/>
              <a:gd name="connsiteX44" fmla="*/ 1982496 w 2088198"/>
              <a:gd name="connsiteY44" fmla="*/ 538202 h 584674"/>
              <a:gd name="connsiteX45" fmla="*/ 1592422 w 2088198"/>
              <a:gd name="connsiteY45" fmla="*/ 582415 h 584674"/>
              <a:gd name="connsiteX46" fmla="*/ 1188466 w 2088198"/>
              <a:gd name="connsiteY46" fmla="*/ 572573 h 584674"/>
              <a:gd name="connsiteX47" fmla="*/ 859963 w 2088198"/>
              <a:gd name="connsiteY47" fmla="*/ 524107 h 584674"/>
              <a:gd name="connsiteX48" fmla="*/ 476617 w 2088198"/>
              <a:gd name="connsiteY48" fmla="*/ 427191 h 584674"/>
              <a:gd name="connsiteX49" fmla="*/ 0 w 2088198"/>
              <a:gd name="connsiteY49" fmla="*/ 285971 h 584674"/>
              <a:gd name="connsiteX0" fmla="*/ 540167 w 2088198"/>
              <a:gd name="connsiteY0" fmla="*/ 0 h 584674"/>
              <a:gd name="connsiteX1" fmla="*/ 1468689 w 2088198"/>
              <a:gd name="connsiteY1" fmla="*/ 10592 h 584674"/>
              <a:gd name="connsiteX2" fmla="*/ 1920593 w 2088198"/>
              <a:gd name="connsiteY2" fmla="*/ 49427 h 584674"/>
              <a:gd name="connsiteX3" fmla="*/ 2086527 w 2088198"/>
              <a:gd name="connsiteY3" fmla="*/ 116507 h 584674"/>
              <a:gd name="connsiteX4" fmla="*/ 1835861 w 2088198"/>
              <a:gd name="connsiteY4" fmla="*/ 208300 h 584674"/>
              <a:gd name="connsiteX5" fmla="*/ 1405140 w 2088198"/>
              <a:gd name="connsiteY5" fmla="*/ 236544 h 584674"/>
              <a:gd name="connsiteX6" fmla="*/ 776711 w 2088198"/>
              <a:gd name="connsiteY6" fmla="*/ 158873 h 584674"/>
              <a:gd name="connsiteX7" fmla="*/ 896748 w 2088198"/>
              <a:gd name="connsiteY7" fmla="*/ 81202 h 584674"/>
              <a:gd name="connsiteX8" fmla="*/ 1391018 w 2088198"/>
              <a:gd name="connsiteY8" fmla="*/ 56488 h 584674"/>
              <a:gd name="connsiteX9" fmla="*/ 1754660 w 2088198"/>
              <a:gd name="connsiteY9" fmla="*/ 74141 h 584674"/>
              <a:gd name="connsiteX10" fmla="*/ 2044161 w 2088198"/>
              <a:gd name="connsiteY10" fmla="*/ 123568 h 584674"/>
              <a:gd name="connsiteX11" fmla="*/ 2037100 w 2088198"/>
              <a:gd name="connsiteY11" fmla="*/ 208300 h 584674"/>
              <a:gd name="connsiteX12" fmla="*/ 1832331 w 2088198"/>
              <a:gd name="connsiteY12" fmla="*/ 268318 h 584674"/>
              <a:gd name="connsiteX13" fmla="*/ 1451037 w 2088198"/>
              <a:gd name="connsiteY13" fmla="*/ 296562 h 584674"/>
              <a:gd name="connsiteX14" fmla="*/ 917931 w 2088198"/>
              <a:gd name="connsiteY14" fmla="*/ 257727 h 584674"/>
              <a:gd name="connsiteX15" fmla="*/ 751997 w 2088198"/>
              <a:gd name="connsiteY15" fmla="*/ 204769 h 584674"/>
              <a:gd name="connsiteX16" fmla="*/ 1129761 w 2088198"/>
              <a:gd name="connsiteY16" fmla="*/ 137690 h 584674"/>
              <a:gd name="connsiteX17" fmla="*/ 1737007 w 2088198"/>
              <a:gd name="connsiteY17" fmla="*/ 144751 h 584674"/>
              <a:gd name="connsiteX18" fmla="*/ 2082996 w 2088198"/>
              <a:gd name="connsiteY18" fmla="*/ 225952 h 584674"/>
              <a:gd name="connsiteX19" fmla="*/ 1885288 w 2088198"/>
              <a:gd name="connsiteY19" fmla="*/ 321276 h 584674"/>
              <a:gd name="connsiteX20" fmla="*/ 1482811 w 2088198"/>
              <a:gd name="connsiteY20" fmla="*/ 360111 h 584674"/>
              <a:gd name="connsiteX21" fmla="*/ 928522 w 2088198"/>
              <a:gd name="connsiteY21" fmla="*/ 335398 h 584674"/>
              <a:gd name="connsiteX22" fmla="*/ 737875 w 2088198"/>
              <a:gd name="connsiteY22" fmla="*/ 275379 h 584674"/>
              <a:gd name="connsiteX23" fmla="*/ 1023846 w 2088198"/>
              <a:gd name="connsiteY23" fmla="*/ 211830 h 584674"/>
              <a:gd name="connsiteX24" fmla="*/ 1719355 w 2088198"/>
              <a:gd name="connsiteY24" fmla="*/ 204769 h 584674"/>
              <a:gd name="connsiteX25" fmla="*/ 2068874 w 2088198"/>
              <a:gd name="connsiteY25" fmla="*/ 289501 h 584674"/>
              <a:gd name="connsiteX26" fmla="*/ 1945389 w 2088198"/>
              <a:gd name="connsiteY26" fmla="*/ 402449 h 584674"/>
              <a:gd name="connsiteX27" fmla="*/ 1371151 w 2088198"/>
              <a:gd name="connsiteY27" fmla="*/ 436587 h 584674"/>
              <a:gd name="connsiteX28" fmla="*/ 946175 w 2088198"/>
              <a:gd name="connsiteY28" fmla="*/ 402477 h 584674"/>
              <a:gd name="connsiteX29" fmla="*/ 747069 w 2088198"/>
              <a:gd name="connsiteY29" fmla="*/ 348351 h 584674"/>
              <a:gd name="connsiteX30" fmla="*/ 829098 w 2088198"/>
              <a:gd name="connsiteY30" fmla="*/ 312677 h 584674"/>
              <a:gd name="connsiteX31" fmla="*/ 1006690 w 2088198"/>
              <a:gd name="connsiteY31" fmla="*/ 297703 h 584674"/>
              <a:gd name="connsiteX32" fmla="*/ 1378946 w 2088198"/>
              <a:gd name="connsiteY32" fmla="*/ 300382 h 584674"/>
              <a:gd name="connsiteX33" fmla="*/ 1722719 w 2088198"/>
              <a:gd name="connsiteY33" fmla="*/ 324697 h 584674"/>
              <a:gd name="connsiteX34" fmla="*/ 1958031 w 2088198"/>
              <a:gd name="connsiteY34" fmla="*/ 363161 h 584674"/>
              <a:gd name="connsiteX35" fmla="*/ 2073637 w 2088198"/>
              <a:gd name="connsiteY35" fmla="*/ 418962 h 584674"/>
              <a:gd name="connsiteX36" fmla="*/ 1857044 w 2088198"/>
              <a:gd name="connsiteY36" fmla="*/ 494270 h 584674"/>
              <a:gd name="connsiteX37" fmla="*/ 1372217 w 2088198"/>
              <a:gd name="connsiteY37" fmla="*/ 517816 h 584674"/>
              <a:gd name="connsiteX38" fmla="*/ 903809 w 2088198"/>
              <a:gd name="connsiteY38" fmla="*/ 476618 h 584674"/>
              <a:gd name="connsiteX39" fmla="*/ 751997 w 2088198"/>
              <a:gd name="connsiteY39" fmla="*/ 427191 h 584674"/>
              <a:gd name="connsiteX40" fmla="*/ 981811 w 2088198"/>
              <a:gd name="connsiteY40" fmla="*/ 373835 h 584674"/>
              <a:gd name="connsiteX41" fmla="*/ 1624031 w 2088198"/>
              <a:gd name="connsiteY41" fmla="*/ 388355 h 584674"/>
              <a:gd name="connsiteX42" fmla="*/ 1961645 w 2088198"/>
              <a:gd name="connsiteY42" fmla="*/ 422067 h 584674"/>
              <a:gd name="connsiteX43" fmla="*/ 2082996 w 2088198"/>
              <a:gd name="connsiteY43" fmla="*/ 480148 h 584674"/>
              <a:gd name="connsiteX44" fmla="*/ 1982496 w 2088198"/>
              <a:gd name="connsiteY44" fmla="*/ 538202 h 584674"/>
              <a:gd name="connsiteX45" fmla="*/ 1592422 w 2088198"/>
              <a:gd name="connsiteY45" fmla="*/ 582415 h 584674"/>
              <a:gd name="connsiteX46" fmla="*/ 1188466 w 2088198"/>
              <a:gd name="connsiteY46" fmla="*/ 572573 h 584674"/>
              <a:gd name="connsiteX47" fmla="*/ 859963 w 2088198"/>
              <a:gd name="connsiteY47" fmla="*/ 524107 h 584674"/>
              <a:gd name="connsiteX48" fmla="*/ 476617 w 2088198"/>
              <a:gd name="connsiteY48" fmla="*/ 427191 h 584674"/>
              <a:gd name="connsiteX49" fmla="*/ 0 w 2088198"/>
              <a:gd name="connsiteY49" fmla="*/ 285971 h 584674"/>
              <a:gd name="connsiteX0" fmla="*/ 540167 w 2088198"/>
              <a:gd name="connsiteY0" fmla="*/ 0 h 584674"/>
              <a:gd name="connsiteX1" fmla="*/ 1468689 w 2088198"/>
              <a:gd name="connsiteY1" fmla="*/ 10592 h 584674"/>
              <a:gd name="connsiteX2" fmla="*/ 1920593 w 2088198"/>
              <a:gd name="connsiteY2" fmla="*/ 49427 h 584674"/>
              <a:gd name="connsiteX3" fmla="*/ 2086527 w 2088198"/>
              <a:gd name="connsiteY3" fmla="*/ 116507 h 584674"/>
              <a:gd name="connsiteX4" fmla="*/ 1835861 w 2088198"/>
              <a:gd name="connsiteY4" fmla="*/ 208300 h 584674"/>
              <a:gd name="connsiteX5" fmla="*/ 1405140 w 2088198"/>
              <a:gd name="connsiteY5" fmla="*/ 236544 h 584674"/>
              <a:gd name="connsiteX6" fmla="*/ 776711 w 2088198"/>
              <a:gd name="connsiteY6" fmla="*/ 158873 h 584674"/>
              <a:gd name="connsiteX7" fmla="*/ 896748 w 2088198"/>
              <a:gd name="connsiteY7" fmla="*/ 81202 h 584674"/>
              <a:gd name="connsiteX8" fmla="*/ 1391018 w 2088198"/>
              <a:gd name="connsiteY8" fmla="*/ 56488 h 584674"/>
              <a:gd name="connsiteX9" fmla="*/ 1754660 w 2088198"/>
              <a:gd name="connsiteY9" fmla="*/ 74141 h 584674"/>
              <a:gd name="connsiteX10" fmla="*/ 2044161 w 2088198"/>
              <a:gd name="connsiteY10" fmla="*/ 123568 h 584674"/>
              <a:gd name="connsiteX11" fmla="*/ 2037100 w 2088198"/>
              <a:gd name="connsiteY11" fmla="*/ 208300 h 584674"/>
              <a:gd name="connsiteX12" fmla="*/ 1832331 w 2088198"/>
              <a:gd name="connsiteY12" fmla="*/ 268318 h 584674"/>
              <a:gd name="connsiteX13" fmla="*/ 1451037 w 2088198"/>
              <a:gd name="connsiteY13" fmla="*/ 296562 h 584674"/>
              <a:gd name="connsiteX14" fmla="*/ 917931 w 2088198"/>
              <a:gd name="connsiteY14" fmla="*/ 257727 h 584674"/>
              <a:gd name="connsiteX15" fmla="*/ 751997 w 2088198"/>
              <a:gd name="connsiteY15" fmla="*/ 204769 h 584674"/>
              <a:gd name="connsiteX16" fmla="*/ 1129761 w 2088198"/>
              <a:gd name="connsiteY16" fmla="*/ 137690 h 584674"/>
              <a:gd name="connsiteX17" fmla="*/ 1737007 w 2088198"/>
              <a:gd name="connsiteY17" fmla="*/ 144751 h 584674"/>
              <a:gd name="connsiteX18" fmla="*/ 2082996 w 2088198"/>
              <a:gd name="connsiteY18" fmla="*/ 225952 h 584674"/>
              <a:gd name="connsiteX19" fmla="*/ 1885288 w 2088198"/>
              <a:gd name="connsiteY19" fmla="*/ 321276 h 584674"/>
              <a:gd name="connsiteX20" fmla="*/ 1482811 w 2088198"/>
              <a:gd name="connsiteY20" fmla="*/ 360111 h 584674"/>
              <a:gd name="connsiteX21" fmla="*/ 928522 w 2088198"/>
              <a:gd name="connsiteY21" fmla="*/ 335398 h 584674"/>
              <a:gd name="connsiteX22" fmla="*/ 737875 w 2088198"/>
              <a:gd name="connsiteY22" fmla="*/ 275379 h 584674"/>
              <a:gd name="connsiteX23" fmla="*/ 1023846 w 2088198"/>
              <a:gd name="connsiteY23" fmla="*/ 211830 h 584674"/>
              <a:gd name="connsiteX24" fmla="*/ 1719355 w 2088198"/>
              <a:gd name="connsiteY24" fmla="*/ 204769 h 584674"/>
              <a:gd name="connsiteX25" fmla="*/ 2068874 w 2088198"/>
              <a:gd name="connsiteY25" fmla="*/ 289501 h 584674"/>
              <a:gd name="connsiteX26" fmla="*/ 1945389 w 2088198"/>
              <a:gd name="connsiteY26" fmla="*/ 402449 h 584674"/>
              <a:gd name="connsiteX27" fmla="*/ 1371151 w 2088198"/>
              <a:gd name="connsiteY27" fmla="*/ 436587 h 584674"/>
              <a:gd name="connsiteX28" fmla="*/ 946175 w 2088198"/>
              <a:gd name="connsiteY28" fmla="*/ 402477 h 584674"/>
              <a:gd name="connsiteX29" fmla="*/ 747069 w 2088198"/>
              <a:gd name="connsiteY29" fmla="*/ 348351 h 584674"/>
              <a:gd name="connsiteX30" fmla="*/ 829098 w 2088198"/>
              <a:gd name="connsiteY30" fmla="*/ 312677 h 584674"/>
              <a:gd name="connsiteX31" fmla="*/ 1006690 w 2088198"/>
              <a:gd name="connsiteY31" fmla="*/ 297703 h 584674"/>
              <a:gd name="connsiteX32" fmla="*/ 1378946 w 2088198"/>
              <a:gd name="connsiteY32" fmla="*/ 300382 h 584674"/>
              <a:gd name="connsiteX33" fmla="*/ 1722719 w 2088198"/>
              <a:gd name="connsiteY33" fmla="*/ 324697 h 584674"/>
              <a:gd name="connsiteX34" fmla="*/ 1958031 w 2088198"/>
              <a:gd name="connsiteY34" fmla="*/ 363161 h 584674"/>
              <a:gd name="connsiteX35" fmla="*/ 2073637 w 2088198"/>
              <a:gd name="connsiteY35" fmla="*/ 418962 h 584674"/>
              <a:gd name="connsiteX36" fmla="*/ 1857044 w 2088198"/>
              <a:gd name="connsiteY36" fmla="*/ 494270 h 584674"/>
              <a:gd name="connsiteX37" fmla="*/ 1372217 w 2088198"/>
              <a:gd name="connsiteY37" fmla="*/ 517816 h 584674"/>
              <a:gd name="connsiteX38" fmla="*/ 903809 w 2088198"/>
              <a:gd name="connsiteY38" fmla="*/ 476618 h 584674"/>
              <a:gd name="connsiteX39" fmla="*/ 751997 w 2088198"/>
              <a:gd name="connsiteY39" fmla="*/ 427191 h 584674"/>
              <a:gd name="connsiteX40" fmla="*/ 981811 w 2088198"/>
              <a:gd name="connsiteY40" fmla="*/ 373835 h 584674"/>
              <a:gd name="connsiteX41" fmla="*/ 1624031 w 2088198"/>
              <a:gd name="connsiteY41" fmla="*/ 388355 h 584674"/>
              <a:gd name="connsiteX42" fmla="*/ 1961645 w 2088198"/>
              <a:gd name="connsiteY42" fmla="*/ 422067 h 584674"/>
              <a:gd name="connsiteX43" fmla="*/ 2082996 w 2088198"/>
              <a:gd name="connsiteY43" fmla="*/ 480148 h 584674"/>
              <a:gd name="connsiteX44" fmla="*/ 1982496 w 2088198"/>
              <a:gd name="connsiteY44" fmla="*/ 538202 h 584674"/>
              <a:gd name="connsiteX45" fmla="*/ 1592422 w 2088198"/>
              <a:gd name="connsiteY45" fmla="*/ 582415 h 584674"/>
              <a:gd name="connsiteX46" fmla="*/ 1188466 w 2088198"/>
              <a:gd name="connsiteY46" fmla="*/ 572573 h 584674"/>
              <a:gd name="connsiteX47" fmla="*/ 859963 w 2088198"/>
              <a:gd name="connsiteY47" fmla="*/ 524107 h 584674"/>
              <a:gd name="connsiteX48" fmla="*/ 476617 w 2088198"/>
              <a:gd name="connsiteY48" fmla="*/ 427191 h 584674"/>
              <a:gd name="connsiteX49" fmla="*/ 0 w 2088198"/>
              <a:gd name="connsiteY49" fmla="*/ 285971 h 584674"/>
              <a:gd name="connsiteX0" fmla="*/ 540167 w 2088198"/>
              <a:gd name="connsiteY0" fmla="*/ 0 h 584674"/>
              <a:gd name="connsiteX1" fmla="*/ 1468689 w 2088198"/>
              <a:gd name="connsiteY1" fmla="*/ 10592 h 584674"/>
              <a:gd name="connsiteX2" fmla="*/ 1920593 w 2088198"/>
              <a:gd name="connsiteY2" fmla="*/ 49427 h 584674"/>
              <a:gd name="connsiteX3" fmla="*/ 2086527 w 2088198"/>
              <a:gd name="connsiteY3" fmla="*/ 116507 h 584674"/>
              <a:gd name="connsiteX4" fmla="*/ 1835861 w 2088198"/>
              <a:gd name="connsiteY4" fmla="*/ 208300 h 584674"/>
              <a:gd name="connsiteX5" fmla="*/ 1405140 w 2088198"/>
              <a:gd name="connsiteY5" fmla="*/ 236544 h 584674"/>
              <a:gd name="connsiteX6" fmla="*/ 776711 w 2088198"/>
              <a:gd name="connsiteY6" fmla="*/ 158873 h 584674"/>
              <a:gd name="connsiteX7" fmla="*/ 896748 w 2088198"/>
              <a:gd name="connsiteY7" fmla="*/ 81202 h 584674"/>
              <a:gd name="connsiteX8" fmla="*/ 1391018 w 2088198"/>
              <a:gd name="connsiteY8" fmla="*/ 56488 h 584674"/>
              <a:gd name="connsiteX9" fmla="*/ 1754660 w 2088198"/>
              <a:gd name="connsiteY9" fmla="*/ 74141 h 584674"/>
              <a:gd name="connsiteX10" fmla="*/ 2044161 w 2088198"/>
              <a:gd name="connsiteY10" fmla="*/ 123568 h 584674"/>
              <a:gd name="connsiteX11" fmla="*/ 2037100 w 2088198"/>
              <a:gd name="connsiteY11" fmla="*/ 208300 h 584674"/>
              <a:gd name="connsiteX12" fmla="*/ 1832331 w 2088198"/>
              <a:gd name="connsiteY12" fmla="*/ 268318 h 584674"/>
              <a:gd name="connsiteX13" fmla="*/ 1451037 w 2088198"/>
              <a:gd name="connsiteY13" fmla="*/ 296562 h 584674"/>
              <a:gd name="connsiteX14" fmla="*/ 917931 w 2088198"/>
              <a:gd name="connsiteY14" fmla="*/ 257727 h 584674"/>
              <a:gd name="connsiteX15" fmla="*/ 751997 w 2088198"/>
              <a:gd name="connsiteY15" fmla="*/ 204769 h 584674"/>
              <a:gd name="connsiteX16" fmla="*/ 1129761 w 2088198"/>
              <a:gd name="connsiteY16" fmla="*/ 137690 h 584674"/>
              <a:gd name="connsiteX17" fmla="*/ 1737007 w 2088198"/>
              <a:gd name="connsiteY17" fmla="*/ 144751 h 584674"/>
              <a:gd name="connsiteX18" fmla="*/ 2082996 w 2088198"/>
              <a:gd name="connsiteY18" fmla="*/ 225952 h 584674"/>
              <a:gd name="connsiteX19" fmla="*/ 1885288 w 2088198"/>
              <a:gd name="connsiteY19" fmla="*/ 321276 h 584674"/>
              <a:gd name="connsiteX20" fmla="*/ 1482811 w 2088198"/>
              <a:gd name="connsiteY20" fmla="*/ 360111 h 584674"/>
              <a:gd name="connsiteX21" fmla="*/ 928522 w 2088198"/>
              <a:gd name="connsiteY21" fmla="*/ 335398 h 584674"/>
              <a:gd name="connsiteX22" fmla="*/ 737875 w 2088198"/>
              <a:gd name="connsiteY22" fmla="*/ 275379 h 584674"/>
              <a:gd name="connsiteX23" fmla="*/ 1023846 w 2088198"/>
              <a:gd name="connsiteY23" fmla="*/ 211830 h 584674"/>
              <a:gd name="connsiteX24" fmla="*/ 1719355 w 2088198"/>
              <a:gd name="connsiteY24" fmla="*/ 204769 h 584674"/>
              <a:gd name="connsiteX25" fmla="*/ 2068874 w 2088198"/>
              <a:gd name="connsiteY25" fmla="*/ 289501 h 584674"/>
              <a:gd name="connsiteX26" fmla="*/ 1945389 w 2088198"/>
              <a:gd name="connsiteY26" fmla="*/ 402449 h 584674"/>
              <a:gd name="connsiteX27" fmla="*/ 1371151 w 2088198"/>
              <a:gd name="connsiteY27" fmla="*/ 436587 h 584674"/>
              <a:gd name="connsiteX28" fmla="*/ 946175 w 2088198"/>
              <a:gd name="connsiteY28" fmla="*/ 402477 h 584674"/>
              <a:gd name="connsiteX29" fmla="*/ 747069 w 2088198"/>
              <a:gd name="connsiteY29" fmla="*/ 348351 h 584674"/>
              <a:gd name="connsiteX30" fmla="*/ 829098 w 2088198"/>
              <a:gd name="connsiteY30" fmla="*/ 312677 h 584674"/>
              <a:gd name="connsiteX31" fmla="*/ 1006690 w 2088198"/>
              <a:gd name="connsiteY31" fmla="*/ 297703 h 584674"/>
              <a:gd name="connsiteX32" fmla="*/ 1378946 w 2088198"/>
              <a:gd name="connsiteY32" fmla="*/ 300382 h 584674"/>
              <a:gd name="connsiteX33" fmla="*/ 1722719 w 2088198"/>
              <a:gd name="connsiteY33" fmla="*/ 324697 h 584674"/>
              <a:gd name="connsiteX34" fmla="*/ 1958031 w 2088198"/>
              <a:gd name="connsiteY34" fmla="*/ 363161 h 584674"/>
              <a:gd name="connsiteX35" fmla="*/ 2073637 w 2088198"/>
              <a:gd name="connsiteY35" fmla="*/ 418962 h 584674"/>
              <a:gd name="connsiteX36" fmla="*/ 1857044 w 2088198"/>
              <a:gd name="connsiteY36" fmla="*/ 494270 h 584674"/>
              <a:gd name="connsiteX37" fmla="*/ 1372217 w 2088198"/>
              <a:gd name="connsiteY37" fmla="*/ 517816 h 584674"/>
              <a:gd name="connsiteX38" fmla="*/ 903809 w 2088198"/>
              <a:gd name="connsiteY38" fmla="*/ 476618 h 584674"/>
              <a:gd name="connsiteX39" fmla="*/ 751997 w 2088198"/>
              <a:gd name="connsiteY39" fmla="*/ 427191 h 584674"/>
              <a:gd name="connsiteX40" fmla="*/ 981811 w 2088198"/>
              <a:gd name="connsiteY40" fmla="*/ 373835 h 584674"/>
              <a:gd name="connsiteX41" fmla="*/ 1624031 w 2088198"/>
              <a:gd name="connsiteY41" fmla="*/ 388355 h 584674"/>
              <a:gd name="connsiteX42" fmla="*/ 1961645 w 2088198"/>
              <a:gd name="connsiteY42" fmla="*/ 422067 h 584674"/>
              <a:gd name="connsiteX43" fmla="*/ 2082996 w 2088198"/>
              <a:gd name="connsiteY43" fmla="*/ 480148 h 584674"/>
              <a:gd name="connsiteX44" fmla="*/ 1982496 w 2088198"/>
              <a:gd name="connsiteY44" fmla="*/ 538202 h 584674"/>
              <a:gd name="connsiteX45" fmla="*/ 1592422 w 2088198"/>
              <a:gd name="connsiteY45" fmla="*/ 582415 h 584674"/>
              <a:gd name="connsiteX46" fmla="*/ 1188466 w 2088198"/>
              <a:gd name="connsiteY46" fmla="*/ 572573 h 584674"/>
              <a:gd name="connsiteX47" fmla="*/ 859963 w 2088198"/>
              <a:gd name="connsiteY47" fmla="*/ 524107 h 584674"/>
              <a:gd name="connsiteX48" fmla="*/ 476617 w 2088198"/>
              <a:gd name="connsiteY48" fmla="*/ 427191 h 584674"/>
              <a:gd name="connsiteX49" fmla="*/ 0 w 2088198"/>
              <a:gd name="connsiteY49" fmla="*/ 285971 h 584674"/>
              <a:gd name="connsiteX0" fmla="*/ 540167 w 2088264"/>
              <a:gd name="connsiteY0" fmla="*/ 0 h 584674"/>
              <a:gd name="connsiteX1" fmla="*/ 1468689 w 2088264"/>
              <a:gd name="connsiteY1" fmla="*/ 10592 h 584674"/>
              <a:gd name="connsiteX2" fmla="*/ 1920593 w 2088264"/>
              <a:gd name="connsiteY2" fmla="*/ 49427 h 584674"/>
              <a:gd name="connsiteX3" fmla="*/ 2086527 w 2088264"/>
              <a:gd name="connsiteY3" fmla="*/ 116507 h 584674"/>
              <a:gd name="connsiteX4" fmla="*/ 1835861 w 2088264"/>
              <a:gd name="connsiteY4" fmla="*/ 208300 h 584674"/>
              <a:gd name="connsiteX5" fmla="*/ 1405140 w 2088264"/>
              <a:gd name="connsiteY5" fmla="*/ 236544 h 584674"/>
              <a:gd name="connsiteX6" fmla="*/ 776711 w 2088264"/>
              <a:gd name="connsiteY6" fmla="*/ 158873 h 584674"/>
              <a:gd name="connsiteX7" fmla="*/ 896748 w 2088264"/>
              <a:gd name="connsiteY7" fmla="*/ 81202 h 584674"/>
              <a:gd name="connsiteX8" fmla="*/ 1391018 w 2088264"/>
              <a:gd name="connsiteY8" fmla="*/ 56488 h 584674"/>
              <a:gd name="connsiteX9" fmla="*/ 1754660 w 2088264"/>
              <a:gd name="connsiteY9" fmla="*/ 74141 h 584674"/>
              <a:gd name="connsiteX10" fmla="*/ 2044161 w 2088264"/>
              <a:gd name="connsiteY10" fmla="*/ 123568 h 584674"/>
              <a:gd name="connsiteX11" fmla="*/ 2037100 w 2088264"/>
              <a:gd name="connsiteY11" fmla="*/ 208300 h 584674"/>
              <a:gd name="connsiteX12" fmla="*/ 1832331 w 2088264"/>
              <a:gd name="connsiteY12" fmla="*/ 268318 h 584674"/>
              <a:gd name="connsiteX13" fmla="*/ 1451037 w 2088264"/>
              <a:gd name="connsiteY13" fmla="*/ 296562 h 584674"/>
              <a:gd name="connsiteX14" fmla="*/ 917931 w 2088264"/>
              <a:gd name="connsiteY14" fmla="*/ 257727 h 584674"/>
              <a:gd name="connsiteX15" fmla="*/ 751997 w 2088264"/>
              <a:gd name="connsiteY15" fmla="*/ 204769 h 584674"/>
              <a:gd name="connsiteX16" fmla="*/ 1129761 w 2088264"/>
              <a:gd name="connsiteY16" fmla="*/ 137690 h 584674"/>
              <a:gd name="connsiteX17" fmla="*/ 1737007 w 2088264"/>
              <a:gd name="connsiteY17" fmla="*/ 144751 h 584674"/>
              <a:gd name="connsiteX18" fmla="*/ 2082996 w 2088264"/>
              <a:gd name="connsiteY18" fmla="*/ 225952 h 584674"/>
              <a:gd name="connsiteX19" fmla="*/ 1885288 w 2088264"/>
              <a:gd name="connsiteY19" fmla="*/ 321276 h 584674"/>
              <a:gd name="connsiteX20" fmla="*/ 1482811 w 2088264"/>
              <a:gd name="connsiteY20" fmla="*/ 360111 h 584674"/>
              <a:gd name="connsiteX21" fmla="*/ 928522 w 2088264"/>
              <a:gd name="connsiteY21" fmla="*/ 335398 h 584674"/>
              <a:gd name="connsiteX22" fmla="*/ 737875 w 2088264"/>
              <a:gd name="connsiteY22" fmla="*/ 275379 h 584674"/>
              <a:gd name="connsiteX23" fmla="*/ 1023846 w 2088264"/>
              <a:gd name="connsiteY23" fmla="*/ 211830 h 584674"/>
              <a:gd name="connsiteX24" fmla="*/ 1719355 w 2088264"/>
              <a:gd name="connsiteY24" fmla="*/ 204769 h 584674"/>
              <a:gd name="connsiteX25" fmla="*/ 2076018 w 2088264"/>
              <a:gd name="connsiteY25" fmla="*/ 287935 h 584674"/>
              <a:gd name="connsiteX26" fmla="*/ 1945389 w 2088264"/>
              <a:gd name="connsiteY26" fmla="*/ 402449 h 584674"/>
              <a:gd name="connsiteX27" fmla="*/ 1371151 w 2088264"/>
              <a:gd name="connsiteY27" fmla="*/ 436587 h 584674"/>
              <a:gd name="connsiteX28" fmla="*/ 946175 w 2088264"/>
              <a:gd name="connsiteY28" fmla="*/ 402477 h 584674"/>
              <a:gd name="connsiteX29" fmla="*/ 747069 w 2088264"/>
              <a:gd name="connsiteY29" fmla="*/ 348351 h 584674"/>
              <a:gd name="connsiteX30" fmla="*/ 829098 w 2088264"/>
              <a:gd name="connsiteY30" fmla="*/ 312677 h 584674"/>
              <a:gd name="connsiteX31" fmla="*/ 1006690 w 2088264"/>
              <a:gd name="connsiteY31" fmla="*/ 297703 h 584674"/>
              <a:gd name="connsiteX32" fmla="*/ 1378946 w 2088264"/>
              <a:gd name="connsiteY32" fmla="*/ 300382 h 584674"/>
              <a:gd name="connsiteX33" fmla="*/ 1722719 w 2088264"/>
              <a:gd name="connsiteY33" fmla="*/ 324697 h 584674"/>
              <a:gd name="connsiteX34" fmla="*/ 1958031 w 2088264"/>
              <a:gd name="connsiteY34" fmla="*/ 363161 h 584674"/>
              <a:gd name="connsiteX35" fmla="*/ 2073637 w 2088264"/>
              <a:gd name="connsiteY35" fmla="*/ 418962 h 584674"/>
              <a:gd name="connsiteX36" fmla="*/ 1857044 w 2088264"/>
              <a:gd name="connsiteY36" fmla="*/ 494270 h 584674"/>
              <a:gd name="connsiteX37" fmla="*/ 1372217 w 2088264"/>
              <a:gd name="connsiteY37" fmla="*/ 517816 h 584674"/>
              <a:gd name="connsiteX38" fmla="*/ 903809 w 2088264"/>
              <a:gd name="connsiteY38" fmla="*/ 476618 h 584674"/>
              <a:gd name="connsiteX39" fmla="*/ 751997 w 2088264"/>
              <a:gd name="connsiteY39" fmla="*/ 427191 h 584674"/>
              <a:gd name="connsiteX40" fmla="*/ 981811 w 2088264"/>
              <a:gd name="connsiteY40" fmla="*/ 373835 h 584674"/>
              <a:gd name="connsiteX41" fmla="*/ 1624031 w 2088264"/>
              <a:gd name="connsiteY41" fmla="*/ 388355 h 584674"/>
              <a:gd name="connsiteX42" fmla="*/ 1961645 w 2088264"/>
              <a:gd name="connsiteY42" fmla="*/ 422067 h 584674"/>
              <a:gd name="connsiteX43" fmla="*/ 2082996 w 2088264"/>
              <a:gd name="connsiteY43" fmla="*/ 480148 h 584674"/>
              <a:gd name="connsiteX44" fmla="*/ 1982496 w 2088264"/>
              <a:gd name="connsiteY44" fmla="*/ 538202 h 584674"/>
              <a:gd name="connsiteX45" fmla="*/ 1592422 w 2088264"/>
              <a:gd name="connsiteY45" fmla="*/ 582415 h 584674"/>
              <a:gd name="connsiteX46" fmla="*/ 1188466 w 2088264"/>
              <a:gd name="connsiteY46" fmla="*/ 572573 h 584674"/>
              <a:gd name="connsiteX47" fmla="*/ 859963 w 2088264"/>
              <a:gd name="connsiteY47" fmla="*/ 524107 h 584674"/>
              <a:gd name="connsiteX48" fmla="*/ 476617 w 2088264"/>
              <a:gd name="connsiteY48" fmla="*/ 427191 h 584674"/>
              <a:gd name="connsiteX49" fmla="*/ 0 w 2088264"/>
              <a:gd name="connsiteY49" fmla="*/ 285971 h 584674"/>
              <a:gd name="connsiteX0" fmla="*/ 540167 w 2088198"/>
              <a:gd name="connsiteY0" fmla="*/ 0 h 584674"/>
              <a:gd name="connsiteX1" fmla="*/ 1468689 w 2088198"/>
              <a:gd name="connsiteY1" fmla="*/ 10592 h 584674"/>
              <a:gd name="connsiteX2" fmla="*/ 1920593 w 2088198"/>
              <a:gd name="connsiteY2" fmla="*/ 49427 h 584674"/>
              <a:gd name="connsiteX3" fmla="*/ 2086527 w 2088198"/>
              <a:gd name="connsiteY3" fmla="*/ 116507 h 584674"/>
              <a:gd name="connsiteX4" fmla="*/ 1835861 w 2088198"/>
              <a:gd name="connsiteY4" fmla="*/ 208300 h 584674"/>
              <a:gd name="connsiteX5" fmla="*/ 1405140 w 2088198"/>
              <a:gd name="connsiteY5" fmla="*/ 236544 h 584674"/>
              <a:gd name="connsiteX6" fmla="*/ 776711 w 2088198"/>
              <a:gd name="connsiteY6" fmla="*/ 158873 h 584674"/>
              <a:gd name="connsiteX7" fmla="*/ 896748 w 2088198"/>
              <a:gd name="connsiteY7" fmla="*/ 81202 h 584674"/>
              <a:gd name="connsiteX8" fmla="*/ 1391018 w 2088198"/>
              <a:gd name="connsiteY8" fmla="*/ 56488 h 584674"/>
              <a:gd name="connsiteX9" fmla="*/ 1754660 w 2088198"/>
              <a:gd name="connsiteY9" fmla="*/ 74141 h 584674"/>
              <a:gd name="connsiteX10" fmla="*/ 2044161 w 2088198"/>
              <a:gd name="connsiteY10" fmla="*/ 123568 h 584674"/>
              <a:gd name="connsiteX11" fmla="*/ 2037100 w 2088198"/>
              <a:gd name="connsiteY11" fmla="*/ 208300 h 584674"/>
              <a:gd name="connsiteX12" fmla="*/ 1832331 w 2088198"/>
              <a:gd name="connsiteY12" fmla="*/ 268318 h 584674"/>
              <a:gd name="connsiteX13" fmla="*/ 1451037 w 2088198"/>
              <a:gd name="connsiteY13" fmla="*/ 296562 h 584674"/>
              <a:gd name="connsiteX14" fmla="*/ 917931 w 2088198"/>
              <a:gd name="connsiteY14" fmla="*/ 257727 h 584674"/>
              <a:gd name="connsiteX15" fmla="*/ 751997 w 2088198"/>
              <a:gd name="connsiteY15" fmla="*/ 204769 h 584674"/>
              <a:gd name="connsiteX16" fmla="*/ 1129761 w 2088198"/>
              <a:gd name="connsiteY16" fmla="*/ 137690 h 584674"/>
              <a:gd name="connsiteX17" fmla="*/ 1737007 w 2088198"/>
              <a:gd name="connsiteY17" fmla="*/ 144751 h 584674"/>
              <a:gd name="connsiteX18" fmla="*/ 2082996 w 2088198"/>
              <a:gd name="connsiteY18" fmla="*/ 225952 h 584674"/>
              <a:gd name="connsiteX19" fmla="*/ 1885288 w 2088198"/>
              <a:gd name="connsiteY19" fmla="*/ 321276 h 584674"/>
              <a:gd name="connsiteX20" fmla="*/ 1482811 w 2088198"/>
              <a:gd name="connsiteY20" fmla="*/ 360111 h 584674"/>
              <a:gd name="connsiteX21" fmla="*/ 928522 w 2088198"/>
              <a:gd name="connsiteY21" fmla="*/ 335398 h 584674"/>
              <a:gd name="connsiteX22" fmla="*/ 737875 w 2088198"/>
              <a:gd name="connsiteY22" fmla="*/ 275379 h 584674"/>
              <a:gd name="connsiteX23" fmla="*/ 1023846 w 2088198"/>
              <a:gd name="connsiteY23" fmla="*/ 211830 h 584674"/>
              <a:gd name="connsiteX24" fmla="*/ 1719355 w 2088198"/>
              <a:gd name="connsiteY24" fmla="*/ 204769 h 584674"/>
              <a:gd name="connsiteX25" fmla="*/ 2076018 w 2088198"/>
              <a:gd name="connsiteY25" fmla="*/ 287935 h 584674"/>
              <a:gd name="connsiteX26" fmla="*/ 1945389 w 2088198"/>
              <a:gd name="connsiteY26" fmla="*/ 402449 h 584674"/>
              <a:gd name="connsiteX27" fmla="*/ 1371151 w 2088198"/>
              <a:gd name="connsiteY27" fmla="*/ 436587 h 584674"/>
              <a:gd name="connsiteX28" fmla="*/ 946175 w 2088198"/>
              <a:gd name="connsiteY28" fmla="*/ 402477 h 584674"/>
              <a:gd name="connsiteX29" fmla="*/ 747069 w 2088198"/>
              <a:gd name="connsiteY29" fmla="*/ 348351 h 584674"/>
              <a:gd name="connsiteX30" fmla="*/ 829098 w 2088198"/>
              <a:gd name="connsiteY30" fmla="*/ 312677 h 584674"/>
              <a:gd name="connsiteX31" fmla="*/ 1006690 w 2088198"/>
              <a:gd name="connsiteY31" fmla="*/ 297703 h 584674"/>
              <a:gd name="connsiteX32" fmla="*/ 1378946 w 2088198"/>
              <a:gd name="connsiteY32" fmla="*/ 300382 h 584674"/>
              <a:gd name="connsiteX33" fmla="*/ 1722719 w 2088198"/>
              <a:gd name="connsiteY33" fmla="*/ 324697 h 584674"/>
              <a:gd name="connsiteX34" fmla="*/ 1958031 w 2088198"/>
              <a:gd name="connsiteY34" fmla="*/ 363161 h 584674"/>
              <a:gd name="connsiteX35" fmla="*/ 2073637 w 2088198"/>
              <a:gd name="connsiteY35" fmla="*/ 418962 h 584674"/>
              <a:gd name="connsiteX36" fmla="*/ 1857044 w 2088198"/>
              <a:gd name="connsiteY36" fmla="*/ 494270 h 584674"/>
              <a:gd name="connsiteX37" fmla="*/ 1372217 w 2088198"/>
              <a:gd name="connsiteY37" fmla="*/ 517816 h 584674"/>
              <a:gd name="connsiteX38" fmla="*/ 903809 w 2088198"/>
              <a:gd name="connsiteY38" fmla="*/ 476618 h 584674"/>
              <a:gd name="connsiteX39" fmla="*/ 751997 w 2088198"/>
              <a:gd name="connsiteY39" fmla="*/ 427191 h 584674"/>
              <a:gd name="connsiteX40" fmla="*/ 981811 w 2088198"/>
              <a:gd name="connsiteY40" fmla="*/ 373835 h 584674"/>
              <a:gd name="connsiteX41" fmla="*/ 1624031 w 2088198"/>
              <a:gd name="connsiteY41" fmla="*/ 388355 h 584674"/>
              <a:gd name="connsiteX42" fmla="*/ 1961645 w 2088198"/>
              <a:gd name="connsiteY42" fmla="*/ 422067 h 584674"/>
              <a:gd name="connsiteX43" fmla="*/ 2082996 w 2088198"/>
              <a:gd name="connsiteY43" fmla="*/ 480148 h 584674"/>
              <a:gd name="connsiteX44" fmla="*/ 1982496 w 2088198"/>
              <a:gd name="connsiteY44" fmla="*/ 538202 h 584674"/>
              <a:gd name="connsiteX45" fmla="*/ 1592422 w 2088198"/>
              <a:gd name="connsiteY45" fmla="*/ 582415 h 584674"/>
              <a:gd name="connsiteX46" fmla="*/ 1188466 w 2088198"/>
              <a:gd name="connsiteY46" fmla="*/ 572573 h 584674"/>
              <a:gd name="connsiteX47" fmla="*/ 859963 w 2088198"/>
              <a:gd name="connsiteY47" fmla="*/ 524107 h 584674"/>
              <a:gd name="connsiteX48" fmla="*/ 476617 w 2088198"/>
              <a:gd name="connsiteY48" fmla="*/ 427191 h 584674"/>
              <a:gd name="connsiteX49" fmla="*/ 0 w 2088198"/>
              <a:gd name="connsiteY49" fmla="*/ 285971 h 584674"/>
              <a:gd name="connsiteX0" fmla="*/ 540167 w 2094148"/>
              <a:gd name="connsiteY0" fmla="*/ 0 h 584674"/>
              <a:gd name="connsiteX1" fmla="*/ 1468689 w 2094148"/>
              <a:gd name="connsiteY1" fmla="*/ 10592 h 584674"/>
              <a:gd name="connsiteX2" fmla="*/ 1920593 w 2094148"/>
              <a:gd name="connsiteY2" fmla="*/ 49427 h 584674"/>
              <a:gd name="connsiteX3" fmla="*/ 2086527 w 2094148"/>
              <a:gd name="connsiteY3" fmla="*/ 116507 h 584674"/>
              <a:gd name="connsiteX4" fmla="*/ 1835861 w 2094148"/>
              <a:gd name="connsiteY4" fmla="*/ 208300 h 584674"/>
              <a:gd name="connsiteX5" fmla="*/ 1405140 w 2094148"/>
              <a:gd name="connsiteY5" fmla="*/ 236544 h 584674"/>
              <a:gd name="connsiteX6" fmla="*/ 776711 w 2094148"/>
              <a:gd name="connsiteY6" fmla="*/ 158873 h 584674"/>
              <a:gd name="connsiteX7" fmla="*/ 896748 w 2094148"/>
              <a:gd name="connsiteY7" fmla="*/ 81202 h 584674"/>
              <a:gd name="connsiteX8" fmla="*/ 1391018 w 2094148"/>
              <a:gd name="connsiteY8" fmla="*/ 56488 h 584674"/>
              <a:gd name="connsiteX9" fmla="*/ 1754660 w 2094148"/>
              <a:gd name="connsiteY9" fmla="*/ 74141 h 584674"/>
              <a:gd name="connsiteX10" fmla="*/ 2044161 w 2094148"/>
              <a:gd name="connsiteY10" fmla="*/ 123568 h 584674"/>
              <a:gd name="connsiteX11" fmla="*/ 2037100 w 2094148"/>
              <a:gd name="connsiteY11" fmla="*/ 208300 h 584674"/>
              <a:gd name="connsiteX12" fmla="*/ 1832331 w 2094148"/>
              <a:gd name="connsiteY12" fmla="*/ 268318 h 584674"/>
              <a:gd name="connsiteX13" fmla="*/ 1451037 w 2094148"/>
              <a:gd name="connsiteY13" fmla="*/ 296562 h 584674"/>
              <a:gd name="connsiteX14" fmla="*/ 917931 w 2094148"/>
              <a:gd name="connsiteY14" fmla="*/ 257727 h 584674"/>
              <a:gd name="connsiteX15" fmla="*/ 751997 w 2094148"/>
              <a:gd name="connsiteY15" fmla="*/ 204769 h 584674"/>
              <a:gd name="connsiteX16" fmla="*/ 1129761 w 2094148"/>
              <a:gd name="connsiteY16" fmla="*/ 137690 h 584674"/>
              <a:gd name="connsiteX17" fmla="*/ 1737007 w 2094148"/>
              <a:gd name="connsiteY17" fmla="*/ 144751 h 584674"/>
              <a:gd name="connsiteX18" fmla="*/ 2082996 w 2094148"/>
              <a:gd name="connsiteY18" fmla="*/ 225952 h 584674"/>
              <a:gd name="connsiteX19" fmla="*/ 1885288 w 2094148"/>
              <a:gd name="connsiteY19" fmla="*/ 321276 h 584674"/>
              <a:gd name="connsiteX20" fmla="*/ 1482811 w 2094148"/>
              <a:gd name="connsiteY20" fmla="*/ 360111 h 584674"/>
              <a:gd name="connsiteX21" fmla="*/ 928522 w 2094148"/>
              <a:gd name="connsiteY21" fmla="*/ 335398 h 584674"/>
              <a:gd name="connsiteX22" fmla="*/ 737875 w 2094148"/>
              <a:gd name="connsiteY22" fmla="*/ 275379 h 584674"/>
              <a:gd name="connsiteX23" fmla="*/ 1023846 w 2094148"/>
              <a:gd name="connsiteY23" fmla="*/ 211830 h 584674"/>
              <a:gd name="connsiteX24" fmla="*/ 1719355 w 2094148"/>
              <a:gd name="connsiteY24" fmla="*/ 204769 h 584674"/>
              <a:gd name="connsiteX25" fmla="*/ 2085543 w 2094148"/>
              <a:gd name="connsiteY25" fmla="*/ 308294 h 584674"/>
              <a:gd name="connsiteX26" fmla="*/ 1945389 w 2094148"/>
              <a:gd name="connsiteY26" fmla="*/ 402449 h 584674"/>
              <a:gd name="connsiteX27" fmla="*/ 1371151 w 2094148"/>
              <a:gd name="connsiteY27" fmla="*/ 436587 h 584674"/>
              <a:gd name="connsiteX28" fmla="*/ 946175 w 2094148"/>
              <a:gd name="connsiteY28" fmla="*/ 402477 h 584674"/>
              <a:gd name="connsiteX29" fmla="*/ 747069 w 2094148"/>
              <a:gd name="connsiteY29" fmla="*/ 348351 h 584674"/>
              <a:gd name="connsiteX30" fmla="*/ 829098 w 2094148"/>
              <a:gd name="connsiteY30" fmla="*/ 312677 h 584674"/>
              <a:gd name="connsiteX31" fmla="*/ 1006690 w 2094148"/>
              <a:gd name="connsiteY31" fmla="*/ 297703 h 584674"/>
              <a:gd name="connsiteX32" fmla="*/ 1378946 w 2094148"/>
              <a:gd name="connsiteY32" fmla="*/ 300382 h 584674"/>
              <a:gd name="connsiteX33" fmla="*/ 1722719 w 2094148"/>
              <a:gd name="connsiteY33" fmla="*/ 324697 h 584674"/>
              <a:gd name="connsiteX34" fmla="*/ 1958031 w 2094148"/>
              <a:gd name="connsiteY34" fmla="*/ 363161 h 584674"/>
              <a:gd name="connsiteX35" fmla="*/ 2073637 w 2094148"/>
              <a:gd name="connsiteY35" fmla="*/ 418962 h 584674"/>
              <a:gd name="connsiteX36" fmla="*/ 1857044 w 2094148"/>
              <a:gd name="connsiteY36" fmla="*/ 494270 h 584674"/>
              <a:gd name="connsiteX37" fmla="*/ 1372217 w 2094148"/>
              <a:gd name="connsiteY37" fmla="*/ 517816 h 584674"/>
              <a:gd name="connsiteX38" fmla="*/ 903809 w 2094148"/>
              <a:gd name="connsiteY38" fmla="*/ 476618 h 584674"/>
              <a:gd name="connsiteX39" fmla="*/ 751997 w 2094148"/>
              <a:gd name="connsiteY39" fmla="*/ 427191 h 584674"/>
              <a:gd name="connsiteX40" fmla="*/ 981811 w 2094148"/>
              <a:gd name="connsiteY40" fmla="*/ 373835 h 584674"/>
              <a:gd name="connsiteX41" fmla="*/ 1624031 w 2094148"/>
              <a:gd name="connsiteY41" fmla="*/ 388355 h 584674"/>
              <a:gd name="connsiteX42" fmla="*/ 1961645 w 2094148"/>
              <a:gd name="connsiteY42" fmla="*/ 422067 h 584674"/>
              <a:gd name="connsiteX43" fmla="*/ 2082996 w 2094148"/>
              <a:gd name="connsiteY43" fmla="*/ 480148 h 584674"/>
              <a:gd name="connsiteX44" fmla="*/ 1982496 w 2094148"/>
              <a:gd name="connsiteY44" fmla="*/ 538202 h 584674"/>
              <a:gd name="connsiteX45" fmla="*/ 1592422 w 2094148"/>
              <a:gd name="connsiteY45" fmla="*/ 582415 h 584674"/>
              <a:gd name="connsiteX46" fmla="*/ 1188466 w 2094148"/>
              <a:gd name="connsiteY46" fmla="*/ 572573 h 584674"/>
              <a:gd name="connsiteX47" fmla="*/ 859963 w 2094148"/>
              <a:gd name="connsiteY47" fmla="*/ 524107 h 584674"/>
              <a:gd name="connsiteX48" fmla="*/ 476617 w 2094148"/>
              <a:gd name="connsiteY48" fmla="*/ 427191 h 584674"/>
              <a:gd name="connsiteX49" fmla="*/ 0 w 2094148"/>
              <a:gd name="connsiteY49" fmla="*/ 285971 h 584674"/>
              <a:gd name="connsiteX0" fmla="*/ 540167 w 2088400"/>
              <a:gd name="connsiteY0" fmla="*/ 0 h 584674"/>
              <a:gd name="connsiteX1" fmla="*/ 1468689 w 2088400"/>
              <a:gd name="connsiteY1" fmla="*/ 10592 h 584674"/>
              <a:gd name="connsiteX2" fmla="*/ 1920593 w 2088400"/>
              <a:gd name="connsiteY2" fmla="*/ 49427 h 584674"/>
              <a:gd name="connsiteX3" fmla="*/ 2086527 w 2088400"/>
              <a:gd name="connsiteY3" fmla="*/ 116507 h 584674"/>
              <a:gd name="connsiteX4" fmla="*/ 1835861 w 2088400"/>
              <a:gd name="connsiteY4" fmla="*/ 208300 h 584674"/>
              <a:gd name="connsiteX5" fmla="*/ 1405140 w 2088400"/>
              <a:gd name="connsiteY5" fmla="*/ 236544 h 584674"/>
              <a:gd name="connsiteX6" fmla="*/ 776711 w 2088400"/>
              <a:gd name="connsiteY6" fmla="*/ 158873 h 584674"/>
              <a:gd name="connsiteX7" fmla="*/ 896748 w 2088400"/>
              <a:gd name="connsiteY7" fmla="*/ 81202 h 584674"/>
              <a:gd name="connsiteX8" fmla="*/ 1391018 w 2088400"/>
              <a:gd name="connsiteY8" fmla="*/ 56488 h 584674"/>
              <a:gd name="connsiteX9" fmla="*/ 1754660 w 2088400"/>
              <a:gd name="connsiteY9" fmla="*/ 74141 h 584674"/>
              <a:gd name="connsiteX10" fmla="*/ 2044161 w 2088400"/>
              <a:gd name="connsiteY10" fmla="*/ 123568 h 584674"/>
              <a:gd name="connsiteX11" fmla="*/ 2037100 w 2088400"/>
              <a:gd name="connsiteY11" fmla="*/ 208300 h 584674"/>
              <a:gd name="connsiteX12" fmla="*/ 1832331 w 2088400"/>
              <a:gd name="connsiteY12" fmla="*/ 268318 h 584674"/>
              <a:gd name="connsiteX13" fmla="*/ 1451037 w 2088400"/>
              <a:gd name="connsiteY13" fmla="*/ 296562 h 584674"/>
              <a:gd name="connsiteX14" fmla="*/ 917931 w 2088400"/>
              <a:gd name="connsiteY14" fmla="*/ 257727 h 584674"/>
              <a:gd name="connsiteX15" fmla="*/ 751997 w 2088400"/>
              <a:gd name="connsiteY15" fmla="*/ 204769 h 584674"/>
              <a:gd name="connsiteX16" fmla="*/ 1129761 w 2088400"/>
              <a:gd name="connsiteY16" fmla="*/ 137690 h 584674"/>
              <a:gd name="connsiteX17" fmla="*/ 1737007 w 2088400"/>
              <a:gd name="connsiteY17" fmla="*/ 144751 h 584674"/>
              <a:gd name="connsiteX18" fmla="*/ 2082996 w 2088400"/>
              <a:gd name="connsiteY18" fmla="*/ 225952 h 584674"/>
              <a:gd name="connsiteX19" fmla="*/ 1885288 w 2088400"/>
              <a:gd name="connsiteY19" fmla="*/ 321276 h 584674"/>
              <a:gd name="connsiteX20" fmla="*/ 1482811 w 2088400"/>
              <a:gd name="connsiteY20" fmla="*/ 360111 h 584674"/>
              <a:gd name="connsiteX21" fmla="*/ 928522 w 2088400"/>
              <a:gd name="connsiteY21" fmla="*/ 335398 h 584674"/>
              <a:gd name="connsiteX22" fmla="*/ 737875 w 2088400"/>
              <a:gd name="connsiteY22" fmla="*/ 275379 h 584674"/>
              <a:gd name="connsiteX23" fmla="*/ 1023846 w 2088400"/>
              <a:gd name="connsiteY23" fmla="*/ 211830 h 584674"/>
              <a:gd name="connsiteX24" fmla="*/ 1719355 w 2088400"/>
              <a:gd name="connsiteY24" fmla="*/ 204769 h 584674"/>
              <a:gd name="connsiteX25" fmla="*/ 2085543 w 2088400"/>
              <a:gd name="connsiteY25" fmla="*/ 308294 h 584674"/>
              <a:gd name="connsiteX26" fmla="*/ 1945389 w 2088400"/>
              <a:gd name="connsiteY26" fmla="*/ 402449 h 584674"/>
              <a:gd name="connsiteX27" fmla="*/ 1371151 w 2088400"/>
              <a:gd name="connsiteY27" fmla="*/ 436587 h 584674"/>
              <a:gd name="connsiteX28" fmla="*/ 946175 w 2088400"/>
              <a:gd name="connsiteY28" fmla="*/ 402477 h 584674"/>
              <a:gd name="connsiteX29" fmla="*/ 747069 w 2088400"/>
              <a:gd name="connsiteY29" fmla="*/ 348351 h 584674"/>
              <a:gd name="connsiteX30" fmla="*/ 829098 w 2088400"/>
              <a:gd name="connsiteY30" fmla="*/ 312677 h 584674"/>
              <a:gd name="connsiteX31" fmla="*/ 1006690 w 2088400"/>
              <a:gd name="connsiteY31" fmla="*/ 297703 h 584674"/>
              <a:gd name="connsiteX32" fmla="*/ 1378946 w 2088400"/>
              <a:gd name="connsiteY32" fmla="*/ 300382 h 584674"/>
              <a:gd name="connsiteX33" fmla="*/ 1722719 w 2088400"/>
              <a:gd name="connsiteY33" fmla="*/ 324697 h 584674"/>
              <a:gd name="connsiteX34" fmla="*/ 1958031 w 2088400"/>
              <a:gd name="connsiteY34" fmla="*/ 363161 h 584674"/>
              <a:gd name="connsiteX35" fmla="*/ 2073637 w 2088400"/>
              <a:gd name="connsiteY35" fmla="*/ 418962 h 584674"/>
              <a:gd name="connsiteX36" fmla="*/ 1857044 w 2088400"/>
              <a:gd name="connsiteY36" fmla="*/ 494270 h 584674"/>
              <a:gd name="connsiteX37" fmla="*/ 1372217 w 2088400"/>
              <a:gd name="connsiteY37" fmla="*/ 517816 h 584674"/>
              <a:gd name="connsiteX38" fmla="*/ 903809 w 2088400"/>
              <a:gd name="connsiteY38" fmla="*/ 476618 h 584674"/>
              <a:gd name="connsiteX39" fmla="*/ 751997 w 2088400"/>
              <a:gd name="connsiteY39" fmla="*/ 427191 h 584674"/>
              <a:gd name="connsiteX40" fmla="*/ 981811 w 2088400"/>
              <a:gd name="connsiteY40" fmla="*/ 373835 h 584674"/>
              <a:gd name="connsiteX41" fmla="*/ 1624031 w 2088400"/>
              <a:gd name="connsiteY41" fmla="*/ 388355 h 584674"/>
              <a:gd name="connsiteX42" fmla="*/ 1961645 w 2088400"/>
              <a:gd name="connsiteY42" fmla="*/ 422067 h 584674"/>
              <a:gd name="connsiteX43" fmla="*/ 2082996 w 2088400"/>
              <a:gd name="connsiteY43" fmla="*/ 480148 h 584674"/>
              <a:gd name="connsiteX44" fmla="*/ 1982496 w 2088400"/>
              <a:gd name="connsiteY44" fmla="*/ 538202 h 584674"/>
              <a:gd name="connsiteX45" fmla="*/ 1592422 w 2088400"/>
              <a:gd name="connsiteY45" fmla="*/ 582415 h 584674"/>
              <a:gd name="connsiteX46" fmla="*/ 1188466 w 2088400"/>
              <a:gd name="connsiteY46" fmla="*/ 572573 h 584674"/>
              <a:gd name="connsiteX47" fmla="*/ 859963 w 2088400"/>
              <a:gd name="connsiteY47" fmla="*/ 524107 h 584674"/>
              <a:gd name="connsiteX48" fmla="*/ 476617 w 2088400"/>
              <a:gd name="connsiteY48" fmla="*/ 427191 h 584674"/>
              <a:gd name="connsiteX49" fmla="*/ 0 w 2088400"/>
              <a:gd name="connsiteY49" fmla="*/ 285971 h 584674"/>
              <a:gd name="connsiteX0" fmla="*/ 540167 w 2088198"/>
              <a:gd name="connsiteY0" fmla="*/ 0 h 584674"/>
              <a:gd name="connsiteX1" fmla="*/ 1468689 w 2088198"/>
              <a:gd name="connsiteY1" fmla="*/ 10592 h 584674"/>
              <a:gd name="connsiteX2" fmla="*/ 1920593 w 2088198"/>
              <a:gd name="connsiteY2" fmla="*/ 49427 h 584674"/>
              <a:gd name="connsiteX3" fmla="*/ 2086527 w 2088198"/>
              <a:gd name="connsiteY3" fmla="*/ 116507 h 584674"/>
              <a:gd name="connsiteX4" fmla="*/ 1835861 w 2088198"/>
              <a:gd name="connsiteY4" fmla="*/ 208300 h 584674"/>
              <a:gd name="connsiteX5" fmla="*/ 1405140 w 2088198"/>
              <a:gd name="connsiteY5" fmla="*/ 236544 h 584674"/>
              <a:gd name="connsiteX6" fmla="*/ 776711 w 2088198"/>
              <a:gd name="connsiteY6" fmla="*/ 158873 h 584674"/>
              <a:gd name="connsiteX7" fmla="*/ 896748 w 2088198"/>
              <a:gd name="connsiteY7" fmla="*/ 81202 h 584674"/>
              <a:gd name="connsiteX8" fmla="*/ 1391018 w 2088198"/>
              <a:gd name="connsiteY8" fmla="*/ 56488 h 584674"/>
              <a:gd name="connsiteX9" fmla="*/ 1754660 w 2088198"/>
              <a:gd name="connsiteY9" fmla="*/ 74141 h 584674"/>
              <a:gd name="connsiteX10" fmla="*/ 2044161 w 2088198"/>
              <a:gd name="connsiteY10" fmla="*/ 123568 h 584674"/>
              <a:gd name="connsiteX11" fmla="*/ 2037100 w 2088198"/>
              <a:gd name="connsiteY11" fmla="*/ 208300 h 584674"/>
              <a:gd name="connsiteX12" fmla="*/ 1832331 w 2088198"/>
              <a:gd name="connsiteY12" fmla="*/ 268318 h 584674"/>
              <a:gd name="connsiteX13" fmla="*/ 1451037 w 2088198"/>
              <a:gd name="connsiteY13" fmla="*/ 296562 h 584674"/>
              <a:gd name="connsiteX14" fmla="*/ 917931 w 2088198"/>
              <a:gd name="connsiteY14" fmla="*/ 257727 h 584674"/>
              <a:gd name="connsiteX15" fmla="*/ 751997 w 2088198"/>
              <a:gd name="connsiteY15" fmla="*/ 204769 h 584674"/>
              <a:gd name="connsiteX16" fmla="*/ 1129761 w 2088198"/>
              <a:gd name="connsiteY16" fmla="*/ 137690 h 584674"/>
              <a:gd name="connsiteX17" fmla="*/ 1737007 w 2088198"/>
              <a:gd name="connsiteY17" fmla="*/ 144751 h 584674"/>
              <a:gd name="connsiteX18" fmla="*/ 2082996 w 2088198"/>
              <a:gd name="connsiteY18" fmla="*/ 225952 h 584674"/>
              <a:gd name="connsiteX19" fmla="*/ 1885288 w 2088198"/>
              <a:gd name="connsiteY19" fmla="*/ 321276 h 584674"/>
              <a:gd name="connsiteX20" fmla="*/ 1482811 w 2088198"/>
              <a:gd name="connsiteY20" fmla="*/ 360111 h 584674"/>
              <a:gd name="connsiteX21" fmla="*/ 928522 w 2088198"/>
              <a:gd name="connsiteY21" fmla="*/ 335398 h 584674"/>
              <a:gd name="connsiteX22" fmla="*/ 737875 w 2088198"/>
              <a:gd name="connsiteY22" fmla="*/ 275379 h 584674"/>
              <a:gd name="connsiteX23" fmla="*/ 1023846 w 2088198"/>
              <a:gd name="connsiteY23" fmla="*/ 211830 h 584674"/>
              <a:gd name="connsiteX24" fmla="*/ 1719355 w 2088198"/>
              <a:gd name="connsiteY24" fmla="*/ 204769 h 584674"/>
              <a:gd name="connsiteX25" fmla="*/ 2078399 w 2088198"/>
              <a:gd name="connsiteY25" fmla="*/ 314558 h 584674"/>
              <a:gd name="connsiteX26" fmla="*/ 1945389 w 2088198"/>
              <a:gd name="connsiteY26" fmla="*/ 402449 h 584674"/>
              <a:gd name="connsiteX27" fmla="*/ 1371151 w 2088198"/>
              <a:gd name="connsiteY27" fmla="*/ 436587 h 584674"/>
              <a:gd name="connsiteX28" fmla="*/ 946175 w 2088198"/>
              <a:gd name="connsiteY28" fmla="*/ 402477 h 584674"/>
              <a:gd name="connsiteX29" fmla="*/ 747069 w 2088198"/>
              <a:gd name="connsiteY29" fmla="*/ 348351 h 584674"/>
              <a:gd name="connsiteX30" fmla="*/ 829098 w 2088198"/>
              <a:gd name="connsiteY30" fmla="*/ 312677 h 584674"/>
              <a:gd name="connsiteX31" fmla="*/ 1006690 w 2088198"/>
              <a:gd name="connsiteY31" fmla="*/ 297703 h 584674"/>
              <a:gd name="connsiteX32" fmla="*/ 1378946 w 2088198"/>
              <a:gd name="connsiteY32" fmla="*/ 300382 h 584674"/>
              <a:gd name="connsiteX33" fmla="*/ 1722719 w 2088198"/>
              <a:gd name="connsiteY33" fmla="*/ 324697 h 584674"/>
              <a:gd name="connsiteX34" fmla="*/ 1958031 w 2088198"/>
              <a:gd name="connsiteY34" fmla="*/ 363161 h 584674"/>
              <a:gd name="connsiteX35" fmla="*/ 2073637 w 2088198"/>
              <a:gd name="connsiteY35" fmla="*/ 418962 h 584674"/>
              <a:gd name="connsiteX36" fmla="*/ 1857044 w 2088198"/>
              <a:gd name="connsiteY36" fmla="*/ 494270 h 584674"/>
              <a:gd name="connsiteX37" fmla="*/ 1372217 w 2088198"/>
              <a:gd name="connsiteY37" fmla="*/ 517816 h 584674"/>
              <a:gd name="connsiteX38" fmla="*/ 903809 w 2088198"/>
              <a:gd name="connsiteY38" fmla="*/ 476618 h 584674"/>
              <a:gd name="connsiteX39" fmla="*/ 751997 w 2088198"/>
              <a:gd name="connsiteY39" fmla="*/ 427191 h 584674"/>
              <a:gd name="connsiteX40" fmla="*/ 981811 w 2088198"/>
              <a:gd name="connsiteY40" fmla="*/ 373835 h 584674"/>
              <a:gd name="connsiteX41" fmla="*/ 1624031 w 2088198"/>
              <a:gd name="connsiteY41" fmla="*/ 388355 h 584674"/>
              <a:gd name="connsiteX42" fmla="*/ 1961645 w 2088198"/>
              <a:gd name="connsiteY42" fmla="*/ 422067 h 584674"/>
              <a:gd name="connsiteX43" fmla="*/ 2082996 w 2088198"/>
              <a:gd name="connsiteY43" fmla="*/ 480148 h 584674"/>
              <a:gd name="connsiteX44" fmla="*/ 1982496 w 2088198"/>
              <a:gd name="connsiteY44" fmla="*/ 538202 h 584674"/>
              <a:gd name="connsiteX45" fmla="*/ 1592422 w 2088198"/>
              <a:gd name="connsiteY45" fmla="*/ 582415 h 584674"/>
              <a:gd name="connsiteX46" fmla="*/ 1188466 w 2088198"/>
              <a:gd name="connsiteY46" fmla="*/ 572573 h 584674"/>
              <a:gd name="connsiteX47" fmla="*/ 859963 w 2088198"/>
              <a:gd name="connsiteY47" fmla="*/ 524107 h 584674"/>
              <a:gd name="connsiteX48" fmla="*/ 476617 w 2088198"/>
              <a:gd name="connsiteY48" fmla="*/ 427191 h 584674"/>
              <a:gd name="connsiteX49" fmla="*/ 0 w 2088198"/>
              <a:gd name="connsiteY49" fmla="*/ 285971 h 584674"/>
              <a:gd name="connsiteX0" fmla="*/ 540167 w 2088198"/>
              <a:gd name="connsiteY0" fmla="*/ 0 h 584674"/>
              <a:gd name="connsiteX1" fmla="*/ 1468689 w 2088198"/>
              <a:gd name="connsiteY1" fmla="*/ 10592 h 584674"/>
              <a:gd name="connsiteX2" fmla="*/ 1920593 w 2088198"/>
              <a:gd name="connsiteY2" fmla="*/ 49427 h 584674"/>
              <a:gd name="connsiteX3" fmla="*/ 2086527 w 2088198"/>
              <a:gd name="connsiteY3" fmla="*/ 116507 h 584674"/>
              <a:gd name="connsiteX4" fmla="*/ 1835861 w 2088198"/>
              <a:gd name="connsiteY4" fmla="*/ 208300 h 584674"/>
              <a:gd name="connsiteX5" fmla="*/ 1405140 w 2088198"/>
              <a:gd name="connsiteY5" fmla="*/ 236544 h 584674"/>
              <a:gd name="connsiteX6" fmla="*/ 776711 w 2088198"/>
              <a:gd name="connsiteY6" fmla="*/ 158873 h 584674"/>
              <a:gd name="connsiteX7" fmla="*/ 896748 w 2088198"/>
              <a:gd name="connsiteY7" fmla="*/ 81202 h 584674"/>
              <a:gd name="connsiteX8" fmla="*/ 1391018 w 2088198"/>
              <a:gd name="connsiteY8" fmla="*/ 56488 h 584674"/>
              <a:gd name="connsiteX9" fmla="*/ 1754660 w 2088198"/>
              <a:gd name="connsiteY9" fmla="*/ 74141 h 584674"/>
              <a:gd name="connsiteX10" fmla="*/ 2044161 w 2088198"/>
              <a:gd name="connsiteY10" fmla="*/ 123568 h 584674"/>
              <a:gd name="connsiteX11" fmla="*/ 2037100 w 2088198"/>
              <a:gd name="connsiteY11" fmla="*/ 208300 h 584674"/>
              <a:gd name="connsiteX12" fmla="*/ 1832331 w 2088198"/>
              <a:gd name="connsiteY12" fmla="*/ 268318 h 584674"/>
              <a:gd name="connsiteX13" fmla="*/ 1451037 w 2088198"/>
              <a:gd name="connsiteY13" fmla="*/ 296562 h 584674"/>
              <a:gd name="connsiteX14" fmla="*/ 917931 w 2088198"/>
              <a:gd name="connsiteY14" fmla="*/ 257727 h 584674"/>
              <a:gd name="connsiteX15" fmla="*/ 751997 w 2088198"/>
              <a:gd name="connsiteY15" fmla="*/ 204769 h 584674"/>
              <a:gd name="connsiteX16" fmla="*/ 1129761 w 2088198"/>
              <a:gd name="connsiteY16" fmla="*/ 137690 h 584674"/>
              <a:gd name="connsiteX17" fmla="*/ 1737007 w 2088198"/>
              <a:gd name="connsiteY17" fmla="*/ 144751 h 584674"/>
              <a:gd name="connsiteX18" fmla="*/ 2082996 w 2088198"/>
              <a:gd name="connsiteY18" fmla="*/ 225952 h 584674"/>
              <a:gd name="connsiteX19" fmla="*/ 1885288 w 2088198"/>
              <a:gd name="connsiteY19" fmla="*/ 321276 h 584674"/>
              <a:gd name="connsiteX20" fmla="*/ 1482811 w 2088198"/>
              <a:gd name="connsiteY20" fmla="*/ 360111 h 584674"/>
              <a:gd name="connsiteX21" fmla="*/ 928522 w 2088198"/>
              <a:gd name="connsiteY21" fmla="*/ 335398 h 584674"/>
              <a:gd name="connsiteX22" fmla="*/ 737875 w 2088198"/>
              <a:gd name="connsiteY22" fmla="*/ 275379 h 584674"/>
              <a:gd name="connsiteX23" fmla="*/ 1023846 w 2088198"/>
              <a:gd name="connsiteY23" fmla="*/ 211830 h 584674"/>
              <a:gd name="connsiteX24" fmla="*/ 1719355 w 2088198"/>
              <a:gd name="connsiteY24" fmla="*/ 204769 h 584674"/>
              <a:gd name="connsiteX25" fmla="*/ 2078399 w 2088198"/>
              <a:gd name="connsiteY25" fmla="*/ 314558 h 584674"/>
              <a:gd name="connsiteX26" fmla="*/ 1945389 w 2088198"/>
              <a:gd name="connsiteY26" fmla="*/ 402449 h 584674"/>
              <a:gd name="connsiteX27" fmla="*/ 1371151 w 2088198"/>
              <a:gd name="connsiteY27" fmla="*/ 436587 h 584674"/>
              <a:gd name="connsiteX28" fmla="*/ 946175 w 2088198"/>
              <a:gd name="connsiteY28" fmla="*/ 402477 h 584674"/>
              <a:gd name="connsiteX29" fmla="*/ 747069 w 2088198"/>
              <a:gd name="connsiteY29" fmla="*/ 348351 h 584674"/>
              <a:gd name="connsiteX30" fmla="*/ 829098 w 2088198"/>
              <a:gd name="connsiteY30" fmla="*/ 312677 h 584674"/>
              <a:gd name="connsiteX31" fmla="*/ 1006690 w 2088198"/>
              <a:gd name="connsiteY31" fmla="*/ 297703 h 584674"/>
              <a:gd name="connsiteX32" fmla="*/ 1378946 w 2088198"/>
              <a:gd name="connsiteY32" fmla="*/ 300382 h 584674"/>
              <a:gd name="connsiteX33" fmla="*/ 1722719 w 2088198"/>
              <a:gd name="connsiteY33" fmla="*/ 324697 h 584674"/>
              <a:gd name="connsiteX34" fmla="*/ 1958031 w 2088198"/>
              <a:gd name="connsiteY34" fmla="*/ 363161 h 584674"/>
              <a:gd name="connsiteX35" fmla="*/ 2073637 w 2088198"/>
              <a:gd name="connsiteY35" fmla="*/ 418962 h 584674"/>
              <a:gd name="connsiteX36" fmla="*/ 1857044 w 2088198"/>
              <a:gd name="connsiteY36" fmla="*/ 494270 h 584674"/>
              <a:gd name="connsiteX37" fmla="*/ 1372217 w 2088198"/>
              <a:gd name="connsiteY37" fmla="*/ 517816 h 584674"/>
              <a:gd name="connsiteX38" fmla="*/ 903809 w 2088198"/>
              <a:gd name="connsiteY38" fmla="*/ 476618 h 584674"/>
              <a:gd name="connsiteX39" fmla="*/ 751997 w 2088198"/>
              <a:gd name="connsiteY39" fmla="*/ 427191 h 584674"/>
              <a:gd name="connsiteX40" fmla="*/ 981811 w 2088198"/>
              <a:gd name="connsiteY40" fmla="*/ 373835 h 584674"/>
              <a:gd name="connsiteX41" fmla="*/ 1624031 w 2088198"/>
              <a:gd name="connsiteY41" fmla="*/ 388355 h 584674"/>
              <a:gd name="connsiteX42" fmla="*/ 1961645 w 2088198"/>
              <a:gd name="connsiteY42" fmla="*/ 422067 h 584674"/>
              <a:gd name="connsiteX43" fmla="*/ 2082996 w 2088198"/>
              <a:gd name="connsiteY43" fmla="*/ 480148 h 584674"/>
              <a:gd name="connsiteX44" fmla="*/ 1982496 w 2088198"/>
              <a:gd name="connsiteY44" fmla="*/ 538202 h 584674"/>
              <a:gd name="connsiteX45" fmla="*/ 1592422 w 2088198"/>
              <a:gd name="connsiteY45" fmla="*/ 582415 h 584674"/>
              <a:gd name="connsiteX46" fmla="*/ 1188466 w 2088198"/>
              <a:gd name="connsiteY46" fmla="*/ 572573 h 584674"/>
              <a:gd name="connsiteX47" fmla="*/ 859963 w 2088198"/>
              <a:gd name="connsiteY47" fmla="*/ 524107 h 584674"/>
              <a:gd name="connsiteX48" fmla="*/ 476617 w 2088198"/>
              <a:gd name="connsiteY48" fmla="*/ 427191 h 584674"/>
              <a:gd name="connsiteX49" fmla="*/ 0 w 2088198"/>
              <a:gd name="connsiteY49" fmla="*/ 285971 h 584674"/>
              <a:gd name="connsiteX0" fmla="*/ 540167 w 2088198"/>
              <a:gd name="connsiteY0" fmla="*/ 0 h 584674"/>
              <a:gd name="connsiteX1" fmla="*/ 1468689 w 2088198"/>
              <a:gd name="connsiteY1" fmla="*/ 10592 h 584674"/>
              <a:gd name="connsiteX2" fmla="*/ 1920593 w 2088198"/>
              <a:gd name="connsiteY2" fmla="*/ 49427 h 584674"/>
              <a:gd name="connsiteX3" fmla="*/ 2086527 w 2088198"/>
              <a:gd name="connsiteY3" fmla="*/ 116507 h 584674"/>
              <a:gd name="connsiteX4" fmla="*/ 1835861 w 2088198"/>
              <a:gd name="connsiteY4" fmla="*/ 208300 h 584674"/>
              <a:gd name="connsiteX5" fmla="*/ 1405140 w 2088198"/>
              <a:gd name="connsiteY5" fmla="*/ 236544 h 584674"/>
              <a:gd name="connsiteX6" fmla="*/ 776711 w 2088198"/>
              <a:gd name="connsiteY6" fmla="*/ 158873 h 584674"/>
              <a:gd name="connsiteX7" fmla="*/ 896748 w 2088198"/>
              <a:gd name="connsiteY7" fmla="*/ 81202 h 584674"/>
              <a:gd name="connsiteX8" fmla="*/ 1391018 w 2088198"/>
              <a:gd name="connsiteY8" fmla="*/ 56488 h 584674"/>
              <a:gd name="connsiteX9" fmla="*/ 1754660 w 2088198"/>
              <a:gd name="connsiteY9" fmla="*/ 74141 h 584674"/>
              <a:gd name="connsiteX10" fmla="*/ 2044161 w 2088198"/>
              <a:gd name="connsiteY10" fmla="*/ 123568 h 584674"/>
              <a:gd name="connsiteX11" fmla="*/ 2037100 w 2088198"/>
              <a:gd name="connsiteY11" fmla="*/ 208300 h 584674"/>
              <a:gd name="connsiteX12" fmla="*/ 1832331 w 2088198"/>
              <a:gd name="connsiteY12" fmla="*/ 268318 h 584674"/>
              <a:gd name="connsiteX13" fmla="*/ 1451037 w 2088198"/>
              <a:gd name="connsiteY13" fmla="*/ 296562 h 584674"/>
              <a:gd name="connsiteX14" fmla="*/ 917931 w 2088198"/>
              <a:gd name="connsiteY14" fmla="*/ 257727 h 584674"/>
              <a:gd name="connsiteX15" fmla="*/ 751997 w 2088198"/>
              <a:gd name="connsiteY15" fmla="*/ 204769 h 584674"/>
              <a:gd name="connsiteX16" fmla="*/ 1129761 w 2088198"/>
              <a:gd name="connsiteY16" fmla="*/ 137690 h 584674"/>
              <a:gd name="connsiteX17" fmla="*/ 1737007 w 2088198"/>
              <a:gd name="connsiteY17" fmla="*/ 144751 h 584674"/>
              <a:gd name="connsiteX18" fmla="*/ 2082996 w 2088198"/>
              <a:gd name="connsiteY18" fmla="*/ 225952 h 584674"/>
              <a:gd name="connsiteX19" fmla="*/ 1885288 w 2088198"/>
              <a:gd name="connsiteY19" fmla="*/ 321276 h 584674"/>
              <a:gd name="connsiteX20" fmla="*/ 1482811 w 2088198"/>
              <a:gd name="connsiteY20" fmla="*/ 360111 h 584674"/>
              <a:gd name="connsiteX21" fmla="*/ 928522 w 2088198"/>
              <a:gd name="connsiteY21" fmla="*/ 335398 h 584674"/>
              <a:gd name="connsiteX22" fmla="*/ 737875 w 2088198"/>
              <a:gd name="connsiteY22" fmla="*/ 275379 h 584674"/>
              <a:gd name="connsiteX23" fmla="*/ 1023846 w 2088198"/>
              <a:gd name="connsiteY23" fmla="*/ 211830 h 584674"/>
              <a:gd name="connsiteX24" fmla="*/ 1719355 w 2088198"/>
              <a:gd name="connsiteY24" fmla="*/ 204769 h 584674"/>
              <a:gd name="connsiteX25" fmla="*/ 2080780 w 2088198"/>
              <a:gd name="connsiteY25" fmla="*/ 323955 h 584674"/>
              <a:gd name="connsiteX26" fmla="*/ 1945389 w 2088198"/>
              <a:gd name="connsiteY26" fmla="*/ 402449 h 584674"/>
              <a:gd name="connsiteX27" fmla="*/ 1371151 w 2088198"/>
              <a:gd name="connsiteY27" fmla="*/ 436587 h 584674"/>
              <a:gd name="connsiteX28" fmla="*/ 946175 w 2088198"/>
              <a:gd name="connsiteY28" fmla="*/ 402477 h 584674"/>
              <a:gd name="connsiteX29" fmla="*/ 747069 w 2088198"/>
              <a:gd name="connsiteY29" fmla="*/ 348351 h 584674"/>
              <a:gd name="connsiteX30" fmla="*/ 829098 w 2088198"/>
              <a:gd name="connsiteY30" fmla="*/ 312677 h 584674"/>
              <a:gd name="connsiteX31" fmla="*/ 1006690 w 2088198"/>
              <a:gd name="connsiteY31" fmla="*/ 297703 h 584674"/>
              <a:gd name="connsiteX32" fmla="*/ 1378946 w 2088198"/>
              <a:gd name="connsiteY32" fmla="*/ 300382 h 584674"/>
              <a:gd name="connsiteX33" fmla="*/ 1722719 w 2088198"/>
              <a:gd name="connsiteY33" fmla="*/ 324697 h 584674"/>
              <a:gd name="connsiteX34" fmla="*/ 1958031 w 2088198"/>
              <a:gd name="connsiteY34" fmla="*/ 363161 h 584674"/>
              <a:gd name="connsiteX35" fmla="*/ 2073637 w 2088198"/>
              <a:gd name="connsiteY35" fmla="*/ 418962 h 584674"/>
              <a:gd name="connsiteX36" fmla="*/ 1857044 w 2088198"/>
              <a:gd name="connsiteY36" fmla="*/ 494270 h 584674"/>
              <a:gd name="connsiteX37" fmla="*/ 1372217 w 2088198"/>
              <a:gd name="connsiteY37" fmla="*/ 517816 h 584674"/>
              <a:gd name="connsiteX38" fmla="*/ 903809 w 2088198"/>
              <a:gd name="connsiteY38" fmla="*/ 476618 h 584674"/>
              <a:gd name="connsiteX39" fmla="*/ 751997 w 2088198"/>
              <a:gd name="connsiteY39" fmla="*/ 427191 h 584674"/>
              <a:gd name="connsiteX40" fmla="*/ 981811 w 2088198"/>
              <a:gd name="connsiteY40" fmla="*/ 373835 h 584674"/>
              <a:gd name="connsiteX41" fmla="*/ 1624031 w 2088198"/>
              <a:gd name="connsiteY41" fmla="*/ 388355 h 584674"/>
              <a:gd name="connsiteX42" fmla="*/ 1961645 w 2088198"/>
              <a:gd name="connsiteY42" fmla="*/ 422067 h 584674"/>
              <a:gd name="connsiteX43" fmla="*/ 2082996 w 2088198"/>
              <a:gd name="connsiteY43" fmla="*/ 480148 h 584674"/>
              <a:gd name="connsiteX44" fmla="*/ 1982496 w 2088198"/>
              <a:gd name="connsiteY44" fmla="*/ 538202 h 584674"/>
              <a:gd name="connsiteX45" fmla="*/ 1592422 w 2088198"/>
              <a:gd name="connsiteY45" fmla="*/ 582415 h 584674"/>
              <a:gd name="connsiteX46" fmla="*/ 1188466 w 2088198"/>
              <a:gd name="connsiteY46" fmla="*/ 572573 h 584674"/>
              <a:gd name="connsiteX47" fmla="*/ 859963 w 2088198"/>
              <a:gd name="connsiteY47" fmla="*/ 524107 h 584674"/>
              <a:gd name="connsiteX48" fmla="*/ 476617 w 2088198"/>
              <a:gd name="connsiteY48" fmla="*/ 427191 h 584674"/>
              <a:gd name="connsiteX49" fmla="*/ 0 w 2088198"/>
              <a:gd name="connsiteY49" fmla="*/ 285971 h 584674"/>
              <a:gd name="connsiteX0" fmla="*/ 540167 w 2088198"/>
              <a:gd name="connsiteY0" fmla="*/ 0 h 584674"/>
              <a:gd name="connsiteX1" fmla="*/ 1468689 w 2088198"/>
              <a:gd name="connsiteY1" fmla="*/ 10592 h 584674"/>
              <a:gd name="connsiteX2" fmla="*/ 1920593 w 2088198"/>
              <a:gd name="connsiteY2" fmla="*/ 49427 h 584674"/>
              <a:gd name="connsiteX3" fmla="*/ 2086527 w 2088198"/>
              <a:gd name="connsiteY3" fmla="*/ 116507 h 584674"/>
              <a:gd name="connsiteX4" fmla="*/ 1835861 w 2088198"/>
              <a:gd name="connsiteY4" fmla="*/ 208300 h 584674"/>
              <a:gd name="connsiteX5" fmla="*/ 1405140 w 2088198"/>
              <a:gd name="connsiteY5" fmla="*/ 236544 h 584674"/>
              <a:gd name="connsiteX6" fmla="*/ 776711 w 2088198"/>
              <a:gd name="connsiteY6" fmla="*/ 158873 h 584674"/>
              <a:gd name="connsiteX7" fmla="*/ 896748 w 2088198"/>
              <a:gd name="connsiteY7" fmla="*/ 81202 h 584674"/>
              <a:gd name="connsiteX8" fmla="*/ 1391018 w 2088198"/>
              <a:gd name="connsiteY8" fmla="*/ 56488 h 584674"/>
              <a:gd name="connsiteX9" fmla="*/ 1754660 w 2088198"/>
              <a:gd name="connsiteY9" fmla="*/ 74141 h 584674"/>
              <a:gd name="connsiteX10" fmla="*/ 2044161 w 2088198"/>
              <a:gd name="connsiteY10" fmla="*/ 123568 h 584674"/>
              <a:gd name="connsiteX11" fmla="*/ 2037100 w 2088198"/>
              <a:gd name="connsiteY11" fmla="*/ 208300 h 584674"/>
              <a:gd name="connsiteX12" fmla="*/ 1832331 w 2088198"/>
              <a:gd name="connsiteY12" fmla="*/ 268318 h 584674"/>
              <a:gd name="connsiteX13" fmla="*/ 1451037 w 2088198"/>
              <a:gd name="connsiteY13" fmla="*/ 296562 h 584674"/>
              <a:gd name="connsiteX14" fmla="*/ 917931 w 2088198"/>
              <a:gd name="connsiteY14" fmla="*/ 257727 h 584674"/>
              <a:gd name="connsiteX15" fmla="*/ 751997 w 2088198"/>
              <a:gd name="connsiteY15" fmla="*/ 204769 h 584674"/>
              <a:gd name="connsiteX16" fmla="*/ 1129761 w 2088198"/>
              <a:gd name="connsiteY16" fmla="*/ 137690 h 584674"/>
              <a:gd name="connsiteX17" fmla="*/ 1737007 w 2088198"/>
              <a:gd name="connsiteY17" fmla="*/ 144751 h 584674"/>
              <a:gd name="connsiteX18" fmla="*/ 2082996 w 2088198"/>
              <a:gd name="connsiteY18" fmla="*/ 225952 h 584674"/>
              <a:gd name="connsiteX19" fmla="*/ 1885288 w 2088198"/>
              <a:gd name="connsiteY19" fmla="*/ 321276 h 584674"/>
              <a:gd name="connsiteX20" fmla="*/ 1482811 w 2088198"/>
              <a:gd name="connsiteY20" fmla="*/ 360111 h 584674"/>
              <a:gd name="connsiteX21" fmla="*/ 928522 w 2088198"/>
              <a:gd name="connsiteY21" fmla="*/ 335398 h 584674"/>
              <a:gd name="connsiteX22" fmla="*/ 737875 w 2088198"/>
              <a:gd name="connsiteY22" fmla="*/ 275379 h 584674"/>
              <a:gd name="connsiteX23" fmla="*/ 1023846 w 2088198"/>
              <a:gd name="connsiteY23" fmla="*/ 211830 h 584674"/>
              <a:gd name="connsiteX24" fmla="*/ 1719355 w 2088198"/>
              <a:gd name="connsiteY24" fmla="*/ 204769 h 584674"/>
              <a:gd name="connsiteX25" fmla="*/ 2080780 w 2088198"/>
              <a:gd name="connsiteY25" fmla="*/ 323955 h 584674"/>
              <a:gd name="connsiteX26" fmla="*/ 1945389 w 2088198"/>
              <a:gd name="connsiteY26" fmla="*/ 402449 h 584674"/>
              <a:gd name="connsiteX27" fmla="*/ 1371151 w 2088198"/>
              <a:gd name="connsiteY27" fmla="*/ 436587 h 584674"/>
              <a:gd name="connsiteX28" fmla="*/ 946175 w 2088198"/>
              <a:gd name="connsiteY28" fmla="*/ 402477 h 584674"/>
              <a:gd name="connsiteX29" fmla="*/ 747069 w 2088198"/>
              <a:gd name="connsiteY29" fmla="*/ 348351 h 584674"/>
              <a:gd name="connsiteX30" fmla="*/ 829098 w 2088198"/>
              <a:gd name="connsiteY30" fmla="*/ 312677 h 584674"/>
              <a:gd name="connsiteX31" fmla="*/ 1006690 w 2088198"/>
              <a:gd name="connsiteY31" fmla="*/ 297703 h 584674"/>
              <a:gd name="connsiteX32" fmla="*/ 1378946 w 2088198"/>
              <a:gd name="connsiteY32" fmla="*/ 300382 h 584674"/>
              <a:gd name="connsiteX33" fmla="*/ 1722719 w 2088198"/>
              <a:gd name="connsiteY33" fmla="*/ 324697 h 584674"/>
              <a:gd name="connsiteX34" fmla="*/ 1958031 w 2088198"/>
              <a:gd name="connsiteY34" fmla="*/ 363161 h 584674"/>
              <a:gd name="connsiteX35" fmla="*/ 2073637 w 2088198"/>
              <a:gd name="connsiteY35" fmla="*/ 418962 h 584674"/>
              <a:gd name="connsiteX36" fmla="*/ 1857044 w 2088198"/>
              <a:gd name="connsiteY36" fmla="*/ 494270 h 584674"/>
              <a:gd name="connsiteX37" fmla="*/ 1372217 w 2088198"/>
              <a:gd name="connsiteY37" fmla="*/ 517816 h 584674"/>
              <a:gd name="connsiteX38" fmla="*/ 903809 w 2088198"/>
              <a:gd name="connsiteY38" fmla="*/ 476618 h 584674"/>
              <a:gd name="connsiteX39" fmla="*/ 751997 w 2088198"/>
              <a:gd name="connsiteY39" fmla="*/ 427191 h 584674"/>
              <a:gd name="connsiteX40" fmla="*/ 981811 w 2088198"/>
              <a:gd name="connsiteY40" fmla="*/ 373835 h 584674"/>
              <a:gd name="connsiteX41" fmla="*/ 1624031 w 2088198"/>
              <a:gd name="connsiteY41" fmla="*/ 388355 h 584674"/>
              <a:gd name="connsiteX42" fmla="*/ 1961645 w 2088198"/>
              <a:gd name="connsiteY42" fmla="*/ 422067 h 584674"/>
              <a:gd name="connsiteX43" fmla="*/ 2082996 w 2088198"/>
              <a:gd name="connsiteY43" fmla="*/ 480148 h 584674"/>
              <a:gd name="connsiteX44" fmla="*/ 1982496 w 2088198"/>
              <a:gd name="connsiteY44" fmla="*/ 538202 h 584674"/>
              <a:gd name="connsiteX45" fmla="*/ 1592422 w 2088198"/>
              <a:gd name="connsiteY45" fmla="*/ 582415 h 584674"/>
              <a:gd name="connsiteX46" fmla="*/ 1188466 w 2088198"/>
              <a:gd name="connsiteY46" fmla="*/ 572573 h 584674"/>
              <a:gd name="connsiteX47" fmla="*/ 859963 w 2088198"/>
              <a:gd name="connsiteY47" fmla="*/ 524107 h 584674"/>
              <a:gd name="connsiteX48" fmla="*/ 476617 w 2088198"/>
              <a:gd name="connsiteY48" fmla="*/ 427191 h 584674"/>
              <a:gd name="connsiteX49" fmla="*/ 0 w 2088198"/>
              <a:gd name="connsiteY49" fmla="*/ 285971 h 584674"/>
              <a:gd name="connsiteX0" fmla="*/ 540167 w 2088198"/>
              <a:gd name="connsiteY0" fmla="*/ 0 h 584674"/>
              <a:gd name="connsiteX1" fmla="*/ 1468689 w 2088198"/>
              <a:gd name="connsiteY1" fmla="*/ 10592 h 584674"/>
              <a:gd name="connsiteX2" fmla="*/ 1920593 w 2088198"/>
              <a:gd name="connsiteY2" fmla="*/ 49427 h 584674"/>
              <a:gd name="connsiteX3" fmla="*/ 2086527 w 2088198"/>
              <a:gd name="connsiteY3" fmla="*/ 116507 h 584674"/>
              <a:gd name="connsiteX4" fmla="*/ 1835861 w 2088198"/>
              <a:gd name="connsiteY4" fmla="*/ 208300 h 584674"/>
              <a:gd name="connsiteX5" fmla="*/ 1405140 w 2088198"/>
              <a:gd name="connsiteY5" fmla="*/ 236544 h 584674"/>
              <a:gd name="connsiteX6" fmla="*/ 776711 w 2088198"/>
              <a:gd name="connsiteY6" fmla="*/ 158873 h 584674"/>
              <a:gd name="connsiteX7" fmla="*/ 896748 w 2088198"/>
              <a:gd name="connsiteY7" fmla="*/ 81202 h 584674"/>
              <a:gd name="connsiteX8" fmla="*/ 1391018 w 2088198"/>
              <a:gd name="connsiteY8" fmla="*/ 56488 h 584674"/>
              <a:gd name="connsiteX9" fmla="*/ 1754660 w 2088198"/>
              <a:gd name="connsiteY9" fmla="*/ 74141 h 584674"/>
              <a:gd name="connsiteX10" fmla="*/ 2044161 w 2088198"/>
              <a:gd name="connsiteY10" fmla="*/ 123568 h 584674"/>
              <a:gd name="connsiteX11" fmla="*/ 2037100 w 2088198"/>
              <a:gd name="connsiteY11" fmla="*/ 208300 h 584674"/>
              <a:gd name="connsiteX12" fmla="*/ 1832331 w 2088198"/>
              <a:gd name="connsiteY12" fmla="*/ 268318 h 584674"/>
              <a:gd name="connsiteX13" fmla="*/ 1451037 w 2088198"/>
              <a:gd name="connsiteY13" fmla="*/ 296562 h 584674"/>
              <a:gd name="connsiteX14" fmla="*/ 917931 w 2088198"/>
              <a:gd name="connsiteY14" fmla="*/ 257727 h 584674"/>
              <a:gd name="connsiteX15" fmla="*/ 751997 w 2088198"/>
              <a:gd name="connsiteY15" fmla="*/ 204769 h 584674"/>
              <a:gd name="connsiteX16" fmla="*/ 1129761 w 2088198"/>
              <a:gd name="connsiteY16" fmla="*/ 137690 h 584674"/>
              <a:gd name="connsiteX17" fmla="*/ 1737007 w 2088198"/>
              <a:gd name="connsiteY17" fmla="*/ 144751 h 584674"/>
              <a:gd name="connsiteX18" fmla="*/ 2082996 w 2088198"/>
              <a:gd name="connsiteY18" fmla="*/ 225952 h 584674"/>
              <a:gd name="connsiteX19" fmla="*/ 1885288 w 2088198"/>
              <a:gd name="connsiteY19" fmla="*/ 321276 h 584674"/>
              <a:gd name="connsiteX20" fmla="*/ 1482811 w 2088198"/>
              <a:gd name="connsiteY20" fmla="*/ 360111 h 584674"/>
              <a:gd name="connsiteX21" fmla="*/ 928522 w 2088198"/>
              <a:gd name="connsiteY21" fmla="*/ 335398 h 584674"/>
              <a:gd name="connsiteX22" fmla="*/ 737875 w 2088198"/>
              <a:gd name="connsiteY22" fmla="*/ 275379 h 584674"/>
              <a:gd name="connsiteX23" fmla="*/ 1023846 w 2088198"/>
              <a:gd name="connsiteY23" fmla="*/ 211830 h 584674"/>
              <a:gd name="connsiteX24" fmla="*/ 1719355 w 2088198"/>
              <a:gd name="connsiteY24" fmla="*/ 204769 h 584674"/>
              <a:gd name="connsiteX25" fmla="*/ 2080780 w 2088198"/>
              <a:gd name="connsiteY25" fmla="*/ 323955 h 584674"/>
              <a:gd name="connsiteX26" fmla="*/ 1945389 w 2088198"/>
              <a:gd name="connsiteY26" fmla="*/ 402449 h 584674"/>
              <a:gd name="connsiteX27" fmla="*/ 1371151 w 2088198"/>
              <a:gd name="connsiteY27" fmla="*/ 436587 h 584674"/>
              <a:gd name="connsiteX28" fmla="*/ 946175 w 2088198"/>
              <a:gd name="connsiteY28" fmla="*/ 402477 h 584674"/>
              <a:gd name="connsiteX29" fmla="*/ 747069 w 2088198"/>
              <a:gd name="connsiteY29" fmla="*/ 348351 h 584674"/>
              <a:gd name="connsiteX30" fmla="*/ 829098 w 2088198"/>
              <a:gd name="connsiteY30" fmla="*/ 312677 h 584674"/>
              <a:gd name="connsiteX31" fmla="*/ 1006690 w 2088198"/>
              <a:gd name="connsiteY31" fmla="*/ 297703 h 584674"/>
              <a:gd name="connsiteX32" fmla="*/ 1378946 w 2088198"/>
              <a:gd name="connsiteY32" fmla="*/ 300382 h 584674"/>
              <a:gd name="connsiteX33" fmla="*/ 1722719 w 2088198"/>
              <a:gd name="connsiteY33" fmla="*/ 324697 h 584674"/>
              <a:gd name="connsiteX34" fmla="*/ 1943744 w 2088198"/>
              <a:gd name="connsiteY34" fmla="*/ 361595 h 584674"/>
              <a:gd name="connsiteX35" fmla="*/ 2073637 w 2088198"/>
              <a:gd name="connsiteY35" fmla="*/ 418962 h 584674"/>
              <a:gd name="connsiteX36" fmla="*/ 1857044 w 2088198"/>
              <a:gd name="connsiteY36" fmla="*/ 494270 h 584674"/>
              <a:gd name="connsiteX37" fmla="*/ 1372217 w 2088198"/>
              <a:gd name="connsiteY37" fmla="*/ 517816 h 584674"/>
              <a:gd name="connsiteX38" fmla="*/ 903809 w 2088198"/>
              <a:gd name="connsiteY38" fmla="*/ 476618 h 584674"/>
              <a:gd name="connsiteX39" fmla="*/ 751997 w 2088198"/>
              <a:gd name="connsiteY39" fmla="*/ 427191 h 584674"/>
              <a:gd name="connsiteX40" fmla="*/ 981811 w 2088198"/>
              <a:gd name="connsiteY40" fmla="*/ 373835 h 584674"/>
              <a:gd name="connsiteX41" fmla="*/ 1624031 w 2088198"/>
              <a:gd name="connsiteY41" fmla="*/ 388355 h 584674"/>
              <a:gd name="connsiteX42" fmla="*/ 1961645 w 2088198"/>
              <a:gd name="connsiteY42" fmla="*/ 422067 h 584674"/>
              <a:gd name="connsiteX43" fmla="*/ 2082996 w 2088198"/>
              <a:gd name="connsiteY43" fmla="*/ 480148 h 584674"/>
              <a:gd name="connsiteX44" fmla="*/ 1982496 w 2088198"/>
              <a:gd name="connsiteY44" fmla="*/ 538202 h 584674"/>
              <a:gd name="connsiteX45" fmla="*/ 1592422 w 2088198"/>
              <a:gd name="connsiteY45" fmla="*/ 582415 h 584674"/>
              <a:gd name="connsiteX46" fmla="*/ 1188466 w 2088198"/>
              <a:gd name="connsiteY46" fmla="*/ 572573 h 584674"/>
              <a:gd name="connsiteX47" fmla="*/ 859963 w 2088198"/>
              <a:gd name="connsiteY47" fmla="*/ 524107 h 584674"/>
              <a:gd name="connsiteX48" fmla="*/ 476617 w 2088198"/>
              <a:gd name="connsiteY48" fmla="*/ 427191 h 584674"/>
              <a:gd name="connsiteX49" fmla="*/ 0 w 2088198"/>
              <a:gd name="connsiteY49" fmla="*/ 285971 h 584674"/>
              <a:gd name="connsiteX0" fmla="*/ 540167 w 2088198"/>
              <a:gd name="connsiteY0" fmla="*/ 0 h 584674"/>
              <a:gd name="connsiteX1" fmla="*/ 1468689 w 2088198"/>
              <a:gd name="connsiteY1" fmla="*/ 10592 h 584674"/>
              <a:gd name="connsiteX2" fmla="*/ 1920593 w 2088198"/>
              <a:gd name="connsiteY2" fmla="*/ 49427 h 584674"/>
              <a:gd name="connsiteX3" fmla="*/ 2086527 w 2088198"/>
              <a:gd name="connsiteY3" fmla="*/ 116507 h 584674"/>
              <a:gd name="connsiteX4" fmla="*/ 1835861 w 2088198"/>
              <a:gd name="connsiteY4" fmla="*/ 208300 h 584674"/>
              <a:gd name="connsiteX5" fmla="*/ 1405140 w 2088198"/>
              <a:gd name="connsiteY5" fmla="*/ 236544 h 584674"/>
              <a:gd name="connsiteX6" fmla="*/ 776711 w 2088198"/>
              <a:gd name="connsiteY6" fmla="*/ 158873 h 584674"/>
              <a:gd name="connsiteX7" fmla="*/ 896748 w 2088198"/>
              <a:gd name="connsiteY7" fmla="*/ 81202 h 584674"/>
              <a:gd name="connsiteX8" fmla="*/ 1391018 w 2088198"/>
              <a:gd name="connsiteY8" fmla="*/ 56488 h 584674"/>
              <a:gd name="connsiteX9" fmla="*/ 1754660 w 2088198"/>
              <a:gd name="connsiteY9" fmla="*/ 74141 h 584674"/>
              <a:gd name="connsiteX10" fmla="*/ 2044161 w 2088198"/>
              <a:gd name="connsiteY10" fmla="*/ 123568 h 584674"/>
              <a:gd name="connsiteX11" fmla="*/ 2037100 w 2088198"/>
              <a:gd name="connsiteY11" fmla="*/ 208300 h 584674"/>
              <a:gd name="connsiteX12" fmla="*/ 1832331 w 2088198"/>
              <a:gd name="connsiteY12" fmla="*/ 268318 h 584674"/>
              <a:gd name="connsiteX13" fmla="*/ 1451037 w 2088198"/>
              <a:gd name="connsiteY13" fmla="*/ 296562 h 584674"/>
              <a:gd name="connsiteX14" fmla="*/ 917931 w 2088198"/>
              <a:gd name="connsiteY14" fmla="*/ 257727 h 584674"/>
              <a:gd name="connsiteX15" fmla="*/ 751997 w 2088198"/>
              <a:gd name="connsiteY15" fmla="*/ 204769 h 584674"/>
              <a:gd name="connsiteX16" fmla="*/ 1129761 w 2088198"/>
              <a:gd name="connsiteY16" fmla="*/ 137690 h 584674"/>
              <a:gd name="connsiteX17" fmla="*/ 1737007 w 2088198"/>
              <a:gd name="connsiteY17" fmla="*/ 144751 h 584674"/>
              <a:gd name="connsiteX18" fmla="*/ 2082996 w 2088198"/>
              <a:gd name="connsiteY18" fmla="*/ 225952 h 584674"/>
              <a:gd name="connsiteX19" fmla="*/ 1885288 w 2088198"/>
              <a:gd name="connsiteY19" fmla="*/ 321276 h 584674"/>
              <a:gd name="connsiteX20" fmla="*/ 1482811 w 2088198"/>
              <a:gd name="connsiteY20" fmla="*/ 360111 h 584674"/>
              <a:gd name="connsiteX21" fmla="*/ 928522 w 2088198"/>
              <a:gd name="connsiteY21" fmla="*/ 335398 h 584674"/>
              <a:gd name="connsiteX22" fmla="*/ 737875 w 2088198"/>
              <a:gd name="connsiteY22" fmla="*/ 275379 h 584674"/>
              <a:gd name="connsiteX23" fmla="*/ 1023846 w 2088198"/>
              <a:gd name="connsiteY23" fmla="*/ 211830 h 584674"/>
              <a:gd name="connsiteX24" fmla="*/ 1719355 w 2088198"/>
              <a:gd name="connsiteY24" fmla="*/ 204769 h 584674"/>
              <a:gd name="connsiteX25" fmla="*/ 2080780 w 2088198"/>
              <a:gd name="connsiteY25" fmla="*/ 323955 h 584674"/>
              <a:gd name="connsiteX26" fmla="*/ 1945389 w 2088198"/>
              <a:gd name="connsiteY26" fmla="*/ 402449 h 584674"/>
              <a:gd name="connsiteX27" fmla="*/ 1371151 w 2088198"/>
              <a:gd name="connsiteY27" fmla="*/ 436587 h 584674"/>
              <a:gd name="connsiteX28" fmla="*/ 946175 w 2088198"/>
              <a:gd name="connsiteY28" fmla="*/ 402477 h 584674"/>
              <a:gd name="connsiteX29" fmla="*/ 747069 w 2088198"/>
              <a:gd name="connsiteY29" fmla="*/ 348351 h 584674"/>
              <a:gd name="connsiteX30" fmla="*/ 829098 w 2088198"/>
              <a:gd name="connsiteY30" fmla="*/ 312677 h 584674"/>
              <a:gd name="connsiteX31" fmla="*/ 1006690 w 2088198"/>
              <a:gd name="connsiteY31" fmla="*/ 297703 h 584674"/>
              <a:gd name="connsiteX32" fmla="*/ 1378946 w 2088198"/>
              <a:gd name="connsiteY32" fmla="*/ 300382 h 584674"/>
              <a:gd name="connsiteX33" fmla="*/ 1722719 w 2088198"/>
              <a:gd name="connsiteY33" fmla="*/ 324697 h 584674"/>
              <a:gd name="connsiteX34" fmla="*/ 1943744 w 2088198"/>
              <a:gd name="connsiteY34" fmla="*/ 361595 h 584674"/>
              <a:gd name="connsiteX35" fmla="*/ 2073637 w 2088198"/>
              <a:gd name="connsiteY35" fmla="*/ 422095 h 584674"/>
              <a:gd name="connsiteX36" fmla="*/ 1857044 w 2088198"/>
              <a:gd name="connsiteY36" fmla="*/ 494270 h 584674"/>
              <a:gd name="connsiteX37" fmla="*/ 1372217 w 2088198"/>
              <a:gd name="connsiteY37" fmla="*/ 517816 h 584674"/>
              <a:gd name="connsiteX38" fmla="*/ 903809 w 2088198"/>
              <a:gd name="connsiteY38" fmla="*/ 476618 h 584674"/>
              <a:gd name="connsiteX39" fmla="*/ 751997 w 2088198"/>
              <a:gd name="connsiteY39" fmla="*/ 427191 h 584674"/>
              <a:gd name="connsiteX40" fmla="*/ 981811 w 2088198"/>
              <a:gd name="connsiteY40" fmla="*/ 373835 h 584674"/>
              <a:gd name="connsiteX41" fmla="*/ 1624031 w 2088198"/>
              <a:gd name="connsiteY41" fmla="*/ 388355 h 584674"/>
              <a:gd name="connsiteX42" fmla="*/ 1961645 w 2088198"/>
              <a:gd name="connsiteY42" fmla="*/ 422067 h 584674"/>
              <a:gd name="connsiteX43" fmla="*/ 2082996 w 2088198"/>
              <a:gd name="connsiteY43" fmla="*/ 480148 h 584674"/>
              <a:gd name="connsiteX44" fmla="*/ 1982496 w 2088198"/>
              <a:gd name="connsiteY44" fmla="*/ 538202 h 584674"/>
              <a:gd name="connsiteX45" fmla="*/ 1592422 w 2088198"/>
              <a:gd name="connsiteY45" fmla="*/ 582415 h 584674"/>
              <a:gd name="connsiteX46" fmla="*/ 1188466 w 2088198"/>
              <a:gd name="connsiteY46" fmla="*/ 572573 h 584674"/>
              <a:gd name="connsiteX47" fmla="*/ 859963 w 2088198"/>
              <a:gd name="connsiteY47" fmla="*/ 524107 h 584674"/>
              <a:gd name="connsiteX48" fmla="*/ 476617 w 2088198"/>
              <a:gd name="connsiteY48" fmla="*/ 427191 h 584674"/>
              <a:gd name="connsiteX49" fmla="*/ 0 w 2088198"/>
              <a:gd name="connsiteY49" fmla="*/ 285971 h 584674"/>
              <a:gd name="connsiteX0" fmla="*/ 540167 w 2088198"/>
              <a:gd name="connsiteY0" fmla="*/ 0 h 584674"/>
              <a:gd name="connsiteX1" fmla="*/ 1468689 w 2088198"/>
              <a:gd name="connsiteY1" fmla="*/ 10592 h 584674"/>
              <a:gd name="connsiteX2" fmla="*/ 1920593 w 2088198"/>
              <a:gd name="connsiteY2" fmla="*/ 49427 h 584674"/>
              <a:gd name="connsiteX3" fmla="*/ 2086527 w 2088198"/>
              <a:gd name="connsiteY3" fmla="*/ 116507 h 584674"/>
              <a:gd name="connsiteX4" fmla="*/ 1835861 w 2088198"/>
              <a:gd name="connsiteY4" fmla="*/ 208300 h 584674"/>
              <a:gd name="connsiteX5" fmla="*/ 1405140 w 2088198"/>
              <a:gd name="connsiteY5" fmla="*/ 236544 h 584674"/>
              <a:gd name="connsiteX6" fmla="*/ 776711 w 2088198"/>
              <a:gd name="connsiteY6" fmla="*/ 158873 h 584674"/>
              <a:gd name="connsiteX7" fmla="*/ 896748 w 2088198"/>
              <a:gd name="connsiteY7" fmla="*/ 81202 h 584674"/>
              <a:gd name="connsiteX8" fmla="*/ 1391018 w 2088198"/>
              <a:gd name="connsiteY8" fmla="*/ 56488 h 584674"/>
              <a:gd name="connsiteX9" fmla="*/ 1754660 w 2088198"/>
              <a:gd name="connsiteY9" fmla="*/ 74141 h 584674"/>
              <a:gd name="connsiteX10" fmla="*/ 2044161 w 2088198"/>
              <a:gd name="connsiteY10" fmla="*/ 123568 h 584674"/>
              <a:gd name="connsiteX11" fmla="*/ 2037100 w 2088198"/>
              <a:gd name="connsiteY11" fmla="*/ 208300 h 584674"/>
              <a:gd name="connsiteX12" fmla="*/ 1832331 w 2088198"/>
              <a:gd name="connsiteY12" fmla="*/ 268318 h 584674"/>
              <a:gd name="connsiteX13" fmla="*/ 1451037 w 2088198"/>
              <a:gd name="connsiteY13" fmla="*/ 296562 h 584674"/>
              <a:gd name="connsiteX14" fmla="*/ 917931 w 2088198"/>
              <a:gd name="connsiteY14" fmla="*/ 257727 h 584674"/>
              <a:gd name="connsiteX15" fmla="*/ 751997 w 2088198"/>
              <a:gd name="connsiteY15" fmla="*/ 204769 h 584674"/>
              <a:gd name="connsiteX16" fmla="*/ 1129761 w 2088198"/>
              <a:gd name="connsiteY16" fmla="*/ 137690 h 584674"/>
              <a:gd name="connsiteX17" fmla="*/ 1737007 w 2088198"/>
              <a:gd name="connsiteY17" fmla="*/ 144751 h 584674"/>
              <a:gd name="connsiteX18" fmla="*/ 2082996 w 2088198"/>
              <a:gd name="connsiteY18" fmla="*/ 225952 h 584674"/>
              <a:gd name="connsiteX19" fmla="*/ 1885288 w 2088198"/>
              <a:gd name="connsiteY19" fmla="*/ 321276 h 584674"/>
              <a:gd name="connsiteX20" fmla="*/ 1482811 w 2088198"/>
              <a:gd name="connsiteY20" fmla="*/ 360111 h 584674"/>
              <a:gd name="connsiteX21" fmla="*/ 928522 w 2088198"/>
              <a:gd name="connsiteY21" fmla="*/ 335398 h 584674"/>
              <a:gd name="connsiteX22" fmla="*/ 737875 w 2088198"/>
              <a:gd name="connsiteY22" fmla="*/ 275379 h 584674"/>
              <a:gd name="connsiteX23" fmla="*/ 1023846 w 2088198"/>
              <a:gd name="connsiteY23" fmla="*/ 211830 h 584674"/>
              <a:gd name="connsiteX24" fmla="*/ 1719355 w 2088198"/>
              <a:gd name="connsiteY24" fmla="*/ 204769 h 584674"/>
              <a:gd name="connsiteX25" fmla="*/ 2080780 w 2088198"/>
              <a:gd name="connsiteY25" fmla="*/ 323955 h 584674"/>
              <a:gd name="connsiteX26" fmla="*/ 1945389 w 2088198"/>
              <a:gd name="connsiteY26" fmla="*/ 402449 h 584674"/>
              <a:gd name="connsiteX27" fmla="*/ 1371151 w 2088198"/>
              <a:gd name="connsiteY27" fmla="*/ 436587 h 584674"/>
              <a:gd name="connsiteX28" fmla="*/ 946175 w 2088198"/>
              <a:gd name="connsiteY28" fmla="*/ 402477 h 584674"/>
              <a:gd name="connsiteX29" fmla="*/ 747069 w 2088198"/>
              <a:gd name="connsiteY29" fmla="*/ 348351 h 584674"/>
              <a:gd name="connsiteX30" fmla="*/ 829098 w 2088198"/>
              <a:gd name="connsiteY30" fmla="*/ 312677 h 584674"/>
              <a:gd name="connsiteX31" fmla="*/ 1006690 w 2088198"/>
              <a:gd name="connsiteY31" fmla="*/ 297703 h 584674"/>
              <a:gd name="connsiteX32" fmla="*/ 1378946 w 2088198"/>
              <a:gd name="connsiteY32" fmla="*/ 300382 h 584674"/>
              <a:gd name="connsiteX33" fmla="*/ 1722719 w 2088198"/>
              <a:gd name="connsiteY33" fmla="*/ 324697 h 584674"/>
              <a:gd name="connsiteX34" fmla="*/ 1943744 w 2088198"/>
              <a:gd name="connsiteY34" fmla="*/ 361595 h 584674"/>
              <a:gd name="connsiteX35" fmla="*/ 2073637 w 2088198"/>
              <a:gd name="connsiteY35" fmla="*/ 422095 h 584674"/>
              <a:gd name="connsiteX36" fmla="*/ 1857044 w 2088198"/>
              <a:gd name="connsiteY36" fmla="*/ 494270 h 584674"/>
              <a:gd name="connsiteX37" fmla="*/ 1372217 w 2088198"/>
              <a:gd name="connsiteY37" fmla="*/ 517816 h 584674"/>
              <a:gd name="connsiteX38" fmla="*/ 903809 w 2088198"/>
              <a:gd name="connsiteY38" fmla="*/ 476618 h 584674"/>
              <a:gd name="connsiteX39" fmla="*/ 751997 w 2088198"/>
              <a:gd name="connsiteY39" fmla="*/ 427191 h 584674"/>
              <a:gd name="connsiteX40" fmla="*/ 981811 w 2088198"/>
              <a:gd name="connsiteY40" fmla="*/ 373835 h 584674"/>
              <a:gd name="connsiteX41" fmla="*/ 1624031 w 2088198"/>
              <a:gd name="connsiteY41" fmla="*/ 388355 h 584674"/>
              <a:gd name="connsiteX42" fmla="*/ 1961645 w 2088198"/>
              <a:gd name="connsiteY42" fmla="*/ 422067 h 584674"/>
              <a:gd name="connsiteX43" fmla="*/ 2082996 w 2088198"/>
              <a:gd name="connsiteY43" fmla="*/ 480148 h 584674"/>
              <a:gd name="connsiteX44" fmla="*/ 1982496 w 2088198"/>
              <a:gd name="connsiteY44" fmla="*/ 538202 h 584674"/>
              <a:gd name="connsiteX45" fmla="*/ 1592422 w 2088198"/>
              <a:gd name="connsiteY45" fmla="*/ 582415 h 584674"/>
              <a:gd name="connsiteX46" fmla="*/ 1188466 w 2088198"/>
              <a:gd name="connsiteY46" fmla="*/ 572573 h 584674"/>
              <a:gd name="connsiteX47" fmla="*/ 859963 w 2088198"/>
              <a:gd name="connsiteY47" fmla="*/ 524107 h 584674"/>
              <a:gd name="connsiteX48" fmla="*/ 476617 w 2088198"/>
              <a:gd name="connsiteY48" fmla="*/ 427191 h 584674"/>
              <a:gd name="connsiteX49" fmla="*/ 0 w 2088198"/>
              <a:gd name="connsiteY49" fmla="*/ 285971 h 584674"/>
              <a:gd name="connsiteX0" fmla="*/ 540167 w 2088198"/>
              <a:gd name="connsiteY0" fmla="*/ 0 h 584674"/>
              <a:gd name="connsiteX1" fmla="*/ 1468689 w 2088198"/>
              <a:gd name="connsiteY1" fmla="*/ 10592 h 584674"/>
              <a:gd name="connsiteX2" fmla="*/ 1920593 w 2088198"/>
              <a:gd name="connsiteY2" fmla="*/ 49427 h 584674"/>
              <a:gd name="connsiteX3" fmla="*/ 2086527 w 2088198"/>
              <a:gd name="connsiteY3" fmla="*/ 116507 h 584674"/>
              <a:gd name="connsiteX4" fmla="*/ 1835861 w 2088198"/>
              <a:gd name="connsiteY4" fmla="*/ 208300 h 584674"/>
              <a:gd name="connsiteX5" fmla="*/ 1405140 w 2088198"/>
              <a:gd name="connsiteY5" fmla="*/ 236544 h 584674"/>
              <a:gd name="connsiteX6" fmla="*/ 776711 w 2088198"/>
              <a:gd name="connsiteY6" fmla="*/ 158873 h 584674"/>
              <a:gd name="connsiteX7" fmla="*/ 896748 w 2088198"/>
              <a:gd name="connsiteY7" fmla="*/ 81202 h 584674"/>
              <a:gd name="connsiteX8" fmla="*/ 1391018 w 2088198"/>
              <a:gd name="connsiteY8" fmla="*/ 56488 h 584674"/>
              <a:gd name="connsiteX9" fmla="*/ 1754660 w 2088198"/>
              <a:gd name="connsiteY9" fmla="*/ 74141 h 584674"/>
              <a:gd name="connsiteX10" fmla="*/ 2044161 w 2088198"/>
              <a:gd name="connsiteY10" fmla="*/ 123568 h 584674"/>
              <a:gd name="connsiteX11" fmla="*/ 2037100 w 2088198"/>
              <a:gd name="connsiteY11" fmla="*/ 208300 h 584674"/>
              <a:gd name="connsiteX12" fmla="*/ 1832331 w 2088198"/>
              <a:gd name="connsiteY12" fmla="*/ 268318 h 584674"/>
              <a:gd name="connsiteX13" fmla="*/ 1451037 w 2088198"/>
              <a:gd name="connsiteY13" fmla="*/ 296562 h 584674"/>
              <a:gd name="connsiteX14" fmla="*/ 917931 w 2088198"/>
              <a:gd name="connsiteY14" fmla="*/ 257727 h 584674"/>
              <a:gd name="connsiteX15" fmla="*/ 751997 w 2088198"/>
              <a:gd name="connsiteY15" fmla="*/ 204769 h 584674"/>
              <a:gd name="connsiteX16" fmla="*/ 1129761 w 2088198"/>
              <a:gd name="connsiteY16" fmla="*/ 137690 h 584674"/>
              <a:gd name="connsiteX17" fmla="*/ 1737007 w 2088198"/>
              <a:gd name="connsiteY17" fmla="*/ 144751 h 584674"/>
              <a:gd name="connsiteX18" fmla="*/ 2082996 w 2088198"/>
              <a:gd name="connsiteY18" fmla="*/ 225952 h 584674"/>
              <a:gd name="connsiteX19" fmla="*/ 1885288 w 2088198"/>
              <a:gd name="connsiteY19" fmla="*/ 321276 h 584674"/>
              <a:gd name="connsiteX20" fmla="*/ 1482811 w 2088198"/>
              <a:gd name="connsiteY20" fmla="*/ 360111 h 584674"/>
              <a:gd name="connsiteX21" fmla="*/ 928522 w 2088198"/>
              <a:gd name="connsiteY21" fmla="*/ 335398 h 584674"/>
              <a:gd name="connsiteX22" fmla="*/ 737875 w 2088198"/>
              <a:gd name="connsiteY22" fmla="*/ 275379 h 584674"/>
              <a:gd name="connsiteX23" fmla="*/ 1023846 w 2088198"/>
              <a:gd name="connsiteY23" fmla="*/ 211830 h 584674"/>
              <a:gd name="connsiteX24" fmla="*/ 1719355 w 2088198"/>
              <a:gd name="connsiteY24" fmla="*/ 204769 h 584674"/>
              <a:gd name="connsiteX25" fmla="*/ 2080780 w 2088198"/>
              <a:gd name="connsiteY25" fmla="*/ 323955 h 584674"/>
              <a:gd name="connsiteX26" fmla="*/ 1945389 w 2088198"/>
              <a:gd name="connsiteY26" fmla="*/ 402449 h 584674"/>
              <a:gd name="connsiteX27" fmla="*/ 1371151 w 2088198"/>
              <a:gd name="connsiteY27" fmla="*/ 436587 h 584674"/>
              <a:gd name="connsiteX28" fmla="*/ 946175 w 2088198"/>
              <a:gd name="connsiteY28" fmla="*/ 402477 h 584674"/>
              <a:gd name="connsiteX29" fmla="*/ 747069 w 2088198"/>
              <a:gd name="connsiteY29" fmla="*/ 348351 h 584674"/>
              <a:gd name="connsiteX30" fmla="*/ 829098 w 2088198"/>
              <a:gd name="connsiteY30" fmla="*/ 312677 h 584674"/>
              <a:gd name="connsiteX31" fmla="*/ 1006690 w 2088198"/>
              <a:gd name="connsiteY31" fmla="*/ 297703 h 584674"/>
              <a:gd name="connsiteX32" fmla="*/ 1378946 w 2088198"/>
              <a:gd name="connsiteY32" fmla="*/ 300382 h 584674"/>
              <a:gd name="connsiteX33" fmla="*/ 1722719 w 2088198"/>
              <a:gd name="connsiteY33" fmla="*/ 324697 h 584674"/>
              <a:gd name="connsiteX34" fmla="*/ 1943744 w 2088198"/>
              <a:gd name="connsiteY34" fmla="*/ 361595 h 584674"/>
              <a:gd name="connsiteX35" fmla="*/ 2073637 w 2088198"/>
              <a:gd name="connsiteY35" fmla="*/ 415830 h 584674"/>
              <a:gd name="connsiteX36" fmla="*/ 1857044 w 2088198"/>
              <a:gd name="connsiteY36" fmla="*/ 494270 h 584674"/>
              <a:gd name="connsiteX37" fmla="*/ 1372217 w 2088198"/>
              <a:gd name="connsiteY37" fmla="*/ 517816 h 584674"/>
              <a:gd name="connsiteX38" fmla="*/ 903809 w 2088198"/>
              <a:gd name="connsiteY38" fmla="*/ 476618 h 584674"/>
              <a:gd name="connsiteX39" fmla="*/ 751997 w 2088198"/>
              <a:gd name="connsiteY39" fmla="*/ 427191 h 584674"/>
              <a:gd name="connsiteX40" fmla="*/ 981811 w 2088198"/>
              <a:gd name="connsiteY40" fmla="*/ 373835 h 584674"/>
              <a:gd name="connsiteX41" fmla="*/ 1624031 w 2088198"/>
              <a:gd name="connsiteY41" fmla="*/ 388355 h 584674"/>
              <a:gd name="connsiteX42" fmla="*/ 1961645 w 2088198"/>
              <a:gd name="connsiteY42" fmla="*/ 422067 h 584674"/>
              <a:gd name="connsiteX43" fmla="*/ 2082996 w 2088198"/>
              <a:gd name="connsiteY43" fmla="*/ 480148 h 584674"/>
              <a:gd name="connsiteX44" fmla="*/ 1982496 w 2088198"/>
              <a:gd name="connsiteY44" fmla="*/ 538202 h 584674"/>
              <a:gd name="connsiteX45" fmla="*/ 1592422 w 2088198"/>
              <a:gd name="connsiteY45" fmla="*/ 582415 h 584674"/>
              <a:gd name="connsiteX46" fmla="*/ 1188466 w 2088198"/>
              <a:gd name="connsiteY46" fmla="*/ 572573 h 584674"/>
              <a:gd name="connsiteX47" fmla="*/ 859963 w 2088198"/>
              <a:gd name="connsiteY47" fmla="*/ 524107 h 584674"/>
              <a:gd name="connsiteX48" fmla="*/ 476617 w 2088198"/>
              <a:gd name="connsiteY48" fmla="*/ 427191 h 584674"/>
              <a:gd name="connsiteX49" fmla="*/ 0 w 2088198"/>
              <a:gd name="connsiteY49" fmla="*/ 285971 h 584674"/>
              <a:gd name="connsiteX0" fmla="*/ 540167 w 2094757"/>
              <a:gd name="connsiteY0" fmla="*/ 0 h 584674"/>
              <a:gd name="connsiteX1" fmla="*/ 1468689 w 2094757"/>
              <a:gd name="connsiteY1" fmla="*/ 10592 h 584674"/>
              <a:gd name="connsiteX2" fmla="*/ 1920593 w 2094757"/>
              <a:gd name="connsiteY2" fmla="*/ 49427 h 584674"/>
              <a:gd name="connsiteX3" fmla="*/ 2086527 w 2094757"/>
              <a:gd name="connsiteY3" fmla="*/ 116507 h 584674"/>
              <a:gd name="connsiteX4" fmla="*/ 1835861 w 2094757"/>
              <a:gd name="connsiteY4" fmla="*/ 208300 h 584674"/>
              <a:gd name="connsiteX5" fmla="*/ 1405140 w 2094757"/>
              <a:gd name="connsiteY5" fmla="*/ 236544 h 584674"/>
              <a:gd name="connsiteX6" fmla="*/ 776711 w 2094757"/>
              <a:gd name="connsiteY6" fmla="*/ 158873 h 584674"/>
              <a:gd name="connsiteX7" fmla="*/ 896748 w 2094757"/>
              <a:gd name="connsiteY7" fmla="*/ 81202 h 584674"/>
              <a:gd name="connsiteX8" fmla="*/ 1391018 w 2094757"/>
              <a:gd name="connsiteY8" fmla="*/ 56488 h 584674"/>
              <a:gd name="connsiteX9" fmla="*/ 1754660 w 2094757"/>
              <a:gd name="connsiteY9" fmla="*/ 74141 h 584674"/>
              <a:gd name="connsiteX10" fmla="*/ 2044161 w 2094757"/>
              <a:gd name="connsiteY10" fmla="*/ 123568 h 584674"/>
              <a:gd name="connsiteX11" fmla="*/ 2037100 w 2094757"/>
              <a:gd name="connsiteY11" fmla="*/ 208300 h 584674"/>
              <a:gd name="connsiteX12" fmla="*/ 1832331 w 2094757"/>
              <a:gd name="connsiteY12" fmla="*/ 268318 h 584674"/>
              <a:gd name="connsiteX13" fmla="*/ 1451037 w 2094757"/>
              <a:gd name="connsiteY13" fmla="*/ 296562 h 584674"/>
              <a:gd name="connsiteX14" fmla="*/ 917931 w 2094757"/>
              <a:gd name="connsiteY14" fmla="*/ 257727 h 584674"/>
              <a:gd name="connsiteX15" fmla="*/ 751997 w 2094757"/>
              <a:gd name="connsiteY15" fmla="*/ 204769 h 584674"/>
              <a:gd name="connsiteX16" fmla="*/ 1129761 w 2094757"/>
              <a:gd name="connsiteY16" fmla="*/ 137690 h 584674"/>
              <a:gd name="connsiteX17" fmla="*/ 1737007 w 2094757"/>
              <a:gd name="connsiteY17" fmla="*/ 144751 h 584674"/>
              <a:gd name="connsiteX18" fmla="*/ 2082996 w 2094757"/>
              <a:gd name="connsiteY18" fmla="*/ 225952 h 584674"/>
              <a:gd name="connsiteX19" fmla="*/ 1885288 w 2094757"/>
              <a:gd name="connsiteY19" fmla="*/ 321276 h 584674"/>
              <a:gd name="connsiteX20" fmla="*/ 1482811 w 2094757"/>
              <a:gd name="connsiteY20" fmla="*/ 360111 h 584674"/>
              <a:gd name="connsiteX21" fmla="*/ 928522 w 2094757"/>
              <a:gd name="connsiteY21" fmla="*/ 335398 h 584674"/>
              <a:gd name="connsiteX22" fmla="*/ 737875 w 2094757"/>
              <a:gd name="connsiteY22" fmla="*/ 275379 h 584674"/>
              <a:gd name="connsiteX23" fmla="*/ 1023846 w 2094757"/>
              <a:gd name="connsiteY23" fmla="*/ 211830 h 584674"/>
              <a:gd name="connsiteX24" fmla="*/ 1686018 w 2094757"/>
              <a:gd name="connsiteY24" fmla="*/ 247053 h 584674"/>
              <a:gd name="connsiteX25" fmla="*/ 2080780 w 2094757"/>
              <a:gd name="connsiteY25" fmla="*/ 323955 h 584674"/>
              <a:gd name="connsiteX26" fmla="*/ 1945389 w 2094757"/>
              <a:gd name="connsiteY26" fmla="*/ 402449 h 584674"/>
              <a:gd name="connsiteX27" fmla="*/ 1371151 w 2094757"/>
              <a:gd name="connsiteY27" fmla="*/ 436587 h 584674"/>
              <a:gd name="connsiteX28" fmla="*/ 946175 w 2094757"/>
              <a:gd name="connsiteY28" fmla="*/ 402477 h 584674"/>
              <a:gd name="connsiteX29" fmla="*/ 747069 w 2094757"/>
              <a:gd name="connsiteY29" fmla="*/ 348351 h 584674"/>
              <a:gd name="connsiteX30" fmla="*/ 829098 w 2094757"/>
              <a:gd name="connsiteY30" fmla="*/ 312677 h 584674"/>
              <a:gd name="connsiteX31" fmla="*/ 1006690 w 2094757"/>
              <a:gd name="connsiteY31" fmla="*/ 297703 h 584674"/>
              <a:gd name="connsiteX32" fmla="*/ 1378946 w 2094757"/>
              <a:gd name="connsiteY32" fmla="*/ 300382 h 584674"/>
              <a:gd name="connsiteX33" fmla="*/ 1722719 w 2094757"/>
              <a:gd name="connsiteY33" fmla="*/ 324697 h 584674"/>
              <a:gd name="connsiteX34" fmla="*/ 1943744 w 2094757"/>
              <a:gd name="connsiteY34" fmla="*/ 361595 h 584674"/>
              <a:gd name="connsiteX35" fmla="*/ 2073637 w 2094757"/>
              <a:gd name="connsiteY35" fmla="*/ 415830 h 584674"/>
              <a:gd name="connsiteX36" fmla="*/ 1857044 w 2094757"/>
              <a:gd name="connsiteY36" fmla="*/ 494270 h 584674"/>
              <a:gd name="connsiteX37" fmla="*/ 1372217 w 2094757"/>
              <a:gd name="connsiteY37" fmla="*/ 517816 h 584674"/>
              <a:gd name="connsiteX38" fmla="*/ 903809 w 2094757"/>
              <a:gd name="connsiteY38" fmla="*/ 476618 h 584674"/>
              <a:gd name="connsiteX39" fmla="*/ 751997 w 2094757"/>
              <a:gd name="connsiteY39" fmla="*/ 427191 h 584674"/>
              <a:gd name="connsiteX40" fmla="*/ 981811 w 2094757"/>
              <a:gd name="connsiteY40" fmla="*/ 373835 h 584674"/>
              <a:gd name="connsiteX41" fmla="*/ 1624031 w 2094757"/>
              <a:gd name="connsiteY41" fmla="*/ 388355 h 584674"/>
              <a:gd name="connsiteX42" fmla="*/ 1961645 w 2094757"/>
              <a:gd name="connsiteY42" fmla="*/ 422067 h 584674"/>
              <a:gd name="connsiteX43" fmla="*/ 2082996 w 2094757"/>
              <a:gd name="connsiteY43" fmla="*/ 480148 h 584674"/>
              <a:gd name="connsiteX44" fmla="*/ 1982496 w 2094757"/>
              <a:gd name="connsiteY44" fmla="*/ 538202 h 584674"/>
              <a:gd name="connsiteX45" fmla="*/ 1592422 w 2094757"/>
              <a:gd name="connsiteY45" fmla="*/ 582415 h 584674"/>
              <a:gd name="connsiteX46" fmla="*/ 1188466 w 2094757"/>
              <a:gd name="connsiteY46" fmla="*/ 572573 h 584674"/>
              <a:gd name="connsiteX47" fmla="*/ 859963 w 2094757"/>
              <a:gd name="connsiteY47" fmla="*/ 524107 h 584674"/>
              <a:gd name="connsiteX48" fmla="*/ 476617 w 2094757"/>
              <a:gd name="connsiteY48" fmla="*/ 427191 h 584674"/>
              <a:gd name="connsiteX49" fmla="*/ 0 w 2094757"/>
              <a:gd name="connsiteY49" fmla="*/ 285971 h 584674"/>
              <a:gd name="connsiteX0" fmla="*/ 540167 w 2094757"/>
              <a:gd name="connsiteY0" fmla="*/ 0 h 584674"/>
              <a:gd name="connsiteX1" fmla="*/ 1468689 w 2094757"/>
              <a:gd name="connsiteY1" fmla="*/ 10592 h 584674"/>
              <a:gd name="connsiteX2" fmla="*/ 1920593 w 2094757"/>
              <a:gd name="connsiteY2" fmla="*/ 49427 h 584674"/>
              <a:gd name="connsiteX3" fmla="*/ 2086527 w 2094757"/>
              <a:gd name="connsiteY3" fmla="*/ 116507 h 584674"/>
              <a:gd name="connsiteX4" fmla="*/ 1835861 w 2094757"/>
              <a:gd name="connsiteY4" fmla="*/ 208300 h 584674"/>
              <a:gd name="connsiteX5" fmla="*/ 1405140 w 2094757"/>
              <a:gd name="connsiteY5" fmla="*/ 236544 h 584674"/>
              <a:gd name="connsiteX6" fmla="*/ 776711 w 2094757"/>
              <a:gd name="connsiteY6" fmla="*/ 158873 h 584674"/>
              <a:gd name="connsiteX7" fmla="*/ 896748 w 2094757"/>
              <a:gd name="connsiteY7" fmla="*/ 81202 h 584674"/>
              <a:gd name="connsiteX8" fmla="*/ 1391018 w 2094757"/>
              <a:gd name="connsiteY8" fmla="*/ 56488 h 584674"/>
              <a:gd name="connsiteX9" fmla="*/ 1754660 w 2094757"/>
              <a:gd name="connsiteY9" fmla="*/ 74141 h 584674"/>
              <a:gd name="connsiteX10" fmla="*/ 2044161 w 2094757"/>
              <a:gd name="connsiteY10" fmla="*/ 123568 h 584674"/>
              <a:gd name="connsiteX11" fmla="*/ 2037100 w 2094757"/>
              <a:gd name="connsiteY11" fmla="*/ 208300 h 584674"/>
              <a:gd name="connsiteX12" fmla="*/ 1832331 w 2094757"/>
              <a:gd name="connsiteY12" fmla="*/ 268318 h 584674"/>
              <a:gd name="connsiteX13" fmla="*/ 1451037 w 2094757"/>
              <a:gd name="connsiteY13" fmla="*/ 296562 h 584674"/>
              <a:gd name="connsiteX14" fmla="*/ 917931 w 2094757"/>
              <a:gd name="connsiteY14" fmla="*/ 257727 h 584674"/>
              <a:gd name="connsiteX15" fmla="*/ 751997 w 2094757"/>
              <a:gd name="connsiteY15" fmla="*/ 204769 h 584674"/>
              <a:gd name="connsiteX16" fmla="*/ 1129761 w 2094757"/>
              <a:gd name="connsiteY16" fmla="*/ 137690 h 584674"/>
              <a:gd name="connsiteX17" fmla="*/ 1737007 w 2094757"/>
              <a:gd name="connsiteY17" fmla="*/ 144751 h 584674"/>
              <a:gd name="connsiteX18" fmla="*/ 2085377 w 2094757"/>
              <a:gd name="connsiteY18" fmla="*/ 240047 h 584674"/>
              <a:gd name="connsiteX19" fmla="*/ 1885288 w 2094757"/>
              <a:gd name="connsiteY19" fmla="*/ 321276 h 584674"/>
              <a:gd name="connsiteX20" fmla="*/ 1482811 w 2094757"/>
              <a:gd name="connsiteY20" fmla="*/ 360111 h 584674"/>
              <a:gd name="connsiteX21" fmla="*/ 928522 w 2094757"/>
              <a:gd name="connsiteY21" fmla="*/ 335398 h 584674"/>
              <a:gd name="connsiteX22" fmla="*/ 737875 w 2094757"/>
              <a:gd name="connsiteY22" fmla="*/ 275379 h 584674"/>
              <a:gd name="connsiteX23" fmla="*/ 1023846 w 2094757"/>
              <a:gd name="connsiteY23" fmla="*/ 211830 h 584674"/>
              <a:gd name="connsiteX24" fmla="*/ 1686018 w 2094757"/>
              <a:gd name="connsiteY24" fmla="*/ 247053 h 584674"/>
              <a:gd name="connsiteX25" fmla="*/ 2080780 w 2094757"/>
              <a:gd name="connsiteY25" fmla="*/ 323955 h 584674"/>
              <a:gd name="connsiteX26" fmla="*/ 1945389 w 2094757"/>
              <a:gd name="connsiteY26" fmla="*/ 402449 h 584674"/>
              <a:gd name="connsiteX27" fmla="*/ 1371151 w 2094757"/>
              <a:gd name="connsiteY27" fmla="*/ 436587 h 584674"/>
              <a:gd name="connsiteX28" fmla="*/ 946175 w 2094757"/>
              <a:gd name="connsiteY28" fmla="*/ 402477 h 584674"/>
              <a:gd name="connsiteX29" fmla="*/ 747069 w 2094757"/>
              <a:gd name="connsiteY29" fmla="*/ 348351 h 584674"/>
              <a:gd name="connsiteX30" fmla="*/ 829098 w 2094757"/>
              <a:gd name="connsiteY30" fmla="*/ 312677 h 584674"/>
              <a:gd name="connsiteX31" fmla="*/ 1006690 w 2094757"/>
              <a:gd name="connsiteY31" fmla="*/ 297703 h 584674"/>
              <a:gd name="connsiteX32" fmla="*/ 1378946 w 2094757"/>
              <a:gd name="connsiteY32" fmla="*/ 300382 h 584674"/>
              <a:gd name="connsiteX33" fmla="*/ 1722719 w 2094757"/>
              <a:gd name="connsiteY33" fmla="*/ 324697 h 584674"/>
              <a:gd name="connsiteX34" fmla="*/ 1943744 w 2094757"/>
              <a:gd name="connsiteY34" fmla="*/ 361595 h 584674"/>
              <a:gd name="connsiteX35" fmla="*/ 2073637 w 2094757"/>
              <a:gd name="connsiteY35" fmla="*/ 415830 h 584674"/>
              <a:gd name="connsiteX36" fmla="*/ 1857044 w 2094757"/>
              <a:gd name="connsiteY36" fmla="*/ 494270 h 584674"/>
              <a:gd name="connsiteX37" fmla="*/ 1372217 w 2094757"/>
              <a:gd name="connsiteY37" fmla="*/ 517816 h 584674"/>
              <a:gd name="connsiteX38" fmla="*/ 903809 w 2094757"/>
              <a:gd name="connsiteY38" fmla="*/ 476618 h 584674"/>
              <a:gd name="connsiteX39" fmla="*/ 751997 w 2094757"/>
              <a:gd name="connsiteY39" fmla="*/ 427191 h 584674"/>
              <a:gd name="connsiteX40" fmla="*/ 981811 w 2094757"/>
              <a:gd name="connsiteY40" fmla="*/ 373835 h 584674"/>
              <a:gd name="connsiteX41" fmla="*/ 1624031 w 2094757"/>
              <a:gd name="connsiteY41" fmla="*/ 388355 h 584674"/>
              <a:gd name="connsiteX42" fmla="*/ 1961645 w 2094757"/>
              <a:gd name="connsiteY42" fmla="*/ 422067 h 584674"/>
              <a:gd name="connsiteX43" fmla="*/ 2082996 w 2094757"/>
              <a:gd name="connsiteY43" fmla="*/ 480148 h 584674"/>
              <a:gd name="connsiteX44" fmla="*/ 1982496 w 2094757"/>
              <a:gd name="connsiteY44" fmla="*/ 538202 h 584674"/>
              <a:gd name="connsiteX45" fmla="*/ 1592422 w 2094757"/>
              <a:gd name="connsiteY45" fmla="*/ 582415 h 584674"/>
              <a:gd name="connsiteX46" fmla="*/ 1188466 w 2094757"/>
              <a:gd name="connsiteY46" fmla="*/ 572573 h 584674"/>
              <a:gd name="connsiteX47" fmla="*/ 859963 w 2094757"/>
              <a:gd name="connsiteY47" fmla="*/ 524107 h 584674"/>
              <a:gd name="connsiteX48" fmla="*/ 476617 w 2094757"/>
              <a:gd name="connsiteY48" fmla="*/ 427191 h 584674"/>
              <a:gd name="connsiteX49" fmla="*/ 0 w 2094757"/>
              <a:gd name="connsiteY49" fmla="*/ 285971 h 584674"/>
              <a:gd name="connsiteX0" fmla="*/ 540167 w 2094757"/>
              <a:gd name="connsiteY0" fmla="*/ 0 h 584674"/>
              <a:gd name="connsiteX1" fmla="*/ 1468689 w 2094757"/>
              <a:gd name="connsiteY1" fmla="*/ 10592 h 584674"/>
              <a:gd name="connsiteX2" fmla="*/ 1920593 w 2094757"/>
              <a:gd name="connsiteY2" fmla="*/ 49427 h 584674"/>
              <a:gd name="connsiteX3" fmla="*/ 2086527 w 2094757"/>
              <a:gd name="connsiteY3" fmla="*/ 116507 h 584674"/>
              <a:gd name="connsiteX4" fmla="*/ 1835861 w 2094757"/>
              <a:gd name="connsiteY4" fmla="*/ 208300 h 584674"/>
              <a:gd name="connsiteX5" fmla="*/ 1405140 w 2094757"/>
              <a:gd name="connsiteY5" fmla="*/ 236544 h 584674"/>
              <a:gd name="connsiteX6" fmla="*/ 776711 w 2094757"/>
              <a:gd name="connsiteY6" fmla="*/ 158873 h 584674"/>
              <a:gd name="connsiteX7" fmla="*/ 896748 w 2094757"/>
              <a:gd name="connsiteY7" fmla="*/ 81202 h 584674"/>
              <a:gd name="connsiteX8" fmla="*/ 1391018 w 2094757"/>
              <a:gd name="connsiteY8" fmla="*/ 56488 h 584674"/>
              <a:gd name="connsiteX9" fmla="*/ 1754660 w 2094757"/>
              <a:gd name="connsiteY9" fmla="*/ 74141 h 584674"/>
              <a:gd name="connsiteX10" fmla="*/ 2044161 w 2094757"/>
              <a:gd name="connsiteY10" fmla="*/ 123568 h 584674"/>
              <a:gd name="connsiteX11" fmla="*/ 2037100 w 2094757"/>
              <a:gd name="connsiteY11" fmla="*/ 208300 h 584674"/>
              <a:gd name="connsiteX12" fmla="*/ 1832331 w 2094757"/>
              <a:gd name="connsiteY12" fmla="*/ 268318 h 584674"/>
              <a:gd name="connsiteX13" fmla="*/ 1451037 w 2094757"/>
              <a:gd name="connsiteY13" fmla="*/ 296562 h 584674"/>
              <a:gd name="connsiteX14" fmla="*/ 917931 w 2094757"/>
              <a:gd name="connsiteY14" fmla="*/ 257727 h 584674"/>
              <a:gd name="connsiteX15" fmla="*/ 751997 w 2094757"/>
              <a:gd name="connsiteY15" fmla="*/ 204769 h 584674"/>
              <a:gd name="connsiteX16" fmla="*/ 1129761 w 2094757"/>
              <a:gd name="connsiteY16" fmla="*/ 137690 h 584674"/>
              <a:gd name="connsiteX17" fmla="*/ 1737007 w 2094757"/>
              <a:gd name="connsiteY17" fmla="*/ 144751 h 584674"/>
              <a:gd name="connsiteX18" fmla="*/ 2085377 w 2094757"/>
              <a:gd name="connsiteY18" fmla="*/ 240047 h 584674"/>
              <a:gd name="connsiteX19" fmla="*/ 1892432 w 2094757"/>
              <a:gd name="connsiteY19" fmla="*/ 330672 h 584674"/>
              <a:gd name="connsiteX20" fmla="*/ 1482811 w 2094757"/>
              <a:gd name="connsiteY20" fmla="*/ 360111 h 584674"/>
              <a:gd name="connsiteX21" fmla="*/ 928522 w 2094757"/>
              <a:gd name="connsiteY21" fmla="*/ 335398 h 584674"/>
              <a:gd name="connsiteX22" fmla="*/ 737875 w 2094757"/>
              <a:gd name="connsiteY22" fmla="*/ 275379 h 584674"/>
              <a:gd name="connsiteX23" fmla="*/ 1023846 w 2094757"/>
              <a:gd name="connsiteY23" fmla="*/ 211830 h 584674"/>
              <a:gd name="connsiteX24" fmla="*/ 1686018 w 2094757"/>
              <a:gd name="connsiteY24" fmla="*/ 247053 h 584674"/>
              <a:gd name="connsiteX25" fmla="*/ 2080780 w 2094757"/>
              <a:gd name="connsiteY25" fmla="*/ 323955 h 584674"/>
              <a:gd name="connsiteX26" fmla="*/ 1945389 w 2094757"/>
              <a:gd name="connsiteY26" fmla="*/ 402449 h 584674"/>
              <a:gd name="connsiteX27" fmla="*/ 1371151 w 2094757"/>
              <a:gd name="connsiteY27" fmla="*/ 436587 h 584674"/>
              <a:gd name="connsiteX28" fmla="*/ 946175 w 2094757"/>
              <a:gd name="connsiteY28" fmla="*/ 402477 h 584674"/>
              <a:gd name="connsiteX29" fmla="*/ 747069 w 2094757"/>
              <a:gd name="connsiteY29" fmla="*/ 348351 h 584674"/>
              <a:gd name="connsiteX30" fmla="*/ 829098 w 2094757"/>
              <a:gd name="connsiteY30" fmla="*/ 312677 h 584674"/>
              <a:gd name="connsiteX31" fmla="*/ 1006690 w 2094757"/>
              <a:gd name="connsiteY31" fmla="*/ 297703 h 584674"/>
              <a:gd name="connsiteX32" fmla="*/ 1378946 w 2094757"/>
              <a:gd name="connsiteY32" fmla="*/ 300382 h 584674"/>
              <a:gd name="connsiteX33" fmla="*/ 1722719 w 2094757"/>
              <a:gd name="connsiteY33" fmla="*/ 324697 h 584674"/>
              <a:gd name="connsiteX34" fmla="*/ 1943744 w 2094757"/>
              <a:gd name="connsiteY34" fmla="*/ 361595 h 584674"/>
              <a:gd name="connsiteX35" fmla="*/ 2073637 w 2094757"/>
              <a:gd name="connsiteY35" fmla="*/ 415830 h 584674"/>
              <a:gd name="connsiteX36" fmla="*/ 1857044 w 2094757"/>
              <a:gd name="connsiteY36" fmla="*/ 494270 h 584674"/>
              <a:gd name="connsiteX37" fmla="*/ 1372217 w 2094757"/>
              <a:gd name="connsiteY37" fmla="*/ 517816 h 584674"/>
              <a:gd name="connsiteX38" fmla="*/ 903809 w 2094757"/>
              <a:gd name="connsiteY38" fmla="*/ 476618 h 584674"/>
              <a:gd name="connsiteX39" fmla="*/ 751997 w 2094757"/>
              <a:gd name="connsiteY39" fmla="*/ 427191 h 584674"/>
              <a:gd name="connsiteX40" fmla="*/ 981811 w 2094757"/>
              <a:gd name="connsiteY40" fmla="*/ 373835 h 584674"/>
              <a:gd name="connsiteX41" fmla="*/ 1624031 w 2094757"/>
              <a:gd name="connsiteY41" fmla="*/ 388355 h 584674"/>
              <a:gd name="connsiteX42" fmla="*/ 1961645 w 2094757"/>
              <a:gd name="connsiteY42" fmla="*/ 422067 h 584674"/>
              <a:gd name="connsiteX43" fmla="*/ 2082996 w 2094757"/>
              <a:gd name="connsiteY43" fmla="*/ 480148 h 584674"/>
              <a:gd name="connsiteX44" fmla="*/ 1982496 w 2094757"/>
              <a:gd name="connsiteY44" fmla="*/ 538202 h 584674"/>
              <a:gd name="connsiteX45" fmla="*/ 1592422 w 2094757"/>
              <a:gd name="connsiteY45" fmla="*/ 582415 h 584674"/>
              <a:gd name="connsiteX46" fmla="*/ 1188466 w 2094757"/>
              <a:gd name="connsiteY46" fmla="*/ 572573 h 584674"/>
              <a:gd name="connsiteX47" fmla="*/ 859963 w 2094757"/>
              <a:gd name="connsiteY47" fmla="*/ 524107 h 584674"/>
              <a:gd name="connsiteX48" fmla="*/ 476617 w 2094757"/>
              <a:gd name="connsiteY48" fmla="*/ 427191 h 584674"/>
              <a:gd name="connsiteX49" fmla="*/ 0 w 2094757"/>
              <a:gd name="connsiteY49" fmla="*/ 285971 h 584674"/>
              <a:gd name="connsiteX0" fmla="*/ 540167 w 2094757"/>
              <a:gd name="connsiteY0" fmla="*/ 0 h 584674"/>
              <a:gd name="connsiteX1" fmla="*/ 1468689 w 2094757"/>
              <a:gd name="connsiteY1" fmla="*/ 10592 h 584674"/>
              <a:gd name="connsiteX2" fmla="*/ 1920593 w 2094757"/>
              <a:gd name="connsiteY2" fmla="*/ 49427 h 584674"/>
              <a:gd name="connsiteX3" fmla="*/ 2086527 w 2094757"/>
              <a:gd name="connsiteY3" fmla="*/ 116507 h 584674"/>
              <a:gd name="connsiteX4" fmla="*/ 1835861 w 2094757"/>
              <a:gd name="connsiteY4" fmla="*/ 208300 h 584674"/>
              <a:gd name="connsiteX5" fmla="*/ 1405140 w 2094757"/>
              <a:gd name="connsiteY5" fmla="*/ 236544 h 584674"/>
              <a:gd name="connsiteX6" fmla="*/ 776711 w 2094757"/>
              <a:gd name="connsiteY6" fmla="*/ 158873 h 584674"/>
              <a:gd name="connsiteX7" fmla="*/ 896748 w 2094757"/>
              <a:gd name="connsiteY7" fmla="*/ 81202 h 584674"/>
              <a:gd name="connsiteX8" fmla="*/ 1391018 w 2094757"/>
              <a:gd name="connsiteY8" fmla="*/ 56488 h 584674"/>
              <a:gd name="connsiteX9" fmla="*/ 1754660 w 2094757"/>
              <a:gd name="connsiteY9" fmla="*/ 74141 h 584674"/>
              <a:gd name="connsiteX10" fmla="*/ 2044161 w 2094757"/>
              <a:gd name="connsiteY10" fmla="*/ 123568 h 584674"/>
              <a:gd name="connsiteX11" fmla="*/ 2037100 w 2094757"/>
              <a:gd name="connsiteY11" fmla="*/ 208300 h 584674"/>
              <a:gd name="connsiteX12" fmla="*/ 1832331 w 2094757"/>
              <a:gd name="connsiteY12" fmla="*/ 268318 h 584674"/>
              <a:gd name="connsiteX13" fmla="*/ 1451037 w 2094757"/>
              <a:gd name="connsiteY13" fmla="*/ 296562 h 584674"/>
              <a:gd name="connsiteX14" fmla="*/ 917931 w 2094757"/>
              <a:gd name="connsiteY14" fmla="*/ 257727 h 584674"/>
              <a:gd name="connsiteX15" fmla="*/ 751997 w 2094757"/>
              <a:gd name="connsiteY15" fmla="*/ 204769 h 584674"/>
              <a:gd name="connsiteX16" fmla="*/ 1129761 w 2094757"/>
              <a:gd name="connsiteY16" fmla="*/ 137690 h 584674"/>
              <a:gd name="connsiteX17" fmla="*/ 1737007 w 2094757"/>
              <a:gd name="connsiteY17" fmla="*/ 144751 h 584674"/>
              <a:gd name="connsiteX18" fmla="*/ 2090140 w 2094757"/>
              <a:gd name="connsiteY18" fmla="*/ 246311 h 584674"/>
              <a:gd name="connsiteX19" fmla="*/ 1892432 w 2094757"/>
              <a:gd name="connsiteY19" fmla="*/ 330672 h 584674"/>
              <a:gd name="connsiteX20" fmla="*/ 1482811 w 2094757"/>
              <a:gd name="connsiteY20" fmla="*/ 360111 h 584674"/>
              <a:gd name="connsiteX21" fmla="*/ 928522 w 2094757"/>
              <a:gd name="connsiteY21" fmla="*/ 335398 h 584674"/>
              <a:gd name="connsiteX22" fmla="*/ 737875 w 2094757"/>
              <a:gd name="connsiteY22" fmla="*/ 275379 h 584674"/>
              <a:gd name="connsiteX23" fmla="*/ 1023846 w 2094757"/>
              <a:gd name="connsiteY23" fmla="*/ 211830 h 584674"/>
              <a:gd name="connsiteX24" fmla="*/ 1686018 w 2094757"/>
              <a:gd name="connsiteY24" fmla="*/ 247053 h 584674"/>
              <a:gd name="connsiteX25" fmla="*/ 2080780 w 2094757"/>
              <a:gd name="connsiteY25" fmla="*/ 323955 h 584674"/>
              <a:gd name="connsiteX26" fmla="*/ 1945389 w 2094757"/>
              <a:gd name="connsiteY26" fmla="*/ 402449 h 584674"/>
              <a:gd name="connsiteX27" fmla="*/ 1371151 w 2094757"/>
              <a:gd name="connsiteY27" fmla="*/ 436587 h 584674"/>
              <a:gd name="connsiteX28" fmla="*/ 946175 w 2094757"/>
              <a:gd name="connsiteY28" fmla="*/ 402477 h 584674"/>
              <a:gd name="connsiteX29" fmla="*/ 747069 w 2094757"/>
              <a:gd name="connsiteY29" fmla="*/ 348351 h 584674"/>
              <a:gd name="connsiteX30" fmla="*/ 829098 w 2094757"/>
              <a:gd name="connsiteY30" fmla="*/ 312677 h 584674"/>
              <a:gd name="connsiteX31" fmla="*/ 1006690 w 2094757"/>
              <a:gd name="connsiteY31" fmla="*/ 297703 h 584674"/>
              <a:gd name="connsiteX32" fmla="*/ 1378946 w 2094757"/>
              <a:gd name="connsiteY32" fmla="*/ 300382 h 584674"/>
              <a:gd name="connsiteX33" fmla="*/ 1722719 w 2094757"/>
              <a:gd name="connsiteY33" fmla="*/ 324697 h 584674"/>
              <a:gd name="connsiteX34" fmla="*/ 1943744 w 2094757"/>
              <a:gd name="connsiteY34" fmla="*/ 361595 h 584674"/>
              <a:gd name="connsiteX35" fmla="*/ 2073637 w 2094757"/>
              <a:gd name="connsiteY35" fmla="*/ 415830 h 584674"/>
              <a:gd name="connsiteX36" fmla="*/ 1857044 w 2094757"/>
              <a:gd name="connsiteY36" fmla="*/ 494270 h 584674"/>
              <a:gd name="connsiteX37" fmla="*/ 1372217 w 2094757"/>
              <a:gd name="connsiteY37" fmla="*/ 517816 h 584674"/>
              <a:gd name="connsiteX38" fmla="*/ 903809 w 2094757"/>
              <a:gd name="connsiteY38" fmla="*/ 476618 h 584674"/>
              <a:gd name="connsiteX39" fmla="*/ 751997 w 2094757"/>
              <a:gd name="connsiteY39" fmla="*/ 427191 h 584674"/>
              <a:gd name="connsiteX40" fmla="*/ 981811 w 2094757"/>
              <a:gd name="connsiteY40" fmla="*/ 373835 h 584674"/>
              <a:gd name="connsiteX41" fmla="*/ 1624031 w 2094757"/>
              <a:gd name="connsiteY41" fmla="*/ 388355 h 584674"/>
              <a:gd name="connsiteX42" fmla="*/ 1961645 w 2094757"/>
              <a:gd name="connsiteY42" fmla="*/ 422067 h 584674"/>
              <a:gd name="connsiteX43" fmla="*/ 2082996 w 2094757"/>
              <a:gd name="connsiteY43" fmla="*/ 480148 h 584674"/>
              <a:gd name="connsiteX44" fmla="*/ 1982496 w 2094757"/>
              <a:gd name="connsiteY44" fmla="*/ 538202 h 584674"/>
              <a:gd name="connsiteX45" fmla="*/ 1592422 w 2094757"/>
              <a:gd name="connsiteY45" fmla="*/ 582415 h 584674"/>
              <a:gd name="connsiteX46" fmla="*/ 1188466 w 2094757"/>
              <a:gd name="connsiteY46" fmla="*/ 572573 h 584674"/>
              <a:gd name="connsiteX47" fmla="*/ 859963 w 2094757"/>
              <a:gd name="connsiteY47" fmla="*/ 524107 h 584674"/>
              <a:gd name="connsiteX48" fmla="*/ 476617 w 2094757"/>
              <a:gd name="connsiteY48" fmla="*/ 427191 h 584674"/>
              <a:gd name="connsiteX49" fmla="*/ 0 w 2094757"/>
              <a:gd name="connsiteY49" fmla="*/ 285971 h 584674"/>
              <a:gd name="connsiteX0" fmla="*/ 540167 w 2094757"/>
              <a:gd name="connsiteY0" fmla="*/ 0 h 584674"/>
              <a:gd name="connsiteX1" fmla="*/ 1468689 w 2094757"/>
              <a:gd name="connsiteY1" fmla="*/ 10592 h 584674"/>
              <a:gd name="connsiteX2" fmla="*/ 1920593 w 2094757"/>
              <a:gd name="connsiteY2" fmla="*/ 49427 h 584674"/>
              <a:gd name="connsiteX3" fmla="*/ 2086527 w 2094757"/>
              <a:gd name="connsiteY3" fmla="*/ 116507 h 584674"/>
              <a:gd name="connsiteX4" fmla="*/ 1835861 w 2094757"/>
              <a:gd name="connsiteY4" fmla="*/ 208300 h 584674"/>
              <a:gd name="connsiteX5" fmla="*/ 1405140 w 2094757"/>
              <a:gd name="connsiteY5" fmla="*/ 236544 h 584674"/>
              <a:gd name="connsiteX6" fmla="*/ 776711 w 2094757"/>
              <a:gd name="connsiteY6" fmla="*/ 158873 h 584674"/>
              <a:gd name="connsiteX7" fmla="*/ 896748 w 2094757"/>
              <a:gd name="connsiteY7" fmla="*/ 81202 h 584674"/>
              <a:gd name="connsiteX8" fmla="*/ 1391018 w 2094757"/>
              <a:gd name="connsiteY8" fmla="*/ 56488 h 584674"/>
              <a:gd name="connsiteX9" fmla="*/ 1754660 w 2094757"/>
              <a:gd name="connsiteY9" fmla="*/ 74141 h 584674"/>
              <a:gd name="connsiteX10" fmla="*/ 2044161 w 2094757"/>
              <a:gd name="connsiteY10" fmla="*/ 123568 h 584674"/>
              <a:gd name="connsiteX11" fmla="*/ 2037100 w 2094757"/>
              <a:gd name="connsiteY11" fmla="*/ 208300 h 584674"/>
              <a:gd name="connsiteX12" fmla="*/ 1832331 w 2094757"/>
              <a:gd name="connsiteY12" fmla="*/ 268318 h 584674"/>
              <a:gd name="connsiteX13" fmla="*/ 1451037 w 2094757"/>
              <a:gd name="connsiteY13" fmla="*/ 296562 h 584674"/>
              <a:gd name="connsiteX14" fmla="*/ 917931 w 2094757"/>
              <a:gd name="connsiteY14" fmla="*/ 257727 h 584674"/>
              <a:gd name="connsiteX15" fmla="*/ 751997 w 2094757"/>
              <a:gd name="connsiteY15" fmla="*/ 204769 h 584674"/>
              <a:gd name="connsiteX16" fmla="*/ 1129761 w 2094757"/>
              <a:gd name="connsiteY16" fmla="*/ 137690 h 584674"/>
              <a:gd name="connsiteX17" fmla="*/ 1737007 w 2094757"/>
              <a:gd name="connsiteY17" fmla="*/ 144751 h 584674"/>
              <a:gd name="connsiteX18" fmla="*/ 2090140 w 2094757"/>
              <a:gd name="connsiteY18" fmla="*/ 246311 h 584674"/>
              <a:gd name="connsiteX19" fmla="*/ 1892432 w 2094757"/>
              <a:gd name="connsiteY19" fmla="*/ 330672 h 584674"/>
              <a:gd name="connsiteX20" fmla="*/ 1482811 w 2094757"/>
              <a:gd name="connsiteY20" fmla="*/ 360111 h 584674"/>
              <a:gd name="connsiteX21" fmla="*/ 928522 w 2094757"/>
              <a:gd name="connsiteY21" fmla="*/ 335398 h 584674"/>
              <a:gd name="connsiteX22" fmla="*/ 737875 w 2094757"/>
              <a:gd name="connsiteY22" fmla="*/ 275379 h 584674"/>
              <a:gd name="connsiteX23" fmla="*/ 1023846 w 2094757"/>
              <a:gd name="connsiteY23" fmla="*/ 211830 h 584674"/>
              <a:gd name="connsiteX24" fmla="*/ 1686018 w 2094757"/>
              <a:gd name="connsiteY24" fmla="*/ 247053 h 584674"/>
              <a:gd name="connsiteX25" fmla="*/ 2080780 w 2094757"/>
              <a:gd name="connsiteY25" fmla="*/ 323955 h 584674"/>
              <a:gd name="connsiteX26" fmla="*/ 1945389 w 2094757"/>
              <a:gd name="connsiteY26" fmla="*/ 402449 h 584674"/>
              <a:gd name="connsiteX27" fmla="*/ 1371151 w 2094757"/>
              <a:gd name="connsiteY27" fmla="*/ 436587 h 584674"/>
              <a:gd name="connsiteX28" fmla="*/ 946175 w 2094757"/>
              <a:gd name="connsiteY28" fmla="*/ 402477 h 584674"/>
              <a:gd name="connsiteX29" fmla="*/ 747069 w 2094757"/>
              <a:gd name="connsiteY29" fmla="*/ 348351 h 584674"/>
              <a:gd name="connsiteX30" fmla="*/ 829098 w 2094757"/>
              <a:gd name="connsiteY30" fmla="*/ 312677 h 584674"/>
              <a:gd name="connsiteX31" fmla="*/ 1006690 w 2094757"/>
              <a:gd name="connsiteY31" fmla="*/ 297703 h 584674"/>
              <a:gd name="connsiteX32" fmla="*/ 1378946 w 2094757"/>
              <a:gd name="connsiteY32" fmla="*/ 300382 h 584674"/>
              <a:gd name="connsiteX33" fmla="*/ 1722719 w 2094757"/>
              <a:gd name="connsiteY33" fmla="*/ 324697 h 584674"/>
              <a:gd name="connsiteX34" fmla="*/ 1943744 w 2094757"/>
              <a:gd name="connsiteY34" fmla="*/ 361595 h 584674"/>
              <a:gd name="connsiteX35" fmla="*/ 2073637 w 2094757"/>
              <a:gd name="connsiteY35" fmla="*/ 415830 h 584674"/>
              <a:gd name="connsiteX36" fmla="*/ 1857044 w 2094757"/>
              <a:gd name="connsiteY36" fmla="*/ 494270 h 584674"/>
              <a:gd name="connsiteX37" fmla="*/ 1372217 w 2094757"/>
              <a:gd name="connsiteY37" fmla="*/ 517816 h 584674"/>
              <a:gd name="connsiteX38" fmla="*/ 903809 w 2094757"/>
              <a:gd name="connsiteY38" fmla="*/ 476618 h 584674"/>
              <a:gd name="connsiteX39" fmla="*/ 751997 w 2094757"/>
              <a:gd name="connsiteY39" fmla="*/ 427191 h 584674"/>
              <a:gd name="connsiteX40" fmla="*/ 981811 w 2094757"/>
              <a:gd name="connsiteY40" fmla="*/ 373835 h 584674"/>
              <a:gd name="connsiteX41" fmla="*/ 1624031 w 2094757"/>
              <a:gd name="connsiteY41" fmla="*/ 388355 h 584674"/>
              <a:gd name="connsiteX42" fmla="*/ 1961645 w 2094757"/>
              <a:gd name="connsiteY42" fmla="*/ 422067 h 584674"/>
              <a:gd name="connsiteX43" fmla="*/ 2082996 w 2094757"/>
              <a:gd name="connsiteY43" fmla="*/ 480148 h 584674"/>
              <a:gd name="connsiteX44" fmla="*/ 1982496 w 2094757"/>
              <a:gd name="connsiteY44" fmla="*/ 538202 h 584674"/>
              <a:gd name="connsiteX45" fmla="*/ 1592422 w 2094757"/>
              <a:gd name="connsiteY45" fmla="*/ 582415 h 584674"/>
              <a:gd name="connsiteX46" fmla="*/ 1188466 w 2094757"/>
              <a:gd name="connsiteY46" fmla="*/ 572573 h 584674"/>
              <a:gd name="connsiteX47" fmla="*/ 859963 w 2094757"/>
              <a:gd name="connsiteY47" fmla="*/ 524107 h 584674"/>
              <a:gd name="connsiteX48" fmla="*/ 476617 w 2094757"/>
              <a:gd name="connsiteY48" fmla="*/ 427191 h 584674"/>
              <a:gd name="connsiteX49" fmla="*/ 0 w 2094757"/>
              <a:gd name="connsiteY49" fmla="*/ 285971 h 584674"/>
              <a:gd name="connsiteX0" fmla="*/ 540167 w 2094757"/>
              <a:gd name="connsiteY0" fmla="*/ 0 h 584674"/>
              <a:gd name="connsiteX1" fmla="*/ 1468689 w 2094757"/>
              <a:gd name="connsiteY1" fmla="*/ 10592 h 584674"/>
              <a:gd name="connsiteX2" fmla="*/ 1920593 w 2094757"/>
              <a:gd name="connsiteY2" fmla="*/ 49427 h 584674"/>
              <a:gd name="connsiteX3" fmla="*/ 2086527 w 2094757"/>
              <a:gd name="connsiteY3" fmla="*/ 116507 h 584674"/>
              <a:gd name="connsiteX4" fmla="*/ 1835861 w 2094757"/>
              <a:gd name="connsiteY4" fmla="*/ 208300 h 584674"/>
              <a:gd name="connsiteX5" fmla="*/ 1405140 w 2094757"/>
              <a:gd name="connsiteY5" fmla="*/ 236544 h 584674"/>
              <a:gd name="connsiteX6" fmla="*/ 776711 w 2094757"/>
              <a:gd name="connsiteY6" fmla="*/ 158873 h 584674"/>
              <a:gd name="connsiteX7" fmla="*/ 896748 w 2094757"/>
              <a:gd name="connsiteY7" fmla="*/ 81202 h 584674"/>
              <a:gd name="connsiteX8" fmla="*/ 1391018 w 2094757"/>
              <a:gd name="connsiteY8" fmla="*/ 56488 h 584674"/>
              <a:gd name="connsiteX9" fmla="*/ 1754660 w 2094757"/>
              <a:gd name="connsiteY9" fmla="*/ 74141 h 584674"/>
              <a:gd name="connsiteX10" fmla="*/ 2044161 w 2094757"/>
              <a:gd name="connsiteY10" fmla="*/ 123568 h 584674"/>
              <a:gd name="connsiteX11" fmla="*/ 2039481 w 2094757"/>
              <a:gd name="connsiteY11" fmla="*/ 208300 h 584674"/>
              <a:gd name="connsiteX12" fmla="*/ 1832331 w 2094757"/>
              <a:gd name="connsiteY12" fmla="*/ 268318 h 584674"/>
              <a:gd name="connsiteX13" fmla="*/ 1451037 w 2094757"/>
              <a:gd name="connsiteY13" fmla="*/ 296562 h 584674"/>
              <a:gd name="connsiteX14" fmla="*/ 917931 w 2094757"/>
              <a:gd name="connsiteY14" fmla="*/ 257727 h 584674"/>
              <a:gd name="connsiteX15" fmla="*/ 751997 w 2094757"/>
              <a:gd name="connsiteY15" fmla="*/ 204769 h 584674"/>
              <a:gd name="connsiteX16" fmla="*/ 1129761 w 2094757"/>
              <a:gd name="connsiteY16" fmla="*/ 137690 h 584674"/>
              <a:gd name="connsiteX17" fmla="*/ 1737007 w 2094757"/>
              <a:gd name="connsiteY17" fmla="*/ 144751 h 584674"/>
              <a:gd name="connsiteX18" fmla="*/ 2090140 w 2094757"/>
              <a:gd name="connsiteY18" fmla="*/ 246311 h 584674"/>
              <a:gd name="connsiteX19" fmla="*/ 1892432 w 2094757"/>
              <a:gd name="connsiteY19" fmla="*/ 330672 h 584674"/>
              <a:gd name="connsiteX20" fmla="*/ 1482811 w 2094757"/>
              <a:gd name="connsiteY20" fmla="*/ 360111 h 584674"/>
              <a:gd name="connsiteX21" fmla="*/ 928522 w 2094757"/>
              <a:gd name="connsiteY21" fmla="*/ 335398 h 584674"/>
              <a:gd name="connsiteX22" fmla="*/ 737875 w 2094757"/>
              <a:gd name="connsiteY22" fmla="*/ 275379 h 584674"/>
              <a:gd name="connsiteX23" fmla="*/ 1023846 w 2094757"/>
              <a:gd name="connsiteY23" fmla="*/ 211830 h 584674"/>
              <a:gd name="connsiteX24" fmla="*/ 1686018 w 2094757"/>
              <a:gd name="connsiteY24" fmla="*/ 247053 h 584674"/>
              <a:gd name="connsiteX25" fmla="*/ 2080780 w 2094757"/>
              <a:gd name="connsiteY25" fmla="*/ 323955 h 584674"/>
              <a:gd name="connsiteX26" fmla="*/ 1945389 w 2094757"/>
              <a:gd name="connsiteY26" fmla="*/ 402449 h 584674"/>
              <a:gd name="connsiteX27" fmla="*/ 1371151 w 2094757"/>
              <a:gd name="connsiteY27" fmla="*/ 436587 h 584674"/>
              <a:gd name="connsiteX28" fmla="*/ 946175 w 2094757"/>
              <a:gd name="connsiteY28" fmla="*/ 402477 h 584674"/>
              <a:gd name="connsiteX29" fmla="*/ 747069 w 2094757"/>
              <a:gd name="connsiteY29" fmla="*/ 348351 h 584674"/>
              <a:gd name="connsiteX30" fmla="*/ 829098 w 2094757"/>
              <a:gd name="connsiteY30" fmla="*/ 312677 h 584674"/>
              <a:gd name="connsiteX31" fmla="*/ 1006690 w 2094757"/>
              <a:gd name="connsiteY31" fmla="*/ 297703 h 584674"/>
              <a:gd name="connsiteX32" fmla="*/ 1378946 w 2094757"/>
              <a:gd name="connsiteY32" fmla="*/ 300382 h 584674"/>
              <a:gd name="connsiteX33" fmla="*/ 1722719 w 2094757"/>
              <a:gd name="connsiteY33" fmla="*/ 324697 h 584674"/>
              <a:gd name="connsiteX34" fmla="*/ 1943744 w 2094757"/>
              <a:gd name="connsiteY34" fmla="*/ 361595 h 584674"/>
              <a:gd name="connsiteX35" fmla="*/ 2073637 w 2094757"/>
              <a:gd name="connsiteY35" fmla="*/ 415830 h 584674"/>
              <a:gd name="connsiteX36" fmla="*/ 1857044 w 2094757"/>
              <a:gd name="connsiteY36" fmla="*/ 494270 h 584674"/>
              <a:gd name="connsiteX37" fmla="*/ 1372217 w 2094757"/>
              <a:gd name="connsiteY37" fmla="*/ 517816 h 584674"/>
              <a:gd name="connsiteX38" fmla="*/ 903809 w 2094757"/>
              <a:gd name="connsiteY38" fmla="*/ 476618 h 584674"/>
              <a:gd name="connsiteX39" fmla="*/ 751997 w 2094757"/>
              <a:gd name="connsiteY39" fmla="*/ 427191 h 584674"/>
              <a:gd name="connsiteX40" fmla="*/ 981811 w 2094757"/>
              <a:gd name="connsiteY40" fmla="*/ 373835 h 584674"/>
              <a:gd name="connsiteX41" fmla="*/ 1624031 w 2094757"/>
              <a:gd name="connsiteY41" fmla="*/ 388355 h 584674"/>
              <a:gd name="connsiteX42" fmla="*/ 1961645 w 2094757"/>
              <a:gd name="connsiteY42" fmla="*/ 422067 h 584674"/>
              <a:gd name="connsiteX43" fmla="*/ 2082996 w 2094757"/>
              <a:gd name="connsiteY43" fmla="*/ 480148 h 584674"/>
              <a:gd name="connsiteX44" fmla="*/ 1982496 w 2094757"/>
              <a:gd name="connsiteY44" fmla="*/ 538202 h 584674"/>
              <a:gd name="connsiteX45" fmla="*/ 1592422 w 2094757"/>
              <a:gd name="connsiteY45" fmla="*/ 582415 h 584674"/>
              <a:gd name="connsiteX46" fmla="*/ 1188466 w 2094757"/>
              <a:gd name="connsiteY46" fmla="*/ 572573 h 584674"/>
              <a:gd name="connsiteX47" fmla="*/ 859963 w 2094757"/>
              <a:gd name="connsiteY47" fmla="*/ 524107 h 584674"/>
              <a:gd name="connsiteX48" fmla="*/ 476617 w 2094757"/>
              <a:gd name="connsiteY48" fmla="*/ 427191 h 584674"/>
              <a:gd name="connsiteX49" fmla="*/ 0 w 2094757"/>
              <a:gd name="connsiteY49" fmla="*/ 285971 h 584674"/>
              <a:gd name="connsiteX0" fmla="*/ 540167 w 2094757"/>
              <a:gd name="connsiteY0" fmla="*/ 0 h 584674"/>
              <a:gd name="connsiteX1" fmla="*/ 1468689 w 2094757"/>
              <a:gd name="connsiteY1" fmla="*/ 10592 h 584674"/>
              <a:gd name="connsiteX2" fmla="*/ 1920593 w 2094757"/>
              <a:gd name="connsiteY2" fmla="*/ 49427 h 584674"/>
              <a:gd name="connsiteX3" fmla="*/ 2086527 w 2094757"/>
              <a:gd name="connsiteY3" fmla="*/ 116507 h 584674"/>
              <a:gd name="connsiteX4" fmla="*/ 1835861 w 2094757"/>
              <a:gd name="connsiteY4" fmla="*/ 208300 h 584674"/>
              <a:gd name="connsiteX5" fmla="*/ 1405140 w 2094757"/>
              <a:gd name="connsiteY5" fmla="*/ 236544 h 584674"/>
              <a:gd name="connsiteX6" fmla="*/ 776711 w 2094757"/>
              <a:gd name="connsiteY6" fmla="*/ 158873 h 584674"/>
              <a:gd name="connsiteX7" fmla="*/ 896748 w 2094757"/>
              <a:gd name="connsiteY7" fmla="*/ 81202 h 584674"/>
              <a:gd name="connsiteX8" fmla="*/ 1391018 w 2094757"/>
              <a:gd name="connsiteY8" fmla="*/ 56488 h 584674"/>
              <a:gd name="connsiteX9" fmla="*/ 1754660 w 2094757"/>
              <a:gd name="connsiteY9" fmla="*/ 74141 h 584674"/>
              <a:gd name="connsiteX10" fmla="*/ 2044161 w 2094757"/>
              <a:gd name="connsiteY10" fmla="*/ 123568 h 584674"/>
              <a:gd name="connsiteX11" fmla="*/ 2051387 w 2094757"/>
              <a:gd name="connsiteY11" fmla="*/ 219263 h 584674"/>
              <a:gd name="connsiteX12" fmla="*/ 1832331 w 2094757"/>
              <a:gd name="connsiteY12" fmla="*/ 268318 h 584674"/>
              <a:gd name="connsiteX13" fmla="*/ 1451037 w 2094757"/>
              <a:gd name="connsiteY13" fmla="*/ 296562 h 584674"/>
              <a:gd name="connsiteX14" fmla="*/ 917931 w 2094757"/>
              <a:gd name="connsiteY14" fmla="*/ 257727 h 584674"/>
              <a:gd name="connsiteX15" fmla="*/ 751997 w 2094757"/>
              <a:gd name="connsiteY15" fmla="*/ 204769 h 584674"/>
              <a:gd name="connsiteX16" fmla="*/ 1129761 w 2094757"/>
              <a:gd name="connsiteY16" fmla="*/ 137690 h 584674"/>
              <a:gd name="connsiteX17" fmla="*/ 1737007 w 2094757"/>
              <a:gd name="connsiteY17" fmla="*/ 144751 h 584674"/>
              <a:gd name="connsiteX18" fmla="*/ 2090140 w 2094757"/>
              <a:gd name="connsiteY18" fmla="*/ 246311 h 584674"/>
              <a:gd name="connsiteX19" fmla="*/ 1892432 w 2094757"/>
              <a:gd name="connsiteY19" fmla="*/ 330672 h 584674"/>
              <a:gd name="connsiteX20" fmla="*/ 1482811 w 2094757"/>
              <a:gd name="connsiteY20" fmla="*/ 360111 h 584674"/>
              <a:gd name="connsiteX21" fmla="*/ 928522 w 2094757"/>
              <a:gd name="connsiteY21" fmla="*/ 335398 h 584674"/>
              <a:gd name="connsiteX22" fmla="*/ 737875 w 2094757"/>
              <a:gd name="connsiteY22" fmla="*/ 275379 h 584674"/>
              <a:gd name="connsiteX23" fmla="*/ 1023846 w 2094757"/>
              <a:gd name="connsiteY23" fmla="*/ 211830 h 584674"/>
              <a:gd name="connsiteX24" fmla="*/ 1686018 w 2094757"/>
              <a:gd name="connsiteY24" fmla="*/ 247053 h 584674"/>
              <a:gd name="connsiteX25" fmla="*/ 2080780 w 2094757"/>
              <a:gd name="connsiteY25" fmla="*/ 323955 h 584674"/>
              <a:gd name="connsiteX26" fmla="*/ 1945389 w 2094757"/>
              <a:gd name="connsiteY26" fmla="*/ 402449 h 584674"/>
              <a:gd name="connsiteX27" fmla="*/ 1371151 w 2094757"/>
              <a:gd name="connsiteY27" fmla="*/ 436587 h 584674"/>
              <a:gd name="connsiteX28" fmla="*/ 946175 w 2094757"/>
              <a:gd name="connsiteY28" fmla="*/ 402477 h 584674"/>
              <a:gd name="connsiteX29" fmla="*/ 747069 w 2094757"/>
              <a:gd name="connsiteY29" fmla="*/ 348351 h 584674"/>
              <a:gd name="connsiteX30" fmla="*/ 829098 w 2094757"/>
              <a:gd name="connsiteY30" fmla="*/ 312677 h 584674"/>
              <a:gd name="connsiteX31" fmla="*/ 1006690 w 2094757"/>
              <a:gd name="connsiteY31" fmla="*/ 297703 h 584674"/>
              <a:gd name="connsiteX32" fmla="*/ 1378946 w 2094757"/>
              <a:gd name="connsiteY32" fmla="*/ 300382 h 584674"/>
              <a:gd name="connsiteX33" fmla="*/ 1722719 w 2094757"/>
              <a:gd name="connsiteY33" fmla="*/ 324697 h 584674"/>
              <a:gd name="connsiteX34" fmla="*/ 1943744 w 2094757"/>
              <a:gd name="connsiteY34" fmla="*/ 361595 h 584674"/>
              <a:gd name="connsiteX35" fmla="*/ 2073637 w 2094757"/>
              <a:gd name="connsiteY35" fmla="*/ 415830 h 584674"/>
              <a:gd name="connsiteX36" fmla="*/ 1857044 w 2094757"/>
              <a:gd name="connsiteY36" fmla="*/ 494270 h 584674"/>
              <a:gd name="connsiteX37" fmla="*/ 1372217 w 2094757"/>
              <a:gd name="connsiteY37" fmla="*/ 517816 h 584674"/>
              <a:gd name="connsiteX38" fmla="*/ 903809 w 2094757"/>
              <a:gd name="connsiteY38" fmla="*/ 476618 h 584674"/>
              <a:gd name="connsiteX39" fmla="*/ 751997 w 2094757"/>
              <a:gd name="connsiteY39" fmla="*/ 427191 h 584674"/>
              <a:gd name="connsiteX40" fmla="*/ 981811 w 2094757"/>
              <a:gd name="connsiteY40" fmla="*/ 373835 h 584674"/>
              <a:gd name="connsiteX41" fmla="*/ 1624031 w 2094757"/>
              <a:gd name="connsiteY41" fmla="*/ 388355 h 584674"/>
              <a:gd name="connsiteX42" fmla="*/ 1961645 w 2094757"/>
              <a:gd name="connsiteY42" fmla="*/ 422067 h 584674"/>
              <a:gd name="connsiteX43" fmla="*/ 2082996 w 2094757"/>
              <a:gd name="connsiteY43" fmla="*/ 480148 h 584674"/>
              <a:gd name="connsiteX44" fmla="*/ 1982496 w 2094757"/>
              <a:gd name="connsiteY44" fmla="*/ 538202 h 584674"/>
              <a:gd name="connsiteX45" fmla="*/ 1592422 w 2094757"/>
              <a:gd name="connsiteY45" fmla="*/ 582415 h 584674"/>
              <a:gd name="connsiteX46" fmla="*/ 1188466 w 2094757"/>
              <a:gd name="connsiteY46" fmla="*/ 572573 h 584674"/>
              <a:gd name="connsiteX47" fmla="*/ 859963 w 2094757"/>
              <a:gd name="connsiteY47" fmla="*/ 524107 h 584674"/>
              <a:gd name="connsiteX48" fmla="*/ 476617 w 2094757"/>
              <a:gd name="connsiteY48" fmla="*/ 427191 h 584674"/>
              <a:gd name="connsiteX49" fmla="*/ 0 w 2094757"/>
              <a:gd name="connsiteY49" fmla="*/ 285971 h 584674"/>
              <a:gd name="connsiteX0" fmla="*/ 540167 w 2094757"/>
              <a:gd name="connsiteY0" fmla="*/ 0 h 584674"/>
              <a:gd name="connsiteX1" fmla="*/ 1468689 w 2094757"/>
              <a:gd name="connsiteY1" fmla="*/ 10592 h 584674"/>
              <a:gd name="connsiteX2" fmla="*/ 1920593 w 2094757"/>
              <a:gd name="connsiteY2" fmla="*/ 49427 h 584674"/>
              <a:gd name="connsiteX3" fmla="*/ 2086527 w 2094757"/>
              <a:gd name="connsiteY3" fmla="*/ 116507 h 584674"/>
              <a:gd name="connsiteX4" fmla="*/ 1835861 w 2094757"/>
              <a:gd name="connsiteY4" fmla="*/ 208300 h 584674"/>
              <a:gd name="connsiteX5" fmla="*/ 1405140 w 2094757"/>
              <a:gd name="connsiteY5" fmla="*/ 236544 h 584674"/>
              <a:gd name="connsiteX6" fmla="*/ 776711 w 2094757"/>
              <a:gd name="connsiteY6" fmla="*/ 158873 h 584674"/>
              <a:gd name="connsiteX7" fmla="*/ 896748 w 2094757"/>
              <a:gd name="connsiteY7" fmla="*/ 81202 h 584674"/>
              <a:gd name="connsiteX8" fmla="*/ 1391018 w 2094757"/>
              <a:gd name="connsiteY8" fmla="*/ 56488 h 584674"/>
              <a:gd name="connsiteX9" fmla="*/ 1754660 w 2094757"/>
              <a:gd name="connsiteY9" fmla="*/ 74141 h 584674"/>
              <a:gd name="connsiteX10" fmla="*/ 2027492 w 2094757"/>
              <a:gd name="connsiteY10" fmla="*/ 132964 h 584674"/>
              <a:gd name="connsiteX11" fmla="*/ 2051387 w 2094757"/>
              <a:gd name="connsiteY11" fmla="*/ 219263 h 584674"/>
              <a:gd name="connsiteX12" fmla="*/ 1832331 w 2094757"/>
              <a:gd name="connsiteY12" fmla="*/ 268318 h 584674"/>
              <a:gd name="connsiteX13" fmla="*/ 1451037 w 2094757"/>
              <a:gd name="connsiteY13" fmla="*/ 296562 h 584674"/>
              <a:gd name="connsiteX14" fmla="*/ 917931 w 2094757"/>
              <a:gd name="connsiteY14" fmla="*/ 257727 h 584674"/>
              <a:gd name="connsiteX15" fmla="*/ 751997 w 2094757"/>
              <a:gd name="connsiteY15" fmla="*/ 204769 h 584674"/>
              <a:gd name="connsiteX16" fmla="*/ 1129761 w 2094757"/>
              <a:gd name="connsiteY16" fmla="*/ 137690 h 584674"/>
              <a:gd name="connsiteX17" fmla="*/ 1737007 w 2094757"/>
              <a:gd name="connsiteY17" fmla="*/ 144751 h 584674"/>
              <a:gd name="connsiteX18" fmla="*/ 2090140 w 2094757"/>
              <a:gd name="connsiteY18" fmla="*/ 246311 h 584674"/>
              <a:gd name="connsiteX19" fmla="*/ 1892432 w 2094757"/>
              <a:gd name="connsiteY19" fmla="*/ 330672 h 584674"/>
              <a:gd name="connsiteX20" fmla="*/ 1482811 w 2094757"/>
              <a:gd name="connsiteY20" fmla="*/ 360111 h 584674"/>
              <a:gd name="connsiteX21" fmla="*/ 928522 w 2094757"/>
              <a:gd name="connsiteY21" fmla="*/ 335398 h 584674"/>
              <a:gd name="connsiteX22" fmla="*/ 737875 w 2094757"/>
              <a:gd name="connsiteY22" fmla="*/ 275379 h 584674"/>
              <a:gd name="connsiteX23" fmla="*/ 1023846 w 2094757"/>
              <a:gd name="connsiteY23" fmla="*/ 211830 h 584674"/>
              <a:gd name="connsiteX24" fmla="*/ 1686018 w 2094757"/>
              <a:gd name="connsiteY24" fmla="*/ 247053 h 584674"/>
              <a:gd name="connsiteX25" fmla="*/ 2080780 w 2094757"/>
              <a:gd name="connsiteY25" fmla="*/ 323955 h 584674"/>
              <a:gd name="connsiteX26" fmla="*/ 1945389 w 2094757"/>
              <a:gd name="connsiteY26" fmla="*/ 402449 h 584674"/>
              <a:gd name="connsiteX27" fmla="*/ 1371151 w 2094757"/>
              <a:gd name="connsiteY27" fmla="*/ 436587 h 584674"/>
              <a:gd name="connsiteX28" fmla="*/ 946175 w 2094757"/>
              <a:gd name="connsiteY28" fmla="*/ 402477 h 584674"/>
              <a:gd name="connsiteX29" fmla="*/ 747069 w 2094757"/>
              <a:gd name="connsiteY29" fmla="*/ 348351 h 584674"/>
              <a:gd name="connsiteX30" fmla="*/ 829098 w 2094757"/>
              <a:gd name="connsiteY30" fmla="*/ 312677 h 584674"/>
              <a:gd name="connsiteX31" fmla="*/ 1006690 w 2094757"/>
              <a:gd name="connsiteY31" fmla="*/ 297703 h 584674"/>
              <a:gd name="connsiteX32" fmla="*/ 1378946 w 2094757"/>
              <a:gd name="connsiteY32" fmla="*/ 300382 h 584674"/>
              <a:gd name="connsiteX33" fmla="*/ 1722719 w 2094757"/>
              <a:gd name="connsiteY33" fmla="*/ 324697 h 584674"/>
              <a:gd name="connsiteX34" fmla="*/ 1943744 w 2094757"/>
              <a:gd name="connsiteY34" fmla="*/ 361595 h 584674"/>
              <a:gd name="connsiteX35" fmla="*/ 2073637 w 2094757"/>
              <a:gd name="connsiteY35" fmla="*/ 415830 h 584674"/>
              <a:gd name="connsiteX36" fmla="*/ 1857044 w 2094757"/>
              <a:gd name="connsiteY36" fmla="*/ 494270 h 584674"/>
              <a:gd name="connsiteX37" fmla="*/ 1372217 w 2094757"/>
              <a:gd name="connsiteY37" fmla="*/ 517816 h 584674"/>
              <a:gd name="connsiteX38" fmla="*/ 903809 w 2094757"/>
              <a:gd name="connsiteY38" fmla="*/ 476618 h 584674"/>
              <a:gd name="connsiteX39" fmla="*/ 751997 w 2094757"/>
              <a:gd name="connsiteY39" fmla="*/ 427191 h 584674"/>
              <a:gd name="connsiteX40" fmla="*/ 981811 w 2094757"/>
              <a:gd name="connsiteY40" fmla="*/ 373835 h 584674"/>
              <a:gd name="connsiteX41" fmla="*/ 1624031 w 2094757"/>
              <a:gd name="connsiteY41" fmla="*/ 388355 h 584674"/>
              <a:gd name="connsiteX42" fmla="*/ 1961645 w 2094757"/>
              <a:gd name="connsiteY42" fmla="*/ 422067 h 584674"/>
              <a:gd name="connsiteX43" fmla="*/ 2082996 w 2094757"/>
              <a:gd name="connsiteY43" fmla="*/ 480148 h 584674"/>
              <a:gd name="connsiteX44" fmla="*/ 1982496 w 2094757"/>
              <a:gd name="connsiteY44" fmla="*/ 538202 h 584674"/>
              <a:gd name="connsiteX45" fmla="*/ 1592422 w 2094757"/>
              <a:gd name="connsiteY45" fmla="*/ 582415 h 584674"/>
              <a:gd name="connsiteX46" fmla="*/ 1188466 w 2094757"/>
              <a:gd name="connsiteY46" fmla="*/ 572573 h 584674"/>
              <a:gd name="connsiteX47" fmla="*/ 859963 w 2094757"/>
              <a:gd name="connsiteY47" fmla="*/ 524107 h 584674"/>
              <a:gd name="connsiteX48" fmla="*/ 476617 w 2094757"/>
              <a:gd name="connsiteY48" fmla="*/ 427191 h 584674"/>
              <a:gd name="connsiteX49" fmla="*/ 0 w 2094757"/>
              <a:gd name="connsiteY49" fmla="*/ 285971 h 584674"/>
              <a:gd name="connsiteX0" fmla="*/ 540167 w 2094757"/>
              <a:gd name="connsiteY0" fmla="*/ 0 h 584674"/>
              <a:gd name="connsiteX1" fmla="*/ 1468689 w 2094757"/>
              <a:gd name="connsiteY1" fmla="*/ 10592 h 584674"/>
              <a:gd name="connsiteX2" fmla="*/ 1920593 w 2094757"/>
              <a:gd name="connsiteY2" fmla="*/ 49427 h 584674"/>
              <a:gd name="connsiteX3" fmla="*/ 2086527 w 2094757"/>
              <a:gd name="connsiteY3" fmla="*/ 116507 h 584674"/>
              <a:gd name="connsiteX4" fmla="*/ 1835861 w 2094757"/>
              <a:gd name="connsiteY4" fmla="*/ 208300 h 584674"/>
              <a:gd name="connsiteX5" fmla="*/ 1405140 w 2094757"/>
              <a:gd name="connsiteY5" fmla="*/ 236544 h 584674"/>
              <a:gd name="connsiteX6" fmla="*/ 776711 w 2094757"/>
              <a:gd name="connsiteY6" fmla="*/ 158873 h 584674"/>
              <a:gd name="connsiteX7" fmla="*/ 896748 w 2094757"/>
              <a:gd name="connsiteY7" fmla="*/ 81202 h 584674"/>
              <a:gd name="connsiteX8" fmla="*/ 1391018 w 2094757"/>
              <a:gd name="connsiteY8" fmla="*/ 56488 h 584674"/>
              <a:gd name="connsiteX9" fmla="*/ 1754660 w 2094757"/>
              <a:gd name="connsiteY9" fmla="*/ 74141 h 584674"/>
              <a:gd name="connsiteX10" fmla="*/ 2027492 w 2094757"/>
              <a:gd name="connsiteY10" fmla="*/ 132964 h 584674"/>
              <a:gd name="connsiteX11" fmla="*/ 2068056 w 2094757"/>
              <a:gd name="connsiteY11" fmla="*/ 214564 h 584674"/>
              <a:gd name="connsiteX12" fmla="*/ 1832331 w 2094757"/>
              <a:gd name="connsiteY12" fmla="*/ 268318 h 584674"/>
              <a:gd name="connsiteX13" fmla="*/ 1451037 w 2094757"/>
              <a:gd name="connsiteY13" fmla="*/ 296562 h 584674"/>
              <a:gd name="connsiteX14" fmla="*/ 917931 w 2094757"/>
              <a:gd name="connsiteY14" fmla="*/ 257727 h 584674"/>
              <a:gd name="connsiteX15" fmla="*/ 751997 w 2094757"/>
              <a:gd name="connsiteY15" fmla="*/ 204769 h 584674"/>
              <a:gd name="connsiteX16" fmla="*/ 1129761 w 2094757"/>
              <a:gd name="connsiteY16" fmla="*/ 137690 h 584674"/>
              <a:gd name="connsiteX17" fmla="*/ 1737007 w 2094757"/>
              <a:gd name="connsiteY17" fmla="*/ 144751 h 584674"/>
              <a:gd name="connsiteX18" fmla="*/ 2090140 w 2094757"/>
              <a:gd name="connsiteY18" fmla="*/ 246311 h 584674"/>
              <a:gd name="connsiteX19" fmla="*/ 1892432 w 2094757"/>
              <a:gd name="connsiteY19" fmla="*/ 330672 h 584674"/>
              <a:gd name="connsiteX20" fmla="*/ 1482811 w 2094757"/>
              <a:gd name="connsiteY20" fmla="*/ 360111 h 584674"/>
              <a:gd name="connsiteX21" fmla="*/ 928522 w 2094757"/>
              <a:gd name="connsiteY21" fmla="*/ 335398 h 584674"/>
              <a:gd name="connsiteX22" fmla="*/ 737875 w 2094757"/>
              <a:gd name="connsiteY22" fmla="*/ 275379 h 584674"/>
              <a:gd name="connsiteX23" fmla="*/ 1023846 w 2094757"/>
              <a:gd name="connsiteY23" fmla="*/ 211830 h 584674"/>
              <a:gd name="connsiteX24" fmla="*/ 1686018 w 2094757"/>
              <a:gd name="connsiteY24" fmla="*/ 247053 h 584674"/>
              <a:gd name="connsiteX25" fmla="*/ 2080780 w 2094757"/>
              <a:gd name="connsiteY25" fmla="*/ 323955 h 584674"/>
              <a:gd name="connsiteX26" fmla="*/ 1945389 w 2094757"/>
              <a:gd name="connsiteY26" fmla="*/ 402449 h 584674"/>
              <a:gd name="connsiteX27" fmla="*/ 1371151 w 2094757"/>
              <a:gd name="connsiteY27" fmla="*/ 436587 h 584674"/>
              <a:gd name="connsiteX28" fmla="*/ 946175 w 2094757"/>
              <a:gd name="connsiteY28" fmla="*/ 402477 h 584674"/>
              <a:gd name="connsiteX29" fmla="*/ 747069 w 2094757"/>
              <a:gd name="connsiteY29" fmla="*/ 348351 h 584674"/>
              <a:gd name="connsiteX30" fmla="*/ 829098 w 2094757"/>
              <a:gd name="connsiteY30" fmla="*/ 312677 h 584674"/>
              <a:gd name="connsiteX31" fmla="*/ 1006690 w 2094757"/>
              <a:gd name="connsiteY31" fmla="*/ 297703 h 584674"/>
              <a:gd name="connsiteX32" fmla="*/ 1378946 w 2094757"/>
              <a:gd name="connsiteY32" fmla="*/ 300382 h 584674"/>
              <a:gd name="connsiteX33" fmla="*/ 1722719 w 2094757"/>
              <a:gd name="connsiteY33" fmla="*/ 324697 h 584674"/>
              <a:gd name="connsiteX34" fmla="*/ 1943744 w 2094757"/>
              <a:gd name="connsiteY34" fmla="*/ 361595 h 584674"/>
              <a:gd name="connsiteX35" fmla="*/ 2073637 w 2094757"/>
              <a:gd name="connsiteY35" fmla="*/ 415830 h 584674"/>
              <a:gd name="connsiteX36" fmla="*/ 1857044 w 2094757"/>
              <a:gd name="connsiteY36" fmla="*/ 494270 h 584674"/>
              <a:gd name="connsiteX37" fmla="*/ 1372217 w 2094757"/>
              <a:gd name="connsiteY37" fmla="*/ 517816 h 584674"/>
              <a:gd name="connsiteX38" fmla="*/ 903809 w 2094757"/>
              <a:gd name="connsiteY38" fmla="*/ 476618 h 584674"/>
              <a:gd name="connsiteX39" fmla="*/ 751997 w 2094757"/>
              <a:gd name="connsiteY39" fmla="*/ 427191 h 584674"/>
              <a:gd name="connsiteX40" fmla="*/ 981811 w 2094757"/>
              <a:gd name="connsiteY40" fmla="*/ 373835 h 584674"/>
              <a:gd name="connsiteX41" fmla="*/ 1624031 w 2094757"/>
              <a:gd name="connsiteY41" fmla="*/ 388355 h 584674"/>
              <a:gd name="connsiteX42" fmla="*/ 1961645 w 2094757"/>
              <a:gd name="connsiteY42" fmla="*/ 422067 h 584674"/>
              <a:gd name="connsiteX43" fmla="*/ 2082996 w 2094757"/>
              <a:gd name="connsiteY43" fmla="*/ 480148 h 584674"/>
              <a:gd name="connsiteX44" fmla="*/ 1982496 w 2094757"/>
              <a:gd name="connsiteY44" fmla="*/ 538202 h 584674"/>
              <a:gd name="connsiteX45" fmla="*/ 1592422 w 2094757"/>
              <a:gd name="connsiteY45" fmla="*/ 582415 h 584674"/>
              <a:gd name="connsiteX46" fmla="*/ 1188466 w 2094757"/>
              <a:gd name="connsiteY46" fmla="*/ 572573 h 584674"/>
              <a:gd name="connsiteX47" fmla="*/ 859963 w 2094757"/>
              <a:gd name="connsiteY47" fmla="*/ 524107 h 584674"/>
              <a:gd name="connsiteX48" fmla="*/ 476617 w 2094757"/>
              <a:gd name="connsiteY48" fmla="*/ 427191 h 584674"/>
              <a:gd name="connsiteX49" fmla="*/ 0 w 2094757"/>
              <a:gd name="connsiteY49" fmla="*/ 285971 h 584674"/>
              <a:gd name="connsiteX0" fmla="*/ 540167 w 2094757"/>
              <a:gd name="connsiteY0" fmla="*/ 0 h 584674"/>
              <a:gd name="connsiteX1" fmla="*/ 1468689 w 2094757"/>
              <a:gd name="connsiteY1" fmla="*/ 10592 h 584674"/>
              <a:gd name="connsiteX2" fmla="*/ 1920593 w 2094757"/>
              <a:gd name="connsiteY2" fmla="*/ 49427 h 584674"/>
              <a:gd name="connsiteX3" fmla="*/ 2084146 w 2094757"/>
              <a:gd name="connsiteY3" fmla="*/ 129036 h 584674"/>
              <a:gd name="connsiteX4" fmla="*/ 1835861 w 2094757"/>
              <a:gd name="connsiteY4" fmla="*/ 208300 h 584674"/>
              <a:gd name="connsiteX5" fmla="*/ 1405140 w 2094757"/>
              <a:gd name="connsiteY5" fmla="*/ 236544 h 584674"/>
              <a:gd name="connsiteX6" fmla="*/ 776711 w 2094757"/>
              <a:gd name="connsiteY6" fmla="*/ 158873 h 584674"/>
              <a:gd name="connsiteX7" fmla="*/ 896748 w 2094757"/>
              <a:gd name="connsiteY7" fmla="*/ 81202 h 584674"/>
              <a:gd name="connsiteX8" fmla="*/ 1391018 w 2094757"/>
              <a:gd name="connsiteY8" fmla="*/ 56488 h 584674"/>
              <a:gd name="connsiteX9" fmla="*/ 1754660 w 2094757"/>
              <a:gd name="connsiteY9" fmla="*/ 74141 h 584674"/>
              <a:gd name="connsiteX10" fmla="*/ 2027492 w 2094757"/>
              <a:gd name="connsiteY10" fmla="*/ 132964 h 584674"/>
              <a:gd name="connsiteX11" fmla="*/ 2068056 w 2094757"/>
              <a:gd name="connsiteY11" fmla="*/ 214564 h 584674"/>
              <a:gd name="connsiteX12" fmla="*/ 1832331 w 2094757"/>
              <a:gd name="connsiteY12" fmla="*/ 268318 h 584674"/>
              <a:gd name="connsiteX13" fmla="*/ 1451037 w 2094757"/>
              <a:gd name="connsiteY13" fmla="*/ 296562 h 584674"/>
              <a:gd name="connsiteX14" fmla="*/ 917931 w 2094757"/>
              <a:gd name="connsiteY14" fmla="*/ 257727 h 584674"/>
              <a:gd name="connsiteX15" fmla="*/ 751997 w 2094757"/>
              <a:gd name="connsiteY15" fmla="*/ 204769 h 584674"/>
              <a:gd name="connsiteX16" fmla="*/ 1129761 w 2094757"/>
              <a:gd name="connsiteY16" fmla="*/ 137690 h 584674"/>
              <a:gd name="connsiteX17" fmla="*/ 1737007 w 2094757"/>
              <a:gd name="connsiteY17" fmla="*/ 144751 h 584674"/>
              <a:gd name="connsiteX18" fmla="*/ 2090140 w 2094757"/>
              <a:gd name="connsiteY18" fmla="*/ 246311 h 584674"/>
              <a:gd name="connsiteX19" fmla="*/ 1892432 w 2094757"/>
              <a:gd name="connsiteY19" fmla="*/ 330672 h 584674"/>
              <a:gd name="connsiteX20" fmla="*/ 1482811 w 2094757"/>
              <a:gd name="connsiteY20" fmla="*/ 360111 h 584674"/>
              <a:gd name="connsiteX21" fmla="*/ 928522 w 2094757"/>
              <a:gd name="connsiteY21" fmla="*/ 335398 h 584674"/>
              <a:gd name="connsiteX22" fmla="*/ 737875 w 2094757"/>
              <a:gd name="connsiteY22" fmla="*/ 275379 h 584674"/>
              <a:gd name="connsiteX23" fmla="*/ 1023846 w 2094757"/>
              <a:gd name="connsiteY23" fmla="*/ 211830 h 584674"/>
              <a:gd name="connsiteX24" fmla="*/ 1686018 w 2094757"/>
              <a:gd name="connsiteY24" fmla="*/ 247053 h 584674"/>
              <a:gd name="connsiteX25" fmla="*/ 2080780 w 2094757"/>
              <a:gd name="connsiteY25" fmla="*/ 323955 h 584674"/>
              <a:gd name="connsiteX26" fmla="*/ 1945389 w 2094757"/>
              <a:gd name="connsiteY26" fmla="*/ 402449 h 584674"/>
              <a:gd name="connsiteX27" fmla="*/ 1371151 w 2094757"/>
              <a:gd name="connsiteY27" fmla="*/ 436587 h 584674"/>
              <a:gd name="connsiteX28" fmla="*/ 946175 w 2094757"/>
              <a:gd name="connsiteY28" fmla="*/ 402477 h 584674"/>
              <a:gd name="connsiteX29" fmla="*/ 747069 w 2094757"/>
              <a:gd name="connsiteY29" fmla="*/ 348351 h 584674"/>
              <a:gd name="connsiteX30" fmla="*/ 829098 w 2094757"/>
              <a:gd name="connsiteY30" fmla="*/ 312677 h 584674"/>
              <a:gd name="connsiteX31" fmla="*/ 1006690 w 2094757"/>
              <a:gd name="connsiteY31" fmla="*/ 297703 h 584674"/>
              <a:gd name="connsiteX32" fmla="*/ 1378946 w 2094757"/>
              <a:gd name="connsiteY32" fmla="*/ 300382 h 584674"/>
              <a:gd name="connsiteX33" fmla="*/ 1722719 w 2094757"/>
              <a:gd name="connsiteY33" fmla="*/ 324697 h 584674"/>
              <a:gd name="connsiteX34" fmla="*/ 1943744 w 2094757"/>
              <a:gd name="connsiteY34" fmla="*/ 361595 h 584674"/>
              <a:gd name="connsiteX35" fmla="*/ 2073637 w 2094757"/>
              <a:gd name="connsiteY35" fmla="*/ 415830 h 584674"/>
              <a:gd name="connsiteX36" fmla="*/ 1857044 w 2094757"/>
              <a:gd name="connsiteY36" fmla="*/ 494270 h 584674"/>
              <a:gd name="connsiteX37" fmla="*/ 1372217 w 2094757"/>
              <a:gd name="connsiteY37" fmla="*/ 517816 h 584674"/>
              <a:gd name="connsiteX38" fmla="*/ 903809 w 2094757"/>
              <a:gd name="connsiteY38" fmla="*/ 476618 h 584674"/>
              <a:gd name="connsiteX39" fmla="*/ 751997 w 2094757"/>
              <a:gd name="connsiteY39" fmla="*/ 427191 h 584674"/>
              <a:gd name="connsiteX40" fmla="*/ 981811 w 2094757"/>
              <a:gd name="connsiteY40" fmla="*/ 373835 h 584674"/>
              <a:gd name="connsiteX41" fmla="*/ 1624031 w 2094757"/>
              <a:gd name="connsiteY41" fmla="*/ 388355 h 584674"/>
              <a:gd name="connsiteX42" fmla="*/ 1961645 w 2094757"/>
              <a:gd name="connsiteY42" fmla="*/ 422067 h 584674"/>
              <a:gd name="connsiteX43" fmla="*/ 2082996 w 2094757"/>
              <a:gd name="connsiteY43" fmla="*/ 480148 h 584674"/>
              <a:gd name="connsiteX44" fmla="*/ 1982496 w 2094757"/>
              <a:gd name="connsiteY44" fmla="*/ 538202 h 584674"/>
              <a:gd name="connsiteX45" fmla="*/ 1592422 w 2094757"/>
              <a:gd name="connsiteY45" fmla="*/ 582415 h 584674"/>
              <a:gd name="connsiteX46" fmla="*/ 1188466 w 2094757"/>
              <a:gd name="connsiteY46" fmla="*/ 572573 h 584674"/>
              <a:gd name="connsiteX47" fmla="*/ 859963 w 2094757"/>
              <a:gd name="connsiteY47" fmla="*/ 524107 h 584674"/>
              <a:gd name="connsiteX48" fmla="*/ 476617 w 2094757"/>
              <a:gd name="connsiteY48" fmla="*/ 427191 h 584674"/>
              <a:gd name="connsiteX49" fmla="*/ 0 w 2094757"/>
              <a:gd name="connsiteY49" fmla="*/ 285971 h 584674"/>
              <a:gd name="connsiteX0" fmla="*/ 540167 w 2094757"/>
              <a:gd name="connsiteY0" fmla="*/ 0 h 584674"/>
              <a:gd name="connsiteX1" fmla="*/ 1468689 w 2094757"/>
              <a:gd name="connsiteY1" fmla="*/ 10592 h 584674"/>
              <a:gd name="connsiteX2" fmla="*/ 1920593 w 2094757"/>
              <a:gd name="connsiteY2" fmla="*/ 49427 h 584674"/>
              <a:gd name="connsiteX3" fmla="*/ 2084146 w 2094757"/>
              <a:gd name="connsiteY3" fmla="*/ 129036 h 584674"/>
              <a:gd name="connsiteX4" fmla="*/ 1835861 w 2094757"/>
              <a:gd name="connsiteY4" fmla="*/ 208300 h 584674"/>
              <a:gd name="connsiteX5" fmla="*/ 1405140 w 2094757"/>
              <a:gd name="connsiteY5" fmla="*/ 236544 h 584674"/>
              <a:gd name="connsiteX6" fmla="*/ 776711 w 2094757"/>
              <a:gd name="connsiteY6" fmla="*/ 158873 h 584674"/>
              <a:gd name="connsiteX7" fmla="*/ 896748 w 2094757"/>
              <a:gd name="connsiteY7" fmla="*/ 81202 h 584674"/>
              <a:gd name="connsiteX8" fmla="*/ 1391018 w 2094757"/>
              <a:gd name="connsiteY8" fmla="*/ 56488 h 584674"/>
              <a:gd name="connsiteX9" fmla="*/ 1754660 w 2094757"/>
              <a:gd name="connsiteY9" fmla="*/ 74141 h 584674"/>
              <a:gd name="connsiteX10" fmla="*/ 2017967 w 2094757"/>
              <a:gd name="connsiteY10" fmla="*/ 136096 h 584674"/>
              <a:gd name="connsiteX11" fmla="*/ 2068056 w 2094757"/>
              <a:gd name="connsiteY11" fmla="*/ 214564 h 584674"/>
              <a:gd name="connsiteX12" fmla="*/ 1832331 w 2094757"/>
              <a:gd name="connsiteY12" fmla="*/ 268318 h 584674"/>
              <a:gd name="connsiteX13" fmla="*/ 1451037 w 2094757"/>
              <a:gd name="connsiteY13" fmla="*/ 296562 h 584674"/>
              <a:gd name="connsiteX14" fmla="*/ 917931 w 2094757"/>
              <a:gd name="connsiteY14" fmla="*/ 257727 h 584674"/>
              <a:gd name="connsiteX15" fmla="*/ 751997 w 2094757"/>
              <a:gd name="connsiteY15" fmla="*/ 204769 h 584674"/>
              <a:gd name="connsiteX16" fmla="*/ 1129761 w 2094757"/>
              <a:gd name="connsiteY16" fmla="*/ 137690 h 584674"/>
              <a:gd name="connsiteX17" fmla="*/ 1737007 w 2094757"/>
              <a:gd name="connsiteY17" fmla="*/ 144751 h 584674"/>
              <a:gd name="connsiteX18" fmla="*/ 2090140 w 2094757"/>
              <a:gd name="connsiteY18" fmla="*/ 246311 h 584674"/>
              <a:gd name="connsiteX19" fmla="*/ 1892432 w 2094757"/>
              <a:gd name="connsiteY19" fmla="*/ 330672 h 584674"/>
              <a:gd name="connsiteX20" fmla="*/ 1482811 w 2094757"/>
              <a:gd name="connsiteY20" fmla="*/ 360111 h 584674"/>
              <a:gd name="connsiteX21" fmla="*/ 928522 w 2094757"/>
              <a:gd name="connsiteY21" fmla="*/ 335398 h 584674"/>
              <a:gd name="connsiteX22" fmla="*/ 737875 w 2094757"/>
              <a:gd name="connsiteY22" fmla="*/ 275379 h 584674"/>
              <a:gd name="connsiteX23" fmla="*/ 1023846 w 2094757"/>
              <a:gd name="connsiteY23" fmla="*/ 211830 h 584674"/>
              <a:gd name="connsiteX24" fmla="*/ 1686018 w 2094757"/>
              <a:gd name="connsiteY24" fmla="*/ 247053 h 584674"/>
              <a:gd name="connsiteX25" fmla="*/ 2080780 w 2094757"/>
              <a:gd name="connsiteY25" fmla="*/ 323955 h 584674"/>
              <a:gd name="connsiteX26" fmla="*/ 1945389 w 2094757"/>
              <a:gd name="connsiteY26" fmla="*/ 402449 h 584674"/>
              <a:gd name="connsiteX27" fmla="*/ 1371151 w 2094757"/>
              <a:gd name="connsiteY27" fmla="*/ 436587 h 584674"/>
              <a:gd name="connsiteX28" fmla="*/ 946175 w 2094757"/>
              <a:gd name="connsiteY28" fmla="*/ 402477 h 584674"/>
              <a:gd name="connsiteX29" fmla="*/ 747069 w 2094757"/>
              <a:gd name="connsiteY29" fmla="*/ 348351 h 584674"/>
              <a:gd name="connsiteX30" fmla="*/ 829098 w 2094757"/>
              <a:gd name="connsiteY30" fmla="*/ 312677 h 584674"/>
              <a:gd name="connsiteX31" fmla="*/ 1006690 w 2094757"/>
              <a:gd name="connsiteY31" fmla="*/ 297703 h 584674"/>
              <a:gd name="connsiteX32" fmla="*/ 1378946 w 2094757"/>
              <a:gd name="connsiteY32" fmla="*/ 300382 h 584674"/>
              <a:gd name="connsiteX33" fmla="*/ 1722719 w 2094757"/>
              <a:gd name="connsiteY33" fmla="*/ 324697 h 584674"/>
              <a:gd name="connsiteX34" fmla="*/ 1943744 w 2094757"/>
              <a:gd name="connsiteY34" fmla="*/ 361595 h 584674"/>
              <a:gd name="connsiteX35" fmla="*/ 2073637 w 2094757"/>
              <a:gd name="connsiteY35" fmla="*/ 415830 h 584674"/>
              <a:gd name="connsiteX36" fmla="*/ 1857044 w 2094757"/>
              <a:gd name="connsiteY36" fmla="*/ 494270 h 584674"/>
              <a:gd name="connsiteX37" fmla="*/ 1372217 w 2094757"/>
              <a:gd name="connsiteY37" fmla="*/ 517816 h 584674"/>
              <a:gd name="connsiteX38" fmla="*/ 903809 w 2094757"/>
              <a:gd name="connsiteY38" fmla="*/ 476618 h 584674"/>
              <a:gd name="connsiteX39" fmla="*/ 751997 w 2094757"/>
              <a:gd name="connsiteY39" fmla="*/ 427191 h 584674"/>
              <a:gd name="connsiteX40" fmla="*/ 981811 w 2094757"/>
              <a:gd name="connsiteY40" fmla="*/ 373835 h 584674"/>
              <a:gd name="connsiteX41" fmla="*/ 1624031 w 2094757"/>
              <a:gd name="connsiteY41" fmla="*/ 388355 h 584674"/>
              <a:gd name="connsiteX42" fmla="*/ 1961645 w 2094757"/>
              <a:gd name="connsiteY42" fmla="*/ 422067 h 584674"/>
              <a:gd name="connsiteX43" fmla="*/ 2082996 w 2094757"/>
              <a:gd name="connsiteY43" fmla="*/ 480148 h 584674"/>
              <a:gd name="connsiteX44" fmla="*/ 1982496 w 2094757"/>
              <a:gd name="connsiteY44" fmla="*/ 538202 h 584674"/>
              <a:gd name="connsiteX45" fmla="*/ 1592422 w 2094757"/>
              <a:gd name="connsiteY45" fmla="*/ 582415 h 584674"/>
              <a:gd name="connsiteX46" fmla="*/ 1188466 w 2094757"/>
              <a:gd name="connsiteY46" fmla="*/ 572573 h 584674"/>
              <a:gd name="connsiteX47" fmla="*/ 859963 w 2094757"/>
              <a:gd name="connsiteY47" fmla="*/ 524107 h 584674"/>
              <a:gd name="connsiteX48" fmla="*/ 476617 w 2094757"/>
              <a:gd name="connsiteY48" fmla="*/ 427191 h 584674"/>
              <a:gd name="connsiteX49" fmla="*/ 0 w 2094757"/>
              <a:gd name="connsiteY49" fmla="*/ 285971 h 584674"/>
              <a:gd name="connsiteX0" fmla="*/ 540167 w 2094757"/>
              <a:gd name="connsiteY0" fmla="*/ 0 h 584674"/>
              <a:gd name="connsiteX1" fmla="*/ 1468689 w 2094757"/>
              <a:gd name="connsiteY1" fmla="*/ 10592 h 584674"/>
              <a:gd name="connsiteX2" fmla="*/ 1920593 w 2094757"/>
              <a:gd name="connsiteY2" fmla="*/ 49427 h 584674"/>
              <a:gd name="connsiteX3" fmla="*/ 2084146 w 2094757"/>
              <a:gd name="connsiteY3" fmla="*/ 129036 h 584674"/>
              <a:gd name="connsiteX4" fmla="*/ 1835861 w 2094757"/>
              <a:gd name="connsiteY4" fmla="*/ 208300 h 584674"/>
              <a:gd name="connsiteX5" fmla="*/ 1405140 w 2094757"/>
              <a:gd name="connsiteY5" fmla="*/ 236544 h 584674"/>
              <a:gd name="connsiteX6" fmla="*/ 776711 w 2094757"/>
              <a:gd name="connsiteY6" fmla="*/ 158873 h 584674"/>
              <a:gd name="connsiteX7" fmla="*/ 896748 w 2094757"/>
              <a:gd name="connsiteY7" fmla="*/ 81202 h 584674"/>
              <a:gd name="connsiteX8" fmla="*/ 1391018 w 2094757"/>
              <a:gd name="connsiteY8" fmla="*/ 56488 h 584674"/>
              <a:gd name="connsiteX9" fmla="*/ 1754660 w 2094757"/>
              <a:gd name="connsiteY9" fmla="*/ 74141 h 584674"/>
              <a:gd name="connsiteX10" fmla="*/ 2017967 w 2094757"/>
              <a:gd name="connsiteY10" fmla="*/ 136096 h 584674"/>
              <a:gd name="connsiteX11" fmla="*/ 2075199 w 2094757"/>
              <a:gd name="connsiteY11" fmla="*/ 209866 h 584674"/>
              <a:gd name="connsiteX12" fmla="*/ 1832331 w 2094757"/>
              <a:gd name="connsiteY12" fmla="*/ 268318 h 584674"/>
              <a:gd name="connsiteX13" fmla="*/ 1451037 w 2094757"/>
              <a:gd name="connsiteY13" fmla="*/ 296562 h 584674"/>
              <a:gd name="connsiteX14" fmla="*/ 917931 w 2094757"/>
              <a:gd name="connsiteY14" fmla="*/ 257727 h 584674"/>
              <a:gd name="connsiteX15" fmla="*/ 751997 w 2094757"/>
              <a:gd name="connsiteY15" fmla="*/ 204769 h 584674"/>
              <a:gd name="connsiteX16" fmla="*/ 1129761 w 2094757"/>
              <a:gd name="connsiteY16" fmla="*/ 137690 h 584674"/>
              <a:gd name="connsiteX17" fmla="*/ 1737007 w 2094757"/>
              <a:gd name="connsiteY17" fmla="*/ 144751 h 584674"/>
              <a:gd name="connsiteX18" fmla="*/ 2090140 w 2094757"/>
              <a:gd name="connsiteY18" fmla="*/ 246311 h 584674"/>
              <a:gd name="connsiteX19" fmla="*/ 1892432 w 2094757"/>
              <a:gd name="connsiteY19" fmla="*/ 330672 h 584674"/>
              <a:gd name="connsiteX20" fmla="*/ 1482811 w 2094757"/>
              <a:gd name="connsiteY20" fmla="*/ 360111 h 584674"/>
              <a:gd name="connsiteX21" fmla="*/ 928522 w 2094757"/>
              <a:gd name="connsiteY21" fmla="*/ 335398 h 584674"/>
              <a:gd name="connsiteX22" fmla="*/ 737875 w 2094757"/>
              <a:gd name="connsiteY22" fmla="*/ 275379 h 584674"/>
              <a:gd name="connsiteX23" fmla="*/ 1023846 w 2094757"/>
              <a:gd name="connsiteY23" fmla="*/ 211830 h 584674"/>
              <a:gd name="connsiteX24" fmla="*/ 1686018 w 2094757"/>
              <a:gd name="connsiteY24" fmla="*/ 247053 h 584674"/>
              <a:gd name="connsiteX25" fmla="*/ 2080780 w 2094757"/>
              <a:gd name="connsiteY25" fmla="*/ 323955 h 584674"/>
              <a:gd name="connsiteX26" fmla="*/ 1945389 w 2094757"/>
              <a:gd name="connsiteY26" fmla="*/ 402449 h 584674"/>
              <a:gd name="connsiteX27" fmla="*/ 1371151 w 2094757"/>
              <a:gd name="connsiteY27" fmla="*/ 436587 h 584674"/>
              <a:gd name="connsiteX28" fmla="*/ 946175 w 2094757"/>
              <a:gd name="connsiteY28" fmla="*/ 402477 h 584674"/>
              <a:gd name="connsiteX29" fmla="*/ 747069 w 2094757"/>
              <a:gd name="connsiteY29" fmla="*/ 348351 h 584674"/>
              <a:gd name="connsiteX30" fmla="*/ 829098 w 2094757"/>
              <a:gd name="connsiteY30" fmla="*/ 312677 h 584674"/>
              <a:gd name="connsiteX31" fmla="*/ 1006690 w 2094757"/>
              <a:gd name="connsiteY31" fmla="*/ 297703 h 584674"/>
              <a:gd name="connsiteX32" fmla="*/ 1378946 w 2094757"/>
              <a:gd name="connsiteY32" fmla="*/ 300382 h 584674"/>
              <a:gd name="connsiteX33" fmla="*/ 1722719 w 2094757"/>
              <a:gd name="connsiteY33" fmla="*/ 324697 h 584674"/>
              <a:gd name="connsiteX34" fmla="*/ 1943744 w 2094757"/>
              <a:gd name="connsiteY34" fmla="*/ 361595 h 584674"/>
              <a:gd name="connsiteX35" fmla="*/ 2073637 w 2094757"/>
              <a:gd name="connsiteY35" fmla="*/ 415830 h 584674"/>
              <a:gd name="connsiteX36" fmla="*/ 1857044 w 2094757"/>
              <a:gd name="connsiteY36" fmla="*/ 494270 h 584674"/>
              <a:gd name="connsiteX37" fmla="*/ 1372217 w 2094757"/>
              <a:gd name="connsiteY37" fmla="*/ 517816 h 584674"/>
              <a:gd name="connsiteX38" fmla="*/ 903809 w 2094757"/>
              <a:gd name="connsiteY38" fmla="*/ 476618 h 584674"/>
              <a:gd name="connsiteX39" fmla="*/ 751997 w 2094757"/>
              <a:gd name="connsiteY39" fmla="*/ 427191 h 584674"/>
              <a:gd name="connsiteX40" fmla="*/ 981811 w 2094757"/>
              <a:gd name="connsiteY40" fmla="*/ 373835 h 584674"/>
              <a:gd name="connsiteX41" fmla="*/ 1624031 w 2094757"/>
              <a:gd name="connsiteY41" fmla="*/ 388355 h 584674"/>
              <a:gd name="connsiteX42" fmla="*/ 1961645 w 2094757"/>
              <a:gd name="connsiteY42" fmla="*/ 422067 h 584674"/>
              <a:gd name="connsiteX43" fmla="*/ 2082996 w 2094757"/>
              <a:gd name="connsiteY43" fmla="*/ 480148 h 584674"/>
              <a:gd name="connsiteX44" fmla="*/ 1982496 w 2094757"/>
              <a:gd name="connsiteY44" fmla="*/ 538202 h 584674"/>
              <a:gd name="connsiteX45" fmla="*/ 1592422 w 2094757"/>
              <a:gd name="connsiteY45" fmla="*/ 582415 h 584674"/>
              <a:gd name="connsiteX46" fmla="*/ 1188466 w 2094757"/>
              <a:gd name="connsiteY46" fmla="*/ 572573 h 584674"/>
              <a:gd name="connsiteX47" fmla="*/ 859963 w 2094757"/>
              <a:gd name="connsiteY47" fmla="*/ 524107 h 584674"/>
              <a:gd name="connsiteX48" fmla="*/ 476617 w 2094757"/>
              <a:gd name="connsiteY48" fmla="*/ 427191 h 584674"/>
              <a:gd name="connsiteX49" fmla="*/ 0 w 2094757"/>
              <a:gd name="connsiteY49" fmla="*/ 285971 h 584674"/>
              <a:gd name="connsiteX0" fmla="*/ 540167 w 2094757"/>
              <a:gd name="connsiteY0" fmla="*/ 0 h 584674"/>
              <a:gd name="connsiteX1" fmla="*/ 1468689 w 2094757"/>
              <a:gd name="connsiteY1" fmla="*/ 10592 h 584674"/>
              <a:gd name="connsiteX2" fmla="*/ 1920593 w 2094757"/>
              <a:gd name="connsiteY2" fmla="*/ 49427 h 584674"/>
              <a:gd name="connsiteX3" fmla="*/ 2084146 w 2094757"/>
              <a:gd name="connsiteY3" fmla="*/ 129036 h 584674"/>
              <a:gd name="connsiteX4" fmla="*/ 1835861 w 2094757"/>
              <a:gd name="connsiteY4" fmla="*/ 208300 h 584674"/>
              <a:gd name="connsiteX5" fmla="*/ 1405140 w 2094757"/>
              <a:gd name="connsiteY5" fmla="*/ 236544 h 584674"/>
              <a:gd name="connsiteX6" fmla="*/ 776711 w 2094757"/>
              <a:gd name="connsiteY6" fmla="*/ 158873 h 584674"/>
              <a:gd name="connsiteX7" fmla="*/ 896748 w 2094757"/>
              <a:gd name="connsiteY7" fmla="*/ 81202 h 584674"/>
              <a:gd name="connsiteX8" fmla="*/ 1391018 w 2094757"/>
              <a:gd name="connsiteY8" fmla="*/ 56488 h 584674"/>
              <a:gd name="connsiteX9" fmla="*/ 1747516 w 2094757"/>
              <a:gd name="connsiteY9" fmla="*/ 80405 h 584674"/>
              <a:gd name="connsiteX10" fmla="*/ 2017967 w 2094757"/>
              <a:gd name="connsiteY10" fmla="*/ 136096 h 584674"/>
              <a:gd name="connsiteX11" fmla="*/ 2075199 w 2094757"/>
              <a:gd name="connsiteY11" fmla="*/ 209866 h 584674"/>
              <a:gd name="connsiteX12" fmla="*/ 1832331 w 2094757"/>
              <a:gd name="connsiteY12" fmla="*/ 268318 h 584674"/>
              <a:gd name="connsiteX13" fmla="*/ 1451037 w 2094757"/>
              <a:gd name="connsiteY13" fmla="*/ 296562 h 584674"/>
              <a:gd name="connsiteX14" fmla="*/ 917931 w 2094757"/>
              <a:gd name="connsiteY14" fmla="*/ 257727 h 584674"/>
              <a:gd name="connsiteX15" fmla="*/ 751997 w 2094757"/>
              <a:gd name="connsiteY15" fmla="*/ 204769 h 584674"/>
              <a:gd name="connsiteX16" fmla="*/ 1129761 w 2094757"/>
              <a:gd name="connsiteY16" fmla="*/ 137690 h 584674"/>
              <a:gd name="connsiteX17" fmla="*/ 1737007 w 2094757"/>
              <a:gd name="connsiteY17" fmla="*/ 144751 h 584674"/>
              <a:gd name="connsiteX18" fmla="*/ 2090140 w 2094757"/>
              <a:gd name="connsiteY18" fmla="*/ 246311 h 584674"/>
              <a:gd name="connsiteX19" fmla="*/ 1892432 w 2094757"/>
              <a:gd name="connsiteY19" fmla="*/ 330672 h 584674"/>
              <a:gd name="connsiteX20" fmla="*/ 1482811 w 2094757"/>
              <a:gd name="connsiteY20" fmla="*/ 360111 h 584674"/>
              <a:gd name="connsiteX21" fmla="*/ 928522 w 2094757"/>
              <a:gd name="connsiteY21" fmla="*/ 335398 h 584674"/>
              <a:gd name="connsiteX22" fmla="*/ 737875 w 2094757"/>
              <a:gd name="connsiteY22" fmla="*/ 275379 h 584674"/>
              <a:gd name="connsiteX23" fmla="*/ 1023846 w 2094757"/>
              <a:gd name="connsiteY23" fmla="*/ 211830 h 584674"/>
              <a:gd name="connsiteX24" fmla="*/ 1686018 w 2094757"/>
              <a:gd name="connsiteY24" fmla="*/ 247053 h 584674"/>
              <a:gd name="connsiteX25" fmla="*/ 2080780 w 2094757"/>
              <a:gd name="connsiteY25" fmla="*/ 323955 h 584674"/>
              <a:gd name="connsiteX26" fmla="*/ 1945389 w 2094757"/>
              <a:gd name="connsiteY26" fmla="*/ 402449 h 584674"/>
              <a:gd name="connsiteX27" fmla="*/ 1371151 w 2094757"/>
              <a:gd name="connsiteY27" fmla="*/ 436587 h 584674"/>
              <a:gd name="connsiteX28" fmla="*/ 946175 w 2094757"/>
              <a:gd name="connsiteY28" fmla="*/ 402477 h 584674"/>
              <a:gd name="connsiteX29" fmla="*/ 747069 w 2094757"/>
              <a:gd name="connsiteY29" fmla="*/ 348351 h 584674"/>
              <a:gd name="connsiteX30" fmla="*/ 829098 w 2094757"/>
              <a:gd name="connsiteY30" fmla="*/ 312677 h 584674"/>
              <a:gd name="connsiteX31" fmla="*/ 1006690 w 2094757"/>
              <a:gd name="connsiteY31" fmla="*/ 297703 h 584674"/>
              <a:gd name="connsiteX32" fmla="*/ 1378946 w 2094757"/>
              <a:gd name="connsiteY32" fmla="*/ 300382 h 584674"/>
              <a:gd name="connsiteX33" fmla="*/ 1722719 w 2094757"/>
              <a:gd name="connsiteY33" fmla="*/ 324697 h 584674"/>
              <a:gd name="connsiteX34" fmla="*/ 1943744 w 2094757"/>
              <a:gd name="connsiteY34" fmla="*/ 361595 h 584674"/>
              <a:gd name="connsiteX35" fmla="*/ 2073637 w 2094757"/>
              <a:gd name="connsiteY35" fmla="*/ 415830 h 584674"/>
              <a:gd name="connsiteX36" fmla="*/ 1857044 w 2094757"/>
              <a:gd name="connsiteY36" fmla="*/ 494270 h 584674"/>
              <a:gd name="connsiteX37" fmla="*/ 1372217 w 2094757"/>
              <a:gd name="connsiteY37" fmla="*/ 517816 h 584674"/>
              <a:gd name="connsiteX38" fmla="*/ 903809 w 2094757"/>
              <a:gd name="connsiteY38" fmla="*/ 476618 h 584674"/>
              <a:gd name="connsiteX39" fmla="*/ 751997 w 2094757"/>
              <a:gd name="connsiteY39" fmla="*/ 427191 h 584674"/>
              <a:gd name="connsiteX40" fmla="*/ 981811 w 2094757"/>
              <a:gd name="connsiteY40" fmla="*/ 373835 h 584674"/>
              <a:gd name="connsiteX41" fmla="*/ 1624031 w 2094757"/>
              <a:gd name="connsiteY41" fmla="*/ 388355 h 584674"/>
              <a:gd name="connsiteX42" fmla="*/ 1961645 w 2094757"/>
              <a:gd name="connsiteY42" fmla="*/ 422067 h 584674"/>
              <a:gd name="connsiteX43" fmla="*/ 2082996 w 2094757"/>
              <a:gd name="connsiteY43" fmla="*/ 480148 h 584674"/>
              <a:gd name="connsiteX44" fmla="*/ 1982496 w 2094757"/>
              <a:gd name="connsiteY44" fmla="*/ 538202 h 584674"/>
              <a:gd name="connsiteX45" fmla="*/ 1592422 w 2094757"/>
              <a:gd name="connsiteY45" fmla="*/ 582415 h 584674"/>
              <a:gd name="connsiteX46" fmla="*/ 1188466 w 2094757"/>
              <a:gd name="connsiteY46" fmla="*/ 572573 h 584674"/>
              <a:gd name="connsiteX47" fmla="*/ 859963 w 2094757"/>
              <a:gd name="connsiteY47" fmla="*/ 524107 h 584674"/>
              <a:gd name="connsiteX48" fmla="*/ 476617 w 2094757"/>
              <a:gd name="connsiteY48" fmla="*/ 427191 h 584674"/>
              <a:gd name="connsiteX49" fmla="*/ 0 w 2094757"/>
              <a:gd name="connsiteY49" fmla="*/ 285971 h 584674"/>
              <a:gd name="connsiteX0" fmla="*/ 540167 w 2094757"/>
              <a:gd name="connsiteY0" fmla="*/ 0 h 584674"/>
              <a:gd name="connsiteX1" fmla="*/ 1468689 w 2094757"/>
              <a:gd name="connsiteY1" fmla="*/ 10592 h 584674"/>
              <a:gd name="connsiteX2" fmla="*/ 1920593 w 2094757"/>
              <a:gd name="connsiteY2" fmla="*/ 49427 h 584674"/>
              <a:gd name="connsiteX3" fmla="*/ 2084146 w 2094757"/>
              <a:gd name="connsiteY3" fmla="*/ 129036 h 584674"/>
              <a:gd name="connsiteX4" fmla="*/ 1835861 w 2094757"/>
              <a:gd name="connsiteY4" fmla="*/ 208300 h 584674"/>
              <a:gd name="connsiteX5" fmla="*/ 1405140 w 2094757"/>
              <a:gd name="connsiteY5" fmla="*/ 236544 h 584674"/>
              <a:gd name="connsiteX6" fmla="*/ 776711 w 2094757"/>
              <a:gd name="connsiteY6" fmla="*/ 158873 h 584674"/>
              <a:gd name="connsiteX7" fmla="*/ 896748 w 2094757"/>
              <a:gd name="connsiteY7" fmla="*/ 81202 h 584674"/>
              <a:gd name="connsiteX8" fmla="*/ 1391018 w 2094757"/>
              <a:gd name="connsiteY8" fmla="*/ 56488 h 584674"/>
              <a:gd name="connsiteX9" fmla="*/ 1747516 w 2094757"/>
              <a:gd name="connsiteY9" fmla="*/ 80405 h 584674"/>
              <a:gd name="connsiteX10" fmla="*/ 2008442 w 2094757"/>
              <a:gd name="connsiteY10" fmla="*/ 136096 h 584674"/>
              <a:gd name="connsiteX11" fmla="*/ 2075199 w 2094757"/>
              <a:gd name="connsiteY11" fmla="*/ 209866 h 584674"/>
              <a:gd name="connsiteX12" fmla="*/ 1832331 w 2094757"/>
              <a:gd name="connsiteY12" fmla="*/ 268318 h 584674"/>
              <a:gd name="connsiteX13" fmla="*/ 1451037 w 2094757"/>
              <a:gd name="connsiteY13" fmla="*/ 296562 h 584674"/>
              <a:gd name="connsiteX14" fmla="*/ 917931 w 2094757"/>
              <a:gd name="connsiteY14" fmla="*/ 257727 h 584674"/>
              <a:gd name="connsiteX15" fmla="*/ 751997 w 2094757"/>
              <a:gd name="connsiteY15" fmla="*/ 204769 h 584674"/>
              <a:gd name="connsiteX16" fmla="*/ 1129761 w 2094757"/>
              <a:gd name="connsiteY16" fmla="*/ 137690 h 584674"/>
              <a:gd name="connsiteX17" fmla="*/ 1737007 w 2094757"/>
              <a:gd name="connsiteY17" fmla="*/ 144751 h 584674"/>
              <a:gd name="connsiteX18" fmla="*/ 2090140 w 2094757"/>
              <a:gd name="connsiteY18" fmla="*/ 246311 h 584674"/>
              <a:gd name="connsiteX19" fmla="*/ 1892432 w 2094757"/>
              <a:gd name="connsiteY19" fmla="*/ 330672 h 584674"/>
              <a:gd name="connsiteX20" fmla="*/ 1482811 w 2094757"/>
              <a:gd name="connsiteY20" fmla="*/ 360111 h 584674"/>
              <a:gd name="connsiteX21" fmla="*/ 928522 w 2094757"/>
              <a:gd name="connsiteY21" fmla="*/ 335398 h 584674"/>
              <a:gd name="connsiteX22" fmla="*/ 737875 w 2094757"/>
              <a:gd name="connsiteY22" fmla="*/ 275379 h 584674"/>
              <a:gd name="connsiteX23" fmla="*/ 1023846 w 2094757"/>
              <a:gd name="connsiteY23" fmla="*/ 211830 h 584674"/>
              <a:gd name="connsiteX24" fmla="*/ 1686018 w 2094757"/>
              <a:gd name="connsiteY24" fmla="*/ 247053 h 584674"/>
              <a:gd name="connsiteX25" fmla="*/ 2080780 w 2094757"/>
              <a:gd name="connsiteY25" fmla="*/ 323955 h 584674"/>
              <a:gd name="connsiteX26" fmla="*/ 1945389 w 2094757"/>
              <a:gd name="connsiteY26" fmla="*/ 402449 h 584674"/>
              <a:gd name="connsiteX27" fmla="*/ 1371151 w 2094757"/>
              <a:gd name="connsiteY27" fmla="*/ 436587 h 584674"/>
              <a:gd name="connsiteX28" fmla="*/ 946175 w 2094757"/>
              <a:gd name="connsiteY28" fmla="*/ 402477 h 584674"/>
              <a:gd name="connsiteX29" fmla="*/ 747069 w 2094757"/>
              <a:gd name="connsiteY29" fmla="*/ 348351 h 584674"/>
              <a:gd name="connsiteX30" fmla="*/ 829098 w 2094757"/>
              <a:gd name="connsiteY30" fmla="*/ 312677 h 584674"/>
              <a:gd name="connsiteX31" fmla="*/ 1006690 w 2094757"/>
              <a:gd name="connsiteY31" fmla="*/ 297703 h 584674"/>
              <a:gd name="connsiteX32" fmla="*/ 1378946 w 2094757"/>
              <a:gd name="connsiteY32" fmla="*/ 300382 h 584674"/>
              <a:gd name="connsiteX33" fmla="*/ 1722719 w 2094757"/>
              <a:gd name="connsiteY33" fmla="*/ 324697 h 584674"/>
              <a:gd name="connsiteX34" fmla="*/ 1943744 w 2094757"/>
              <a:gd name="connsiteY34" fmla="*/ 361595 h 584674"/>
              <a:gd name="connsiteX35" fmla="*/ 2073637 w 2094757"/>
              <a:gd name="connsiteY35" fmla="*/ 415830 h 584674"/>
              <a:gd name="connsiteX36" fmla="*/ 1857044 w 2094757"/>
              <a:gd name="connsiteY36" fmla="*/ 494270 h 584674"/>
              <a:gd name="connsiteX37" fmla="*/ 1372217 w 2094757"/>
              <a:gd name="connsiteY37" fmla="*/ 517816 h 584674"/>
              <a:gd name="connsiteX38" fmla="*/ 903809 w 2094757"/>
              <a:gd name="connsiteY38" fmla="*/ 476618 h 584674"/>
              <a:gd name="connsiteX39" fmla="*/ 751997 w 2094757"/>
              <a:gd name="connsiteY39" fmla="*/ 427191 h 584674"/>
              <a:gd name="connsiteX40" fmla="*/ 981811 w 2094757"/>
              <a:gd name="connsiteY40" fmla="*/ 373835 h 584674"/>
              <a:gd name="connsiteX41" fmla="*/ 1624031 w 2094757"/>
              <a:gd name="connsiteY41" fmla="*/ 388355 h 584674"/>
              <a:gd name="connsiteX42" fmla="*/ 1961645 w 2094757"/>
              <a:gd name="connsiteY42" fmla="*/ 422067 h 584674"/>
              <a:gd name="connsiteX43" fmla="*/ 2082996 w 2094757"/>
              <a:gd name="connsiteY43" fmla="*/ 480148 h 584674"/>
              <a:gd name="connsiteX44" fmla="*/ 1982496 w 2094757"/>
              <a:gd name="connsiteY44" fmla="*/ 538202 h 584674"/>
              <a:gd name="connsiteX45" fmla="*/ 1592422 w 2094757"/>
              <a:gd name="connsiteY45" fmla="*/ 582415 h 584674"/>
              <a:gd name="connsiteX46" fmla="*/ 1188466 w 2094757"/>
              <a:gd name="connsiteY46" fmla="*/ 572573 h 584674"/>
              <a:gd name="connsiteX47" fmla="*/ 859963 w 2094757"/>
              <a:gd name="connsiteY47" fmla="*/ 524107 h 584674"/>
              <a:gd name="connsiteX48" fmla="*/ 476617 w 2094757"/>
              <a:gd name="connsiteY48" fmla="*/ 427191 h 584674"/>
              <a:gd name="connsiteX49" fmla="*/ 0 w 2094757"/>
              <a:gd name="connsiteY49" fmla="*/ 285971 h 584674"/>
              <a:gd name="connsiteX0" fmla="*/ 540167 w 2094757"/>
              <a:gd name="connsiteY0" fmla="*/ 0 h 584674"/>
              <a:gd name="connsiteX1" fmla="*/ 1468689 w 2094757"/>
              <a:gd name="connsiteY1" fmla="*/ 10592 h 584674"/>
              <a:gd name="connsiteX2" fmla="*/ 1920593 w 2094757"/>
              <a:gd name="connsiteY2" fmla="*/ 49427 h 584674"/>
              <a:gd name="connsiteX3" fmla="*/ 2084146 w 2094757"/>
              <a:gd name="connsiteY3" fmla="*/ 129036 h 584674"/>
              <a:gd name="connsiteX4" fmla="*/ 1835861 w 2094757"/>
              <a:gd name="connsiteY4" fmla="*/ 208300 h 584674"/>
              <a:gd name="connsiteX5" fmla="*/ 1405140 w 2094757"/>
              <a:gd name="connsiteY5" fmla="*/ 236544 h 584674"/>
              <a:gd name="connsiteX6" fmla="*/ 776711 w 2094757"/>
              <a:gd name="connsiteY6" fmla="*/ 158873 h 584674"/>
              <a:gd name="connsiteX7" fmla="*/ 896748 w 2094757"/>
              <a:gd name="connsiteY7" fmla="*/ 81202 h 584674"/>
              <a:gd name="connsiteX8" fmla="*/ 1386255 w 2094757"/>
              <a:gd name="connsiteY8" fmla="*/ 62752 h 584674"/>
              <a:gd name="connsiteX9" fmla="*/ 1747516 w 2094757"/>
              <a:gd name="connsiteY9" fmla="*/ 80405 h 584674"/>
              <a:gd name="connsiteX10" fmla="*/ 2008442 w 2094757"/>
              <a:gd name="connsiteY10" fmla="*/ 136096 h 584674"/>
              <a:gd name="connsiteX11" fmla="*/ 2075199 w 2094757"/>
              <a:gd name="connsiteY11" fmla="*/ 209866 h 584674"/>
              <a:gd name="connsiteX12" fmla="*/ 1832331 w 2094757"/>
              <a:gd name="connsiteY12" fmla="*/ 268318 h 584674"/>
              <a:gd name="connsiteX13" fmla="*/ 1451037 w 2094757"/>
              <a:gd name="connsiteY13" fmla="*/ 296562 h 584674"/>
              <a:gd name="connsiteX14" fmla="*/ 917931 w 2094757"/>
              <a:gd name="connsiteY14" fmla="*/ 257727 h 584674"/>
              <a:gd name="connsiteX15" fmla="*/ 751997 w 2094757"/>
              <a:gd name="connsiteY15" fmla="*/ 204769 h 584674"/>
              <a:gd name="connsiteX16" fmla="*/ 1129761 w 2094757"/>
              <a:gd name="connsiteY16" fmla="*/ 137690 h 584674"/>
              <a:gd name="connsiteX17" fmla="*/ 1737007 w 2094757"/>
              <a:gd name="connsiteY17" fmla="*/ 144751 h 584674"/>
              <a:gd name="connsiteX18" fmla="*/ 2090140 w 2094757"/>
              <a:gd name="connsiteY18" fmla="*/ 246311 h 584674"/>
              <a:gd name="connsiteX19" fmla="*/ 1892432 w 2094757"/>
              <a:gd name="connsiteY19" fmla="*/ 330672 h 584674"/>
              <a:gd name="connsiteX20" fmla="*/ 1482811 w 2094757"/>
              <a:gd name="connsiteY20" fmla="*/ 360111 h 584674"/>
              <a:gd name="connsiteX21" fmla="*/ 928522 w 2094757"/>
              <a:gd name="connsiteY21" fmla="*/ 335398 h 584674"/>
              <a:gd name="connsiteX22" fmla="*/ 737875 w 2094757"/>
              <a:gd name="connsiteY22" fmla="*/ 275379 h 584674"/>
              <a:gd name="connsiteX23" fmla="*/ 1023846 w 2094757"/>
              <a:gd name="connsiteY23" fmla="*/ 211830 h 584674"/>
              <a:gd name="connsiteX24" fmla="*/ 1686018 w 2094757"/>
              <a:gd name="connsiteY24" fmla="*/ 247053 h 584674"/>
              <a:gd name="connsiteX25" fmla="*/ 2080780 w 2094757"/>
              <a:gd name="connsiteY25" fmla="*/ 323955 h 584674"/>
              <a:gd name="connsiteX26" fmla="*/ 1945389 w 2094757"/>
              <a:gd name="connsiteY26" fmla="*/ 402449 h 584674"/>
              <a:gd name="connsiteX27" fmla="*/ 1371151 w 2094757"/>
              <a:gd name="connsiteY27" fmla="*/ 436587 h 584674"/>
              <a:gd name="connsiteX28" fmla="*/ 946175 w 2094757"/>
              <a:gd name="connsiteY28" fmla="*/ 402477 h 584674"/>
              <a:gd name="connsiteX29" fmla="*/ 747069 w 2094757"/>
              <a:gd name="connsiteY29" fmla="*/ 348351 h 584674"/>
              <a:gd name="connsiteX30" fmla="*/ 829098 w 2094757"/>
              <a:gd name="connsiteY30" fmla="*/ 312677 h 584674"/>
              <a:gd name="connsiteX31" fmla="*/ 1006690 w 2094757"/>
              <a:gd name="connsiteY31" fmla="*/ 297703 h 584674"/>
              <a:gd name="connsiteX32" fmla="*/ 1378946 w 2094757"/>
              <a:gd name="connsiteY32" fmla="*/ 300382 h 584674"/>
              <a:gd name="connsiteX33" fmla="*/ 1722719 w 2094757"/>
              <a:gd name="connsiteY33" fmla="*/ 324697 h 584674"/>
              <a:gd name="connsiteX34" fmla="*/ 1943744 w 2094757"/>
              <a:gd name="connsiteY34" fmla="*/ 361595 h 584674"/>
              <a:gd name="connsiteX35" fmla="*/ 2073637 w 2094757"/>
              <a:gd name="connsiteY35" fmla="*/ 415830 h 584674"/>
              <a:gd name="connsiteX36" fmla="*/ 1857044 w 2094757"/>
              <a:gd name="connsiteY36" fmla="*/ 494270 h 584674"/>
              <a:gd name="connsiteX37" fmla="*/ 1372217 w 2094757"/>
              <a:gd name="connsiteY37" fmla="*/ 517816 h 584674"/>
              <a:gd name="connsiteX38" fmla="*/ 903809 w 2094757"/>
              <a:gd name="connsiteY38" fmla="*/ 476618 h 584674"/>
              <a:gd name="connsiteX39" fmla="*/ 751997 w 2094757"/>
              <a:gd name="connsiteY39" fmla="*/ 427191 h 584674"/>
              <a:gd name="connsiteX40" fmla="*/ 981811 w 2094757"/>
              <a:gd name="connsiteY40" fmla="*/ 373835 h 584674"/>
              <a:gd name="connsiteX41" fmla="*/ 1624031 w 2094757"/>
              <a:gd name="connsiteY41" fmla="*/ 388355 h 584674"/>
              <a:gd name="connsiteX42" fmla="*/ 1961645 w 2094757"/>
              <a:gd name="connsiteY42" fmla="*/ 422067 h 584674"/>
              <a:gd name="connsiteX43" fmla="*/ 2082996 w 2094757"/>
              <a:gd name="connsiteY43" fmla="*/ 480148 h 584674"/>
              <a:gd name="connsiteX44" fmla="*/ 1982496 w 2094757"/>
              <a:gd name="connsiteY44" fmla="*/ 538202 h 584674"/>
              <a:gd name="connsiteX45" fmla="*/ 1592422 w 2094757"/>
              <a:gd name="connsiteY45" fmla="*/ 582415 h 584674"/>
              <a:gd name="connsiteX46" fmla="*/ 1188466 w 2094757"/>
              <a:gd name="connsiteY46" fmla="*/ 572573 h 584674"/>
              <a:gd name="connsiteX47" fmla="*/ 859963 w 2094757"/>
              <a:gd name="connsiteY47" fmla="*/ 524107 h 584674"/>
              <a:gd name="connsiteX48" fmla="*/ 476617 w 2094757"/>
              <a:gd name="connsiteY48" fmla="*/ 427191 h 584674"/>
              <a:gd name="connsiteX49" fmla="*/ 0 w 2094757"/>
              <a:gd name="connsiteY49" fmla="*/ 285971 h 584674"/>
              <a:gd name="connsiteX0" fmla="*/ 540167 w 2094757"/>
              <a:gd name="connsiteY0" fmla="*/ 0 h 584674"/>
              <a:gd name="connsiteX1" fmla="*/ 1468689 w 2094757"/>
              <a:gd name="connsiteY1" fmla="*/ 10592 h 584674"/>
              <a:gd name="connsiteX2" fmla="*/ 1920593 w 2094757"/>
              <a:gd name="connsiteY2" fmla="*/ 49427 h 584674"/>
              <a:gd name="connsiteX3" fmla="*/ 2084146 w 2094757"/>
              <a:gd name="connsiteY3" fmla="*/ 129036 h 584674"/>
              <a:gd name="connsiteX4" fmla="*/ 1835861 w 2094757"/>
              <a:gd name="connsiteY4" fmla="*/ 208300 h 584674"/>
              <a:gd name="connsiteX5" fmla="*/ 1405140 w 2094757"/>
              <a:gd name="connsiteY5" fmla="*/ 236544 h 584674"/>
              <a:gd name="connsiteX6" fmla="*/ 776711 w 2094757"/>
              <a:gd name="connsiteY6" fmla="*/ 158873 h 584674"/>
              <a:gd name="connsiteX7" fmla="*/ 896748 w 2094757"/>
              <a:gd name="connsiteY7" fmla="*/ 87466 h 584674"/>
              <a:gd name="connsiteX8" fmla="*/ 1386255 w 2094757"/>
              <a:gd name="connsiteY8" fmla="*/ 62752 h 584674"/>
              <a:gd name="connsiteX9" fmla="*/ 1747516 w 2094757"/>
              <a:gd name="connsiteY9" fmla="*/ 80405 h 584674"/>
              <a:gd name="connsiteX10" fmla="*/ 2008442 w 2094757"/>
              <a:gd name="connsiteY10" fmla="*/ 136096 h 584674"/>
              <a:gd name="connsiteX11" fmla="*/ 2075199 w 2094757"/>
              <a:gd name="connsiteY11" fmla="*/ 209866 h 584674"/>
              <a:gd name="connsiteX12" fmla="*/ 1832331 w 2094757"/>
              <a:gd name="connsiteY12" fmla="*/ 268318 h 584674"/>
              <a:gd name="connsiteX13" fmla="*/ 1451037 w 2094757"/>
              <a:gd name="connsiteY13" fmla="*/ 296562 h 584674"/>
              <a:gd name="connsiteX14" fmla="*/ 917931 w 2094757"/>
              <a:gd name="connsiteY14" fmla="*/ 257727 h 584674"/>
              <a:gd name="connsiteX15" fmla="*/ 751997 w 2094757"/>
              <a:gd name="connsiteY15" fmla="*/ 204769 h 584674"/>
              <a:gd name="connsiteX16" fmla="*/ 1129761 w 2094757"/>
              <a:gd name="connsiteY16" fmla="*/ 137690 h 584674"/>
              <a:gd name="connsiteX17" fmla="*/ 1737007 w 2094757"/>
              <a:gd name="connsiteY17" fmla="*/ 144751 h 584674"/>
              <a:gd name="connsiteX18" fmla="*/ 2090140 w 2094757"/>
              <a:gd name="connsiteY18" fmla="*/ 246311 h 584674"/>
              <a:gd name="connsiteX19" fmla="*/ 1892432 w 2094757"/>
              <a:gd name="connsiteY19" fmla="*/ 330672 h 584674"/>
              <a:gd name="connsiteX20" fmla="*/ 1482811 w 2094757"/>
              <a:gd name="connsiteY20" fmla="*/ 360111 h 584674"/>
              <a:gd name="connsiteX21" fmla="*/ 928522 w 2094757"/>
              <a:gd name="connsiteY21" fmla="*/ 335398 h 584674"/>
              <a:gd name="connsiteX22" fmla="*/ 737875 w 2094757"/>
              <a:gd name="connsiteY22" fmla="*/ 275379 h 584674"/>
              <a:gd name="connsiteX23" fmla="*/ 1023846 w 2094757"/>
              <a:gd name="connsiteY23" fmla="*/ 211830 h 584674"/>
              <a:gd name="connsiteX24" fmla="*/ 1686018 w 2094757"/>
              <a:gd name="connsiteY24" fmla="*/ 247053 h 584674"/>
              <a:gd name="connsiteX25" fmla="*/ 2080780 w 2094757"/>
              <a:gd name="connsiteY25" fmla="*/ 323955 h 584674"/>
              <a:gd name="connsiteX26" fmla="*/ 1945389 w 2094757"/>
              <a:gd name="connsiteY26" fmla="*/ 402449 h 584674"/>
              <a:gd name="connsiteX27" fmla="*/ 1371151 w 2094757"/>
              <a:gd name="connsiteY27" fmla="*/ 436587 h 584674"/>
              <a:gd name="connsiteX28" fmla="*/ 946175 w 2094757"/>
              <a:gd name="connsiteY28" fmla="*/ 402477 h 584674"/>
              <a:gd name="connsiteX29" fmla="*/ 747069 w 2094757"/>
              <a:gd name="connsiteY29" fmla="*/ 348351 h 584674"/>
              <a:gd name="connsiteX30" fmla="*/ 829098 w 2094757"/>
              <a:gd name="connsiteY30" fmla="*/ 312677 h 584674"/>
              <a:gd name="connsiteX31" fmla="*/ 1006690 w 2094757"/>
              <a:gd name="connsiteY31" fmla="*/ 297703 h 584674"/>
              <a:gd name="connsiteX32" fmla="*/ 1378946 w 2094757"/>
              <a:gd name="connsiteY32" fmla="*/ 300382 h 584674"/>
              <a:gd name="connsiteX33" fmla="*/ 1722719 w 2094757"/>
              <a:gd name="connsiteY33" fmla="*/ 324697 h 584674"/>
              <a:gd name="connsiteX34" fmla="*/ 1943744 w 2094757"/>
              <a:gd name="connsiteY34" fmla="*/ 361595 h 584674"/>
              <a:gd name="connsiteX35" fmla="*/ 2073637 w 2094757"/>
              <a:gd name="connsiteY35" fmla="*/ 415830 h 584674"/>
              <a:gd name="connsiteX36" fmla="*/ 1857044 w 2094757"/>
              <a:gd name="connsiteY36" fmla="*/ 494270 h 584674"/>
              <a:gd name="connsiteX37" fmla="*/ 1372217 w 2094757"/>
              <a:gd name="connsiteY37" fmla="*/ 517816 h 584674"/>
              <a:gd name="connsiteX38" fmla="*/ 903809 w 2094757"/>
              <a:gd name="connsiteY38" fmla="*/ 476618 h 584674"/>
              <a:gd name="connsiteX39" fmla="*/ 751997 w 2094757"/>
              <a:gd name="connsiteY39" fmla="*/ 427191 h 584674"/>
              <a:gd name="connsiteX40" fmla="*/ 981811 w 2094757"/>
              <a:gd name="connsiteY40" fmla="*/ 373835 h 584674"/>
              <a:gd name="connsiteX41" fmla="*/ 1624031 w 2094757"/>
              <a:gd name="connsiteY41" fmla="*/ 388355 h 584674"/>
              <a:gd name="connsiteX42" fmla="*/ 1961645 w 2094757"/>
              <a:gd name="connsiteY42" fmla="*/ 422067 h 584674"/>
              <a:gd name="connsiteX43" fmla="*/ 2082996 w 2094757"/>
              <a:gd name="connsiteY43" fmla="*/ 480148 h 584674"/>
              <a:gd name="connsiteX44" fmla="*/ 1982496 w 2094757"/>
              <a:gd name="connsiteY44" fmla="*/ 538202 h 584674"/>
              <a:gd name="connsiteX45" fmla="*/ 1592422 w 2094757"/>
              <a:gd name="connsiteY45" fmla="*/ 582415 h 584674"/>
              <a:gd name="connsiteX46" fmla="*/ 1188466 w 2094757"/>
              <a:gd name="connsiteY46" fmla="*/ 572573 h 584674"/>
              <a:gd name="connsiteX47" fmla="*/ 859963 w 2094757"/>
              <a:gd name="connsiteY47" fmla="*/ 524107 h 584674"/>
              <a:gd name="connsiteX48" fmla="*/ 476617 w 2094757"/>
              <a:gd name="connsiteY48" fmla="*/ 427191 h 584674"/>
              <a:gd name="connsiteX49" fmla="*/ 0 w 2094757"/>
              <a:gd name="connsiteY49" fmla="*/ 285971 h 584674"/>
              <a:gd name="connsiteX0" fmla="*/ 540167 w 2094757"/>
              <a:gd name="connsiteY0" fmla="*/ 0 h 584674"/>
              <a:gd name="connsiteX1" fmla="*/ 1468689 w 2094757"/>
              <a:gd name="connsiteY1" fmla="*/ 10592 h 584674"/>
              <a:gd name="connsiteX2" fmla="*/ 1920593 w 2094757"/>
              <a:gd name="connsiteY2" fmla="*/ 49427 h 584674"/>
              <a:gd name="connsiteX3" fmla="*/ 2084146 w 2094757"/>
              <a:gd name="connsiteY3" fmla="*/ 129036 h 584674"/>
              <a:gd name="connsiteX4" fmla="*/ 1835861 w 2094757"/>
              <a:gd name="connsiteY4" fmla="*/ 208300 h 584674"/>
              <a:gd name="connsiteX5" fmla="*/ 1397997 w 2094757"/>
              <a:gd name="connsiteY5" fmla="*/ 219317 h 584674"/>
              <a:gd name="connsiteX6" fmla="*/ 776711 w 2094757"/>
              <a:gd name="connsiteY6" fmla="*/ 158873 h 584674"/>
              <a:gd name="connsiteX7" fmla="*/ 896748 w 2094757"/>
              <a:gd name="connsiteY7" fmla="*/ 87466 h 584674"/>
              <a:gd name="connsiteX8" fmla="*/ 1386255 w 2094757"/>
              <a:gd name="connsiteY8" fmla="*/ 62752 h 584674"/>
              <a:gd name="connsiteX9" fmla="*/ 1747516 w 2094757"/>
              <a:gd name="connsiteY9" fmla="*/ 80405 h 584674"/>
              <a:gd name="connsiteX10" fmla="*/ 2008442 w 2094757"/>
              <a:gd name="connsiteY10" fmla="*/ 136096 h 584674"/>
              <a:gd name="connsiteX11" fmla="*/ 2075199 w 2094757"/>
              <a:gd name="connsiteY11" fmla="*/ 209866 h 584674"/>
              <a:gd name="connsiteX12" fmla="*/ 1832331 w 2094757"/>
              <a:gd name="connsiteY12" fmla="*/ 268318 h 584674"/>
              <a:gd name="connsiteX13" fmla="*/ 1451037 w 2094757"/>
              <a:gd name="connsiteY13" fmla="*/ 296562 h 584674"/>
              <a:gd name="connsiteX14" fmla="*/ 917931 w 2094757"/>
              <a:gd name="connsiteY14" fmla="*/ 257727 h 584674"/>
              <a:gd name="connsiteX15" fmla="*/ 751997 w 2094757"/>
              <a:gd name="connsiteY15" fmla="*/ 204769 h 584674"/>
              <a:gd name="connsiteX16" fmla="*/ 1129761 w 2094757"/>
              <a:gd name="connsiteY16" fmla="*/ 137690 h 584674"/>
              <a:gd name="connsiteX17" fmla="*/ 1737007 w 2094757"/>
              <a:gd name="connsiteY17" fmla="*/ 144751 h 584674"/>
              <a:gd name="connsiteX18" fmla="*/ 2090140 w 2094757"/>
              <a:gd name="connsiteY18" fmla="*/ 246311 h 584674"/>
              <a:gd name="connsiteX19" fmla="*/ 1892432 w 2094757"/>
              <a:gd name="connsiteY19" fmla="*/ 330672 h 584674"/>
              <a:gd name="connsiteX20" fmla="*/ 1482811 w 2094757"/>
              <a:gd name="connsiteY20" fmla="*/ 360111 h 584674"/>
              <a:gd name="connsiteX21" fmla="*/ 928522 w 2094757"/>
              <a:gd name="connsiteY21" fmla="*/ 335398 h 584674"/>
              <a:gd name="connsiteX22" fmla="*/ 737875 w 2094757"/>
              <a:gd name="connsiteY22" fmla="*/ 275379 h 584674"/>
              <a:gd name="connsiteX23" fmla="*/ 1023846 w 2094757"/>
              <a:gd name="connsiteY23" fmla="*/ 211830 h 584674"/>
              <a:gd name="connsiteX24" fmla="*/ 1686018 w 2094757"/>
              <a:gd name="connsiteY24" fmla="*/ 247053 h 584674"/>
              <a:gd name="connsiteX25" fmla="*/ 2080780 w 2094757"/>
              <a:gd name="connsiteY25" fmla="*/ 323955 h 584674"/>
              <a:gd name="connsiteX26" fmla="*/ 1945389 w 2094757"/>
              <a:gd name="connsiteY26" fmla="*/ 402449 h 584674"/>
              <a:gd name="connsiteX27" fmla="*/ 1371151 w 2094757"/>
              <a:gd name="connsiteY27" fmla="*/ 436587 h 584674"/>
              <a:gd name="connsiteX28" fmla="*/ 946175 w 2094757"/>
              <a:gd name="connsiteY28" fmla="*/ 402477 h 584674"/>
              <a:gd name="connsiteX29" fmla="*/ 747069 w 2094757"/>
              <a:gd name="connsiteY29" fmla="*/ 348351 h 584674"/>
              <a:gd name="connsiteX30" fmla="*/ 829098 w 2094757"/>
              <a:gd name="connsiteY30" fmla="*/ 312677 h 584674"/>
              <a:gd name="connsiteX31" fmla="*/ 1006690 w 2094757"/>
              <a:gd name="connsiteY31" fmla="*/ 297703 h 584674"/>
              <a:gd name="connsiteX32" fmla="*/ 1378946 w 2094757"/>
              <a:gd name="connsiteY32" fmla="*/ 300382 h 584674"/>
              <a:gd name="connsiteX33" fmla="*/ 1722719 w 2094757"/>
              <a:gd name="connsiteY33" fmla="*/ 324697 h 584674"/>
              <a:gd name="connsiteX34" fmla="*/ 1943744 w 2094757"/>
              <a:gd name="connsiteY34" fmla="*/ 361595 h 584674"/>
              <a:gd name="connsiteX35" fmla="*/ 2073637 w 2094757"/>
              <a:gd name="connsiteY35" fmla="*/ 415830 h 584674"/>
              <a:gd name="connsiteX36" fmla="*/ 1857044 w 2094757"/>
              <a:gd name="connsiteY36" fmla="*/ 494270 h 584674"/>
              <a:gd name="connsiteX37" fmla="*/ 1372217 w 2094757"/>
              <a:gd name="connsiteY37" fmla="*/ 517816 h 584674"/>
              <a:gd name="connsiteX38" fmla="*/ 903809 w 2094757"/>
              <a:gd name="connsiteY38" fmla="*/ 476618 h 584674"/>
              <a:gd name="connsiteX39" fmla="*/ 751997 w 2094757"/>
              <a:gd name="connsiteY39" fmla="*/ 427191 h 584674"/>
              <a:gd name="connsiteX40" fmla="*/ 981811 w 2094757"/>
              <a:gd name="connsiteY40" fmla="*/ 373835 h 584674"/>
              <a:gd name="connsiteX41" fmla="*/ 1624031 w 2094757"/>
              <a:gd name="connsiteY41" fmla="*/ 388355 h 584674"/>
              <a:gd name="connsiteX42" fmla="*/ 1961645 w 2094757"/>
              <a:gd name="connsiteY42" fmla="*/ 422067 h 584674"/>
              <a:gd name="connsiteX43" fmla="*/ 2082996 w 2094757"/>
              <a:gd name="connsiteY43" fmla="*/ 480148 h 584674"/>
              <a:gd name="connsiteX44" fmla="*/ 1982496 w 2094757"/>
              <a:gd name="connsiteY44" fmla="*/ 538202 h 584674"/>
              <a:gd name="connsiteX45" fmla="*/ 1592422 w 2094757"/>
              <a:gd name="connsiteY45" fmla="*/ 582415 h 584674"/>
              <a:gd name="connsiteX46" fmla="*/ 1188466 w 2094757"/>
              <a:gd name="connsiteY46" fmla="*/ 572573 h 584674"/>
              <a:gd name="connsiteX47" fmla="*/ 859963 w 2094757"/>
              <a:gd name="connsiteY47" fmla="*/ 524107 h 584674"/>
              <a:gd name="connsiteX48" fmla="*/ 476617 w 2094757"/>
              <a:gd name="connsiteY48" fmla="*/ 427191 h 584674"/>
              <a:gd name="connsiteX49" fmla="*/ 0 w 2094757"/>
              <a:gd name="connsiteY49" fmla="*/ 285971 h 584674"/>
              <a:gd name="connsiteX0" fmla="*/ 540167 w 2094757"/>
              <a:gd name="connsiteY0" fmla="*/ 0 h 584674"/>
              <a:gd name="connsiteX1" fmla="*/ 1468689 w 2094757"/>
              <a:gd name="connsiteY1" fmla="*/ 10592 h 584674"/>
              <a:gd name="connsiteX2" fmla="*/ 1920593 w 2094757"/>
              <a:gd name="connsiteY2" fmla="*/ 49427 h 584674"/>
              <a:gd name="connsiteX3" fmla="*/ 2084146 w 2094757"/>
              <a:gd name="connsiteY3" fmla="*/ 129036 h 584674"/>
              <a:gd name="connsiteX4" fmla="*/ 1835861 w 2094757"/>
              <a:gd name="connsiteY4" fmla="*/ 208300 h 584674"/>
              <a:gd name="connsiteX5" fmla="*/ 1397997 w 2094757"/>
              <a:gd name="connsiteY5" fmla="*/ 219317 h 584674"/>
              <a:gd name="connsiteX6" fmla="*/ 776711 w 2094757"/>
              <a:gd name="connsiteY6" fmla="*/ 158873 h 584674"/>
              <a:gd name="connsiteX7" fmla="*/ 896748 w 2094757"/>
              <a:gd name="connsiteY7" fmla="*/ 87466 h 584674"/>
              <a:gd name="connsiteX8" fmla="*/ 1386255 w 2094757"/>
              <a:gd name="connsiteY8" fmla="*/ 62752 h 584674"/>
              <a:gd name="connsiteX9" fmla="*/ 1766566 w 2094757"/>
              <a:gd name="connsiteY9" fmla="*/ 86669 h 584674"/>
              <a:gd name="connsiteX10" fmla="*/ 2008442 w 2094757"/>
              <a:gd name="connsiteY10" fmla="*/ 136096 h 584674"/>
              <a:gd name="connsiteX11" fmla="*/ 2075199 w 2094757"/>
              <a:gd name="connsiteY11" fmla="*/ 209866 h 584674"/>
              <a:gd name="connsiteX12" fmla="*/ 1832331 w 2094757"/>
              <a:gd name="connsiteY12" fmla="*/ 268318 h 584674"/>
              <a:gd name="connsiteX13" fmla="*/ 1451037 w 2094757"/>
              <a:gd name="connsiteY13" fmla="*/ 296562 h 584674"/>
              <a:gd name="connsiteX14" fmla="*/ 917931 w 2094757"/>
              <a:gd name="connsiteY14" fmla="*/ 257727 h 584674"/>
              <a:gd name="connsiteX15" fmla="*/ 751997 w 2094757"/>
              <a:gd name="connsiteY15" fmla="*/ 204769 h 584674"/>
              <a:gd name="connsiteX16" fmla="*/ 1129761 w 2094757"/>
              <a:gd name="connsiteY16" fmla="*/ 137690 h 584674"/>
              <a:gd name="connsiteX17" fmla="*/ 1737007 w 2094757"/>
              <a:gd name="connsiteY17" fmla="*/ 144751 h 584674"/>
              <a:gd name="connsiteX18" fmla="*/ 2090140 w 2094757"/>
              <a:gd name="connsiteY18" fmla="*/ 246311 h 584674"/>
              <a:gd name="connsiteX19" fmla="*/ 1892432 w 2094757"/>
              <a:gd name="connsiteY19" fmla="*/ 330672 h 584674"/>
              <a:gd name="connsiteX20" fmla="*/ 1482811 w 2094757"/>
              <a:gd name="connsiteY20" fmla="*/ 360111 h 584674"/>
              <a:gd name="connsiteX21" fmla="*/ 928522 w 2094757"/>
              <a:gd name="connsiteY21" fmla="*/ 335398 h 584674"/>
              <a:gd name="connsiteX22" fmla="*/ 737875 w 2094757"/>
              <a:gd name="connsiteY22" fmla="*/ 275379 h 584674"/>
              <a:gd name="connsiteX23" fmla="*/ 1023846 w 2094757"/>
              <a:gd name="connsiteY23" fmla="*/ 211830 h 584674"/>
              <a:gd name="connsiteX24" fmla="*/ 1686018 w 2094757"/>
              <a:gd name="connsiteY24" fmla="*/ 247053 h 584674"/>
              <a:gd name="connsiteX25" fmla="*/ 2080780 w 2094757"/>
              <a:gd name="connsiteY25" fmla="*/ 323955 h 584674"/>
              <a:gd name="connsiteX26" fmla="*/ 1945389 w 2094757"/>
              <a:gd name="connsiteY26" fmla="*/ 402449 h 584674"/>
              <a:gd name="connsiteX27" fmla="*/ 1371151 w 2094757"/>
              <a:gd name="connsiteY27" fmla="*/ 436587 h 584674"/>
              <a:gd name="connsiteX28" fmla="*/ 946175 w 2094757"/>
              <a:gd name="connsiteY28" fmla="*/ 402477 h 584674"/>
              <a:gd name="connsiteX29" fmla="*/ 747069 w 2094757"/>
              <a:gd name="connsiteY29" fmla="*/ 348351 h 584674"/>
              <a:gd name="connsiteX30" fmla="*/ 829098 w 2094757"/>
              <a:gd name="connsiteY30" fmla="*/ 312677 h 584674"/>
              <a:gd name="connsiteX31" fmla="*/ 1006690 w 2094757"/>
              <a:gd name="connsiteY31" fmla="*/ 297703 h 584674"/>
              <a:gd name="connsiteX32" fmla="*/ 1378946 w 2094757"/>
              <a:gd name="connsiteY32" fmla="*/ 300382 h 584674"/>
              <a:gd name="connsiteX33" fmla="*/ 1722719 w 2094757"/>
              <a:gd name="connsiteY33" fmla="*/ 324697 h 584674"/>
              <a:gd name="connsiteX34" fmla="*/ 1943744 w 2094757"/>
              <a:gd name="connsiteY34" fmla="*/ 361595 h 584674"/>
              <a:gd name="connsiteX35" fmla="*/ 2073637 w 2094757"/>
              <a:gd name="connsiteY35" fmla="*/ 415830 h 584674"/>
              <a:gd name="connsiteX36" fmla="*/ 1857044 w 2094757"/>
              <a:gd name="connsiteY36" fmla="*/ 494270 h 584674"/>
              <a:gd name="connsiteX37" fmla="*/ 1372217 w 2094757"/>
              <a:gd name="connsiteY37" fmla="*/ 517816 h 584674"/>
              <a:gd name="connsiteX38" fmla="*/ 903809 w 2094757"/>
              <a:gd name="connsiteY38" fmla="*/ 476618 h 584674"/>
              <a:gd name="connsiteX39" fmla="*/ 751997 w 2094757"/>
              <a:gd name="connsiteY39" fmla="*/ 427191 h 584674"/>
              <a:gd name="connsiteX40" fmla="*/ 981811 w 2094757"/>
              <a:gd name="connsiteY40" fmla="*/ 373835 h 584674"/>
              <a:gd name="connsiteX41" fmla="*/ 1624031 w 2094757"/>
              <a:gd name="connsiteY41" fmla="*/ 388355 h 584674"/>
              <a:gd name="connsiteX42" fmla="*/ 1961645 w 2094757"/>
              <a:gd name="connsiteY42" fmla="*/ 422067 h 584674"/>
              <a:gd name="connsiteX43" fmla="*/ 2082996 w 2094757"/>
              <a:gd name="connsiteY43" fmla="*/ 480148 h 584674"/>
              <a:gd name="connsiteX44" fmla="*/ 1982496 w 2094757"/>
              <a:gd name="connsiteY44" fmla="*/ 538202 h 584674"/>
              <a:gd name="connsiteX45" fmla="*/ 1592422 w 2094757"/>
              <a:gd name="connsiteY45" fmla="*/ 582415 h 584674"/>
              <a:gd name="connsiteX46" fmla="*/ 1188466 w 2094757"/>
              <a:gd name="connsiteY46" fmla="*/ 572573 h 584674"/>
              <a:gd name="connsiteX47" fmla="*/ 859963 w 2094757"/>
              <a:gd name="connsiteY47" fmla="*/ 524107 h 584674"/>
              <a:gd name="connsiteX48" fmla="*/ 476617 w 2094757"/>
              <a:gd name="connsiteY48" fmla="*/ 427191 h 584674"/>
              <a:gd name="connsiteX49" fmla="*/ 0 w 2094757"/>
              <a:gd name="connsiteY49" fmla="*/ 285971 h 584674"/>
              <a:gd name="connsiteX0" fmla="*/ 540167 w 2094757"/>
              <a:gd name="connsiteY0" fmla="*/ 0 h 584674"/>
              <a:gd name="connsiteX1" fmla="*/ 1468689 w 2094757"/>
              <a:gd name="connsiteY1" fmla="*/ 10592 h 584674"/>
              <a:gd name="connsiteX2" fmla="*/ 1920593 w 2094757"/>
              <a:gd name="connsiteY2" fmla="*/ 49427 h 584674"/>
              <a:gd name="connsiteX3" fmla="*/ 2084146 w 2094757"/>
              <a:gd name="connsiteY3" fmla="*/ 129036 h 584674"/>
              <a:gd name="connsiteX4" fmla="*/ 1835861 w 2094757"/>
              <a:gd name="connsiteY4" fmla="*/ 208300 h 584674"/>
              <a:gd name="connsiteX5" fmla="*/ 1397997 w 2094757"/>
              <a:gd name="connsiteY5" fmla="*/ 219317 h 584674"/>
              <a:gd name="connsiteX6" fmla="*/ 776711 w 2094757"/>
              <a:gd name="connsiteY6" fmla="*/ 158873 h 584674"/>
              <a:gd name="connsiteX7" fmla="*/ 896748 w 2094757"/>
              <a:gd name="connsiteY7" fmla="*/ 87466 h 584674"/>
              <a:gd name="connsiteX8" fmla="*/ 1386255 w 2094757"/>
              <a:gd name="connsiteY8" fmla="*/ 62752 h 584674"/>
              <a:gd name="connsiteX9" fmla="*/ 1766566 w 2094757"/>
              <a:gd name="connsiteY9" fmla="*/ 86669 h 584674"/>
              <a:gd name="connsiteX10" fmla="*/ 2008442 w 2094757"/>
              <a:gd name="connsiteY10" fmla="*/ 136096 h 584674"/>
              <a:gd name="connsiteX11" fmla="*/ 2075199 w 2094757"/>
              <a:gd name="connsiteY11" fmla="*/ 209866 h 584674"/>
              <a:gd name="connsiteX12" fmla="*/ 1832331 w 2094757"/>
              <a:gd name="connsiteY12" fmla="*/ 268318 h 584674"/>
              <a:gd name="connsiteX13" fmla="*/ 1451037 w 2094757"/>
              <a:gd name="connsiteY13" fmla="*/ 296562 h 584674"/>
              <a:gd name="connsiteX14" fmla="*/ 917931 w 2094757"/>
              <a:gd name="connsiteY14" fmla="*/ 257727 h 584674"/>
              <a:gd name="connsiteX15" fmla="*/ 751997 w 2094757"/>
              <a:gd name="connsiteY15" fmla="*/ 204769 h 584674"/>
              <a:gd name="connsiteX16" fmla="*/ 1129761 w 2094757"/>
              <a:gd name="connsiteY16" fmla="*/ 137690 h 584674"/>
              <a:gd name="connsiteX17" fmla="*/ 1737007 w 2094757"/>
              <a:gd name="connsiteY17" fmla="*/ 144751 h 584674"/>
              <a:gd name="connsiteX18" fmla="*/ 2090140 w 2094757"/>
              <a:gd name="connsiteY18" fmla="*/ 246311 h 584674"/>
              <a:gd name="connsiteX19" fmla="*/ 1892432 w 2094757"/>
              <a:gd name="connsiteY19" fmla="*/ 330672 h 584674"/>
              <a:gd name="connsiteX20" fmla="*/ 1482811 w 2094757"/>
              <a:gd name="connsiteY20" fmla="*/ 360111 h 584674"/>
              <a:gd name="connsiteX21" fmla="*/ 928522 w 2094757"/>
              <a:gd name="connsiteY21" fmla="*/ 335398 h 584674"/>
              <a:gd name="connsiteX22" fmla="*/ 737875 w 2094757"/>
              <a:gd name="connsiteY22" fmla="*/ 275379 h 584674"/>
              <a:gd name="connsiteX23" fmla="*/ 1019084 w 2094757"/>
              <a:gd name="connsiteY23" fmla="*/ 221226 h 584674"/>
              <a:gd name="connsiteX24" fmla="*/ 1686018 w 2094757"/>
              <a:gd name="connsiteY24" fmla="*/ 247053 h 584674"/>
              <a:gd name="connsiteX25" fmla="*/ 2080780 w 2094757"/>
              <a:gd name="connsiteY25" fmla="*/ 323955 h 584674"/>
              <a:gd name="connsiteX26" fmla="*/ 1945389 w 2094757"/>
              <a:gd name="connsiteY26" fmla="*/ 402449 h 584674"/>
              <a:gd name="connsiteX27" fmla="*/ 1371151 w 2094757"/>
              <a:gd name="connsiteY27" fmla="*/ 436587 h 584674"/>
              <a:gd name="connsiteX28" fmla="*/ 946175 w 2094757"/>
              <a:gd name="connsiteY28" fmla="*/ 402477 h 584674"/>
              <a:gd name="connsiteX29" fmla="*/ 747069 w 2094757"/>
              <a:gd name="connsiteY29" fmla="*/ 348351 h 584674"/>
              <a:gd name="connsiteX30" fmla="*/ 829098 w 2094757"/>
              <a:gd name="connsiteY30" fmla="*/ 312677 h 584674"/>
              <a:gd name="connsiteX31" fmla="*/ 1006690 w 2094757"/>
              <a:gd name="connsiteY31" fmla="*/ 297703 h 584674"/>
              <a:gd name="connsiteX32" fmla="*/ 1378946 w 2094757"/>
              <a:gd name="connsiteY32" fmla="*/ 300382 h 584674"/>
              <a:gd name="connsiteX33" fmla="*/ 1722719 w 2094757"/>
              <a:gd name="connsiteY33" fmla="*/ 324697 h 584674"/>
              <a:gd name="connsiteX34" fmla="*/ 1943744 w 2094757"/>
              <a:gd name="connsiteY34" fmla="*/ 361595 h 584674"/>
              <a:gd name="connsiteX35" fmla="*/ 2073637 w 2094757"/>
              <a:gd name="connsiteY35" fmla="*/ 415830 h 584674"/>
              <a:gd name="connsiteX36" fmla="*/ 1857044 w 2094757"/>
              <a:gd name="connsiteY36" fmla="*/ 494270 h 584674"/>
              <a:gd name="connsiteX37" fmla="*/ 1372217 w 2094757"/>
              <a:gd name="connsiteY37" fmla="*/ 517816 h 584674"/>
              <a:gd name="connsiteX38" fmla="*/ 903809 w 2094757"/>
              <a:gd name="connsiteY38" fmla="*/ 476618 h 584674"/>
              <a:gd name="connsiteX39" fmla="*/ 751997 w 2094757"/>
              <a:gd name="connsiteY39" fmla="*/ 427191 h 584674"/>
              <a:gd name="connsiteX40" fmla="*/ 981811 w 2094757"/>
              <a:gd name="connsiteY40" fmla="*/ 373835 h 584674"/>
              <a:gd name="connsiteX41" fmla="*/ 1624031 w 2094757"/>
              <a:gd name="connsiteY41" fmla="*/ 388355 h 584674"/>
              <a:gd name="connsiteX42" fmla="*/ 1961645 w 2094757"/>
              <a:gd name="connsiteY42" fmla="*/ 422067 h 584674"/>
              <a:gd name="connsiteX43" fmla="*/ 2082996 w 2094757"/>
              <a:gd name="connsiteY43" fmla="*/ 480148 h 584674"/>
              <a:gd name="connsiteX44" fmla="*/ 1982496 w 2094757"/>
              <a:gd name="connsiteY44" fmla="*/ 538202 h 584674"/>
              <a:gd name="connsiteX45" fmla="*/ 1592422 w 2094757"/>
              <a:gd name="connsiteY45" fmla="*/ 582415 h 584674"/>
              <a:gd name="connsiteX46" fmla="*/ 1188466 w 2094757"/>
              <a:gd name="connsiteY46" fmla="*/ 572573 h 584674"/>
              <a:gd name="connsiteX47" fmla="*/ 859963 w 2094757"/>
              <a:gd name="connsiteY47" fmla="*/ 524107 h 584674"/>
              <a:gd name="connsiteX48" fmla="*/ 476617 w 2094757"/>
              <a:gd name="connsiteY48" fmla="*/ 427191 h 584674"/>
              <a:gd name="connsiteX49" fmla="*/ 0 w 2094757"/>
              <a:gd name="connsiteY49" fmla="*/ 285971 h 584674"/>
              <a:gd name="connsiteX0" fmla="*/ 540167 w 2094757"/>
              <a:gd name="connsiteY0" fmla="*/ 0 h 584674"/>
              <a:gd name="connsiteX1" fmla="*/ 1468689 w 2094757"/>
              <a:gd name="connsiteY1" fmla="*/ 10592 h 584674"/>
              <a:gd name="connsiteX2" fmla="*/ 1920593 w 2094757"/>
              <a:gd name="connsiteY2" fmla="*/ 49427 h 584674"/>
              <a:gd name="connsiteX3" fmla="*/ 2084146 w 2094757"/>
              <a:gd name="connsiteY3" fmla="*/ 129036 h 584674"/>
              <a:gd name="connsiteX4" fmla="*/ 1835861 w 2094757"/>
              <a:gd name="connsiteY4" fmla="*/ 208300 h 584674"/>
              <a:gd name="connsiteX5" fmla="*/ 1397997 w 2094757"/>
              <a:gd name="connsiteY5" fmla="*/ 219317 h 584674"/>
              <a:gd name="connsiteX6" fmla="*/ 776711 w 2094757"/>
              <a:gd name="connsiteY6" fmla="*/ 158873 h 584674"/>
              <a:gd name="connsiteX7" fmla="*/ 896748 w 2094757"/>
              <a:gd name="connsiteY7" fmla="*/ 87466 h 584674"/>
              <a:gd name="connsiteX8" fmla="*/ 1386255 w 2094757"/>
              <a:gd name="connsiteY8" fmla="*/ 62752 h 584674"/>
              <a:gd name="connsiteX9" fmla="*/ 1766566 w 2094757"/>
              <a:gd name="connsiteY9" fmla="*/ 86669 h 584674"/>
              <a:gd name="connsiteX10" fmla="*/ 2008442 w 2094757"/>
              <a:gd name="connsiteY10" fmla="*/ 136096 h 584674"/>
              <a:gd name="connsiteX11" fmla="*/ 2075199 w 2094757"/>
              <a:gd name="connsiteY11" fmla="*/ 209866 h 584674"/>
              <a:gd name="connsiteX12" fmla="*/ 1832331 w 2094757"/>
              <a:gd name="connsiteY12" fmla="*/ 268318 h 584674"/>
              <a:gd name="connsiteX13" fmla="*/ 1451037 w 2094757"/>
              <a:gd name="connsiteY13" fmla="*/ 296562 h 584674"/>
              <a:gd name="connsiteX14" fmla="*/ 917931 w 2094757"/>
              <a:gd name="connsiteY14" fmla="*/ 257727 h 584674"/>
              <a:gd name="connsiteX15" fmla="*/ 751997 w 2094757"/>
              <a:gd name="connsiteY15" fmla="*/ 204769 h 584674"/>
              <a:gd name="connsiteX16" fmla="*/ 1129761 w 2094757"/>
              <a:gd name="connsiteY16" fmla="*/ 137690 h 584674"/>
              <a:gd name="connsiteX17" fmla="*/ 1737007 w 2094757"/>
              <a:gd name="connsiteY17" fmla="*/ 144751 h 584674"/>
              <a:gd name="connsiteX18" fmla="*/ 2090140 w 2094757"/>
              <a:gd name="connsiteY18" fmla="*/ 246311 h 584674"/>
              <a:gd name="connsiteX19" fmla="*/ 1892432 w 2094757"/>
              <a:gd name="connsiteY19" fmla="*/ 330672 h 584674"/>
              <a:gd name="connsiteX20" fmla="*/ 1482811 w 2094757"/>
              <a:gd name="connsiteY20" fmla="*/ 360111 h 584674"/>
              <a:gd name="connsiteX21" fmla="*/ 928522 w 2094757"/>
              <a:gd name="connsiteY21" fmla="*/ 335398 h 584674"/>
              <a:gd name="connsiteX22" fmla="*/ 737875 w 2094757"/>
              <a:gd name="connsiteY22" fmla="*/ 275379 h 584674"/>
              <a:gd name="connsiteX23" fmla="*/ 1023846 w 2094757"/>
              <a:gd name="connsiteY23" fmla="*/ 224358 h 584674"/>
              <a:gd name="connsiteX24" fmla="*/ 1686018 w 2094757"/>
              <a:gd name="connsiteY24" fmla="*/ 247053 h 584674"/>
              <a:gd name="connsiteX25" fmla="*/ 2080780 w 2094757"/>
              <a:gd name="connsiteY25" fmla="*/ 323955 h 584674"/>
              <a:gd name="connsiteX26" fmla="*/ 1945389 w 2094757"/>
              <a:gd name="connsiteY26" fmla="*/ 402449 h 584674"/>
              <a:gd name="connsiteX27" fmla="*/ 1371151 w 2094757"/>
              <a:gd name="connsiteY27" fmla="*/ 436587 h 584674"/>
              <a:gd name="connsiteX28" fmla="*/ 946175 w 2094757"/>
              <a:gd name="connsiteY28" fmla="*/ 402477 h 584674"/>
              <a:gd name="connsiteX29" fmla="*/ 747069 w 2094757"/>
              <a:gd name="connsiteY29" fmla="*/ 348351 h 584674"/>
              <a:gd name="connsiteX30" fmla="*/ 829098 w 2094757"/>
              <a:gd name="connsiteY30" fmla="*/ 312677 h 584674"/>
              <a:gd name="connsiteX31" fmla="*/ 1006690 w 2094757"/>
              <a:gd name="connsiteY31" fmla="*/ 297703 h 584674"/>
              <a:gd name="connsiteX32" fmla="*/ 1378946 w 2094757"/>
              <a:gd name="connsiteY32" fmla="*/ 300382 h 584674"/>
              <a:gd name="connsiteX33" fmla="*/ 1722719 w 2094757"/>
              <a:gd name="connsiteY33" fmla="*/ 324697 h 584674"/>
              <a:gd name="connsiteX34" fmla="*/ 1943744 w 2094757"/>
              <a:gd name="connsiteY34" fmla="*/ 361595 h 584674"/>
              <a:gd name="connsiteX35" fmla="*/ 2073637 w 2094757"/>
              <a:gd name="connsiteY35" fmla="*/ 415830 h 584674"/>
              <a:gd name="connsiteX36" fmla="*/ 1857044 w 2094757"/>
              <a:gd name="connsiteY36" fmla="*/ 494270 h 584674"/>
              <a:gd name="connsiteX37" fmla="*/ 1372217 w 2094757"/>
              <a:gd name="connsiteY37" fmla="*/ 517816 h 584674"/>
              <a:gd name="connsiteX38" fmla="*/ 903809 w 2094757"/>
              <a:gd name="connsiteY38" fmla="*/ 476618 h 584674"/>
              <a:gd name="connsiteX39" fmla="*/ 751997 w 2094757"/>
              <a:gd name="connsiteY39" fmla="*/ 427191 h 584674"/>
              <a:gd name="connsiteX40" fmla="*/ 981811 w 2094757"/>
              <a:gd name="connsiteY40" fmla="*/ 373835 h 584674"/>
              <a:gd name="connsiteX41" fmla="*/ 1624031 w 2094757"/>
              <a:gd name="connsiteY41" fmla="*/ 388355 h 584674"/>
              <a:gd name="connsiteX42" fmla="*/ 1961645 w 2094757"/>
              <a:gd name="connsiteY42" fmla="*/ 422067 h 584674"/>
              <a:gd name="connsiteX43" fmla="*/ 2082996 w 2094757"/>
              <a:gd name="connsiteY43" fmla="*/ 480148 h 584674"/>
              <a:gd name="connsiteX44" fmla="*/ 1982496 w 2094757"/>
              <a:gd name="connsiteY44" fmla="*/ 538202 h 584674"/>
              <a:gd name="connsiteX45" fmla="*/ 1592422 w 2094757"/>
              <a:gd name="connsiteY45" fmla="*/ 582415 h 584674"/>
              <a:gd name="connsiteX46" fmla="*/ 1188466 w 2094757"/>
              <a:gd name="connsiteY46" fmla="*/ 572573 h 584674"/>
              <a:gd name="connsiteX47" fmla="*/ 859963 w 2094757"/>
              <a:gd name="connsiteY47" fmla="*/ 524107 h 584674"/>
              <a:gd name="connsiteX48" fmla="*/ 476617 w 2094757"/>
              <a:gd name="connsiteY48" fmla="*/ 427191 h 584674"/>
              <a:gd name="connsiteX49" fmla="*/ 0 w 2094757"/>
              <a:gd name="connsiteY49" fmla="*/ 285971 h 584674"/>
              <a:gd name="connsiteX0" fmla="*/ 540167 w 2094916"/>
              <a:gd name="connsiteY0" fmla="*/ 0 h 584674"/>
              <a:gd name="connsiteX1" fmla="*/ 1468689 w 2094916"/>
              <a:gd name="connsiteY1" fmla="*/ 10592 h 584674"/>
              <a:gd name="connsiteX2" fmla="*/ 1920593 w 2094916"/>
              <a:gd name="connsiteY2" fmla="*/ 49427 h 584674"/>
              <a:gd name="connsiteX3" fmla="*/ 2084146 w 2094916"/>
              <a:gd name="connsiteY3" fmla="*/ 129036 h 584674"/>
              <a:gd name="connsiteX4" fmla="*/ 1835861 w 2094916"/>
              <a:gd name="connsiteY4" fmla="*/ 208300 h 584674"/>
              <a:gd name="connsiteX5" fmla="*/ 1397997 w 2094916"/>
              <a:gd name="connsiteY5" fmla="*/ 219317 h 584674"/>
              <a:gd name="connsiteX6" fmla="*/ 776711 w 2094916"/>
              <a:gd name="connsiteY6" fmla="*/ 158873 h 584674"/>
              <a:gd name="connsiteX7" fmla="*/ 896748 w 2094916"/>
              <a:gd name="connsiteY7" fmla="*/ 87466 h 584674"/>
              <a:gd name="connsiteX8" fmla="*/ 1386255 w 2094916"/>
              <a:gd name="connsiteY8" fmla="*/ 62752 h 584674"/>
              <a:gd name="connsiteX9" fmla="*/ 1766566 w 2094916"/>
              <a:gd name="connsiteY9" fmla="*/ 86669 h 584674"/>
              <a:gd name="connsiteX10" fmla="*/ 2008442 w 2094916"/>
              <a:gd name="connsiteY10" fmla="*/ 136096 h 584674"/>
              <a:gd name="connsiteX11" fmla="*/ 2075199 w 2094916"/>
              <a:gd name="connsiteY11" fmla="*/ 209866 h 584674"/>
              <a:gd name="connsiteX12" fmla="*/ 1832331 w 2094916"/>
              <a:gd name="connsiteY12" fmla="*/ 268318 h 584674"/>
              <a:gd name="connsiteX13" fmla="*/ 1451037 w 2094916"/>
              <a:gd name="connsiteY13" fmla="*/ 296562 h 584674"/>
              <a:gd name="connsiteX14" fmla="*/ 917931 w 2094916"/>
              <a:gd name="connsiteY14" fmla="*/ 257727 h 584674"/>
              <a:gd name="connsiteX15" fmla="*/ 751997 w 2094916"/>
              <a:gd name="connsiteY15" fmla="*/ 204769 h 584674"/>
              <a:gd name="connsiteX16" fmla="*/ 1129761 w 2094916"/>
              <a:gd name="connsiteY16" fmla="*/ 137690 h 584674"/>
              <a:gd name="connsiteX17" fmla="*/ 1737007 w 2094916"/>
              <a:gd name="connsiteY17" fmla="*/ 144751 h 584674"/>
              <a:gd name="connsiteX18" fmla="*/ 2090140 w 2094916"/>
              <a:gd name="connsiteY18" fmla="*/ 246311 h 584674"/>
              <a:gd name="connsiteX19" fmla="*/ 1892432 w 2094916"/>
              <a:gd name="connsiteY19" fmla="*/ 330672 h 584674"/>
              <a:gd name="connsiteX20" fmla="*/ 1482811 w 2094916"/>
              <a:gd name="connsiteY20" fmla="*/ 360111 h 584674"/>
              <a:gd name="connsiteX21" fmla="*/ 928522 w 2094916"/>
              <a:gd name="connsiteY21" fmla="*/ 335398 h 584674"/>
              <a:gd name="connsiteX22" fmla="*/ 737875 w 2094916"/>
              <a:gd name="connsiteY22" fmla="*/ 275379 h 584674"/>
              <a:gd name="connsiteX23" fmla="*/ 1023846 w 2094916"/>
              <a:gd name="connsiteY23" fmla="*/ 224358 h 584674"/>
              <a:gd name="connsiteX24" fmla="*/ 1683637 w 2094916"/>
              <a:gd name="connsiteY24" fmla="*/ 253318 h 584674"/>
              <a:gd name="connsiteX25" fmla="*/ 2080780 w 2094916"/>
              <a:gd name="connsiteY25" fmla="*/ 323955 h 584674"/>
              <a:gd name="connsiteX26" fmla="*/ 1945389 w 2094916"/>
              <a:gd name="connsiteY26" fmla="*/ 402449 h 584674"/>
              <a:gd name="connsiteX27" fmla="*/ 1371151 w 2094916"/>
              <a:gd name="connsiteY27" fmla="*/ 436587 h 584674"/>
              <a:gd name="connsiteX28" fmla="*/ 946175 w 2094916"/>
              <a:gd name="connsiteY28" fmla="*/ 402477 h 584674"/>
              <a:gd name="connsiteX29" fmla="*/ 747069 w 2094916"/>
              <a:gd name="connsiteY29" fmla="*/ 348351 h 584674"/>
              <a:gd name="connsiteX30" fmla="*/ 829098 w 2094916"/>
              <a:gd name="connsiteY30" fmla="*/ 312677 h 584674"/>
              <a:gd name="connsiteX31" fmla="*/ 1006690 w 2094916"/>
              <a:gd name="connsiteY31" fmla="*/ 297703 h 584674"/>
              <a:gd name="connsiteX32" fmla="*/ 1378946 w 2094916"/>
              <a:gd name="connsiteY32" fmla="*/ 300382 h 584674"/>
              <a:gd name="connsiteX33" fmla="*/ 1722719 w 2094916"/>
              <a:gd name="connsiteY33" fmla="*/ 324697 h 584674"/>
              <a:gd name="connsiteX34" fmla="*/ 1943744 w 2094916"/>
              <a:gd name="connsiteY34" fmla="*/ 361595 h 584674"/>
              <a:gd name="connsiteX35" fmla="*/ 2073637 w 2094916"/>
              <a:gd name="connsiteY35" fmla="*/ 415830 h 584674"/>
              <a:gd name="connsiteX36" fmla="*/ 1857044 w 2094916"/>
              <a:gd name="connsiteY36" fmla="*/ 494270 h 584674"/>
              <a:gd name="connsiteX37" fmla="*/ 1372217 w 2094916"/>
              <a:gd name="connsiteY37" fmla="*/ 517816 h 584674"/>
              <a:gd name="connsiteX38" fmla="*/ 903809 w 2094916"/>
              <a:gd name="connsiteY38" fmla="*/ 476618 h 584674"/>
              <a:gd name="connsiteX39" fmla="*/ 751997 w 2094916"/>
              <a:gd name="connsiteY39" fmla="*/ 427191 h 584674"/>
              <a:gd name="connsiteX40" fmla="*/ 981811 w 2094916"/>
              <a:gd name="connsiteY40" fmla="*/ 373835 h 584674"/>
              <a:gd name="connsiteX41" fmla="*/ 1624031 w 2094916"/>
              <a:gd name="connsiteY41" fmla="*/ 388355 h 584674"/>
              <a:gd name="connsiteX42" fmla="*/ 1961645 w 2094916"/>
              <a:gd name="connsiteY42" fmla="*/ 422067 h 584674"/>
              <a:gd name="connsiteX43" fmla="*/ 2082996 w 2094916"/>
              <a:gd name="connsiteY43" fmla="*/ 480148 h 584674"/>
              <a:gd name="connsiteX44" fmla="*/ 1982496 w 2094916"/>
              <a:gd name="connsiteY44" fmla="*/ 538202 h 584674"/>
              <a:gd name="connsiteX45" fmla="*/ 1592422 w 2094916"/>
              <a:gd name="connsiteY45" fmla="*/ 582415 h 584674"/>
              <a:gd name="connsiteX46" fmla="*/ 1188466 w 2094916"/>
              <a:gd name="connsiteY46" fmla="*/ 572573 h 584674"/>
              <a:gd name="connsiteX47" fmla="*/ 859963 w 2094916"/>
              <a:gd name="connsiteY47" fmla="*/ 524107 h 584674"/>
              <a:gd name="connsiteX48" fmla="*/ 476617 w 2094916"/>
              <a:gd name="connsiteY48" fmla="*/ 427191 h 584674"/>
              <a:gd name="connsiteX49" fmla="*/ 0 w 2094916"/>
              <a:gd name="connsiteY49" fmla="*/ 285971 h 584674"/>
              <a:gd name="connsiteX0" fmla="*/ 540167 w 2094916"/>
              <a:gd name="connsiteY0" fmla="*/ 0 h 584674"/>
              <a:gd name="connsiteX1" fmla="*/ 1468689 w 2094916"/>
              <a:gd name="connsiteY1" fmla="*/ 10592 h 584674"/>
              <a:gd name="connsiteX2" fmla="*/ 1920593 w 2094916"/>
              <a:gd name="connsiteY2" fmla="*/ 49427 h 584674"/>
              <a:gd name="connsiteX3" fmla="*/ 2084146 w 2094916"/>
              <a:gd name="connsiteY3" fmla="*/ 129036 h 584674"/>
              <a:gd name="connsiteX4" fmla="*/ 1835861 w 2094916"/>
              <a:gd name="connsiteY4" fmla="*/ 208300 h 584674"/>
              <a:gd name="connsiteX5" fmla="*/ 1397997 w 2094916"/>
              <a:gd name="connsiteY5" fmla="*/ 219317 h 584674"/>
              <a:gd name="connsiteX6" fmla="*/ 776711 w 2094916"/>
              <a:gd name="connsiteY6" fmla="*/ 158873 h 584674"/>
              <a:gd name="connsiteX7" fmla="*/ 896748 w 2094916"/>
              <a:gd name="connsiteY7" fmla="*/ 87466 h 584674"/>
              <a:gd name="connsiteX8" fmla="*/ 1386255 w 2094916"/>
              <a:gd name="connsiteY8" fmla="*/ 62752 h 584674"/>
              <a:gd name="connsiteX9" fmla="*/ 1766566 w 2094916"/>
              <a:gd name="connsiteY9" fmla="*/ 86669 h 584674"/>
              <a:gd name="connsiteX10" fmla="*/ 2008442 w 2094916"/>
              <a:gd name="connsiteY10" fmla="*/ 136096 h 584674"/>
              <a:gd name="connsiteX11" fmla="*/ 2075199 w 2094916"/>
              <a:gd name="connsiteY11" fmla="*/ 209866 h 584674"/>
              <a:gd name="connsiteX12" fmla="*/ 1832331 w 2094916"/>
              <a:gd name="connsiteY12" fmla="*/ 268318 h 584674"/>
              <a:gd name="connsiteX13" fmla="*/ 1451037 w 2094916"/>
              <a:gd name="connsiteY13" fmla="*/ 296562 h 584674"/>
              <a:gd name="connsiteX14" fmla="*/ 917931 w 2094916"/>
              <a:gd name="connsiteY14" fmla="*/ 257727 h 584674"/>
              <a:gd name="connsiteX15" fmla="*/ 751997 w 2094916"/>
              <a:gd name="connsiteY15" fmla="*/ 204769 h 584674"/>
              <a:gd name="connsiteX16" fmla="*/ 1129761 w 2094916"/>
              <a:gd name="connsiteY16" fmla="*/ 137690 h 584674"/>
              <a:gd name="connsiteX17" fmla="*/ 1737007 w 2094916"/>
              <a:gd name="connsiteY17" fmla="*/ 144751 h 584674"/>
              <a:gd name="connsiteX18" fmla="*/ 2090140 w 2094916"/>
              <a:gd name="connsiteY18" fmla="*/ 246311 h 584674"/>
              <a:gd name="connsiteX19" fmla="*/ 1892432 w 2094916"/>
              <a:gd name="connsiteY19" fmla="*/ 330672 h 584674"/>
              <a:gd name="connsiteX20" fmla="*/ 1482811 w 2094916"/>
              <a:gd name="connsiteY20" fmla="*/ 360111 h 584674"/>
              <a:gd name="connsiteX21" fmla="*/ 928522 w 2094916"/>
              <a:gd name="connsiteY21" fmla="*/ 335398 h 584674"/>
              <a:gd name="connsiteX22" fmla="*/ 737875 w 2094916"/>
              <a:gd name="connsiteY22" fmla="*/ 275379 h 584674"/>
              <a:gd name="connsiteX23" fmla="*/ 1030990 w 2094916"/>
              <a:gd name="connsiteY23" fmla="*/ 235320 h 584674"/>
              <a:gd name="connsiteX24" fmla="*/ 1683637 w 2094916"/>
              <a:gd name="connsiteY24" fmla="*/ 253318 h 584674"/>
              <a:gd name="connsiteX25" fmla="*/ 2080780 w 2094916"/>
              <a:gd name="connsiteY25" fmla="*/ 323955 h 584674"/>
              <a:gd name="connsiteX26" fmla="*/ 1945389 w 2094916"/>
              <a:gd name="connsiteY26" fmla="*/ 402449 h 584674"/>
              <a:gd name="connsiteX27" fmla="*/ 1371151 w 2094916"/>
              <a:gd name="connsiteY27" fmla="*/ 436587 h 584674"/>
              <a:gd name="connsiteX28" fmla="*/ 946175 w 2094916"/>
              <a:gd name="connsiteY28" fmla="*/ 402477 h 584674"/>
              <a:gd name="connsiteX29" fmla="*/ 747069 w 2094916"/>
              <a:gd name="connsiteY29" fmla="*/ 348351 h 584674"/>
              <a:gd name="connsiteX30" fmla="*/ 829098 w 2094916"/>
              <a:gd name="connsiteY30" fmla="*/ 312677 h 584674"/>
              <a:gd name="connsiteX31" fmla="*/ 1006690 w 2094916"/>
              <a:gd name="connsiteY31" fmla="*/ 297703 h 584674"/>
              <a:gd name="connsiteX32" fmla="*/ 1378946 w 2094916"/>
              <a:gd name="connsiteY32" fmla="*/ 300382 h 584674"/>
              <a:gd name="connsiteX33" fmla="*/ 1722719 w 2094916"/>
              <a:gd name="connsiteY33" fmla="*/ 324697 h 584674"/>
              <a:gd name="connsiteX34" fmla="*/ 1943744 w 2094916"/>
              <a:gd name="connsiteY34" fmla="*/ 361595 h 584674"/>
              <a:gd name="connsiteX35" fmla="*/ 2073637 w 2094916"/>
              <a:gd name="connsiteY35" fmla="*/ 415830 h 584674"/>
              <a:gd name="connsiteX36" fmla="*/ 1857044 w 2094916"/>
              <a:gd name="connsiteY36" fmla="*/ 494270 h 584674"/>
              <a:gd name="connsiteX37" fmla="*/ 1372217 w 2094916"/>
              <a:gd name="connsiteY37" fmla="*/ 517816 h 584674"/>
              <a:gd name="connsiteX38" fmla="*/ 903809 w 2094916"/>
              <a:gd name="connsiteY38" fmla="*/ 476618 h 584674"/>
              <a:gd name="connsiteX39" fmla="*/ 751997 w 2094916"/>
              <a:gd name="connsiteY39" fmla="*/ 427191 h 584674"/>
              <a:gd name="connsiteX40" fmla="*/ 981811 w 2094916"/>
              <a:gd name="connsiteY40" fmla="*/ 373835 h 584674"/>
              <a:gd name="connsiteX41" fmla="*/ 1624031 w 2094916"/>
              <a:gd name="connsiteY41" fmla="*/ 388355 h 584674"/>
              <a:gd name="connsiteX42" fmla="*/ 1961645 w 2094916"/>
              <a:gd name="connsiteY42" fmla="*/ 422067 h 584674"/>
              <a:gd name="connsiteX43" fmla="*/ 2082996 w 2094916"/>
              <a:gd name="connsiteY43" fmla="*/ 480148 h 584674"/>
              <a:gd name="connsiteX44" fmla="*/ 1982496 w 2094916"/>
              <a:gd name="connsiteY44" fmla="*/ 538202 h 584674"/>
              <a:gd name="connsiteX45" fmla="*/ 1592422 w 2094916"/>
              <a:gd name="connsiteY45" fmla="*/ 582415 h 584674"/>
              <a:gd name="connsiteX46" fmla="*/ 1188466 w 2094916"/>
              <a:gd name="connsiteY46" fmla="*/ 572573 h 584674"/>
              <a:gd name="connsiteX47" fmla="*/ 859963 w 2094916"/>
              <a:gd name="connsiteY47" fmla="*/ 524107 h 584674"/>
              <a:gd name="connsiteX48" fmla="*/ 476617 w 2094916"/>
              <a:gd name="connsiteY48" fmla="*/ 427191 h 584674"/>
              <a:gd name="connsiteX49" fmla="*/ 0 w 2094916"/>
              <a:gd name="connsiteY49" fmla="*/ 285971 h 584674"/>
              <a:gd name="connsiteX0" fmla="*/ 540167 w 2094916"/>
              <a:gd name="connsiteY0" fmla="*/ 0 h 584674"/>
              <a:gd name="connsiteX1" fmla="*/ 1468689 w 2094916"/>
              <a:gd name="connsiteY1" fmla="*/ 10592 h 584674"/>
              <a:gd name="connsiteX2" fmla="*/ 1920593 w 2094916"/>
              <a:gd name="connsiteY2" fmla="*/ 49427 h 584674"/>
              <a:gd name="connsiteX3" fmla="*/ 2084146 w 2094916"/>
              <a:gd name="connsiteY3" fmla="*/ 129036 h 584674"/>
              <a:gd name="connsiteX4" fmla="*/ 1835861 w 2094916"/>
              <a:gd name="connsiteY4" fmla="*/ 208300 h 584674"/>
              <a:gd name="connsiteX5" fmla="*/ 1397997 w 2094916"/>
              <a:gd name="connsiteY5" fmla="*/ 219317 h 584674"/>
              <a:gd name="connsiteX6" fmla="*/ 776711 w 2094916"/>
              <a:gd name="connsiteY6" fmla="*/ 158873 h 584674"/>
              <a:gd name="connsiteX7" fmla="*/ 896748 w 2094916"/>
              <a:gd name="connsiteY7" fmla="*/ 87466 h 584674"/>
              <a:gd name="connsiteX8" fmla="*/ 1386255 w 2094916"/>
              <a:gd name="connsiteY8" fmla="*/ 62752 h 584674"/>
              <a:gd name="connsiteX9" fmla="*/ 1766566 w 2094916"/>
              <a:gd name="connsiteY9" fmla="*/ 86669 h 584674"/>
              <a:gd name="connsiteX10" fmla="*/ 2008442 w 2094916"/>
              <a:gd name="connsiteY10" fmla="*/ 136096 h 584674"/>
              <a:gd name="connsiteX11" fmla="*/ 2075199 w 2094916"/>
              <a:gd name="connsiteY11" fmla="*/ 209866 h 584674"/>
              <a:gd name="connsiteX12" fmla="*/ 1832331 w 2094916"/>
              <a:gd name="connsiteY12" fmla="*/ 268318 h 584674"/>
              <a:gd name="connsiteX13" fmla="*/ 1446275 w 2094916"/>
              <a:gd name="connsiteY13" fmla="*/ 290298 h 584674"/>
              <a:gd name="connsiteX14" fmla="*/ 917931 w 2094916"/>
              <a:gd name="connsiteY14" fmla="*/ 257727 h 584674"/>
              <a:gd name="connsiteX15" fmla="*/ 751997 w 2094916"/>
              <a:gd name="connsiteY15" fmla="*/ 204769 h 584674"/>
              <a:gd name="connsiteX16" fmla="*/ 1129761 w 2094916"/>
              <a:gd name="connsiteY16" fmla="*/ 137690 h 584674"/>
              <a:gd name="connsiteX17" fmla="*/ 1737007 w 2094916"/>
              <a:gd name="connsiteY17" fmla="*/ 144751 h 584674"/>
              <a:gd name="connsiteX18" fmla="*/ 2090140 w 2094916"/>
              <a:gd name="connsiteY18" fmla="*/ 246311 h 584674"/>
              <a:gd name="connsiteX19" fmla="*/ 1892432 w 2094916"/>
              <a:gd name="connsiteY19" fmla="*/ 330672 h 584674"/>
              <a:gd name="connsiteX20" fmla="*/ 1482811 w 2094916"/>
              <a:gd name="connsiteY20" fmla="*/ 360111 h 584674"/>
              <a:gd name="connsiteX21" fmla="*/ 928522 w 2094916"/>
              <a:gd name="connsiteY21" fmla="*/ 335398 h 584674"/>
              <a:gd name="connsiteX22" fmla="*/ 737875 w 2094916"/>
              <a:gd name="connsiteY22" fmla="*/ 275379 h 584674"/>
              <a:gd name="connsiteX23" fmla="*/ 1030990 w 2094916"/>
              <a:gd name="connsiteY23" fmla="*/ 235320 h 584674"/>
              <a:gd name="connsiteX24" fmla="*/ 1683637 w 2094916"/>
              <a:gd name="connsiteY24" fmla="*/ 253318 h 584674"/>
              <a:gd name="connsiteX25" fmla="*/ 2080780 w 2094916"/>
              <a:gd name="connsiteY25" fmla="*/ 323955 h 584674"/>
              <a:gd name="connsiteX26" fmla="*/ 1945389 w 2094916"/>
              <a:gd name="connsiteY26" fmla="*/ 402449 h 584674"/>
              <a:gd name="connsiteX27" fmla="*/ 1371151 w 2094916"/>
              <a:gd name="connsiteY27" fmla="*/ 436587 h 584674"/>
              <a:gd name="connsiteX28" fmla="*/ 946175 w 2094916"/>
              <a:gd name="connsiteY28" fmla="*/ 402477 h 584674"/>
              <a:gd name="connsiteX29" fmla="*/ 747069 w 2094916"/>
              <a:gd name="connsiteY29" fmla="*/ 348351 h 584674"/>
              <a:gd name="connsiteX30" fmla="*/ 829098 w 2094916"/>
              <a:gd name="connsiteY30" fmla="*/ 312677 h 584674"/>
              <a:gd name="connsiteX31" fmla="*/ 1006690 w 2094916"/>
              <a:gd name="connsiteY31" fmla="*/ 297703 h 584674"/>
              <a:gd name="connsiteX32" fmla="*/ 1378946 w 2094916"/>
              <a:gd name="connsiteY32" fmla="*/ 300382 h 584674"/>
              <a:gd name="connsiteX33" fmla="*/ 1722719 w 2094916"/>
              <a:gd name="connsiteY33" fmla="*/ 324697 h 584674"/>
              <a:gd name="connsiteX34" fmla="*/ 1943744 w 2094916"/>
              <a:gd name="connsiteY34" fmla="*/ 361595 h 584674"/>
              <a:gd name="connsiteX35" fmla="*/ 2073637 w 2094916"/>
              <a:gd name="connsiteY35" fmla="*/ 415830 h 584674"/>
              <a:gd name="connsiteX36" fmla="*/ 1857044 w 2094916"/>
              <a:gd name="connsiteY36" fmla="*/ 494270 h 584674"/>
              <a:gd name="connsiteX37" fmla="*/ 1372217 w 2094916"/>
              <a:gd name="connsiteY37" fmla="*/ 517816 h 584674"/>
              <a:gd name="connsiteX38" fmla="*/ 903809 w 2094916"/>
              <a:gd name="connsiteY38" fmla="*/ 476618 h 584674"/>
              <a:gd name="connsiteX39" fmla="*/ 751997 w 2094916"/>
              <a:gd name="connsiteY39" fmla="*/ 427191 h 584674"/>
              <a:gd name="connsiteX40" fmla="*/ 981811 w 2094916"/>
              <a:gd name="connsiteY40" fmla="*/ 373835 h 584674"/>
              <a:gd name="connsiteX41" fmla="*/ 1624031 w 2094916"/>
              <a:gd name="connsiteY41" fmla="*/ 388355 h 584674"/>
              <a:gd name="connsiteX42" fmla="*/ 1961645 w 2094916"/>
              <a:gd name="connsiteY42" fmla="*/ 422067 h 584674"/>
              <a:gd name="connsiteX43" fmla="*/ 2082996 w 2094916"/>
              <a:gd name="connsiteY43" fmla="*/ 480148 h 584674"/>
              <a:gd name="connsiteX44" fmla="*/ 1982496 w 2094916"/>
              <a:gd name="connsiteY44" fmla="*/ 538202 h 584674"/>
              <a:gd name="connsiteX45" fmla="*/ 1592422 w 2094916"/>
              <a:gd name="connsiteY45" fmla="*/ 582415 h 584674"/>
              <a:gd name="connsiteX46" fmla="*/ 1188466 w 2094916"/>
              <a:gd name="connsiteY46" fmla="*/ 572573 h 584674"/>
              <a:gd name="connsiteX47" fmla="*/ 859963 w 2094916"/>
              <a:gd name="connsiteY47" fmla="*/ 524107 h 584674"/>
              <a:gd name="connsiteX48" fmla="*/ 476617 w 2094916"/>
              <a:gd name="connsiteY48" fmla="*/ 427191 h 584674"/>
              <a:gd name="connsiteX49" fmla="*/ 0 w 2094916"/>
              <a:gd name="connsiteY49" fmla="*/ 285971 h 584674"/>
              <a:gd name="connsiteX0" fmla="*/ 540167 w 2094916"/>
              <a:gd name="connsiteY0" fmla="*/ 0 h 584674"/>
              <a:gd name="connsiteX1" fmla="*/ 1468689 w 2094916"/>
              <a:gd name="connsiteY1" fmla="*/ 10592 h 584674"/>
              <a:gd name="connsiteX2" fmla="*/ 1920593 w 2094916"/>
              <a:gd name="connsiteY2" fmla="*/ 49427 h 584674"/>
              <a:gd name="connsiteX3" fmla="*/ 2084146 w 2094916"/>
              <a:gd name="connsiteY3" fmla="*/ 129036 h 584674"/>
              <a:gd name="connsiteX4" fmla="*/ 1835861 w 2094916"/>
              <a:gd name="connsiteY4" fmla="*/ 208300 h 584674"/>
              <a:gd name="connsiteX5" fmla="*/ 1397997 w 2094916"/>
              <a:gd name="connsiteY5" fmla="*/ 219317 h 584674"/>
              <a:gd name="connsiteX6" fmla="*/ 776711 w 2094916"/>
              <a:gd name="connsiteY6" fmla="*/ 158873 h 584674"/>
              <a:gd name="connsiteX7" fmla="*/ 896748 w 2094916"/>
              <a:gd name="connsiteY7" fmla="*/ 87466 h 584674"/>
              <a:gd name="connsiteX8" fmla="*/ 1386255 w 2094916"/>
              <a:gd name="connsiteY8" fmla="*/ 62752 h 584674"/>
              <a:gd name="connsiteX9" fmla="*/ 1766566 w 2094916"/>
              <a:gd name="connsiteY9" fmla="*/ 86669 h 584674"/>
              <a:gd name="connsiteX10" fmla="*/ 2008442 w 2094916"/>
              <a:gd name="connsiteY10" fmla="*/ 136096 h 584674"/>
              <a:gd name="connsiteX11" fmla="*/ 2075199 w 2094916"/>
              <a:gd name="connsiteY11" fmla="*/ 209866 h 584674"/>
              <a:gd name="connsiteX12" fmla="*/ 1832331 w 2094916"/>
              <a:gd name="connsiteY12" fmla="*/ 268318 h 584674"/>
              <a:gd name="connsiteX13" fmla="*/ 1446275 w 2094916"/>
              <a:gd name="connsiteY13" fmla="*/ 290298 h 584674"/>
              <a:gd name="connsiteX14" fmla="*/ 917931 w 2094916"/>
              <a:gd name="connsiteY14" fmla="*/ 251463 h 584674"/>
              <a:gd name="connsiteX15" fmla="*/ 751997 w 2094916"/>
              <a:gd name="connsiteY15" fmla="*/ 204769 h 584674"/>
              <a:gd name="connsiteX16" fmla="*/ 1129761 w 2094916"/>
              <a:gd name="connsiteY16" fmla="*/ 137690 h 584674"/>
              <a:gd name="connsiteX17" fmla="*/ 1737007 w 2094916"/>
              <a:gd name="connsiteY17" fmla="*/ 144751 h 584674"/>
              <a:gd name="connsiteX18" fmla="*/ 2090140 w 2094916"/>
              <a:gd name="connsiteY18" fmla="*/ 246311 h 584674"/>
              <a:gd name="connsiteX19" fmla="*/ 1892432 w 2094916"/>
              <a:gd name="connsiteY19" fmla="*/ 330672 h 584674"/>
              <a:gd name="connsiteX20" fmla="*/ 1482811 w 2094916"/>
              <a:gd name="connsiteY20" fmla="*/ 360111 h 584674"/>
              <a:gd name="connsiteX21" fmla="*/ 928522 w 2094916"/>
              <a:gd name="connsiteY21" fmla="*/ 335398 h 584674"/>
              <a:gd name="connsiteX22" fmla="*/ 737875 w 2094916"/>
              <a:gd name="connsiteY22" fmla="*/ 275379 h 584674"/>
              <a:gd name="connsiteX23" fmla="*/ 1030990 w 2094916"/>
              <a:gd name="connsiteY23" fmla="*/ 235320 h 584674"/>
              <a:gd name="connsiteX24" fmla="*/ 1683637 w 2094916"/>
              <a:gd name="connsiteY24" fmla="*/ 253318 h 584674"/>
              <a:gd name="connsiteX25" fmla="*/ 2080780 w 2094916"/>
              <a:gd name="connsiteY25" fmla="*/ 323955 h 584674"/>
              <a:gd name="connsiteX26" fmla="*/ 1945389 w 2094916"/>
              <a:gd name="connsiteY26" fmla="*/ 402449 h 584674"/>
              <a:gd name="connsiteX27" fmla="*/ 1371151 w 2094916"/>
              <a:gd name="connsiteY27" fmla="*/ 436587 h 584674"/>
              <a:gd name="connsiteX28" fmla="*/ 946175 w 2094916"/>
              <a:gd name="connsiteY28" fmla="*/ 402477 h 584674"/>
              <a:gd name="connsiteX29" fmla="*/ 747069 w 2094916"/>
              <a:gd name="connsiteY29" fmla="*/ 348351 h 584674"/>
              <a:gd name="connsiteX30" fmla="*/ 829098 w 2094916"/>
              <a:gd name="connsiteY30" fmla="*/ 312677 h 584674"/>
              <a:gd name="connsiteX31" fmla="*/ 1006690 w 2094916"/>
              <a:gd name="connsiteY31" fmla="*/ 297703 h 584674"/>
              <a:gd name="connsiteX32" fmla="*/ 1378946 w 2094916"/>
              <a:gd name="connsiteY32" fmla="*/ 300382 h 584674"/>
              <a:gd name="connsiteX33" fmla="*/ 1722719 w 2094916"/>
              <a:gd name="connsiteY33" fmla="*/ 324697 h 584674"/>
              <a:gd name="connsiteX34" fmla="*/ 1943744 w 2094916"/>
              <a:gd name="connsiteY34" fmla="*/ 361595 h 584674"/>
              <a:gd name="connsiteX35" fmla="*/ 2073637 w 2094916"/>
              <a:gd name="connsiteY35" fmla="*/ 415830 h 584674"/>
              <a:gd name="connsiteX36" fmla="*/ 1857044 w 2094916"/>
              <a:gd name="connsiteY36" fmla="*/ 494270 h 584674"/>
              <a:gd name="connsiteX37" fmla="*/ 1372217 w 2094916"/>
              <a:gd name="connsiteY37" fmla="*/ 517816 h 584674"/>
              <a:gd name="connsiteX38" fmla="*/ 903809 w 2094916"/>
              <a:gd name="connsiteY38" fmla="*/ 476618 h 584674"/>
              <a:gd name="connsiteX39" fmla="*/ 751997 w 2094916"/>
              <a:gd name="connsiteY39" fmla="*/ 427191 h 584674"/>
              <a:gd name="connsiteX40" fmla="*/ 981811 w 2094916"/>
              <a:gd name="connsiteY40" fmla="*/ 373835 h 584674"/>
              <a:gd name="connsiteX41" fmla="*/ 1624031 w 2094916"/>
              <a:gd name="connsiteY41" fmla="*/ 388355 h 584674"/>
              <a:gd name="connsiteX42" fmla="*/ 1961645 w 2094916"/>
              <a:gd name="connsiteY42" fmla="*/ 422067 h 584674"/>
              <a:gd name="connsiteX43" fmla="*/ 2082996 w 2094916"/>
              <a:gd name="connsiteY43" fmla="*/ 480148 h 584674"/>
              <a:gd name="connsiteX44" fmla="*/ 1982496 w 2094916"/>
              <a:gd name="connsiteY44" fmla="*/ 538202 h 584674"/>
              <a:gd name="connsiteX45" fmla="*/ 1592422 w 2094916"/>
              <a:gd name="connsiteY45" fmla="*/ 582415 h 584674"/>
              <a:gd name="connsiteX46" fmla="*/ 1188466 w 2094916"/>
              <a:gd name="connsiteY46" fmla="*/ 572573 h 584674"/>
              <a:gd name="connsiteX47" fmla="*/ 859963 w 2094916"/>
              <a:gd name="connsiteY47" fmla="*/ 524107 h 584674"/>
              <a:gd name="connsiteX48" fmla="*/ 476617 w 2094916"/>
              <a:gd name="connsiteY48" fmla="*/ 427191 h 584674"/>
              <a:gd name="connsiteX49" fmla="*/ 0 w 2094916"/>
              <a:gd name="connsiteY49" fmla="*/ 285971 h 584674"/>
              <a:gd name="connsiteX0" fmla="*/ 540167 w 2094916"/>
              <a:gd name="connsiteY0" fmla="*/ 0 h 584674"/>
              <a:gd name="connsiteX1" fmla="*/ 1468689 w 2094916"/>
              <a:gd name="connsiteY1" fmla="*/ 10592 h 584674"/>
              <a:gd name="connsiteX2" fmla="*/ 1920593 w 2094916"/>
              <a:gd name="connsiteY2" fmla="*/ 49427 h 584674"/>
              <a:gd name="connsiteX3" fmla="*/ 2084146 w 2094916"/>
              <a:gd name="connsiteY3" fmla="*/ 129036 h 584674"/>
              <a:gd name="connsiteX4" fmla="*/ 1835861 w 2094916"/>
              <a:gd name="connsiteY4" fmla="*/ 208300 h 584674"/>
              <a:gd name="connsiteX5" fmla="*/ 1397997 w 2094916"/>
              <a:gd name="connsiteY5" fmla="*/ 219317 h 584674"/>
              <a:gd name="connsiteX6" fmla="*/ 776711 w 2094916"/>
              <a:gd name="connsiteY6" fmla="*/ 158873 h 584674"/>
              <a:gd name="connsiteX7" fmla="*/ 896748 w 2094916"/>
              <a:gd name="connsiteY7" fmla="*/ 87466 h 584674"/>
              <a:gd name="connsiteX8" fmla="*/ 1386255 w 2094916"/>
              <a:gd name="connsiteY8" fmla="*/ 62752 h 584674"/>
              <a:gd name="connsiteX9" fmla="*/ 1766566 w 2094916"/>
              <a:gd name="connsiteY9" fmla="*/ 86669 h 584674"/>
              <a:gd name="connsiteX10" fmla="*/ 2008442 w 2094916"/>
              <a:gd name="connsiteY10" fmla="*/ 136096 h 584674"/>
              <a:gd name="connsiteX11" fmla="*/ 2075199 w 2094916"/>
              <a:gd name="connsiteY11" fmla="*/ 209866 h 584674"/>
              <a:gd name="connsiteX12" fmla="*/ 1832331 w 2094916"/>
              <a:gd name="connsiteY12" fmla="*/ 268318 h 584674"/>
              <a:gd name="connsiteX13" fmla="*/ 1443894 w 2094916"/>
              <a:gd name="connsiteY13" fmla="*/ 284034 h 584674"/>
              <a:gd name="connsiteX14" fmla="*/ 917931 w 2094916"/>
              <a:gd name="connsiteY14" fmla="*/ 251463 h 584674"/>
              <a:gd name="connsiteX15" fmla="*/ 751997 w 2094916"/>
              <a:gd name="connsiteY15" fmla="*/ 204769 h 584674"/>
              <a:gd name="connsiteX16" fmla="*/ 1129761 w 2094916"/>
              <a:gd name="connsiteY16" fmla="*/ 137690 h 584674"/>
              <a:gd name="connsiteX17" fmla="*/ 1737007 w 2094916"/>
              <a:gd name="connsiteY17" fmla="*/ 144751 h 584674"/>
              <a:gd name="connsiteX18" fmla="*/ 2090140 w 2094916"/>
              <a:gd name="connsiteY18" fmla="*/ 246311 h 584674"/>
              <a:gd name="connsiteX19" fmla="*/ 1892432 w 2094916"/>
              <a:gd name="connsiteY19" fmla="*/ 330672 h 584674"/>
              <a:gd name="connsiteX20" fmla="*/ 1482811 w 2094916"/>
              <a:gd name="connsiteY20" fmla="*/ 360111 h 584674"/>
              <a:gd name="connsiteX21" fmla="*/ 928522 w 2094916"/>
              <a:gd name="connsiteY21" fmla="*/ 335398 h 584674"/>
              <a:gd name="connsiteX22" fmla="*/ 737875 w 2094916"/>
              <a:gd name="connsiteY22" fmla="*/ 275379 h 584674"/>
              <a:gd name="connsiteX23" fmla="*/ 1030990 w 2094916"/>
              <a:gd name="connsiteY23" fmla="*/ 235320 h 584674"/>
              <a:gd name="connsiteX24" fmla="*/ 1683637 w 2094916"/>
              <a:gd name="connsiteY24" fmla="*/ 253318 h 584674"/>
              <a:gd name="connsiteX25" fmla="*/ 2080780 w 2094916"/>
              <a:gd name="connsiteY25" fmla="*/ 323955 h 584674"/>
              <a:gd name="connsiteX26" fmla="*/ 1945389 w 2094916"/>
              <a:gd name="connsiteY26" fmla="*/ 402449 h 584674"/>
              <a:gd name="connsiteX27" fmla="*/ 1371151 w 2094916"/>
              <a:gd name="connsiteY27" fmla="*/ 436587 h 584674"/>
              <a:gd name="connsiteX28" fmla="*/ 946175 w 2094916"/>
              <a:gd name="connsiteY28" fmla="*/ 402477 h 584674"/>
              <a:gd name="connsiteX29" fmla="*/ 747069 w 2094916"/>
              <a:gd name="connsiteY29" fmla="*/ 348351 h 584674"/>
              <a:gd name="connsiteX30" fmla="*/ 829098 w 2094916"/>
              <a:gd name="connsiteY30" fmla="*/ 312677 h 584674"/>
              <a:gd name="connsiteX31" fmla="*/ 1006690 w 2094916"/>
              <a:gd name="connsiteY31" fmla="*/ 297703 h 584674"/>
              <a:gd name="connsiteX32" fmla="*/ 1378946 w 2094916"/>
              <a:gd name="connsiteY32" fmla="*/ 300382 h 584674"/>
              <a:gd name="connsiteX33" fmla="*/ 1722719 w 2094916"/>
              <a:gd name="connsiteY33" fmla="*/ 324697 h 584674"/>
              <a:gd name="connsiteX34" fmla="*/ 1943744 w 2094916"/>
              <a:gd name="connsiteY34" fmla="*/ 361595 h 584674"/>
              <a:gd name="connsiteX35" fmla="*/ 2073637 w 2094916"/>
              <a:gd name="connsiteY35" fmla="*/ 415830 h 584674"/>
              <a:gd name="connsiteX36" fmla="*/ 1857044 w 2094916"/>
              <a:gd name="connsiteY36" fmla="*/ 494270 h 584674"/>
              <a:gd name="connsiteX37" fmla="*/ 1372217 w 2094916"/>
              <a:gd name="connsiteY37" fmla="*/ 517816 h 584674"/>
              <a:gd name="connsiteX38" fmla="*/ 903809 w 2094916"/>
              <a:gd name="connsiteY38" fmla="*/ 476618 h 584674"/>
              <a:gd name="connsiteX39" fmla="*/ 751997 w 2094916"/>
              <a:gd name="connsiteY39" fmla="*/ 427191 h 584674"/>
              <a:gd name="connsiteX40" fmla="*/ 981811 w 2094916"/>
              <a:gd name="connsiteY40" fmla="*/ 373835 h 584674"/>
              <a:gd name="connsiteX41" fmla="*/ 1624031 w 2094916"/>
              <a:gd name="connsiteY41" fmla="*/ 388355 h 584674"/>
              <a:gd name="connsiteX42" fmla="*/ 1961645 w 2094916"/>
              <a:gd name="connsiteY42" fmla="*/ 422067 h 584674"/>
              <a:gd name="connsiteX43" fmla="*/ 2082996 w 2094916"/>
              <a:gd name="connsiteY43" fmla="*/ 480148 h 584674"/>
              <a:gd name="connsiteX44" fmla="*/ 1982496 w 2094916"/>
              <a:gd name="connsiteY44" fmla="*/ 538202 h 584674"/>
              <a:gd name="connsiteX45" fmla="*/ 1592422 w 2094916"/>
              <a:gd name="connsiteY45" fmla="*/ 582415 h 584674"/>
              <a:gd name="connsiteX46" fmla="*/ 1188466 w 2094916"/>
              <a:gd name="connsiteY46" fmla="*/ 572573 h 584674"/>
              <a:gd name="connsiteX47" fmla="*/ 859963 w 2094916"/>
              <a:gd name="connsiteY47" fmla="*/ 524107 h 584674"/>
              <a:gd name="connsiteX48" fmla="*/ 476617 w 2094916"/>
              <a:gd name="connsiteY48" fmla="*/ 427191 h 584674"/>
              <a:gd name="connsiteX49" fmla="*/ 0 w 2094916"/>
              <a:gd name="connsiteY49" fmla="*/ 285971 h 584674"/>
              <a:gd name="connsiteX0" fmla="*/ 540167 w 2094916"/>
              <a:gd name="connsiteY0" fmla="*/ 0 h 584674"/>
              <a:gd name="connsiteX1" fmla="*/ 1468689 w 2094916"/>
              <a:gd name="connsiteY1" fmla="*/ 10592 h 584674"/>
              <a:gd name="connsiteX2" fmla="*/ 1920593 w 2094916"/>
              <a:gd name="connsiteY2" fmla="*/ 49427 h 584674"/>
              <a:gd name="connsiteX3" fmla="*/ 2084146 w 2094916"/>
              <a:gd name="connsiteY3" fmla="*/ 129036 h 584674"/>
              <a:gd name="connsiteX4" fmla="*/ 1831098 w 2094916"/>
              <a:gd name="connsiteY4" fmla="*/ 203602 h 584674"/>
              <a:gd name="connsiteX5" fmla="*/ 1397997 w 2094916"/>
              <a:gd name="connsiteY5" fmla="*/ 219317 h 584674"/>
              <a:gd name="connsiteX6" fmla="*/ 776711 w 2094916"/>
              <a:gd name="connsiteY6" fmla="*/ 158873 h 584674"/>
              <a:gd name="connsiteX7" fmla="*/ 896748 w 2094916"/>
              <a:gd name="connsiteY7" fmla="*/ 87466 h 584674"/>
              <a:gd name="connsiteX8" fmla="*/ 1386255 w 2094916"/>
              <a:gd name="connsiteY8" fmla="*/ 62752 h 584674"/>
              <a:gd name="connsiteX9" fmla="*/ 1766566 w 2094916"/>
              <a:gd name="connsiteY9" fmla="*/ 86669 h 584674"/>
              <a:gd name="connsiteX10" fmla="*/ 2008442 w 2094916"/>
              <a:gd name="connsiteY10" fmla="*/ 136096 h 584674"/>
              <a:gd name="connsiteX11" fmla="*/ 2075199 w 2094916"/>
              <a:gd name="connsiteY11" fmla="*/ 209866 h 584674"/>
              <a:gd name="connsiteX12" fmla="*/ 1832331 w 2094916"/>
              <a:gd name="connsiteY12" fmla="*/ 268318 h 584674"/>
              <a:gd name="connsiteX13" fmla="*/ 1443894 w 2094916"/>
              <a:gd name="connsiteY13" fmla="*/ 284034 h 584674"/>
              <a:gd name="connsiteX14" fmla="*/ 917931 w 2094916"/>
              <a:gd name="connsiteY14" fmla="*/ 251463 h 584674"/>
              <a:gd name="connsiteX15" fmla="*/ 751997 w 2094916"/>
              <a:gd name="connsiteY15" fmla="*/ 204769 h 584674"/>
              <a:gd name="connsiteX16" fmla="*/ 1129761 w 2094916"/>
              <a:gd name="connsiteY16" fmla="*/ 137690 h 584674"/>
              <a:gd name="connsiteX17" fmla="*/ 1737007 w 2094916"/>
              <a:gd name="connsiteY17" fmla="*/ 144751 h 584674"/>
              <a:gd name="connsiteX18" fmla="*/ 2090140 w 2094916"/>
              <a:gd name="connsiteY18" fmla="*/ 246311 h 584674"/>
              <a:gd name="connsiteX19" fmla="*/ 1892432 w 2094916"/>
              <a:gd name="connsiteY19" fmla="*/ 330672 h 584674"/>
              <a:gd name="connsiteX20" fmla="*/ 1482811 w 2094916"/>
              <a:gd name="connsiteY20" fmla="*/ 360111 h 584674"/>
              <a:gd name="connsiteX21" fmla="*/ 928522 w 2094916"/>
              <a:gd name="connsiteY21" fmla="*/ 335398 h 584674"/>
              <a:gd name="connsiteX22" fmla="*/ 737875 w 2094916"/>
              <a:gd name="connsiteY22" fmla="*/ 275379 h 584674"/>
              <a:gd name="connsiteX23" fmla="*/ 1030990 w 2094916"/>
              <a:gd name="connsiteY23" fmla="*/ 235320 h 584674"/>
              <a:gd name="connsiteX24" fmla="*/ 1683637 w 2094916"/>
              <a:gd name="connsiteY24" fmla="*/ 253318 h 584674"/>
              <a:gd name="connsiteX25" fmla="*/ 2080780 w 2094916"/>
              <a:gd name="connsiteY25" fmla="*/ 323955 h 584674"/>
              <a:gd name="connsiteX26" fmla="*/ 1945389 w 2094916"/>
              <a:gd name="connsiteY26" fmla="*/ 402449 h 584674"/>
              <a:gd name="connsiteX27" fmla="*/ 1371151 w 2094916"/>
              <a:gd name="connsiteY27" fmla="*/ 436587 h 584674"/>
              <a:gd name="connsiteX28" fmla="*/ 946175 w 2094916"/>
              <a:gd name="connsiteY28" fmla="*/ 402477 h 584674"/>
              <a:gd name="connsiteX29" fmla="*/ 747069 w 2094916"/>
              <a:gd name="connsiteY29" fmla="*/ 348351 h 584674"/>
              <a:gd name="connsiteX30" fmla="*/ 829098 w 2094916"/>
              <a:gd name="connsiteY30" fmla="*/ 312677 h 584674"/>
              <a:gd name="connsiteX31" fmla="*/ 1006690 w 2094916"/>
              <a:gd name="connsiteY31" fmla="*/ 297703 h 584674"/>
              <a:gd name="connsiteX32" fmla="*/ 1378946 w 2094916"/>
              <a:gd name="connsiteY32" fmla="*/ 300382 h 584674"/>
              <a:gd name="connsiteX33" fmla="*/ 1722719 w 2094916"/>
              <a:gd name="connsiteY33" fmla="*/ 324697 h 584674"/>
              <a:gd name="connsiteX34" fmla="*/ 1943744 w 2094916"/>
              <a:gd name="connsiteY34" fmla="*/ 361595 h 584674"/>
              <a:gd name="connsiteX35" fmla="*/ 2073637 w 2094916"/>
              <a:gd name="connsiteY35" fmla="*/ 415830 h 584674"/>
              <a:gd name="connsiteX36" fmla="*/ 1857044 w 2094916"/>
              <a:gd name="connsiteY36" fmla="*/ 494270 h 584674"/>
              <a:gd name="connsiteX37" fmla="*/ 1372217 w 2094916"/>
              <a:gd name="connsiteY37" fmla="*/ 517816 h 584674"/>
              <a:gd name="connsiteX38" fmla="*/ 903809 w 2094916"/>
              <a:gd name="connsiteY38" fmla="*/ 476618 h 584674"/>
              <a:gd name="connsiteX39" fmla="*/ 751997 w 2094916"/>
              <a:gd name="connsiteY39" fmla="*/ 427191 h 584674"/>
              <a:gd name="connsiteX40" fmla="*/ 981811 w 2094916"/>
              <a:gd name="connsiteY40" fmla="*/ 373835 h 584674"/>
              <a:gd name="connsiteX41" fmla="*/ 1624031 w 2094916"/>
              <a:gd name="connsiteY41" fmla="*/ 388355 h 584674"/>
              <a:gd name="connsiteX42" fmla="*/ 1961645 w 2094916"/>
              <a:gd name="connsiteY42" fmla="*/ 422067 h 584674"/>
              <a:gd name="connsiteX43" fmla="*/ 2082996 w 2094916"/>
              <a:gd name="connsiteY43" fmla="*/ 480148 h 584674"/>
              <a:gd name="connsiteX44" fmla="*/ 1982496 w 2094916"/>
              <a:gd name="connsiteY44" fmla="*/ 538202 h 584674"/>
              <a:gd name="connsiteX45" fmla="*/ 1592422 w 2094916"/>
              <a:gd name="connsiteY45" fmla="*/ 582415 h 584674"/>
              <a:gd name="connsiteX46" fmla="*/ 1188466 w 2094916"/>
              <a:gd name="connsiteY46" fmla="*/ 572573 h 584674"/>
              <a:gd name="connsiteX47" fmla="*/ 859963 w 2094916"/>
              <a:gd name="connsiteY47" fmla="*/ 524107 h 584674"/>
              <a:gd name="connsiteX48" fmla="*/ 476617 w 2094916"/>
              <a:gd name="connsiteY48" fmla="*/ 427191 h 584674"/>
              <a:gd name="connsiteX49" fmla="*/ 0 w 2094916"/>
              <a:gd name="connsiteY49" fmla="*/ 285971 h 584674"/>
              <a:gd name="connsiteX0" fmla="*/ 540167 w 2094916"/>
              <a:gd name="connsiteY0" fmla="*/ 0 h 584674"/>
              <a:gd name="connsiteX1" fmla="*/ 1468689 w 2094916"/>
              <a:gd name="connsiteY1" fmla="*/ 10592 h 584674"/>
              <a:gd name="connsiteX2" fmla="*/ 1920593 w 2094916"/>
              <a:gd name="connsiteY2" fmla="*/ 49427 h 584674"/>
              <a:gd name="connsiteX3" fmla="*/ 2084146 w 2094916"/>
              <a:gd name="connsiteY3" fmla="*/ 129036 h 584674"/>
              <a:gd name="connsiteX4" fmla="*/ 1831098 w 2094916"/>
              <a:gd name="connsiteY4" fmla="*/ 203602 h 584674"/>
              <a:gd name="connsiteX5" fmla="*/ 1397997 w 2094916"/>
              <a:gd name="connsiteY5" fmla="*/ 219317 h 584674"/>
              <a:gd name="connsiteX6" fmla="*/ 776711 w 2094916"/>
              <a:gd name="connsiteY6" fmla="*/ 158873 h 584674"/>
              <a:gd name="connsiteX7" fmla="*/ 896748 w 2094916"/>
              <a:gd name="connsiteY7" fmla="*/ 87466 h 584674"/>
              <a:gd name="connsiteX8" fmla="*/ 1386255 w 2094916"/>
              <a:gd name="connsiteY8" fmla="*/ 62752 h 584674"/>
              <a:gd name="connsiteX9" fmla="*/ 1766566 w 2094916"/>
              <a:gd name="connsiteY9" fmla="*/ 86669 h 584674"/>
              <a:gd name="connsiteX10" fmla="*/ 2008442 w 2094916"/>
              <a:gd name="connsiteY10" fmla="*/ 136096 h 584674"/>
              <a:gd name="connsiteX11" fmla="*/ 2075199 w 2094916"/>
              <a:gd name="connsiteY11" fmla="*/ 209866 h 584674"/>
              <a:gd name="connsiteX12" fmla="*/ 1832331 w 2094916"/>
              <a:gd name="connsiteY12" fmla="*/ 268318 h 584674"/>
              <a:gd name="connsiteX13" fmla="*/ 1443894 w 2094916"/>
              <a:gd name="connsiteY13" fmla="*/ 284034 h 584674"/>
              <a:gd name="connsiteX14" fmla="*/ 917931 w 2094916"/>
              <a:gd name="connsiteY14" fmla="*/ 251463 h 584674"/>
              <a:gd name="connsiteX15" fmla="*/ 751997 w 2094916"/>
              <a:gd name="connsiteY15" fmla="*/ 204769 h 584674"/>
              <a:gd name="connsiteX16" fmla="*/ 1129761 w 2094916"/>
              <a:gd name="connsiteY16" fmla="*/ 137690 h 584674"/>
              <a:gd name="connsiteX17" fmla="*/ 1737007 w 2094916"/>
              <a:gd name="connsiteY17" fmla="*/ 144751 h 584674"/>
              <a:gd name="connsiteX18" fmla="*/ 2090140 w 2094916"/>
              <a:gd name="connsiteY18" fmla="*/ 246311 h 584674"/>
              <a:gd name="connsiteX19" fmla="*/ 1892432 w 2094916"/>
              <a:gd name="connsiteY19" fmla="*/ 330672 h 584674"/>
              <a:gd name="connsiteX20" fmla="*/ 1482811 w 2094916"/>
              <a:gd name="connsiteY20" fmla="*/ 360111 h 584674"/>
              <a:gd name="connsiteX21" fmla="*/ 928522 w 2094916"/>
              <a:gd name="connsiteY21" fmla="*/ 335398 h 584674"/>
              <a:gd name="connsiteX22" fmla="*/ 737875 w 2094916"/>
              <a:gd name="connsiteY22" fmla="*/ 275379 h 584674"/>
              <a:gd name="connsiteX23" fmla="*/ 1030990 w 2094916"/>
              <a:gd name="connsiteY23" fmla="*/ 235320 h 584674"/>
              <a:gd name="connsiteX24" fmla="*/ 1683637 w 2094916"/>
              <a:gd name="connsiteY24" fmla="*/ 253318 h 584674"/>
              <a:gd name="connsiteX25" fmla="*/ 2080780 w 2094916"/>
              <a:gd name="connsiteY25" fmla="*/ 323955 h 584674"/>
              <a:gd name="connsiteX26" fmla="*/ 1945389 w 2094916"/>
              <a:gd name="connsiteY26" fmla="*/ 402449 h 584674"/>
              <a:gd name="connsiteX27" fmla="*/ 1371151 w 2094916"/>
              <a:gd name="connsiteY27" fmla="*/ 436587 h 584674"/>
              <a:gd name="connsiteX28" fmla="*/ 946175 w 2094916"/>
              <a:gd name="connsiteY28" fmla="*/ 402477 h 584674"/>
              <a:gd name="connsiteX29" fmla="*/ 747069 w 2094916"/>
              <a:gd name="connsiteY29" fmla="*/ 348351 h 584674"/>
              <a:gd name="connsiteX30" fmla="*/ 829098 w 2094916"/>
              <a:gd name="connsiteY30" fmla="*/ 312677 h 584674"/>
              <a:gd name="connsiteX31" fmla="*/ 1006690 w 2094916"/>
              <a:gd name="connsiteY31" fmla="*/ 297703 h 584674"/>
              <a:gd name="connsiteX32" fmla="*/ 1378946 w 2094916"/>
              <a:gd name="connsiteY32" fmla="*/ 300382 h 584674"/>
              <a:gd name="connsiteX33" fmla="*/ 1722719 w 2094916"/>
              <a:gd name="connsiteY33" fmla="*/ 324697 h 584674"/>
              <a:gd name="connsiteX34" fmla="*/ 1943744 w 2094916"/>
              <a:gd name="connsiteY34" fmla="*/ 361595 h 584674"/>
              <a:gd name="connsiteX35" fmla="*/ 2073637 w 2094916"/>
              <a:gd name="connsiteY35" fmla="*/ 415830 h 584674"/>
              <a:gd name="connsiteX36" fmla="*/ 1857044 w 2094916"/>
              <a:gd name="connsiteY36" fmla="*/ 494270 h 584674"/>
              <a:gd name="connsiteX37" fmla="*/ 1372217 w 2094916"/>
              <a:gd name="connsiteY37" fmla="*/ 517816 h 584674"/>
              <a:gd name="connsiteX38" fmla="*/ 903809 w 2094916"/>
              <a:gd name="connsiteY38" fmla="*/ 476618 h 584674"/>
              <a:gd name="connsiteX39" fmla="*/ 751997 w 2094916"/>
              <a:gd name="connsiteY39" fmla="*/ 427191 h 584674"/>
              <a:gd name="connsiteX40" fmla="*/ 981811 w 2094916"/>
              <a:gd name="connsiteY40" fmla="*/ 373835 h 584674"/>
              <a:gd name="connsiteX41" fmla="*/ 1624031 w 2094916"/>
              <a:gd name="connsiteY41" fmla="*/ 388355 h 584674"/>
              <a:gd name="connsiteX42" fmla="*/ 1961645 w 2094916"/>
              <a:gd name="connsiteY42" fmla="*/ 422067 h 584674"/>
              <a:gd name="connsiteX43" fmla="*/ 2082996 w 2094916"/>
              <a:gd name="connsiteY43" fmla="*/ 480148 h 584674"/>
              <a:gd name="connsiteX44" fmla="*/ 1982496 w 2094916"/>
              <a:gd name="connsiteY44" fmla="*/ 538202 h 584674"/>
              <a:gd name="connsiteX45" fmla="*/ 1592422 w 2094916"/>
              <a:gd name="connsiteY45" fmla="*/ 582415 h 584674"/>
              <a:gd name="connsiteX46" fmla="*/ 1188466 w 2094916"/>
              <a:gd name="connsiteY46" fmla="*/ 572573 h 584674"/>
              <a:gd name="connsiteX47" fmla="*/ 859963 w 2094916"/>
              <a:gd name="connsiteY47" fmla="*/ 524107 h 584674"/>
              <a:gd name="connsiteX48" fmla="*/ 476617 w 2094916"/>
              <a:gd name="connsiteY48" fmla="*/ 427191 h 584674"/>
              <a:gd name="connsiteX49" fmla="*/ 0 w 2094916"/>
              <a:gd name="connsiteY49" fmla="*/ 285971 h 584674"/>
              <a:gd name="connsiteX0" fmla="*/ 540167 w 2094916"/>
              <a:gd name="connsiteY0" fmla="*/ 0 h 584674"/>
              <a:gd name="connsiteX1" fmla="*/ 1466308 w 2094916"/>
              <a:gd name="connsiteY1" fmla="*/ 2762 h 584674"/>
              <a:gd name="connsiteX2" fmla="*/ 1920593 w 2094916"/>
              <a:gd name="connsiteY2" fmla="*/ 49427 h 584674"/>
              <a:gd name="connsiteX3" fmla="*/ 2084146 w 2094916"/>
              <a:gd name="connsiteY3" fmla="*/ 129036 h 584674"/>
              <a:gd name="connsiteX4" fmla="*/ 1831098 w 2094916"/>
              <a:gd name="connsiteY4" fmla="*/ 203602 h 584674"/>
              <a:gd name="connsiteX5" fmla="*/ 1397997 w 2094916"/>
              <a:gd name="connsiteY5" fmla="*/ 219317 h 584674"/>
              <a:gd name="connsiteX6" fmla="*/ 776711 w 2094916"/>
              <a:gd name="connsiteY6" fmla="*/ 158873 h 584674"/>
              <a:gd name="connsiteX7" fmla="*/ 896748 w 2094916"/>
              <a:gd name="connsiteY7" fmla="*/ 87466 h 584674"/>
              <a:gd name="connsiteX8" fmla="*/ 1386255 w 2094916"/>
              <a:gd name="connsiteY8" fmla="*/ 62752 h 584674"/>
              <a:gd name="connsiteX9" fmla="*/ 1766566 w 2094916"/>
              <a:gd name="connsiteY9" fmla="*/ 86669 h 584674"/>
              <a:gd name="connsiteX10" fmla="*/ 2008442 w 2094916"/>
              <a:gd name="connsiteY10" fmla="*/ 136096 h 584674"/>
              <a:gd name="connsiteX11" fmla="*/ 2075199 w 2094916"/>
              <a:gd name="connsiteY11" fmla="*/ 209866 h 584674"/>
              <a:gd name="connsiteX12" fmla="*/ 1832331 w 2094916"/>
              <a:gd name="connsiteY12" fmla="*/ 268318 h 584674"/>
              <a:gd name="connsiteX13" fmla="*/ 1443894 w 2094916"/>
              <a:gd name="connsiteY13" fmla="*/ 284034 h 584674"/>
              <a:gd name="connsiteX14" fmla="*/ 917931 w 2094916"/>
              <a:gd name="connsiteY14" fmla="*/ 251463 h 584674"/>
              <a:gd name="connsiteX15" fmla="*/ 751997 w 2094916"/>
              <a:gd name="connsiteY15" fmla="*/ 204769 h 584674"/>
              <a:gd name="connsiteX16" fmla="*/ 1129761 w 2094916"/>
              <a:gd name="connsiteY16" fmla="*/ 137690 h 584674"/>
              <a:gd name="connsiteX17" fmla="*/ 1737007 w 2094916"/>
              <a:gd name="connsiteY17" fmla="*/ 144751 h 584674"/>
              <a:gd name="connsiteX18" fmla="*/ 2090140 w 2094916"/>
              <a:gd name="connsiteY18" fmla="*/ 246311 h 584674"/>
              <a:gd name="connsiteX19" fmla="*/ 1892432 w 2094916"/>
              <a:gd name="connsiteY19" fmla="*/ 330672 h 584674"/>
              <a:gd name="connsiteX20" fmla="*/ 1482811 w 2094916"/>
              <a:gd name="connsiteY20" fmla="*/ 360111 h 584674"/>
              <a:gd name="connsiteX21" fmla="*/ 928522 w 2094916"/>
              <a:gd name="connsiteY21" fmla="*/ 335398 h 584674"/>
              <a:gd name="connsiteX22" fmla="*/ 737875 w 2094916"/>
              <a:gd name="connsiteY22" fmla="*/ 275379 h 584674"/>
              <a:gd name="connsiteX23" fmla="*/ 1030990 w 2094916"/>
              <a:gd name="connsiteY23" fmla="*/ 235320 h 584674"/>
              <a:gd name="connsiteX24" fmla="*/ 1683637 w 2094916"/>
              <a:gd name="connsiteY24" fmla="*/ 253318 h 584674"/>
              <a:gd name="connsiteX25" fmla="*/ 2080780 w 2094916"/>
              <a:gd name="connsiteY25" fmla="*/ 323955 h 584674"/>
              <a:gd name="connsiteX26" fmla="*/ 1945389 w 2094916"/>
              <a:gd name="connsiteY26" fmla="*/ 402449 h 584674"/>
              <a:gd name="connsiteX27" fmla="*/ 1371151 w 2094916"/>
              <a:gd name="connsiteY27" fmla="*/ 436587 h 584674"/>
              <a:gd name="connsiteX28" fmla="*/ 946175 w 2094916"/>
              <a:gd name="connsiteY28" fmla="*/ 402477 h 584674"/>
              <a:gd name="connsiteX29" fmla="*/ 747069 w 2094916"/>
              <a:gd name="connsiteY29" fmla="*/ 348351 h 584674"/>
              <a:gd name="connsiteX30" fmla="*/ 829098 w 2094916"/>
              <a:gd name="connsiteY30" fmla="*/ 312677 h 584674"/>
              <a:gd name="connsiteX31" fmla="*/ 1006690 w 2094916"/>
              <a:gd name="connsiteY31" fmla="*/ 297703 h 584674"/>
              <a:gd name="connsiteX32" fmla="*/ 1378946 w 2094916"/>
              <a:gd name="connsiteY32" fmla="*/ 300382 h 584674"/>
              <a:gd name="connsiteX33" fmla="*/ 1722719 w 2094916"/>
              <a:gd name="connsiteY33" fmla="*/ 324697 h 584674"/>
              <a:gd name="connsiteX34" fmla="*/ 1943744 w 2094916"/>
              <a:gd name="connsiteY34" fmla="*/ 361595 h 584674"/>
              <a:gd name="connsiteX35" fmla="*/ 2073637 w 2094916"/>
              <a:gd name="connsiteY35" fmla="*/ 415830 h 584674"/>
              <a:gd name="connsiteX36" fmla="*/ 1857044 w 2094916"/>
              <a:gd name="connsiteY36" fmla="*/ 494270 h 584674"/>
              <a:gd name="connsiteX37" fmla="*/ 1372217 w 2094916"/>
              <a:gd name="connsiteY37" fmla="*/ 517816 h 584674"/>
              <a:gd name="connsiteX38" fmla="*/ 903809 w 2094916"/>
              <a:gd name="connsiteY38" fmla="*/ 476618 h 584674"/>
              <a:gd name="connsiteX39" fmla="*/ 751997 w 2094916"/>
              <a:gd name="connsiteY39" fmla="*/ 427191 h 584674"/>
              <a:gd name="connsiteX40" fmla="*/ 981811 w 2094916"/>
              <a:gd name="connsiteY40" fmla="*/ 373835 h 584674"/>
              <a:gd name="connsiteX41" fmla="*/ 1624031 w 2094916"/>
              <a:gd name="connsiteY41" fmla="*/ 388355 h 584674"/>
              <a:gd name="connsiteX42" fmla="*/ 1961645 w 2094916"/>
              <a:gd name="connsiteY42" fmla="*/ 422067 h 584674"/>
              <a:gd name="connsiteX43" fmla="*/ 2082996 w 2094916"/>
              <a:gd name="connsiteY43" fmla="*/ 480148 h 584674"/>
              <a:gd name="connsiteX44" fmla="*/ 1982496 w 2094916"/>
              <a:gd name="connsiteY44" fmla="*/ 538202 h 584674"/>
              <a:gd name="connsiteX45" fmla="*/ 1592422 w 2094916"/>
              <a:gd name="connsiteY45" fmla="*/ 582415 h 584674"/>
              <a:gd name="connsiteX46" fmla="*/ 1188466 w 2094916"/>
              <a:gd name="connsiteY46" fmla="*/ 572573 h 584674"/>
              <a:gd name="connsiteX47" fmla="*/ 859963 w 2094916"/>
              <a:gd name="connsiteY47" fmla="*/ 524107 h 584674"/>
              <a:gd name="connsiteX48" fmla="*/ 476617 w 2094916"/>
              <a:gd name="connsiteY48" fmla="*/ 427191 h 584674"/>
              <a:gd name="connsiteX49" fmla="*/ 0 w 2094916"/>
              <a:gd name="connsiteY49" fmla="*/ 285971 h 584674"/>
              <a:gd name="connsiteX0" fmla="*/ 540167 w 2094916"/>
              <a:gd name="connsiteY0" fmla="*/ 8201 h 592875"/>
              <a:gd name="connsiteX1" fmla="*/ 1461546 w 2094916"/>
              <a:gd name="connsiteY1" fmla="*/ 0 h 592875"/>
              <a:gd name="connsiteX2" fmla="*/ 1920593 w 2094916"/>
              <a:gd name="connsiteY2" fmla="*/ 57628 h 592875"/>
              <a:gd name="connsiteX3" fmla="*/ 2084146 w 2094916"/>
              <a:gd name="connsiteY3" fmla="*/ 137237 h 592875"/>
              <a:gd name="connsiteX4" fmla="*/ 1831098 w 2094916"/>
              <a:gd name="connsiteY4" fmla="*/ 211803 h 592875"/>
              <a:gd name="connsiteX5" fmla="*/ 1397997 w 2094916"/>
              <a:gd name="connsiteY5" fmla="*/ 227518 h 592875"/>
              <a:gd name="connsiteX6" fmla="*/ 776711 w 2094916"/>
              <a:gd name="connsiteY6" fmla="*/ 167074 h 592875"/>
              <a:gd name="connsiteX7" fmla="*/ 896748 w 2094916"/>
              <a:gd name="connsiteY7" fmla="*/ 95667 h 592875"/>
              <a:gd name="connsiteX8" fmla="*/ 1386255 w 2094916"/>
              <a:gd name="connsiteY8" fmla="*/ 70953 h 592875"/>
              <a:gd name="connsiteX9" fmla="*/ 1766566 w 2094916"/>
              <a:gd name="connsiteY9" fmla="*/ 94870 h 592875"/>
              <a:gd name="connsiteX10" fmla="*/ 2008442 w 2094916"/>
              <a:gd name="connsiteY10" fmla="*/ 144297 h 592875"/>
              <a:gd name="connsiteX11" fmla="*/ 2075199 w 2094916"/>
              <a:gd name="connsiteY11" fmla="*/ 218067 h 592875"/>
              <a:gd name="connsiteX12" fmla="*/ 1832331 w 2094916"/>
              <a:gd name="connsiteY12" fmla="*/ 276519 h 592875"/>
              <a:gd name="connsiteX13" fmla="*/ 1443894 w 2094916"/>
              <a:gd name="connsiteY13" fmla="*/ 292235 h 592875"/>
              <a:gd name="connsiteX14" fmla="*/ 917931 w 2094916"/>
              <a:gd name="connsiteY14" fmla="*/ 259664 h 592875"/>
              <a:gd name="connsiteX15" fmla="*/ 751997 w 2094916"/>
              <a:gd name="connsiteY15" fmla="*/ 212970 h 592875"/>
              <a:gd name="connsiteX16" fmla="*/ 1129761 w 2094916"/>
              <a:gd name="connsiteY16" fmla="*/ 145891 h 592875"/>
              <a:gd name="connsiteX17" fmla="*/ 1737007 w 2094916"/>
              <a:gd name="connsiteY17" fmla="*/ 152952 h 592875"/>
              <a:gd name="connsiteX18" fmla="*/ 2090140 w 2094916"/>
              <a:gd name="connsiteY18" fmla="*/ 254512 h 592875"/>
              <a:gd name="connsiteX19" fmla="*/ 1892432 w 2094916"/>
              <a:gd name="connsiteY19" fmla="*/ 338873 h 592875"/>
              <a:gd name="connsiteX20" fmla="*/ 1482811 w 2094916"/>
              <a:gd name="connsiteY20" fmla="*/ 368312 h 592875"/>
              <a:gd name="connsiteX21" fmla="*/ 928522 w 2094916"/>
              <a:gd name="connsiteY21" fmla="*/ 343599 h 592875"/>
              <a:gd name="connsiteX22" fmla="*/ 737875 w 2094916"/>
              <a:gd name="connsiteY22" fmla="*/ 283580 h 592875"/>
              <a:gd name="connsiteX23" fmla="*/ 1030990 w 2094916"/>
              <a:gd name="connsiteY23" fmla="*/ 243521 h 592875"/>
              <a:gd name="connsiteX24" fmla="*/ 1683637 w 2094916"/>
              <a:gd name="connsiteY24" fmla="*/ 261519 h 592875"/>
              <a:gd name="connsiteX25" fmla="*/ 2080780 w 2094916"/>
              <a:gd name="connsiteY25" fmla="*/ 332156 h 592875"/>
              <a:gd name="connsiteX26" fmla="*/ 1945389 w 2094916"/>
              <a:gd name="connsiteY26" fmla="*/ 410650 h 592875"/>
              <a:gd name="connsiteX27" fmla="*/ 1371151 w 2094916"/>
              <a:gd name="connsiteY27" fmla="*/ 444788 h 592875"/>
              <a:gd name="connsiteX28" fmla="*/ 946175 w 2094916"/>
              <a:gd name="connsiteY28" fmla="*/ 410678 h 592875"/>
              <a:gd name="connsiteX29" fmla="*/ 747069 w 2094916"/>
              <a:gd name="connsiteY29" fmla="*/ 356552 h 592875"/>
              <a:gd name="connsiteX30" fmla="*/ 829098 w 2094916"/>
              <a:gd name="connsiteY30" fmla="*/ 320878 h 592875"/>
              <a:gd name="connsiteX31" fmla="*/ 1006690 w 2094916"/>
              <a:gd name="connsiteY31" fmla="*/ 305904 h 592875"/>
              <a:gd name="connsiteX32" fmla="*/ 1378946 w 2094916"/>
              <a:gd name="connsiteY32" fmla="*/ 308583 h 592875"/>
              <a:gd name="connsiteX33" fmla="*/ 1722719 w 2094916"/>
              <a:gd name="connsiteY33" fmla="*/ 332898 h 592875"/>
              <a:gd name="connsiteX34" fmla="*/ 1943744 w 2094916"/>
              <a:gd name="connsiteY34" fmla="*/ 369796 h 592875"/>
              <a:gd name="connsiteX35" fmla="*/ 2073637 w 2094916"/>
              <a:gd name="connsiteY35" fmla="*/ 424031 h 592875"/>
              <a:gd name="connsiteX36" fmla="*/ 1857044 w 2094916"/>
              <a:gd name="connsiteY36" fmla="*/ 502471 h 592875"/>
              <a:gd name="connsiteX37" fmla="*/ 1372217 w 2094916"/>
              <a:gd name="connsiteY37" fmla="*/ 526017 h 592875"/>
              <a:gd name="connsiteX38" fmla="*/ 903809 w 2094916"/>
              <a:gd name="connsiteY38" fmla="*/ 484819 h 592875"/>
              <a:gd name="connsiteX39" fmla="*/ 751997 w 2094916"/>
              <a:gd name="connsiteY39" fmla="*/ 435392 h 592875"/>
              <a:gd name="connsiteX40" fmla="*/ 981811 w 2094916"/>
              <a:gd name="connsiteY40" fmla="*/ 382036 h 592875"/>
              <a:gd name="connsiteX41" fmla="*/ 1624031 w 2094916"/>
              <a:gd name="connsiteY41" fmla="*/ 396556 h 592875"/>
              <a:gd name="connsiteX42" fmla="*/ 1961645 w 2094916"/>
              <a:gd name="connsiteY42" fmla="*/ 430268 h 592875"/>
              <a:gd name="connsiteX43" fmla="*/ 2082996 w 2094916"/>
              <a:gd name="connsiteY43" fmla="*/ 488349 h 592875"/>
              <a:gd name="connsiteX44" fmla="*/ 1982496 w 2094916"/>
              <a:gd name="connsiteY44" fmla="*/ 546403 h 592875"/>
              <a:gd name="connsiteX45" fmla="*/ 1592422 w 2094916"/>
              <a:gd name="connsiteY45" fmla="*/ 590616 h 592875"/>
              <a:gd name="connsiteX46" fmla="*/ 1188466 w 2094916"/>
              <a:gd name="connsiteY46" fmla="*/ 580774 h 592875"/>
              <a:gd name="connsiteX47" fmla="*/ 859963 w 2094916"/>
              <a:gd name="connsiteY47" fmla="*/ 532308 h 592875"/>
              <a:gd name="connsiteX48" fmla="*/ 476617 w 2094916"/>
              <a:gd name="connsiteY48" fmla="*/ 435392 h 592875"/>
              <a:gd name="connsiteX49" fmla="*/ 0 w 2094916"/>
              <a:gd name="connsiteY49" fmla="*/ 294172 h 592875"/>
              <a:gd name="connsiteX0" fmla="*/ 540167 w 2094916"/>
              <a:gd name="connsiteY0" fmla="*/ 8201 h 592875"/>
              <a:gd name="connsiteX1" fmla="*/ 1421065 w 2094916"/>
              <a:gd name="connsiteY1" fmla="*/ 0 h 592875"/>
              <a:gd name="connsiteX2" fmla="*/ 1920593 w 2094916"/>
              <a:gd name="connsiteY2" fmla="*/ 57628 h 592875"/>
              <a:gd name="connsiteX3" fmla="*/ 2084146 w 2094916"/>
              <a:gd name="connsiteY3" fmla="*/ 137237 h 592875"/>
              <a:gd name="connsiteX4" fmla="*/ 1831098 w 2094916"/>
              <a:gd name="connsiteY4" fmla="*/ 211803 h 592875"/>
              <a:gd name="connsiteX5" fmla="*/ 1397997 w 2094916"/>
              <a:gd name="connsiteY5" fmla="*/ 227518 h 592875"/>
              <a:gd name="connsiteX6" fmla="*/ 776711 w 2094916"/>
              <a:gd name="connsiteY6" fmla="*/ 167074 h 592875"/>
              <a:gd name="connsiteX7" fmla="*/ 896748 w 2094916"/>
              <a:gd name="connsiteY7" fmla="*/ 95667 h 592875"/>
              <a:gd name="connsiteX8" fmla="*/ 1386255 w 2094916"/>
              <a:gd name="connsiteY8" fmla="*/ 70953 h 592875"/>
              <a:gd name="connsiteX9" fmla="*/ 1766566 w 2094916"/>
              <a:gd name="connsiteY9" fmla="*/ 94870 h 592875"/>
              <a:gd name="connsiteX10" fmla="*/ 2008442 w 2094916"/>
              <a:gd name="connsiteY10" fmla="*/ 144297 h 592875"/>
              <a:gd name="connsiteX11" fmla="*/ 2075199 w 2094916"/>
              <a:gd name="connsiteY11" fmla="*/ 218067 h 592875"/>
              <a:gd name="connsiteX12" fmla="*/ 1832331 w 2094916"/>
              <a:gd name="connsiteY12" fmla="*/ 276519 h 592875"/>
              <a:gd name="connsiteX13" fmla="*/ 1443894 w 2094916"/>
              <a:gd name="connsiteY13" fmla="*/ 292235 h 592875"/>
              <a:gd name="connsiteX14" fmla="*/ 917931 w 2094916"/>
              <a:gd name="connsiteY14" fmla="*/ 259664 h 592875"/>
              <a:gd name="connsiteX15" fmla="*/ 751997 w 2094916"/>
              <a:gd name="connsiteY15" fmla="*/ 212970 h 592875"/>
              <a:gd name="connsiteX16" fmla="*/ 1129761 w 2094916"/>
              <a:gd name="connsiteY16" fmla="*/ 145891 h 592875"/>
              <a:gd name="connsiteX17" fmla="*/ 1737007 w 2094916"/>
              <a:gd name="connsiteY17" fmla="*/ 152952 h 592875"/>
              <a:gd name="connsiteX18" fmla="*/ 2090140 w 2094916"/>
              <a:gd name="connsiteY18" fmla="*/ 254512 h 592875"/>
              <a:gd name="connsiteX19" fmla="*/ 1892432 w 2094916"/>
              <a:gd name="connsiteY19" fmla="*/ 338873 h 592875"/>
              <a:gd name="connsiteX20" fmla="*/ 1482811 w 2094916"/>
              <a:gd name="connsiteY20" fmla="*/ 368312 h 592875"/>
              <a:gd name="connsiteX21" fmla="*/ 928522 w 2094916"/>
              <a:gd name="connsiteY21" fmla="*/ 343599 h 592875"/>
              <a:gd name="connsiteX22" fmla="*/ 737875 w 2094916"/>
              <a:gd name="connsiteY22" fmla="*/ 283580 h 592875"/>
              <a:gd name="connsiteX23" fmla="*/ 1030990 w 2094916"/>
              <a:gd name="connsiteY23" fmla="*/ 243521 h 592875"/>
              <a:gd name="connsiteX24" fmla="*/ 1683637 w 2094916"/>
              <a:gd name="connsiteY24" fmla="*/ 261519 h 592875"/>
              <a:gd name="connsiteX25" fmla="*/ 2080780 w 2094916"/>
              <a:gd name="connsiteY25" fmla="*/ 332156 h 592875"/>
              <a:gd name="connsiteX26" fmla="*/ 1945389 w 2094916"/>
              <a:gd name="connsiteY26" fmla="*/ 410650 h 592875"/>
              <a:gd name="connsiteX27" fmla="*/ 1371151 w 2094916"/>
              <a:gd name="connsiteY27" fmla="*/ 444788 h 592875"/>
              <a:gd name="connsiteX28" fmla="*/ 946175 w 2094916"/>
              <a:gd name="connsiteY28" fmla="*/ 410678 h 592875"/>
              <a:gd name="connsiteX29" fmla="*/ 747069 w 2094916"/>
              <a:gd name="connsiteY29" fmla="*/ 356552 h 592875"/>
              <a:gd name="connsiteX30" fmla="*/ 829098 w 2094916"/>
              <a:gd name="connsiteY30" fmla="*/ 320878 h 592875"/>
              <a:gd name="connsiteX31" fmla="*/ 1006690 w 2094916"/>
              <a:gd name="connsiteY31" fmla="*/ 305904 h 592875"/>
              <a:gd name="connsiteX32" fmla="*/ 1378946 w 2094916"/>
              <a:gd name="connsiteY32" fmla="*/ 308583 h 592875"/>
              <a:gd name="connsiteX33" fmla="*/ 1722719 w 2094916"/>
              <a:gd name="connsiteY33" fmla="*/ 332898 h 592875"/>
              <a:gd name="connsiteX34" fmla="*/ 1943744 w 2094916"/>
              <a:gd name="connsiteY34" fmla="*/ 369796 h 592875"/>
              <a:gd name="connsiteX35" fmla="*/ 2073637 w 2094916"/>
              <a:gd name="connsiteY35" fmla="*/ 424031 h 592875"/>
              <a:gd name="connsiteX36" fmla="*/ 1857044 w 2094916"/>
              <a:gd name="connsiteY36" fmla="*/ 502471 h 592875"/>
              <a:gd name="connsiteX37" fmla="*/ 1372217 w 2094916"/>
              <a:gd name="connsiteY37" fmla="*/ 526017 h 592875"/>
              <a:gd name="connsiteX38" fmla="*/ 903809 w 2094916"/>
              <a:gd name="connsiteY38" fmla="*/ 484819 h 592875"/>
              <a:gd name="connsiteX39" fmla="*/ 751997 w 2094916"/>
              <a:gd name="connsiteY39" fmla="*/ 435392 h 592875"/>
              <a:gd name="connsiteX40" fmla="*/ 981811 w 2094916"/>
              <a:gd name="connsiteY40" fmla="*/ 382036 h 592875"/>
              <a:gd name="connsiteX41" fmla="*/ 1624031 w 2094916"/>
              <a:gd name="connsiteY41" fmla="*/ 396556 h 592875"/>
              <a:gd name="connsiteX42" fmla="*/ 1961645 w 2094916"/>
              <a:gd name="connsiteY42" fmla="*/ 430268 h 592875"/>
              <a:gd name="connsiteX43" fmla="*/ 2082996 w 2094916"/>
              <a:gd name="connsiteY43" fmla="*/ 488349 h 592875"/>
              <a:gd name="connsiteX44" fmla="*/ 1982496 w 2094916"/>
              <a:gd name="connsiteY44" fmla="*/ 546403 h 592875"/>
              <a:gd name="connsiteX45" fmla="*/ 1592422 w 2094916"/>
              <a:gd name="connsiteY45" fmla="*/ 590616 h 592875"/>
              <a:gd name="connsiteX46" fmla="*/ 1188466 w 2094916"/>
              <a:gd name="connsiteY46" fmla="*/ 580774 h 592875"/>
              <a:gd name="connsiteX47" fmla="*/ 859963 w 2094916"/>
              <a:gd name="connsiteY47" fmla="*/ 532308 h 592875"/>
              <a:gd name="connsiteX48" fmla="*/ 476617 w 2094916"/>
              <a:gd name="connsiteY48" fmla="*/ 435392 h 592875"/>
              <a:gd name="connsiteX49" fmla="*/ 0 w 2094916"/>
              <a:gd name="connsiteY49" fmla="*/ 294172 h 592875"/>
              <a:gd name="connsiteX0" fmla="*/ 540167 w 2094916"/>
              <a:gd name="connsiteY0" fmla="*/ 12899 h 597573"/>
              <a:gd name="connsiteX1" fmla="*/ 1463928 w 2094916"/>
              <a:gd name="connsiteY1" fmla="*/ 0 h 597573"/>
              <a:gd name="connsiteX2" fmla="*/ 1920593 w 2094916"/>
              <a:gd name="connsiteY2" fmla="*/ 62326 h 597573"/>
              <a:gd name="connsiteX3" fmla="*/ 2084146 w 2094916"/>
              <a:gd name="connsiteY3" fmla="*/ 141935 h 597573"/>
              <a:gd name="connsiteX4" fmla="*/ 1831098 w 2094916"/>
              <a:gd name="connsiteY4" fmla="*/ 216501 h 597573"/>
              <a:gd name="connsiteX5" fmla="*/ 1397997 w 2094916"/>
              <a:gd name="connsiteY5" fmla="*/ 232216 h 597573"/>
              <a:gd name="connsiteX6" fmla="*/ 776711 w 2094916"/>
              <a:gd name="connsiteY6" fmla="*/ 171772 h 597573"/>
              <a:gd name="connsiteX7" fmla="*/ 896748 w 2094916"/>
              <a:gd name="connsiteY7" fmla="*/ 100365 h 597573"/>
              <a:gd name="connsiteX8" fmla="*/ 1386255 w 2094916"/>
              <a:gd name="connsiteY8" fmla="*/ 75651 h 597573"/>
              <a:gd name="connsiteX9" fmla="*/ 1766566 w 2094916"/>
              <a:gd name="connsiteY9" fmla="*/ 99568 h 597573"/>
              <a:gd name="connsiteX10" fmla="*/ 2008442 w 2094916"/>
              <a:gd name="connsiteY10" fmla="*/ 148995 h 597573"/>
              <a:gd name="connsiteX11" fmla="*/ 2075199 w 2094916"/>
              <a:gd name="connsiteY11" fmla="*/ 222765 h 597573"/>
              <a:gd name="connsiteX12" fmla="*/ 1832331 w 2094916"/>
              <a:gd name="connsiteY12" fmla="*/ 281217 h 597573"/>
              <a:gd name="connsiteX13" fmla="*/ 1443894 w 2094916"/>
              <a:gd name="connsiteY13" fmla="*/ 296933 h 597573"/>
              <a:gd name="connsiteX14" fmla="*/ 917931 w 2094916"/>
              <a:gd name="connsiteY14" fmla="*/ 264362 h 597573"/>
              <a:gd name="connsiteX15" fmla="*/ 751997 w 2094916"/>
              <a:gd name="connsiteY15" fmla="*/ 217668 h 597573"/>
              <a:gd name="connsiteX16" fmla="*/ 1129761 w 2094916"/>
              <a:gd name="connsiteY16" fmla="*/ 150589 h 597573"/>
              <a:gd name="connsiteX17" fmla="*/ 1737007 w 2094916"/>
              <a:gd name="connsiteY17" fmla="*/ 157650 h 597573"/>
              <a:gd name="connsiteX18" fmla="*/ 2090140 w 2094916"/>
              <a:gd name="connsiteY18" fmla="*/ 259210 h 597573"/>
              <a:gd name="connsiteX19" fmla="*/ 1892432 w 2094916"/>
              <a:gd name="connsiteY19" fmla="*/ 343571 h 597573"/>
              <a:gd name="connsiteX20" fmla="*/ 1482811 w 2094916"/>
              <a:gd name="connsiteY20" fmla="*/ 373010 h 597573"/>
              <a:gd name="connsiteX21" fmla="*/ 928522 w 2094916"/>
              <a:gd name="connsiteY21" fmla="*/ 348297 h 597573"/>
              <a:gd name="connsiteX22" fmla="*/ 737875 w 2094916"/>
              <a:gd name="connsiteY22" fmla="*/ 288278 h 597573"/>
              <a:gd name="connsiteX23" fmla="*/ 1030990 w 2094916"/>
              <a:gd name="connsiteY23" fmla="*/ 248219 h 597573"/>
              <a:gd name="connsiteX24" fmla="*/ 1683637 w 2094916"/>
              <a:gd name="connsiteY24" fmla="*/ 266217 h 597573"/>
              <a:gd name="connsiteX25" fmla="*/ 2080780 w 2094916"/>
              <a:gd name="connsiteY25" fmla="*/ 336854 h 597573"/>
              <a:gd name="connsiteX26" fmla="*/ 1945389 w 2094916"/>
              <a:gd name="connsiteY26" fmla="*/ 415348 h 597573"/>
              <a:gd name="connsiteX27" fmla="*/ 1371151 w 2094916"/>
              <a:gd name="connsiteY27" fmla="*/ 449486 h 597573"/>
              <a:gd name="connsiteX28" fmla="*/ 946175 w 2094916"/>
              <a:gd name="connsiteY28" fmla="*/ 415376 h 597573"/>
              <a:gd name="connsiteX29" fmla="*/ 747069 w 2094916"/>
              <a:gd name="connsiteY29" fmla="*/ 361250 h 597573"/>
              <a:gd name="connsiteX30" fmla="*/ 829098 w 2094916"/>
              <a:gd name="connsiteY30" fmla="*/ 325576 h 597573"/>
              <a:gd name="connsiteX31" fmla="*/ 1006690 w 2094916"/>
              <a:gd name="connsiteY31" fmla="*/ 310602 h 597573"/>
              <a:gd name="connsiteX32" fmla="*/ 1378946 w 2094916"/>
              <a:gd name="connsiteY32" fmla="*/ 313281 h 597573"/>
              <a:gd name="connsiteX33" fmla="*/ 1722719 w 2094916"/>
              <a:gd name="connsiteY33" fmla="*/ 337596 h 597573"/>
              <a:gd name="connsiteX34" fmla="*/ 1943744 w 2094916"/>
              <a:gd name="connsiteY34" fmla="*/ 374494 h 597573"/>
              <a:gd name="connsiteX35" fmla="*/ 2073637 w 2094916"/>
              <a:gd name="connsiteY35" fmla="*/ 428729 h 597573"/>
              <a:gd name="connsiteX36" fmla="*/ 1857044 w 2094916"/>
              <a:gd name="connsiteY36" fmla="*/ 507169 h 597573"/>
              <a:gd name="connsiteX37" fmla="*/ 1372217 w 2094916"/>
              <a:gd name="connsiteY37" fmla="*/ 530715 h 597573"/>
              <a:gd name="connsiteX38" fmla="*/ 903809 w 2094916"/>
              <a:gd name="connsiteY38" fmla="*/ 489517 h 597573"/>
              <a:gd name="connsiteX39" fmla="*/ 751997 w 2094916"/>
              <a:gd name="connsiteY39" fmla="*/ 440090 h 597573"/>
              <a:gd name="connsiteX40" fmla="*/ 981811 w 2094916"/>
              <a:gd name="connsiteY40" fmla="*/ 386734 h 597573"/>
              <a:gd name="connsiteX41" fmla="*/ 1624031 w 2094916"/>
              <a:gd name="connsiteY41" fmla="*/ 401254 h 597573"/>
              <a:gd name="connsiteX42" fmla="*/ 1961645 w 2094916"/>
              <a:gd name="connsiteY42" fmla="*/ 434966 h 597573"/>
              <a:gd name="connsiteX43" fmla="*/ 2082996 w 2094916"/>
              <a:gd name="connsiteY43" fmla="*/ 493047 h 597573"/>
              <a:gd name="connsiteX44" fmla="*/ 1982496 w 2094916"/>
              <a:gd name="connsiteY44" fmla="*/ 551101 h 597573"/>
              <a:gd name="connsiteX45" fmla="*/ 1592422 w 2094916"/>
              <a:gd name="connsiteY45" fmla="*/ 595314 h 597573"/>
              <a:gd name="connsiteX46" fmla="*/ 1188466 w 2094916"/>
              <a:gd name="connsiteY46" fmla="*/ 585472 h 597573"/>
              <a:gd name="connsiteX47" fmla="*/ 859963 w 2094916"/>
              <a:gd name="connsiteY47" fmla="*/ 537006 h 597573"/>
              <a:gd name="connsiteX48" fmla="*/ 476617 w 2094916"/>
              <a:gd name="connsiteY48" fmla="*/ 440090 h 597573"/>
              <a:gd name="connsiteX49" fmla="*/ 0 w 2094916"/>
              <a:gd name="connsiteY49" fmla="*/ 298870 h 597573"/>
              <a:gd name="connsiteX0" fmla="*/ 540167 w 2094916"/>
              <a:gd name="connsiteY0" fmla="*/ 14558 h 599232"/>
              <a:gd name="connsiteX1" fmla="*/ 1463928 w 2094916"/>
              <a:gd name="connsiteY1" fmla="*/ 1659 h 599232"/>
              <a:gd name="connsiteX2" fmla="*/ 1920593 w 2094916"/>
              <a:gd name="connsiteY2" fmla="*/ 63985 h 599232"/>
              <a:gd name="connsiteX3" fmla="*/ 2084146 w 2094916"/>
              <a:gd name="connsiteY3" fmla="*/ 143594 h 599232"/>
              <a:gd name="connsiteX4" fmla="*/ 1831098 w 2094916"/>
              <a:gd name="connsiteY4" fmla="*/ 218160 h 599232"/>
              <a:gd name="connsiteX5" fmla="*/ 1397997 w 2094916"/>
              <a:gd name="connsiteY5" fmla="*/ 233875 h 599232"/>
              <a:gd name="connsiteX6" fmla="*/ 776711 w 2094916"/>
              <a:gd name="connsiteY6" fmla="*/ 173431 h 599232"/>
              <a:gd name="connsiteX7" fmla="*/ 896748 w 2094916"/>
              <a:gd name="connsiteY7" fmla="*/ 102024 h 599232"/>
              <a:gd name="connsiteX8" fmla="*/ 1386255 w 2094916"/>
              <a:gd name="connsiteY8" fmla="*/ 77310 h 599232"/>
              <a:gd name="connsiteX9" fmla="*/ 1766566 w 2094916"/>
              <a:gd name="connsiteY9" fmla="*/ 101227 h 599232"/>
              <a:gd name="connsiteX10" fmla="*/ 2008442 w 2094916"/>
              <a:gd name="connsiteY10" fmla="*/ 150654 h 599232"/>
              <a:gd name="connsiteX11" fmla="*/ 2075199 w 2094916"/>
              <a:gd name="connsiteY11" fmla="*/ 224424 h 599232"/>
              <a:gd name="connsiteX12" fmla="*/ 1832331 w 2094916"/>
              <a:gd name="connsiteY12" fmla="*/ 282876 h 599232"/>
              <a:gd name="connsiteX13" fmla="*/ 1443894 w 2094916"/>
              <a:gd name="connsiteY13" fmla="*/ 298592 h 599232"/>
              <a:gd name="connsiteX14" fmla="*/ 917931 w 2094916"/>
              <a:gd name="connsiteY14" fmla="*/ 266021 h 599232"/>
              <a:gd name="connsiteX15" fmla="*/ 751997 w 2094916"/>
              <a:gd name="connsiteY15" fmla="*/ 219327 h 599232"/>
              <a:gd name="connsiteX16" fmla="*/ 1129761 w 2094916"/>
              <a:gd name="connsiteY16" fmla="*/ 152248 h 599232"/>
              <a:gd name="connsiteX17" fmla="*/ 1737007 w 2094916"/>
              <a:gd name="connsiteY17" fmla="*/ 159309 h 599232"/>
              <a:gd name="connsiteX18" fmla="*/ 2090140 w 2094916"/>
              <a:gd name="connsiteY18" fmla="*/ 260869 h 599232"/>
              <a:gd name="connsiteX19" fmla="*/ 1892432 w 2094916"/>
              <a:gd name="connsiteY19" fmla="*/ 345230 h 599232"/>
              <a:gd name="connsiteX20" fmla="*/ 1482811 w 2094916"/>
              <a:gd name="connsiteY20" fmla="*/ 374669 h 599232"/>
              <a:gd name="connsiteX21" fmla="*/ 928522 w 2094916"/>
              <a:gd name="connsiteY21" fmla="*/ 349956 h 599232"/>
              <a:gd name="connsiteX22" fmla="*/ 737875 w 2094916"/>
              <a:gd name="connsiteY22" fmla="*/ 289937 h 599232"/>
              <a:gd name="connsiteX23" fmla="*/ 1030990 w 2094916"/>
              <a:gd name="connsiteY23" fmla="*/ 249878 h 599232"/>
              <a:gd name="connsiteX24" fmla="*/ 1683637 w 2094916"/>
              <a:gd name="connsiteY24" fmla="*/ 267876 h 599232"/>
              <a:gd name="connsiteX25" fmla="*/ 2080780 w 2094916"/>
              <a:gd name="connsiteY25" fmla="*/ 338513 h 599232"/>
              <a:gd name="connsiteX26" fmla="*/ 1945389 w 2094916"/>
              <a:gd name="connsiteY26" fmla="*/ 417007 h 599232"/>
              <a:gd name="connsiteX27" fmla="*/ 1371151 w 2094916"/>
              <a:gd name="connsiteY27" fmla="*/ 451145 h 599232"/>
              <a:gd name="connsiteX28" fmla="*/ 946175 w 2094916"/>
              <a:gd name="connsiteY28" fmla="*/ 417035 h 599232"/>
              <a:gd name="connsiteX29" fmla="*/ 747069 w 2094916"/>
              <a:gd name="connsiteY29" fmla="*/ 362909 h 599232"/>
              <a:gd name="connsiteX30" fmla="*/ 829098 w 2094916"/>
              <a:gd name="connsiteY30" fmla="*/ 327235 h 599232"/>
              <a:gd name="connsiteX31" fmla="*/ 1006690 w 2094916"/>
              <a:gd name="connsiteY31" fmla="*/ 312261 h 599232"/>
              <a:gd name="connsiteX32" fmla="*/ 1378946 w 2094916"/>
              <a:gd name="connsiteY32" fmla="*/ 314940 h 599232"/>
              <a:gd name="connsiteX33" fmla="*/ 1722719 w 2094916"/>
              <a:gd name="connsiteY33" fmla="*/ 339255 h 599232"/>
              <a:gd name="connsiteX34" fmla="*/ 1943744 w 2094916"/>
              <a:gd name="connsiteY34" fmla="*/ 376153 h 599232"/>
              <a:gd name="connsiteX35" fmla="*/ 2073637 w 2094916"/>
              <a:gd name="connsiteY35" fmla="*/ 430388 h 599232"/>
              <a:gd name="connsiteX36" fmla="*/ 1857044 w 2094916"/>
              <a:gd name="connsiteY36" fmla="*/ 508828 h 599232"/>
              <a:gd name="connsiteX37" fmla="*/ 1372217 w 2094916"/>
              <a:gd name="connsiteY37" fmla="*/ 532374 h 599232"/>
              <a:gd name="connsiteX38" fmla="*/ 903809 w 2094916"/>
              <a:gd name="connsiteY38" fmla="*/ 491176 h 599232"/>
              <a:gd name="connsiteX39" fmla="*/ 751997 w 2094916"/>
              <a:gd name="connsiteY39" fmla="*/ 441749 h 599232"/>
              <a:gd name="connsiteX40" fmla="*/ 981811 w 2094916"/>
              <a:gd name="connsiteY40" fmla="*/ 388393 h 599232"/>
              <a:gd name="connsiteX41" fmla="*/ 1624031 w 2094916"/>
              <a:gd name="connsiteY41" fmla="*/ 402913 h 599232"/>
              <a:gd name="connsiteX42" fmla="*/ 1961645 w 2094916"/>
              <a:gd name="connsiteY42" fmla="*/ 436625 h 599232"/>
              <a:gd name="connsiteX43" fmla="*/ 2082996 w 2094916"/>
              <a:gd name="connsiteY43" fmla="*/ 494706 h 599232"/>
              <a:gd name="connsiteX44" fmla="*/ 1982496 w 2094916"/>
              <a:gd name="connsiteY44" fmla="*/ 552760 h 599232"/>
              <a:gd name="connsiteX45" fmla="*/ 1592422 w 2094916"/>
              <a:gd name="connsiteY45" fmla="*/ 596973 h 599232"/>
              <a:gd name="connsiteX46" fmla="*/ 1188466 w 2094916"/>
              <a:gd name="connsiteY46" fmla="*/ 587131 h 599232"/>
              <a:gd name="connsiteX47" fmla="*/ 859963 w 2094916"/>
              <a:gd name="connsiteY47" fmla="*/ 538665 h 599232"/>
              <a:gd name="connsiteX48" fmla="*/ 476617 w 2094916"/>
              <a:gd name="connsiteY48" fmla="*/ 441749 h 599232"/>
              <a:gd name="connsiteX49" fmla="*/ 0 w 2094916"/>
              <a:gd name="connsiteY49" fmla="*/ 300529 h 599232"/>
              <a:gd name="connsiteX0" fmla="*/ 540167 w 2094916"/>
              <a:gd name="connsiteY0" fmla="*/ 6513 h 591187"/>
              <a:gd name="connsiteX1" fmla="*/ 1452022 w 2094916"/>
              <a:gd name="connsiteY1" fmla="*/ 3011 h 591187"/>
              <a:gd name="connsiteX2" fmla="*/ 1920593 w 2094916"/>
              <a:gd name="connsiteY2" fmla="*/ 55940 h 591187"/>
              <a:gd name="connsiteX3" fmla="*/ 2084146 w 2094916"/>
              <a:gd name="connsiteY3" fmla="*/ 135549 h 591187"/>
              <a:gd name="connsiteX4" fmla="*/ 1831098 w 2094916"/>
              <a:gd name="connsiteY4" fmla="*/ 210115 h 591187"/>
              <a:gd name="connsiteX5" fmla="*/ 1397997 w 2094916"/>
              <a:gd name="connsiteY5" fmla="*/ 225830 h 591187"/>
              <a:gd name="connsiteX6" fmla="*/ 776711 w 2094916"/>
              <a:gd name="connsiteY6" fmla="*/ 165386 h 591187"/>
              <a:gd name="connsiteX7" fmla="*/ 896748 w 2094916"/>
              <a:gd name="connsiteY7" fmla="*/ 93979 h 591187"/>
              <a:gd name="connsiteX8" fmla="*/ 1386255 w 2094916"/>
              <a:gd name="connsiteY8" fmla="*/ 69265 h 591187"/>
              <a:gd name="connsiteX9" fmla="*/ 1766566 w 2094916"/>
              <a:gd name="connsiteY9" fmla="*/ 93182 h 591187"/>
              <a:gd name="connsiteX10" fmla="*/ 2008442 w 2094916"/>
              <a:gd name="connsiteY10" fmla="*/ 142609 h 591187"/>
              <a:gd name="connsiteX11" fmla="*/ 2075199 w 2094916"/>
              <a:gd name="connsiteY11" fmla="*/ 216379 h 591187"/>
              <a:gd name="connsiteX12" fmla="*/ 1832331 w 2094916"/>
              <a:gd name="connsiteY12" fmla="*/ 274831 h 591187"/>
              <a:gd name="connsiteX13" fmla="*/ 1443894 w 2094916"/>
              <a:gd name="connsiteY13" fmla="*/ 290547 h 591187"/>
              <a:gd name="connsiteX14" fmla="*/ 917931 w 2094916"/>
              <a:gd name="connsiteY14" fmla="*/ 257976 h 591187"/>
              <a:gd name="connsiteX15" fmla="*/ 751997 w 2094916"/>
              <a:gd name="connsiteY15" fmla="*/ 211282 h 591187"/>
              <a:gd name="connsiteX16" fmla="*/ 1129761 w 2094916"/>
              <a:gd name="connsiteY16" fmla="*/ 144203 h 591187"/>
              <a:gd name="connsiteX17" fmla="*/ 1737007 w 2094916"/>
              <a:gd name="connsiteY17" fmla="*/ 151264 h 591187"/>
              <a:gd name="connsiteX18" fmla="*/ 2090140 w 2094916"/>
              <a:gd name="connsiteY18" fmla="*/ 252824 h 591187"/>
              <a:gd name="connsiteX19" fmla="*/ 1892432 w 2094916"/>
              <a:gd name="connsiteY19" fmla="*/ 337185 h 591187"/>
              <a:gd name="connsiteX20" fmla="*/ 1482811 w 2094916"/>
              <a:gd name="connsiteY20" fmla="*/ 366624 h 591187"/>
              <a:gd name="connsiteX21" fmla="*/ 928522 w 2094916"/>
              <a:gd name="connsiteY21" fmla="*/ 341911 h 591187"/>
              <a:gd name="connsiteX22" fmla="*/ 737875 w 2094916"/>
              <a:gd name="connsiteY22" fmla="*/ 281892 h 591187"/>
              <a:gd name="connsiteX23" fmla="*/ 1030990 w 2094916"/>
              <a:gd name="connsiteY23" fmla="*/ 241833 h 591187"/>
              <a:gd name="connsiteX24" fmla="*/ 1683637 w 2094916"/>
              <a:gd name="connsiteY24" fmla="*/ 259831 h 591187"/>
              <a:gd name="connsiteX25" fmla="*/ 2080780 w 2094916"/>
              <a:gd name="connsiteY25" fmla="*/ 330468 h 591187"/>
              <a:gd name="connsiteX26" fmla="*/ 1945389 w 2094916"/>
              <a:gd name="connsiteY26" fmla="*/ 408962 h 591187"/>
              <a:gd name="connsiteX27" fmla="*/ 1371151 w 2094916"/>
              <a:gd name="connsiteY27" fmla="*/ 443100 h 591187"/>
              <a:gd name="connsiteX28" fmla="*/ 946175 w 2094916"/>
              <a:gd name="connsiteY28" fmla="*/ 408990 h 591187"/>
              <a:gd name="connsiteX29" fmla="*/ 747069 w 2094916"/>
              <a:gd name="connsiteY29" fmla="*/ 354864 h 591187"/>
              <a:gd name="connsiteX30" fmla="*/ 829098 w 2094916"/>
              <a:gd name="connsiteY30" fmla="*/ 319190 h 591187"/>
              <a:gd name="connsiteX31" fmla="*/ 1006690 w 2094916"/>
              <a:gd name="connsiteY31" fmla="*/ 304216 h 591187"/>
              <a:gd name="connsiteX32" fmla="*/ 1378946 w 2094916"/>
              <a:gd name="connsiteY32" fmla="*/ 306895 h 591187"/>
              <a:gd name="connsiteX33" fmla="*/ 1722719 w 2094916"/>
              <a:gd name="connsiteY33" fmla="*/ 331210 h 591187"/>
              <a:gd name="connsiteX34" fmla="*/ 1943744 w 2094916"/>
              <a:gd name="connsiteY34" fmla="*/ 368108 h 591187"/>
              <a:gd name="connsiteX35" fmla="*/ 2073637 w 2094916"/>
              <a:gd name="connsiteY35" fmla="*/ 422343 h 591187"/>
              <a:gd name="connsiteX36" fmla="*/ 1857044 w 2094916"/>
              <a:gd name="connsiteY36" fmla="*/ 500783 h 591187"/>
              <a:gd name="connsiteX37" fmla="*/ 1372217 w 2094916"/>
              <a:gd name="connsiteY37" fmla="*/ 524329 h 591187"/>
              <a:gd name="connsiteX38" fmla="*/ 903809 w 2094916"/>
              <a:gd name="connsiteY38" fmla="*/ 483131 h 591187"/>
              <a:gd name="connsiteX39" fmla="*/ 751997 w 2094916"/>
              <a:gd name="connsiteY39" fmla="*/ 433704 h 591187"/>
              <a:gd name="connsiteX40" fmla="*/ 981811 w 2094916"/>
              <a:gd name="connsiteY40" fmla="*/ 380348 h 591187"/>
              <a:gd name="connsiteX41" fmla="*/ 1624031 w 2094916"/>
              <a:gd name="connsiteY41" fmla="*/ 394868 h 591187"/>
              <a:gd name="connsiteX42" fmla="*/ 1961645 w 2094916"/>
              <a:gd name="connsiteY42" fmla="*/ 428580 h 591187"/>
              <a:gd name="connsiteX43" fmla="*/ 2082996 w 2094916"/>
              <a:gd name="connsiteY43" fmla="*/ 486661 h 591187"/>
              <a:gd name="connsiteX44" fmla="*/ 1982496 w 2094916"/>
              <a:gd name="connsiteY44" fmla="*/ 544715 h 591187"/>
              <a:gd name="connsiteX45" fmla="*/ 1592422 w 2094916"/>
              <a:gd name="connsiteY45" fmla="*/ 588928 h 591187"/>
              <a:gd name="connsiteX46" fmla="*/ 1188466 w 2094916"/>
              <a:gd name="connsiteY46" fmla="*/ 579086 h 591187"/>
              <a:gd name="connsiteX47" fmla="*/ 859963 w 2094916"/>
              <a:gd name="connsiteY47" fmla="*/ 530620 h 591187"/>
              <a:gd name="connsiteX48" fmla="*/ 476617 w 2094916"/>
              <a:gd name="connsiteY48" fmla="*/ 433704 h 591187"/>
              <a:gd name="connsiteX49" fmla="*/ 0 w 2094916"/>
              <a:gd name="connsiteY49" fmla="*/ 292484 h 591187"/>
              <a:gd name="connsiteX0" fmla="*/ 540167 w 2094916"/>
              <a:gd name="connsiteY0" fmla="*/ 6516 h 591190"/>
              <a:gd name="connsiteX1" fmla="*/ 1452022 w 2094916"/>
              <a:gd name="connsiteY1" fmla="*/ 3014 h 591190"/>
              <a:gd name="connsiteX2" fmla="*/ 1925355 w 2094916"/>
              <a:gd name="connsiteY2" fmla="*/ 46547 h 591190"/>
              <a:gd name="connsiteX3" fmla="*/ 2084146 w 2094916"/>
              <a:gd name="connsiteY3" fmla="*/ 135552 h 591190"/>
              <a:gd name="connsiteX4" fmla="*/ 1831098 w 2094916"/>
              <a:gd name="connsiteY4" fmla="*/ 210118 h 591190"/>
              <a:gd name="connsiteX5" fmla="*/ 1397997 w 2094916"/>
              <a:gd name="connsiteY5" fmla="*/ 225833 h 591190"/>
              <a:gd name="connsiteX6" fmla="*/ 776711 w 2094916"/>
              <a:gd name="connsiteY6" fmla="*/ 165389 h 591190"/>
              <a:gd name="connsiteX7" fmla="*/ 896748 w 2094916"/>
              <a:gd name="connsiteY7" fmla="*/ 93982 h 591190"/>
              <a:gd name="connsiteX8" fmla="*/ 1386255 w 2094916"/>
              <a:gd name="connsiteY8" fmla="*/ 69268 h 591190"/>
              <a:gd name="connsiteX9" fmla="*/ 1766566 w 2094916"/>
              <a:gd name="connsiteY9" fmla="*/ 93185 h 591190"/>
              <a:gd name="connsiteX10" fmla="*/ 2008442 w 2094916"/>
              <a:gd name="connsiteY10" fmla="*/ 142612 h 591190"/>
              <a:gd name="connsiteX11" fmla="*/ 2075199 w 2094916"/>
              <a:gd name="connsiteY11" fmla="*/ 216382 h 591190"/>
              <a:gd name="connsiteX12" fmla="*/ 1832331 w 2094916"/>
              <a:gd name="connsiteY12" fmla="*/ 274834 h 591190"/>
              <a:gd name="connsiteX13" fmla="*/ 1443894 w 2094916"/>
              <a:gd name="connsiteY13" fmla="*/ 290550 h 591190"/>
              <a:gd name="connsiteX14" fmla="*/ 917931 w 2094916"/>
              <a:gd name="connsiteY14" fmla="*/ 257979 h 591190"/>
              <a:gd name="connsiteX15" fmla="*/ 751997 w 2094916"/>
              <a:gd name="connsiteY15" fmla="*/ 211285 h 591190"/>
              <a:gd name="connsiteX16" fmla="*/ 1129761 w 2094916"/>
              <a:gd name="connsiteY16" fmla="*/ 144206 h 591190"/>
              <a:gd name="connsiteX17" fmla="*/ 1737007 w 2094916"/>
              <a:gd name="connsiteY17" fmla="*/ 151267 h 591190"/>
              <a:gd name="connsiteX18" fmla="*/ 2090140 w 2094916"/>
              <a:gd name="connsiteY18" fmla="*/ 252827 h 591190"/>
              <a:gd name="connsiteX19" fmla="*/ 1892432 w 2094916"/>
              <a:gd name="connsiteY19" fmla="*/ 337188 h 591190"/>
              <a:gd name="connsiteX20" fmla="*/ 1482811 w 2094916"/>
              <a:gd name="connsiteY20" fmla="*/ 366627 h 591190"/>
              <a:gd name="connsiteX21" fmla="*/ 928522 w 2094916"/>
              <a:gd name="connsiteY21" fmla="*/ 341914 h 591190"/>
              <a:gd name="connsiteX22" fmla="*/ 737875 w 2094916"/>
              <a:gd name="connsiteY22" fmla="*/ 281895 h 591190"/>
              <a:gd name="connsiteX23" fmla="*/ 1030990 w 2094916"/>
              <a:gd name="connsiteY23" fmla="*/ 241836 h 591190"/>
              <a:gd name="connsiteX24" fmla="*/ 1683637 w 2094916"/>
              <a:gd name="connsiteY24" fmla="*/ 259834 h 591190"/>
              <a:gd name="connsiteX25" fmla="*/ 2080780 w 2094916"/>
              <a:gd name="connsiteY25" fmla="*/ 330471 h 591190"/>
              <a:gd name="connsiteX26" fmla="*/ 1945389 w 2094916"/>
              <a:gd name="connsiteY26" fmla="*/ 408965 h 591190"/>
              <a:gd name="connsiteX27" fmla="*/ 1371151 w 2094916"/>
              <a:gd name="connsiteY27" fmla="*/ 443103 h 591190"/>
              <a:gd name="connsiteX28" fmla="*/ 946175 w 2094916"/>
              <a:gd name="connsiteY28" fmla="*/ 408993 h 591190"/>
              <a:gd name="connsiteX29" fmla="*/ 747069 w 2094916"/>
              <a:gd name="connsiteY29" fmla="*/ 354867 h 591190"/>
              <a:gd name="connsiteX30" fmla="*/ 829098 w 2094916"/>
              <a:gd name="connsiteY30" fmla="*/ 319193 h 591190"/>
              <a:gd name="connsiteX31" fmla="*/ 1006690 w 2094916"/>
              <a:gd name="connsiteY31" fmla="*/ 304219 h 591190"/>
              <a:gd name="connsiteX32" fmla="*/ 1378946 w 2094916"/>
              <a:gd name="connsiteY32" fmla="*/ 306898 h 591190"/>
              <a:gd name="connsiteX33" fmla="*/ 1722719 w 2094916"/>
              <a:gd name="connsiteY33" fmla="*/ 331213 h 591190"/>
              <a:gd name="connsiteX34" fmla="*/ 1943744 w 2094916"/>
              <a:gd name="connsiteY34" fmla="*/ 368111 h 591190"/>
              <a:gd name="connsiteX35" fmla="*/ 2073637 w 2094916"/>
              <a:gd name="connsiteY35" fmla="*/ 422346 h 591190"/>
              <a:gd name="connsiteX36" fmla="*/ 1857044 w 2094916"/>
              <a:gd name="connsiteY36" fmla="*/ 500786 h 591190"/>
              <a:gd name="connsiteX37" fmla="*/ 1372217 w 2094916"/>
              <a:gd name="connsiteY37" fmla="*/ 524332 h 591190"/>
              <a:gd name="connsiteX38" fmla="*/ 903809 w 2094916"/>
              <a:gd name="connsiteY38" fmla="*/ 483134 h 591190"/>
              <a:gd name="connsiteX39" fmla="*/ 751997 w 2094916"/>
              <a:gd name="connsiteY39" fmla="*/ 433707 h 591190"/>
              <a:gd name="connsiteX40" fmla="*/ 981811 w 2094916"/>
              <a:gd name="connsiteY40" fmla="*/ 380351 h 591190"/>
              <a:gd name="connsiteX41" fmla="*/ 1624031 w 2094916"/>
              <a:gd name="connsiteY41" fmla="*/ 394871 h 591190"/>
              <a:gd name="connsiteX42" fmla="*/ 1961645 w 2094916"/>
              <a:gd name="connsiteY42" fmla="*/ 428583 h 591190"/>
              <a:gd name="connsiteX43" fmla="*/ 2082996 w 2094916"/>
              <a:gd name="connsiteY43" fmla="*/ 486664 h 591190"/>
              <a:gd name="connsiteX44" fmla="*/ 1982496 w 2094916"/>
              <a:gd name="connsiteY44" fmla="*/ 544718 h 591190"/>
              <a:gd name="connsiteX45" fmla="*/ 1592422 w 2094916"/>
              <a:gd name="connsiteY45" fmla="*/ 588931 h 591190"/>
              <a:gd name="connsiteX46" fmla="*/ 1188466 w 2094916"/>
              <a:gd name="connsiteY46" fmla="*/ 579089 h 591190"/>
              <a:gd name="connsiteX47" fmla="*/ 859963 w 2094916"/>
              <a:gd name="connsiteY47" fmla="*/ 530623 h 591190"/>
              <a:gd name="connsiteX48" fmla="*/ 476617 w 2094916"/>
              <a:gd name="connsiteY48" fmla="*/ 433707 h 591190"/>
              <a:gd name="connsiteX49" fmla="*/ 0 w 2094916"/>
              <a:gd name="connsiteY49" fmla="*/ 292487 h 591190"/>
              <a:gd name="connsiteX0" fmla="*/ 82274 w 1637023"/>
              <a:gd name="connsiteY0" fmla="*/ 6516 h 1221608"/>
              <a:gd name="connsiteX1" fmla="*/ 994129 w 1637023"/>
              <a:gd name="connsiteY1" fmla="*/ 3014 h 1221608"/>
              <a:gd name="connsiteX2" fmla="*/ 1467462 w 1637023"/>
              <a:gd name="connsiteY2" fmla="*/ 46547 h 1221608"/>
              <a:gd name="connsiteX3" fmla="*/ 1626253 w 1637023"/>
              <a:gd name="connsiteY3" fmla="*/ 135552 h 1221608"/>
              <a:gd name="connsiteX4" fmla="*/ 1373205 w 1637023"/>
              <a:gd name="connsiteY4" fmla="*/ 210118 h 1221608"/>
              <a:gd name="connsiteX5" fmla="*/ 940104 w 1637023"/>
              <a:gd name="connsiteY5" fmla="*/ 225833 h 1221608"/>
              <a:gd name="connsiteX6" fmla="*/ 318818 w 1637023"/>
              <a:gd name="connsiteY6" fmla="*/ 165389 h 1221608"/>
              <a:gd name="connsiteX7" fmla="*/ 438855 w 1637023"/>
              <a:gd name="connsiteY7" fmla="*/ 93982 h 1221608"/>
              <a:gd name="connsiteX8" fmla="*/ 928362 w 1637023"/>
              <a:gd name="connsiteY8" fmla="*/ 69268 h 1221608"/>
              <a:gd name="connsiteX9" fmla="*/ 1308673 w 1637023"/>
              <a:gd name="connsiteY9" fmla="*/ 93185 h 1221608"/>
              <a:gd name="connsiteX10" fmla="*/ 1550549 w 1637023"/>
              <a:gd name="connsiteY10" fmla="*/ 142612 h 1221608"/>
              <a:gd name="connsiteX11" fmla="*/ 1617306 w 1637023"/>
              <a:gd name="connsiteY11" fmla="*/ 216382 h 1221608"/>
              <a:gd name="connsiteX12" fmla="*/ 1374438 w 1637023"/>
              <a:gd name="connsiteY12" fmla="*/ 274834 h 1221608"/>
              <a:gd name="connsiteX13" fmla="*/ 986001 w 1637023"/>
              <a:gd name="connsiteY13" fmla="*/ 290550 h 1221608"/>
              <a:gd name="connsiteX14" fmla="*/ 460038 w 1637023"/>
              <a:gd name="connsiteY14" fmla="*/ 257979 h 1221608"/>
              <a:gd name="connsiteX15" fmla="*/ 294104 w 1637023"/>
              <a:gd name="connsiteY15" fmla="*/ 211285 h 1221608"/>
              <a:gd name="connsiteX16" fmla="*/ 671868 w 1637023"/>
              <a:gd name="connsiteY16" fmla="*/ 144206 h 1221608"/>
              <a:gd name="connsiteX17" fmla="*/ 1279114 w 1637023"/>
              <a:gd name="connsiteY17" fmla="*/ 151267 h 1221608"/>
              <a:gd name="connsiteX18" fmla="*/ 1632247 w 1637023"/>
              <a:gd name="connsiteY18" fmla="*/ 252827 h 1221608"/>
              <a:gd name="connsiteX19" fmla="*/ 1434539 w 1637023"/>
              <a:gd name="connsiteY19" fmla="*/ 337188 h 1221608"/>
              <a:gd name="connsiteX20" fmla="*/ 1024918 w 1637023"/>
              <a:gd name="connsiteY20" fmla="*/ 366627 h 1221608"/>
              <a:gd name="connsiteX21" fmla="*/ 470629 w 1637023"/>
              <a:gd name="connsiteY21" fmla="*/ 341914 h 1221608"/>
              <a:gd name="connsiteX22" fmla="*/ 279982 w 1637023"/>
              <a:gd name="connsiteY22" fmla="*/ 281895 h 1221608"/>
              <a:gd name="connsiteX23" fmla="*/ 573097 w 1637023"/>
              <a:gd name="connsiteY23" fmla="*/ 241836 h 1221608"/>
              <a:gd name="connsiteX24" fmla="*/ 1225744 w 1637023"/>
              <a:gd name="connsiteY24" fmla="*/ 259834 h 1221608"/>
              <a:gd name="connsiteX25" fmla="*/ 1622887 w 1637023"/>
              <a:gd name="connsiteY25" fmla="*/ 330471 h 1221608"/>
              <a:gd name="connsiteX26" fmla="*/ 1487496 w 1637023"/>
              <a:gd name="connsiteY26" fmla="*/ 408965 h 1221608"/>
              <a:gd name="connsiteX27" fmla="*/ 913258 w 1637023"/>
              <a:gd name="connsiteY27" fmla="*/ 443103 h 1221608"/>
              <a:gd name="connsiteX28" fmla="*/ 488282 w 1637023"/>
              <a:gd name="connsiteY28" fmla="*/ 408993 h 1221608"/>
              <a:gd name="connsiteX29" fmla="*/ 289176 w 1637023"/>
              <a:gd name="connsiteY29" fmla="*/ 354867 h 1221608"/>
              <a:gd name="connsiteX30" fmla="*/ 371205 w 1637023"/>
              <a:gd name="connsiteY30" fmla="*/ 319193 h 1221608"/>
              <a:gd name="connsiteX31" fmla="*/ 548797 w 1637023"/>
              <a:gd name="connsiteY31" fmla="*/ 304219 h 1221608"/>
              <a:gd name="connsiteX32" fmla="*/ 921053 w 1637023"/>
              <a:gd name="connsiteY32" fmla="*/ 306898 h 1221608"/>
              <a:gd name="connsiteX33" fmla="*/ 1264826 w 1637023"/>
              <a:gd name="connsiteY33" fmla="*/ 331213 h 1221608"/>
              <a:gd name="connsiteX34" fmla="*/ 1485851 w 1637023"/>
              <a:gd name="connsiteY34" fmla="*/ 368111 h 1221608"/>
              <a:gd name="connsiteX35" fmla="*/ 1615744 w 1637023"/>
              <a:gd name="connsiteY35" fmla="*/ 422346 h 1221608"/>
              <a:gd name="connsiteX36" fmla="*/ 1399151 w 1637023"/>
              <a:gd name="connsiteY36" fmla="*/ 500786 h 1221608"/>
              <a:gd name="connsiteX37" fmla="*/ 914324 w 1637023"/>
              <a:gd name="connsiteY37" fmla="*/ 524332 h 1221608"/>
              <a:gd name="connsiteX38" fmla="*/ 445916 w 1637023"/>
              <a:gd name="connsiteY38" fmla="*/ 483134 h 1221608"/>
              <a:gd name="connsiteX39" fmla="*/ 294104 w 1637023"/>
              <a:gd name="connsiteY39" fmla="*/ 433707 h 1221608"/>
              <a:gd name="connsiteX40" fmla="*/ 523918 w 1637023"/>
              <a:gd name="connsiteY40" fmla="*/ 380351 h 1221608"/>
              <a:gd name="connsiteX41" fmla="*/ 1166138 w 1637023"/>
              <a:gd name="connsiteY41" fmla="*/ 394871 h 1221608"/>
              <a:gd name="connsiteX42" fmla="*/ 1503752 w 1637023"/>
              <a:gd name="connsiteY42" fmla="*/ 428583 h 1221608"/>
              <a:gd name="connsiteX43" fmla="*/ 1625103 w 1637023"/>
              <a:gd name="connsiteY43" fmla="*/ 486664 h 1221608"/>
              <a:gd name="connsiteX44" fmla="*/ 1524603 w 1637023"/>
              <a:gd name="connsiteY44" fmla="*/ 544718 h 1221608"/>
              <a:gd name="connsiteX45" fmla="*/ 1134529 w 1637023"/>
              <a:gd name="connsiteY45" fmla="*/ 588931 h 1221608"/>
              <a:gd name="connsiteX46" fmla="*/ 730573 w 1637023"/>
              <a:gd name="connsiteY46" fmla="*/ 579089 h 1221608"/>
              <a:gd name="connsiteX47" fmla="*/ 402070 w 1637023"/>
              <a:gd name="connsiteY47" fmla="*/ 530623 h 1221608"/>
              <a:gd name="connsiteX48" fmla="*/ 18724 w 1637023"/>
              <a:gd name="connsiteY48" fmla="*/ 433707 h 1221608"/>
              <a:gd name="connsiteX49" fmla="*/ 367297 w 1637023"/>
              <a:gd name="connsiteY49" fmla="*/ 1216443 h 1221608"/>
              <a:gd name="connsiteX0" fmla="*/ 87491 w 1642240"/>
              <a:gd name="connsiteY0" fmla="*/ 6516 h 1222329"/>
              <a:gd name="connsiteX1" fmla="*/ 999346 w 1642240"/>
              <a:gd name="connsiteY1" fmla="*/ 3014 h 1222329"/>
              <a:gd name="connsiteX2" fmla="*/ 1472679 w 1642240"/>
              <a:gd name="connsiteY2" fmla="*/ 46547 h 1222329"/>
              <a:gd name="connsiteX3" fmla="*/ 1631470 w 1642240"/>
              <a:gd name="connsiteY3" fmla="*/ 135552 h 1222329"/>
              <a:gd name="connsiteX4" fmla="*/ 1378422 w 1642240"/>
              <a:gd name="connsiteY4" fmla="*/ 210118 h 1222329"/>
              <a:gd name="connsiteX5" fmla="*/ 945321 w 1642240"/>
              <a:gd name="connsiteY5" fmla="*/ 225833 h 1222329"/>
              <a:gd name="connsiteX6" fmla="*/ 324035 w 1642240"/>
              <a:gd name="connsiteY6" fmla="*/ 165389 h 1222329"/>
              <a:gd name="connsiteX7" fmla="*/ 444072 w 1642240"/>
              <a:gd name="connsiteY7" fmla="*/ 93982 h 1222329"/>
              <a:gd name="connsiteX8" fmla="*/ 933579 w 1642240"/>
              <a:gd name="connsiteY8" fmla="*/ 69268 h 1222329"/>
              <a:gd name="connsiteX9" fmla="*/ 1313890 w 1642240"/>
              <a:gd name="connsiteY9" fmla="*/ 93185 h 1222329"/>
              <a:gd name="connsiteX10" fmla="*/ 1555766 w 1642240"/>
              <a:gd name="connsiteY10" fmla="*/ 142612 h 1222329"/>
              <a:gd name="connsiteX11" fmla="*/ 1622523 w 1642240"/>
              <a:gd name="connsiteY11" fmla="*/ 216382 h 1222329"/>
              <a:gd name="connsiteX12" fmla="*/ 1379655 w 1642240"/>
              <a:gd name="connsiteY12" fmla="*/ 274834 h 1222329"/>
              <a:gd name="connsiteX13" fmla="*/ 991218 w 1642240"/>
              <a:gd name="connsiteY13" fmla="*/ 290550 h 1222329"/>
              <a:gd name="connsiteX14" fmla="*/ 465255 w 1642240"/>
              <a:gd name="connsiteY14" fmla="*/ 257979 h 1222329"/>
              <a:gd name="connsiteX15" fmla="*/ 299321 w 1642240"/>
              <a:gd name="connsiteY15" fmla="*/ 211285 h 1222329"/>
              <a:gd name="connsiteX16" fmla="*/ 677085 w 1642240"/>
              <a:gd name="connsiteY16" fmla="*/ 144206 h 1222329"/>
              <a:gd name="connsiteX17" fmla="*/ 1284331 w 1642240"/>
              <a:gd name="connsiteY17" fmla="*/ 151267 h 1222329"/>
              <a:gd name="connsiteX18" fmla="*/ 1637464 w 1642240"/>
              <a:gd name="connsiteY18" fmla="*/ 252827 h 1222329"/>
              <a:gd name="connsiteX19" fmla="*/ 1439756 w 1642240"/>
              <a:gd name="connsiteY19" fmla="*/ 337188 h 1222329"/>
              <a:gd name="connsiteX20" fmla="*/ 1030135 w 1642240"/>
              <a:gd name="connsiteY20" fmla="*/ 366627 h 1222329"/>
              <a:gd name="connsiteX21" fmla="*/ 475846 w 1642240"/>
              <a:gd name="connsiteY21" fmla="*/ 341914 h 1222329"/>
              <a:gd name="connsiteX22" fmla="*/ 285199 w 1642240"/>
              <a:gd name="connsiteY22" fmla="*/ 281895 h 1222329"/>
              <a:gd name="connsiteX23" fmla="*/ 578314 w 1642240"/>
              <a:gd name="connsiteY23" fmla="*/ 241836 h 1222329"/>
              <a:gd name="connsiteX24" fmla="*/ 1230961 w 1642240"/>
              <a:gd name="connsiteY24" fmla="*/ 259834 h 1222329"/>
              <a:gd name="connsiteX25" fmla="*/ 1628104 w 1642240"/>
              <a:gd name="connsiteY25" fmla="*/ 330471 h 1222329"/>
              <a:gd name="connsiteX26" fmla="*/ 1492713 w 1642240"/>
              <a:gd name="connsiteY26" fmla="*/ 408965 h 1222329"/>
              <a:gd name="connsiteX27" fmla="*/ 918475 w 1642240"/>
              <a:gd name="connsiteY27" fmla="*/ 443103 h 1222329"/>
              <a:gd name="connsiteX28" fmla="*/ 493499 w 1642240"/>
              <a:gd name="connsiteY28" fmla="*/ 408993 h 1222329"/>
              <a:gd name="connsiteX29" fmla="*/ 294393 w 1642240"/>
              <a:gd name="connsiteY29" fmla="*/ 354867 h 1222329"/>
              <a:gd name="connsiteX30" fmla="*/ 376422 w 1642240"/>
              <a:gd name="connsiteY30" fmla="*/ 319193 h 1222329"/>
              <a:gd name="connsiteX31" fmla="*/ 554014 w 1642240"/>
              <a:gd name="connsiteY31" fmla="*/ 304219 h 1222329"/>
              <a:gd name="connsiteX32" fmla="*/ 926270 w 1642240"/>
              <a:gd name="connsiteY32" fmla="*/ 306898 h 1222329"/>
              <a:gd name="connsiteX33" fmla="*/ 1270043 w 1642240"/>
              <a:gd name="connsiteY33" fmla="*/ 331213 h 1222329"/>
              <a:gd name="connsiteX34" fmla="*/ 1491068 w 1642240"/>
              <a:gd name="connsiteY34" fmla="*/ 368111 h 1222329"/>
              <a:gd name="connsiteX35" fmla="*/ 1620961 w 1642240"/>
              <a:gd name="connsiteY35" fmla="*/ 422346 h 1222329"/>
              <a:gd name="connsiteX36" fmla="*/ 1404368 w 1642240"/>
              <a:gd name="connsiteY36" fmla="*/ 500786 h 1222329"/>
              <a:gd name="connsiteX37" fmla="*/ 919541 w 1642240"/>
              <a:gd name="connsiteY37" fmla="*/ 524332 h 1222329"/>
              <a:gd name="connsiteX38" fmla="*/ 451133 w 1642240"/>
              <a:gd name="connsiteY38" fmla="*/ 483134 h 1222329"/>
              <a:gd name="connsiteX39" fmla="*/ 299321 w 1642240"/>
              <a:gd name="connsiteY39" fmla="*/ 433707 h 1222329"/>
              <a:gd name="connsiteX40" fmla="*/ 529135 w 1642240"/>
              <a:gd name="connsiteY40" fmla="*/ 380351 h 1222329"/>
              <a:gd name="connsiteX41" fmla="*/ 1171355 w 1642240"/>
              <a:gd name="connsiteY41" fmla="*/ 394871 h 1222329"/>
              <a:gd name="connsiteX42" fmla="*/ 1508969 w 1642240"/>
              <a:gd name="connsiteY42" fmla="*/ 428583 h 1222329"/>
              <a:gd name="connsiteX43" fmla="*/ 1630320 w 1642240"/>
              <a:gd name="connsiteY43" fmla="*/ 486664 h 1222329"/>
              <a:gd name="connsiteX44" fmla="*/ 1529820 w 1642240"/>
              <a:gd name="connsiteY44" fmla="*/ 544718 h 1222329"/>
              <a:gd name="connsiteX45" fmla="*/ 1139746 w 1642240"/>
              <a:gd name="connsiteY45" fmla="*/ 588931 h 1222329"/>
              <a:gd name="connsiteX46" fmla="*/ 735790 w 1642240"/>
              <a:gd name="connsiteY46" fmla="*/ 579089 h 1222329"/>
              <a:gd name="connsiteX47" fmla="*/ 407287 w 1642240"/>
              <a:gd name="connsiteY47" fmla="*/ 530623 h 1222329"/>
              <a:gd name="connsiteX48" fmla="*/ 23941 w 1642240"/>
              <a:gd name="connsiteY48" fmla="*/ 433707 h 1222329"/>
              <a:gd name="connsiteX49" fmla="*/ 372514 w 1642240"/>
              <a:gd name="connsiteY49" fmla="*/ 1216443 h 1222329"/>
              <a:gd name="connsiteX0" fmla="*/ 87491 w 1642240"/>
              <a:gd name="connsiteY0" fmla="*/ 6516 h 1222329"/>
              <a:gd name="connsiteX1" fmla="*/ 999346 w 1642240"/>
              <a:gd name="connsiteY1" fmla="*/ 3014 h 1222329"/>
              <a:gd name="connsiteX2" fmla="*/ 1472679 w 1642240"/>
              <a:gd name="connsiteY2" fmla="*/ 46547 h 1222329"/>
              <a:gd name="connsiteX3" fmla="*/ 1631470 w 1642240"/>
              <a:gd name="connsiteY3" fmla="*/ 135552 h 1222329"/>
              <a:gd name="connsiteX4" fmla="*/ 1378422 w 1642240"/>
              <a:gd name="connsiteY4" fmla="*/ 210118 h 1222329"/>
              <a:gd name="connsiteX5" fmla="*/ 945321 w 1642240"/>
              <a:gd name="connsiteY5" fmla="*/ 225833 h 1222329"/>
              <a:gd name="connsiteX6" fmla="*/ 324035 w 1642240"/>
              <a:gd name="connsiteY6" fmla="*/ 165389 h 1222329"/>
              <a:gd name="connsiteX7" fmla="*/ 444072 w 1642240"/>
              <a:gd name="connsiteY7" fmla="*/ 93982 h 1222329"/>
              <a:gd name="connsiteX8" fmla="*/ 933579 w 1642240"/>
              <a:gd name="connsiteY8" fmla="*/ 69268 h 1222329"/>
              <a:gd name="connsiteX9" fmla="*/ 1313890 w 1642240"/>
              <a:gd name="connsiteY9" fmla="*/ 93185 h 1222329"/>
              <a:gd name="connsiteX10" fmla="*/ 1555766 w 1642240"/>
              <a:gd name="connsiteY10" fmla="*/ 142612 h 1222329"/>
              <a:gd name="connsiteX11" fmla="*/ 1622523 w 1642240"/>
              <a:gd name="connsiteY11" fmla="*/ 216382 h 1222329"/>
              <a:gd name="connsiteX12" fmla="*/ 1379655 w 1642240"/>
              <a:gd name="connsiteY12" fmla="*/ 274834 h 1222329"/>
              <a:gd name="connsiteX13" fmla="*/ 991218 w 1642240"/>
              <a:gd name="connsiteY13" fmla="*/ 290550 h 1222329"/>
              <a:gd name="connsiteX14" fmla="*/ 465255 w 1642240"/>
              <a:gd name="connsiteY14" fmla="*/ 257979 h 1222329"/>
              <a:gd name="connsiteX15" fmla="*/ 299321 w 1642240"/>
              <a:gd name="connsiteY15" fmla="*/ 211285 h 1222329"/>
              <a:gd name="connsiteX16" fmla="*/ 677085 w 1642240"/>
              <a:gd name="connsiteY16" fmla="*/ 144206 h 1222329"/>
              <a:gd name="connsiteX17" fmla="*/ 1284331 w 1642240"/>
              <a:gd name="connsiteY17" fmla="*/ 151267 h 1222329"/>
              <a:gd name="connsiteX18" fmla="*/ 1637464 w 1642240"/>
              <a:gd name="connsiteY18" fmla="*/ 252827 h 1222329"/>
              <a:gd name="connsiteX19" fmla="*/ 1439756 w 1642240"/>
              <a:gd name="connsiteY19" fmla="*/ 337188 h 1222329"/>
              <a:gd name="connsiteX20" fmla="*/ 1030135 w 1642240"/>
              <a:gd name="connsiteY20" fmla="*/ 366627 h 1222329"/>
              <a:gd name="connsiteX21" fmla="*/ 475846 w 1642240"/>
              <a:gd name="connsiteY21" fmla="*/ 341914 h 1222329"/>
              <a:gd name="connsiteX22" fmla="*/ 285199 w 1642240"/>
              <a:gd name="connsiteY22" fmla="*/ 281895 h 1222329"/>
              <a:gd name="connsiteX23" fmla="*/ 578314 w 1642240"/>
              <a:gd name="connsiteY23" fmla="*/ 241836 h 1222329"/>
              <a:gd name="connsiteX24" fmla="*/ 1230961 w 1642240"/>
              <a:gd name="connsiteY24" fmla="*/ 259834 h 1222329"/>
              <a:gd name="connsiteX25" fmla="*/ 1628104 w 1642240"/>
              <a:gd name="connsiteY25" fmla="*/ 330471 h 1222329"/>
              <a:gd name="connsiteX26" fmla="*/ 1492713 w 1642240"/>
              <a:gd name="connsiteY26" fmla="*/ 408965 h 1222329"/>
              <a:gd name="connsiteX27" fmla="*/ 918475 w 1642240"/>
              <a:gd name="connsiteY27" fmla="*/ 443103 h 1222329"/>
              <a:gd name="connsiteX28" fmla="*/ 493499 w 1642240"/>
              <a:gd name="connsiteY28" fmla="*/ 408993 h 1222329"/>
              <a:gd name="connsiteX29" fmla="*/ 294393 w 1642240"/>
              <a:gd name="connsiteY29" fmla="*/ 354867 h 1222329"/>
              <a:gd name="connsiteX30" fmla="*/ 376422 w 1642240"/>
              <a:gd name="connsiteY30" fmla="*/ 319193 h 1222329"/>
              <a:gd name="connsiteX31" fmla="*/ 554014 w 1642240"/>
              <a:gd name="connsiteY31" fmla="*/ 304219 h 1222329"/>
              <a:gd name="connsiteX32" fmla="*/ 926270 w 1642240"/>
              <a:gd name="connsiteY32" fmla="*/ 306898 h 1222329"/>
              <a:gd name="connsiteX33" fmla="*/ 1270043 w 1642240"/>
              <a:gd name="connsiteY33" fmla="*/ 331213 h 1222329"/>
              <a:gd name="connsiteX34" fmla="*/ 1491068 w 1642240"/>
              <a:gd name="connsiteY34" fmla="*/ 368111 h 1222329"/>
              <a:gd name="connsiteX35" fmla="*/ 1620961 w 1642240"/>
              <a:gd name="connsiteY35" fmla="*/ 422346 h 1222329"/>
              <a:gd name="connsiteX36" fmla="*/ 1404368 w 1642240"/>
              <a:gd name="connsiteY36" fmla="*/ 500786 h 1222329"/>
              <a:gd name="connsiteX37" fmla="*/ 919541 w 1642240"/>
              <a:gd name="connsiteY37" fmla="*/ 524332 h 1222329"/>
              <a:gd name="connsiteX38" fmla="*/ 451133 w 1642240"/>
              <a:gd name="connsiteY38" fmla="*/ 483134 h 1222329"/>
              <a:gd name="connsiteX39" fmla="*/ 299321 w 1642240"/>
              <a:gd name="connsiteY39" fmla="*/ 433707 h 1222329"/>
              <a:gd name="connsiteX40" fmla="*/ 529135 w 1642240"/>
              <a:gd name="connsiteY40" fmla="*/ 380351 h 1222329"/>
              <a:gd name="connsiteX41" fmla="*/ 1171355 w 1642240"/>
              <a:gd name="connsiteY41" fmla="*/ 394871 h 1222329"/>
              <a:gd name="connsiteX42" fmla="*/ 1508969 w 1642240"/>
              <a:gd name="connsiteY42" fmla="*/ 428583 h 1222329"/>
              <a:gd name="connsiteX43" fmla="*/ 1630320 w 1642240"/>
              <a:gd name="connsiteY43" fmla="*/ 486664 h 1222329"/>
              <a:gd name="connsiteX44" fmla="*/ 1529820 w 1642240"/>
              <a:gd name="connsiteY44" fmla="*/ 544718 h 1222329"/>
              <a:gd name="connsiteX45" fmla="*/ 1139746 w 1642240"/>
              <a:gd name="connsiteY45" fmla="*/ 588931 h 1222329"/>
              <a:gd name="connsiteX46" fmla="*/ 735790 w 1642240"/>
              <a:gd name="connsiteY46" fmla="*/ 579089 h 1222329"/>
              <a:gd name="connsiteX47" fmla="*/ 407287 w 1642240"/>
              <a:gd name="connsiteY47" fmla="*/ 530623 h 1222329"/>
              <a:gd name="connsiteX48" fmla="*/ 23941 w 1642240"/>
              <a:gd name="connsiteY48" fmla="*/ 433707 h 1222329"/>
              <a:gd name="connsiteX49" fmla="*/ 372514 w 1642240"/>
              <a:gd name="connsiteY49" fmla="*/ 1216443 h 1222329"/>
              <a:gd name="connsiteX0" fmla="*/ 73293 w 1628042"/>
              <a:gd name="connsiteY0" fmla="*/ 6516 h 1223938"/>
              <a:gd name="connsiteX1" fmla="*/ 985148 w 1628042"/>
              <a:gd name="connsiteY1" fmla="*/ 3014 h 1223938"/>
              <a:gd name="connsiteX2" fmla="*/ 1458481 w 1628042"/>
              <a:gd name="connsiteY2" fmla="*/ 46547 h 1223938"/>
              <a:gd name="connsiteX3" fmla="*/ 1617272 w 1628042"/>
              <a:gd name="connsiteY3" fmla="*/ 135552 h 1223938"/>
              <a:gd name="connsiteX4" fmla="*/ 1364224 w 1628042"/>
              <a:gd name="connsiteY4" fmla="*/ 210118 h 1223938"/>
              <a:gd name="connsiteX5" fmla="*/ 931123 w 1628042"/>
              <a:gd name="connsiteY5" fmla="*/ 225833 h 1223938"/>
              <a:gd name="connsiteX6" fmla="*/ 309837 w 1628042"/>
              <a:gd name="connsiteY6" fmla="*/ 165389 h 1223938"/>
              <a:gd name="connsiteX7" fmla="*/ 429874 w 1628042"/>
              <a:gd name="connsiteY7" fmla="*/ 93982 h 1223938"/>
              <a:gd name="connsiteX8" fmla="*/ 919381 w 1628042"/>
              <a:gd name="connsiteY8" fmla="*/ 69268 h 1223938"/>
              <a:gd name="connsiteX9" fmla="*/ 1299692 w 1628042"/>
              <a:gd name="connsiteY9" fmla="*/ 93185 h 1223938"/>
              <a:gd name="connsiteX10" fmla="*/ 1541568 w 1628042"/>
              <a:gd name="connsiteY10" fmla="*/ 142612 h 1223938"/>
              <a:gd name="connsiteX11" fmla="*/ 1608325 w 1628042"/>
              <a:gd name="connsiteY11" fmla="*/ 216382 h 1223938"/>
              <a:gd name="connsiteX12" fmla="*/ 1365457 w 1628042"/>
              <a:gd name="connsiteY12" fmla="*/ 274834 h 1223938"/>
              <a:gd name="connsiteX13" fmla="*/ 977020 w 1628042"/>
              <a:gd name="connsiteY13" fmla="*/ 290550 h 1223938"/>
              <a:gd name="connsiteX14" fmla="*/ 451057 w 1628042"/>
              <a:gd name="connsiteY14" fmla="*/ 257979 h 1223938"/>
              <a:gd name="connsiteX15" fmla="*/ 285123 w 1628042"/>
              <a:gd name="connsiteY15" fmla="*/ 211285 h 1223938"/>
              <a:gd name="connsiteX16" fmla="*/ 662887 w 1628042"/>
              <a:gd name="connsiteY16" fmla="*/ 144206 h 1223938"/>
              <a:gd name="connsiteX17" fmla="*/ 1270133 w 1628042"/>
              <a:gd name="connsiteY17" fmla="*/ 151267 h 1223938"/>
              <a:gd name="connsiteX18" fmla="*/ 1623266 w 1628042"/>
              <a:gd name="connsiteY18" fmla="*/ 252827 h 1223938"/>
              <a:gd name="connsiteX19" fmla="*/ 1425558 w 1628042"/>
              <a:gd name="connsiteY19" fmla="*/ 337188 h 1223938"/>
              <a:gd name="connsiteX20" fmla="*/ 1015937 w 1628042"/>
              <a:gd name="connsiteY20" fmla="*/ 366627 h 1223938"/>
              <a:gd name="connsiteX21" fmla="*/ 461648 w 1628042"/>
              <a:gd name="connsiteY21" fmla="*/ 341914 h 1223938"/>
              <a:gd name="connsiteX22" fmla="*/ 271001 w 1628042"/>
              <a:gd name="connsiteY22" fmla="*/ 281895 h 1223938"/>
              <a:gd name="connsiteX23" fmla="*/ 564116 w 1628042"/>
              <a:gd name="connsiteY23" fmla="*/ 241836 h 1223938"/>
              <a:gd name="connsiteX24" fmla="*/ 1216763 w 1628042"/>
              <a:gd name="connsiteY24" fmla="*/ 259834 h 1223938"/>
              <a:gd name="connsiteX25" fmla="*/ 1613906 w 1628042"/>
              <a:gd name="connsiteY25" fmla="*/ 330471 h 1223938"/>
              <a:gd name="connsiteX26" fmla="*/ 1478515 w 1628042"/>
              <a:gd name="connsiteY26" fmla="*/ 408965 h 1223938"/>
              <a:gd name="connsiteX27" fmla="*/ 904277 w 1628042"/>
              <a:gd name="connsiteY27" fmla="*/ 443103 h 1223938"/>
              <a:gd name="connsiteX28" fmla="*/ 479301 w 1628042"/>
              <a:gd name="connsiteY28" fmla="*/ 408993 h 1223938"/>
              <a:gd name="connsiteX29" fmla="*/ 280195 w 1628042"/>
              <a:gd name="connsiteY29" fmla="*/ 354867 h 1223938"/>
              <a:gd name="connsiteX30" fmla="*/ 362224 w 1628042"/>
              <a:gd name="connsiteY30" fmla="*/ 319193 h 1223938"/>
              <a:gd name="connsiteX31" fmla="*/ 539816 w 1628042"/>
              <a:gd name="connsiteY31" fmla="*/ 304219 h 1223938"/>
              <a:gd name="connsiteX32" fmla="*/ 912072 w 1628042"/>
              <a:gd name="connsiteY32" fmla="*/ 306898 h 1223938"/>
              <a:gd name="connsiteX33" fmla="*/ 1255845 w 1628042"/>
              <a:gd name="connsiteY33" fmla="*/ 331213 h 1223938"/>
              <a:gd name="connsiteX34" fmla="*/ 1476870 w 1628042"/>
              <a:gd name="connsiteY34" fmla="*/ 368111 h 1223938"/>
              <a:gd name="connsiteX35" fmla="*/ 1606763 w 1628042"/>
              <a:gd name="connsiteY35" fmla="*/ 422346 h 1223938"/>
              <a:gd name="connsiteX36" fmla="*/ 1390170 w 1628042"/>
              <a:gd name="connsiteY36" fmla="*/ 500786 h 1223938"/>
              <a:gd name="connsiteX37" fmla="*/ 905343 w 1628042"/>
              <a:gd name="connsiteY37" fmla="*/ 524332 h 1223938"/>
              <a:gd name="connsiteX38" fmla="*/ 436935 w 1628042"/>
              <a:gd name="connsiteY38" fmla="*/ 483134 h 1223938"/>
              <a:gd name="connsiteX39" fmla="*/ 285123 w 1628042"/>
              <a:gd name="connsiteY39" fmla="*/ 433707 h 1223938"/>
              <a:gd name="connsiteX40" fmla="*/ 514937 w 1628042"/>
              <a:gd name="connsiteY40" fmla="*/ 380351 h 1223938"/>
              <a:gd name="connsiteX41" fmla="*/ 1157157 w 1628042"/>
              <a:gd name="connsiteY41" fmla="*/ 394871 h 1223938"/>
              <a:gd name="connsiteX42" fmla="*/ 1494771 w 1628042"/>
              <a:gd name="connsiteY42" fmla="*/ 428583 h 1223938"/>
              <a:gd name="connsiteX43" fmla="*/ 1616122 w 1628042"/>
              <a:gd name="connsiteY43" fmla="*/ 486664 h 1223938"/>
              <a:gd name="connsiteX44" fmla="*/ 1515622 w 1628042"/>
              <a:gd name="connsiteY44" fmla="*/ 544718 h 1223938"/>
              <a:gd name="connsiteX45" fmla="*/ 1125548 w 1628042"/>
              <a:gd name="connsiteY45" fmla="*/ 588931 h 1223938"/>
              <a:gd name="connsiteX46" fmla="*/ 721592 w 1628042"/>
              <a:gd name="connsiteY46" fmla="*/ 579089 h 1223938"/>
              <a:gd name="connsiteX47" fmla="*/ 393089 w 1628042"/>
              <a:gd name="connsiteY47" fmla="*/ 530623 h 1223938"/>
              <a:gd name="connsiteX48" fmla="*/ 9743 w 1628042"/>
              <a:gd name="connsiteY48" fmla="*/ 433707 h 1223938"/>
              <a:gd name="connsiteX49" fmla="*/ 358316 w 1628042"/>
              <a:gd name="connsiteY49" fmla="*/ 1216443 h 1223938"/>
              <a:gd name="connsiteX0" fmla="*/ 68945 w 1623694"/>
              <a:gd name="connsiteY0" fmla="*/ 6516 h 1330195"/>
              <a:gd name="connsiteX1" fmla="*/ 980800 w 1623694"/>
              <a:gd name="connsiteY1" fmla="*/ 3014 h 1330195"/>
              <a:gd name="connsiteX2" fmla="*/ 1454133 w 1623694"/>
              <a:gd name="connsiteY2" fmla="*/ 46547 h 1330195"/>
              <a:gd name="connsiteX3" fmla="*/ 1612924 w 1623694"/>
              <a:gd name="connsiteY3" fmla="*/ 135552 h 1330195"/>
              <a:gd name="connsiteX4" fmla="*/ 1359876 w 1623694"/>
              <a:gd name="connsiteY4" fmla="*/ 210118 h 1330195"/>
              <a:gd name="connsiteX5" fmla="*/ 926775 w 1623694"/>
              <a:gd name="connsiteY5" fmla="*/ 225833 h 1330195"/>
              <a:gd name="connsiteX6" fmla="*/ 305489 w 1623694"/>
              <a:gd name="connsiteY6" fmla="*/ 165389 h 1330195"/>
              <a:gd name="connsiteX7" fmla="*/ 425526 w 1623694"/>
              <a:gd name="connsiteY7" fmla="*/ 93982 h 1330195"/>
              <a:gd name="connsiteX8" fmla="*/ 915033 w 1623694"/>
              <a:gd name="connsiteY8" fmla="*/ 69268 h 1330195"/>
              <a:gd name="connsiteX9" fmla="*/ 1295344 w 1623694"/>
              <a:gd name="connsiteY9" fmla="*/ 93185 h 1330195"/>
              <a:gd name="connsiteX10" fmla="*/ 1537220 w 1623694"/>
              <a:gd name="connsiteY10" fmla="*/ 142612 h 1330195"/>
              <a:gd name="connsiteX11" fmla="*/ 1603977 w 1623694"/>
              <a:gd name="connsiteY11" fmla="*/ 216382 h 1330195"/>
              <a:gd name="connsiteX12" fmla="*/ 1361109 w 1623694"/>
              <a:gd name="connsiteY12" fmla="*/ 274834 h 1330195"/>
              <a:gd name="connsiteX13" fmla="*/ 972672 w 1623694"/>
              <a:gd name="connsiteY13" fmla="*/ 290550 h 1330195"/>
              <a:gd name="connsiteX14" fmla="*/ 446709 w 1623694"/>
              <a:gd name="connsiteY14" fmla="*/ 257979 h 1330195"/>
              <a:gd name="connsiteX15" fmla="*/ 280775 w 1623694"/>
              <a:gd name="connsiteY15" fmla="*/ 211285 h 1330195"/>
              <a:gd name="connsiteX16" fmla="*/ 658539 w 1623694"/>
              <a:gd name="connsiteY16" fmla="*/ 144206 h 1330195"/>
              <a:gd name="connsiteX17" fmla="*/ 1265785 w 1623694"/>
              <a:gd name="connsiteY17" fmla="*/ 151267 h 1330195"/>
              <a:gd name="connsiteX18" fmla="*/ 1618918 w 1623694"/>
              <a:gd name="connsiteY18" fmla="*/ 252827 h 1330195"/>
              <a:gd name="connsiteX19" fmla="*/ 1421210 w 1623694"/>
              <a:gd name="connsiteY19" fmla="*/ 337188 h 1330195"/>
              <a:gd name="connsiteX20" fmla="*/ 1011589 w 1623694"/>
              <a:gd name="connsiteY20" fmla="*/ 366627 h 1330195"/>
              <a:gd name="connsiteX21" fmla="*/ 457300 w 1623694"/>
              <a:gd name="connsiteY21" fmla="*/ 341914 h 1330195"/>
              <a:gd name="connsiteX22" fmla="*/ 266653 w 1623694"/>
              <a:gd name="connsiteY22" fmla="*/ 281895 h 1330195"/>
              <a:gd name="connsiteX23" fmla="*/ 559768 w 1623694"/>
              <a:gd name="connsiteY23" fmla="*/ 241836 h 1330195"/>
              <a:gd name="connsiteX24" fmla="*/ 1212415 w 1623694"/>
              <a:gd name="connsiteY24" fmla="*/ 259834 h 1330195"/>
              <a:gd name="connsiteX25" fmla="*/ 1609558 w 1623694"/>
              <a:gd name="connsiteY25" fmla="*/ 330471 h 1330195"/>
              <a:gd name="connsiteX26" fmla="*/ 1474167 w 1623694"/>
              <a:gd name="connsiteY26" fmla="*/ 408965 h 1330195"/>
              <a:gd name="connsiteX27" fmla="*/ 899929 w 1623694"/>
              <a:gd name="connsiteY27" fmla="*/ 443103 h 1330195"/>
              <a:gd name="connsiteX28" fmla="*/ 474953 w 1623694"/>
              <a:gd name="connsiteY28" fmla="*/ 408993 h 1330195"/>
              <a:gd name="connsiteX29" fmla="*/ 275847 w 1623694"/>
              <a:gd name="connsiteY29" fmla="*/ 354867 h 1330195"/>
              <a:gd name="connsiteX30" fmla="*/ 357876 w 1623694"/>
              <a:gd name="connsiteY30" fmla="*/ 319193 h 1330195"/>
              <a:gd name="connsiteX31" fmla="*/ 535468 w 1623694"/>
              <a:gd name="connsiteY31" fmla="*/ 304219 h 1330195"/>
              <a:gd name="connsiteX32" fmla="*/ 907724 w 1623694"/>
              <a:gd name="connsiteY32" fmla="*/ 306898 h 1330195"/>
              <a:gd name="connsiteX33" fmla="*/ 1251497 w 1623694"/>
              <a:gd name="connsiteY33" fmla="*/ 331213 h 1330195"/>
              <a:gd name="connsiteX34" fmla="*/ 1472522 w 1623694"/>
              <a:gd name="connsiteY34" fmla="*/ 368111 h 1330195"/>
              <a:gd name="connsiteX35" fmla="*/ 1602415 w 1623694"/>
              <a:gd name="connsiteY35" fmla="*/ 422346 h 1330195"/>
              <a:gd name="connsiteX36" fmla="*/ 1385822 w 1623694"/>
              <a:gd name="connsiteY36" fmla="*/ 500786 h 1330195"/>
              <a:gd name="connsiteX37" fmla="*/ 900995 w 1623694"/>
              <a:gd name="connsiteY37" fmla="*/ 524332 h 1330195"/>
              <a:gd name="connsiteX38" fmla="*/ 432587 w 1623694"/>
              <a:gd name="connsiteY38" fmla="*/ 483134 h 1330195"/>
              <a:gd name="connsiteX39" fmla="*/ 280775 w 1623694"/>
              <a:gd name="connsiteY39" fmla="*/ 433707 h 1330195"/>
              <a:gd name="connsiteX40" fmla="*/ 510589 w 1623694"/>
              <a:gd name="connsiteY40" fmla="*/ 380351 h 1330195"/>
              <a:gd name="connsiteX41" fmla="*/ 1152809 w 1623694"/>
              <a:gd name="connsiteY41" fmla="*/ 394871 h 1330195"/>
              <a:gd name="connsiteX42" fmla="*/ 1490423 w 1623694"/>
              <a:gd name="connsiteY42" fmla="*/ 428583 h 1330195"/>
              <a:gd name="connsiteX43" fmla="*/ 1611774 w 1623694"/>
              <a:gd name="connsiteY43" fmla="*/ 486664 h 1330195"/>
              <a:gd name="connsiteX44" fmla="*/ 1511274 w 1623694"/>
              <a:gd name="connsiteY44" fmla="*/ 544718 h 1330195"/>
              <a:gd name="connsiteX45" fmla="*/ 1121200 w 1623694"/>
              <a:gd name="connsiteY45" fmla="*/ 588931 h 1330195"/>
              <a:gd name="connsiteX46" fmla="*/ 717244 w 1623694"/>
              <a:gd name="connsiteY46" fmla="*/ 579089 h 1330195"/>
              <a:gd name="connsiteX47" fmla="*/ 388741 w 1623694"/>
              <a:gd name="connsiteY47" fmla="*/ 530623 h 1330195"/>
              <a:gd name="connsiteX48" fmla="*/ 5395 w 1623694"/>
              <a:gd name="connsiteY48" fmla="*/ 433707 h 1330195"/>
              <a:gd name="connsiteX49" fmla="*/ 956136 w 1623694"/>
              <a:gd name="connsiteY49" fmla="*/ 1323741 h 1330195"/>
              <a:gd name="connsiteX0" fmla="*/ 69637 w 1624386"/>
              <a:gd name="connsiteY0" fmla="*/ 6516 h 1323741"/>
              <a:gd name="connsiteX1" fmla="*/ 981492 w 1624386"/>
              <a:gd name="connsiteY1" fmla="*/ 3014 h 1323741"/>
              <a:gd name="connsiteX2" fmla="*/ 1454825 w 1624386"/>
              <a:gd name="connsiteY2" fmla="*/ 46547 h 1323741"/>
              <a:gd name="connsiteX3" fmla="*/ 1613616 w 1624386"/>
              <a:gd name="connsiteY3" fmla="*/ 135552 h 1323741"/>
              <a:gd name="connsiteX4" fmla="*/ 1360568 w 1624386"/>
              <a:gd name="connsiteY4" fmla="*/ 210118 h 1323741"/>
              <a:gd name="connsiteX5" fmla="*/ 927467 w 1624386"/>
              <a:gd name="connsiteY5" fmla="*/ 225833 h 1323741"/>
              <a:gd name="connsiteX6" fmla="*/ 306181 w 1624386"/>
              <a:gd name="connsiteY6" fmla="*/ 165389 h 1323741"/>
              <a:gd name="connsiteX7" fmla="*/ 426218 w 1624386"/>
              <a:gd name="connsiteY7" fmla="*/ 93982 h 1323741"/>
              <a:gd name="connsiteX8" fmla="*/ 915725 w 1624386"/>
              <a:gd name="connsiteY8" fmla="*/ 69268 h 1323741"/>
              <a:gd name="connsiteX9" fmla="*/ 1296036 w 1624386"/>
              <a:gd name="connsiteY9" fmla="*/ 93185 h 1323741"/>
              <a:gd name="connsiteX10" fmla="*/ 1537912 w 1624386"/>
              <a:gd name="connsiteY10" fmla="*/ 142612 h 1323741"/>
              <a:gd name="connsiteX11" fmla="*/ 1604669 w 1624386"/>
              <a:gd name="connsiteY11" fmla="*/ 216382 h 1323741"/>
              <a:gd name="connsiteX12" fmla="*/ 1361801 w 1624386"/>
              <a:gd name="connsiteY12" fmla="*/ 274834 h 1323741"/>
              <a:gd name="connsiteX13" fmla="*/ 973364 w 1624386"/>
              <a:gd name="connsiteY13" fmla="*/ 290550 h 1323741"/>
              <a:gd name="connsiteX14" fmla="*/ 447401 w 1624386"/>
              <a:gd name="connsiteY14" fmla="*/ 257979 h 1323741"/>
              <a:gd name="connsiteX15" fmla="*/ 281467 w 1624386"/>
              <a:gd name="connsiteY15" fmla="*/ 211285 h 1323741"/>
              <a:gd name="connsiteX16" fmla="*/ 659231 w 1624386"/>
              <a:gd name="connsiteY16" fmla="*/ 144206 h 1323741"/>
              <a:gd name="connsiteX17" fmla="*/ 1266477 w 1624386"/>
              <a:gd name="connsiteY17" fmla="*/ 151267 h 1323741"/>
              <a:gd name="connsiteX18" fmla="*/ 1619610 w 1624386"/>
              <a:gd name="connsiteY18" fmla="*/ 252827 h 1323741"/>
              <a:gd name="connsiteX19" fmla="*/ 1421902 w 1624386"/>
              <a:gd name="connsiteY19" fmla="*/ 337188 h 1323741"/>
              <a:gd name="connsiteX20" fmla="*/ 1012281 w 1624386"/>
              <a:gd name="connsiteY20" fmla="*/ 366627 h 1323741"/>
              <a:gd name="connsiteX21" fmla="*/ 457992 w 1624386"/>
              <a:gd name="connsiteY21" fmla="*/ 341914 h 1323741"/>
              <a:gd name="connsiteX22" fmla="*/ 267345 w 1624386"/>
              <a:gd name="connsiteY22" fmla="*/ 281895 h 1323741"/>
              <a:gd name="connsiteX23" fmla="*/ 560460 w 1624386"/>
              <a:gd name="connsiteY23" fmla="*/ 241836 h 1323741"/>
              <a:gd name="connsiteX24" fmla="*/ 1213107 w 1624386"/>
              <a:gd name="connsiteY24" fmla="*/ 259834 h 1323741"/>
              <a:gd name="connsiteX25" fmla="*/ 1610250 w 1624386"/>
              <a:gd name="connsiteY25" fmla="*/ 330471 h 1323741"/>
              <a:gd name="connsiteX26" fmla="*/ 1474859 w 1624386"/>
              <a:gd name="connsiteY26" fmla="*/ 408965 h 1323741"/>
              <a:gd name="connsiteX27" fmla="*/ 900621 w 1624386"/>
              <a:gd name="connsiteY27" fmla="*/ 443103 h 1323741"/>
              <a:gd name="connsiteX28" fmla="*/ 475645 w 1624386"/>
              <a:gd name="connsiteY28" fmla="*/ 408993 h 1323741"/>
              <a:gd name="connsiteX29" fmla="*/ 276539 w 1624386"/>
              <a:gd name="connsiteY29" fmla="*/ 354867 h 1323741"/>
              <a:gd name="connsiteX30" fmla="*/ 358568 w 1624386"/>
              <a:gd name="connsiteY30" fmla="*/ 319193 h 1323741"/>
              <a:gd name="connsiteX31" fmla="*/ 536160 w 1624386"/>
              <a:gd name="connsiteY31" fmla="*/ 304219 h 1323741"/>
              <a:gd name="connsiteX32" fmla="*/ 908416 w 1624386"/>
              <a:gd name="connsiteY32" fmla="*/ 306898 h 1323741"/>
              <a:gd name="connsiteX33" fmla="*/ 1252189 w 1624386"/>
              <a:gd name="connsiteY33" fmla="*/ 331213 h 1323741"/>
              <a:gd name="connsiteX34" fmla="*/ 1473214 w 1624386"/>
              <a:gd name="connsiteY34" fmla="*/ 368111 h 1323741"/>
              <a:gd name="connsiteX35" fmla="*/ 1603107 w 1624386"/>
              <a:gd name="connsiteY35" fmla="*/ 422346 h 1323741"/>
              <a:gd name="connsiteX36" fmla="*/ 1386514 w 1624386"/>
              <a:gd name="connsiteY36" fmla="*/ 500786 h 1323741"/>
              <a:gd name="connsiteX37" fmla="*/ 901687 w 1624386"/>
              <a:gd name="connsiteY37" fmla="*/ 524332 h 1323741"/>
              <a:gd name="connsiteX38" fmla="*/ 433279 w 1624386"/>
              <a:gd name="connsiteY38" fmla="*/ 483134 h 1323741"/>
              <a:gd name="connsiteX39" fmla="*/ 281467 w 1624386"/>
              <a:gd name="connsiteY39" fmla="*/ 433707 h 1323741"/>
              <a:gd name="connsiteX40" fmla="*/ 511281 w 1624386"/>
              <a:gd name="connsiteY40" fmla="*/ 380351 h 1323741"/>
              <a:gd name="connsiteX41" fmla="*/ 1153501 w 1624386"/>
              <a:gd name="connsiteY41" fmla="*/ 394871 h 1323741"/>
              <a:gd name="connsiteX42" fmla="*/ 1491115 w 1624386"/>
              <a:gd name="connsiteY42" fmla="*/ 428583 h 1323741"/>
              <a:gd name="connsiteX43" fmla="*/ 1612466 w 1624386"/>
              <a:gd name="connsiteY43" fmla="*/ 486664 h 1323741"/>
              <a:gd name="connsiteX44" fmla="*/ 1511966 w 1624386"/>
              <a:gd name="connsiteY44" fmla="*/ 544718 h 1323741"/>
              <a:gd name="connsiteX45" fmla="*/ 1121892 w 1624386"/>
              <a:gd name="connsiteY45" fmla="*/ 588931 h 1323741"/>
              <a:gd name="connsiteX46" fmla="*/ 717936 w 1624386"/>
              <a:gd name="connsiteY46" fmla="*/ 579089 h 1323741"/>
              <a:gd name="connsiteX47" fmla="*/ 389433 w 1624386"/>
              <a:gd name="connsiteY47" fmla="*/ 530623 h 1323741"/>
              <a:gd name="connsiteX48" fmla="*/ 6087 w 1624386"/>
              <a:gd name="connsiteY48" fmla="*/ 433707 h 1323741"/>
              <a:gd name="connsiteX49" fmla="*/ 956828 w 1624386"/>
              <a:gd name="connsiteY49" fmla="*/ 1323741 h 1323741"/>
              <a:gd name="connsiteX0" fmla="*/ 100537 w 1655286"/>
              <a:gd name="connsiteY0" fmla="*/ 4464 h 1321689"/>
              <a:gd name="connsiteX1" fmla="*/ 59531 w 1655286"/>
              <a:gd name="connsiteY1" fmla="*/ 13591 h 1321689"/>
              <a:gd name="connsiteX2" fmla="*/ 1012392 w 1655286"/>
              <a:gd name="connsiteY2" fmla="*/ 962 h 1321689"/>
              <a:gd name="connsiteX3" fmla="*/ 1485725 w 1655286"/>
              <a:gd name="connsiteY3" fmla="*/ 44495 h 1321689"/>
              <a:gd name="connsiteX4" fmla="*/ 1644516 w 1655286"/>
              <a:gd name="connsiteY4" fmla="*/ 133500 h 1321689"/>
              <a:gd name="connsiteX5" fmla="*/ 1391468 w 1655286"/>
              <a:gd name="connsiteY5" fmla="*/ 208066 h 1321689"/>
              <a:gd name="connsiteX6" fmla="*/ 958367 w 1655286"/>
              <a:gd name="connsiteY6" fmla="*/ 223781 h 1321689"/>
              <a:gd name="connsiteX7" fmla="*/ 337081 w 1655286"/>
              <a:gd name="connsiteY7" fmla="*/ 163337 h 1321689"/>
              <a:gd name="connsiteX8" fmla="*/ 457118 w 1655286"/>
              <a:gd name="connsiteY8" fmla="*/ 91930 h 1321689"/>
              <a:gd name="connsiteX9" fmla="*/ 946625 w 1655286"/>
              <a:gd name="connsiteY9" fmla="*/ 67216 h 1321689"/>
              <a:gd name="connsiteX10" fmla="*/ 1326936 w 1655286"/>
              <a:gd name="connsiteY10" fmla="*/ 91133 h 1321689"/>
              <a:gd name="connsiteX11" fmla="*/ 1568812 w 1655286"/>
              <a:gd name="connsiteY11" fmla="*/ 140560 h 1321689"/>
              <a:gd name="connsiteX12" fmla="*/ 1635569 w 1655286"/>
              <a:gd name="connsiteY12" fmla="*/ 214330 h 1321689"/>
              <a:gd name="connsiteX13" fmla="*/ 1392701 w 1655286"/>
              <a:gd name="connsiteY13" fmla="*/ 272782 h 1321689"/>
              <a:gd name="connsiteX14" fmla="*/ 1004264 w 1655286"/>
              <a:gd name="connsiteY14" fmla="*/ 288498 h 1321689"/>
              <a:gd name="connsiteX15" fmla="*/ 478301 w 1655286"/>
              <a:gd name="connsiteY15" fmla="*/ 255927 h 1321689"/>
              <a:gd name="connsiteX16" fmla="*/ 312367 w 1655286"/>
              <a:gd name="connsiteY16" fmla="*/ 209233 h 1321689"/>
              <a:gd name="connsiteX17" fmla="*/ 690131 w 1655286"/>
              <a:gd name="connsiteY17" fmla="*/ 142154 h 1321689"/>
              <a:gd name="connsiteX18" fmla="*/ 1297377 w 1655286"/>
              <a:gd name="connsiteY18" fmla="*/ 149215 h 1321689"/>
              <a:gd name="connsiteX19" fmla="*/ 1650510 w 1655286"/>
              <a:gd name="connsiteY19" fmla="*/ 250775 h 1321689"/>
              <a:gd name="connsiteX20" fmla="*/ 1452802 w 1655286"/>
              <a:gd name="connsiteY20" fmla="*/ 335136 h 1321689"/>
              <a:gd name="connsiteX21" fmla="*/ 1043181 w 1655286"/>
              <a:gd name="connsiteY21" fmla="*/ 364575 h 1321689"/>
              <a:gd name="connsiteX22" fmla="*/ 488892 w 1655286"/>
              <a:gd name="connsiteY22" fmla="*/ 339862 h 1321689"/>
              <a:gd name="connsiteX23" fmla="*/ 298245 w 1655286"/>
              <a:gd name="connsiteY23" fmla="*/ 279843 h 1321689"/>
              <a:gd name="connsiteX24" fmla="*/ 591360 w 1655286"/>
              <a:gd name="connsiteY24" fmla="*/ 239784 h 1321689"/>
              <a:gd name="connsiteX25" fmla="*/ 1244007 w 1655286"/>
              <a:gd name="connsiteY25" fmla="*/ 257782 h 1321689"/>
              <a:gd name="connsiteX26" fmla="*/ 1641150 w 1655286"/>
              <a:gd name="connsiteY26" fmla="*/ 328419 h 1321689"/>
              <a:gd name="connsiteX27" fmla="*/ 1505759 w 1655286"/>
              <a:gd name="connsiteY27" fmla="*/ 406913 h 1321689"/>
              <a:gd name="connsiteX28" fmla="*/ 931521 w 1655286"/>
              <a:gd name="connsiteY28" fmla="*/ 441051 h 1321689"/>
              <a:gd name="connsiteX29" fmla="*/ 506545 w 1655286"/>
              <a:gd name="connsiteY29" fmla="*/ 406941 h 1321689"/>
              <a:gd name="connsiteX30" fmla="*/ 307439 w 1655286"/>
              <a:gd name="connsiteY30" fmla="*/ 352815 h 1321689"/>
              <a:gd name="connsiteX31" fmla="*/ 389468 w 1655286"/>
              <a:gd name="connsiteY31" fmla="*/ 317141 h 1321689"/>
              <a:gd name="connsiteX32" fmla="*/ 567060 w 1655286"/>
              <a:gd name="connsiteY32" fmla="*/ 302167 h 1321689"/>
              <a:gd name="connsiteX33" fmla="*/ 939316 w 1655286"/>
              <a:gd name="connsiteY33" fmla="*/ 304846 h 1321689"/>
              <a:gd name="connsiteX34" fmla="*/ 1283089 w 1655286"/>
              <a:gd name="connsiteY34" fmla="*/ 329161 h 1321689"/>
              <a:gd name="connsiteX35" fmla="*/ 1504114 w 1655286"/>
              <a:gd name="connsiteY35" fmla="*/ 366059 h 1321689"/>
              <a:gd name="connsiteX36" fmla="*/ 1634007 w 1655286"/>
              <a:gd name="connsiteY36" fmla="*/ 420294 h 1321689"/>
              <a:gd name="connsiteX37" fmla="*/ 1417414 w 1655286"/>
              <a:gd name="connsiteY37" fmla="*/ 498734 h 1321689"/>
              <a:gd name="connsiteX38" fmla="*/ 932587 w 1655286"/>
              <a:gd name="connsiteY38" fmla="*/ 522280 h 1321689"/>
              <a:gd name="connsiteX39" fmla="*/ 464179 w 1655286"/>
              <a:gd name="connsiteY39" fmla="*/ 481082 h 1321689"/>
              <a:gd name="connsiteX40" fmla="*/ 312367 w 1655286"/>
              <a:gd name="connsiteY40" fmla="*/ 431655 h 1321689"/>
              <a:gd name="connsiteX41" fmla="*/ 542181 w 1655286"/>
              <a:gd name="connsiteY41" fmla="*/ 378299 h 1321689"/>
              <a:gd name="connsiteX42" fmla="*/ 1184401 w 1655286"/>
              <a:gd name="connsiteY42" fmla="*/ 392819 h 1321689"/>
              <a:gd name="connsiteX43" fmla="*/ 1522015 w 1655286"/>
              <a:gd name="connsiteY43" fmla="*/ 426531 h 1321689"/>
              <a:gd name="connsiteX44" fmla="*/ 1643366 w 1655286"/>
              <a:gd name="connsiteY44" fmla="*/ 484612 h 1321689"/>
              <a:gd name="connsiteX45" fmla="*/ 1542866 w 1655286"/>
              <a:gd name="connsiteY45" fmla="*/ 542666 h 1321689"/>
              <a:gd name="connsiteX46" fmla="*/ 1152792 w 1655286"/>
              <a:gd name="connsiteY46" fmla="*/ 586879 h 1321689"/>
              <a:gd name="connsiteX47" fmla="*/ 748836 w 1655286"/>
              <a:gd name="connsiteY47" fmla="*/ 577037 h 1321689"/>
              <a:gd name="connsiteX48" fmla="*/ 420333 w 1655286"/>
              <a:gd name="connsiteY48" fmla="*/ 528571 h 1321689"/>
              <a:gd name="connsiteX49" fmla="*/ 36987 w 1655286"/>
              <a:gd name="connsiteY49" fmla="*/ 431655 h 1321689"/>
              <a:gd name="connsiteX50" fmla="*/ 987728 w 1655286"/>
              <a:gd name="connsiteY50" fmla="*/ 1321689 h 1321689"/>
              <a:gd name="connsiteX0" fmla="*/ 69638 w 1624387"/>
              <a:gd name="connsiteY0" fmla="*/ 14793 h 1332018"/>
              <a:gd name="connsiteX1" fmla="*/ 273962 w 1624387"/>
              <a:gd name="connsiteY1" fmla="*/ 76 h 1332018"/>
              <a:gd name="connsiteX2" fmla="*/ 981493 w 1624387"/>
              <a:gd name="connsiteY2" fmla="*/ 11291 h 1332018"/>
              <a:gd name="connsiteX3" fmla="*/ 1454826 w 1624387"/>
              <a:gd name="connsiteY3" fmla="*/ 54824 h 1332018"/>
              <a:gd name="connsiteX4" fmla="*/ 1613617 w 1624387"/>
              <a:gd name="connsiteY4" fmla="*/ 143829 h 1332018"/>
              <a:gd name="connsiteX5" fmla="*/ 1360569 w 1624387"/>
              <a:gd name="connsiteY5" fmla="*/ 218395 h 1332018"/>
              <a:gd name="connsiteX6" fmla="*/ 927468 w 1624387"/>
              <a:gd name="connsiteY6" fmla="*/ 234110 h 1332018"/>
              <a:gd name="connsiteX7" fmla="*/ 306182 w 1624387"/>
              <a:gd name="connsiteY7" fmla="*/ 173666 h 1332018"/>
              <a:gd name="connsiteX8" fmla="*/ 426219 w 1624387"/>
              <a:gd name="connsiteY8" fmla="*/ 102259 h 1332018"/>
              <a:gd name="connsiteX9" fmla="*/ 915726 w 1624387"/>
              <a:gd name="connsiteY9" fmla="*/ 77545 h 1332018"/>
              <a:gd name="connsiteX10" fmla="*/ 1296037 w 1624387"/>
              <a:gd name="connsiteY10" fmla="*/ 101462 h 1332018"/>
              <a:gd name="connsiteX11" fmla="*/ 1537913 w 1624387"/>
              <a:gd name="connsiteY11" fmla="*/ 150889 h 1332018"/>
              <a:gd name="connsiteX12" fmla="*/ 1604670 w 1624387"/>
              <a:gd name="connsiteY12" fmla="*/ 224659 h 1332018"/>
              <a:gd name="connsiteX13" fmla="*/ 1361802 w 1624387"/>
              <a:gd name="connsiteY13" fmla="*/ 283111 h 1332018"/>
              <a:gd name="connsiteX14" fmla="*/ 973365 w 1624387"/>
              <a:gd name="connsiteY14" fmla="*/ 298827 h 1332018"/>
              <a:gd name="connsiteX15" fmla="*/ 447402 w 1624387"/>
              <a:gd name="connsiteY15" fmla="*/ 266256 h 1332018"/>
              <a:gd name="connsiteX16" fmla="*/ 281468 w 1624387"/>
              <a:gd name="connsiteY16" fmla="*/ 219562 h 1332018"/>
              <a:gd name="connsiteX17" fmla="*/ 659232 w 1624387"/>
              <a:gd name="connsiteY17" fmla="*/ 152483 h 1332018"/>
              <a:gd name="connsiteX18" fmla="*/ 1266478 w 1624387"/>
              <a:gd name="connsiteY18" fmla="*/ 159544 h 1332018"/>
              <a:gd name="connsiteX19" fmla="*/ 1619611 w 1624387"/>
              <a:gd name="connsiteY19" fmla="*/ 261104 h 1332018"/>
              <a:gd name="connsiteX20" fmla="*/ 1421903 w 1624387"/>
              <a:gd name="connsiteY20" fmla="*/ 345465 h 1332018"/>
              <a:gd name="connsiteX21" fmla="*/ 1012282 w 1624387"/>
              <a:gd name="connsiteY21" fmla="*/ 374904 h 1332018"/>
              <a:gd name="connsiteX22" fmla="*/ 457993 w 1624387"/>
              <a:gd name="connsiteY22" fmla="*/ 350191 h 1332018"/>
              <a:gd name="connsiteX23" fmla="*/ 267346 w 1624387"/>
              <a:gd name="connsiteY23" fmla="*/ 290172 h 1332018"/>
              <a:gd name="connsiteX24" fmla="*/ 560461 w 1624387"/>
              <a:gd name="connsiteY24" fmla="*/ 250113 h 1332018"/>
              <a:gd name="connsiteX25" fmla="*/ 1213108 w 1624387"/>
              <a:gd name="connsiteY25" fmla="*/ 268111 h 1332018"/>
              <a:gd name="connsiteX26" fmla="*/ 1610251 w 1624387"/>
              <a:gd name="connsiteY26" fmla="*/ 338748 h 1332018"/>
              <a:gd name="connsiteX27" fmla="*/ 1474860 w 1624387"/>
              <a:gd name="connsiteY27" fmla="*/ 417242 h 1332018"/>
              <a:gd name="connsiteX28" fmla="*/ 900622 w 1624387"/>
              <a:gd name="connsiteY28" fmla="*/ 451380 h 1332018"/>
              <a:gd name="connsiteX29" fmla="*/ 475646 w 1624387"/>
              <a:gd name="connsiteY29" fmla="*/ 417270 h 1332018"/>
              <a:gd name="connsiteX30" fmla="*/ 276540 w 1624387"/>
              <a:gd name="connsiteY30" fmla="*/ 363144 h 1332018"/>
              <a:gd name="connsiteX31" fmla="*/ 358569 w 1624387"/>
              <a:gd name="connsiteY31" fmla="*/ 327470 h 1332018"/>
              <a:gd name="connsiteX32" fmla="*/ 536161 w 1624387"/>
              <a:gd name="connsiteY32" fmla="*/ 312496 h 1332018"/>
              <a:gd name="connsiteX33" fmla="*/ 908417 w 1624387"/>
              <a:gd name="connsiteY33" fmla="*/ 315175 h 1332018"/>
              <a:gd name="connsiteX34" fmla="*/ 1252190 w 1624387"/>
              <a:gd name="connsiteY34" fmla="*/ 339490 h 1332018"/>
              <a:gd name="connsiteX35" fmla="*/ 1473215 w 1624387"/>
              <a:gd name="connsiteY35" fmla="*/ 376388 h 1332018"/>
              <a:gd name="connsiteX36" fmla="*/ 1603108 w 1624387"/>
              <a:gd name="connsiteY36" fmla="*/ 430623 h 1332018"/>
              <a:gd name="connsiteX37" fmla="*/ 1386515 w 1624387"/>
              <a:gd name="connsiteY37" fmla="*/ 509063 h 1332018"/>
              <a:gd name="connsiteX38" fmla="*/ 901688 w 1624387"/>
              <a:gd name="connsiteY38" fmla="*/ 532609 h 1332018"/>
              <a:gd name="connsiteX39" fmla="*/ 433280 w 1624387"/>
              <a:gd name="connsiteY39" fmla="*/ 491411 h 1332018"/>
              <a:gd name="connsiteX40" fmla="*/ 281468 w 1624387"/>
              <a:gd name="connsiteY40" fmla="*/ 441984 h 1332018"/>
              <a:gd name="connsiteX41" fmla="*/ 511282 w 1624387"/>
              <a:gd name="connsiteY41" fmla="*/ 388628 h 1332018"/>
              <a:gd name="connsiteX42" fmla="*/ 1153502 w 1624387"/>
              <a:gd name="connsiteY42" fmla="*/ 403148 h 1332018"/>
              <a:gd name="connsiteX43" fmla="*/ 1491116 w 1624387"/>
              <a:gd name="connsiteY43" fmla="*/ 436860 h 1332018"/>
              <a:gd name="connsiteX44" fmla="*/ 1612467 w 1624387"/>
              <a:gd name="connsiteY44" fmla="*/ 494941 h 1332018"/>
              <a:gd name="connsiteX45" fmla="*/ 1511967 w 1624387"/>
              <a:gd name="connsiteY45" fmla="*/ 552995 h 1332018"/>
              <a:gd name="connsiteX46" fmla="*/ 1121893 w 1624387"/>
              <a:gd name="connsiteY46" fmla="*/ 597208 h 1332018"/>
              <a:gd name="connsiteX47" fmla="*/ 717937 w 1624387"/>
              <a:gd name="connsiteY47" fmla="*/ 587366 h 1332018"/>
              <a:gd name="connsiteX48" fmla="*/ 389434 w 1624387"/>
              <a:gd name="connsiteY48" fmla="*/ 538900 h 1332018"/>
              <a:gd name="connsiteX49" fmla="*/ 6088 w 1624387"/>
              <a:gd name="connsiteY49" fmla="*/ 441984 h 1332018"/>
              <a:gd name="connsiteX50" fmla="*/ 956829 w 1624387"/>
              <a:gd name="connsiteY50" fmla="*/ 1332018 h 1332018"/>
              <a:gd name="connsiteX0" fmla="*/ 71 w 1978566"/>
              <a:gd name="connsiteY0" fmla="*/ 366492 h 1332018"/>
              <a:gd name="connsiteX1" fmla="*/ 628141 w 1978566"/>
              <a:gd name="connsiteY1" fmla="*/ 76 h 1332018"/>
              <a:gd name="connsiteX2" fmla="*/ 1335672 w 1978566"/>
              <a:gd name="connsiteY2" fmla="*/ 11291 h 1332018"/>
              <a:gd name="connsiteX3" fmla="*/ 1809005 w 1978566"/>
              <a:gd name="connsiteY3" fmla="*/ 54824 h 1332018"/>
              <a:gd name="connsiteX4" fmla="*/ 1967796 w 1978566"/>
              <a:gd name="connsiteY4" fmla="*/ 143829 h 1332018"/>
              <a:gd name="connsiteX5" fmla="*/ 1714748 w 1978566"/>
              <a:gd name="connsiteY5" fmla="*/ 218395 h 1332018"/>
              <a:gd name="connsiteX6" fmla="*/ 1281647 w 1978566"/>
              <a:gd name="connsiteY6" fmla="*/ 234110 h 1332018"/>
              <a:gd name="connsiteX7" fmla="*/ 660361 w 1978566"/>
              <a:gd name="connsiteY7" fmla="*/ 173666 h 1332018"/>
              <a:gd name="connsiteX8" fmla="*/ 780398 w 1978566"/>
              <a:gd name="connsiteY8" fmla="*/ 102259 h 1332018"/>
              <a:gd name="connsiteX9" fmla="*/ 1269905 w 1978566"/>
              <a:gd name="connsiteY9" fmla="*/ 77545 h 1332018"/>
              <a:gd name="connsiteX10" fmla="*/ 1650216 w 1978566"/>
              <a:gd name="connsiteY10" fmla="*/ 101462 h 1332018"/>
              <a:gd name="connsiteX11" fmla="*/ 1892092 w 1978566"/>
              <a:gd name="connsiteY11" fmla="*/ 150889 h 1332018"/>
              <a:gd name="connsiteX12" fmla="*/ 1958849 w 1978566"/>
              <a:gd name="connsiteY12" fmla="*/ 224659 h 1332018"/>
              <a:gd name="connsiteX13" fmla="*/ 1715981 w 1978566"/>
              <a:gd name="connsiteY13" fmla="*/ 283111 h 1332018"/>
              <a:gd name="connsiteX14" fmla="*/ 1327544 w 1978566"/>
              <a:gd name="connsiteY14" fmla="*/ 298827 h 1332018"/>
              <a:gd name="connsiteX15" fmla="*/ 801581 w 1978566"/>
              <a:gd name="connsiteY15" fmla="*/ 266256 h 1332018"/>
              <a:gd name="connsiteX16" fmla="*/ 635647 w 1978566"/>
              <a:gd name="connsiteY16" fmla="*/ 219562 h 1332018"/>
              <a:gd name="connsiteX17" fmla="*/ 1013411 w 1978566"/>
              <a:gd name="connsiteY17" fmla="*/ 152483 h 1332018"/>
              <a:gd name="connsiteX18" fmla="*/ 1620657 w 1978566"/>
              <a:gd name="connsiteY18" fmla="*/ 159544 h 1332018"/>
              <a:gd name="connsiteX19" fmla="*/ 1973790 w 1978566"/>
              <a:gd name="connsiteY19" fmla="*/ 261104 h 1332018"/>
              <a:gd name="connsiteX20" fmla="*/ 1776082 w 1978566"/>
              <a:gd name="connsiteY20" fmla="*/ 345465 h 1332018"/>
              <a:gd name="connsiteX21" fmla="*/ 1366461 w 1978566"/>
              <a:gd name="connsiteY21" fmla="*/ 374904 h 1332018"/>
              <a:gd name="connsiteX22" fmla="*/ 812172 w 1978566"/>
              <a:gd name="connsiteY22" fmla="*/ 350191 h 1332018"/>
              <a:gd name="connsiteX23" fmla="*/ 621525 w 1978566"/>
              <a:gd name="connsiteY23" fmla="*/ 290172 h 1332018"/>
              <a:gd name="connsiteX24" fmla="*/ 914640 w 1978566"/>
              <a:gd name="connsiteY24" fmla="*/ 250113 h 1332018"/>
              <a:gd name="connsiteX25" fmla="*/ 1567287 w 1978566"/>
              <a:gd name="connsiteY25" fmla="*/ 268111 h 1332018"/>
              <a:gd name="connsiteX26" fmla="*/ 1964430 w 1978566"/>
              <a:gd name="connsiteY26" fmla="*/ 338748 h 1332018"/>
              <a:gd name="connsiteX27" fmla="*/ 1829039 w 1978566"/>
              <a:gd name="connsiteY27" fmla="*/ 417242 h 1332018"/>
              <a:gd name="connsiteX28" fmla="*/ 1254801 w 1978566"/>
              <a:gd name="connsiteY28" fmla="*/ 451380 h 1332018"/>
              <a:gd name="connsiteX29" fmla="*/ 829825 w 1978566"/>
              <a:gd name="connsiteY29" fmla="*/ 417270 h 1332018"/>
              <a:gd name="connsiteX30" fmla="*/ 630719 w 1978566"/>
              <a:gd name="connsiteY30" fmla="*/ 363144 h 1332018"/>
              <a:gd name="connsiteX31" fmla="*/ 712748 w 1978566"/>
              <a:gd name="connsiteY31" fmla="*/ 327470 h 1332018"/>
              <a:gd name="connsiteX32" fmla="*/ 890340 w 1978566"/>
              <a:gd name="connsiteY32" fmla="*/ 312496 h 1332018"/>
              <a:gd name="connsiteX33" fmla="*/ 1262596 w 1978566"/>
              <a:gd name="connsiteY33" fmla="*/ 315175 h 1332018"/>
              <a:gd name="connsiteX34" fmla="*/ 1606369 w 1978566"/>
              <a:gd name="connsiteY34" fmla="*/ 339490 h 1332018"/>
              <a:gd name="connsiteX35" fmla="*/ 1827394 w 1978566"/>
              <a:gd name="connsiteY35" fmla="*/ 376388 h 1332018"/>
              <a:gd name="connsiteX36" fmla="*/ 1957287 w 1978566"/>
              <a:gd name="connsiteY36" fmla="*/ 430623 h 1332018"/>
              <a:gd name="connsiteX37" fmla="*/ 1740694 w 1978566"/>
              <a:gd name="connsiteY37" fmla="*/ 509063 h 1332018"/>
              <a:gd name="connsiteX38" fmla="*/ 1255867 w 1978566"/>
              <a:gd name="connsiteY38" fmla="*/ 532609 h 1332018"/>
              <a:gd name="connsiteX39" fmla="*/ 787459 w 1978566"/>
              <a:gd name="connsiteY39" fmla="*/ 491411 h 1332018"/>
              <a:gd name="connsiteX40" fmla="*/ 635647 w 1978566"/>
              <a:gd name="connsiteY40" fmla="*/ 441984 h 1332018"/>
              <a:gd name="connsiteX41" fmla="*/ 865461 w 1978566"/>
              <a:gd name="connsiteY41" fmla="*/ 388628 h 1332018"/>
              <a:gd name="connsiteX42" fmla="*/ 1507681 w 1978566"/>
              <a:gd name="connsiteY42" fmla="*/ 403148 h 1332018"/>
              <a:gd name="connsiteX43" fmla="*/ 1845295 w 1978566"/>
              <a:gd name="connsiteY43" fmla="*/ 436860 h 1332018"/>
              <a:gd name="connsiteX44" fmla="*/ 1966646 w 1978566"/>
              <a:gd name="connsiteY44" fmla="*/ 494941 h 1332018"/>
              <a:gd name="connsiteX45" fmla="*/ 1866146 w 1978566"/>
              <a:gd name="connsiteY45" fmla="*/ 552995 h 1332018"/>
              <a:gd name="connsiteX46" fmla="*/ 1476072 w 1978566"/>
              <a:gd name="connsiteY46" fmla="*/ 597208 h 1332018"/>
              <a:gd name="connsiteX47" fmla="*/ 1072116 w 1978566"/>
              <a:gd name="connsiteY47" fmla="*/ 587366 h 1332018"/>
              <a:gd name="connsiteX48" fmla="*/ 743613 w 1978566"/>
              <a:gd name="connsiteY48" fmla="*/ 538900 h 1332018"/>
              <a:gd name="connsiteX49" fmla="*/ 360267 w 1978566"/>
              <a:gd name="connsiteY49" fmla="*/ 441984 h 1332018"/>
              <a:gd name="connsiteX50" fmla="*/ 1311008 w 1978566"/>
              <a:gd name="connsiteY50" fmla="*/ 1332018 h 1332018"/>
              <a:gd name="connsiteX0" fmla="*/ 117 w 1978612"/>
              <a:gd name="connsiteY0" fmla="*/ 360455 h 1325981"/>
              <a:gd name="connsiteX1" fmla="*/ 438619 w 1978612"/>
              <a:gd name="connsiteY1" fmla="*/ 0 h 1325981"/>
              <a:gd name="connsiteX2" fmla="*/ 1335718 w 1978612"/>
              <a:gd name="connsiteY2" fmla="*/ 5254 h 1325981"/>
              <a:gd name="connsiteX3" fmla="*/ 1809051 w 1978612"/>
              <a:gd name="connsiteY3" fmla="*/ 48787 h 1325981"/>
              <a:gd name="connsiteX4" fmla="*/ 1967842 w 1978612"/>
              <a:gd name="connsiteY4" fmla="*/ 137792 h 1325981"/>
              <a:gd name="connsiteX5" fmla="*/ 1714794 w 1978612"/>
              <a:gd name="connsiteY5" fmla="*/ 212358 h 1325981"/>
              <a:gd name="connsiteX6" fmla="*/ 1281693 w 1978612"/>
              <a:gd name="connsiteY6" fmla="*/ 228073 h 1325981"/>
              <a:gd name="connsiteX7" fmla="*/ 660407 w 1978612"/>
              <a:gd name="connsiteY7" fmla="*/ 167629 h 1325981"/>
              <a:gd name="connsiteX8" fmla="*/ 780444 w 1978612"/>
              <a:gd name="connsiteY8" fmla="*/ 96222 h 1325981"/>
              <a:gd name="connsiteX9" fmla="*/ 1269951 w 1978612"/>
              <a:gd name="connsiteY9" fmla="*/ 71508 h 1325981"/>
              <a:gd name="connsiteX10" fmla="*/ 1650262 w 1978612"/>
              <a:gd name="connsiteY10" fmla="*/ 95425 h 1325981"/>
              <a:gd name="connsiteX11" fmla="*/ 1892138 w 1978612"/>
              <a:gd name="connsiteY11" fmla="*/ 144852 h 1325981"/>
              <a:gd name="connsiteX12" fmla="*/ 1958895 w 1978612"/>
              <a:gd name="connsiteY12" fmla="*/ 218622 h 1325981"/>
              <a:gd name="connsiteX13" fmla="*/ 1716027 w 1978612"/>
              <a:gd name="connsiteY13" fmla="*/ 277074 h 1325981"/>
              <a:gd name="connsiteX14" fmla="*/ 1327590 w 1978612"/>
              <a:gd name="connsiteY14" fmla="*/ 292790 h 1325981"/>
              <a:gd name="connsiteX15" fmla="*/ 801627 w 1978612"/>
              <a:gd name="connsiteY15" fmla="*/ 260219 h 1325981"/>
              <a:gd name="connsiteX16" fmla="*/ 635693 w 1978612"/>
              <a:gd name="connsiteY16" fmla="*/ 213525 h 1325981"/>
              <a:gd name="connsiteX17" fmla="*/ 1013457 w 1978612"/>
              <a:gd name="connsiteY17" fmla="*/ 146446 h 1325981"/>
              <a:gd name="connsiteX18" fmla="*/ 1620703 w 1978612"/>
              <a:gd name="connsiteY18" fmla="*/ 153507 h 1325981"/>
              <a:gd name="connsiteX19" fmla="*/ 1973836 w 1978612"/>
              <a:gd name="connsiteY19" fmla="*/ 255067 h 1325981"/>
              <a:gd name="connsiteX20" fmla="*/ 1776128 w 1978612"/>
              <a:gd name="connsiteY20" fmla="*/ 339428 h 1325981"/>
              <a:gd name="connsiteX21" fmla="*/ 1366507 w 1978612"/>
              <a:gd name="connsiteY21" fmla="*/ 368867 h 1325981"/>
              <a:gd name="connsiteX22" fmla="*/ 812218 w 1978612"/>
              <a:gd name="connsiteY22" fmla="*/ 344154 h 1325981"/>
              <a:gd name="connsiteX23" fmla="*/ 621571 w 1978612"/>
              <a:gd name="connsiteY23" fmla="*/ 284135 h 1325981"/>
              <a:gd name="connsiteX24" fmla="*/ 914686 w 1978612"/>
              <a:gd name="connsiteY24" fmla="*/ 244076 h 1325981"/>
              <a:gd name="connsiteX25" fmla="*/ 1567333 w 1978612"/>
              <a:gd name="connsiteY25" fmla="*/ 262074 h 1325981"/>
              <a:gd name="connsiteX26" fmla="*/ 1964476 w 1978612"/>
              <a:gd name="connsiteY26" fmla="*/ 332711 h 1325981"/>
              <a:gd name="connsiteX27" fmla="*/ 1829085 w 1978612"/>
              <a:gd name="connsiteY27" fmla="*/ 411205 h 1325981"/>
              <a:gd name="connsiteX28" fmla="*/ 1254847 w 1978612"/>
              <a:gd name="connsiteY28" fmla="*/ 445343 h 1325981"/>
              <a:gd name="connsiteX29" fmla="*/ 829871 w 1978612"/>
              <a:gd name="connsiteY29" fmla="*/ 411233 h 1325981"/>
              <a:gd name="connsiteX30" fmla="*/ 630765 w 1978612"/>
              <a:gd name="connsiteY30" fmla="*/ 357107 h 1325981"/>
              <a:gd name="connsiteX31" fmla="*/ 712794 w 1978612"/>
              <a:gd name="connsiteY31" fmla="*/ 321433 h 1325981"/>
              <a:gd name="connsiteX32" fmla="*/ 890386 w 1978612"/>
              <a:gd name="connsiteY32" fmla="*/ 306459 h 1325981"/>
              <a:gd name="connsiteX33" fmla="*/ 1262642 w 1978612"/>
              <a:gd name="connsiteY33" fmla="*/ 309138 h 1325981"/>
              <a:gd name="connsiteX34" fmla="*/ 1606415 w 1978612"/>
              <a:gd name="connsiteY34" fmla="*/ 333453 h 1325981"/>
              <a:gd name="connsiteX35" fmla="*/ 1827440 w 1978612"/>
              <a:gd name="connsiteY35" fmla="*/ 370351 h 1325981"/>
              <a:gd name="connsiteX36" fmla="*/ 1957333 w 1978612"/>
              <a:gd name="connsiteY36" fmla="*/ 424586 h 1325981"/>
              <a:gd name="connsiteX37" fmla="*/ 1740740 w 1978612"/>
              <a:gd name="connsiteY37" fmla="*/ 503026 h 1325981"/>
              <a:gd name="connsiteX38" fmla="*/ 1255913 w 1978612"/>
              <a:gd name="connsiteY38" fmla="*/ 526572 h 1325981"/>
              <a:gd name="connsiteX39" fmla="*/ 787505 w 1978612"/>
              <a:gd name="connsiteY39" fmla="*/ 485374 h 1325981"/>
              <a:gd name="connsiteX40" fmla="*/ 635693 w 1978612"/>
              <a:gd name="connsiteY40" fmla="*/ 435947 h 1325981"/>
              <a:gd name="connsiteX41" fmla="*/ 865507 w 1978612"/>
              <a:gd name="connsiteY41" fmla="*/ 382591 h 1325981"/>
              <a:gd name="connsiteX42" fmla="*/ 1507727 w 1978612"/>
              <a:gd name="connsiteY42" fmla="*/ 397111 h 1325981"/>
              <a:gd name="connsiteX43" fmla="*/ 1845341 w 1978612"/>
              <a:gd name="connsiteY43" fmla="*/ 430823 h 1325981"/>
              <a:gd name="connsiteX44" fmla="*/ 1966692 w 1978612"/>
              <a:gd name="connsiteY44" fmla="*/ 488904 h 1325981"/>
              <a:gd name="connsiteX45" fmla="*/ 1866192 w 1978612"/>
              <a:gd name="connsiteY45" fmla="*/ 546958 h 1325981"/>
              <a:gd name="connsiteX46" fmla="*/ 1476118 w 1978612"/>
              <a:gd name="connsiteY46" fmla="*/ 591171 h 1325981"/>
              <a:gd name="connsiteX47" fmla="*/ 1072162 w 1978612"/>
              <a:gd name="connsiteY47" fmla="*/ 581329 h 1325981"/>
              <a:gd name="connsiteX48" fmla="*/ 743659 w 1978612"/>
              <a:gd name="connsiteY48" fmla="*/ 532863 h 1325981"/>
              <a:gd name="connsiteX49" fmla="*/ 360313 w 1978612"/>
              <a:gd name="connsiteY49" fmla="*/ 435947 h 1325981"/>
              <a:gd name="connsiteX50" fmla="*/ 1311054 w 1978612"/>
              <a:gd name="connsiteY50" fmla="*/ 1325981 h 1325981"/>
              <a:gd name="connsiteX0" fmla="*/ 117 w 1978612"/>
              <a:gd name="connsiteY0" fmla="*/ 360455 h 1325981"/>
              <a:gd name="connsiteX1" fmla="*/ 438619 w 1978612"/>
              <a:gd name="connsiteY1" fmla="*/ 0 h 1325981"/>
              <a:gd name="connsiteX2" fmla="*/ 1335718 w 1978612"/>
              <a:gd name="connsiteY2" fmla="*/ 5254 h 1325981"/>
              <a:gd name="connsiteX3" fmla="*/ 1809051 w 1978612"/>
              <a:gd name="connsiteY3" fmla="*/ 48787 h 1325981"/>
              <a:gd name="connsiteX4" fmla="*/ 1967842 w 1978612"/>
              <a:gd name="connsiteY4" fmla="*/ 137792 h 1325981"/>
              <a:gd name="connsiteX5" fmla="*/ 1714794 w 1978612"/>
              <a:gd name="connsiteY5" fmla="*/ 212358 h 1325981"/>
              <a:gd name="connsiteX6" fmla="*/ 1281693 w 1978612"/>
              <a:gd name="connsiteY6" fmla="*/ 228073 h 1325981"/>
              <a:gd name="connsiteX7" fmla="*/ 660407 w 1978612"/>
              <a:gd name="connsiteY7" fmla="*/ 167629 h 1325981"/>
              <a:gd name="connsiteX8" fmla="*/ 780444 w 1978612"/>
              <a:gd name="connsiteY8" fmla="*/ 96222 h 1325981"/>
              <a:gd name="connsiteX9" fmla="*/ 1269951 w 1978612"/>
              <a:gd name="connsiteY9" fmla="*/ 71508 h 1325981"/>
              <a:gd name="connsiteX10" fmla="*/ 1650262 w 1978612"/>
              <a:gd name="connsiteY10" fmla="*/ 95425 h 1325981"/>
              <a:gd name="connsiteX11" fmla="*/ 1892138 w 1978612"/>
              <a:gd name="connsiteY11" fmla="*/ 144852 h 1325981"/>
              <a:gd name="connsiteX12" fmla="*/ 1958895 w 1978612"/>
              <a:gd name="connsiteY12" fmla="*/ 218622 h 1325981"/>
              <a:gd name="connsiteX13" fmla="*/ 1716027 w 1978612"/>
              <a:gd name="connsiteY13" fmla="*/ 277074 h 1325981"/>
              <a:gd name="connsiteX14" fmla="*/ 1327590 w 1978612"/>
              <a:gd name="connsiteY14" fmla="*/ 292790 h 1325981"/>
              <a:gd name="connsiteX15" fmla="*/ 801627 w 1978612"/>
              <a:gd name="connsiteY15" fmla="*/ 260219 h 1325981"/>
              <a:gd name="connsiteX16" fmla="*/ 635693 w 1978612"/>
              <a:gd name="connsiteY16" fmla="*/ 213525 h 1325981"/>
              <a:gd name="connsiteX17" fmla="*/ 1013457 w 1978612"/>
              <a:gd name="connsiteY17" fmla="*/ 146446 h 1325981"/>
              <a:gd name="connsiteX18" fmla="*/ 1620703 w 1978612"/>
              <a:gd name="connsiteY18" fmla="*/ 153507 h 1325981"/>
              <a:gd name="connsiteX19" fmla="*/ 1973836 w 1978612"/>
              <a:gd name="connsiteY19" fmla="*/ 255067 h 1325981"/>
              <a:gd name="connsiteX20" fmla="*/ 1776128 w 1978612"/>
              <a:gd name="connsiteY20" fmla="*/ 339428 h 1325981"/>
              <a:gd name="connsiteX21" fmla="*/ 1366507 w 1978612"/>
              <a:gd name="connsiteY21" fmla="*/ 368867 h 1325981"/>
              <a:gd name="connsiteX22" fmla="*/ 812218 w 1978612"/>
              <a:gd name="connsiteY22" fmla="*/ 344154 h 1325981"/>
              <a:gd name="connsiteX23" fmla="*/ 621571 w 1978612"/>
              <a:gd name="connsiteY23" fmla="*/ 284135 h 1325981"/>
              <a:gd name="connsiteX24" fmla="*/ 914686 w 1978612"/>
              <a:gd name="connsiteY24" fmla="*/ 244076 h 1325981"/>
              <a:gd name="connsiteX25" fmla="*/ 1567333 w 1978612"/>
              <a:gd name="connsiteY25" fmla="*/ 262074 h 1325981"/>
              <a:gd name="connsiteX26" fmla="*/ 1964476 w 1978612"/>
              <a:gd name="connsiteY26" fmla="*/ 332711 h 1325981"/>
              <a:gd name="connsiteX27" fmla="*/ 1829085 w 1978612"/>
              <a:gd name="connsiteY27" fmla="*/ 411205 h 1325981"/>
              <a:gd name="connsiteX28" fmla="*/ 1254847 w 1978612"/>
              <a:gd name="connsiteY28" fmla="*/ 445343 h 1325981"/>
              <a:gd name="connsiteX29" fmla="*/ 829871 w 1978612"/>
              <a:gd name="connsiteY29" fmla="*/ 411233 h 1325981"/>
              <a:gd name="connsiteX30" fmla="*/ 630765 w 1978612"/>
              <a:gd name="connsiteY30" fmla="*/ 357107 h 1325981"/>
              <a:gd name="connsiteX31" fmla="*/ 712794 w 1978612"/>
              <a:gd name="connsiteY31" fmla="*/ 321433 h 1325981"/>
              <a:gd name="connsiteX32" fmla="*/ 890386 w 1978612"/>
              <a:gd name="connsiteY32" fmla="*/ 306459 h 1325981"/>
              <a:gd name="connsiteX33" fmla="*/ 1262642 w 1978612"/>
              <a:gd name="connsiteY33" fmla="*/ 309138 h 1325981"/>
              <a:gd name="connsiteX34" fmla="*/ 1606415 w 1978612"/>
              <a:gd name="connsiteY34" fmla="*/ 333453 h 1325981"/>
              <a:gd name="connsiteX35" fmla="*/ 1827440 w 1978612"/>
              <a:gd name="connsiteY35" fmla="*/ 370351 h 1325981"/>
              <a:gd name="connsiteX36" fmla="*/ 1957333 w 1978612"/>
              <a:gd name="connsiteY36" fmla="*/ 424586 h 1325981"/>
              <a:gd name="connsiteX37" fmla="*/ 1740740 w 1978612"/>
              <a:gd name="connsiteY37" fmla="*/ 503026 h 1325981"/>
              <a:gd name="connsiteX38" fmla="*/ 1255913 w 1978612"/>
              <a:gd name="connsiteY38" fmla="*/ 526572 h 1325981"/>
              <a:gd name="connsiteX39" fmla="*/ 787505 w 1978612"/>
              <a:gd name="connsiteY39" fmla="*/ 485374 h 1325981"/>
              <a:gd name="connsiteX40" fmla="*/ 635693 w 1978612"/>
              <a:gd name="connsiteY40" fmla="*/ 435947 h 1325981"/>
              <a:gd name="connsiteX41" fmla="*/ 865507 w 1978612"/>
              <a:gd name="connsiteY41" fmla="*/ 382591 h 1325981"/>
              <a:gd name="connsiteX42" fmla="*/ 1507727 w 1978612"/>
              <a:gd name="connsiteY42" fmla="*/ 397111 h 1325981"/>
              <a:gd name="connsiteX43" fmla="*/ 1845341 w 1978612"/>
              <a:gd name="connsiteY43" fmla="*/ 430823 h 1325981"/>
              <a:gd name="connsiteX44" fmla="*/ 1966692 w 1978612"/>
              <a:gd name="connsiteY44" fmla="*/ 488904 h 1325981"/>
              <a:gd name="connsiteX45" fmla="*/ 1866192 w 1978612"/>
              <a:gd name="connsiteY45" fmla="*/ 546958 h 1325981"/>
              <a:gd name="connsiteX46" fmla="*/ 1476118 w 1978612"/>
              <a:gd name="connsiteY46" fmla="*/ 591171 h 1325981"/>
              <a:gd name="connsiteX47" fmla="*/ 1072162 w 1978612"/>
              <a:gd name="connsiteY47" fmla="*/ 581329 h 1325981"/>
              <a:gd name="connsiteX48" fmla="*/ 743659 w 1978612"/>
              <a:gd name="connsiteY48" fmla="*/ 532863 h 1325981"/>
              <a:gd name="connsiteX49" fmla="*/ 449522 w 1978612"/>
              <a:gd name="connsiteY49" fmla="*/ 501518 h 1325981"/>
              <a:gd name="connsiteX50" fmla="*/ 1311054 w 1978612"/>
              <a:gd name="connsiteY50" fmla="*/ 1325981 h 1325981"/>
              <a:gd name="connsiteX0" fmla="*/ 117 w 1978612"/>
              <a:gd name="connsiteY0" fmla="*/ 360455 h 1325981"/>
              <a:gd name="connsiteX1" fmla="*/ 438619 w 1978612"/>
              <a:gd name="connsiteY1" fmla="*/ 0 h 1325981"/>
              <a:gd name="connsiteX2" fmla="*/ 1335718 w 1978612"/>
              <a:gd name="connsiteY2" fmla="*/ 5254 h 1325981"/>
              <a:gd name="connsiteX3" fmla="*/ 1809051 w 1978612"/>
              <a:gd name="connsiteY3" fmla="*/ 48787 h 1325981"/>
              <a:gd name="connsiteX4" fmla="*/ 1967842 w 1978612"/>
              <a:gd name="connsiteY4" fmla="*/ 137792 h 1325981"/>
              <a:gd name="connsiteX5" fmla="*/ 1714794 w 1978612"/>
              <a:gd name="connsiteY5" fmla="*/ 212358 h 1325981"/>
              <a:gd name="connsiteX6" fmla="*/ 1281693 w 1978612"/>
              <a:gd name="connsiteY6" fmla="*/ 228073 h 1325981"/>
              <a:gd name="connsiteX7" fmla="*/ 660407 w 1978612"/>
              <a:gd name="connsiteY7" fmla="*/ 167629 h 1325981"/>
              <a:gd name="connsiteX8" fmla="*/ 780444 w 1978612"/>
              <a:gd name="connsiteY8" fmla="*/ 96222 h 1325981"/>
              <a:gd name="connsiteX9" fmla="*/ 1269951 w 1978612"/>
              <a:gd name="connsiteY9" fmla="*/ 71508 h 1325981"/>
              <a:gd name="connsiteX10" fmla="*/ 1650262 w 1978612"/>
              <a:gd name="connsiteY10" fmla="*/ 95425 h 1325981"/>
              <a:gd name="connsiteX11" fmla="*/ 1892138 w 1978612"/>
              <a:gd name="connsiteY11" fmla="*/ 144852 h 1325981"/>
              <a:gd name="connsiteX12" fmla="*/ 1958895 w 1978612"/>
              <a:gd name="connsiteY12" fmla="*/ 218622 h 1325981"/>
              <a:gd name="connsiteX13" fmla="*/ 1716027 w 1978612"/>
              <a:gd name="connsiteY13" fmla="*/ 277074 h 1325981"/>
              <a:gd name="connsiteX14" fmla="*/ 1327590 w 1978612"/>
              <a:gd name="connsiteY14" fmla="*/ 292790 h 1325981"/>
              <a:gd name="connsiteX15" fmla="*/ 801627 w 1978612"/>
              <a:gd name="connsiteY15" fmla="*/ 260219 h 1325981"/>
              <a:gd name="connsiteX16" fmla="*/ 635693 w 1978612"/>
              <a:gd name="connsiteY16" fmla="*/ 213525 h 1325981"/>
              <a:gd name="connsiteX17" fmla="*/ 1013457 w 1978612"/>
              <a:gd name="connsiteY17" fmla="*/ 146446 h 1325981"/>
              <a:gd name="connsiteX18" fmla="*/ 1620703 w 1978612"/>
              <a:gd name="connsiteY18" fmla="*/ 153507 h 1325981"/>
              <a:gd name="connsiteX19" fmla="*/ 1973836 w 1978612"/>
              <a:gd name="connsiteY19" fmla="*/ 255067 h 1325981"/>
              <a:gd name="connsiteX20" fmla="*/ 1776128 w 1978612"/>
              <a:gd name="connsiteY20" fmla="*/ 339428 h 1325981"/>
              <a:gd name="connsiteX21" fmla="*/ 1366507 w 1978612"/>
              <a:gd name="connsiteY21" fmla="*/ 368867 h 1325981"/>
              <a:gd name="connsiteX22" fmla="*/ 812218 w 1978612"/>
              <a:gd name="connsiteY22" fmla="*/ 344154 h 1325981"/>
              <a:gd name="connsiteX23" fmla="*/ 621571 w 1978612"/>
              <a:gd name="connsiteY23" fmla="*/ 284135 h 1325981"/>
              <a:gd name="connsiteX24" fmla="*/ 914686 w 1978612"/>
              <a:gd name="connsiteY24" fmla="*/ 244076 h 1325981"/>
              <a:gd name="connsiteX25" fmla="*/ 1567333 w 1978612"/>
              <a:gd name="connsiteY25" fmla="*/ 262074 h 1325981"/>
              <a:gd name="connsiteX26" fmla="*/ 1964476 w 1978612"/>
              <a:gd name="connsiteY26" fmla="*/ 332711 h 1325981"/>
              <a:gd name="connsiteX27" fmla="*/ 1829085 w 1978612"/>
              <a:gd name="connsiteY27" fmla="*/ 411205 h 1325981"/>
              <a:gd name="connsiteX28" fmla="*/ 1254847 w 1978612"/>
              <a:gd name="connsiteY28" fmla="*/ 445343 h 1325981"/>
              <a:gd name="connsiteX29" fmla="*/ 829871 w 1978612"/>
              <a:gd name="connsiteY29" fmla="*/ 411233 h 1325981"/>
              <a:gd name="connsiteX30" fmla="*/ 630765 w 1978612"/>
              <a:gd name="connsiteY30" fmla="*/ 357107 h 1325981"/>
              <a:gd name="connsiteX31" fmla="*/ 712794 w 1978612"/>
              <a:gd name="connsiteY31" fmla="*/ 321433 h 1325981"/>
              <a:gd name="connsiteX32" fmla="*/ 890386 w 1978612"/>
              <a:gd name="connsiteY32" fmla="*/ 306459 h 1325981"/>
              <a:gd name="connsiteX33" fmla="*/ 1262642 w 1978612"/>
              <a:gd name="connsiteY33" fmla="*/ 309138 h 1325981"/>
              <a:gd name="connsiteX34" fmla="*/ 1606415 w 1978612"/>
              <a:gd name="connsiteY34" fmla="*/ 333453 h 1325981"/>
              <a:gd name="connsiteX35" fmla="*/ 1827440 w 1978612"/>
              <a:gd name="connsiteY35" fmla="*/ 370351 h 1325981"/>
              <a:gd name="connsiteX36" fmla="*/ 1957333 w 1978612"/>
              <a:gd name="connsiteY36" fmla="*/ 424586 h 1325981"/>
              <a:gd name="connsiteX37" fmla="*/ 1740740 w 1978612"/>
              <a:gd name="connsiteY37" fmla="*/ 503026 h 1325981"/>
              <a:gd name="connsiteX38" fmla="*/ 1255913 w 1978612"/>
              <a:gd name="connsiteY38" fmla="*/ 526572 h 1325981"/>
              <a:gd name="connsiteX39" fmla="*/ 787505 w 1978612"/>
              <a:gd name="connsiteY39" fmla="*/ 485374 h 1325981"/>
              <a:gd name="connsiteX40" fmla="*/ 635693 w 1978612"/>
              <a:gd name="connsiteY40" fmla="*/ 435947 h 1325981"/>
              <a:gd name="connsiteX41" fmla="*/ 865507 w 1978612"/>
              <a:gd name="connsiteY41" fmla="*/ 382591 h 1325981"/>
              <a:gd name="connsiteX42" fmla="*/ 1507727 w 1978612"/>
              <a:gd name="connsiteY42" fmla="*/ 397111 h 1325981"/>
              <a:gd name="connsiteX43" fmla="*/ 1845341 w 1978612"/>
              <a:gd name="connsiteY43" fmla="*/ 430823 h 1325981"/>
              <a:gd name="connsiteX44" fmla="*/ 1966692 w 1978612"/>
              <a:gd name="connsiteY44" fmla="*/ 488904 h 1325981"/>
              <a:gd name="connsiteX45" fmla="*/ 1866192 w 1978612"/>
              <a:gd name="connsiteY45" fmla="*/ 546958 h 1325981"/>
              <a:gd name="connsiteX46" fmla="*/ 1476118 w 1978612"/>
              <a:gd name="connsiteY46" fmla="*/ 591171 h 1325981"/>
              <a:gd name="connsiteX47" fmla="*/ 1072162 w 1978612"/>
              <a:gd name="connsiteY47" fmla="*/ 581329 h 1325981"/>
              <a:gd name="connsiteX48" fmla="*/ 743659 w 1978612"/>
              <a:gd name="connsiteY48" fmla="*/ 532863 h 1325981"/>
              <a:gd name="connsiteX49" fmla="*/ 505278 w 1978612"/>
              <a:gd name="connsiteY49" fmla="*/ 501518 h 1325981"/>
              <a:gd name="connsiteX50" fmla="*/ 1311054 w 1978612"/>
              <a:gd name="connsiteY50" fmla="*/ 1325981 h 1325981"/>
              <a:gd name="connsiteX0" fmla="*/ 354 w 1778127"/>
              <a:gd name="connsiteY0" fmla="*/ 658505 h 1325981"/>
              <a:gd name="connsiteX1" fmla="*/ 238134 w 1778127"/>
              <a:gd name="connsiteY1" fmla="*/ 0 h 1325981"/>
              <a:gd name="connsiteX2" fmla="*/ 1135233 w 1778127"/>
              <a:gd name="connsiteY2" fmla="*/ 5254 h 1325981"/>
              <a:gd name="connsiteX3" fmla="*/ 1608566 w 1778127"/>
              <a:gd name="connsiteY3" fmla="*/ 48787 h 1325981"/>
              <a:gd name="connsiteX4" fmla="*/ 1767357 w 1778127"/>
              <a:gd name="connsiteY4" fmla="*/ 137792 h 1325981"/>
              <a:gd name="connsiteX5" fmla="*/ 1514309 w 1778127"/>
              <a:gd name="connsiteY5" fmla="*/ 212358 h 1325981"/>
              <a:gd name="connsiteX6" fmla="*/ 1081208 w 1778127"/>
              <a:gd name="connsiteY6" fmla="*/ 228073 h 1325981"/>
              <a:gd name="connsiteX7" fmla="*/ 459922 w 1778127"/>
              <a:gd name="connsiteY7" fmla="*/ 167629 h 1325981"/>
              <a:gd name="connsiteX8" fmla="*/ 579959 w 1778127"/>
              <a:gd name="connsiteY8" fmla="*/ 96222 h 1325981"/>
              <a:gd name="connsiteX9" fmla="*/ 1069466 w 1778127"/>
              <a:gd name="connsiteY9" fmla="*/ 71508 h 1325981"/>
              <a:gd name="connsiteX10" fmla="*/ 1449777 w 1778127"/>
              <a:gd name="connsiteY10" fmla="*/ 95425 h 1325981"/>
              <a:gd name="connsiteX11" fmla="*/ 1691653 w 1778127"/>
              <a:gd name="connsiteY11" fmla="*/ 144852 h 1325981"/>
              <a:gd name="connsiteX12" fmla="*/ 1758410 w 1778127"/>
              <a:gd name="connsiteY12" fmla="*/ 218622 h 1325981"/>
              <a:gd name="connsiteX13" fmla="*/ 1515542 w 1778127"/>
              <a:gd name="connsiteY13" fmla="*/ 277074 h 1325981"/>
              <a:gd name="connsiteX14" fmla="*/ 1127105 w 1778127"/>
              <a:gd name="connsiteY14" fmla="*/ 292790 h 1325981"/>
              <a:gd name="connsiteX15" fmla="*/ 601142 w 1778127"/>
              <a:gd name="connsiteY15" fmla="*/ 260219 h 1325981"/>
              <a:gd name="connsiteX16" fmla="*/ 435208 w 1778127"/>
              <a:gd name="connsiteY16" fmla="*/ 213525 h 1325981"/>
              <a:gd name="connsiteX17" fmla="*/ 812972 w 1778127"/>
              <a:gd name="connsiteY17" fmla="*/ 146446 h 1325981"/>
              <a:gd name="connsiteX18" fmla="*/ 1420218 w 1778127"/>
              <a:gd name="connsiteY18" fmla="*/ 153507 h 1325981"/>
              <a:gd name="connsiteX19" fmla="*/ 1773351 w 1778127"/>
              <a:gd name="connsiteY19" fmla="*/ 255067 h 1325981"/>
              <a:gd name="connsiteX20" fmla="*/ 1575643 w 1778127"/>
              <a:gd name="connsiteY20" fmla="*/ 339428 h 1325981"/>
              <a:gd name="connsiteX21" fmla="*/ 1166022 w 1778127"/>
              <a:gd name="connsiteY21" fmla="*/ 368867 h 1325981"/>
              <a:gd name="connsiteX22" fmla="*/ 611733 w 1778127"/>
              <a:gd name="connsiteY22" fmla="*/ 344154 h 1325981"/>
              <a:gd name="connsiteX23" fmla="*/ 421086 w 1778127"/>
              <a:gd name="connsiteY23" fmla="*/ 284135 h 1325981"/>
              <a:gd name="connsiteX24" fmla="*/ 714201 w 1778127"/>
              <a:gd name="connsiteY24" fmla="*/ 244076 h 1325981"/>
              <a:gd name="connsiteX25" fmla="*/ 1366848 w 1778127"/>
              <a:gd name="connsiteY25" fmla="*/ 262074 h 1325981"/>
              <a:gd name="connsiteX26" fmla="*/ 1763991 w 1778127"/>
              <a:gd name="connsiteY26" fmla="*/ 332711 h 1325981"/>
              <a:gd name="connsiteX27" fmla="*/ 1628600 w 1778127"/>
              <a:gd name="connsiteY27" fmla="*/ 411205 h 1325981"/>
              <a:gd name="connsiteX28" fmla="*/ 1054362 w 1778127"/>
              <a:gd name="connsiteY28" fmla="*/ 445343 h 1325981"/>
              <a:gd name="connsiteX29" fmla="*/ 629386 w 1778127"/>
              <a:gd name="connsiteY29" fmla="*/ 411233 h 1325981"/>
              <a:gd name="connsiteX30" fmla="*/ 430280 w 1778127"/>
              <a:gd name="connsiteY30" fmla="*/ 357107 h 1325981"/>
              <a:gd name="connsiteX31" fmla="*/ 512309 w 1778127"/>
              <a:gd name="connsiteY31" fmla="*/ 321433 h 1325981"/>
              <a:gd name="connsiteX32" fmla="*/ 689901 w 1778127"/>
              <a:gd name="connsiteY32" fmla="*/ 306459 h 1325981"/>
              <a:gd name="connsiteX33" fmla="*/ 1062157 w 1778127"/>
              <a:gd name="connsiteY33" fmla="*/ 309138 h 1325981"/>
              <a:gd name="connsiteX34" fmla="*/ 1405930 w 1778127"/>
              <a:gd name="connsiteY34" fmla="*/ 333453 h 1325981"/>
              <a:gd name="connsiteX35" fmla="*/ 1626955 w 1778127"/>
              <a:gd name="connsiteY35" fmla="*/ 370351 h 1325981"/>
              <a:gd name="connsiteX36" fmla="*/ 1756848 w 1778127"/>
              <a:gd name="connsiteY36" fmla="*/ 424586 h 1325981"/>
              <a:gd name="connsiteX37" fmla="*/ 1540255 w 1778127"/>
              <a:gd name="connsiteY37" fmla="*/ 503026 h 1325981"/>
              <a:gd name="connsiteX38" fmla="*/ 1055428 w 1778127"/>
              <a:gd name="connsiteY38" fmla="*/ 526572 h 1325981"/>
              <a:gd name="connsiteX39" fmla="*/ 587020 w 1778127"/>
              <a:gd name="connsiteY39" fmla="*/ 485374 h 1325981"/>
              <a:gd name="connsiteX40" fmla="*/ 435208 w 1778127"/>
              <a:gd name="connsiteY40" fmla="*/ 435947 h 1325981"/>
              <a:gd name="connsiteX41" fmla="*/ 665022 w 1778127"/>
              <a:gd name="connsiteY41" fmla="*/ 382591 h 1325981"/>
              <a:gd name="connsiteX42" fmla="*/ 1307242 w 1778127"/>
              <a:gd name="connsiteY42" fmla="*/ 397111 h 1325981"/>
              <a:gd name="connsiteX43" fmla="*/ 1644856 w 1778127"/>
              <a:gd name="connsiteY43" fmla="*/ 430823 h 1325981"/>
              <a:gd name="connsiteX44" fmla="*/ 1766207 w 1778127"/>
              <a:gd name="connsiteY44" fmla="*/ 488904 h 1325981"/>
              <a:gd name="connsiteX45" fmla="*/ 1665707 w 1778127"/>
              <a:gd name="connsiteY45" fmla="*/ 546958 h 1325981"/>
              <a:gd name="connsiteX46" fmla="*/ 1275633 w 1778127"/>
              <a:gd name="connsiteY46" fmla="*/ 591171 h 1325981"/>
              <a:gd name="connsiteX47" fmla="*/ 871677 w 1778127"/>
              <a:gd name="connsiteY47" fmla="*/ 581329 h 1325981"/>
              <a:gd name="connsiteX48" fmla="*/ 543174 w 1778127"/>
              <a:gd name="connsiteY48" fmla="*/ 532863 h 1325981"/>
              <a:gd name="connsiteX49" fmla="*/ 304793 w 1778127"/>
              <a:gd name="connsiteY49" fmla="*/ 501518 h 1325981"/>
              <a:gd name="connsiteX50" fmla="*/ 1110569 w 1778127"/>
              <a:gd name="connsiteY50" fmla="*/ 1325981 h 1325981"/>
              <a:gd name="connsiteX0" fmla="*/ 354 w 1778127"/>
              <a:gd name="connsiteY0" fmla="*/ 683285 h 1350761"/>
              <a:gd name="connsiteX1" fmla="*/ 238134 w 1778127"/>
              <a:gd name="connsiteY1" fmla="*/ 24780 h 1350761"/>
              <a:gd name="connsiteX2" fmla="*/ 1135233 w 1778127"/>
              <a:gd name="connsiteY2" fmla="*/ 30034 h 1350761"/>
              <a:gd name="connsiteX3" fmla="*/ 1608566 w 1778127"/>
              <a:gd name="connsiteY3" fmla="*/ 73567 h 1350761"/>
              <a:gd name="connsiteX4" fmla="*/ 1767357 w 1778127"/>
              <a:gd name="connsiteY4" fmla="*/ 162572 h 1350761"/>
              <a:gd name="connsiteX5" fmla="*/ 1514309 w 1778127"/>
              <a:gd name="connsiteY5" fmla="*/ 237138 h 1350761"/>
              <a:gd name="connsiteX6" fmla="*/ 1081208 w 1778127"/>
              <a:gd name="connsiteY6" fmla="*/ 252853 h 1350761"/>
              <a:gd name="connsiteX7" fmla="*/ 459922 w 1778127"/>
              <a:gd name="connsiteY7" fmla="*/ 192409 h 1350761"/>
              <a:gd name="connsiteX8" fmla="*/ 579959 w 1778127"/>
              <a:gd name="connsiteY8" fmla="*/ 121002 h 1350761"/>
              <a:gd name="connsiteX9" fmla="*/ 1069466 w 1778127"/>
              <a:gd name="connsiteY9" fmla="*/ 96288 h 1350761"/>
              <a:gd name="connsiteX10" fmla="*/ 1449777 w 1778127"/>
              <a:gd name="connsiteY10" fmla="*/ 120205 h 1350761"/>
              <a:gd name="connsiteX11" fmla="*/ 1691653 w 1778127"/>
              <a:gd name="connsiteY11" fmla="*/ 169632 h 1350761"/>
              <a:gd name="connsiteX12" fmla="*/ 1758410 w 1778127"/>
              <a:gd name="connsiteY12" fmla="*/ 243402 h 1350761"/>
              <a:gd name="connsiteX13" fmla="*/ 1515542 w 1778127"/>
              <a:gd name="connsiteY13" fmla="*/ 301854 h 1350761"/>
              <a:gd name="connsiteX14" fmla="*/ 1127105 w 1778127"/>
              <a:gd name="connsiteY14" fmla="*/ 317570 h 1350761"/>
              <a:gd name="connsiteX15" fmla="*/ 601142 w 1778127"/>
              <a:gd name="connsiteY15" fmla="*/ 284999 h 1350761"/>
              <a:gd name="connsiteX16" fmla="*/ 435208 w 1778127"/>
              <a:gd name="connsiteY16" fmla="*/ 238305 h 1350761"/>
              <a:gd name="connsiteX17" fmla="*/ 812972 w 1778127"/>
              <a:gd name="connsiteY17" fmla="*/ 171226 h 1350761"/>
              <a:gd name="connsiteX18" fmla="*/ 1420218 w 1778127"/>
              <a:gd name="connsiteY18" fmla="*/ 178287 h 1350761"/>
              <a:gd name="connsiteX19" fmla="*/ 1773351 w 1778127"/>
              <a:gd name="connsiteY19" fmla="*/ 279847 h 1350761"/>
              <a:gd name="connsiteX20" fmla="*/ 1575643 w 1778127"/>
              <a:gd name="connsiteY20" fmla="*/ 364208 h 1350761"/>
              <a:gd name="connsiteX21" fmla="*/ 1166022 w 1778127"/>
              <a:gd name="connsiteY21" fmla="*/ 393647 h 1350761"/>
              <a:gd name="connsiteX22" fmla="*/ 611733 w 1778127"/>
              <a:gd name="connsiteY22" fmla="*/ 368934 h 1350761"/>
              <a:gd name="connsiteX23" fmla="*/ 421086 w 1778127"/>
              <a:gd name="connsiteY23" fmla="*/ 308915 h 1350761"/>
              <a:gd name="connsiteX24" fmla="*/ 714201 w 1778127"/>
              <a:gd name="connsiteY24" fmla="*/ 268856 h 1350761"/>
              <a:gd name="connsiteX25" fmla="*/ 1366848 w 1778127"/>
              <a:gd name="connsiteY25" fmla="*/ 286854 h 1350761"/>
              <a:gd name="connsiteX26" fmla="*/ 1763991 w 1778127"/>
              <a:gd name="connsiteY26" fmla="*/ 357491 h 1350761"/>
              <a:gd name="connsiteX27" fmla="*/ 1628600 w 1778127"/>
              <a:gd name="connsiteY27" fmla="*/ 435985 h 1350761"/>
              <a:gd name="connsiteX28" fmla="*/ 1054362 w 1778127"/>
              <a:gd name="connsiteY28" fmla="*/ 470123 h 1350761"/>
              <a:gd name="connsiteX29" fmla="*/ 629386 w 1778127"/>
              <a:gd name="connsiteY29" fmla="*/ 436013 h 1350761"/>
              <a:gd name="connsiteX30" fmla="*/ 430280 w 1778127"/>
              <a:gd name="connsiteY30" fmla="*/ 381887 h 1350761"/>
              <a:gd name="connsiteX31" fmla="*/ 512309 w 1778127"/>
              <a:gd name="connsiteY31" fmla="*/ 346213 h 1350761"/>
              <a:gd name="connsiteX32" fmla="*/ 689901 w 1778127"/>
              <a:gd name="connsiteY32" fmla="*/ 331239 h 1350761"/>
              <a:gd name="connsiteX33" fmla="*/ 1062157 w 1778127"/>
              <a:gd name="connsiteY33" fmla="*/ 333918 h 1350761"/>
              <a:gd name="connsiteX34" fmla="*/ 1405930 w 1778127"/>
              <a:gd name="connsiteY34" fmla="*/ 358233 h 1350761"/>
              <a:gd name="connsiteX35" fmla="*/ 1626955 w 1778127"/>
              <a:gd name="connsiteY35" fmla="*/ 395131 h 1350761"/>
              <a:gd name="connsiteX36" fmla="*/ 1756848 w 1778127"/>
              <a:gd name="connsiteY36" fmla="*/ 449366 h 1350761"/>
              <a:gd name="connsiteX37" fmla="*/ 1540255 w 1778127"/>
              <a:gd name="connsiteY37" fmla="*/ 527806 h 1350761"/>
              <a:gd name="connsiteX38" fmla="*/ 1055428 w 1778127"/>
              <a:gd name="connsiteY38" fmla="*/ 551352 h 1350761"/>
              <a:gd name="connsiteX39" fmla="*/ 587020 w 1778127"/>
              <a:gd name="connsiteY39" fmla="*/ 510154 h 1350761"/>
              <a:gd name="connsiteX40" fmla="*/ 435208 w 1778127"/>
              <a:gd name="connsiteY40" fmla="*/ 460727 h 1350761"/>
              <a:gd name="connsiteX41" fmla="*/ 665022 w 1778127"/>
              <a:gd name="connsiteY41" fmla="*/ 407371 h 1350761"/>
              <a:gd name="connsiteX42" fmla="*/ 1307242 w 1778127"/>
              <a:gd name="connsiteY42" fmla="*/ 421891 h 1350761"/>
              <a:gd name="connsiteX43" fmla="*/ 1644856 w 1778127"/>
              <a:gd name="connsiteY43" fmla="*/ 455603 h 1350761"/>
              <a:gd name="connsiteX44" fmla="*/ 1766207 w 1778127"/>
              <a:gd name="connsiteY44" fmla="*/ 513684 h 1350761"/>
              <a:gd name="connsiteX45" fmla="*/ 1665707 w 1778127"/>
              <a:gd name="connsiteY45" fmla="*/ 571738 h 1350761"/>
              <a:gd name="connsiteX46" fmla="*/ 1275633 w 1778127"/>
              <a:gd name="connsiteY46" fmla="*/ 615951 h 1350761"/>
              <a:gd name="connsiteX47" fmla="*/ 871677 w 1778127"/>
              <a:gd name="connsiteY47" fmla="*/ 606109 h 1350761"/>
              <a:gd name="connsiteX48" fmla="*/ 543174 w 1778127"/>
              <a:gd name="connsiteY48" fmla="*/ 557643 h 1350761"/>
              <a:gd name="connsiteX49" fmla="*/ 304793 w 1778127"/>
              <a:gd name="connsiteY49" fmla="*/ 526298 h 1350761"/>
              <a:gd name="connsiteX50" fmla="*/ 1110569 w 1778127"/>
              <a:gd name="connsiteY50" fmla="*/ 1350761 h 1350761"/>
              <a:gd name="connsiteX0" fmla="*/ 2283 w 1780056"/>
              <a:gd name="connsiteY0" fmla="*/ 683285 h 1350761"/>
              <a:gd name="connsiteX1" fmla="*/ 240063 w 1780056"/>
              <a:gd name="connsiteY1" fmla="*/ 24780 h 1350761"/>
              <a:gd name="connsiteX2" fmla="*/ 1137162 w 1780056"/>
              <a:gd name="connsiteY2" fmla="*/ 30034 h 1350761"/>
              <a:gd name="connsiteX3" fmla="*/ 1610495 w 1780056"/>
              <a:gd name="connsiteY3" fmla="*/ 73567 h 1350761"/>
              <a:gd name="connsiteX4" fmla="*/ 1769286 w 1780056"/>
              <a:gd name="connsiteY4" fmla="*/ 162572 h 1350761"/>
              <a:gd name="connsiteX5" fmla="*/ 1516238 w 1780056"/>
              <a:gd name="connsiteY5" fmla="*/ 237138 h 1350761"/>
              <a:gd name="connsiteX6" fmla="*/ 1083137 w 1780056"/>
              <a:gd name="connsiteY6" fmla="*/ 252853 h 1350761"/>
              <a:gd name="connsiteX7" fmla="*/ 461851 w 1780056"/>
              <a:gd name="connsiteY7" fmla="*/ 192409 h 1350761"/>
              <a:gd name="connsiteX8" fmla="*/ 581888 w 1780056"/>
              <a:gd name="connsiteY8" fmla="*/ 121002 h 1350761"/>
              <a:gd name="connsiteX9" fmla="*/ 1071395 w 1780056"/>
              <a:gd name="connsiteY9" fmla="*/ 96288 h 1350761"/>
              <a:gd name="connsiteX10" fmla="*/ 1451706 w 1780056"/>
              <a:gd name="connsiteY10" fmla="*/ 120205 h 1350761"/>
              <a:gd name="connsiteX11" fmla="*/ 1693582 w 1780056"/>
              <a:gd name="connsiteY11" fmla="*/ 169632 h 1350761"/>
              <a:gd name="connsiteX12" fmla="*/ 1760339 w 1780056"/>
              <a:gd name="connsiteY12" fmla="*/ 243402 h 1350761"/>
              <a:gd name="connsiteX13" fmla="*/ 1517471 w 1780056"/>
              <a:gd name="connsiteY13" fmla="*/ 301854 h 1350761"/>
              <a:gd name="connsiteX14" fmla="*/ 1129034 w 1780056"/>
              <a:gd name="connsiteY14" fmla="*/ 317570 h 1350761"/>
              <a:gd name="connsiteX15" fmla="*/ 603071 w 1780056"/>
              <a:gd name="connsiteY15" fmla="*/ 284999 h 1350761"/>
              <a:gd name="connsiteX16" fmla="*/ 437137 w 1780056"/>
              <a:gd name="connsiteY16" fmla="*/ 238305 h 1350761"/>
              <a:gd name="connsiteX17" fmla="*/ 814901 w 1780056"/>
              <a:gd name="connsiteY17" fmla="*/ 171226 h 1350761"/>
              <a:gd name="connsiteX18" fmla="*/ 1422147 w 1780056"/>
              <a:gd name="connsiteY18" fmla="*/ 178287 h 1350761"/>
              <a:gd name="connsiteX19" fmla="*/ 1775280 w 1780056"/>
              <a:gd name="connsiteY19" fmla="*/ 279847 h 1350761"/>
              <a:gd name="connsiteX20" fmla="*/ 1577572 w 1780056"/>
              <a:gd name="connsiteY20" fmla="*/ 364208 h 1350761"/>
              <a:gd name="connsiteX21" fmla="*/ 1167951 w 1780056"/>
              <a:gd name="connsiteY21" fmla="*/ 393647 h 1350761"/>
              <a:gd name="connsiteX22" fmla="*/ 613662 w 1780056"/>
              <a:gd name="connsiteY22" fmla="*/ 368934 h 1350761"/>
              <a:gd name="connsiteX23" fmla="*/ 423015 w 1780056"/>
              <a:gd name="connsiteY23" fmla="*/ 308915 h 1350761"/>
              <a:gd name="connsiteX24" fmla="*/ 716130 w 1780056"/>
              <a:gd name="connsiteY24" fmla="*/ 268856 h 1350761"/>
              <a:gd name="connsiteX25" fmla="*/ 1368777 w 1780056"/>
              <a:gd name="connsiteY25" fmla="*/ 286854 h 1350761"/>
              <a:gd name="connsiteX26" fmla="*/ 1765920 w 1780056"/>
              <a:gd name="connsiteY26" fmla="*/ 357491 h 1350761"/>
              <a:gd name="connsiteX27" fmla="*/ 1630529 w 1780056"/>
              <a:gd name="connsiteY27" fmla="*/ 435985 h 1350761"/>
              <a:gd name="connsiteX28" fmla="*/ 1056291 w 1780056"/>
              <a:gd name="connsiteY28" fmla="*/ 470123 h 1350761"/>
              <a:gd name="connsiteX29" fmla="*/ 631315 w 1780056"/>
              <a:gd name="connsiteY29" fmla="*/ 436013 h 1350761"/>
              <a:gd name="connsiteX30" fmla="*/ 432209 w 1780056"/>
              <a:gd name="connsiteY30" fmla="*/ 381887 h 1350761"/>
              <a:gd name="connsiteX31" fmla="*/ 514238 w 1780056"/>
              <a:gd name="connsiteY31" fmla="*/ 346213 h 1350761"/>
              <a:gd name="connsiteX32" fmla="*/ 691830 w 1780056"/>
              <a:gd name="connsiteY32" fmla="*/ 331239 h 1350761"/>
              <a:gd name="connsiteX33" fmla="*/ 1064086 w 1780056"/>
              <a:gd name="connsiteY33" fmla="*/ 333918 h 1350761"/>
              <a:gd name="connsiteX34" fmla="*/ 1407859 w 1780056"/>
              <a:gd name="connsiteY34" fmla="*/ 358233 h 1350761"/>
              <a:gd name="connsiteX35" fmla="*/ 1628884 w 1780056"/>
              <a:gd name="connsiteY35" fmla="*/ 395131 h 1350761"/>
              <a:gd name="connsiteX36" fmla="*/ 1758777 w 1780056"/>
              <a:gd name="connsiteY36" fmla="*/ 449366 h 1350761"/>
              <a:gd name="connsiteX37" fmla="*/ 1542184 w 1780056"/>
              <a:gd name="connsiteY37" fmla="*/ 527806 h 1350761"/>
              <a:gd name="connsiteX38" fmla="*/ 1057357 w 1780056"/>
              <a:gd name="connsiteY38" fmla="*/ 551352 h 1350761"/>
              <a:gd name="connsiteX39" fmla="*/ 588949 w 1780056"/>
              <a:gd name="connsiteY39" fmla="*/ 510154 h 1350761"/>
              <a:gd name="connsiteX40" fmla="*/ 437137 w 1780056"/>
              <a:gd name="connsiteY40" fmla="*/ 460727 h 1350761"/>
              <a:gd name="connsiteX41" fmla="*/ 666951 w 1780056"/>
              <a:gd name="connsiteY41" fmla="*/ 407371 h 1350761"/>
              <a:gd name="connsiteX42" fmla="*/ 1309171 w 1780056"/>
              <a:gd name="connsiteY42" fmla="*/ 421891 h 1350761"/>
              <a:gd name="connsiteX43" fmla="*/ 1646785 w 1780056"/>
              <a:gd name="connsiteY43" fmla="*/ 455603 h 1350761"/>
              <a:gd name="connsiteX44" fmla="*/ 1768136 w 1780056"/>
              <a:gd name="connsiteY44" fmla="*/ 513684 h 1350761"/>
              <a:gd name="connsiteX45" fmla="*/ 1667636 w 1780056"/>
              <a:gd name="connsiteY45" fmla="*/ 571738 h 1350761"/>
              <a:gd name="connsiteX46" fmla="*/ 1277562 w 1780056"/>
              <a:gd name="connsiteY46" fmla="*/ 615951 h 1350761"/>
              <a:gd name="connsiteX47" fmla="*/ 873606 w 1780056"/>
              <a:gd name="connsiteY47" fmla="*/ 606109 h 1350761"/>
              <a:gd name="connsiteX48" fmla="*/ 545103 w 1780056"/>
              <a:gd name="connsiteY48" fmla="*/ 557643 h 1350761"/>
              <a:gd name="connsiteX49" fmla="*/ 306722 w 1780056"/>
              <a:gd name="connsiteY49" fmla="*/ 526298 h 1350761"/>
              <a:gd name="connsiteX50" fmla="*/ 1112498 w 1780056"/>
              <a:gd name="connsiteY50" fmla="*/ 1350761 h 1350761"/>
              <a:gd name="connsiteX0" fmla="*/ 734 w 1778507"/>
              <a:gd name="connsiteY0" fmla="*/ 653350 h 1320826"/>
              <a:gd name="connsiteX1" fmla="*/ 283119 w 1778507"/>
              <a:gd name="connsiteY1" fmla="*/ 54456 h 1320826"/>
              <a:gd name="connsiteX2" fmla="*/ 1135613 w 1778507"/>
              <a:gd name="connsiteY2" fmla="*/ 99 h 1320826"/>
              <a:gd name="connsiteX3" fmla="*/ 1608946 w 1778507"/>
              <a:gd name="connsiteY3" fmla="*/ 43632 h 1320826"/>
              <a:gd name="connsiteX4" fmla="*/ 1767737 w 1778507"/>
              <a:gd name="connsiteY4" fmla="*/ 132637 h 1320826"/>
              <a:gd name="connsiteX5" fmla="*/ 1514689 w 1778507"/>
              <a:gd name="connsiteY5" fmla="*/ 207203 h 1320826"/>
              <a:gd name="connsiteX6" fmla="*/ 1081588 w 1778507"/>
              <a:gd name="connsiteY6" fmla="*/ 222918 h 1320826"/>
              <a:gd name="connsiteX7" fmla="*/ 460302 w 1778507"/>
              <a:gd name="connsiteY7" fmla="*/ 162474 h 1320826"/>
              <a:gd name="connsiteX8" fmla="*/ 580339 w 1778507"/>
              <a:gd name="connsiteY8" fmla="*/ 91067 h 1320826"/>
              <a:gd name="connsiteX9" fmla="*/ 1069846 w 1778507"/>
              <a:gd name="connsiteY9" fmla="*/ 66353 h 1320826"/>
              <a:gd name="connsiteX10" fmla="*/ 1450157 w 1778507"/>
              <a:gd name="connsiteY10" fmla="*/ 90270 h 1320826"/>
              <a:gd name="connsiteX11" fmla="*/ 1692033 w 1778507"/>
              <a:gd name="connsiteY11" fmla="*/ 139697 h 1320826"/>
              <a:gd name="connsiteX12" fmla="*/ 1758790 w 1778507"/>
              <a:gd name="connsiteY12" fmla="*/ 213467 h 1320826"/>
              <a:gd name="connsiteX13" fmla="*/ 1515922 w 1778507"/>
              <a:gd name="connsiteY13" fmla="*/ 271919 h 1320826"/>
              <a:gd name="connsiteX14" fmla="*/ 1127485 w 1778507"/>
              <a:gd name="connsiteY14" fmla="*/ 287635 h 1320826"/>
              <a:gd name="connsiteX15" fmla="*/ 601522 w 1778507"/>
              <a:gd name="connsiteY15" fmla="*/ 255064 h 1320826"/>
              <a:gd name="connsiteX16" fmla="*/ 435588 w 1778507"/>
              <a:gd name="connsiteY16" fmla="*/ 208370 h 1320826"/>
              <a:gd name="connsiteX17" fmla="*/ 813352 w 1778507"/>
              <a:gd name="connsiteY17" fmla="*/ 141291 h 1320826"/>
              <a:gd name="connsiteX18" fmla="*/ 1420598 w 1778507"/>
              <a:gd name="connsiteY18" fmla="*/ 148352 h 1320826"/>
              <a:gd name="connsiteX19" fmla="*/ 1773731 w 1778507"/>
              <a:gd name="connsiteY19" fmla="*/ 249912 h 1320826"/>
              <a:gd name="connsiteX20" fmla="*/ 1576023 w 1778507"/>
              <a:gd name="connsiteY20" fmla="*/ 334273 h 1320826"/>
              <a:gd name="connsiteX21" fmla="*/ 1166402 w 1778507"/>
              <a:gd name="connsiteY21" fmla="*/ 363712 h 1320826"/>
              <a:gd name="connsiteX22" fmla="*/ 612113 w 1778507"/>
              <a:gd name="connsiteY22" fmla="*/ 338999 h 1320826"/>
              <a:gd name="connsiteX23" fmla="*/ 421466 w 1778507"/>
              <a:gd name="connsiteY23" fmla="*/ 278980 h 1320826"/>
              <a:gd name="connsiteX24" fmla="*/ 714581 w 1778507"/>
              <a:gd name="connsiteY24" fmla="*/ 238921 h 1320826"/>
              <a:gd name="connsiteX25" fmla="*/ 1367228 w 1778507"/>
              <a:gd name="connsiteY25" fmla="*/ 256919 h 1320826"/>
              <a:gd name="connsiteX26" fmla="*/ 1764371 w 1778507"/>
              <a:gd name="connsiteY26" fmla="*/ 327556 h 1320826"/>
              <a:gd name="connsiteX27" fmla="*/ 1628980 w 1778507"/>
              <a:gd name="connsiteY27" fmla="*/ 406050 h 1320826"/>
              <a:gd name="connsiteX28" fmla="*/ 1054742 w 1778507"/>
              <a:gd name="connsiteY28" fmla="*/ 440188 h 1320826"/>
              <a:gd name="connsiteX29" fmla="*/ 629766 w 1778507"/>
              <a:gd name="connsiteY29" fmla="*/ 406078 h 1320826"/>
              <a:gd name="connsiteX30" fmla="*/ 430660 w 1778507"/>
              <a:gd name="connsiteY30" fmla="*/ 351952 h 1320826"/>
              <a:gd name="connsiteX31" fmla="*/ 512689 w 1778507"/>
              <a:gd name="connsiteY31" fmla="*/ 316278 h 1320826"/>
              <a:gd name="connsiteX32" fmla="*/ 690281 w 1778507"/>
              <a:gd name="connsiteY32" fmla="*/ 301304 h 1320826"/>
              <a:gd name="connsiteX33" fmla="*/ 1062537 w 1778507"/>
              <a:gd name="connsiteY33" fmla="*/ 303983 h 1320826"/>
              <a:gd name="connsiteX34" fmla="*/ 1406310 w 1778507"/>
              <a:gd name="connsiteY34" fmla="*/ 328298 h 1320826"/>
              <a:gd name="connsiteX35" fmla="*/ 1627335 w 1778507"/>
              <a:gd name="connsiteY35" fmla="*/ 365196 h 1320826"/>
              <a:gd name="connsiteX36" fmla="*/ 1757228 w 1778507"/>
              <a:gd name="connsiteY36" fmla="*/ 419431 h 1320826"/>
              <a:gd name="connsiteX37" fmla="*/ 1540635 w 1778507"/>
              <a:gd name="connsiteY37" fmla="*/ 497871 h 1320826"/>
              <a:gd name="connsiteX38" fmla="*/ 1055808 w 1778507"/>
              <a:gd name="connsiteY38" fmla="*/ 521417 h 1320826"/>
              <a:gd name="connsiteX39" fmla="*/ 587400 w 1778507"/>
              <a:gd name="connsiteY39" fmla="*/ 480219 h 1320826"/>
              <a:gd name="connsiteX40" fmla="*/ 435588 w 1778507"/>
              <a:gd name="connsiteY40" fmla="*/ 430792 h 1320826"/>
              <a:gd name="connsiteX41" fmla="*/ 665402 w 1778507"/>
              <a:gd name="connsiteY41" fmla="*/ 377436 h 1320826"/>
              <a:gd name="connsiteX42" fmla="*/ 1307622 w 1778507"/>
              <a:gd name="connsiteY42" fmla="*/ 391956 h 1320826"/>
              <a:gd name="connsiteX43" fmla="*/ 1645236 w 1778507"/>
              <a:gd name="connsiteY43" fmla="*/ 425668 h 1320826"/>
              <a:gd name="connsiteX44" fmla="*/ 1766587 w 1778507"/>
              <a:gd name="connsiteY44" fmla="*/ 483749 h 1320826"/>
              <a:gd name="connsiteX45" fmla="*/ 1666087 w 1778507"/>
              <a:gd name="connsiteY45" fmla="*/ 541803 h 1320826"/>
              <a:gd name="connsiteX46" fmla="*/ 1276013 w 1778507"/>
              <a:gd name="connsiteY46" fmla="*/ 586016 h 1320826"/>
              <a:gd name="connsiteX47" fmla="*/ 872057 w 1778507"/>
              <a:gd name="connsiteY47" fmla="*/ 576174 h 1320826"/>
              <a:gd name="connsiteX48" fmla="*/ 543554 w 1778507"/>
              <a:gd name="connsiteY48" fmla="*/ 527708 h 1320826"/>
              <a:gd name="connsiteX49" fmla="*/ 305173 w 1778507"/>
              <a:gd name="connsiteY49" fmla="*/ 496363 h 1320826"/>
              <a:gd name="connsiteX50" fmla="*/ 1110949 w 1778507"/>
              <a:gd name="connsiteY50" fmla="*/ 1320826 h 1320826"/>
              <a:gd name="connsiteX0" fmla="*/ 6840 w 1784613"/>
              <a:gd name="connsiteY0" fmla="*/ 653350 h 1320826"/>
              <a:gd name="connsiteX1" fmla="*/ 289225 w 1784613"/>
              <a:gd name="connsiteY1" fmla="*/ 54456 h 1320826"/>
              <a:gd name="connsiteX2" fmla="*/ 1141719 w 1784613"/>
              <a:gd name="connsiteY2" fmla="*/ 99 h 1320826"/>
              <a:gd name="connsiteX3" fmla="*/ 1615052 w 1784613"/>
              <a:gd name="connsiteY3" fmla="*/ 43632 h 1320826"/>
              <a:gd name="connsiteX4" fmla="*/ 1773843 w 1784613"/>
              <a:gd name="connsiteY4" fmla="*/ 132637 h 1320826"/>
              <a:gd name="connsiteX5" fmla="*/ 1520795 w 1784613"/>
              <a:gd name="connsiteY5" fmla="*/ 207203 h 1320826"/>
              <a:gd name="connsiteX6" fmla="*/ 1087694 w 1784613"/>
              <a:gd name="connsiteY6" fmla="*/ 222918 h 1320826"/>
              <a:gd name="connsiteX7" fmla="*/ 466408 w 1784613"/>
              <a:gd name="connsiteY7" fmla="*/ 162474 h 1320826"/>
              <a:gd name="connsiteX8" fmla="*/ 586445 w 1784613"/>
              <a:gd name="connsiteY8" fmla="*/ 91067 h 1320826"/>
              <a:gd name="connsiteX9" fmla="*/ 1075952 w 1784613"/>
              <a:gd name="connsiteY9" fmla="*/ 66353 h 1320826"/>
              <a:gd name="connsiteX10" fmla="*/ 1456263 w 1784613"/>
              <a:gd name="connsiteY10" fmla="*/ 90270 h 1320826"/>
              <a:gd name="connsiteX11" fmla="*/ 1698139 w 1784613"/>
              <a:gd name="connsiteY11" fmla="*/ 139697 h 1320826"/>
              <a:gd name="connsiteX12" fmla="*/ 1764896 w 1784613"/>
              <a:gd name="connsiteY12" fmla="*/ 213467 h 1320826"/>
              <a:gd name="connsiteX13" fmla="*/ 1522028 w 1784613"/>
              <a:gd name="connsiteY13" fmla="*/ 271919 h 1320826"/>
              <a:gd name="connsiteX14" fmla="*/ 1133591 w 1784613"/>
              <a:gd name="connsiteY14" fmla="*/ 287635 h 1320826"/>
              <a:gd name="connsiteX15" fmla="*/ 607628 w 1784613"/>
              <a:gd name="connsiteY15" fmla="*/ 255064 h 1320826"/>
              <a:gd name="connsiteX16" fmla="*/ 441694 w 1784613"/>
              <a:gd name="connsiteY16" fmla="*/ 208370 h 1320826"/>
              <a:gd name="connsiteX17" fmla="*/ 819458 w 1784613"/>
              <a:gd name="connsiteY17" fmla="*/ 141291 h 1320826"/>
              <a:gd name="connsiteX18" fmla="*/ 1426704 w 1784613"/>
              <a:gd name="connsiteY18" fmla="*/ 148352 h 1320826"/>
              <a:gd name="connsiteX19" fmla="*/ 1779837 w 1784613"/>
              <a:gd name="connsiteY19" fmla="*/ 249912 h 1320826"/>
              <a:gd name="connsiteX20" fmla="*/ 1582129 w 1784613"/>
              <a:gd name="connsiteY20" fmla="*/ 334273 h 1320826"/>
              <a:gd name="connsiteX21" fmla="*/ 1172508 w 1784613"/>
              <a:gd name="connsiteY21" fmla="*/ 363712 h 1320826"/>
              <a:gd name="connsiteX22" fmla="*/ 618219 w 1784613"/>
              <a:gd name="connsiteY22" fmla="*/ 338999 h 1320826"/>
              <a:gd name="connsiteX23" fmla="*/ 427572 w 1784613"/>
              <a:gd name="connsiteY23" fmla="*/ 278980 h 1320826"/>
              <a:gd name="connsiteX24" fmla="*/ 720687 w 1784613"/>
              <a:gd name="connsiteY24" fmla="*/ 238921 h 1320826"/>
              <a:gd name="connsiteX25" fmla="*/ 1373334 w 1784613"/>
              <a:gd name="connsiteY25" fmla="*/ 256919 h 1320826"/>
              <a:gd name="connsiteX26" fmla="*/ 1770477 w 1784613"/>
              <a:gd name="connsiteY26" fmla="*/ 327556 h 1320826"/>
              <a:gd name="connsiteX27" fmla="*/ 1635086 w 1784613"/>
              <a:gd name="connsiteY27" fmla="*/ 406050 h 1320826"/>
              <a:gd name="connsiteX28" fmla="*/ 1060848 w 1784613"/>
              <a:gd name="connsiteY28" fmla="*/ 440188 h 1320826"/>
              <a:gd name="connsiteX29" fmla="*/ 635872 w 1784613"/>
              <a:gd name="connsiteY29" fmla="*/ 406078 h 1320826"/>
              <a:gd name="connsiteX30" fmla="*/ 436766 w 1784613"/>
              <a:gd name="connsiteY30" fmla="*/ 351952 h 1320826"/>
              <a:gd name="connsiteX31" fmla="*/ 518795 w 1784613"/>
              <a:gd name="connsiteY31" fmla="*/ 316278 h 1320826"/>
              <a:gd name="connsiteX32" fmla="*/ 696387 w 1784613"/>
              <a:gd name="connsiteY32" fmla="*/ 301304 h 1320826"/>
              <a:gd name="connsiteX33" fmla="*/ 1068643 w 1784613"/>
              <a:gd name="connsiteY33" fmla="*/ 303983 h 1320826"/>
              <a:gd name="connsiteX34" fmla="*/ 1412416 w 1784613"/>
              <a:gd name="connsiteY34" fmla="*/ 328298 h 1320826"/>
              <a:gd name="connsiteX35" fmla="*/ 1633441 w 1784613"/>
              <a:gd name="connsiteY35" fmla="*/ 365196 h 1320826"/>
              <a:gd name="connsiteX36" fmla="*/ 1763334 w 1784613"/>
              <a:gd name="connsiteY36" fmla="*/ 419431 h 1320826"/>
              <a:gd name="connsiteX37" fmla="*/ 1546741 w 1784613"/>
              <a:gd name="connsiteY37" fmla="*/ 497871 h 1320826"/>
              <a:gd name="connsiteX38" fmla="*/ 1061914 w 1784613"/>
              <a:gd name="connsiteY38" fmla="*/ 521417 h 1320826"/>
              <a:gd name="connsiteX39" fmla="*/ 593506 w 1784613"/>
              <a:gd name="connsiteY39" fmla="*/ 480219 h 1320826"/>
              <a:gd name="connsiteX40" fmla="*/ 441694 w 1784613"/>
              <a:gd name="connsiteY40" fmla="*/ 430792 h 1320826"/>
              <a:gd name="connsiteX41" fmla="*/ 671508 w 1784613"/>
              <a:gd name="connsiteY41" fmla="*/ 377436 h 1320826"/>
              <a:gd name="connsiteX42" fmla="*/ 1313728 w 1784613"/>
              <a:gd name="connsiteY42" fmla="*/ 391956 h 1320826"/>
              <a:gd name="connsiteX43" fmla="*/ 1651342 w 1784613"/>
              <a:gd name="connsiteY43" fmla="*/ 425668 h 1320826"/>
              <a:gd name="connsiteX44" fmla="*/ 1772693 w 1784613"/>
              <a:gd name="connsiteY44" fmla="*/ 483749 h 1320826"/>
              <a:gd name="connsiteX45" fmla="*/ 1672193 w 1784613"/>
              <a:gd name="connsiteY45" fmla="*/ 541803 h 1320826"/>
              <a:gd name="connsiteX46" fmla="*/ 1282119 w 1784613"/>
              <a:gd name="connsiteY46" fmla="*/ 586016 h 1320826"/>
              <a:gd name="connsiteX47" fmla="*/ 878163 w 1784613"/>
              <a:gd name="connsiteY47" fmla="*/ 576174 h 1320826"/>
              <a:gd name="connsiteX48" fmla="*/ 549660 w 1784613"/>
              <a:gd name="connsiteY48" fmla="*/ 527708 h 1320826"/>
              <a:gd name="connsiteX49" fmla="*/ 311279 w 1784613"/>
              <a:gd name="connsiteY49" fmla="*/ 496363 h 1320826"/>
              <a:gd name="connsiteX50" fmla="*/ 1117055 w 1784613"/>
              <a:gd name="connsiteY50" fmla="*/ 1320826 h 1320826"/>
              <a:gd name="connsiteX0" fmla="*/ 438320 w 1591624"/>
              <a:gd name="connsiteY0" fmla="*/ 1279255 h 1320826"/>
              <a:gd name="connsiteX1" fmla="*/ 96236 w 1591624"/>
              <a:gd name="connsiteY1" fmla="*/ 54456 h 1320826"/>
              <a:gd name="connsiteX2" fmla="*/ 948730 w 1591624"/>
              <a:gd name="connsiteY2" fmla="*/ 99 h 1320826"/>
              <a:gd name="connsiteX3" fmla="*/ 1422063 w 1591624"/>
              <a:gd name="connsiteY3" fmla="*/ 43632 h 1320826"/>
              <a:gd name="connsiteX4" fmla="*/ 1580854 w 1591624"/>
              <a:gd name="connsiteY4" fmla="*/ 132637 h 1320826"/>
              <a:gd name="connsiteX5" fmla="*/ 1327806 w 1591624"/>
              <a:gd name="connsiteY5" fmla="*/ 207203 h 1320826"/>
              <a:gd name="connsiteX6" fmla="*/ 894705 w 1591624"/>
              <a:gd name="connsiteY6" fmla="*/ 222918 h 1320826"/>
              <a:gd name="connsiteX7" fmla="*/ 273419 w 1591624"/>
              <a:gd name="connsiteY7" fmla="*/ 162474 h 1320826"/>
              <a:gd name="connsiteX8" fmla="*/ 393456 w 1591624"/>
              <a:gd name="connsiteY8" fmla="*/ 91067 h 1320826"/>
              <a:gd name="connsiteX9" fmla="*/ 882963 w 1591624"/>
              <a:gd name="connsiteY9" fmla="*/ 66353 h 1320826"/>
              <a:gd name="connsiteX10" fmla="*/ 1263274 w 1591624"/>
              <a:gd name="connsiteY10" fmla="*/ 90270 h 1320826"/>
              <a:gd name="connsiteX11" fmla="*/ 1505150 w 1591624"/>
              <a:gd name="connsiteY11" fmla="*/ 139697 h 1320826"/>
              <a:gd name="connsiteX12" fmla="*/ 1571907 w 1591624"/>
              <a:gd name="connsiteY12" fmla="*/ 213467 h 1320826"/>
              <a:gd name="connsiteX13" fmla="*/ 1329039 w 1591624"/>
              <a:gd name="connsiteY13" fmla="*/ 271919 h 1320826"/>
              <a:gd name="connsiteX14" fmla="*/ 940602 w 1591624"/>
              <a:gd name="connsiteY14" fmla="*/ 287635 h 1320826"/>
              <a:gd name="connsiteX15" fmla="*/ 414639 w 1591624"/>
              <a:gd name="connsiteY15" fmla="*/ 255064 h 1320826"/>
              <a:gd name="connsiteX16" fmla="*/ 248705 w 1591624"/>
              <a:gd name="connsiteY16" fmla="*/ 208370 h 1320826"/>
              <a:gd name="connsiteX17" fmla="*/ 626469 w 1591624"/>
              <a:gd name="connsiteY17" fmla="*/ 141291 h 1320826"/>
              <a:gd name="connsiteX18" fmla="*/ 1233715 w 1591624"/>
              <a:gd name="connsiteY18" fmla="*/ 148352 h 1320826"/>
              <a:gd name="connsiteX19" fmla="*/ 1586848 w 1591624"/>
              <a:gd name="connsiteY19" fmla="*/ 249912 h 1320826"/>
              <a:gd name="connsiteX20" fmla="*/ 1389140 w 1591624"/>
              <a:gd name="connsiteY20" fmla="*/ 334273 h 1320826"/>
              <a:gd name="connsiteX21" fmla="*/ 979519 w 1591624"/>
              <a:gd name="connsiteY21" fmla="*/ 363712 h 1320826"/>
              <a:gd name="connsiteX22" fmla="*/ 425230 w 1591624"/>
              <a:gd name="connsiteY22" fmla="*/ 338999 h 1320826"/>
              <a:gd name="connsiteX23" fmla="*/ 234583 w 1591624"/>
              <a:gd name="connsiteY23" fmla="*/ 278980 h 1320826"/>
              <a:gd name="connsiteX24" fmla="*/ 527698 w 1591624"/>
              <a:gd name="connsiteY24" fmla="*/ 238921 h 1320826"/>
              <a:gd name="connsiteX25" fmla="*/ 1180345 w 1591624"/>
              <a:gd name="connsiteY25" fmla="*/ 256919 h 1320826"/>
              <a:gd name="connsiteX26" fmla="*/ 1577488 w 1591624"/>
              <a:gd name="connsiteY26" fmla="*/ 327556 h 1320826"/>
              <a:gd name="connsiteX27" fmla="*/ 1442097 w 1591624"/>
              <a:gd name="connsiteY27" fmla="*/ 406050 h 1320826"/>
              <a:gd name="connsiteX28" fmla="*/ 867859 w 1591624"/>
              <a:gd name="connsiteY28" fmla="*/ 440188 h 1320826"/>
              <a:gd name="connsiteX29" fmla="*/ 442883 w 1591624"/>
              <a:gd name="connsiteY29" fmla="*/ 406078 h 1320826"/>
              <a:gd name="connsiteX30" fmla="*/ 243777 w 1591624"/>
              <a:gd name="connsiteY30" fmla="*/ 351952 h 1320826"/>
              <a:gd name="connsiteX31" fmla="*/ 325806 w 1591624"/>
              <a:gd name="connsiteY31" fmla="*/ 316278 h 1320826"/>
              <a:gd name="connsiteX32" fmla="*/ 503398 w 1591624"/>
              <a:gd name="connsiteY32" fmla="*/ 301304 h 1320826"/>
              <a:gd name="connsiteX33" fmla="*/ 875654 w 1591624"/>
              <a:gd name="connsiteY33" fmla="*/ 303983 h 1320826"/>
              <a:gd name="connsiteX34" fmla="*/ 1219427 w 1591624"/>
              <a:gd name="connsiteY34" fmla="*/ 328298 h 1320826"/>
              <a:gd name="connsiteX35" fmla="*/ 1440452 w 1591624"/>
              <a:gd name="connsiteY35" fmla="*/ 365196 h 1320826"/>
              <a:gd name="connsiteX36" fmla="*/ 1570345 w 1591624"/>
              <a:gd name="connsiteY36" fmla="*/ 419431 h 1320826"/>
              <a:gd name="connsiteX37" fmla="*/ 1353752 w 1591624"/>
              <a:gd name="connsiteY37" fmla="*/ 497871 h 1320826"/>
              <a:gd name="connsiteX38" fmla="*/ 868925 w 1591624"/>
              <a:gd name="connsiteY38" fmla="*/ 521417 h 1320826"/>
              <a:gd name="connsiteX39" fmla="*/ 400517 w 1591624"/>
              <a:gd name="connsiteY39" fmla="*/ 480219 h 1320826"/>
              <a:gd name="connsiteX40" fmla="*/ 248705 w 1591624"/>
              <a:gd name="connsiteY40" fmla="*/ 430792 h 1320826"/>
              <a:gd name="connsiteX41" fmla="*/ 478519 w 1591624"/>
              <a:gd name="connsiteY41" fmla="*/ 377436 h 1320826"/>
              <a:gd name="connsiteX42" fmla="*/ 1120739 w 1591624"/>
              <a:gd name="connsiteY42" fmla="*/ 391956 h 1320826"/>
              <a:gd name="connsiteX43" fmla="*/ 1458353 w 1591624"/>
              <a:gd name="connsiteY43" fmla="*/ 425668 h 1320826"/>
              <a:gd name="connsiteX44" fmla="*/ 1579704 w 1591624"/>
              <a:gd name="connsiteY44" fmla="*/ 483749 h 1320826"/>
              <a:gd name="connsiteX45" fmla="*/ 1479204 w 1591624"/>
              <a:gd name="connsiteY45" fmla="*/ 541803 h 1320826"/>
              <a:gd name="connsiteX46" fmla="*/ 1089130 w 1591624"/>
              <a:gd name="connsiteY46" fmla="*/ 586016 h 1320826"/>
              <a:gd name="connsiteX47" fmla="*/ 685174 w 1591624"/>
              <a:gd name="connsiteY47" fmla="*/ 576174 h 1320826"/>
              <a:gd name="connsiteX48" fmla="*/ 356671 w 1591624"/>
              <a:gd name="connsiteY48" fmla="*/ 527708 h 1320826"/>
              <a:gd name="connsiteX49" fmla="*/ 118290 w 1591624"/>
              <a:gd name="connsiteY49" fmla="*/ 496363 h 1320826"/>
              <a:gd name="connsiteX50" fmla="*/ 924066 w 1591624"/>
              <a:gd name="connsiteY50" fmla="*/ 1320826 h 1320826"/>
              <a:gd name="connsiteX0" fmla="*/ 537394 w 1690698"/>
              <a:gd name="connsiteY0" fmla="*/ 1279255 h 1320826"/>
              <a:gd name="connsiteX1" fmla="*/ 195310 w 1690698"/>
              <a:gd name="connsiteY1" fmla="*/ 54456 h 1320826"/>
              <a:gd name="connsiteX2" fmla="*/ 1047804 w 1690698"/>
              <a:gd name="connsiteY2" fmla="*/ 99 h 1320826"/>
              <a:gd name="connsiteX3" fmla="*/ 1521137 w 1690698"/>
              <a:gd name="connsiteY3" fmla="*/ 43632 h 1320826"/>
              <a:gd name="connsiteX4" fmla="*/ 1679928 w 1690698"/>
              <a:gd name="connsiteY4" fmla="*/ 132637 h 1320826"/>
              <a:gd name="connsiteX5" fmla="*/ 1426880 w 1690698"/>
              <a:gd name="connsiteY5" fmla="*/ 207203 h 1320826"/>
              <a:gd name="connsiteX6" fmla="*/ 993779 w 1690698"/>
              <a:gd name="connsiteY6" fmla="*/ 222918 h 1320826"/>
              <a:gd name="connsiteX7" fmla="*/ 372493 w 1690698"/>
              <a:gd name="connsiteY7" fmla="*/ 162474 h 1320826"/>
              <a:gd name="connsiteX8" fmla="*/ 492530 w 1690698"/>
              <a:gd name="connsiteY8" fmla="*/ 91067 h 1320826"/>
              <a:gd name="connsiteX9" fmla="*/ 982037 w 1690698"/>
              <a:gd name="connsiteY9" fmla="*/ 66353 h 1320826"/>
              <a:gd name="connsiteX10" fmla="*/ 1362348 w 1690698"/>
              <a:gd name="connsiteY10" fmla="*/ 90270 h 1320826"/>
              <a:gd name="connsiteX11" fmla="*/ 1604224 w 1690698"/>
              <a:gd name="connsiteY11" fmla="*/ 139697 h 1320826"/>
              <a:gd name="connsiteX12" fmla="*/ 1670981 w 1690698"/>
              <a:gd name="connsiteY12" fmla="*/ 213467 h 1320826"/>
              <a:gd name="connsiteX13" fmla="*/ 1428113 w 1690698"/>
              <a:gd name="connsiteY13" fmla="*/ 271919 h 1320826"/>
              <a:gd name="connsiteX14" fmla="*/ 1039676 w 1690698"/>
              <a:gd name="connsiteY14" fmla="*/ 287635 h 1320826"/>
              <a:gd name="connsiteX15" fmla="*/ 513713 w 1690698"/>
              <a:gd name="connsiteY15" fmla="*/ 255064 h 1320826"/>
              <a:gd name="connsiteX16" fmla="*/ 347779 w 1690698"/>
              <a:gd name="connsiteY16" fmla="*/ 208370 h 1320826"/>
              <a:gd name="connsiteX17" fmla="*/ 725543 w 1690698"/>
              <a:gd name="connsiteY17" fmla="*/ 141291 h 1320826"/>
              <a:gd name="connsiteX18" fmla="*/ 1332789 w 1690698"/>
              <a:gd name="connsiteY18" fmla="*/ 148352 h 1320826"/>
              <a:gd name="connsiteX19" fmla="*/ 1685922 w 1690698"/>
              <a:gd name="connsiteY19" fmla="*/ 249912 h 1320826"/>
              <a:gd name="connsiteX20" fmla="*/ 1488214 w 1690698"/>
              <a:gd name="connsiteY20" fmla="*/ 334273 h 1320826"/>
              <a:gd name="connsiteX21" fmla="*/ 1078593 w 1690698"/>
              <a:gd name="connsiteY21" fmla="*/ 363712 h 1320826"/>
              <a:gd name="connsiteX22" fmla="*/ 524304 w 1690698"/>
              <a:gd name="connsiteY22" fmla="*/ 338999 h 1320826"/>
              <a:gd name="connsiteX23" fmla="*/ 333657 w 1690698"/>
              <a:gd name="connsiteY23" fmla="*/ 278980 h 1320826"/>
              <a:gd name="connsiteX24" fmla="*/ 626772 w 1690698"/>
              <a:gd name="connsiteY24" fmla="*/ 238921 h 1320826"/>
              <a:gd name="connsiteX25" fmla="*/ 1279419 w 1690698"/>
              <a:gd name="connsiteY25" fmla="*/ 256919 h 1320826"/>
              <a:gd name="connsiteX26" fmla="*/ 1676562 w 1690698"/>
              <a:gd name="connsiteY26" fmla="*/ 327556 h 1320826"/>
              <a:gd name="connsiteX27" fmla="*/ 1541171 w 1690698"/>
              <a:gd name="connsiteY27" fmla="*/ 406050 h 1320826"/>
              <a:gd name="connsiteX28" fmla="*/ 966933 w 1690698"/>
              <a:gd name="connsiteY28" fmla="*/ 440188 h 1320826"/>
              <a:gd name="connsiteX29" fmla="*/ 541957 w 1690698"/>
              <a:gd name="connsiteY29" fmla="*/ 406078 h 1320826"/>
              <a:gd name="connsiteX30" fmla="*/ 342851 w 1690698"/>
              <a:gd name="connsiteY30" fmla="*/ 351952 h 1320826"/>
              <a:gd name="connsiteX31" fmla="*/ 424880 w 1690698"/>
              <a:gd name="connsiteY31" fmla="*/ 316278 h 1320826"/>
              <a:gd name="connsiteX32" fmla="*/ 602472 w 1690698"/>
              <a:gd name="connsiteY32" fmla="*/ 301304 h 1320826"/>
              <a:gd name="connsiteX33" fmla="*/ 974728 w 1690698"/>
              <a:gd name="connsiteY33" fmla="*/ 303983 h 1320826"/>
              <a:gd name="connsiteX34" fmla="*/ 1318501 w 1690698"/>
              <a:gd name="connsiteY34" fmla="*/ 328298 h 1320826"/>
              <a:gd name="connsiteX35" fmla="*/ 1539526 w 1690698"/>
              <a:gd name="connsiteY35" fmla="*/ 365196 h 1320826"/>
              <a:gd name="connsiteX36" fmla="*/ 1669419 w 1690698"/>
              <a:gd name="connsiteY36" fmla="*/ 419431 h 1320826"/>
              <a:gd name="connsiteX37" fmla="*/ 1452826 w 1690698"/>
              <a:gd name="connsiteY37" fmla="*/ 497871 h 1320826"/>
              <a:gd name="connsiteX38" fmla="*/ 967999 w 1690698"/>
              <a:gd name="connsiteY38" fmla="*/ 521417 h 1320826"/>
              <a:gd name="connsiteX39" fmla="*/ 499591 w 1690698"/>
              <a:gd name="connsiteY39" fmla="*/ 480219 h 1320826"/>
              <a:gd name="connsiteX40" fmla="*/ 347779 w 1690698"/>
              <a:gd name="connsiteY40" fmla="*/ 430792 h 1320826"/>
              <a:gd name="connsiteX41" fmla="*/ 577593 w 1690698"/>
              <a:gd name="connsiteY41" fmla="*/ 377436 h 1320826"/>
              <a:gd name="connsiteX42" fmla="*/ 1219813 w 1690698"/>
              <a:gd name="connsiteY42" fmla="*/ 391956 h 1320826"/>
              <a:gd name="connsiteX43" fmla="*/ 1557427 w 1690698"/>
              <a:gd name="connsiteY43" fmla="*/ 425668 h 1320826"/>
              <a:gd name="connsiteX44" fmla="*/ 1678778 w 1690698"/>
              <a:gd name="connsiteY44" fmla="*/ 483749 h 1320826"/>
              <a:gd name="connsiteX45" fmla="*/ 1578278 w 1690698"/>
              <a:gd name="connsiteY45" fmla="*/ 541803 h 1320826"/>
              <a:gd name="connsiteX46" fmla="*/ 1188204 w 1690698"/>
              <a:gd name="connsiteY46" fmla="*/ 586016 h 1320826"/>
              <a:gd name="connsiteX47" fmla="*/ 784248 w 1690698"/>
              <a:gd name="connsiteY47" fmla="*/ 576174 h 1320826"/>
              <a:gd name="connsiteX48" fmla="*/ 455745 w 1690698"/>
              <a:gd name="connsiteY48" fmla="*/ 527708 h 1320826"/>
              <a:gd name="connsiteX49" fmla="*/ 217364 w 1690698"/>
              <a:gd name="connsiteY49" fmla="*/ 496363 h 1320826"/>
              <a:gd name="connsiteX50" fmla="*/ 1023140 w 1690698"/>
              <a:gd name="connsiteY50" fmla="*/ 1320826 h 1320826"/>
              <a:gd name="connsiteX0" fmla="*/ 508967 w 1695721"/>
              <a:gd name="connsiteY0" fmla="*/ 1279255 h 1320826"/>
              <a:gd name="connsiteX1" fmla="*/ 200333 w 1695721"/>
              <a:gd name="connsiteY1" fmla="*/ 54456 h 1320826"/>
              <a:gd name="connsiteX2" fmla="*/ 1052827 w 1695721"/>
              <a:gd name="connsiteY2" fmla="*/ 99 h 1320826"/>
              <a:gd name="connsiteX3" fmla="*/ 1526160 w 1695721"/>
              <a:gd name="connsiteY3" fmla="*/ 43632 h 1320826"/>
              <a:gd name="connsiteX4" fmla="*/ 1684951 w 1695721"/>
              <a:gd name="connsiteY4" fmla="*/ 132637 h 1320826"/>
              <a:gd name="connsiteX5" fmla="*/ 1431903 w 1695721"/>
              <a:gd name="connsiteY5" fmla="*/ 207203 h 1320826"/>
              <a:gd name="connsiteX6" fmla="*/ 998802 w 1695721"/>
              <a:gd name="connsiteY6" fmla="*/ 222918 h 1320826"/>
              <a:gd name="connsiteX7" fmla="*/ 377516 w 1695721"/>
              <a:gd name="connsiteY7" fmla="*/ 162474 h 1320826"/>
              <a:gd name="connsiteX8" fmla="*/ 497553 w 1695721"/>
              <a:gd name="connsiteY8" fmla="*/ 91067 h 1320826"/>
              <a:gd name="connsiteX9" fmla="*/ 987060 w 1695721"/>
              <a:gd name="connsiteY9" fmla="*/ 66353 h 1320826"/>
              <a:gd name="connsiteX10" fmla="*/ 1367371 w 1695721"/>
              <a:gd name="connsiteY10" fmla="*/ 90270 h 1320826"/>
              <a:gd name="connsiteX11" fmla="*/ 1609247 w 1695721"/>
              <a:gd name="connsiteY11" fmla="*/ 139697 h 1320826"/>
              <a:gd name="connsiteX12" fmla="*/ 1676004 w 1695721"/>
              <a:gd name="connsiteY12" fmla="*/ 213467 h 1320826"/>
              <a:gd name="connsiteX13" fmla="*/ 1433136 w 1695721"/>
              <a:gd name="connsiteY13" fmla="*/ 271919 h 1320826"/>
              <a:gd name="connsiteX14" fmla="*/ 1044699 w 1695721"/>
              <a:gd name="connsiteY14" fmla="*/ 287635 h 1320826"/>
              <a:gd name="connsiteX15" fmla="*/ 518736 w 1695721"/>
              <a:gd name="connsiteY15" fmla="*/ 255064 h 1320826"/>
              <a:gd name="connsiteX16" fmla="*/ 352802 w 1695721"/>
              <a:gd name="connsiteY16" fmla="*/ 208370 h 1320826"/>
              <a:gd name="connsiteX17" fmla="*/ 730566 w 1695721"/>
              <a:gd name="connsiteY17" fmla="*/ 141291 h 1320826"/>
              <a:gd name="connsiteX18" fmla="*/ 1337812 w 1695721"/>
              <a:gd name="connsiteY18" fmla="*/ 148352 h 1320826"/>
              <a:gd name="connsiteX19" fmla="*/ 1690945 w 1695721"/>
              <a:gd name="connsiteY19" fmla="*/ 249912 h 1320826"/>
              <a:gd name="connsiteX20" fmla="*/ 1493237 w 1695721"/>
              <a:gd name="connsiteY20" fmla="*/ 334273 h 1320826"/>
              <a:gd name="connsiteX21" fmla="*/ 1083616 w 1695721"/>
              <a:gd name="connsiteY21" fmla="*/ 363712 h 1320826"/>
              <a:gd name="connsiteX22" fmla="*/ 529327 w 1695721"/>
              <a:gd name="connsiteY22" fmla="*/ 338999 h 1320826"/>
              <a:gd name="connsiteX23" fmla="*/ 338680 w 1695721"/>
              <a:gd name="connsiteY23" fmla="*/ 278980 h 1320826"/>
              <a:gd name="connsiteX24" fmla="*/ 631795 w 1695721"/>
              <a:gd name="connsiteY24" fmla="*/ 238921 h 1320826"/>
              <a:gd name="connsiteX25" fmla="*/ 1284442 w 1695721"/>
              <a:gd name="connsiteY25" fmla="*/ 256919 h 1320826"/>
              <a:gd name="connsiteX26" fmla="*/ 1681585 w 1695721"/>
              <a:gd name="connsiteY26" fmla="*/ 327556 h 1320826"/>
              <a:gd name="connsiteX27" fmla="*/ 1546194 w 1695721"/>
              <a:gd name="connsiteY27" fmla="*/ 406050 h 1320826"/>
              <a:gd name="connsiteX28" fmla="*/ 971956 w 1695721"/>
              <a:gd name="connsiteY28" fmla="*/ 440188 h 1320826"/>
              <a:gd name="connsiteX29" fmla="*/ 546980 w 1695721"/>
              <a:gd name="connsiteY29" fmla="*/ 406078 h 1320826"/>
              <a:gd name="connsiteX30" fmla="*/ 347874 w 1695721"/>
              <a:gd name="connsiteY30" fmla="*/ 351952 h 1320826"/>
              <a:gd name="connsiteX31" fmla="*/ 429903 w 1695721"/>
              <a:gd name="connsiteY31" fmla="*/ 316278 h 1320826"/>
              <a:gd name="connsiteX32" fmla="*/ 607495 w 1695721"/>
              <a:gd name="connsiteY32" fmla="*/ 301304 h 1320826"/>
              <a:gd name="connsiteX33" fmla="*/ 979751 w 1695721"/>
              <a:gd name="connsiteY33" fmla="*/ 303983 h 1320826"/>
              <a:gd name="connsiteX34" fmla="*/ 1323524 w 1695721"/>
              <a:gd name="connsiteY34" fmla="*/ 328298 h 1320826"/>
              <a:gd name="connsiteX35" fmla="*/ 1544549 w 1695721"/>
              <a:gd name="connsiteY35" fmla="*/ 365196 h 1320826"/>
              <a:gd name="connsiteX36" fmla="*/ 1674442 w 1695721"/>
              <a:gd name="connsiteY36" fmla="*/ 419431 h 1320826"/>
              <a:gd name="connsiteX37" fmla="*/ 1457849 w 1695721"/>
              <a:gd name="connsiteY37" fmla="*/ 497871 h 1320826"/>
              <a:gd name="connsiteX38" fmla="*/ 973022 w 1695721"/>
              <a:gd name="connsiteY38" fmla="*/ 521417 h 1320826"/>
              <a:gd name="connsiteX39" fmla="*/ 504614 w 1695721"/>
              <a:gd name="connsiteY39" fmla="*/ 480219 h 1320826"/>
              <a:gd name="connsiteX40" fmla="*/ 352802 w 1695721"/>
              <a:gd name="connsiteY40" fmla="*/ 430792 h 1320826"/>
              <a:gd name="connsiteX41" fmla="*/ 582616 w 1695721"/>
              <a:gd name="connsiteY41" fmla="*/ 377436 h 1320826"/>
              <a:gd name="connsiteX42" fmla="*/ 1224836 w 1695721"/>
              <a:gd name="connsiteY42" fmla="*/ 391956 h 1320826"/>
              <a:gd name="connsiteX43" fmla="*/ 1562450 w 1695721"/>
              <a:gd name="connsiteY43" fmla="*/ 425668 h 1320826"/>
              <a:gd name="connsiteX44" fmla="*/ 1683801 w 1695721"/>
              <a:gd name="connsiteY44" fmla="*/ 483749 h 1320826"/>
              <a:gd name="connsiteX45" fmla="*/ 1583301 w 1695721"/>
              <a:gd name="connsiteY45" fmla="*/ 541803 h 1320826"/>
              <a:gd name="connsiteX46" fmla="*/ 1193227 w 1695721"/>
              <a:gd name="connsiteY46" fmla="*/ 586016 h 1320826"/>
              <a:gd name="connsiteX47" fmla="*/ 789271 w 1695721"/>
              <a:gd name="connsiteY47" fmla="*/ 576174 h 1320826"/>
              <a:gd name="connsiteX48" fmla="*/ 460768 w 1695721"/>
              <a:gd name="connsiteY48" fmla="*/ 527708 h 1320826"/>
              <a:gd name="connsiteX49" fmla="*/ 222387 w 1695721"/>
              <a:gd name="connsiteY49" fmla="*/ 496363 h 1320826"/>
              <a:gd name="connsiteX50" fmla="*/ 1028163 w 1695721"/>
              <a:gd name="connsiteY50" fmla="*/ 1320826 h 1320826"/>
              <a:gd name="connsiteX0" fmla="*/ 537398 w 1690698"/>
              <a:gd name="connsiteY0" fmla="*/ 1225606 h 1320826"/>
              <a:gd name="connsiteX1" fmla="*/ 195310 w 1690698"/>
              <a:gd name="connsiteY1" fmla="*/ 54456 h 1320826"/>
              <a:gd name="connsiteX2" fmla="*/ 1047804 w 1690698"/>
              <a:gd name="connsiteY2" fmla="*/ 99 h 1320826"/>
              <a:gd name="connsiteX3" fmla="*/ 1521137 w 1690698"/>
              <a:gd name="connsiteY3" fmla="*/ 43632 h 1320826"/>
              <a:gd name="connsiteX4" fmla="*/ 1679928 w 1690698"/>
              <a:gd name="connsiteY4" fmla="*/ 132637 h 1320826"/>
              <a:gd name="connsiteX5" fmla="*/ 1426880 w 1690698"/>
              <a:gd name="connsiteY5" fmla="*/ 207203 h 1320826"/>
              <a:gd name="connsiteX6" fmla="*/ 993779 w 1690698"/>
              <a:gd name="connsiteY6" fmla="*/ 222918 h 1320826"/>
              <a:gd name="connsiteX7" fmla="*/ 372493 w 1690698"/>
              <a:gd name="connsiteY7" fmla="*/ 162474 h 1320826"/>
              <a:gd name="connsiteX8" fmla="*/ 492530 w 1690698"/>
              <a:gd name="connsiteY8" fmla="*/ 91067 h 1320826"/>
              <a:gd name="connsiteX9" fmla="*/ 982037 w 1690698"/>
              <a:gd name="connsiteY9" fmla="*/ 66353 h 1320826"/>
              <a:gd name="connsiteX10" fmla="*/ 1362348 w 1690698"/>
              <a:gd name="connsiteY10" fmla="*/ 90270 h 1320826"/>
              <a:gd name="connsiteX11" fmla="*/ 1604224 w 1690698"/>
              <a:gd name="connsiteY11" fmla="*/ 139697 h 1320826"/>
              <a:gd name="connsiteX12" fmla="*/ 1670981 w 1690698"/>
              <a:gd name="connsiteY12" fmla="*/ 213467 h 1320826"/>
              <a:gd name="connsiteX13" fmla="*/ 1428113 w 1690698"/>
              <a:gd name="connsiteY13" fmla="*/ 271919 h 1320826"/>
              <a:gd name="connsiteX14" fmla="*/ 1039676 w 1690698"/>
              <a:gd name="connsiteY14" fmla="*/ 287635 h 1320826"/>
              <a:gd name="connsiteX15" fmla="*/ 513713 w 1690698"/>
              <a:gd name="connsiteY15" fmla="*/ 255064 h 1320826"/>
              <a:gd name="connsiteX16" fmla="*/ 347779 w 1690698"/>
              <a:gd name="connsiteY16" fmla="*/ 208370 h 1320826"/>
              <a:gd name="connsiteX17" fmla="*/ 725543 w 1690698"/>
              <a:gd name="connsiteY17" fmla="*/ 141291 h 1320826"/>
              <a:gd name="connsiteX18" fmla="*/ 1332789 w 1690698"/>
              <a:gd name="connsiteY18" fmla="*/ 148352 h 1320826"/>
              <a:gd name="connsiteX19" fmla="*/ 1685922 w 1690698"/>
              <a:gd name="connsiteY19" fmla="*/ 249912 h 1320826"/>
              <a:gd name="connsiteX20" fmla="*/ 1488214 w 1690698"/>
              <a:gd name="connsiteY20" fmla="*/ 334273 h 1320826"/>
              <a:gd name="connsiteX21" fmla="*/ 1078593 w 1690698"/>
              <a:gd name="connsiteY21" fmla="*/ 363712 h 1320826"/>
              <a:gd name="connsiteX22" fmla="*/ 524304 w 1690698"/>
              <a:gd name="connsiteY22" fmla="*/ 338999 h 1320826"/>
              <a:gd name="connsiteX23" fmla="*/ 333657 w 1690698"/>
              <a:gd name="connsiteY23" fmla="*/ 278980 h 1320826"/>
              <a:gd name="connsiteX24" fmla="*/ 626772 w 1690698"/>
              <a:gd name="connsiteY24" fmla="*/ 238921 h 1320826"/>
              <a:gd name="connsiteX25" fmla="*/ 1279419 w 1690698"/>
              <a:gd name="connsiteY25" fmla="*/ 256919 h 1320826"/>
              <a:gd name="connsiteX26" fmla="*/ 1676562 w 1690698"/>
              <a:gd name="connsiteY26" fmla="*/ 327556 h 1320826"/>
              <a:gd name="connsiteX27" fmla="*/ 1541171 w 1690698"/>
              <a:gd name="connsiteY27" fmla="*/ 406050 h 1320826"/>
              <a:gd name="connsiteX28" fmla="*/ 966933 w 1690698"/>
              <a:gd name="connsiteY28" fmla="*/ 440188 h 1320826"/>
              <a:gd name="connsiteX29" fmla="*/ 541957 w 1690698"/>
              <a:gd name="connsiteY29" fmla="*/ 406078 h 1320826"/>
              <a:gd name="connsiteX30" fmla="*/ 342851 w 1690698"/>
              <a:gd name="connsiteY30" fmla="*/ 351952 h 1320826"/>
              <a:gd name="connsiteX31" fmla="*/ 424880 w 1690698"/>
              <a:gd name="connsiteY31" fmla="*/ 316278 h 1320826"/>
              <a:gd name="connsiteX32" fmla="*/ 602472 w 1690698"/>
              <a:gd name="connsiteY32" fmla="*/ 301304 h 1320826"/>
              <a:gd name="connsiteX33" fmla="*/ 974728 w 1690698"/>
              <a:gd name="connsiteY33" fmla="*/ 303983 h 1320826"/>
              <a:gd name="connsiteX34" fmla="*/ 1318501 w 1690698"/>
              <a:gd name="connsiteY34" fmla="*/ 328298 h 1320826"/>
              <a:gd name="connsiteX35" fmla="*/ 1539526 w 1690698"/>
              <a:gd name="connsiteY35" fmla="*/ 365196 h 1320826"/>
              <a:gd name="connsiteX36" fmla="*/ 1669419 w 1690698"/>
              <a:gd name="connsiteY36" fmla="*/ 419431 h 1320826"/>
              <a:gd name="connsiteX37" fmla="*/ 1452826 w 1690698"/>
              <a:gd name="connsiteY37" fmla="*/ 497871 h 1320826"/>
              <a:gd name="connsiteX38" fmla="*/ 967999 w 1690698"/>
              <a:gd name="connsiteY38" fmla="*/ 521417 h 1320826"/>
              <a:gd name="connsiteX39" fmla="*/ 499591 w 1690698"/>
              <a:gd name="connsiteY39" fmla="*/ 480219 h 1320826"/>
              <a:gd name="connsiteX40" fmla="*/ 347779 w 1690698"/>
              <a:gd name="connsiteY40" fmla="*/ 430792 h 1320826"/>
              <a:gd name="connsiteX41" fmla="*/ 577593 w 1690698"/>
              <a:gd name="connsiteY41" fmla="*/ 377436 h 1320826"/>
              <a:gd name="connsiteX42" fmla="*/ 1219813 w 1690698"/>
              <a:gd name="connsiteY42" fmla="*/ 391956 h 1320826"/>
              <a:gd name="connsiteX43" fmla="*/ 1557427 w 1690698"/>
              <a:gd name="connsiteY43" fmla="*/ 425668 h 1320826"/>
              <a:gd name="connsiteX44" fmla="*/ 1678778 w 1690698"/>
              <a:gd name="connsiteY44" fmla="*/ 483749 h 1320826"/>
              <a:gd name="connsiteX45" fmla="*/ 1578278 w 1690698"/>
              <a:gd name="connsiteY45" fmla="*/ 541803 h 1320826"/>
              <a:gd name="connsiteX46" fmla="*/ 1188204 w 1690698"/>
              <a:gd name="connsiteY46" fmla="*/ 586016 h 1320826"/>
              <a:gd name="connsiteX47" fmla="*/ 784248 w 1690698"/>
              <a:gd name="connsiteY47" fmla="*/ 576174 h 1320826"/>
              <a:gd name="connsiteX48" fmla="*/ 455745 w 1690698"/>
              <a:gd name="connsiteY48" fmla="*/ 527708 h 1320826"/>
              <a:gd name="connsiteX49" fmla="*/ 217364 w 1690698"/>
              <a:gd name="connsiteY49" fmla="*/ 496363 h 1320826"/>
              <a:gd name="connsiteX50" fmla="*/ 1023140 w 1690698"/>
              <a:gd name="connsiteY50" fmla="*/ 1320826 h 1320826"/>
              <a:gd name="connsiteX0" fmla="*/ 537400 w 1690697"/>
              <a:gd name="connsiteY0" fmla="*/ 1320982 h 1320984"/>
              <a:gd name="connsiteX1" fmla="*/ 195309 w 1690697"/>
              <a:gd name="connsiteY1" fmla="*/ 54456 h 1320984"/>
              <a:gd name="connsiteX2" fmla="*/ 1047803 w 1690697"/>
              <a:gd name="connsiteY2" fmla="*/ 99 h 1320984"/>
              <a:gd name="connsiteX3" fmla="*/ 1521136 w 1690697"/>
              <a:gd name="connsiteY3" fmla="*/ 43632 h 1320984"/>
              <a:gd name="connsiteX4" fmla="*/ 1679927 w 1690697"/>
              <a:gd name="connsiteY4" fmla="*/ 132637 h 1320984"/>
              <a:gd name="connsiteX5" fmla="*/ 1426879 w 1690697"/>
              <a:gd name="connsiteY5" fmla="*/ 207203 h 1320984"/>
              <a:gd name="connsiteX6" fmla="*/ 993778 w 1690697"/>
              <a:gd name="connsiteY6" fmla="*/ 222918 h 1320984"/>
              <a:gd name="connsiteX7" fmla="*/ 372492 w 1690697"/>
              <a:gd name="connsiteY7" fmla="*/ 162474 h 1320984"/>
              <a:gd name="connsiteX8" fmla="*/ 492529 w 1690697"/>
              <a:gd name="connsiteY8" fmla="*/ 91067 h 1320984"/>
              <a:gd name="connsiteX9" fmla="*/ 982036 w 1690697"/>
              <a:gd name="connsiteY9" fmla="*/ 66353 h 1320984"/>
              <a:gd name="connsiteX10" fmla="*/ 1362347 w 1690697"/>
              <a:gd name="connsiteY10" fmla="*/ 90270 h 1320984"/>
              <a:gd name="connsiteX11" fmla="*/ 1604223 w 1690697"/>
              <a:gd name="connsiteY11" fmla="*/ 139697 h 1320984"/>
              <a:gd name="connsiteX12" fmla="*/ 1670980 w 1690697"/>
              <a:gd name="connsiteY12" fmla="*/ 213467 h 1320984"/>
              <a:gd name="connsiteX13" fmla="*/ 1428112 w 1690697"/>
              <a:gd name="connsiteY13" fmla="*/ 271919 h 1320984"/>
              <a:gd name="connsiteX14" fmla="*/ 1039675 w 1690697"/>
              <a:gd name="connsiteY14" fmla="*/ 287635 h 1320984"/>
              <a:gd name="connsiteX15" fmla="*/ 513712 w 1690697"/>
              <a:gd name="connsiteY15" fmla="*/ 255064 h 1320984"/>
              <a:gd name="connsiteX16" fmla="*/ 347778 w 1690697"/>
              <a:gd name="connsiteY16" fmla="*/ 208370 h 1320984"/>
              <a:gd name="connsiteX17" fmla="*/ 725542 w 1690697"/>
              <a:gd name="connsiteY17" fmla="*/ 141291 h 1320984"/>
              <a:gd name="connsiteX18" fmla="*/ 1332788 w 1690697"/>
              <a:gd name="connsiteY18" fmla="*/ 148352 h 1320984"/>
              <a:gd name="connsiteX19" fmla="*/ 1685921 w 1690697"/>
              <a:gd name="connsiteY19" fmla="*/ 249912 h 1320984"/>
              <a:gd name="connsiteX20" fmla="*/ 1488213 w 1690697"/>
              <a:gd name="connsiteY20" fmla="*/ 334273 h 1320984"/>
              <a:gd name="connsiteX21" fmla="*/ 1078592 w 1690697"/>
              <a:gd name="connsiteY21" fmla="*/ 363712 h 1320984"/>
              <a:gd name="connsiteX22" fmla="*/ 524303 w 1690697"/>
              <a:gd name="connsiteY22" fmla="*/ 338999 h 1320984"/>
              <a:gd name="connsiteX23" fmla="*/ 333656 w 1690697"/>
              <a:gd name="connsiteY23" fmla="*/ 278980 h 1320984"/>
              <a:gd name="connsiteX24" fmla="*/ 626771 w 1690697"/>
              <a:gd name="connsiteY24" fmla="*/ 238921 h 1320984"/>
              <a:gd name="connsiteX25" fmla="*/ 1279418 w 1690697"/>
              <a:gd name="connsiteY25" fmla="*/ 256919 h 1320984"/>
              <a:gd name="connsiteX26" fmla="*/ 1676561 w 1690697"/>
              <a:gd name="connsiteY26" fmla="*/ 327556 h 1320984"/>
              <a:gd name="connsiteX27" fmla="*/ 1541170 w 1690697"/>
              <a:gd name="connsiteY27" fmla="*/ 406050 h 1320984"/>
              <a:gd name="connsiteX28" fmla="*/ 966932 w 1690697"/>
              <a:gd name="connsiteY28" fmla="*/ 440188 h 1320984"/>
              <a:gd name="connsiteX29" fmla="*/ 541956 w 1690697"/>
              <a:gd name="connsiteY29" fmla="*/ 406078 h 1320984"/>
              <a:gd name="connsiteX30" fmla="*/ 342850 w 1690697"/>
              <a:gd name="connsiteY30" fmla="*/ 351952 h 1320984"/>
              <a:gd name="connsiteX31" fmla="*/ 424879 w 1690697"/>
              <a:gd name="connsiteY31" fmla="*/ 316278 h 1320984"/>
              <a:gd name="connsiteX32" fmla="*/ 602471 w 1690697"/>
              <a:gd name="connsiteY32" fmla="*/ 301304 h 1320984"/>
              <a:gd name="connsiteX33" fmla="*/ 974727 w 1690697"/>
              <a:gd name="connsiteY33" fmla="*/ 303983 h 1320984"/>
              <a:gd name="connsiteX34" fmla="*/ 1318500 w 1690697"/>
              <a:gd name="connsiteY34" fmla="*/ 328298 h 1320984"/>
              <a:gd name="connsiteX35" fmla="*/ 1539525 w 1690697"/>
              <a:gd name="connsiteY35" fmla="*/ 365196 h 1320984"/>
              <a:gd name="connsiteX36" fmla="*/ 1669418 w 1690697"/>
              <a:gd name="connsiteY36" fmla="*/ 419431 h 1320984"/>
              <a:gd name="connsiteX37" fmla="*/ 1452825 w 1690697"/>
              <a:gd name="connsiteY37" fmla="*/ 497871 h 1320984"/>
              <a:gd name="connsiteX38" fmla="*/ 967998 w 1690697"/>
              <a:gd name="connsiteY38" fmla="*/ 521417 h 1320984"/>
              <a:gd name="connsiteX39" fmla="*/ 499590 w 1690697"/>
              <a:gd name="connsiteY39" fmla="*/ 480219 h 1320984"/>
              <a:gd name="connsiteX40" fmla="*/ 347778 w 1690697"/>
              <a:gd name="connsiteY40" fmla="*/ 430792 h 1320984"/>
              <a:gd name="connsiteX41" fmla="*/ 577592 w 1690697"/>
              <a:gd name="connsiteY41" fmla="*/ 377436 h 1320984"/>
              <a:gd name="connsiteX42" fmla="*/ 1219812 w 1690697"/>
              <a:gd name="connsiteY42" fmla="*/ 391956 h 1320984"/>
              <a:gd name="connsiteX43" fmla="*/ 1557426 w 1690697"/>
              <a:gd name="connsiteY43" fmla="*/ 425668 h 1320984"/>
              <a:gd name="connsiteX44" fmla="*/ 1678777 w 1690697"/>
              <a:gd name="connsiteY44" fmla="*/ 483749 h 1320984"/>
              <a:gd name="connsiteX45" fmla="*/ 1578277 w 1690697"/>
              <a:gd name="connsiteY45" fmla="*/ 541803 h 1320984"/>
              <a:gd name="connsiteX46" fmla="*/ 1188203 w 1690697"/>
              <a:gd name="connsiteY46" fmla="*/ 586016 h 1320984"/>
              <a:gd name="connsiteX47" fmla="*/ 784247 w 1690697"/>
              <a:gd name="connsiteY47" fmla="*/ 576174 h 1320984"/>
              <a:gd name="connsiteX48" fmla="*/ 455744 w 1690697"/>
              <a:gd name="connsiteY48" fmla="*/ 527708 h 1320984"/>
              <a:gd name="connsiteX49" fmla="*/ 217363 w 1690697"/>
              <a:gd name="connsiteY49" fmla="*/ 496363 h 1320984"/>
              <a:gd name="connsiteX50" fmla="*/ 1023139 w 1690697"/>
              <a:gd name="connsiteY50" fmla="*/ 1320826 h 1320984"/>
              <a:gd name="connsiteX0" fmla="*/ 537400 w 1690697"/>
              <a:gd name="connsiteY0" fmla="*/ 1320982 h 1320984"/>
              <a:gd name="connsiteX1" fmla="*/ 195309 w 1690697"/>
              <a:gd name="connsiteY1" fmla="*/ 54456 h 1320984"/>
              <a:gd name="connsiteX2" fmla="*/ 1047803 w 1690697"/>
              <a:gd name="connsiteY2" fmla="*/ 99 h 1320984"/>
              <a:gd name="connsiteX3" fmla="*/ 1521136 w 1690697"/>
              <a:gd name="connsiteY3" fmla="*/ 43632 h 1320984"/>
              <a:gd name="connsiteX4" fmla="*/ 1679927 w 1690697"/>
              <a:gd name="connsiteY4" fmla="*/ 132637 h 1320984"/>
              <a:gd name="connsiteX5" fmla="*/ 1426879 w 1690697"/>
              <a:gd name="connsiteY5" fmla="*/ 207203 h 1320984"/>
              <a:gd name="connsiteX6" fmla="*/ 993778 w 1690697"/>
              <a:gd name="connsiteY6" fmla="*/ 222918 h 1320984"/>
              <a:gd name="connsiteX7" fmla="*/ 372492 w 1690697"/>
              <a:gd name="connsiteY7" fmla="*/ 162474 h 1320984"/>
              <a:gd name="connsiteX8" fmla="*/ 492529 w 1690697"/>
              <a:gd name="connsiteY8" fmla="*/ 91067 h 1320984"/>
              <a:gd name="connsiteX9" fmla="*/ 982036 w 1690697"/>
              <a:gd name="connsiteY9" fmla="*/ 66353 h 1320984"/>
              <a:gd name="connsiteX10" fmla="*/ 1362347 w 1690697"/>
              <a:gd name="connsiteY10" fmla="*/ 90270 h 1320984"/>
              <a:gd name="connsiteX11" fmla="*/ 1604223 w 1690697"/>
              <a:gd name="connsiteY11" fmla="*/ 139697 h 1320984"/>
              <a:gd name="connsiteX12" fmla="*/ 1670980 w 1690697"/>
              <a:gd name="connsiteY12" fmla="*/ 213467 h 1320984"/>
              <a:gd name="connsiteX13" fmla="*/ 1428112 w 1690697"/>
              <a:gd name="connsiteY13" fmla="*/ 271919 h 1320984"/>
              <a:gd name="connsiteX14" fmla="*/ 1039675 w 1690697"/>
              <a:gd name="connsiteY14" fmla="*/ 287635 h 1320984"/>
              <a:gd name="connsiteX15" fmla="*/ 513712 w 1690697"/>
              <a:gd name="connsiteY15" fmla="*/ 255064 h 1320984"/>
              <a:gd name="connsiteX16" fmla="*/ 347778 w 1690697"/>
              <a:gd name="connsiteY16" fmla="*/ 208370 h 1320984"/>
              <a:gd name="connsiteX17" fmla="*/ 725542 w 1690697"/>
              <a:gd name="connsiteY17" fmla="*/ 141291 h 1320984"/>
              <a:gd name="connsiteX18" fmla="*/ 1332788 w 1690697"/>
              <a:gd name="connsiteY18" fmla="*/ 148352 h 1320984"/>
              <a:gd name="connsiteX19" fmla="*/ 1685921 w 1690697"/>
              <a:gd name="connsiteY19" fmla="*/ 249912 h 1320984"/>
              <a:gd name="connsiteX20" fmla="*/ 1488213 w 1690697"/>
              <a:gd name="connsiteY20" fmla="*/ 334273 h 1320984"/>
              <a:gd name="connsiteX21" fmla="*/ 1078592 w 1690697"/>
              <a:gd name="connsiteY21" fmla="*/ 363712 h 1320984"/>
              <a:gd name="connsiteX22" fmla="*/ 524303 w 1690697"/>
              <a:gd name="connsiteY22" fmla="*/ 338999 h 1320984"/>
              <a:gd name="connsiteX23" fmla="*/ 333656 w 1690697"/>
              <a:gd name="connsiteY23" fmla="*/ 278980 h 1320984"/>
              <a:gd name="connsiteX24" fmla="*/ 626771 w 1690697"/>
              <a:gd name="connsiteY24" fmla="*/ 238921 h 1320984"/>
              <a:gd name="connsiteX25" fmla="*/ 1279418 w 1690697"/>
              <a:gd name="connsiteY25" fmla="*/ 256919 h 1320984"/>
              <a:gd name="connsiteX26" fmla="*/ 1676561 w 1690697"/>
              <a:gd name="connsiteY26" fmla="*/ 327556 h 1320984"/>
              <a:gd name="connsiteX27" fmla="*/ 1541170 w 1690697"/>
              <a:gd name="connsiteY27" fmla="*/ 406050 h 1320984"/>
              <a:gd name="connsiteX28" fmla="*/ 966932 w 1690697"/>
              <a:gd name="connsiteY28" fmla="*/ 440188 h 1320984"/>
              <a:gd name="connsiteX29" fmla="*/ 541956 w 1690697"/>
              <a:gd name="connsiteY29" fmla="*/ 406078 h 1320984"/>
              <a:gd name="connsiteX30" fmla="*/ 342850 w 1690697"/>
              <a:gd name="connsiteY30" fmla="*/ 351952 h 1320984"/>
              <a:gd name="connsiteX31" fmla="*/ 424879 w 1690697"/>
              <a:gd name="connsiteY31" fmla="*/ 316278 h 1320984"/>
              <a:gd name="connsiteX32" fmla="*/ 602471 w 1690697"/>
              <a:gd name="connsiteY32" fmla="*/ 301304 h 1320984"/>
              <a:gd name="connsiteX33" fmla="*/ 974727 w 1690697"/>
              <a:gd name="connsiteY33" fmla="*/ 303983 h 1320984"/>
              <a:gd name="connsiteX34" fmla="*/ 1318500 w 1690697"/>
              <a:gd name="connsiteY34" fmla="*/ 328298 h 1320984"/>
              <a:gd name="connsiteX35" fmla="*/ 1539525 w 1690697"/>
              <a:gd name="connsiteY35" fmla="*/ 365196 h 1320984"/>
              <a:gd name="connsiteX36" fmla="*/ 1669418 w 1690697"/>
              <a:gd name="connsiteY36" fmla="*/ 419431 h 1320984"/>
              <a:gd name="connsiteX37" fmla="*/ 1452825 w 1690697"/>
              <a:gd name="connsiteY37" fmla="*/ 497871 h 1320984"/>
              <a:gd name="connsiteX38" fmla="*/ 967998 w 1690697"/>
              <a:gd name="connsiteY38" fmla="*/ 521417 h 1320984"/>
              <a:gd name="connsiteX39" fmla="*/ 499590 w 1690697"/>
              <a:gd name="connsiteY39" fmla="*/ 480219 h 1320984"/>
              <a:gd name="connsiteX40" fmla="*/ 347778 w 1690697"/>
              <a:gd name="connsiteY40" fmla="*/ 430792 h 1320984"/>
              <a:gd name="connsiteX41" fmla="*/ 577592 w 1690697"/>
              <a:gd name="connsiteY41" fmla="*/ 377436 h 1320984"/>
              <a:gd name="connsiteX42" fmla="*/ 1219812 w 1690697"/>
              <a:gd name="connsiteY42" fmla="*/ 391956 h 1320984"/>
              <a:gd name="connsiteX43" fmla="*/ 1557426 w 1690697"/>
              <a:gd name="connsiteY43" fmla="*/ 425668 h 1320984"/>
              <a:gd name="connsiteX44" fmla="*/ 1678777 w 1690697"/>
              <a:gd name="connsiteY44" fmla="*/ 483749 h 1320984"/>
              <a:gd name="connsiteX45" fmla="*/ 1578277 w 1690697"/>
              <a:gd name="connsiteY45" fmla="*/ 541803 h 1320984"/>
              <a:gd name="connsiteX46" fmla="*/ 1188203 w 1690697"/>
              <a:gd name="connsiteY46" fmla="*/ 586016 h 1320984"/>
              <a:gd name="connsiteX47" fmla="*/ 784247 w 1690697"/>
              <a:gd name="connsiteY47" fmla="*/ 576174 h 1320984"/>
              <a:gd name="connsiteX48" fmla="*/ 455744 w 1690697"/>
              <a:gd name="connsiteY48" fmla="*/ 527708 h 1320984"/>
              <a:gd name="connsiteX49" fmla="*/ 217363 w 1690697"/>
              <a:gd name="connsiteY49" fmla="*/ 496363 h 1320984"/>
              <a:gd name="connsiteX50" fmla="*/ 1023139 w 1690697"/>
              <a:gd name="connsiteY50" fmla="*/ 1320826 h 1320984"/>
              <a:gd name="connsiteX0" fmla="*/ 537400 w 1690697"/>
              <a:gd name="connsiteY0" fmla="*/ 1320982 h 1320984"/>
              <a:gd name="connsiteX1" fmla="*/ 195309 w 1690697"/>
              <a:gd name="connsiteY1" fmla="*/ 54456 h 1320984"/>
              <a:gd name="connsiteX2" fmla="*/ 1047803 w 1690697"/>
              <a:gd name="connsiteY2" fmla="*/ 99 h 1320984"/>
              <a:gd name="connsiteX3" fmla="*/ 1521136 w 1690697"/>
              <a:gd name="connsiteY3" fmla="*/ 43632 h 1320984"/>
              <a:gd name="connsiteX4" fmla="*/ 1679927 w 1690697"/>
              <a:gd name="connsiteY4" fmla="*/ 132637 h 1320984"/>
              <a:gd name="connsiteX5" fmla="*/ 1426879 w 1690697"/>
              <a:gd name="connsiteY5" fmla="*/ 207203 h 1320984"/>
              <a:gd name="connsiteX6" fmla="*/ 993778 w 1690697"/>
              <a:gd name="connsiteY6" fmla="*/ 222918 h 1320984"/>
              <a:gd name="connsiteX7" fmla="*/ 372492 w 1690697"/>
              <a:gd name="connsiteY7" fmla="*/ 162474 h 1320984"/>
              <a:gd name="connsiteX8" fmla="*/ 492529 w 1690697"/>
              <a:gd name="connsiteY8" fmla="*/ 91067 h 1320984"/>
              <a:gd name="connsiteX9" fmla="*/ 982036 w 1690697"/>
              <a:gd name="connsiteY9" fmla="*/ 66353 h 1320984"/>
              <a:gd name="connsiteX10" fmla="*/ 1362347 w 1690697"/>
              <a:gd name="connsiteY10" fmla="*/ 90270 h 1320984"/>
              <a:gd name="connsiteX11" fmla="*/ 1604223 w 1690697"/>
              <a:gd name="connsiteY11" fmla="*/ 139697 h 1320984"/>
              <a:gd name="connsiteX12" fmla="*/ 1670980 w 1690697"/>
              <a:gd name="connsiteY12" fmla="*/ 213467 h 1320984"/>
              <a:gd name="connsiteX13" fmla="*/ 1428112 w 1690697"/>
              <a:gd name="connsiteY13" fmla="*/ 271919 h 1320984"/>
              <a:gd name="connsiteX14" fmla="*/ 1039675 w 1690697"/>
              <a:gd name="connsiteY14" fmla="*/ 287635 h 1320984"/>
              <a:gd name="connsiteX15" fmla="*/ 513712 w 1690697"/>
              <a:gd name="connsiteY15" fmla="*/ 255064 h 1320984"/>
              <a:gd name="connsiteX16" fmla="*/ 347778 w 1690697"/>
              <a:gd name="connsiteY16" fmla="*/ 208370 h 1320984"/>
              <a:gd name="connsiteX17" fmla="*/ 725542 w 1690697"/>
              <a:gd name="connsiteY17" fmla="*/ 141291 h 1320984"/>
              <a:gd name="connsiteX18" fmla="*/ 1332788 w 1690697"/>
              <a:gd name="connsiteY18" fmla="*/ 148352 h 1320984"/>
              <a:gd name="connsiteX19" fmla="*/ 1685921 w 1690697"/>
              <a:gd name="connsiteY19" fmla="*/ 249912 h 1320984"/>
              <a:gd name="connsiteX20" fmla="*/ 1488213 w 1690697"/>
              <a:gd name="connsiteY20" fmla="*/ 334273 h 1320984"/>
              <a:gd name="connsiteX21" fmla="*/ 1078592 w 1690697"/>
              <a:gd name="connsiteY21" fmla="*/ 363712 h 1320984"/>
              <a:gd name="connsiteX22" fmla="*/ 524303 w 1690697"/>
              <a:gd name="connsiteY22" fmla="*/ 338999 h 1320984"/>
              <a:gd name="connsiteX23" fmla="*/ 333656 w 1690697"/>
              <a:gd name="connsiteY23" fmla="*/ 278980 h 1320984"/>
              <a:gd name="connsiteX24" fmla="*/ 626771 w 1690697"/>
              <a:gd name="connsiteY24" fmla="*/ 238921 h 1320984"/>
              <a:gd name="connsiteX25" fmla="*/ 1279418 w 1690697"/>
              <a:gd name="connsiteY25" fmla="*/ 256919 h 1320984"/>
              <a:gd name="connsiteX26" fmla="*/ 1676561 w 1690697"/>
              <a:gd name="connsiteY26" fmla="*/ 327556 h 1320984"/>
              <a:gd name="connsiteX27" fmla="*/ 1541170 w 1690697"/>
              <a:gd name="connsiteY27" fmla="*/ 406050 h 1320984"/>
              <a:gd name="connsiteX28" fmla="*/ 966932 w 1690697"/>
              <a:gd name="connsiteY28" fmla="*/ 440188 h 1320984"/>
              <a:gd name="connsiteX29" fmla="*/ 541956 w 1690697"/>
              <a:gd name="connsiteY29" fmla="*/ 406078 h 1320984"/>
              <a:gd name="connsiteX30" fmla="*/ 342850 w 1690697"/>
              <a:gd name="connsiteY30" fmla="*/ 351952 h 1320984"/>
              <a:gd name="connsiteX31" fmla="*/ 424879 w 1690697"/>
              <a:gd name="connsiteY31" fmla="*/ 316278 h 1320984"/>
              <a:gd name="connsiteX32" fmla="*/ 602471 w 1690697"/>
              <a:gd name="connsiteY32" fmla="*/ 301304 h 1320984"/>
              <a:gd name="connsiteX33" fmla="*/ 974727 w 1690697"/>
              <a:gd name="connsiteY33" fmla="*/ 303983 h 1320984"/>
              <a:gd name="connsiteX34" fmla="*/ 1318500 w 1690697"/>
              <a:gd name="connsiteY34" fmla="*/ 328298 h 1320984"/>
              <a:gd name="connsiteX35" fmla="*/ 1539525 w 1690697"/>
              <a:gd name="connsiteY35" fmla="*/ 365196 h 1320984"/>
              <a:gd name="connsiteX36" fmla="*/ 1669418 w 1690697"/>
              <a:gd name="connsiteY36" fmla="*/ 419431 h 1320984"/>
              <a:gd name="connsiteX37" fmla="*/ 1452825 w 1690697"/>
              <a:gd name="connsiteY37" fmla="*/ 497871 h 1320984"/>
              <a:gd name="connsiteX38" fmla="*/ 967998 w 1690697"/>
              <a:gd name="connsiteY38" fmla="*/ 521417 h 1320984"/>
              <a:gd name="connsiteX39" fmla="*/ 499590 w 1690697"/>
              <a:gd name="connsiteY39" fmla="*/ 480219 h 1320984"/>
              <a:gd name="connsiteX40" fmla="*/ 347778 w 1690697"/>
              <a:gd name="connsiteY40" fmla="*/ 430792 h 1320984"/>
              <a:gd name="connsiteX41" fmla="*/ 577592 w 1690697"/>
              <a:gd name="connsiteY41" fmla="*/ 377436 h 1320984"/>
              <a:gd name="connsiteX42" fmla="*/ 1219812 w 1690697"/>
              <a:gd name="connsiteY42" fmla="*/ 391956 h 1320984"/>
              <a:gd name="connsiteX43" fmla="*/ 1557426 w 1690697"/>
              <a:gd name="connsiteY43" fmla="*/ 425668 h 1320984"/>
              <a:gd name="connsiteX44" fmla="*/ 1678777 w 1690697"/>
              <a:gd name="connsiteY44" fmla="*/ 483749 h 1320984"/>
              <a:gd name="connsiteX45" fmla="*/ 1578277 w 1690697"/>
              <a:gd name="connsiteY45" fmla="*/ 541803 h 1320984"/>
              <a:gd name="connsiteX46" fmla="*/ 1188203 w 1690697"/>
              <a:gd name="connsiteY46" fmla="*/ 586016 h 1320984"/>
              <a:gd name="connsiteX47" fmla="*/ 784247 w 1690697"/>
              <a:gd name="connsiteY47" fmla="*/ 576174 h 1320984"/>
              <a:gd name="connsiteX48" fmla="*/ 455744 w 1690697"/>
              <a:gd name="connsiteY48" fmla="*/ 527708 h 1320984"/>
              <a:gd name="connsiteX49" fmla="*/ 217363 w 1690697"/>
              <a:gd name="connsiteY49" fmla="*/ 496363 h 1320984"/>
              <a:gd name="connsiteX50" fmla="*/ 1023139 w 1690697"/>
              <a:gd name="connsiteY50" fmla="*/ 1320826 h 1320984"/>
              <a:gd name="connsiteX0" fmla="*/ 537400 w 1690697"/>
              <a:gd name="connsiteY0" fmla="*/ 1320982 h 1320984"/>
              <a:gd name="connsiteX1" fmla="*/ 195309 w 1690697"/>
              <a:gd name="connsiteY1" fmla="*/ 54456 h 1320984"/>
              <a:gd name="connsiteX2" fmla="*/ 1047803 w 1690697"/>
              <a:gd name="connsiteY2" fmla="*/ 99 h 1320984"/>
              <a:gd name="connsiteX3" fmla="*/ 1521136 w 1690697"/>
              <a:gd name="connsiteY3" fmla="*/ 43632 h 1320984"/>
              <a:gd name="connsiteX4" fmla="*/ 1679927 w 1690697"/>
              <a:gd name="connsiteY4" fmla="*/ 132637 h 1320984"/>
              <a:gd name="connsiteX5" fmla="*/ 1426879 w 1690697"/>
              <a:gd name="connsiteY5" fmla="*/ 207203 h 1320984"/>
              <a:gd name="connsiteX6" fmla="*/ 993778 w 1690697"/>
              <a:gd name="connsiteY6" fmla="*/ 222918 h 1320984"/>
              <a:gd name="connsiteX7" fmla="*/ 372492 w 1690697"/>
              <a:gd name="connsiteY7" fmla="*/ 162474 h 1320984"/>
              <a:gd name="connsiteX8" fmla="*/ 492529 w 1690697"/>
              <a:gd name="connsiteY8" fmla="*/ 91067 h 1320984"/>
              <a:gd name="connsiteX9" fmla="*/ 982036 w 1690697"/>
              <a:gd name="connsiteY9" fmla="*/ 66353 h 1320984"/>
              <a:gd name="connsiteX10" fmla="*/ 1362347 w 1690697"/>
              <a:gd name="connsiteY10" fmla="*/ 90270 h 1320984"/>
              <a:gd name="connsiteX11" fmla="*/ 1604223 w 1690697"/>
              <a:gd name="connsiteY11" fmla="*/ 139697 h 1320984"/>
              <a:gd name="connsiteX12" fmla="*/ 1670980 w 1690697"/>
              <a:gd name="connsiteY12" fmla="*/ 213467 h 1320984"/>
              <a:gd name="connsiteX13" fmla="*/ 1428112 w 1690697"/>
              <a:gd name="connsiteY13" fmla="*/ 271919 h 1320984"/>
              <a:gd name="connsiteX14" fmla="*/ 1039675 w 1690697"/>
              <a:gd name="connsiteY14" fmla="*/ 287635 h 1320984"/>
              <a:gd name="connsiteX15" fmla="*/ 513712 w 1690697"/>
              <a:gd name="connsiteY15" fmla="*/ 255064 h 1320984"/>
              <a:gd name="connsiteX16" fmla="*/ 347778 w 1690697"/>
              <a:gd name="connsiteY16" fmla="*/ 208370 h 1320984"/>
              <a:gd name="connsiteX17" fmla="*/ 725542 w 1690697"/>
              <a:gd name="connsiteY17" fmla="*/ 141291 h 1320984"/>
              <a:gd name="connsiteX18" fmla="*/ 1332788 w 1690697"/>
              <a:gd name="connsiteY18" fmla="*/ 148352 h 1320984"/>
              <a:gd name="connsiteX19" fmla="*/ 1685921 w 1690697"/>
              <a:gd name="connsiteY19" fmla="*/ 249912 h 1320984"/>
              <a:gd name="connsiteX20" fmla="*/ 1488213 w 1690697"/>
              <a:gd name="connsiteY20" fmla="*/ 334273 h 1320984"/>
              <a:gd name="connsiteX21" fmla="*/ 1078592 w 1690697"/>
              <a:gd name="connsiteY21" fmla="*/ 363712 h 1320984"/>
              <a:gd name="connsiteX22" fmla="*/ 524303 w 1690697"/>
              <a:gd name="connsiteY22" fmla="*/ 338999 h 1320984"/>
              <a:gd name="connsiteX23" fmla="*/ 333656 w 1690697"/>
              <a:gd name="connsiteY23" fmla="*/ 278980 h 1320984"/>
              <a:gd name="connsiteX24" fmla="*/ 626771 w 1690697"/>
              <a:gd name="connsiteY24" fmla="*/ 238921 h 1320984"/>
              <a:gd name="connsiteX25" fmla="*/ 1279418 w 1690697"/>
              <a:gd name="connsiteY25" fmla="*/ 256919 h 1320984"/>
              <a:gd name="connsiteX26" fmla="*/ 1676561 w 1690697"/>
              <a:gd name="connsiteY26" fmla="*/ 327556 h 1320984"/>
              <a:gd name="connsiteX27" fmla="*/ 1541170 w 1690697"/>
              <a:gd name="connsiteY27" fmla="*/ 406050 h 1320984"/>
              <a:gd name="connsiteX28" fmla="*/ 966932 w 1690697"/>
              <a:gd name="connsiteY28" fmla="*/ 440188 h 1320984"/>
              <a:gd name="connsiteX29" fmla="*/ 541956 w 1690697"/>
              <a:gd name="connsiteY29" fmla="*/ 406078 h 1320984"/>
              <a:gd name="connsiteX30" fmla="*/ 342850 w 1690697"/>
              <a:gd name="connsiteY30" fmla="*/ 351952 h 1320984"/>
              <a:gd name="connsiteX31" fmla="*/ 424879 w 1690697"/>
              <a:gd name="connsiteY31" fmla="*/ 316278 h 1320984"/>
              <a:gd name="connsiteX32" fmla="*/ 602471 w 1690697"/>
              <a:gd name="connsiteY32" fmla="*/ 301304 h 1320984"/>
              <a:gd name="connsiteX33" fmla="*/ 974727 w 1690697"/>
              <a:gd name="connsiteY33" fmla="*/ 303983 h 1320984"/>
              <a:gd name="connsiteX34" fmla="*/ 1318500 w 1690697"/>
              <a:gd name="connsiteY34" fmla="*/ 328298 h 1320984"/>
              <a:gd name="connsiteX35" fmla="*/ 1539525 w 1690697"/>
              <a:gd name="connsiteY35" fmla="*/ 365196 h 1320984"/>
              <a:gd name="connsiteX36" fmla="*/ 1669418 w 1690697"/>
              <a:gd name="connsiteY36" fmla="*/ 419431 h 1320984"/>
              <a:gd name="connsiteX37" fmla="*/ 1452825 w 1690697"/>
              <a:gd name="connsiteY37" fmla="*/ 497871 h 1320984"/>
              <a:gd name="connsiteX38" fmla="*/ 967998 w 1690697"/>
              <a:gd name="connsiteY38" fmla="*/ 521417 h 1320984"/>
              <a:gd name="connsiteX39" fmla="*/ 499590 w 1690697"/>
              <a:gd name="connsiteY39" fmla="*/ 480219 h 1320984"/>
              <a:gd name="connsiteX40" fmla="*/ 347778 w 1690697"/>
              <a:gd name="connsiteY40" fmla="*/ 430792 h 1320984"/>
              <a:gd name="connsiteX41" fmla="*/ 577592 w 1690697"/>
              <a:gd name="connsiteY41" fmla="*/ 377436 h 1320984"/>
              <a:gd name="connsiteX42" fmla="*/ 1219812 w 1690697"/>
              <a:gd name="connsiteY42" fmla="*/ 391956 h 1320984"/>
              <a:gd name="connsiteX43" fmla="*/ 1557426 w 1690697"/>
              <a:gd name="connsiteY43" fmla="*/ 425668 h 1320984"/>
              <a:gd name="connsiteX44" fmla="*/ 1678777 w 1690697"/>
              <a:gd name="connsiteY44" fmla="*/ 483749 h 1320984"/>
              <a:gd name="connsiteX45" fmla="*/ 1578277 w 1690697"/>
              <a:gd name="connsiteY45" fmla="*/ 541803 h 1320984"/>
              <a:gd name="connsiteX46" fmla="*/ 1188203 w 1690697"/>
              <a:gd name="connsiteY46" fmla="*/ 586016 h 1320984"/>
              <a:gd name="connsiteX47" fmla="*/ 784247 w 1690697"/>
              <a:gd name="connsiteY47" fmla="*/ 576174 h 1320984"/>
              <a:gd name="connsiteX48" fmla="*/ 455744 w 1690697"/>
              <a:gd name="connsiteY48" fmla="*/ 527708 h 1320984"/>
              <a:gd name="connsiteX49" fmla="*/ 206211 w 1690697"/>
              <a:gd name="connsiteY49" fmla="*/ 514246 h 1320984"/>
              <a:gd name="connsiteX50" fmla="*/ 1023139 w 1690697"/>
              <a:gd name="connsiteY50" fmla="*/ 1320826 h 1320984"/>
              <a:gd name="connsiteX0" fmla="*/ 537400 w 1690697"/>
              <a:gd name="connsiteY0" fmla="*/ 1330425 h 1330427"/>
              <a:gd name="connsiteX1" fmla="*/ 195309 w 1690697"/>
              <a:gd name="connsiteY1" fmla="*/ 63899 h 1330427"/>
              <a:gd name="connsiteX2" fmla="*/ 1047803 w 1690697"/>
              <a:gd name="connsiteY2" fmla="*/ 9542 h 1330427"/>
              <a:gd name="connsiteX3" fmla="*/ 1521136 w 1690697"/>
              <a:gd name="connsiteY3" fmla="*/ 53075 h 1330427"/>
              <a:gd name="connsiteX4" fmla="*/ 1679927 w 1690697"/>
              <a:gd name="connsiteY4" fmla="*/ 142080 h 1330427"/>
              <a:gd name="connsiteX5" fmla="*/ 1426879 w 1690697"/>
              <a:gd name="connsiteY5" fmla="*/ 216646 h 1330427"/>
              <a:gd name="connsiteX6" fmla="*/ 993778 w 1690697"/>
              <a:gd name="connsiteY6" fmla="*/ 232361 h 1330427"/>
              <a:gd name="connsiteX7" fmla="*/ 372492 w 1690697"/>
              <a:gd name="connsiteY7" fmla="*/ 171917 h 1330427"/>
              <a:gd name="connsiteX8" fmla="*/ 492529 w 1690697"/>
              <a:gd name="connsiteY8" fmla="*/ 100510 h 1330427"/>
              <a:gd name="connsiteX9" fmla="*/ 982036 w 1690697"/>
              <a:gd name="connsiteY9" fmla="*/ 75796 h 1330427"/>
              <a:gd name="connsiteX10" fmla="*/ 1362347 w 1690697"/>
              <a:gd name="connsiteY10" fmla="*/ 99713 h 1330427"/>
              <a:gd name="connsiteX11" fmla="*/ 1604223 w 1690697"/>
              <a:gd name="connsiteY11" fmla="*/ 149140 h 1330427"/>
              <a:gd name="connsiteX12" fmla="*/ 1670980 w 1690697"/>
              <a:gd name="connsiteY12" fmla="*/ 222910 h 1330427"/>
              <a:gd name="connsiteX13" fmla="*/ 1428112 w 1690697"/>
              <a:gd name="connsiteY13" fmla="*/ 281362 h 1330427"/>
              <a:gd name="connsiteX14" fmla="*/ 1039675 w 1690697"/>
              <a:gd name="connsiteY14" fmla="*/ 297078 h 1330427"/>
              <a:gd name="connsiteX15" fmla="*/ 513712 w 1690697"/>
              <a:gd name="connsiteY15" fmla="*/ 264507 h 1330427"/>
              <a:gd name="connsiteX16" fmla="*/ 347778 w 1690697"/>
              <a:gd name="connsiteY16" fmla="*/ 217813 h 1330427"/>
              <a:gd name="connsiteX17" fmla="*/ 725542 w 1690697"/>
              <a:gd name="connsiteY17" fmla="*/ 150734 h 1330427"/>
              <a:gd name="connsiteX18" fmla="*/ 1332788 w 1690697"/>
              <a:gd name="connsiteY18" fmla="*/ 157795 h 1330427"/>
              <a:gd name="connsiteX19" fmla="*/ 1685921 w 1690697"/>
              <a:gd name="connsiteY19" fmla="*/ 259355 h 1330427"/>
              <a:gd name="connsiteX20" fmla="*/ 1488213 w 1690697"/>
              <a:gd name="connsiteY20" fmla="*/ 343716 h 1330427"/>
              <a:gd name="connsiteX21" fmla="*/ 1078592 w 1690697"/>
              <a:gd name="connsiteY21" fmla="*/ 373155 h 1330427"/>
              <a:gd name="connsiteX22" fmla="*/ 524303 w 1690697"/>
              <a:gd name="connsiteY22" fmla="*/ 348442 h 1330427"/>
              <a:gd name="connsiteX23" fmla="*/ 333656 w 1690697"/>
              <a:gd name="connsiteY23" fmla="*/ 288423 h 1330427"/>
              <a:gd name="connsiteX24" fmla="*/ 626771 w 1690697"/>
              <a:gd name="connsiteY24" fmla="*/ 248364 h 1330427"/>
              <a:gd name="connsiteX25" fmla="*/ 1279418 w 1690697"/>
              <a:gd name="connsiteY25" fmla="*/ 266362 h 1330427"/>
              <a:gd name="connsiteX26" fmla="*/ 1676561 w 1690697"/>
              <a:gd name="connsiteY26" fmla="*/ 336999 h 1330427"/>
              <a:gd name="connsiteX27" fmla="*/ 1541170 w 1690697"/>
              <a:gd name="connsiteY27" fmla="*/ 415493 h 1330427"/>
              <a:gd name="connsiteX28" fmla="*/ 966932 w 1690697"/>
              <a:gd name="connsiteY28" fmla="*/ 449631 h 1330427"/>
              <a:gd name="connsiteX29" fmla="*/ 541956 w 1690697"/>
              <a:gd name="connsiteY29" fmla="*/ 415521 h 1330427"/>
              <a:gd name="connsiteX30" fmla="*/ 342850 w 1690697"/>
              <a:gd name="connsiteY30" fmla="*/ 361395 h 1330427"/>
              <a:gd name="connsiteX31" fmla="*/ 424879 w 1690697"/>
              <a:gd name="connsiteY31" fmla="*/ 325721 h 1330427"/>
              <a:gd name="connsiteX32" fmla="*/ 602471 w 1690697"/>
              <a:gd name="connsiteY32" fmla="*/ 310747 h 1330427"/>
              <a:gd name="connsiteX33" fmla="*/ 974727 w 1690697"/>
              <a:gd name="connsiteY33" fmla="*/ 313426 h 1330427"/>
              <a:gd name="connsiteX34" fmla="*/ 1318500 w 1690697"/>
              <a:gd name="connsiteY34" fmla="*/ 337741 h 1330427"/>
              <a:gd name="connsiteX35" fmla="*/ 1539525 w 1690697"/>
              <a:gd name="connsiteY35" fmla="*/ 374639 h 1330427"/>
              <a:gd name="connsiteX36" fmla="*/ 1669418 w 1690697"/>
              <a:gd name="connsiteY36" fmla="*/ 428874 h 1330427"/>
              <a:gd name="connsiteX37" fmla="*/ 1452825 w 1690697"/>
              <a:gd name="connsiteY37" fmla="*/ 507314 h 1330427"/>
              <a:gd name="connsiteX38" fmla="*/ 967998 w 1690697"/>
              <a:gd name="connsiteY38" fmla="*/ 530860 h 1330427"/>
              <a:gd name="connsiteX39" fmla="*/ 499590 w 1690697"/>
              <a:gd name="connsiteY39" fmla="*/ 489662 h 1330427"/>
              <a:gd name="connsiteX40" fmla="*/ 347778 w 1690697"/>
              <a:gd name="connsiteY40" fmla="*/ 440235 h 1330427"/>
              <a:gd name="connsiteX41" fmla="*/ 577592 w 1690697"/>
              <a:gd name="connsiteY41" fmla="*/ 386879 h 1330427"/>
              <a:gd name="connsiteX42" fmla="*/ 1219812 w 1690697"/>
              <a:gd name="connsiteY42" fmla="*/ 401399 h 1330427"/>
              <a:gd name="connsiteX43" fmla="*/ 1557426 w 1690697"/>
              <a:gd name="connsiteY43" fmla="*/ 435111 h 1330427"/>
              <a:gd name="connsiteX44" fmla="*/ 1678777 w 1690697"/>
              <a:gd name="connsiteY44" fmla="*/ 493192 h 1330427"/>
              <a:gd name="connsiteX45" fmla="*/ 1578277 w 1690697"/>
              <a:gd name="connsiteY45" fmla="*/ 551246 h 1330427"/>
              <a:gd name="connsiteX46" fmla="*/ 1188203 w 1690697"/>
              <a:gd name="connsiteY46" fmla="*/ 595459 h 1330427"/>
              <a:gd name="connsiteX47" fmla="*/ 784247 w 1690697"/>
              <a:gd name="connsiteY47" fmla="*/ 585617 h 1330427"/>
              <a:gd name="connsiteX48" fmla="*/ 455744 w 1690697"/>
              <a:gd name="connsiteY48" fmla="*/ 537151 h 1330427"/>
              <a:gd name="connsiteX49" fmla="*/ 206211 w 1690697"/>
              <a:gd name="connsiteY49" fmla="*/ 523689 h 1330427"/>
              <a:gd name="connsiteX50" fmla="*/ 1023139 w 1690697"/>
              <a:gd name="connsiteY50" fmla="*/ 1330269 h 1330427"/>
              <a:gd name="connsiteX0" fmla="*/ 537398 w 1690695"/>
              <a:gd name="connsiteY0" fmla="*/ 1322435 h 1322437"/>
              <a:gd name="connsiteX1" fmla="*/ 195310 w 1690695"/>
              <a:gd name="connsiteY1" fmla="*/ 97636 h 1322437"/>
              <a:gd name="connsiteX2" fmla="*/ 1047801 w 1690695"/>
              <a:gd name="connsiteY2" fmla="*/ 1552 h 1322437"/>
              <a:gd name="connsiteX3" fmla="*/ 1521134 w 1690695"/>
              <a:gd name="connsiteY3" fmla="*/ 45085 h 1322437"/>
              <a:gd name="connsiteX4" fmla="*/ 1679925 w 1690695"/>
              <a:gd name="connsiteY4" fmla="*/ 134090 h 1322437"/>
              <a:gd name="connsiteX5" fmla="*/ 1426877 w 1690695"/>
              <a:gd name="connsiteY5" fmla="*/ 208656 h 1322437"/>
              <a:gd name="connsiteX6" fmla="*/ 993776 w 1690695"/>
              <a:gd name="connsiteY6" fmla="*/ 224371 h 1322437"/>
              <a:gd name="connsiteX7" fmla="*/ 372490 w 1690695"/>
              <a:gd name="connsiteY7" fmla="*/ 163927 h 1322437"/>
              <a:gd name="connsiteX8" fmla="*/ 492527 w 1690695"/>
              <a:gd name="connsiteY8" fmla="*/ 92520 h 1322437"/>
              <a:gd name="connsiteX9" fmla="*/ 982034 w 1690695"/>
              <a:gd name="connsiteY9" fmla="*/ 67806 h 1322437"/>
              <a:gd name="connsiteX10" fmla="*/ 1362345 w 1690695"/>
              <a:gd name="connsiteY10" fmla="*/ 91723 h 1322437"/>
              <a:gd name="connsiteX11" fmla="*/ 1604221 w 1690695"/>
              <a:gd name="connsiteY11" fmla="*/ 141150 h 1322437"/>
              <a:gd name="connsiteX12" fmla="*/ 1670978 w 1690695"/>
              <a:gd name="connsiteY12" fmla="*/ 214920 h 1322437"/>
              <a:gd name="connsiteX13" fmla="*/ 1428110 w 1690695"/>
              <a:gd name="connsiteY13" fmla="*/ 273372 h 1322437"/>
              <a:gd name="connsiteX14" fmla="*/ 1039673 w 1690695"/>
              <a:gd name="connsiteY14" fmla="*/ 289088 h 1322437"/>
              <a:gd name="connsiteX15" fmla="*/ 513710 w 1690695"/>
              <a:gd name="connsiteY15" fmla="*/ 256517 h 1322437"/>
              <a:gd name="connsiteX16" fmla="*/ 347776 w 1690695"/>
              <a:gd name="connsiteY16" fmla="*/ 209823 h 1322437"/>
              <a:gd name="connsiteX17" fmla="*/ 725540 w 1690695"/>
              <a:gd name="connsiteY17" fmla="*/ 142744 h 1322437"/>
              <a:gd name="connsiteX18" fmla="*/ 1332786 w 1690695"/>
              <a:gd name="connsiteY18" fmla="*/ 149805 h 1322437"/>
              <a:gd name="connsiteX19" fmla="*/ 1685919 w 1690695"/>
              <a:gd name="connsiteY19" fmla="*/ 251365 h 1322437"/>
              <a:gd name="connsiteX20" fmla="*/ 1488211 w 1690695"/>
              <a:gd name="connsiteY20" fmla="*/ 335726 h 1322437"/>
              <a:gd name="connsiteX21" fmla="*/ 1078590 w 1690695"/>
              <a:gd name="connsiteY21" fmla="*/ 365165 h 1322437"/>
              <a:gd name="connsiteX22" fmla="*/ 524301 w 1690695"/>
              <a:gd name="connsiteY22" fmla="*/ 340452 h 1322437"/>
              <a:gd name="connsiteX23" fmla="*/ 333654 w 1690695"/>
              <a:gd name="connsiteY23" fmla="*/ 280433 h 1322437"/>
              <a:gd name="connsiteX24" fmla="*/ 626769 w 1690695"/>
              <a:gd name="connsiteY24" fmla="*/ 240374 h 1322437"/>
              <a:gd name="connsiteX25" fmla="*/ 1279416 w 1690695"/>
              <a:gd name="connsiteY25" fmla="*/ 258372 h 1322437"/>
              <a:gd name="connsiteX26" fmla="*/ 1676559 w 1690695"/>
              <a:gd name="connsiteY26" fmla="*/ 329009 h 1322437"/>
              <a:gd name="connsiteX27" fmla="*/ 1541168 w 1690695"/>
              <a:gd name="connsiteY27" fmla="*/ 407503 h 1322437"/>
              <a:gd name="connsiteX28" fmla="*/ 966930 w 1690695"/>
              <a:gd name="connsiteY28" fmla="*/ 441641 h 1322437"/>
              <a:gd name="connsiteX29" fmla="*/ 541954 w 1690695"/>
              <a:gd name="connsiteY29" fmla="*/ 407531 h 1322437"/>
              <a:gd name="connsiteX30" fmla="*/ 342848 w 1690695"/>
              <a:gd name="connsiteY30" fmla="*/ 353405 h 1322437"/>
              <a:gd name="connsiteX31" fmla="*/ 424877 w 1690695"/>
              <a:gd name="connsiteY31" fmla="*/ 317731 h 1322437"/>
              <a:gd name="connsiteX32" fmla="*/ 602469 w 1690695"/>
              <a:gd name="connsiteY32" fmla="*/ 302757 h 1322437"/>
              <a:gd name="connsiteX33" fmla="*/ 974725 w 1690695"/>
              <a:gd name="connsiteY33" fmla="*/ 305436 h 1322437"/>
              <a:gd name="connsiteX34" fmla="*/ 1318498 w 1690695"/>
              <a:gd name="connsiteY34" fmla="*/ 329751 h 1322437"/>
              <a:gd name="connsiteX35" fmla="*/ 1539523 w 1690695"/>
              <a:gd name="connsiteY35" fmla="*/ 366649 h 1322437"/>
              <a:gd name="connsiteX36" fmla="*/ 1669416 w 1690695"/>
              <a:gd name="connsiteY36" fmla="*/ 420884 h 1322437"/>
              <a:gd name="connsiteX37" fmla="*/ 1452823 w 1690695"/>
              <a:gd name="connsiteY37" fmla="*/ 499324 h 1322437"/>
              <a:gd name="connsiteX38" fmla="*/ 967996 w 1690695"/>
              <a:gd name="connsiteY38" fmla="*/ 522870 h 1322437"/>
              <a:gd name="connsiteX39" fmla="*/ 499588 w 1690695"/>
              <a:gd name="connsiteY39" fmla="*/ 481672 h 1322437"/>
              <a:gd name="connsiteX40" fmla="*/ 347776 w 1690695"/>
              <a:gd name="connsiteY40" fmla="*/ 432245 h 1322437"/>
              <a:gd name="connsiteX41" fmla="*/ 577590 w 1690695"/>
              <a:gd name="connsiteY41" fmla="*/ 378889 h 1322437"/>
              <a:gd name="connsiteX42" fmla="*/ 1219810 w 1690695"/>
              <a:gd name="connsiteY42" fmla="*/ 393409 h 1322437"/>
              <a:gd name="connsiteX43" fmla="*/ 1557424 w 1690695"/>
              <a:gd name="connsiteY43" fmla="*/ 427121 h 1322437"/>
              <a:gd name="connsiteX44" fmla="*/ 1678775 w 1690695"/>
              <a:gd name="connsiteY44" fmla="*/ 485202 h 1322437"/>
              <a:gd name="connsiteX45" fmla="*/ 1578275 w 1690695"/>
              <a:gd name="connsiteY45" fmla="*/ 543256 h 1322437"/>
              <a:gd name="connsiteX46" fmla="*/ 1188201 w 1690695"/>
              <a:gd name="connsiteY46" fmla="*/ 587469 h 1322437"/>
              <a:gd name="connsiteX47" fmla="*/ 784245 w 1690695"/>
              <a:gd name="connsiteY47" fmla="*/ 577627 h 1322437"/>
              <a:gd name="connsiteX48" fmla="*/ 455742 w 1690695"/>
              <a:gd name="connsiteY48" fmla="*/ 529161 h 1322437"/>
              <a:gd name="connsiteX49" fmla="*/ 206209 w 1690695"/>
              <a:gd name="connsiteY49" fmla="*/ 515699 h 1322437"/>
              <a:gd name="connsiteX50" fmla="*/ 1023137 w 1690695"/>
              <a:gd name="connsiteY50" fmla="*/ 1322279 h 1322437"/>
              <a:gd name="connsiteX0" fmla="*/ 527893 w 1692341"/>
              <a:gd name="connsiteY0" fmla="*/ 1310513 h 1322279"/>
              <a:gd name="connsiteX1" fmla="*/ 196956 w 1692341"/>
              <a:gd name="connsiteY1" fmla="*/ 97636 h 1322279"/>
              <a:gd name="connsiteX2" fmla="*/ 1049447 w 1692341"/>
              <a:gd name="connsiteY2" fmla="*/ 1552 h 1322279"/>
              <a:gd name="connsiteX3" fmla="*/ 1522780 w 1692341"/>
              <a:gd name="connsiteY3" fmla="*/ 45085 h 1322279"/>
              <a:gd name="connsiteX4" fmla="*/ 1681571 w 1692341"/>
              <a:gd name="connsiteY4" fmla="*/ 134090 h 1322279"/>
              <a:gd name="connsiteX5" fmla="*/ 1428523 w 1692341"/>
              <a:gd name="connsiteY5" fmla="*/ 208656 h 1322279"/>
              <a:gd name="connsiteX6" fmla="*/ 995422 w 1692341"/>
              <a:gd name="connsiteY6" fmla="*/ 224371 h 1322279"/>
              <a:gd name="connsiteX7" fmla="*/ 374136 w 1692341"/>
              <a:gd name="connsiteY7" fmla="*/ 163927 h 1322279"/>
              <a:gd name="connsiteX8" fmla="*/ 494173 w 1692341"/>
              <a:gd name="connsiteY8" fmla="*/ 92520 h 1322279"/>
              <a:gd name="connsiteX9" fmla="*/ 983680 w 1692341"/>
              <a:gd name="connsiteY9" fmla="*/ 67806 h 1322279"/>
              <a:gd name="connsiteX10" fmla="*/ 1363991 w 1692341"/>
              <a:gd name="connsiteY10" fmla="*/ 91723 h 1322279"/>
              <a:gd name="connsiteX11" fmla="*/ 1605867 w 1692341"/>
              <a:gd name="connsiteY11" fmla="*/ 141150 h 1322279"/>
              <a:gd name="connsiteX12" fmla="*/ 1672624 w 1692341"/>
              <a:gd name="connsiteY12" fmla="*/ 214920 h 1322279"/>
              <a:gd name="connsiteX13" fmla="*/ 1429756 w 1692341"/>
              <a:gd name="connsiteY13" fmla="*/ 273372 h 1322279"/>
              <a:gd name="connsiteX14" fmla="*/ 1041319 w 1692341"/>
              <a:gd name="connsiteY14" fmla="*/ 289088 h 1322279"/>
              <a:gd name="connsiteX15" fmla="*/ 515356 w 1692341"/>
              <a:gd name="connsiteY15" fmla="*/ 256517 h 1322279"/>
              <a:gd name="connsiteX16" fmla="*/ 349422 w 1692341"/>
              <a:gd name="connsiteY16" fmla="*/ 209823 h 1322279"/>
              <a:gd name="connsiteX17" fmla="*/ 727186 w 1692341"/>
              <a:gd name="connsiteY17" fmla="*/ 142744 h 1322279"/>
              <a:gd name="connsiteX18" fmla="*/ 1334432 w 1692341"/>
              <a:gd name="connsiteY18" fmla="*/ 149805 h 1322279"/>
              <a:gd name="connsiteX19" fmla="*/ 1687565 w 1692341"/>
              <a:gd name="connsiteY19" fmla="*/ 251365 h 1322279"/>
              <a:gd name="connsiteX20" fmla="*/ 1489857 w 1692341"/>
              <a:gd name="connsiteY20" fmla="*/ 335726 h 1322279"/>
              <a:gd name="connsiteX21" fmla="*/ 1080236 w 1692341"/>
              <a:gd name="connsiteY21" fmla="*/ 365165 h 1322279"/>
              <a:gd name="connsiteX22" fmla="*/ 525947 w 1692341"/>
              <a:gd name="connsiteY22" fmla="*/ 340452 h 1322279"/>
              <a:gd name="connsiteX23" fmla="*/ 335300 w 1692341"/>
              <a:gd name="connsiteY23" fmla="*/ 280433 h 1322279"/>
              <a:gd name="connsiteX24" fmla="*/ 628415 w 1692341"/>
              <a:gd name="connsiteY24" fmla="*/ 240374 h 1322279"/>
              <a:gd name="connsiteX25" fmla="*/ 1281062 w 1692341"/>
              <a:gd name="connsiteY25" fmla="*/ 258372 h 1322279"/>
              <a:gd name="connsiteX26" fmla="*/ 1678205 w 1692341"/>
              <a:gd name="connsiteY26" fmla="*/ 329009 h 1322279"/>
              <a:gd name="connsiteX27" fmla="*/ 1542814 w 1692341"/>
              <a:gd name="connsiteY27" fmla="*/ 407503 h 1322279"/>
              <a:gd name="connsiteX28" fmla="*/ 968576 w 1692341"/>
              <a:gd name="connsiteY28" fmla="*/ 441641 h 1322279"/>
              <a:gd name="connsiteX29" fmla="*/ 543600 w 1692341"/>
              <a:gd name="connsiteY29" fmla="*/ 407531 h 1322279"/>
              <a:gd name="connsiteX30" fmla="*/ 344494 w 1692341"/>
              <a:gd name="connsiteY30" fmla="*/ 353405 h 1322279"/>
              <a:gd name="connsiteX31" fmla="*/ 426523 w 1692341"/>
              <a:gd name="connsiteY31" fmla="*/ 317731 h 1322279"/>
              <a:gd name="connsiteX32" fmla="*/ 604115 w 1692341"/>
              <a:gd name="connsiteY32" fmla="*/ 302757 h 1322279"/>
              <a:gd name="connsiteX33" fmla="*/ 976371 w 1692341"/>
              <a:gd name="connsiteY33" fmla="*/ 305436 h 1322279"/>
              <a:gd name="connsiteX34" fmla="*/ 1320144 w 1692341"/>
              <a:gd name="connsiteY34" fmla="*/ 329751 h 1322279"/>
              <a:gd name="connsiteX35" fmla="*/ 1541169 w 1692341"/>
              <a:gd name="connsiteY35" fmla="*/ 366649 h 1322279"/>
              <a:gd name="connsiteX36" fmla="*/ 1671062 w 1692341"/>
              <a:gd name="connsiteY36" fmla="*/ 420884 h 1322279"/>
              <a:gd name="connsiteX37" fmla="*/ 1454469 w 1692341"/>
              <a:gd name="connsiteY37" fmla="*/ 499324 h 1322279"/>
              <a:gd name="connsiteX38" fmla="*/ 969642 w 1692341"/>
              <a:gd name="connsiteY38" fmla="*/ 522870 h 1322279"/>
              <a:gd name="connsiteX39" fmla="*/ 501234 w 1692341"/>
              <a:gd name="connsiteY39" fmla="*/ 481672 h 1322279"/>
              <a:gd name="connsiteX40" fmla="*/ 349422 w 1692341"/>
              <a:gd name="connsiteY40" fmla="*/ 432245 h 1322279"/>
              <a:gd name="connsiteX41" fmla="*/ 579236 w 1692341"/>
              <a:gd name="connsiteY41" fmla="*/ 378889 h 1322279"/>
              <a:gd name="connsiteX42" fmla="*/ 1221456 w 1692341"/>
              <a:gd name="connsiteY42" fmla="*/ 393409 h 1322279"/>
              <a:gd name="connsiteX43" fmla="*/ 1559070 w 1692341"/>
              <a:gd name="connsiteY43" fmla="*/ 427121 h 1322279"/>
              <a:gd name="connsiteX44" fmla="*/ 1680421 w 1692341"/>
              <a:gd name="connsiteY44" fmla="*/ 485202 h 1322279"/>
              <a:gd name="connsiteX45" fmla="*/ 1579921 w 1692341"/>
              <a:gd name="connsiteY45" fmla="*/ 543256 h 1322279"/>
              <a:gd name="connsiteX46" fmla="*/ 1189847 w 1692341"/>
              <a:gd name="connsiteY46" fmla="*/ 587469 h 1322279"/>
              <a:gd name="connsiteX47" fmla="*/ 785891 w 1692341"/>
              <a:gd name="connsiteY47" fmla="*/ 577627 h 1322279"/>
              <a:gd name="connsiteX48" fmla="*/ 457388 w 1692341"/>
              <a:gd name="connsiteY48" fmla="*/ 529161 h 1322279"/>
              <a:gd name="connsiteX49" fmla="*/ 207855 w 1692341"/>
              <a:gd name="connsiteY49" fmla="*/ 515699 h 1322279"/>
              <a:gd name="connsiteX50" fmla="*/ 1024783 w 1692341"/>
              <a:gd name="connsiteY50" fmla="*/ 1322279 h 1322279"/>
              <a:gd name="connsiteX0" fmla="*/ 353212 w 1517660"/>
              <a:gd name="connsiteY0" fmla="*/ 1310513 h 1322279"/>
              <a:gd name="connsiteX1" fmla="*/ 289894 w 1517660"/>
              <a:gd name="connsiteY1" fmla="*/ 1152732 h 1322279"/>
              <a:gd name="connsiteX2" fmla="*/ 22275 w 1517660"/>
              <a:gd name="connsiteY2" fmla="*/ 97636 h 1322279"/>
              <a:gd name="connsiteX3" fmla="*/ 874766 w 1517660"/>
              <a:gd name="connsiteY3" fmla="*/ 1552 h 1322279"/>
              <a:gd name="connsiteX4" fmla="*/ 1348099 w 1517660"/>
              <a:gd name="connsiteY4" fmla="*/ 45085 h 1322279"/>
              <a:gd name="connsiteX5" fmla="*/ 1506890 w 1517660"/>
              <a:gd name="connsiteY5" fmla="*/ 134090 h 1322279"/>
              <a:gd name="connsiteX6" fmla="*/ 1253842 w 1517660"/>
              <a:gd name="connsiteY6" fmla="*/ 208656 h 1322279"/>
              <a:gd name="connsiteX7" fmla="*/ 820741 w 1517660"/>
              <a:gd name="connsiteY7" fmla="*/ 224371 h 1322279"/>
              <a:gd name="connsiteX8" fmla="*/ 199455 w 1517660"/>
              <a:gd name="connsiteY8" fmla="*/ 163927 h 1322279"/>
              <a:gd name="connsiteX9" fmla="*/ 319492 w 1517660"/>
              <a:gd name="connsiteY9" fmla="*/ 92520 h 1322279"/>
              <a:gd name="connsiteX10" fmla="*/ 808999 w 1517660"/>
              <a:gd name="connsiteY10" fmla="*/ 67806 h 1322279"/>
              <a:gd name="connsiteX11" fmla="*/ 1189310 w 1517660"/>
              <a:gd name="connsiteY11" fmla="*/ 91723 h 1322279"/>
              <a:gd name="connsiteX12" fmla="*/ 1431186 w 1517660"/>
              <a:gd name="connsiteY12" fmla="*/ 141150 h 1322279"/>
              <a:gd name="connsiteX13" fmla="*/ 1497943 w 1517660"/>
              <a:gd name="connsiteY13" fmla="*/ 214920 h 1322279"/>
              <a:gd name="connsiteX14" fmla="*/ 1255075 w 1517660"/>
              <a:gd name="connsiteY14" fmla="*/ 273372 h 1322279"/>
              <a:gd name="connsiteX15" fmla="*/ 866638 w 1517660"/>
              <a:gd name="connsiteY15" fmla="*/ 289088 h 1322279"/>
              <a:gd name="connsiteX16" fmla="*/ 340675 w 1517660"/>
              <a:gd name="connsiteY16" fmla="*/ 256517 h 1322279"/>
              <a:gd name="connsiteX17" fmla="*/ 174741 w 1517660"/>
              <a:gd name="connsiteY17" fmla="*/ 209823 h 1322279"/>
              <a:gd name="connsiteX18" fmla="*/ 552505 w 1517660"/>
              <a:gd name="connsiteY18" fmla="*/ 142744 h 1322279"/>
              <a:gd name="connsiteX19" fmla="*/ 1159751 w 1517660"/>
              <a:gd name="connsiteY19" fmla="*/ 149805 h 1322279"/>
              <a:gd name="connsiteX20" fmla="*/ 1512884 w 1517660"/>
              <a:gd name="connsiteY20" fmla="*/ 251365 h 1322279"/>
              <a:gd name="connsiteX21" fmla="*/ 1315176 w 1517660"/>
              <a:gd name="connsiteY21" fmla="*/ 335726 h 1322279"/>
              <a:gd name="connsiteX22" fmla="*/ 905555 w 1517660"/>
              <a:gd name="connsiteY22" fmla="*/ 365165 h 1322279"/>
              <a:gd name="connsiteX23" fmla="*/ 351266 w 1517660"/>
              <a:gd name="connsiteY23" fmla="*/ 340452 h 1322279"/>
              <a:gd name="connsiteX24" fmla="*/ 160619 w 1517660"/>
              <a:gd name="connsiteY24" fmla="*/ 280433 h 1322279"/>
              <a:gd name="connsiteX25" fmla="*/ 453734 w 1517660"/>
              <a:gd name="connsiteY25" fmla="*/ 240374 h 1322279"/>
              <a:gd name="connsiteX26" fmla="*/ 1106381 w 1517660"/>
              <a:gd name="connsiteY26" fmla="*/ 258372 h 1322279"/>
              <a:gd name="connsiteX27" fmla="*/ 1503524 w 1517660"/>
              <a:gd name="connsiteY27" fmla="*/ 329009 h 1322279"/>
              <a:gd name="connsiteX28" fmla="*/ 1368133 w 1517660"/>
              <a:gd name="connsiteY28" fmla="*/ 407503 h 1322279"/>
              <a:gd name="connsiteX29" fmla="*/ 793895 w 1517660"/>
              <a:gd name="connsiteY29" fmla="*/ 441641 h 1322279"/>
              <a:gd name="connsiteX30" fmla="*/ 368919 w 1517660"/>
              <a:gd name="connsiteY30" fmla="*/ 407531 h 1322279"/>
              <a:gd name="connsiteX31" fmla="*/ 169813 w 1517660"/>
              <a:gd name="connsiteY31" fmla="*/ 353405 h 1322279"/>
              <a:gd name="connsiteX32" fmla="*/ 251842 w 1517660"/>
              <a:gd name="connsiteY32" fmla="*/ 317731 h 1322279"/>
              <a:gd name="connsiteX33" fmla="*/ 429434 w 1517660"/>
              <a:gd name="connsiteY33" fmla="*/ 302757 h 1322279"/>
              <a:gd name="connsiteX34" fmla="*/ 801690 w 1517660"/>
              <a:gd name="connsiteY34" fmla="*/ 305436 h 1322279"/>
              <a:gd name="connsiteX35" fmla="*/ 1145463 w 1517660"/>
              <a:gd name="connsiteY35" fmla="*/ 329751 h 1322279"/>
              <a:gd name="connsiteX36" fmla="*/ 1366488 w 1517660"/>
              <a:gd name="connsiteY36" fmla="*/ 366649 h 1322279"/>
              <a:gd name="connsiteX37" fmla="*/ 1496381 w 1517660"/>
              <a:gd name="connsiteY37" fmla="*/ 420884 h 1322279"/>
              <a:gd name="connsiteX38" fmla="*/ 1279788 w 1517660"/>
              <a:gd name="connsiteY38" fmla="*/ 499324 h 1322279"/>
              <a:gd name="connsiteX39" fmla="*/ 794961 w 1517660"/>
              <a:gd name="connsiteY39" fmla="*/ 522870 h 1322279"/>
              <a:gd name="connsiteX40" fmla="*/ 326553 w 1517660"/>
              <a:gd name="connsiteY40" fmla="*/ 481672 h 1322279"/>
              <a:gd name="connsiteX41" fmla="*/ 174741 w 1517660"/>
              <a:gd name="connsiteY41" fmla="*/ 432245 h 1322279"/>
              <a:gd name="connsiteX42" fmla="*/ 404555 w 1517660"/>
              <a:gd name="connsiteY42" fmla="*/ 378889 h 1322279"/>
              <a:gd name="connsiteX43" fmla="*/ 1046775 w 1517660"/>
              <a:gd name="connsiteY43" fmla="*/ 393409 h 1322279"/>
              <a:gd name="connsiteX44" fmla="*/ 1384389 w 1517660"/>
              <a:gd name="connsiteY44" fmla="*/ 427121 h 1322279"/>
              <a:gd name="connsiteX45" fmla="*/ 1505740 w 1517660"/>
              <a:gd name="connsiteY45" fmla="*/ 485202 h 1322279"/>
              <a:gd name="connsiteX46" fmla="*/ 1405240 w 1517660"/>
              <a:gd name="connsiteY46" fmla="*/ 543256 h 1322279"/>
              <a:gd name="connsiteX47" fmla="*/ 1015166 w 1517660"/>
              <a:gd name="connsiteY47" fmla="*/ 587469 h 1322279"/>
              <a:gd name="connsiteX48" fmla="*/ 611210 w 1517660"/>
              <a:gd name="connsiteY48" fmla="*/ 577627 h 1322279"/>
              <a:gd name="connsiteX49" fmla="*/ 282707 w 1517660"/>
              <a:gd name="connsiteY49" fmla="*/ 529161 h 1322279"/>
              <a:gd name="connsiteX50" fmla="*/ 33174 w 1517660"/>
              <a:gd name="connsiteY50" fmla="*/ 515699 h 1322279"/>
              <a:gd name="connsiteX51" fmla="*/ 850102 w 1517660"/>
              <a:gd name="connsiteY51" fmla="*/ 1322279 h 1322279"/>
              <a:gd name="connsiteX0" fmla="*/ 443963 w 1608411"/>
              <a:gd name="connsiteY0" fmla="*/ 1310513 h 1322279"/>
              <a:gd name="connsiteX1" fmla="*/ 380645 w 1608411"/>
              <a:gd name="connsiteY1" fmla="*/ 1152732 h 1322279"/>
              <a:gd name="connsiteX2" fmla="*/ 113026 w 1608411"/>
              <a:gd name="connsiteY2" fmla="*/ 97636 h 1322279"/>
              <a:gd name="connsiteX3" fmla="*/ 965517 w 1608411"/>
              <a:gd name="connsiteY3" fmla="*/ 1552 h 1322279"/>
              <a:gd name="connsiteX4" fmla="*/ 1438850 w 1608411"/>
              <a:gd name="connsiteY4" fmla="*/ 45085 h 1322279"/>
              <a:gd name="connsiteX5" fmla="*/ 1597641 w 1608411"/>
              <a:gd name="connsiteY5" fmla="*/ 134090 h 1322279"/>
              <a:gd name="connsiteX6" fmla="*/ 1344593 w 1608411"/>
              <a:gd name="connsiteY6" fmla="*/ 208656 h 1322279"/>
              <a:gd name="connsiteX7" fmla="*/ 911492 w 1608411"/>
              <a:gd name="connsiteY7" fmla="*/ 224371 h 1322279"/>
              <a:gd name="connsiteX8" fmla="*/ 290206 w 1608411"/>
              <a:gd name="connsiteY8" fmla="*/ 163927 h 1322279"/>
              <a:gd name="connsiteX9" fmla="*/ 410243 w 1608411"/>
              <a:gd name="connsiteY9" fmla="*/ 92520 h 1322279"/>
              <a:gd name="connsiteX10" fmla="*/ 899750 w 1608411"/>
              <a:gd name="connsiteY10" fmla="*/ 67806 h 1322279"/>
              <a:gd name="connsiteX11" fmla="*/ 1280061 w 1608411"/>
              <a:gd name="connsiteY11" fmla="*/ 91723 h 1322279"/>
              <a:gd name="connsiteX12" fmla="*/ 1521937 w 1608411"/>
              <a:gd name="connsiteY12" fmla="*/ 141150 h 1322279"/>
              <a:gd name="connsiteX13" fmla="*/ 1588694 w 1608411"/>
              <a:gd name="connsiteY13" fmla="*/ 214920 h 1322279"/>
              <a:gd name="connsiteX14" fmla="*/ 1345826 w 1608411"/>
              <a:gd name="connsiteY14" fmla="*/ 273372 h 1322279"/>
              <a:gd name="connsiteX15" fmla="*/ 957389 w 1608411"/>
              <a:gd name="connsiteY15" fmla="*/ 289088 h 1322279"/>
              <a:gd name="connsiteX16" fmla="*/ 431426 w 1608411"/>
              <a:gd name="connsiteY16" fmla="*/ 256517 h 1322279"/>
              <a:gd name="connsiteX17" fmla="*/ 265492 w 1608411"/>
              <a:gd name="connsiteY17" fmla="*/ 209823 h 1322279"/>
              <a:gd name="connsiteX18" fmla="*/ 643256 w 1608411"/>
              <a:gd name="connsiteY18" fmla="*/ 142744 h 1322279"/>
              <a:gd name="connsiteX19" fmla="*/ 1250502 w 1608411"/>
              <a:gd name="connsiteY19" fmla="*/ 149805 h 1322279"/>
              <a:gd name="connsiteX20" fmla="*/ 1603635 w 1608411"/>
              <a:gd name="connsiteY20" fmla="*/ 251365 h 1322279"/>
              <a:gd name="connsiteX21" fmla="*/ 1405927 w 1608411"/>
              <a:gd name="connsiteY21" fmla="*/ 335726 h 1322279"/>
              <a:gd name="connsiteX22" fmla="*/ 996306 w 1608411"/>
              <a:gd name="connsiteY22" fmla="*/ 365165 h 1322279"/>
              <a:gd name="connsiteX23" fmla="*/ 442017 w 1608411"/>
              <a:gd name="connsiteY23" fmla="*/ 340452 h 1322279"/>
              <a:gd name="connsiteX24" fmla="*/ 251370 w 1608411"/>
              <a:gd name="connsiteY24" fmla="*/ 280433 h 1322279"/>
              <a:gd name="connsiteX25" fmla="*/ 544485 w 1608411"/>
              <a:gd name="connsiteY25" fmla="*/ 240374 h 1322279"/>
              <a:gd name="connsiteX26" fmla="*/ 1197132 w 1608411"/>
              <a:gd name="connsiteY26" fmla="*/ 258372 h 1322279"/>
              <a:gd name="connsiteX27" fmla="*/ 1594275 w 1608411"/>
              <a:gd name="connsiteY27" fmla="*/ 329009 h 1322279"/>
              <a:gd name="connsiteX28" fmla="*/ 1458884 w 1608411"/>
              <a:gd name="connsiteY28" fmla="*/ 407503 h 1322279"/>
              <a:gd name="connsiteX29" fmla="*/ 884646 w 1608411"/>
              <a:gd name="connsiteY29" fmla="*/ 441641 h 1322279"/>
              <a:gd name="connsiteX30" fmla="*/ 459670 w 1608411"/>
              <a:gd name="connsiteY30" fmla="*/ 407531 h 1322279"/>
              <a:gd name="connsiteX31" fmla="*/ 260564 w 1608411"/>
              <a:gd name="connsiteY31" fmla="*/ 353405 h 1322279"/>
              <a:gd name="connsiteX32" fmla="*/ 342593 w 1608411"/>
              <a:gd name="connsiteY32" fmla="*/ 317731 h 1322279"/>
              <a:gd name="connsiteX33" fmla="*/ 520185 w 1608411"/>
              <a:gd name="connsiteY33" fmla="*/ 302757 h 1322279"/>
              <a:gd name="connsiteX34" fmla="*/ 892441 w 1608411"/>
              <a:gd name="connsiteY34" fmla="*/ 305436 h 1322279"/>
              <a:gd name="connsiteX35" fmla="*/ 1236214 w 1608411"/>
              <a:gd name="connsiteY35" fmla="*/ 329751 h 1322279"/>
              <a:gd name="connsiteX36" fmla="*/ 1457239 w 1608411"/>
              <a:gd name="connsiteY36" fmla="*/ 366649 h 1322279"/>
              <a:gd name="connsiteX37" fmla="*/ 1587132 w 1608411"/>
              <a:gd name="connsiteY37" fmla="*/ 420884 h 1322279"/>
              <a:gd name="connsiteX38" fmla="*/ 1370539 w 1608411"/>
              <a:gd name="connsiteY38" fmla="*/ 499324 h 1322279"/>
              <a:gd name="connsiteX39" fmla="*/ 885712 w 1608411"/>
              <a:gd name="connsiteY39" fmla="*/ 522870 h 1322279"/>
              <a:gd name="connsiteX40" fmla="*/ 417304 w 1608411"/>
              <a:gd name="connsiteY40" fmla="*/ 481672 h 1322279"/>
              <a:gd name="connsiteX41" fmla="*/ 265492 w 1608411"/>
              <a:gd name="connsiteY41" fmla="*/ 432245 h 1322279"/>
              <a:gd name="connsiteX42" fmla="*/ 495306 w 1608411"/>
              <a:gd name="connsiteY42" fmla="*/ 378889 h 1322279"/>
              <a:gd name="connsiteX43" fmla="*/ 1137526 w 1608411"/>
              <a:gd name="connsiteY43" fmla="*/ 393409 h 1322279"/>
              <a:gd name="connsiteX44" fmla="*/ 1475140 w 1608411"/>
              <a:gd name="connsiteY44" fmla="*/ 427121 h 1322279"/>
              <a:gd name="connsiteX45" fmla="*/ 1596491 w 1608411"/>
              <a:gd name="connsiteY45" fmla="*/ 485202 h 1322279"/>
              <a:gd name="connsiteX46" fmla="*/ 1495991 w 1608411"/>
              <a:gd name="connsiteY46" fmla="*/ 543256 h 1322279"/>
              <a:gd name="connsiteX47" fmla="*/ 1105917 w 1608411"/>
              <a:gd name="connsiteY47" fmla="*/ 587469 h 1322279"/>
              <a:gd name="connsiteX48" fmla="*/ 701961 w 1608411"/>
              <a:gd name="connsiteY48" fmla="*/ 577627 h 1322279"/>
              <a:gd name="connsiteX49" fmla="*/ 373458 w 1608411"/>
              <a:gd name="connsiteY49" fmla="*/ 529161 h 1322279"/>
              <a:gd name="connsiteX50" fmla="*/ 123925 w 1608411"/>
              <a:gd name="connsiteY50" fmla="*/ 515699 h 1322279"/>
              <a:gd name="connsiteX51" fmla="*/ 940853 w 1608411"/>
              <a:gd name="connsiteY51" fmla="*/ 1322279 h 1322279"/>
              <a:gd name="connsiteX0" fmla="*/ 471865 w 1636313"/>
              <a:gd name="connsiteY0" fmla="*/ 1310513 h 1322279"/>
              <a:gd name="connsiteX1" fmla="*/ 408547 w 1636313"/>
              <a:gd name="connsiteY1" fmla="*/ 1152732 h 1322279"/>
              <a:gd name="connsiteX2" fmla="*/ 140928 w 1636313"/>
              <a:gd name="connsiteY2" fmla="*/ 97636 h 1322279"/>
              <a:gd name="connsiteX3" fmla="*/ 993419 w 1636313"/>
              <a:gd name="connsiteY3" fmla="*/ 1552 h 1322279"/>
              <a:gd name="connsiteX4" fmla="*/ 1466752 w 1636313"/>
              <a:gd name="connsiteY4" fmla="*/ 45085 h 1322279"/>
              <a:gd name="connsiteX5" fmla="*/ 1625543 w 1636313"/>
              <a:gd name="connsiteY5" fmla="*/ 134090 h 1322279"/>
              <a:gd name="connsiteX6" fmla="*/ 1372495 w 1636313"/>
              <a:gd name="connsiteY6" fmla="*/ 208656 h 1322279"/>
              <a:gd name="connsiteX7" fmla="*/ 939394 w 1636313"/>
              <a:gd name="connsiteY7" fmla="*/ 224371 h 1322279"/>
              <a:gd name="connsiteX8" fmla="*/ 318108 w 1636313"/>
              <a:gd name="connsiteY8" fmla="*/ 163927 h 1322279"/>
              <a:gd name="connsiteX9" fmla="*/ 438145 w 1636313"/>
              <a:gd name="connsiteY9" fmla="*/ 92520 h 1322279"/>
              <a:gd name="connsiteX10" fmla="*/ 927652 w 1636313"/>
              <a:gd name="connsiteY10" fmla="*/ 67806 h 1322279"/>
              <a:gd name="connsiteX11" fmla="*/ 1307963 w 1636313"/>
              <a:gd name="connsiteY11" fmla="*/ 91723 h 1322279"/>
              <a:gd name="connsiteX12" fmla="*/ 1549839 w 1636313"/>
              <a:gd name="connsiteY12" fmla="*/ 141150 h 1322279"/>
              <a:gd name="connsiteX13" fmla="*/ 1616596 w 1636313"/>
              <a:gd name="connsiteY13" fmla="*/ 214920 h 1322279"/>
              <a:gd name="connsiteX14" fmla="*/ 1373728 w 1636313"/>
              <a:gd name="connsiteY14" fmla="*/ 273372 h 1322279"/>
              <a:gd name="connsiteX15" fmla="*/ 985291 w 1636313"/>
              <a:gd name="connsiteY15" fmla="*/ 289088 h 1322279"/>
              <a:gd name="connsiteX16" fmla="*/ 459328 w 1636313"/>
              <a:gd name="connsiteY16" fmla="*/ 256517 h 1322279"/>
              <a:gd name="connsiteX17" fmla="*/ 293394 w 1636313"/>
              <a:gd name="connsiteY17" fmla="*/ 209823 h 1322279"/>
              <a:gd name="connsiteX18" fmla="*/ 671158 w 1636313"/>
              <a:gd name="connsiteY18" fmla="*/ 142744 h 1322279"/>
              <a:gd name="connsiteX19" fmla="*/ 1278404 w 1636313"/>
              <a:gd name="connsiteY19" fmla="*/ 149805 h 1322279"/>
              <a:gd name="connsiteX20" fmla="*/ 1631537 w 1636313"/>
              <a:gd name="connsiteY20" fmla="*/ 251365 h 1322279"/>
              <a:gd name="connsiteX21" fmla="*/ 1433829 w 1636313"/>
              <a:gd name="connsiteY21" fmla="*/ 335726 h 1322279"/>
              <a:gd name="connsiteX22" fmla="*/ 1024208 w 1636313"/>
              <a:gd name="connsiteY22" fmla="*/ 365165 h 1322279"/>
              <a:gd name="connsiteX23" fmla="*/ 469919 w 1636313"/>
              <a:gd name="connsiteY23" fmla="*/ 340452 h 1322279"/>
              <a:gd name="connsiteX24" fmla="*/ 279272 w 1636313"/>
              <a:gd name="connsiteY24" fmla="*/ 280433 h 1322279"/>
              <a:gd name="connsiteX25" fmla="*/ 572387 w 1636313"/>
              <a:gd name="connsiteY25" fmla="*/ 240374 h 1322279"/>
              <a:gd name="connsiteX26" fmla="*/ 1225034 w 1636313"/>
              <a:gd name="connsiteY26" fmla="*/ 258372 h 1322279"/>
              <a:gd name="connsiteX27" fmla="*/ 1622177 w 1636313"/>
              <a:gd name="connsiteY27" fmla="*/ 329009 h 1322279"/>
              <a:gd name="connsiteX28" fmla="*/ 1486786 w 1636313"/>
              <a:gd name="connsiteY28" fmla="*/ 407503 h 1322279"/>
              <a:gd name="connsiteX29" fmla="*/ 912548 w 1636313"/>
              <a:gd name="connsiteY29" fmla="*/ 441641 h 1322279"/>
              <a:gd name="connsiteX30" fmla="*/ 487572 w 1636313"/>
              <a:gd name="connsiteY30" fmla="*/ 407531 h 1322279"/>
              <a:gd name="connsiteX31" fmla="*/ 288466 w 1636313"/>
              <a:gd name="connsiteY31" fmla="*/ 353405 h 1322279"/>
              <a:gd name="connsiteX32" fmla="*/ 370495 w 1636313"/>
              <a:gd name="connsiteY32" fmla="*/ 317731 h 1322279"/>
              <a:gd name="connsiteX33" fmla="*/ 548087 w 1636313"/>
              <a:gd name="connsiteY33" fmla="*/ 302757 h 1322279"/>
              <a:gd name="connsiteX34" fmla="*/ 920343 w 1636313"/>
              <a:gd name="connsiteY34" fmla="*/ 305436 h 1322279"/>
              <a:gd name="connsiteX35" fmla="*/ 1264116 w 1636313"/>
              <a:gd name="connsiteY35" fmla="*/ 329751 h 1322279"/>
              <a:gd name="connsiteX36" fmla="*/ 1485141 w 1636313"/>
              <a:gd name="connsiteY36" fmla="*/ 366649 h 1322279"/>
              <a:gd name="connsiteX37" fmla="*/ 1615034 w 1636313"/>
              <a:gd name="connsiteY37" fmla="*/ 420884 h 1322279"/>
              <a:gd name="connsiteX38" fmla="*/ 1398441 w 1636313"/>
              <a:gd name="connsiteY38" fmla="*/ 499324 h 1322279"/>
              <a:gd name="connsiteX39" fmla="*/ 913614 w 1636313"/>
              <a:gd name="connsiteY39" fmla="*/ 522870 h 1322279"/>
              <a:gd name="connsiteX40" fmla="*/ 445206 w 1636313"/>
              <a:gd name="connsiteY40" fmla="*/ 481672 h 1322279"/>
              <a:gd name="connsiteX41" fmla="*/ 293394 w 1636313"/>
              <a:gd name="connsiteY41" fmla="*/ 432245 h 1322279"/>
              <a:gd name="connsiteX42" fmla="*/ 523208 w 1636313"/>
              <a:gd name="connsiteY42" fmla="*/ 378889 h 1322279"/>
              <a:gd name="connsiteX43" fmla="*/ 1165428 w 1636313"/>
              <a:gd name="connsiteY43" fmla="*/ 393409 h 1322279"/>
              <a:gd name="connsiteX44" fmla="*/ 1503042 w 1636313"/>
              <a:gd name="connsiteY44" fmla="*/ 427121 h 1322279"/>
              <a:gd name="connsiteX45" fmla="*/ 1624393 w 1636313"/>
              <a:gd name="connsiteY45" fmla="*/ 485202 h 1322279"/>
              <a:gd name="connsiteX46" fmla="*/ 1523893 w 1636313"/>
              <a:gd name="connsiteY46" fmla="*/ 543256 h 1322279"/>
              <a:gd name="connsiteX47" fmla="*/ 1133819 w 1636313"/>
              <a:gd name="connsiteY47" fmla="*/ 587469 h 1322279"/>
              <a:gd name="connsiteX48" fmla="*/ 729863 w 1636313"/>
              <a:gd name="connsiteY48" fmla="*/ 577627 h 1322279"/>
              <a:gd name="connsiteX49" fmla="*/ 401360 w 1636313"/>
              <a:gd name="connsiteY49" fmla="*/ 529161 h 1322279"/>
              <a:gd name="connsiteX50" fmla="*/ 151827 w 1636313"/>
              <a:gd name="connsiteY50" fmla="*/ 515699 h 1322279"/>
              <a:gd name="connsiteX51" fmla="*/ 968755 w 1636313"/>
              <a:gd name="connsiteY51" fmla="*/ 1322279 h 1322279"/>
              <a:gd name="connsiteX0" fmla="*/ 471865 w 1636313"/>
              <a:gd name="connsiteY0" fmla="*/ 1310513 h 1322279"/>
              <a:gd name="connsiteX1" fmla="*/ 408547 w 1636313"/>
              <a:gd name="connsiteY1" fmla="*/ 1152732 h 1322279"/>
              <a:gd name="connsiteX2" fmla="*/ 140928 w 1636313"/>
              <a:gd name="connsiteY2" fmla="*/ 97636 h 1322279"/>
              <a:gd name="connsiteX3" fmla="*/ 993419 w 1636313"/>
              <a:gd name="connsiteY3" fmla="*/ 1552 h 1322279"/>
              <a:gd name="connsiteX4" fmla="*/ 1466752 w 1636313"/>
              <a:gd name="connsiteY4" fmla="*/ 45085 h 1322279"/>
              <a:gd name="connsiteX5" fmla="*/ 1625543 w 1636313"/>
              <a:gd name="connsiteY5" fmla="*/ 134090 h 1322279"/>
              <a:gd name="connsiteX6" fmla="*/ 1372495 w 1636313"/>
              <a:gd name="connsiteY6" fmla="*/ 208656 h 1322279"/>
              <a:gd name="connsiteX7" fmla="*/ 939394 w 1636313"/>
              <a:gd name="connsiteY7" fmla="*/ 224371 h 1322279"/>
              <a:gd name="connsiteX8" fmla="*/ 318108 w 1636313"/>
              <a:gd name="connsiteY8" fmla="*/ 163927 h 1322279"/>
              <a:gd name="connsiteX9" fmla="*/ 438145 w 1636313"/>
              <a:gd name="connsiteY9" fmla="*/ 92520 h 1322279"/>
              <a:gd name="connsiteX10" fmla="*/ 927652 w 1636313"/>
              <a:gd name="connsiteY10" fmla="*/ 67806 h 1322279"/>
              <a:gd name="connsiteX11" fmla="*/ 1307963 w 1636313"/>
              <a:gd name="connsiteY11" fmla="*/ 91723 h 1322279"/>
              <a:gd name="connsiteX12" fmla="*/ 1549839 w 1636313"/>
              <a:gd name="connsiteY12" fmla="*/ 141150 h 1322279"/>
              <a:gd name="connsiteX13" fmla="*/ 1616596 w 1636313"/>
              <a:gd name="connsiteY13" fmla="*/ 214920 h 1322279"/>
              <a:gd name="connsiteX14" fmla="*/ 1373728 w 1636313"/>
              <a:gd name="connsiteY14" fmla="*/ 273372 h 1322279"/>
              <a:gd name="connsiteX15" fmla="*/ 985291 w 1636313"/>
              <a:gd name="connsiteY15" fmla="*/ 289088 h 1322279"/>
              <a:gd name="connsiteX16" fmla="*/ 459328 w 1636313"/>
              <a:gd name="connsiteY16" fmla="*/ 256517 h 1322279"/>
              <a:gd name="connsiteX17" fmla="*/ 293394 w 1636313"/>
              <a:gd name="connsiteY17" fmla="*/ 209823 h 1322279"/>
              <a:gd name="connsiteX18" fmla="*/ 671158 w 1636313"/>
              <a:gd name="connsiteY18" fmla="*/ 142744 h 1322279"/>
              <a:gd name="connsiteX19" fmla="*/ 1278404 w 1636313"/>
              <a:gd name="connsiteY19" fmla="*/ 149805 h 1322279"/>
              <a:gd name="connsiteX20" fmla="*/ 1631537 w 1636313"/>
              <a:gd name="connsiteY20" fmla="*/ 251365 h 1322279"/>
              <a:gd name="connsiteX21" fmla="*/ 1433829 w 1636313"/>
              <a:gd name="connsiteY21" fmla="*/ 335726 h 1322279"/>
              <a:gd name="connsiteX22" fmla="*/ 1024208 w 1636313"/>
              <a:gd name="connsiteY22" fmla="*/ 365165 h 1322279"/>
              <a:gd name="connsiteX23" fmla="*/ 469919 w 1636313"/>
              <a:gd name="connsiteY23" fmla="*/ 340452 h 1322279"/>
              <a:gd name="connsiteX24" fmla="*/ 279272 w 1636313"/>
              <a:gd name="connsiteY24" fmla="*/ 280433 h 1322279"/>
              <a:gd name="connsiteX25" fmla="*/ 572387 w 1636313"/>
              <a:gd name="connsiteY25" fmla="*/ 240374 h 1322279"/>
              <a:gd name="connsiteX26" fmla="*/ 1225034 w 1636313"/>
              <a:gd name="connsiteY26" fmla="*/ 258372 h 1322279"/>
              <a:gd name="connsiteX27" fmla="*/ 1622177 w 1636313"/>
              <a:gd name="connsiteY27" fmla="*/ 329009 h 1322279"/>
              <a:gd name="connsiteX28" fmla="*/ 1486786 w 1636313"/>
              <a:gd name="connsiteY28" fmla="*/ 407503 h 1322279"/>
              <a:gd name="connsiteX29" fmla="*/ 912548 w 1636313"/>
              <a:gd name="connsiteY29" fmla="*/ 441641 h 1322279"/>
              <a:gd name="connsiteX30" fmla="*/ 487572 w 1636313"/>
              <a:gd name="connsiteY30" fmla="*/ 407531 h 1322279"/>
              <a:gd name="connsiteX31" fmla="*/ 288466 w 1636313"/>
              <a:gd name="connsiteY31" fmla="*/ 353405 h 1322279"/>
              <a:gd name="connsiteX32" fmla="*/ 370495 w 1636313"/>
              <a:gd name="connsiteY32" fmla="*/ 317731 h 1322279"/>
              <a:gd name="connsiteX33" fmla="*/ 548087 w 1636313"/>
              <a:gd name="connsiteY33" fmla="*/ 302757 h 1322279"/>
              <a:gd name="connsiteX34" fmla="*/ 920343 w 1636313"/>
              <a:gd name="connsiteY34" fmla="*/ 305436 h 1322279"/>
              <a:gd name="connsiteX35" fmla="*/ 1264116 w 1636313"/>
              <a:gd name="connsiteY35" fmla="*/ 329751 h 1322279"/>
              <a:gd name="connsiteX36" fmla="*/ 1485141 w 1636313"/>
              <a:gd name="connsiteY36" fmla="*/ 366649 h 1322279"/>
              <a:gd name="connsiteX37" fmla="*/ 1615034 w 1636313"/>
              <a:gd name="connsiteY37" fmla="*/ 420884 h 1322279"/>
              <a:gd name="connsiteX38" fmla="*/ 1398441 w 1636313"/>
              <a:gd name="connsiteY38" fmla="*/ 499324 h 1322279"/>
              <a:gd name="connsiteX39" fmla="*/ 913614 w 1636313"/>
              <a:gd name="connsiteY39" fmla="*/ 522870 h 1322279"/>
              <a:gd name="connsiteX40" fmla="*/ 445206 w 1636313"/>
              <a:gd name="connsiteY40" fmla="*/ 481672 h 1322279"/>
              <a:gd name="connsiteX41" fmla="*/ 293394 w 1636313"/>
              <a:gd name="connsiteY41" fmla="*/ 432245 h 1322279"/>
              <a:gd name="connsiteX42" fmla="*/ 523208 w 1636313"/>
              <a:gd name="connsiteY42" fmla="*/ 378889 h 1322279"/>
              <a:gd name="connsiteX43" fmla="*/ 1165428 w 1636313"/>
              <a:gd name="connsiteY43" fmla="*/ 393409 h 1322279"/>
              <a:gd name="connsiteX44" fmla="*/ 1503042 w 1636313"/>
              <a:gd name="connsiteY44" fmla="*/ 427121 h 1322279"/>
              <a:gd name="connsiteX45" fmla="*/ 1624393 w 1636313"/>
              <a:gd name="connsiteY45" fmla="*/ 485202 h 1322279"/>
              <a:gd name="connsiteX46" fmla="*/ 1523893 w 1636313"/>
              <a:gd name="connsiteY46" fmla="*/ 543256 h 1322279"/>
              <a:gd name="connsiteX47" fmla="*/ 1133819 w 1636313"/>
              <a:gd name="connsiteY47" fmla="*/ 587469 h 1322279"/>
              <a:gd name="connsiteX48" fmla="*/ 729863 w 1636313"/>
              <a:gd name="connsiteY48" fmla="*/ 577627 h 1322279"/>
              <a:gd name="connsiteX49" fmla="*/ 401360 w 1636313"/>
              <a:gd name="connsiteY49" fmla="*/ 529161 h 1322279"/>
              <a:gd name="connsiteX50" fmla="*/ 151827 w 1636313"/>
              <a:gd name="connsiteY50" fmla="*/ 515699 h 1322279"/>
              <a:gd name="connsiteX51" fmla="*/ 968755 w 1636313"/>
              <a:gd name="connsiteY51" fmla="*/ 1322279 h 1322279"/>
              <a:gd name="connsiteX0" fmla="*/ 471865 w 1636313"/>
              <a:gd name="connsiteY0" fmla="*/ 1310513 h 1322279"/>
              <a:gd name="connsiteX1" fmla="*/ 408547 w 1636313"/>
              <a:gd name="connsiteY1" fmla="*/ 1152732 h 1322279"/>
              <a:gd name="connsiteX2" fmla="*/ 140928 w 1636313"/>
              <a:gd name="connsiteY2" fmla="*/ 97636 h 1322279"/>
              <a:gd name="connsiteX3" fmla="*/ 993419 w 1636313"/>
              <a:gd name="connsiteY3" fmla="*/ 1552 h 1322279"/>
              <a:gd name="connsiteX4" fmla="*/ 1466752 w 1636313"/>
              <a:gd name="connsiteY4" fmla="*/ 45085 h 1322279"/>
              <a:gd name="connsiteX5" fmla="*/ 1625543 w 1636313"/>
              <a:gd name="connsiteY5" fmla="*/ 134090 h 1322279"/>
              <a:gd name="connsiteX6" fmla="*/ 1372495 w 1636313"/>
              <a:gd name="connsiteY6" fmla="*/ 208656 h 1322279"/>
              <a:gd name="connsiteX7" fmla="*/ 939394 w 1636313"/>
              <a:gd name="connsiteY7" fmla="*/ 224371 h 1322279"/>
              <a:gd name="connsiteX8" fmla="*/ 318108 w 1636313"/>
              <a:gd name="connsiteY8" fmla="*/ 163927 h 1322279"/>
              <a:gd name="connsiteX9" fmla="*/ 438145 w 1636313"/>
              <a:gd name="connsiteY9" fmla="*/ 92520 h 1322279"/>
              <a:gd name="connsiteX10" fmla="*/ 927652 w 1636313"/>
              <a:gd name="connsiteY10" fmla="*/ 67806 h 1322279"/>
              <a:gd name="connsiteX11" fmla="*/ 1307963 w 1636313"/>
              <a:gd name="connsiteY11" fmla="*/ 91723 h 1322279"/>
              <a:gd name="connsiteX12" fmla="*/ 1549839 w 1636313"/>
              <a:gd name="connsiteY12" fmla="*/ 141150 h 1322279"/>
              <a:gd name="connsiteX13" fmla="*/ 1616596 w 1636313"/>
              <a:gd name="connsiteY13" fmla="*/ 214920 h 1322279"/>
              <a:gd name="connsiteX14" fmla="*/ 1373728 w 1636313"/>
              <a:gd name="connsiteY14" fmla="*/ 273372 h 1322279"/>
              <a:gd name="connsiteX15" fmla="*/ 985291 w 1636313"/>
              <a:gd name="connsiteY15" fmla="*/ 289088 h 1322279"/>
              <a:gd name="connsiteX16" fmla="*/ 459328 w 1636313"/>
              <a:gd name="connsiteY16" fmla="*/ 256517 h 1322279"/>
              <a:gd name="connsiteX17" fmla="*/ 293394 w 1636313"/>
              <a:gd name="connsiteY17" fmla="*/ 209823 h 1322279"/>
              <a:gd name="connsiteX18" fmla="*/ 671158 w 1636313"/>
              <a:gd name="connsiteY18" fmla="*/ 142744 h 1322279"/>
              <a:gd name="connsiteX19" fmla="*/ 1278404 w 1636313"/>
              <a:gd name="connsiteY19" fmla="*/ 149805 h 1322279"/>
              <a:gd name="connsiteX20" fmla="*/ 1631537 w 1636313"/>
              <a:gd name="connsiteY20" fmla="*/ 251365 h 1322279"/>
              <a:gd name="connsiteX21" fmla="*/ 1433829 w 1636313"/>
              <a:gd name="connsiteY21" fmla="*/ 335726 h 1322279"/>
              <a:gd name="connsiteX22" fmla="*/ 1024208 w 1636313"/>
              <a:gd name="connsiteY22" fmla="*/ 365165 h 1322279"/>
              <a:gd name="connsiteX23" fmla="*/ 469919 w 1636313"/>
              <a:gd name="connsiteY23" fmla="*/ 340452 h 1322279"/>
              <a:gd name="connsiteX24" fmla="*/ 279272 w 1636313"/>
              <a:gd name="connsiteY24" fmla="*/ 280433 h 1322279"/>
              <a:gd name="connsiteX25" fmla="*/ 572387 w 1636313"/>
              <a:gd name="connsiteY25" fmla="*/ 240374 h 1322279"/>
              <a:gd name="connsiteX26" fmla="*/ 1225034 w 1636313"/>
              <a:gd name="connsiteY26" fmla="*/ 258372 h 1322279"/>
              <a:gd name="connsiteX27" fmla="*/ 1622177 w 1636313"/>
              <a:gd name="connsiteY27" fmla="*/ 329009 h 1322279"/>
              <a:gd name="connsiteX28" fmla="*/ 1486786 w 1636313"/>
              <a:gd name="connsiteY28" fmla="*/ 407503 h 1322279"/>
              <a:gd name="connsiteX29" fmla="*/ 912548 w 1636313"/>
              <a:gd name="connsiteY29" fmla="*/ 441641 h 1322279"/>
              <a:gd name="connsiteX30" fmla="*/ 487572 w 1636313"/>
              <a:gd name="connsiteY30" fmla="*/ 407531 h 1322279"/>
              <a:gd name="connsiteX31" fmla="*/ 288466 w 1636313"/>
              <a:gd name="connsiteY31" fmla="*/ 353405 h 1322279"/>
              <a:gd name="connsiteX32" fmla="*/ 370495 w 1636313"/>
              <a:gd name="connsiteY32" fmla="*/ 317731 h 1322279"/>
              <a:gd name="connsiteX33" fmla="*/ 548087 w 1636313"/>
              <a:gd name="connsiteY33" fmla="*/ 302757 h 1322279"/>
              <a:gd name="connsiteX34" fmla="*/ 920343 w 1636313"/>
              <a:gd name="connsiteY34" fmla="*/ 305436 h 1322279"/>
              <a:gd name="connsiteX35" fmla="*/ 1264116 w 1636313"/>
              <a:gd name="connsiteY35" fmla="*/ 329751 h 1322279"/>
              <a:gd name="connsiteX36" fmla="*/ 1485141 w 1636313"/>
              <a:gd name="connsiteY36" fmla="*/ 366649 h 1322279"/>
              <a:gd name="connsiteX37" fmla="*/ 1615034 w 1636313"/>
              <a:gd name="connsiteY37" fmla="*/ 420884 h 1322279"/>
              <a:gd name="connsiteX38" fmla="*/ 1398441 w 1636313"/>
              <a:gd name="connsiteY38" fmla="*/ 499324 h 1322279"/>
              <a:gd name="connsiteX39" fmla="*/ 913614 w 1636313"/>
              <a:gd name="connsiteY39" fmla="*/ 522870 h 1322279"/>
              <a:gd name="connsiteX40" fmla="*/ 445206 w 1636313"/>
              <a:gd name="connsiteY40" fmla="*/ 481672 h 1322279"/>
              <a:gd name="connsiteX41" fmla="*/ 293394 w 1636313"/>
              <a:gd name="connsiteY41" fmla="*/ 432245 h 1322279"/>
              <a:gd name="connsiteX42" fmla="*/ 523208 w 1636313"/>
              <a:gd name="connsiteY42" fmla="*/ 378889 h 1322279"/>
              <a:gd name="connsiteX43" fmla="*/ 1165428 w 1636313"/>
              <a:gd name="connsiteY43" fmla="*/ 393409 h 1322279"/>
              <a:gd name="connsiteX44" fmla="*/ 1503042 w 1636313"/>
              <a:gd name="connsiteY44" fmla="*/ 427121 h 1322279"/>
              <a:gd name="connsiteX45" fmla="*/ 1624393 w 1636313"/>
              <a:gd name="connsiteY45" fmla="*/ 485202 h 1322279"/>
              <a:gd name="connsiteX46" fmla="*/ 1523893 w 1636313"/>
              <a:gd name="connsiteY46" fmla="*/ 543256 h 1322279"/>
              <a:gd name="connsiteX47" fmla="*/ 1133819 w 1636313"/>
              <a:gd name="connsiteY47" fmla="*/ 587469 h 1322279"/>
              <a:gd name="connsiteX48" fmla="*/ 729863 w 1636313"/>
              <a:gd name="connsiteY48" fmla="*/ 577627 h 1322279"/>
              <a:gd name="connsiteX49" fmla="*/ 401360 w 1636313"/>
              <a:gd name="connsiteY49" fmla="*/ 529161 h 1322279"/>
              <a:gd name="connsiteX50" fmla="*/ 151827 w 1636313"/>
              <a:gd name="connsiteY50" fmla="*/ 515699 h 1322279"/>
              <a:gd name="connsiteX51" fmla="*/ 968755 w 1636313"/>
              <a:gd name="connsiteY51" fmla="*/ 1322279 h 1322279"/>
              <a:gd name="connsiteX0" fmla="*/ 471865 w 1636313"/>
              <a:gd name="connsiteY0" fmla="*/ 1310513 h 1322279"/>
              <a:gd name="connsiteX1" fmla="*/ 408547 w 1636313"/>
              <a:gd name="connsiteY1" fmla="*/ 1152732 h 1322279"/>
              <a:gd name="connsiteX2" fmla="*/ 140928 w 1636313"/>
              <a:gd name="connsiteY2" fmla="*/ 97636 h 1322279"/>
              <a:gd name="connsiteX3" fmla="*/ 993419 w 1636313"/>
              <a:gd name="connsiteY3" fmla="*/ 1552 h 1322279"/>
              <a:gd name="connsiteX4" fmla="*/ 1466752 w 1636313"/>
              <a:gd name="connsiteY4" fmla="*/ 45085 h 1322279"/>
              <a:gd name="connsiteX5" fmla="*/ 1625543 w 1636313"/>
              <a:gd name="connsiteY5" fmla="*/ 134090 h 1322279"/>
              <a:gd name="connsiteX6" fmla="*/ 1372495 w 1636313"/>
              <a:gd name="connsiteY6" fmla="*/ 208656 h 1322279"/>
              <a:gd name="connsiteX7" fmla="*/ 939394 w 1636313"/>
              <a:gd name="connsiteY7" fmla="*/ 224371 h 1322279"/>
              <a:gd name="connsiteX8" fmla="*/ 318108 w 1636313"/>
              <a:gd name="connsiteY8" fmla="*/ 163927 h 1322279"/>
              <a:gd name="connsiteX9" fmla="*/ 438145 w 1636313"/>
              <a:gd name="connsiteY9" fmla="*/ 92520 h 1322279"/>
              <a:gd name="connsiteX10" fmla="*/ 927652 w 1636313"/>
              <a:gd name="connsiteY10" fmla="*/ 67806 h 1322279"/>
              <a:gd name="connsiteX11" fmla="*/ 1307963 w 1636313"/>
              <a:gd name="connsiteY11" fmla="*/ 91723 h 1322279"/>
              <a:gd name="connsiteX12" fmla="*/ 1549839 w 1636313"/>
              <a:gd name="connsiteY12" fmla="*/ 141150 h 1322279"/>
              <a:gd name="connsiteX13" fmla="*/ 1616596 w 1636313"/>
              <a:gd name="connsiteY13" fmla="*/ 214920 h 1322279"/>
              <a:gd name="connsiteX14" fmla="*/ 1373728 w 1636313"/>
              <a:gd name="connsiteY14" fmla="*/ 273372 h 1322279"/>
              <a:gd name="connsiteX15" fmla="*/ 985291 w 1636313"/>
              <a:gd name="connsiteY15" fmla="*/ 289088 h 1322279"/>
              <a:gd name="connsiteX16" fmla="*/ 459328 w 1636313"/>
              <a:gd name="connsiteY16" fmla="*/ 256517 h 1322279"/>
              <a:gd name="connsiteX17" fmla="*/ 293394 w 1636313"/>
              <a:gd name="connsiteY17" fmla="*/ 209823 h 1322279"/>
              <a:gd name="connsiteX18" fmla="*/ 671158 w 1636313"/>
              <a:gd name="connsiteY18" fmla="*/ 142744 h 1322279"/>
              <a:gd name="connsiteX19" fmla="*/ 1278404 w 1636313"/>
              <a:gd name="connsiteY19" fmla="*/ 149805 h 1322279"/>
              <a:gd name="connsiteX20" fmla="*/ 1631537 w 1636313"/>
              <a:gd name="connsiteY20" fmla="*/ 251365 h 1322279"/>
              <a:gd name="connsiteX21" fmla="*/ 1433829 w 1636313"/>
              <a:gd name="connsiteY21" fmla="*/ 335726 h 1322279"/>
              <a:gd name="connsiteX22" fmla="*/ 1024208 w 1636313"/>
              <a:gd name="connsiteY22" fmla="*/ 365165 h 1322279"/>
              <a:gd name="connsiteX23" fmla="*/ 469919 w 1636313"/>
              <a:gd name="connsiteY23" fmla="*/ 340452 h 1322279"/>
              <a:gd name="connsiteX24" fmla="*/ 279272 w 1636313"/>
              <a:gd name="connsiteY24" fmla="*/ 280433 h 1322279"/>
              <a:gd name="connsiteX25" fmla="*/ 572387 w 1636313"/>
              <a:gd name="connsiteY25" fmla="*/ 240374 h 1322279"/>
              <a:gd name="connsiteX26" fmla="*/ 1225034 w 1636313"/>
              <a:gd name="connsiteY26" fmla="*/ 258372 h 1322279"/>
              <a:gd name="connsiteX27" fmla="*/ 1622177 w 1636313"/>
              <a:gd name="connsiteY27" fmla="*/ 329009 h 1322279"/>
              <a:gd name="connsiteX28" fmla="*/ 1486786 w 1636313"/>
              <a:gd name="connsiteY28" fmla="*/ 407503 h 1322279"/>
              <a:gd name="connsiteX29" fmla="*/ 912548 w 1636313"/>
              <a:gd name="connsiteY29" fmla="*/ 441641 h 1322279"/>
              <a:gd name="connsiteX30" fmla="*/ 487572 w 1636313"/>
              <a:gd name="connsiteY30" fmla="*/ 407531 h 1322279"/>
              <a:gd name="connsiteX31" fmla="*/ 288466 w 1636313"/>
              <a:gd name="connsiteY31" fmla="*/ 353405 h 1322279"/>
              <a:gd name="connsiteX32" fmla="*/ 370495 w 1636313"/>
              <a:gd name="connsiteY32" fmla="*/ 317731 h 1322279"/>
              <a:gd name="connsiteX33" fmla="*/ 548087 w 1636313"/>
              <a:gd name="connsiteY33" fmla="*/ 302757 h 1322279"/>
              <a:gd name="connsiteX34" fmla="*/ 920343 w 1636313"/>
              <a:gd name="connsiteY34" fmla="*/ 305436 h 1322279"/>
              <a:gd name="connsiteX35" fmla="*/ 1264116 w 1636313"/>
              <a:gd name="connsiteY35" fmla="*/ 329751 h 1322279"/>
              <a:gd name="connsiteX36" fmla="*/ 1485141 w 1636313"/>
              <a:gd name="connsiteY36" fmla="*/ 366649 h 1322279"/>
              <a:gd name="connsiteX37" fmla="*/ 1615034 w 1636313"/>
              <a:gd name="connsiteY37" fmla="*/ 420884 h 1322279"/>
              <a:gd name="connsiteX38" fmla="*/ 1398441 w 1636313"/>
              <a:gd name="connsiteY38" fmla="*/ 499324 h 1322279"/>
              <a:gd name="connsiteX39" fmla="*/ 913614 w 1636313"/>
              <a:gd name="connsiteY39" fmla="*/ 522870 h 1322279"/>
              <a:gd name="connsiteX40" fmla="*/ 445206 w 1636313"/>
              <a:gd name="connsiteY40" fmla="*/ 481672 h 1322279"/>
              <a:gd name="connsiteX41" fmla="*/ 293394 w 1636313"/>
              <a:gd name="connsiteY41" fmla="*/ 432245 h 1322279"/>
              <a:gd name="connsiteX42" fmla="*/ 523208 w 1636313"/>
              <a:gd name="connsiteY42" fmla="*/ 378889 h 1322279"/>
              <a:gd name="connsiteX43" fmla="*/ 1165428 w 1636313"/>
              <a:gd name="connsiteY43" fmla="*/ 393409 h 1322279"/>
              <a:gd name="connsiteX44" fmla="*/ 1503042 w 1636313"/>
              <a:gd name="connsiteY44" fmla="*/ 427121 h 1322279"/>
              <a:gd name="connsiteX45" fmla="*/ 1624393 w 1636313"/>
              <a:gd name="connsiteY45" fmla="*/ 485202 h 1322279"/>
              <a:gd name="connsiteX46" fmla="*/ 1523893 w 1636313"/>
              <a:gd name="connsiteY46" fmla="*/ 543256 h 1322279"/>
              <a:gd name="connsiteX47" fmla="*/ 1133819 w 1636313"/>
              <a:gd name="connsiteY47" fmla="*/ 587469 h 1322279"/>
              <a:gd name="connsiteX48" fmla="*/ 729863 w 1636313"/>
              <a:gd name="connsiteY48" fmla="*/ 577627 h 1322279"/>
              <a:gd name="connsiteX49" fmla="*/ 401360 w 1636313"/>
              <a:gd name="connsiteY49" fmla="*/ 529161 h 1322279"/>
              <a:gd name="connsiteX50" fmla="*/ 151827 w 1636313"/>
              <a:gd name="connsiteY50" fmla="*/ 515699 h 1322279"/>
              <a:gd name="connsiteX51" fmla="*/ 968755 w 1636313"/>
              <a:gd name="connsiteY51" fmla="*/ 1322279 h 1322279"/>
              <a:gd name="connsiteX0" fmla="*/ 471865 w 1636313"/>
              <a:gd name="connsiteY0" fmla="*/ 1310513 h 1322279"/>
              <a:gd name="connsiteX1" fmla="*/ 408547 w 1636313"/>
              <a:gd name="connsiteY1" fmla="*/ 1152732 h 1322279"/>
              <a:gd name="connsiteX2" fmla="*/ 140928 w 1636313"/>
              <a:gd name="connsiteY2" fmla="*/ 97636 h 1322279"/>
              <a:gd name="connsiteX3" fmla="*/ 993419 w 1636313"/>
              <a:gd name="connsiteY3" fmla="*/ 1552 h 1322279"/>
              <a:gd name="connsiteX4" fmla="*/ 1466752 w 1636313"/>
              <a:gd name="connsiteY4" fmla="*/ 45085 h 1322279"/>
              <a:gd name="connsiteX5" fmla="*/ 1625543 w 1636313"/>
              <a:gd name="connsiteY5" fmla="*/ 134090 h 1322279"/>
              <a:gd name="connsiteX6" fmla="*/ 1372495 w 1636313"/>
              <a:gd name="connsiteY6" fmla="*/ 208656 h 1322279"/>
              <a:gd name="connsiteX7" fmla="*/ 939394 w 1636313"/>
              <a:gd name="connsiteY7" fmla="*/ 224371 h 1322279"/>
              <a:gd name="connsiteX8" fmla="*/ 318108 w 1636313"/>
              <a:gd name="connsiteY8" fmla="*/ 163927 h 1322279"/>
              <a:gd name="connsiteX9" fmla="*/ 438145 w 1636313"/>
              <a:gd name="connsiteY9" fmla="*/ 92520 h 1322279"/>
              <a:gd name="connsiteX10" fmla="*/ 927652 w 1636313"/>
              <a:gd name="connsiteY10" fmla="*/ 67806 h 1322279"/>
              <a:gd name="connsiteX11" fmla="*/ 1307963 w 1636313"/>
              <a:gd name="connsiteY11" fmla="*/ 91723 h 1322279"/>
              <a:gd name="connsiteX12" fmla="*/ 1549839 w 1636313"/>
              <a:gd name="connsiteY12" fmla="*/ 141150 h 1322279"/>
              <a:gd name="connsiteX13" fmla="*/ 1616596 w 1636313"/>
              <a:gd name="connsiteY13" fmla="*/ 214920 h 1322279"/>
              <a:gd name="connsiteX14" fmla="*/ 1373728 w 1636313"/>
              <a:gd name="connsiteY14" fmla="*/ 273372 h 1322279"/>
              <a:gd name="connsiteX15" fmla="*/ 985291 w 1636313"/>
              <a:gd name="connsiteY15" fmla="*/ 289088 h 1322279"/>
              <a:gd name="connsiteX16" fmla="*/ 459328 w 1636313"/>
              <a:gd name="connsiteY16" fmla="*/ 256517 h 1322279"/>
              <a:gd name="connsiteX17" fmla="*/ 293394 w 1636313"/>
              <a:gd name="connsiteY17" fmla="*/ 209823 h 1322279"/>
              <a:gd name="connsiteX18" fmla="*/ 671158 w 1636313"/>
              <a:gd name="connsiteY18" fmla="*/ 142744 h 1322279"/>
              <a:gd name="connsiteX19" fmla="*/ 1278404 w 1636313"/>
              <a:gd name="connsiteY19" fmla="*/ 149805 h 1322279"/>
              <a:gd name="connsiteX20" fmla="*/ 1631537 w 1636313"/>
              <a:gd name="connsiteY20" fmla="*/ 251365 h 1322279"/>
              <a:gd name="connsiteX21" fmla="*/ 1433829 w 1636313"/>
              <a:gd name="connsiteY21" fmla="*/ 335726 h 1322279"/>
              <a:gd name="connsiteX22" fmla="*/ 1024208 w 1636313"/>
              <a:gd name="connsiteY22" fmla="*/ 365165 h 1322279"/>
              <a:gd name="connsiteX23" fmla="*/ 469919 w 1636313"/>
              <a:gd name="connsiteY23" fmla="*/ 340452 h 1322279"/>
              <a:gd name="connsiteX24" fmla="*/ 279272 w 1636313"/>
              <a:gd name="connsiteY24" fmla="*/ 280433 h 1322279"/>
              <a:gd name="connsiteX25" fmla="*/ 572387 w 1636313"/>
              <a:gd name="connsiteY25" fmla="*/ 240374 h 1322279"/>
              <a:gd name="connsiteX26" fmla="*/ 1225034 w 1636313"/>
              <a:gd name="connsiteY26" fmla="*/ 258372 h 1322279"/>
              <a:gd name="connsiteX27" fmla="*/ 1622177 w 1636313"/>
              <a:gd name="connsiteY27" fmla="*/ 329009 h 1322279"/>
              <a:gd name="connsiteX28" fmla="*/ 1486786 w 1636313"/>
              <a:gd name="connsiteY28" fmla="*/ 407503 h 1322279"/>
              <a:gd name="connsiteX29" fmla="*/ 912548 w 1636313"/>
              <a:gd name="connsiteY29" fmla="*/ 441641 h 1322279"/>
              <a:gd name="connsiteX30" fmla="*/ 487572 w 1636313"/>
              <a:gd name="connsiteY30" fmla="*/ 407531 h 1322279"/>
              <a:gd name="connsiteX31" fmla="*/ 288466 w 1636313"/>
              <a:gd name="connsiteY31" fmla="*/ 353405 h 1322279"/>
              <a:gd name="connsiteX32" fmla="*/ 370495 w 1636313"/>
              <a:gd name="connsiteY32" fmla="*/ 317731 h 1322279"/>
              <a:gd name="connsiteX33" fmla="*/ 548087 w 1636313"/>
              <a:gd name="connsiteY33" fmla="*/ 302757 h 1322279"/>
              <a:gd name="connsiteX34" fmla="*/ 920343 w 1636313"/>
              <a:gd name="connsiteY34" fmla="*/ 305436 h 1322279"/>
              <a:gd name="connsiteX35" fmla="*/ 1264116 w 1636313"/>
              <a:gd name="connsiteY35" fmla="*/ 329751 h 1322279"/>
              <a:gd name="connsiteX36" fmla="*/ 1485141 w 1636313"/>
              <a:gd name="connsiteY36" fmla="*/ 366649 h 1322279"/>
              <a:gd name="connsiteX37" fmla="*/ 1615034 w 1636313"/>
              <a:gd name="connsiteY37" fmla="*/ 420884 h 1322279"/>
              <a:gd name="connsiteX38" fmla="*/ 1398441 w 1636313"/>
              <a:gd name="connsiteY38" fmla="*/ 499324 h 1322279"/>
              <a:gd name="connsiteX39" fmla="*/ 913614 w 1636313"/>
              <a:gd name="connsiteY39" fmla="*/ 522870 h 1322279"/>
              <a:gd name="connsiteX40" fmla="*/ 445206 w 1636313"/>
              <a:gd name="connsiteY40" fmla="*/ 481672 h 1322279"/>
              <a:gd name="connsiteX41" fmla="*/ 293394 w 1636313"/>
              <a:gd name="connsiteY41" fmla="*/ 432245 h 1322279"/>
              <a:gd name="connsiteX42" fmla="*/ 523208 w 1636313"/>
              <a:gd name="connsiteY42" fmla="*/ 378889 h 1322279"/>
              <a:gd name="connsiteX43" fmla="*/ 1165428 w 1636313"/>
              <a:gd name="connsiteY43" fmla="*/ 393409 h 1322279"/>
              <a:gd name="connsiteX44" fmla="*/ 1503042 w 1636313"/>
              <a:gd name="connsiteY44" fmla="*/ 427121 h 1322279"/>
              <a:gd name="connsiteX45" fmla="*/ 1624393 w 1636313"/>
              <a:gd name="connsiteY45" fmla="*/ 485202 h 1322279"/>
              <a:gd name="connsiteX46" fmla="*/ 1523893 w 1636313"/>
              <a:gd name="connsiteY46" fmla="*/ 543256 h 1322279"/>
              <a:gd name="connsiteX47" fmla="*/ 1133819 w 1636313"/>
              <a:gd name="connsiteY47" fmla="*/ 587469 h 1322279"/>
              <a:gd name="connsiteX48" fmla="*/ 729863 w 1636313"/>
              <a:gd name="connsiteY48" fmla="*/ 577627 h 1322279"/>
              <a:gd name="connsiteX49" fmla="*/ 401360 w 1636313"/>
              <a:gd name="connsiteY49" fmla="*/ 529161 h 1322279"/>
              <a:gd name="connsiteX50" fmla="*/ 151827 w 1636313"/>
              <a:gd name="connsiteY50" fmla="*/ 515699 h 1322279"/>
              <a:gd name="connsiteX51" fmla="*/ 968755 w 1636313"/>
              <a:gd name="connsiteY51" fmla="*/ 1322279 h 1322279"/>
              <a:gd name="connsiteX0" fmla="*/ 477389 w 1641837"/>
              <a:gd name="connsiteY0" fmla="*/ 1310513 h 1322279"/>
              <a:gd name="connsiteX1" fmla="*/ 402920 w 1641837"/>
              <a:gd name="connsiteY1" fmla="*/ 1087161 h 1322279"/>
              <a:gd name="connsiteX2" fmla="*/ 146452 w 1641837"/>
              <a:gd name="connsiteY2" fmla="*/ 97636 h 1322279"/>
              <a:gd name="connsiteX3" fmla="*/ 998943 w 1641837"/>
              <a:gd name="connsiteY3" fmla="*/ 1552 h 1322279"/>
              <a:gd name="connsiteX4" fmla="*/ 1472276 w 1641837"/>
              <a:gd name="connsiteY4" fmla="*/ 45085 h 1322279"/>
              <a:gd name="connsiteX5" fmla="*/ 1631067 w 1641837"/>
              <a:gd name="connsiteY5" fmla="*/ 134090 h 1322279"/>
              <a:gd name="connsiteX6" fmla="*/ 1378019 w 1641837"/>
              <a:gd name="connsiteY6" fmla="*/ 208656 h 1322279"/>
              <a:gd name="connsiteX7" fmla="*/ 944918 w 1641837"/>
              <a:gd name="connsiteY7" fmla="*/ 224371 h 1322279"/>
              <a:gd name="connsiteX8" fmla="*/ 323632 w 1641837"/>
              <a:gd name="connsiteY8" fmla="*/ 163927 h 1322279"/>
              <a:gd name="connsiteX9" fmla="*/ 443669 w 1641837"/>
              <a:gd name="connsiteY9" fmla="*/ 92520 h 1322279"/>
              <a:gd name="connsiteX10" fmla="*/ 933176 w 1641837"/>
              <a:gd name="connsiteY10" fmla="*/ 67806 h 1322279"/>
              <a:gd name="connsiteX11" fmla="*/ 1313487 w 1641837"/>
              <a:gd name="connsiteY11" fmla="*/ 91723 h 1322279"/>
              <a:gd name="connsiteX12" fmla="*/ 1555363 w 1641837"/>
              <a:gd name="connsiteY12" fmla="*/ 141150 h 1322279"/>
              <a:gd name="connsiteX13" fmla="*/ 1622120 w 1641837"/>
              <a:gd name="connsiteY13" fmla="*/ 214920 h 1322279"/>
              <a:gd name="connsiteX14" fmla="*/ 1379252 w 1641837"/>
              <a:gd name="connsiteY14" fmla="*/ 273372 h 1322279"/>
              <a:gd name="connsiteX15" fmla="*/ 990815 w 1641837"/>
              <a:gd name="connsiteY15" fmla="*/ 289088 h 1322279"/>
              <a:gd name="connsiteX16" fmla="*/ 464852 w 1641837"/>
              <a:gd name="connsiteY16" fmla="*/ 256517 h 1322279"/>
              <a:gd name="connsiteX17" fmla="*/ 298918 w 1641837"/>
              <a:gd name="connsiteY17" fmla="*/ 209823 h 1322279"/>
              <a:gd name="connsiteX18" fmla="*/ 676682 w 1641837"/>
              <a:gd name="connsiteY18" fmla="*/ 142744 h 1322279"/>
              <a:gd name="connsiteX19" fmla="*/ 1283928 w 1641837"/>
              <a:gd name="connsiteY19" fmla="*/ 149805 h 1322279"/>
              <a:gd name="connsiteX20" fmla="*/ 1637061 w 1641837"/>
              <a:gd name="connsiteY20" fmla="*/ 251365 h 1322279"/>
              <a:gd name="connsiteX21" fmla="*/ 1439353 w 1641837"/>
              <a:gd name="connsiteY21" fmla="*/ 335726 h 1322279"/>
              <a:gd name="connsiteX22" fmla="*/ 1029732 w 1641837"/>
              <a:gd name="connsiteY22" fmla="*/ 365165 h 1322279"/>
              <a:gd name="connsiteX23" fmla="*/ 475443 w 1641837"/>
              <a:gd name="connsiteY23" fmla="*/ 340452 h 1322279"/>
              <a:gd name="connsiteX24" fmla="*/ 284796 w 1641837"/>
              <a:gd name="connsiteY24" fmla="*/ 280433 h 1322279"/>
              <a:gd name="connsiteX25" fmla="*/ 577911 w 1641837"/>
              <a:gd name="connsiteY25" fmla="*/ 240374 h 1322279"/>
              <a:gd name="connsiteX26" fmla="*/ 1230558 w 1641837"/>
              <a:gd name="connsiteY26" fmla="*/ 258372 h 1322279"/>
              <a:gd name="connsiteX27" fmla="*/ 1627701 w 1641837"/>
              <a:gd name="connsiteY27" fmla="*/ 329009 h 1322279"/>
              <a:gd name="connsiteX28" fmla="*/ 1492310 w 1641837"/>
              <a:gd name="connsiteY28" fmla="*/ 407503 h 1322279"/>
              <a:gd name="connsiteX29" fmla="*/ 918072 w 1641837"/>
              <a:gd name="connsiteY29" fmla="*/ 441641 h 1322279"/>
              <a:gd name="connsiteX30" fmla="*/ 493096 w 1641837"/>
              <a:gd name="connsiteY30" fmla="*/ 407531 h 1322279"/>
              <a:gd name="connsiteX31" fmla="*/ 293990 w 1641837"/>
              <a:gd name="connsiteY31" fmla="*/ 353405 h 1322279"/>
              <a:gd name="connsiteX32" fmla="*/ 376019 w 1641837"/>
              <a:gd name="connsiteY32" fmla="*/ 317731 h 1322279"/>
              <a:gd name="connsiteX33" fmla="*/ 553611 w 1641837"/>
              <a:gd name="connsiteY33" fmla="*/ 302757 h 1322279"/>
              <a:gd name="connsiteX34" fmla="*/ 925867 w 1641837"/>
              <a:gd name="connsiteY34" fmla="*/ 305436 h 1322279"/>
              <a:gd name="connsiteX35" fmla="*/ 1269640 w 1641837"/>
              <a:gd name="connsiteY35" fmla="*/ 329751 h 1322279"/>
              <a:gd name="connsiteX36" fmla="*/ 1490665 w 1641837"/>
              <a:gd name="connsiteY36" fmla="*/ 366649 h 1322279"/>
              <a:gd name="connsiteX37" fmla="*/ 1620558 w 1641837"/>
              <a:gd name="connsiteY37" fmla="*/ 420884 h 1322279"/>
              <a:gd name="connsiteX38" fmla="*/ 1403965 w 1641837"/>
              <a:gd name="connsiteY38" fmla="*/ 499324 h 1322279"/>
              <a:gd name="connsiteX39" fmla="*/ 919138 w 1641837"/>
              <a:gd name="connsiteY39" fmla="*/ 522870 h 1322279"/>
              <a:gd name="connsiteX40" fmla="*/ 450730 w 1641837"/>
              <a:gd name="connsiteY40" fmla="*/ 481672 h 1322279"/>
              <a:gd name="connsiteX41" fmla="*/ 298918 w 1641837"/>
              <a:gd name="connsiteY41" fmla="*/ 432245 h 1322279"/>
              <a:gd name="connsiteX42" fmla="*/ 528732 w 1641837"/>
              <a:gd name="connsiteY42" fmla="*/ 378889 h 1322279"/>
              <a:gd name="connsiteX43" fmla="*/ 1170952 w 1641837"/>
              <a:gd name="connsiteY43" fmla="*/ 393409 h 1322279"/>
              <a:gd name="connsiteX44" fmla="*/ 1508566 w 1641837"/>
              <a:gd name="connsiteY44" fmla="*/ 427121 h 1322279"/>
              <a:gd name="connsiteX45" fmla="*/ 1629917 w 1641837"/>
              <a:gd name="connsiteY45" fmla="*/ 485202 h 1322279"/>
              <a:gd name="connsiteX46" fmla="*/ 1529417 w 1641837"/>
              <a:gd name="connsiteY46" fmla="*/ 543256 h 1322279"/>
              <a:gd name="connsiteX47" fmla="*/ 1139343 w 1641837"/>
              <a:gd name="connsiteY47" fmla="*/ 587469 h 1322279"/>
              <a:gd name="connsiteX48" fmla="*/ 735387 w 1641837"/>
              <a:gd name="connsiteY48" fmla="*/ 577627 h 1322279"/>
              <a:gd name="connsiteX49" fmla="*/ 406884 w 1641837"/>
              <a:gd name="connsiteY49" fmla="*/ 529161 h 1322279"/>
              <a:gd name="connsiteX50" fmla="*/ 157351 w 1641837"/>
              <a:gd name="connsiteY50" fmla="*/ 515699 h 1322279"/>
              <a:gd name="connsiteX51" fmla="*/ 974279 w 1641837"/>
              <a:gd name="connsiteY51" fmla="*/ 1322279 h 1322279"/>
              <a:gd name="connsiteX0" fmla="*/ 498691 w 1663139"/>
              <a:gd name="connsiteY0" fmla="*/ 1310513 h 1322279"/>
              <a:gd name="connsiteX1" fmla="*/ 424222 w 1663139"/>
              <a:gd name="connsiteY1" fmla="*/ 1087161 h 1322279"/>
              <a:gd name="connsiteX2" fmla="*/ 167754 w 1663139"/>
              <a:gd name="connsiteY2" fmla="*/ 97636 h 1322279"/>
              <a:gd name="connsiteX3" fmla="*/ 1020245 w 1663139"/>
              <a:gd name="connsiteY3" fmla="*/ 1552 h 1322279"/>
              <a:gd name="connsiteX4" fmla="*/ 1493578 w 1663139"/>
              <a:gd name="connsiteY4" fmla="*/ 45085 h 1322279"/>
              <a:gd name="connsiteX5" fmla="*/ 1652369 w 1663139"/>
              <a:gd name="connsiteY5" fmla="*/ 134090 h 1322279"/>
              <a:gd name="connsiteX6" fmla="*/ 1399321 w 1663139"/>
              <a:gd name="connsiteY6" fmla="*/ 208656 h 1322279"/>
              <a:gd name="connsiteX7" fmla="*/ 966220 w 1663139"/>
              <a:gd name="connsiteY7" fmla="*/ 224371 h 1322279"/>
              <a:gd name="connsiteX8" fmla="*/ 344934 w 1663139"/>
              <a:gd name="connsiteY8" fmla="*/ 163927 h 1322279"/>
              <a:gd name="connsiteX9" fmla="*/ 464971 w 1663139"/>
              <a:gd name="connsiteY9" fmla="*/ 92520 h 1322279"/>
              <a:gd name="connsiteX10" fmla="*/ 954478 w 1663139"/>
              <a:gd name="connsiteY10" fmla="*/ 67806 h 1322279"/>
              <a:gd name="connsiteX11" fmla="*/ 1334789 w 1663139"/>
              <a:gd name="connsiteY11" fmla="*/ 91723 h 1322279"/>
              <a:gd name="connsiteX12" fmla="*/ 1576665 w 1663139"/>
              <a:gd name="connsiteY12" fmla="*/ 141150 h 1322279"/>
              <a:gd name="connsiteX13" fmla="*/ 1643422 w 1663139"/>
              <a:gd name="connsiteY13" fmla="*/ 214920 h 1322279"/>
              <a:gd name="connsiteX14" fmla="*/ 1400554 w 1663139"/>
              <a:gd name="connsiteY14" fmla="*/ 273372 h 1322279"/>
              <a:gd name="connsiteX15" fmla="*/ 1012117 w 1663139"/>
              <a:gd name="connsiteY15" fmla="*/ 289088 h 1322279"/>
              <a:gd name="connsiteX16" fmla="*/ 486154 w 1663139"/>
              <a:gd name="connsiteY16" fmla="*/ 256517 h 1322279"/>
              <a:gd name="connsiteX17" fmla="*/ 320220 w 1663139"/>
              <a:gd name="connsiteY17" fmla="*/ 209823 h 1322279"/>
              <a:gd name="connsiteX18" fmla="*/ 697984 w 1663139"/>
              <a:gd name="connsiteY18" fmla="*/ 142744 h 1322279"/>
              <a:gd name="connsiteX19" fmla="*/ 1305230 w 1663139"/>
              <a:gd name="connsiteY19" fmla="*/ 149805 h 1322279"/>
              <a:gd name="connsiteX20" fmla="*/ 1658363 w 1663139"/>
              <a:gd name="connsiteY20" fmla="*/ 251365 h 1322279"/>
              <a:gd name="connsiteX21" fmla="*/ 1460655 w 1663139"/>
              <a:gd name="connsiteY21" fmla="*/ 335726 h 1322279"/>
              <a:gd name="connsiteX22" fmla="*/ 1051034 w 1663139"/>
              <a:gd name="connsiteY22" fmla="*/ 365165 h 1322279"/>
              <a:gd name="connsiteX23" fmla="*/ 496745 w 1663139"/>
              <a:gd name="connsiteY23" fmla="*/ 340452 h 1322279"/>
              <a:gd name="connsiteX24" fmla="*/ 306098 w 1663139"/>
              <a:gd name="connsiteY24" fmla="*/ 280433 h 1322279"/>
              <a:gd name="connsiteX25" fmla="*/ 599213 w 1663139"/>
              <a:gd name="connsiteY25" fmla="*/ 240374 h 1322279"/>
              <a:gd name="connsiteX26" fmla="*/ 1251860 w 1663139"/>
              <a:gd name="connsiteY26" fmla="*/ 258372 h 1322279"/>
              <a:gd name="connsiteX27" fmla="*/ 1649003 w 1663139"/>
              <a:gd name="connsiteY27" fmla="*/ 329009 h 1322279"/>
              <a:gd name="connsiteX28" fmla="*/ 1513612 w 1663139"/>
              <a:gd name="connsiteY28" fmla="*/ 407503 h 1322279"/>
              <a:gd name="connsiteX29" fmla="*/ 939374 w 1663139"/>
              <a:gd name="connsiteY29" fmla="*/ 441641 h 1322279"/>
              <a:gd name="connsiteX30" fmla="*/ 514398 w 1663139"/>
              <a:gd name="connsiteY30" fmla="*/ 407531 h 1322279"/>
              <a:gd name="connsiteX31" fmla="*/ 315292 w 1663139"/>
              <a:gd name="connsiteY31" fmla="*/ 353405 h 1322279"/>
              <a:gd name="connsiteX32" fmla="*/ 397321 w 1663139"/>
              <a:gd name="connsiteY32" fmla="*/ 317731 h 1322279"/>
              <a:gd name="connsiteX33" fmla="*/ 574913 w 1663139"/>
              <a:gd name="connsiteY33" fmla="*/ 302757 h 1322279"/>
              <a:gd name="connsiteX34" fmla="*/ 947169 w 1663139"/>
              <a:gd name="connsiteY34" fmla="*/ 305436 h 1322279"/>
              <a:gd name="connsiteX35" fmla="*/ 1290942 w 1663139"/>
              <a:gd name="connsiteY35" fmla="*/ 329751 h 1322279"/>
              <a:gd name="connsiteX36" fmla="*/ 1511967 w 1663139"/>
              <a:gd name="connsiteY36" fmla="*/ 366649 h 1322279"/>
              <a:gd name="connsiteX37" fmla="*/ 1641860 w 1663139"/>
              <a:gd name="connsiteY37" fmla="*/ 420884 h 1322279"/>
              <a:gd name="connsiteX38" fmla="*/ 1425267 w 1663139"/>
              <a:gd name="connsiteY38" fmla="*/ 499324 h 1322279"/>
              <a:gd name="connsiteX39" fmla="*/ 940440 w 1663139"/>
              <a:gd name="connsiteY39" fmla="*/ 522870 h 1322279"/>
              <a:gd name="connsiteX40" fmla="*/ 472032 w 1663139"/>
              <a:gd name="connsiteY40" fmla="*/ 481672 h 1322279"/>
              <a:gd name="connsiteX41" fmla="*/ 320220 w 1663139"/>
              <a:gd name="connsiteY41" fmla="*/ 432245 h 1322279"/>
              <a:gd name="connsiteX42" fmla="*/ 550034 w 1663139"/>
              <a:gd name="connsiteY42" fmla="*/ 378889 h 1322279"/>
              <a:gd name="connsiteX43" fmla="*/ 1192254 w 1663139"/>
              <a:gd name="connsiteY43" fmla="*/ 393409 h 1322279"/>
              <a:gd name="connsiteX44" fmla="*/ 1529868 w 1663139"/>
              <a:gd name="connsiteY44" fmla="*/ 427121 h 1322279"/>
              <a:gd name="connsiteX45" fmla="*/ 1651219 w 1663139"/>
              <a:gd name="connsiteY45" fmla="*/ 485202 h 1322279"/>
              <a:gd name="connsiteX46" fmla="*/ 1550719 w 1663139"/>
              <a:gd name="connsiteY46" fmla="*/ 543256 h 1322279"/>
              <a:gd name="connsiteX47" fmla="*/ 1160645 w 1663139"/>
              <a:gd name="connsiteY47" fmla="*/ 587469 h 1322279"/>
              <a:gd name="connsiteX48" fmla="*/ 756689 w 1663139"/>
              <a:gd name="connsiteY48" fmla="*/ 577627 h 1322279"/>
              <a:gd name="connsiteX49" fmla="*/ 428186 w 1663139"/>
              <a:gd name="connsiteY49" fmla="*/ 529161 h 1322279"/>
              <a:gd name="connsiteX50" fmla="*/ 178653 w 1663139"/>
              <a:gd name="connsiteY50" fmla="*/ 515699 h 1322279"/>
              <a:gd name="connsiteX51" fmla="*/ 995581 w 1663139"/>
              <a:gd name="connsiteY51" fmla="*/ 1322279 h 1322279"/>
              <a:gd name="connsiteX0" fmla="*/ 510969 w 1675417"/>
              <a:gd name="connsiteY0" fmla="*/ 1310513 h 1322279"/>
              <a:gd name="connsiteX1" fmla="*/ 436500 w 1675417"/>
              <a:gd name="connsiteY1" fmla="*/ 1087161 h 1322279"/>
              <a:gd name="connsiteX2" fmla="*/ 180032 w 1675417"/>
              <a:gd name="connsiteY2" fmla="*/ 97636 h 1322279"/>
              <a:gd name="connsiteX3" fmla="*/ 1032523 w 1675417"/>
              <a:gd name="connsiteY3" fmla="*/ 1552 h 1322279"/>
              <a:gd name="connsiteX4" fmla="*/ 1505856 w 1675417"/>
              <a:gd name="connsiteY4" fmla="*/ 45085 h 1322279"/>
              <a:gd name="connsiteX5" fmla="*/ 1664647 w 1675417"/>
              <a:gd name="connsiteY5" fmla="*/ 134090 h 1322279"/>
              <a:gd name="connsiteX6" fmla="*/ 1411599 w 1675417"/>
              <a:gd name="connsiteY6" fmla="*/ 208656 h 1322279"/>
              <a:gd name="connsiteX7" fmla="*/ 978498 w 1675417"/>
              <a:gd name="connsiteY7" fmla="*/ 224371 h 1322279"/>
              <a:gd name="connsiteX8" fmla="*/ 357212 w 1675417"/>
              <a:gd name="connsiteY8" fmla="*/ 163927 h 1322279"/>
              <a:gd name="connsiteX9" fmla="*/ 477249 w 1675417"/>
              <a:gd name="connsiteY9" fmla="*/ 92520 h 1322279"/>
              <a:gd name="connsiteX10" fmla="*/ 966756 w 1675417"/>
              <a:gd name="connsiteY10" fmla="*/ 67806 h 1322279"/>
              <a:gd name="connsiteX11" fmla="*/ 1347067 w 1675417"/>
              <a:gd name="connsiteY11" fmla="*/ 91723 h 1322279"/>
              <a:gd name="connsiteX12" fmla="*/ 1588943 w 1675417"/>
              <a:gd name="connsiteY12" fmla="*/ 141150 h 1322279"/>
              <a:gd name="connsiteX13" fmla="*/ 1655700 w 1675417"/>
              <a:gd name="connsiteY13" fmla="*/ 214920 h 1322279"/>
              <a:gd name="connsiteX14" fmla="*/ 1412832 w 1675417"/>
              <a:gd name="connsiteY14" fmla="*/ 273372 h 1322279"/>
              <a:gd name="connsiteX15" fmla="*/ 1024395 w 1675417"/>
              <a:gd name="connsiteY15" fmla="*/ 289088 h 1322279"/>
              <a:gd name="connsiteX16" fmla="*/ 498432 w 1675417"/>
              <a:gd name="connsiteY16" fmla="*/ 256517 h 1322279"/>
              <a:gd name="connsiteX17" fmla="*/ 332498 w 1675417"/>
              <a:gd name="connsiteY17" fmla="*/ 209823 h 1322279"/>
              <a:gd name="connsiteX18" fmla="*/ 710262 w 1675417"/>
              <a:gd name="connsiteY18" fmla="*/ 142744 h 1322279"/>
              <a:gd name="connsiteX19" fmla="*/ 1317508 w 1675417"/>
              <a:gd name="connsiteY19" fmla="*/ 149805 h 1322279"/>
              <a:gd name="connsiteX20" fmla="*/ 1670641 w 1675417"/>
              <a:gd name="connsiteY20" fmla="*/ 251365 h 1322279"/>
              <a:gd name="connsiteX21" fmla="*/ 1472933 w 1675417"/>
              <a:gd name="connsiteY21" fmla="*/ 335726 h 1322279"/>
              <a:gd name="connsiteX22" fmla="*/ 1063312 w 1675417"/>
              <a:gd name="connsiteY22" fmla="*/ 365165 h 1322279"/>
              <a:gd name="connsiteX23" fmla="*/ 509023 w 1675417"/>
              <a:gd name="connsiteY23" fmla="*/ 340452 h 1322279"/>
              <a:gd name="connsiteX24" fmla="*/ 318376 w 1675417"/>
              <a:gd name="connsiteY24" fmla="*/ 280433 h 1322279"/>
              <a:gd name="connsiteX25" fmla="*/ 611491 w 1675417"/>
              <a:gd name="connsiteY25" fmla="*/ 240374 h 1322279"/>
              <a:gd name="connsiteX26" fmla="*/ 1264138 w 1675417"/>
              <a:gd name="connsiteY26" fmla="*/ 258372 h 1322279"/>
              <a:gd name="connsiteX27" fmla="*/ 1661281 w 1675417"/>
              <a:gd name="connsiteY27" fmla="*/ 329009 h 1322279"/>
              <a:gd name="connsiteX28" fmla="*/ 1525890 w 1675417"/>
              <a:gd name="connsiteY28" fmla="*/ 407503 h 1322279"/>
              <a:gd name="connsiteX29" fmla="*/ 951652 w 1675417"/>
              <a:gd name="connsiteY29" fmla="*/ 441641 h 1322279"/>
              <a:gd name="connsiteX30" fmla="*/ 526676 w 1675417"/>
              <a:gd name="connsiteY30" fmla="*/ 407531 h 1322279"/>
              <a:gd name="connsiteX31" fmla="*/ 327570 w 1675417"/>
              <a:gd name="connsiteY31" fmla="*/ 353405 h 1322279"/>
              <a:gd name="connsiteX32" fmla="*/ 409599 w 1675417"/>
              <a:gd name="connsiteY32" fmla="*/ 317731 h 1322279"/>
              <a:gd name="connsiteX33" fmla="*/ 587191 w 1675417"/>
              <a:gd name="connsiteY33" fmla="*/ 302757 h 1322279"/>
              <a:gd name="connsiteX34" fmla="*/ 959447 w 1675417"/>
              <a:gd name="connsiteY34" fmla="*/ 305436 h 1322279"/>
              <a:gd name="connsiteX35" fmla="*/ 1303220 w 1675417"/>
              <a:gd name="connsiteY35" fmla="*/ 329751 h 1322279"/>
              <a:gd name="connsiteX36" fmla="*/ 1524245 w 1675417"/>
              <a:gd name="connsiteY36" fmla="*/ 366649 h 1322279"/>
              <a:gd name="connsiteX37" fmla="*/ 1654138 w 1675417"/>
              <a:gd name="connsiteY37" fmla="*/ 420884 h 1322279"/>
              <a:gd name="connsiteX38" fmla="*/ 1437545 w 1675417"/>
              <a:gd name="connsiteY38" fmla="*/ 499324 h 1322279"/>
              <a:gd name="connsiteX39" fmla="*/ 952718 w 1675417"/>
              <a:gd name="connsiteY39" fmla="*/ 522870 h 1322279"/>
              <a:gd name="connsiteX40" fmla="*/ 484310 w 1675417"/>
              <a:gd name="connsiteY40" fmla="*/ 481672 h 1322279"/>
              <a:gd name="connsiteX41" fmla="*/ 332498 w 1675417"/>
              <a:gd name="connsiteY41" fmla="*/ 432245 h 1322279"/>
              <a:gd name="connsiteX42" fmla="*/ 562312 w 1675417"/>
              <a:gd name="connsiteY42" fmla="*/ 378889 h 1322279"/>
              <a:gd name="connsiteX43" fmla="*/ 1204532 w 1675417"/>
              <a:gd name="connsiteY43" fmla="*/ 393409 h 1322279"/>
              <a:gd name="connsiteX44" fmla="*/ 1542146 w 1675417"/>
              <a:gd name="connsiteY44" fmla="*/ 427121 h 1322279"/>
              <a:gd name="connsiteX45" fmla="*/ 1663497 w 1675417"/>
              <a:gd name="connsiteY45" fmla="*/ 485202 h 1322279"/>
              <a:gd name="connsiteX46" fmla="*/ 1562997 w 1675417"/>
              <a:gd name="connsiteY46" fmla="*/ 543256 h 1322279"/>
              <a:gd name="connsiteX47" fmla="*/ 1172923 w 1675417"/>
              <a:gd name="connsiteY47" fmla="*/ 587469 h 1322279"/>
              <a:gd name="connsiteX48" fmla="*/ 768967 w 1675417"/>
              <a:gd name="connsiteY48" fmla="*/ 577627 h 1322279"/>
              <a:gd name="connsiteX49" fmla="*/ 440464 w 1675417"/>
              <a:gd name="connsiteY49" fmla="*/ 529161 h 1322279"/>
              <a:gd name="connsiteX50" fmla="*/ 190931 w 1675417"/>
              <a:gd name="connsiteY50" fmla="*/ 515699 h 1322279"/>
              <a:gd name="connsiteX51" fmla="*/ 1007859 w 1675417"/>
              <a:gd name="connsiteY51" fmla="*/ 1322279 h 1322279"/>
              <a:gd name="connsiteX0" fmla="*/ 523455 w 1687903"/>
              <a:gd name="connsiteY0" fmla="*/ 1310513 h 1322279"/>
              <a:gd name="connsiteX1" fmla="*/ 448986 w 1687903"/>
              <a:gd name="connsiteY1" fmla="*/ 1087161 h 1322279"/>
              <a:gd name="connsiteX2" fmla="*/ 192518 w 1687903"/>
              <a:gd name="connsiteY2" fmla="*/ 97636 h 1322279"/>
              <a:gd name="connsiteX3" fmla="*/ 1045009 w 1687903"/>
              <a:gd name="connsiteY3" fmla="*/ 1552 h 1322279"/>
              <a:gd name="connsiteX4" fmla="*/ 1518342 w 1687903"/>
              <a:gd name="connsiteY4" fmla="*/ 45085 h 1322279"/>
              <a:gd name="connsiteX5" fmla="*/ 1677133 w 1687903"/>
              <a:gd name="connsiteY5" fmla="*/ 134090 h 1322279"/>
              <a:gd name="connsiteX6" fmla="*/ 1424085 w 1687903"/>
              <a:gd name="connsiteY6" fmla="*/ 208656 h 1322279"/>
              <a:gd name="connsiteX7" fmla="*/ 990984 w 1687903"/>
              <a:gd name="connsiteY7" fmla="*/ 224371 h 1322279"/>
              <a:gd name="connsiteX8" fmla="*/ 369698 w 1687903"/>
              <a:gd name="connsiteY8" fmla="*/ 163927 h 1322279"/>
              <a:gd name="connsiteX9" fmla="*/ 489735 w 1687903"/>
              <a:gd name="connsiteY9" fmla="*/ 92520 h 1322279"/>
              <a:gd name="connsiteX10" fmla="*/ 979242 w 1687903"/>
              <a:gd name="connsiteY10" fmla="*/ 67806 h 1322279"/>
              <a:gd name="connsiteX11" fmla="*/ 1359553 w 1687903"/>
              <a:gd name="connsiteY11" fmla="*/ 91723 h 1322279"/>
              <a:gd name="connsiteX12" fmla="*/ 1601429 w 1687903"/>
              <a:gd name="connsiteY12" fmla="*/ 141150 h 1322279"/>
              <a:gd name="connsiteX13" fmla="*/ 1668186 w 1687903"/>
              <a:gd name="connsiteY13" fmla="*/ 214920 h 1322279"/>
              <a:gd name="connsiteX14" fmla="*/ 1425318 w 1687903"/>
              <a:gd name="connsiteY14" fmla="*/ 273372 h 1322279"/>
              <a:gd name="connsiteX15" fmla="*/ 1036881 w 1687903"/>
              <a:gd name="connsiteY15" fmla="*/ 289088 h 1322279"/>
              <a:gd name="connsiteX16" fmla="*/ 510918 w 1687903"/>
              <a:gd name="connsiteY16" fmla="*/ 256517 h 1322279"/>
              <a:gd name="connsiteX17" fmla="*/ 344984 w 1687903"/>
              <a:gd name="connsiteY17" fmla="*/ 209823 h 1322279"/>
              <a:gd name="connsiteX18" fmla="*/ 722748 w 1687903"/>
              <a:gd name="connsiteY18" fmla="*/ 142744 h 1322279"/>
              <a:gd name="connsiteX19" fmla="*/ 1329994 w 1687903"/>
              <a:gd name="connsiteY19" fmla="*/ 149805 h 1322279"/>
              <a:gd name="connsiteX20" fmla="*/ 1683127 w 1687903"/>
              <a:gd name="connsiteY20" fmla="*/ 251365 h 1322279"/>
              <a:gd name="connsiteX21" fmla="*/ 1485419 w 1687903"/>
              <a:gd name="connsiteY21" fmla="*/ 335726 h 1322279"/>
              <a:gd name="connsiteX22" fmla="*/ 1075798 w 1687903"/>
              <a:gd name="connsiteY22" fmla="*/ 365165 h 1322279"/>
              <a:gd name="connsiteX23" fmla="*/ 521509 w 1687903"/>
              <a:gd name="connsiteY23" fmla="*/ 340452 h 1322279"/>
              <a:gd name="connsiteX24" fmla="*/ 330862 w 1687903"/>
              <a:gd name="connsiteY24" fmla="*/ 280433 h 1322279"/>
              <a:gd name="connsiteX25" fmla="*/ 623977 w 1687903"/>
              <a:gd name="connsiteY25" fmla="*/ 240374 h 1322279"/>
              <a:gd name="connsiteX26" fmla="*/ 1276624 w 1687903"/>
              <a:gd name="connsiteY26" fmla="*/ 258372 h 1322279"/>
              <a:gd name="connsiteX27" fmla="*/ 1673767 w 1687903"/>
              <a:gd name="connsiteY27" fmla="*/ 329009 h 1322279"/>
              <a:gd name="connsiteX28" fmla="*/ 1538376 w 1687903"/>
              <a:gd name="connsiteY28" fmla="*/ 407503 h 1322279"/>
              <a:gd name="connsiteX29" fmla="*/ 964138 w 1687903"/>
              <a:gd name="connsiteY29" fmla="*/ 441641 h 1322279"/>
              <a:gd name="connsiteX30" fmla="*/ 539162 w 1687903"/>
              <a:gd name="connsiteY30" fmla="*/ 407531 h 1322279"/>
              <a:gd name="connsiteX31" fmla="*/ 340056 w 1687903"/>
              <a:gd name="connsiteY31" fmla="*/ 353405 h 1322279"/>
              <a:gd name="connsiteX32" fmla="*/ 422085 w 1687903"/>
              <a:gd name="connsiteY32" fmla="*/ 317731 h 1322279"/>
              <a:gd name="connsiteX33" fmla="*/ 599677 w 1687903"/>
              <a:gd name="connsiteY33" fmla="*/ 302757 h 1322279"/>
              <a:gd name="connsiteX34" fmla="*/ 971933 w 1687903"/>
              <a:gd name="connsiteY34" fmla="*/ 305436 h 1322279"/>
              <a:gd name="connsiteX35" fmla="*/ 1315706 w 1687903"/>
              <a:gd name="connsiteY35" fmla="*/ 329751 h 1322279"/>
              <a:gd name="connsiteX36" fmla="*/ 1536731 w 1687903"/>
              <a:gd name="connsiteY36" fmla="*/ 366649 h 1322279"/>
              <a:gd name="connsiteX37" fmla="*/ 1666624 w 1687903"/>
              <a:gd name="connsiteY37" fmla="*/ 420884 h 1322279"/>
              <a:gd name="connsiteX38" fmla="*/ 1450031 w 1687903"/>
              <a:gd name="connsiteY38" fmla="*/ 499324 h 1322279"/>
              <a:gd name="connsiteX39" fmla="*/ 965204 w 1687903"/>
              <a:gd name="connsiteY39" fmla="*/ 522870 h 1322279"/>
              <a:gd name="connsiteX40" fmla="*/ 496796 w 1687903"/>
              <a:gd name="connsiteY40" fmla="*/ 481672 h 1322279"/>
              <a:gd name="connsiteX41" fmla="*/ 344984 w 1687903"/>
              <a:gd name="connsiteY41" fmla="*/ 432245 h 1322279"/>
              <a:gd name="connsiteX42" fmla="*/ 574798 w 1687903"/>
              <a:gd name="connsiteY42" fmla="*/ 378889 h 1322279"/>
              <a:gd name="connsiteX43" fmla="*/ 1217018 w 1687903"/>
              <a:gd name="connsiteY43" fmla="*/ 393409 h 1322279"/>
              <a:gd name="connsiteX44" fmla="*/ 1554632 w 1687903"/>
              <a:gd name="connsiteY44" fmla="*/ 427121 h 1322279"/>
              <a:gd name="connsiteX45" fmla="*/ 1675983 w 1687903"/>
              <a:gd name="connsiteY45" fmla="*/ 485202 h 1322279"/>
              <a:gd name="connsiteX46" fmla="*/ 1575483 w 1687903"/>
              <a:gd name="connsiteY46" fmla="*/ 543256 h 1322279"/>
              <a:gd name="connsiteX47" fmla="*/ 1185409 w 1687903"/>
              <a:gd name="connsiteY47" fmla="*/ 587469 h 1322279"/>
              <a:gd name="connsiteX48" fmla="*/ 781453 w 1687903"/>
              <a:gd name="connsiteY48" fmla="*/ 577627 h 1322279"/>
              <a:gd name="connsiteX49" fmla="*/ 452950 w 1687903"/>
              <a:gd name="connsiteY49" fmla="*/ 529161 h 1322279"/>
              <a:gd name="connsiteX50" fmla="*/ 203417 w 1687903"/>
              <a:gd name="connsiteY50" fmla="*/ 515699 h 1322279"/>
              <a:gd name="connsiteX51" fmla="*/ 1020345 w 1687903"/>
              <a:gd name="connsiteY51" fmla="*/ 1322279 h 1322279"/>
              <a:gd name="connsiteX0" fmla="*/ 523455 w 1687903"/>
              <a:gd name="connsiteY0" fmla="*/ 1310513 h 1322279"/>
              <a:gd name="connsiteX1" fmla="*/ 448986 w 1687903"/>
              <a:gd name="connsiteY1" fmla="*/ 1087161 h 1322279"/>
              <a:gd name="connsiteX2" fmla="*/ 192518 w 1687903"/>
              <a:gd name="connsiteY2" fmla="*/ 97636 h 1322279"/>
              <a:gd name="connsiteX3" fmla="*/ 1045009 w 1687903"/>
              <a:gd name="connsiteY3" fmla="*/ 1552 h 1322279"/>
              <a:gd name="connsiteX4" fmla="*/ 1518342 w 1687903"/>
              <a:gd name="connsiteY4" fmla="*/ 45085 h 1322279"/>
              <a:gd name="connsiteX5" fmla="*/ 1677133 w 1687903"/>
              <a:gd name="connsiteY5" fmla="*/ 134090 h 1322279"/>
              <a:gd name="connsiteX6" fmla="*/ 1424085 w 1687903"/>
              <a:gd name="connsiteY6" fmla="*/ 208656 h 1322279"/>
              <a:gd name="connsiteX7" fmla="*/ 990984 w 1687903"/>
              <a:gd name="connsiteY7" fmla="*/ 224371 h 1322279"/>
              <a:gd name="connsiteX8" fmla="*/ 369698 w 1687903"/>
              <a:gd name="connsiteY8" fmla="*/ 163927 h 1322279"/>
              <a:gd name="connsiteX9" fmla="*/ 489735 w 1687903"/>
              <a:gd name="connsiteY9" fmla="*/ 92520 h 1322279"/>
              <a:gd name="connsiteX10" fmla="*/ 979242 w 1687903"/>
              <a:gd name="connsiteY10" fmla="*/ 67806 h 1322279"/>
              <a:gd name="connsiteX11" fmla="*/ 1359553 w 1687903"/>
              <a:gd name="connsiteY11" fmla="*/ 91723 h 1322279"/>
              <a:gd name="connsiteX12" fmla="*/ 1601429 w 1687903"/>
              <a:gd name="connsiteY12" fmla="*/ 141150 h 1322279"/>
              <a:gd name="connsiteX13" fmla="*/ 1668186 w 1687903"/>
              <a:gd name="connsiteY13" fmla="*/ 214920 h 1322279"/>
              <a:gd name="connsiteX14" fmla="*/ 1425318 w 1687903"/>
              <a:gd name="connsiteY14" fmla="*/ 273372 h 1322279"/>
              <a:gd name="connsiteX15" fmla="*/ 1036881 w 1687903"/>
              <a:gd name="connsiteY15" fmla="*/ 289088 h 1322279"/>
              <a:gd name="connsiteX16" fmla="*/ 510918 w 1687903"/>
              <a:gd name="connsiteY16" fmla="*/ 256517 h 1322279"/>
              <a:gd name="connsiteX17" fmla="*/ 344984 w 1687903"/>
              <a:gd name="connsiteY17" fmla="*/ 209823 h 1322279"/>
              <a:gd name="connsiteX18" fmla="*/ 722748 w 1687903"/>
              <a:gd name="connsiteY18" fmla="*/ 142744 h 1322279"/>
              <a:gd name="connsiteX19" fmla="*/ 1329994 w 1687903"/>
              <a:gd name="connsiteY19" fmla="*/ 149805 h 1322279"/>
              <a:gd name="connsiteX20" fmla="*/ 1683127 w 1687903"/>
              <a:gd name="connsiteY20" fmla="*/ 251365 h 1322279"/>
              <a:gd name="connsiteX21" fmla="*/ 1485419 w 1687903"/>
              <a:gd name="connsiteY21" fmla="*/ 335726 h 1322279"/>
              <a:gd name="connsiteX22" fmla="*/ 1075798 w 1687903"/>
              <a:gd name="connsiteY22" fmla="*/ 365165 h 1322279"/>
              <a:gd name="connsiteX23" fmla="*/ 521509 w 1687903"/>
              <a:gd name="connsiteY23" fmla="*/ 340452 h 1322279"/>
              <a:gd name="connsiteX24" fmla="*/ 330862 w 1687903"/>
              <a:gd name="connsiteY24" fmla="*/ 280433 h 1322279"/>
              <a:gd name="connsiteX25" fmla="*/ 623977 w 1687903"/>
              <a:gd name="connsiteY25" fmla="*/ 240374 h 1322279"/>
              <a:gd name="connsiteX26" fmla="*/ 1276624 w 1687903"/>
              <a:gd name="connsiteY26" fmla="*/ 258372 h 1322279"/>
              <a:gd name="connsiteX27" fmla="*/ 1673767 w 1687903"/>
              <a:gd name="connsiteY27" fmla="*/ 329009 h 1322279"/>
              <a:gd name="connsiteX28" fmla="*/ 1538376 w 1687903"/>
              <a:gd name="connsiteY28" fmla="*/ 407503 h 1322279"/>
              <a:gd name="connsiteX29" fmla="*/ 964138 w 1687903"/>
              <a:gd name="connsiteY29" fmla="*/ 441641 h 1322279"/>
              <a:gd name="connsiteX30" fmla="*/ 539162 w 1687903"/>
              <a:gd name="connsiteY30" fmla="*/ 407531 h 1322279"/>
              <a:gd name="connsiteX31" fmla="*/ 340056 w 1687903"/>
              <a:gd name="connsiteY31" fmla="*/ 353405 h 1322279"/>
              <a:gd name="connsiteX32" fmla="*/ 422085 w 1687903"/>
              <a:gd name="connsiteY32" fmla="*/ 317731 h 1322279"/>
              <a:gd name="connsiteX33" fmla="*/ 599677 w 1687903"/>
              <a:gd name="connsiteY33" fmla="*/ 302757 h 1322279"/>
              <a:gd name="connsiteX34" fmla="*/ 971933 w 1687903"/>
              <a:gd name="connsiteY34" fmla="*/ 305436 h 1322279"/>
              <a:gd name="connsiteX35" fmla="*/ 1315706 w 1687903"/>
              <a:gd name="connsiteY35" fmla="*/ 329751 h 1322279"/>
              <a:gd name="connsiteX36" fmla="*/ 1536731 w 1687903"/>
              <a:gd name="connsiteY36" fmla="*/ 366649 h 1322279"/>
              <a:gd name="connsiteX37" fmla="*/ 1666624 w 1687903"/>
              <a:gd name="connsiteY37" fmla="*/ 420884 h 1322279"/>
              <a:gd name="connsiteX38" fmla="*/ 1450031 w 1687903"/>
              <a:gd name="connsiteY38" fmla="*/ 499324 h 1322279"/>
              <a:gd name="connsiteX39" fmla="*/ 965204 w 1687903"/>
              <a:gd name="connsiteY39" fmla="*/ 522870 h 1322279"/>
              <a:gd name="connsiteX40" fmla="*/ 496796 w 1687903"/>
              <a:gd name="connsiteY40" fmla="*/ 481672 h 1322279"/>
              <a:gd name="connsiteX41" fmla="*/ 344984 w 1687903"/>
              <a:gd name="connsiteY41" fmla="*/ 432245 h 1322279"/>
              <a:gd name="connsiteX42" fmla="*/ 574798 w 1687903"/>
              <a:gd name="connsiteY42" fmla="*/ 378889 h 1322279"/>
              <a:gd name="connsiteX43" fmla="*/ 1217018 w 1687903"/>
              <a:gd name="connsiteY43" fmla="*/ 393409 h 1322279"/>
              <a:gd name="connsiteX44" fmla="*/ 1554632 w 1687903"/>
              <a:gd name="connsiteY44" fmla="*/ 427121 h 1322279"/>
              <a:gd name="connsiteX45" fmla="*/ 1675983 w 1687903"/>
              <a:gd name="connsiteY45" fmla="*/ 485202 h 1322279"/>
              <a:gd name="connsiteX46" fmla="*/ 1575483 w 1687903"/>
              <a:gd name="connsiteY46" fmla="*/ 543256 h 1322279"/>
              <a:gd name="connsiteX47" fmla="*/ 1185409 w 1687903"/>
              <a:gd name="connsiteY47" fmla="*/ 587469 h 1322279"/>
              <a:gd name="connsiteX48" fmla="*/ 781453 w 1687903"/>
              <a:gd name="connsiteY48" fmla="*/ 577627 h 1322279"/>
              <a:gd name="connsiteX49" fmla="*/ 452950 w 1687903"/>
              <a:gd name="connsiteY49" fmla="*/ 529161 h 1322279"/>
              <a:gd name="connsiteX50" fmla="*/ 248022 w 1687903"/>
              <a:gd name="connsiteY50" fmla="*/ 521660 h 1322279"/>
              <a:gd name="connsiteX51" fmla="*/ 1020345 w 1687903"/>
              <a:gd name="connsiteY51" fmla="*/ 1322279 h 1322279"/>
              <a:gd name="connsiteX0" fmla="*/ 523455 w 1687903"/>
              <a:gd name="connsiteY0" fmla="*/ 1313072 h 1324838"/>
              <a:gd name="connsiteX1" fmla="*/ 448986 w 1687903"/>
              <a:gd name="connsiteY1" fmla="*/ 1089720 h 1324838"/>
              <a:gd name="connsiteX2" fmla="*/ 192518 w 1687903"/>
              <a:gd name="connsiteY2" fmla="*/ 100195 h 1324838"/>
              <a:gd name="connsiteX3" fmla="*/ 1045009 w 1687903"/>
              <a:gd name="connsiteY3" fmla="*/ 4111 h 1324838"/>
              <a:gd name="connsiteX4" fmla="*/ 1518342 w 1687903"/>
              <a:gd name="connsiteY4" fmla="*/ 47644 h 1324838"/>
              <a:gd name="connsiteX5" fmla="*/ 1677133 w 1687903"/>
              <a:gd name="connsiteY5" fmla="*/ 136649 h 1324838"/>
              <a:gd name="connsiteX6" fmla="*/ 1424085 w 1687903"/>
              <a:gd name="connsiteY6" fmla="*/ 211215 h 1324838"/>
              <a:gd name="connsiteX7" fmla="*/ 990984 w 1687903"/>
              <a:gd name="connsiteY7" fmla="*/ 226930 h 1324838"/>
              <a:gd name="connsiteX8" fmla="*/ 369698 w 1687903"/>
              <a:gd name="connsiteY8" fmla="*/ 166486 h 1324838"/>
              <a:gd name="connsiteX9" fmla="*/ 489735 w 1687903"/>
              <a:gd name="connsiteY9" fmla="*/ 95079 h 1324838"/>
              <a:gd name="connsiteX10" fmla="*/ 979242 w 1687903"/>
              <a:gd name="connsiteY10" fmla="*/ 70365 h 1324838"/>
              <a:gd name="connsiteX11" fmla="*/ 1359553 w 1687903"/>
              <a:gd name="connsiteY11" fmla="*/ 94282 h 1324838"/>
              <a:gd name="connsiteX12" fmla="*/ 1601429 w 1687903"/>
              <a:gd name="connsiteY12" fmla="*/ 143709 h 1324838"/>
              <a:gd name="connsiteX13" fmla="*/ 1668186 w 1687903"/>
              <a:gd name="connsiteY13" fmla="*/ 217479 h 1324838"/>
              <a:gd name="connsiteX14" fmla="*/ 1425318 w 1687903"/>
              <a:gd name="connsiteY14" fmla="*/ 275931 h 1324838"/>
              <a:gd name="connsiteX15" fmla="*/ 1036881 w 1687903"/>
              <a:gd name="connsiteY15" fmla="*/ 291647 h 1324838"/>
              <a:gd name="connsiteX16" fmla="*/ 510918 w 1687903"/>
              <a:gd name="connsiteY16" fmla="*/ 259076 h 1324838"/>
              <a:gd name="connsiteX17" fmla="*/ 344984 w 1687903"/>
              <a:gd name="connsiteY17" fmla="*/ 212382 h 1324838"/>
              <a:gd name="connsiteX18" fmla="*/ 722748 w 1687903"/>
              <a:gd name="connsiteY18" fmla="*/ 145303 h 1324838"/>
              <a:gd name="connsiteX19" fmla="*/ 1329994 w 1687903"/>
              <a:gd name="connsiteY19" fmla="*/ 152364 h 1324838"/>
              <a:gd name="connsiteX20" fmla="*/ 1683127 w 1687903"/>
              <a:gd name="connsiteY20" fmla="*/ 253924 h 1324838"/>
              <a:gd name="connsiteX21" fmla="*/ 1485419 w 1687903"/>
              <a:gd name="connsiteY21" fmla="*/ 338285 h 1324838"/>
              <a:gd name="connsiteX22" fmla="*/ 1075798 w 1687903"/>
              <a:gd name="connsiteY22" fmla="*/ 367724 h 1324838"/>
              <a:gd name="connsiteX23" fmla="*/ 521509 w 1687903"/>
              <a:gd name="connsiteY23" fmla="*/ 343011 h 1324838"/>
              <a:gd name="connsiteX24" fmla="*/ 330862 w 1687903"/>
              <a:gd name="connsiteY24" fmla="*/ 282992 h 1324838"/>
              <a:gd name="connsiteX25" fmla="*/ 623977 w 1687903"/>
              <a:gd name="connsiteY25" fmla="*/ 242933 h 1324838"/>
              <a:gd name="connsiteX26" fmla="*/ 1276624 w 1687903"/>
              <a:gd name="connsiteY26" fmla="*/ 260931 h 1324838"/>
              <a:gd name="connsiteX27" fmla="*/ 1673767 w 1687903"/>
              <a:gd name="connsiteY27" fmla="*/ 331568 h 1324838"/>
              <a:gd name="connsiteX28" fmla="*/ 1538376 w 1687903"/>
              <a:gd name="connsiteY28" fmla="*/ 410062 h 1324838"/>
              <a:gd name="connsiteX29" fmla="*/ 964138 w 1687903"/>
              <a:gd name="connsiteY29" fmla="*/ 444200 h 1324838"/>
              <a:gd name="connsiteX30" fmla="*/ 539162 w 1687903"/>
              <a:gd name="connsiteY30" fmla="*/ 410090 h 1324838"/>
              <a:gd name="connsiteX31" fmla="*/ 340056 w 1687903"/>
              <a:gd name="connsiteY31" fmla="*/ 355964 h 1324838"/>
              <a:gd name="connsiteX32" fmla="*/ 422085 w 1687903"/>
              <a:gd name="connsiteY32" fmla="*/ 320290 h 1324838"/>
              <a:gd name="connsiteX33" fmla="*/ 599677 w 1687903"/>
              <a:gd name="connsiteY33" fmla="*/ 305316 h 1324838"/>
              <a:gd name="connsiteX34" fmla="*/ 971933 w 1687903"/>
              <a:gd name="connsiteY34" fmla="*/ 307995 h 1324838"/>
              <a:gd name="connsiteX35" fmla="*/ 1315706 w 1687903"/>
              <a:gd name="connsiteY35" fmla="*/ 332310 h 1324838"/>
              <a:gd name="connsiteX36" fmla="*/ 1536731 w 1687903"/>
              <a:gd name="connsiteY36" fmla="*/ 369208 h 1324838"/>
              <a:gd name="connsiteX37" fmla="*/ 1666624 w 1687903"/>
              <a:gd name="connsiteY37" fmla="*/ 423443 h 1324838"/>
              <a:gd name="connsiteX38" fmla="*/ 1450031 w 1687903"/>
              <a:gd name="connsiteY38" fmla="*/ 501883 h 1324838"/>
              <a:gd name="connsiteX39" fmla="*/ 965204 w 1687903"/>
              <a:gd name="connsiteY39" fmla="*/ 525429 h 1324838"/>
              <a:gd name="connsiteX40" fmla="*/ 496796 w 1687903"/>
              <a:gd name="connsiteY40" fmla="*/ 484231 h 1324838"/>
              <a:gd name="connsiteX41" fmla="*/ 344984 w 1687903"/>
              <a:gd name="connsiteY41" fmla="*/ 434804 h 1324838"/>
              <a:gd name="connsiteX42" fmla="*/ 574798 w 1687903"/>
              <a:gd name="connsiteY42" fmla="*/ 381448 h 1324838"/>
              <a:gd name="connsiteX43" fmla="*/ 1217018 w 1687903"/>
              <a:gd name="connsiteY43" fmla="*/ 395968 h 1324838"/>
              <a:gd name="connsiteX44" fmla="*/ 1554632 w 1687903"/>
              <a:gd name="connsiteY44" fmla="*/ 429680 h 1324838"/>
              <a:gd name="connsiteX45" fmla="*/ 1675983 w 1687903"/>
              <a:gd name="connsiteY45" fmla="*/ 487761 h 1324838"/>
              <a:gd name="connsiteX46" fmla="*/ 1575483 w 1687903"/>
              <a:gd name="connsiteY46" fmla="*/ 545815 h 1324838"/>
              <a:gd name="connsiteX47" fmla="*/ 1185409 w 1687903"/>
              <a:gd name="connsiteY47" fmla="*/ 590028 h 1324838"/>
              <a:gd name="connsiteX48" fmla="*/ 781453 w 1687903"/>
              <a:gd name="connsiteY48" fmla="*/ 580186 h 1324838"/>
              <a:gd name="connsiteX49" fmla="*/ 452950 w 1687903"/>
              <a:gd name="connsiteY49" fmla="*/ 531720 h 1324838"/>
              <a:gd name="connsiteX50" fmla="*/ 248022 w 1687903"/>
              <a:gd name="connsiteY50" fmla="*/ 524219 h 1324838"/>
              <a:gd name="connsiteX51" fmla="*/ 1020345 w 1687903"/>
              <a:gd name="connsiteY51" fmla="*/ 1324838 h 13248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1687903" h="1324838">
                <a:moveTo>
                  <a:pt x="523455" y="1313072"/>
                </a:moveTo>
                <a:cubicBezTo>
                  <a:pt x="501751" y="1295717"/>
                  <a:pt x="559898" y="1166685"/>
                  <a:pt x="448986" y="1089720"/>
                </a:cubicBezTo>
                <a:cubicBezTo>
                  <a:pt x="-230636" y="410693"/>
                  <a:pt x="16823" y="266852"/>
                  <a:pt x="192518" y="100195"/>
                </a:cubicBezTo>
                <a:cubicBezTo>
                  <a:pt x="307005" y="-8402"/>
                  <a:pt x="801736" y="-5014"/>
                  <a:pt x="1045009" y="4111"/>
                </a:cubicBezTo>
                <a:cubicBezTo>
                  <a:pt x="1288282" y="13236"/>
                  <a:pt x="1412988" y="25554"/>
                  <a:pt x="1518342" y="47644"/>
                </a:cubicBezTo>
                <a:cubicBezTo>
                  <a:pt x="1623696" y="69734"/>
                  <a:pt x="1692843" y="109387"/>
                  <a:pt x="1677133" y="136649"/>
                </a:cubicBezTo>
                <a:cubicBezTo>
                  <a:pt x="1661423" y="163911"/>
                  <a:pt x="1538443" y="196168"/>
                  <a:pt x="1424085" y="211215"/>
                </a:cubicBezTo>
                <a:cubicBezTo>
                  <a:pt x="1309727" y="226262"/>
                  <a:pt x="1166715" y="234385"/>
                  <a:pt x="990984" y="226930"/>
                </a:cubicBezTo>
                <a:cubicBezTo>
                  <a:pt x="815253" y="219475"/>
                  <a:pt x="453239" y="188461"/>
                  <a:pt x="369698" y="166486"/>
                </a:cubicBezTo>
                <a:cubicBezTo>
                  <a:pt x="286157" y="144511"/>
                  <a:pt x="388144" y="111099"/>
                  <a:pt x="489735" y="95079"/>
                </a:cubicBezTo>
                <a:cubicBezTo>
                  <a:pt x="591326" y="79059"/>
                  <a:pt x="834272" y="70498"/>
                  <a:pt x="979242" y="70365"/>
                </a:cubicBezTo>
                <a:cubicBezTo>
                  <a:pt x="1124212" y="70232"/>
                  <a:pt x="1255855" y="82058"/>
                  <a:pt x="1359553" y="94282"/>
                </a:cubicBezTo>
                <a:cubicBezTo>
                  <a:pt x="1463251" y="106506"/>
                  <a:pt x="1549990" y="123176"/>
                  <a:pt x="1601429" y="143709"/>
                </a:cubicBezTo>
                <a:cubicBezTo>
                  <a:pt x="1652868" y="164242"/>
                  <a:pt x="1697538" y="195442"/>
                  <a:pt x="1668186" y="217479"/>
                </a:cubicBezTo>
                <a:cubicBezTo>
                  <a:pt x="1638834" y="239516"/>
                  <a:pt x="1530535" y="263570"/>
                  <a:pt x="1425318" y="275931"/>
                </a:cubicBezTo>
                <a:cubicBezTo>
                  <a:pt x="1320101" y="288292"/>
                  <a:pt x="1189281" y="294456"/>
                  <a:pt x="1036881" y="291647"/>
                </a:cubicBezTo>
                <a:cubicBezTo>
                  <a:pt x="884481" y="288838"/>
                  <a:pt x="626234" y="272287"/>
                  <a:pt x="510918" y="259076"/>
                </a:cubicBezTo>
                <a:cubicBezTo>
                  <a:pt x="395602" y="245865"/>
                  <a:pt x="319204" y="234476"/>
                  <a:pt x="344984" y="212382"/>
                </a:cubicBezTo>
                <a:cubicBezTo>
                  <a:pt x="370764" y="190288"/>
                  <a:pt x="558580" y="155306"/>
                  <a:pt x="722748" y="145303"/>
                </a:cubicBezTo>
                <a:cubicBezTo>
                  <a:pt x="886916" y="135300"/>
                  <a:pt x="1169931" y="134261"/>
                  <a:pt x="1329994" y="152364"/>
                </a:cubicBezTo>
                <a:cubicBezTo>
                  <a:pt x="1490057" y="170467"/>
                  <a:pt x="1669129" y="215106"/>
                  <a:pt x="1683127" y="253924"/>
                </a:cubicBezTo>
                <a:cubicBezTo>
                  <a:pt x="1697125" y="292742"/>
                  <a:pt x="1586641" y="319318"/>
                  <a:pt x="1485419" y="338285"/>
                </a:cubicBezTo>
                <a:cubicBezTo>
                  <a:pt x="1384197" y="357252"/>
                  <a:pt x="1236450" y="366936"/>
                  <a:pt x="1075798" y="367724"/>
                </a:cubicBezTo>
                <a:cubicBezTo>
                  <a:pt x="915146" y="368512"/>
                  <a:pt x="645665" y="357133"/>
                  <a:pt x="521509" y="343011"/>
                </a:cubicBezTo>
                <a:cubicBezTo>
                  <a:pt x="397353" y="328889"/>
                  <a:pt x="313784" y="299672"/>
                  <a:pt x="330862" y="282992"/>
                </a:cubicBezTo>
                <a:cubicBezTo>
                  <a:pt x="347940" y="266312"/>
                  <a:pt x="466350" y="246610"/>
                  <a:pt x="623977" y="242933"/>
                </a:cubicBezTo>
                <a:cubicBezTo>
                  <a:pt x="781604" y="239256"/>
                  <a:pt x="1101659" y="246159"/>
                  <a:pt x="1276624" y="260931"/>
                </a:cubicBezTo>
                <a:cubicBezTo>
                  <a:pt x="1451589" y="275703"/>
                  <a:pt x="1630142" y="306713"/>
                  <a:pt x="1673767" y="331568"/>
                </a:cubicBezTo>
                <a:cubicBezTo>
                  <a:pt x="1717392" y="356423"/>
                  <a:pt x="1656648" y="391290"/>
                  <a:pt x="1538376" y="410062"/>
                </a:cubicBezTo>
                <a:cubicBezTo>
                  <a:pt x="1420105" y="428834"/>
                  <a:pt x="1130674" y="444195"/>
                  <a:pt x="964138" y="444200"/>
                </a:cubicBezTo>
                <a:cubicBezTo>
                  <a:pt x="797602" y="444205"/>
                  <a:pt x="643176" y="424796"/>
                  <a:pt x="539162" y="410090"/>
                </a:cubicBezTo>
                <a:cubicBezTo>
                  <a:pt x="435148" y="395384"/>
                  <a:pt x="342901" y="372497"/>
                  <a:pt x="340056" y="355964"/>
                </a:cubicBezTo>
                <a:cubicBezTo>
                  <a:pt x="337211" y="339431"/>
                  <a:pt x="378815" y="328731"/>
                  <a:pt x="422085" y="320290"/>
                </a:cubicBezTo>
                <a:cubicBezTo>
                  <a:pt x="465355" y="311849"/>
                  <a:pt x="508036" y="307365"/>
                  <a:pt x="599677" y="305316"/>
                </a:cubicBezTo>
                <a:cubicBezTo>
                  <a:pt x="691318" y="303267"/>
                  <a:pt x="847848" y="307102"/>
                  <a:pt x="971933" y="307995"/>
                </a:cubicBezTo>
                <a:cubicBezTo>
                  <a:pt x="1091271" y="312494"/>
                  <a:pt x="1221573" y="322108"/>
                  <a:pt x="1315706" y="332310"/>
                </a:cubicBezTo>
                <a:cubicBezTo>
                  <a:pt x="1409839" y="342512"/>
                  <a:pt x="1478245" y="354019"/>
                  <a:pt x="1536731" y="369208"/>
                </a:cubicBezTo>
                <a:cubicBezTo>
                  <a:pt x="1595217" y="384397"/>
                  <a:pt x="1666786" y="401330"/>
                  <a:pt x="1666624" y="423443"/>
                </a:cubicBezTo>
                <a:cubicBezTo>
                  <a:pt x="1666462" y="445556"/>
                  <a:pt x="1566934" y="484885"/>
                  <a:pt x="1450031" y="501883"/>
                </a:cubicBezTo>
                <a:cubicBezTo>
                  <a:pt x="1333128" y="518881"/>
                  <a:pt x="1124076" y="528371"/>
                  <a:pt x="965204" y="525429"/>
                </a:cubicBezTo>
                <a:cubicBezTo>
                  <a:pt x="806332" y="522487"/>
                  <a:pt x="600166" y="499335"/>
                  <a:pt x="496796" y="484231"/>
                </a:cubicBezTo>
                <a:cubicBezTo>
                  <a:pt x="393426" y="469127"/>
                  <a:pt x="331984" y="451934"/>
                  <a:pt x="344984" y="434804"/>
                </a:cubicBezTo>
                <a:cubicBezTo>
                  <a:pt x="357984" y="417674"/>
                  <a:pt x="429459" y="387921"/>
                  <a:pt x="574798" y="381448"/>
                </a:cubicBezTo>
                <a:cubicBezTo>
                  <a:pt x="720137" y="374975"/>
                  <a:pt x="1053712" y="387929"/>
                  <a:pt x="1217018" y="395968"/>
                </a:cubicBezTo>
                <a:cubicBezTo>
                  <a:pt x="1380324" y="404007"/>
                  <a:pt x="1478138" y="411999"/>
                  <a:pt x="1554632" y="429680"/>
                </a:cubicBezTo>
                <a:cubicBezTo>
                  <a:pt x="1631126" y="447361"/>
                  <a:pt x="1672508" y="468405"/>
                  <a:pt x="1675983" y="487761"/>
                </a:cubicBezTo>
                <a:cubicBezTo>
                  <a:pt x="1679458" y="507117"/>
                  <a:pt x="1657245" y="528770"/>
                  <a:pt x="1575483" y="545815"/>
                </a:cubicBezTo>
                <a:cubicBezTo>
                  <a:pt x="1493721" y="562860"/>
                  <a:pt x="1317747" y="584300"/>
                  <a:pt x="1185409" y="590028"/>
                </a:cubicBezTo>
                <a:cubicBezTo>
                  <a:pt x="1053071" y="595757"/>
                  <a:pt x="903529" y="589904"/>
                  <a:pt x="781453" y="580186"/>
                </a:cubicBezTo>
                <a:cubicBezTo>
                  <a:pt x="659377" y="570468"/>
                  <a:pt x="541855" y="541048"/>
                  <a:pt x="452950" y="531720"/>
                </a:cubicBezTo>
                <a:cubicBezTo>
                  <a:pt x="364045" y="522392"/>
                  <a:pt x="338633" y="486979"/>
                  <a:pt x="248022" y="524219"/>
                </a:cubicBezTo>
                <a:cubicBezTo>
                  <a:pt x="149304" y="788540"/>
                  <a:pt x="1106659" y="845705"/>
                  <a:pt x="1020345" y="1324838"/>
                </a:cubicBezTo>
              </a:path>
            </a:pathLst>
          </a:custGeom>
          <a:noFill/>
          <a:ln w="57150">
            <a:solidFill>
              <a:srgbClr val="FFFF00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 </a:t>
            </a:r>
            <a:r>
              <a:rPr lang="fr-FR" dirty="0" smtClean="0"/>
              <a:t> </a:t>
            </a:r>
            <a:endParaRPr lang="fr-FR" dirty="0"/>
          </a:p>
        </p:txBody>
      </p:sp>
      <p:sp>
        <p:nvSpPr>
          <p:cNvPr id="18" name="Espace réservé du contenu 2"/>
          <p:cNvSpPr txBox="1">
            <a:spLocks/>
          </p:cNvSpPr>
          <p:nvPr/>
        </p:nvSpPr>
        <p:spPr>
          <a:xfrm>
            <a:off x="-17177" y="1340768"/>
            <a:ext cx="9144000" cy="1215752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fr-FR" sz="2000" dirty="0" smtClean="0">
                <a:solidFill>
                  <a:schemeClr val="bg1"/>
                </a:solidFill>
              </a:rPr>
              <a:t>L’intensité du champ magnétique créé par une bobine ou un aimant permanent est représentée par le symbole  B en Tesla. Par exemple le champ magnétique terrestre est environ à 20 </a:t>
            </a:r>
            <a:r>
              <a:rPr lang="fr-FR" sz="2000" dirty="0" smtClean="0">
                <a:solidFill>
                  <a:schemeClr val="bg1"/>
                </a:solidFill>
                <a:sym typeface="Symbol"/>
              </a:rPr>
              <a:t>T (10</a:t>
            </a:r>
            <a:r>
              <a:rPr lang="fr-FR" sz="2000" baseline="30000" dirty="0" smtClean="0">
                <a:solidFill>
                  <a:schemeClr val="bg1"/>
                </a:solidFill>
                <a:sym typeface="Symbol"/>
              </a:rPr>
              <a:t>-6</a:t>
            </a:r>
            <a:r>
              <a:rPr lang="fr-FR" sz="2000" dirty="0" smtClean="0">
                <a:solidFill>
                  <a:schemeClr val="bg1"/>
                </a:solidFill>
                <a:sym typeface="Symbol"/>
              </a:rPr>
              <a:t>), pour un moteur électrique un peu moins de 2T, une IRM  6T.</a:t>
            </a:r>
            <a:endParaRPr lang="fr-FR" sz="2000" dirty="0">
              <a:solidFill>
                <a:schemeClr val="bg1"/>
              </a:solidFill>
            </a:endParaRPr>
          </a:p>
        </p:txBody>
      </p:sp>
      <p:sp>
        <p:nvSpPr>
          <p:cNvPr id="63" name="Arc 62"/>
          <p:cNvSpPr/>
          <p:nvPr/>
        </p:nvSpPr>
        <p:spPr>
          <a:xfrm>
            <a:off x="1198586" y="6012431"/>
            <a:ext cx="2871908" cy="1080120"/>
          </a:xfrm>
          <a:prstGeom prst="arc">
            <a:avLst>
              <a:gd name="adj1" fmla="val 17646691"/>
              <a:gd name="adj2" fmla="val 0"/>
            </a:avLst>
          </a:prstGeom>
          <a:ln w="28575">
            <a:solidFill>
              <a:srgbClr val="FF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FF0000"/>
              </a:solidFill>
            </a:endParaRPr>
          </a:p>
        </p:txBody>
      </p:sp>
      <p:sp>
        <p:nvSpPr>
          <p:cNvPr id="64" name="Arc 63"/>
          <p:cNvSpPr/>
          <p:nvPr/>
        </p:nvSpPr>
        <p:spPr>
          <a:xfrm>
            <a:off x="1163631" y="5891559"/>
            <a:ext cx="3278146" cy="1080120"/>
          </a:xfrm>
          <a:prstGeom prst="arc">
            <a:avLst>
              <a:gd name="adj1" fmla="val 16743861"/>
              <a:gd name="adj2" fmla="val 21531143"/>
            </a:avLst>
          </a:prstGeom>
          <a:ln w="28575">
            <a:solidFill>
              <a:srgbClr val="FF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FF0000"/>
              </a:solidFill>
            </a:endParaRPr>
          </a:p>
        </p:txBody>
      </p:sp>
      <p:cxnSp>
        <p:nvCxnSpPr>
          <p:cNvPr id="65" name="Connecteur droit 64"/>
          <p:cNvCxnSpPr/>
          <p:nvPr/>
        </p:nvCxnSpPr>
        <p:spPr>
          <a:xfrm>
            <a:off x="2854457" y="5662265"/>
            <a:ext cx="1150472" cy="0"/>
          </a:xfrm>
          <a:prstGeom prst="line">
            <a:avLst/>
          </a:prstGeom>
          <a:ln w="28575">
            <a:solidFill>
              <a:srgbClr val="FF0000"/>
            </a:solidFill>
            <a:prstDash val="sysDash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Connecteur droit 65"/>
          <p:cNvCxnSpPr/>
          <p:nvPr/>
        </p:nvCxnSpPr>
        <p:spPr>
          <a:xfrm>
            <a:off x="2843808" y="5813648"/>
            <a:ext cx="1137642" cy="25177"/>
          </a:xfrm>
          <a:prstGeom prst="line">
            <a:avLst/>
          </a:prstGeom>
          <a:ln w="28575">
            <a:solidFill>
              <a:srgbClr val="FF0000"/>
            </a:solidFill>
            <a:prstDash val="sysDash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Connecteur droit 69"/>
          <p:cNvCxnSpPr/>
          <p:nvPr/>
        </p:nvCxnSpPr>
        <p:spPr>
          <a:xfrm flipV="1">
            <a:off x="2854457" y="5505450"/>
            <a:ext cx="1069843" cy="32486"/>
          </a:xfrm>
          <a:prstGeom prst="line">
            <a:avLst/>
          </a:prstGeom>
          <a:ln w="28575">
            <a:solidFill>
              <a:srgbClr val="FF0000"/>
            </a:solidFill>
            <a:prstDash val="sysDash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4" name="Arc 73"/>
          <p:cNvSpPr/>
          <p:nvPr/>
        </p:nvSpPr>
        <p:spPr>
          <a:xfrm flipV="1">
            <a:off x="1198586" y="4376038"/>
            <a:ext cx="3081204" cy="1080120"/>
          </a:xfrm>
          <a:prstGeom prst="arc">
            <a:avLst>
              <a:gd name="adj1" fmla="val 17058383"/>
              <a:gd name="adj2" fmla="val 21535884"/>
            </a:avLst>
          </a:prstGeom>
          <a:ln w="28575">
            <a:solidFill>
              <a:srgbClr val="FF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FF0000"/>
              </a:solidFill>
            </a:endParaRPr>
          </a:p>
        </p:txBody>
      </p:sp>
      <p:sp>
        <p:nvSpPr>
          <p:cNvPr id="75" name="Arc 74"/>
          <p:cNvSpPr/>
          <p:nvPr/>
        </p:nvSpPr>
        <p:spPr>
          <a:xfrm flipV="1">
            <a:off x="1151289" y="4237424"/>
            <a:ext cx="2871908" cy="1080120"/>
          </a:xfrm>
          <a:prstGeom prst="arc">
            <a:avLst>
              <a:gd name="adj1" fmla="val 18028962"/>
              <a:gd name="adj2" fmla="val 0"/>
            </a:avLst>
          </a:prstGeom>
          <a:ln w="28575">
            <a:solidFill>
              <a:srgbClr val="FF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FF0000"/>
              </a:solidFill>
            </a:endParaRPr>
          </a:p>
        </p:txBody>
      </p:sp>
      <p:sp>
        <p:nvSpPr>
          <p:cNvPr id="76" name="Ellipse 75"/>
          <p:cNvSpPr/>
          <p:nvPr/>
        </p:nvSpPr>
        <p:spPr>
          <a:xfrm>
            <a:off x="2898250" y="4905164"/>
            <a:ext cx="690832" cy="324300"/>
          </a:xfrm>
          <a:custGeom>
            <a:avLst/>
            <a:gdLst>
              <a:gd name="connsiteX0" fmla="*/ 0 w 1872208"/>
              <a:gd name="connsiteY0" fmla="*/ 324300 h 648600"/>
              <a:gd name="connsiteX1" fmla="*/ 936104 w 1872208"/>
              <a:gd name="connsiteY1" fmla="*/ 0 h 648600"/>
              <a:gd name="connsiteX2" fmla="*/ 1872208 w 1872208"/>
              <a:gd name="connsiteY2" fmla="*/ 324300 h 648600"/>
              <a:gd name="connsiteX3" fmla="*/ 936104 w 1872208"/>
              <a:gd name="connsiteY3" fmla="*/ 648600 h 648600"/>
              <a:gd name="connsiteX4" fmla="*/ 0 w 1872208"/>
              <a:gd name="connsiteY4" fmla="*/ 324300 h 648600"/>
              <a:gd name="connsiteX0" fmla="*/ 936104 w 1872208"/>
              <a:gd name="connsiteY0" fmla="*/ 0 h 648600"/>
              <a:gd name="connsiteX1" fmla="*/ 1872208 w 1872208"/>
              <a:gd name="connsiteY1" fmla="*/ 324300 h 648600"/>
              <a:gd name="connsiteX2" fmla="*/ 936104 w 1872208"/>
              <a:gd name="connsiteY2" fmla="*/ 648600 h 648600"/>
              <a:gd name="connsiteX3" fmla="*/ 0 w 1872208"/>
              <a:gd name="connsiteY3" fmla="*/ 324300 h 648600"/>
              <a:gd name="connsiteX4" fmla="*/ 1027544 w 1872208"/>
              <a:gd name="connsiteY4" fmla="*/ 91440 h 648600"/>
              <a:gd name="connsiteX0" fmla="*/ 936104 w 1872208"/>
              <a:gd name="connsiteY0" fmla="*/ 0 h 648600"/>
              <a:gd name="connsiteX1" fmla="*/ 1872208 w 1872208"/>
              <a:gd name="connsiteY1" fmla="*/ 324300 h 648600"/>
              <a:gd name="connsiteX2" fmla="*/ 936104 w 1872208"/>
              <a:gd name="connsiteY2" fmla="*/ 648600 h 648600"/>
              <a:gd name="connsiteX3" fmla="*/ 0 w 1872208"/>
              <a:gd name="connsiteY3" fmla="*/ 324300 h 648600"/>
              <a:gd name="connsiteX0" fmla="*/ 1872208 w 1872208"/>
              <a:gd name="connsiteY0" fmla="*/ 0 h 324300"/>
              <a:gd name="connsiteX1" fmla="*/ 936104 w 1872208"/>
              <a:gd name="connsiteY1" fmla="*/ 324300 h 324300"/>
              <a:gd name="connsiteX2" fmla="*/ 0 w 1872208"/>
              <a:gd name="connsiteY2" fmla="*/ 0 h 324300"/>
              <a:gd name="connsiteX0" fmla="*/ 936104 w 936104"/>
              <a:gd name="connsiteY0" fmla="*/ 0 h 324300"/>
              <a:gd name="connsiteX1" fmla="*/ 0 w 936104"/>
              <a:gd name="connsiteY1" fmla="*/ 324300 h 324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936104" h="324300">
                <a:moveTo>
                  <a:pt x="936104" y="0"/>
                </a:moveTo>
                <a:cubicBezTo>
                  <a:pt x="936104" y="179106"/>
                  <a:pt x="516996" y="324300"/>
                  <a:pt x="0" y="324300"/>
                </a:cubicBezTo>
              </a:path>
            </a:pathLst>
          </a:custGeom>
          <a:noFill/>
          <a:ln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FF0000"/>
              </a:solidFill>
            </a:endParaRPr>
          </a:p>
        </p:txBody>
      </p:sp>
      <p:sp>
        <p:nvSpPr>
          <p:cNvPr id="77" name="Ellipse 75"/>
          <p:cNvSpPr/>
          <p:nvPr/>
        </p:nvSpPr>
        <p:spPr>
          <a:xfrm>
            <a:off x="2913447" y="4953991"/>
            <a:ext cx="500437" cy="203202"/>
          </a:xfrm>
          <a:custGeom>
            <a:avLst/>
            <a:gdLst>
              <a:gd name="connsiteX0" fmla="*/ 0 w 1872208"/>
              <a:gd name="connsiteY0" fmla="*/ 324300 h 648600"/>
              <a:gd name="connsiteX1" fmla="*/ 936104 w 1872208"/>
              <a:gd name="connsiteY1" fmla="*/ 0 h 648600"/>
              <a:gd name="connsiteX2" fmla="*/ 1872208 w 1872208"/>
              <a:gd name="connsiteY2" fmla="*/ 324300 h 648600"/>
              <a:gd name="connsiteX3" fmla="*/ 936104 w 1872208"/>
              <a:gd name="connsiteY3" fmla="*/ 648600 h 648600"/>
              <a:gd name="connsiteX4" fmla="*/ 0 w 1872208"/>
              <a:gd name="connsiteY4" fmla="*/ 324300 h 648600"/>
              <a:gd name="connsiteX0" fmla="*/ 936104 w 1872208"/>
              <a:gd name="connsiteY0" fmla="*/ 0 h 648600"/>
              <a:gd name="connsiteX1" fmla="*/ 1872208 w 1872208"/>
              <a:gd name="connsiteY1" fmla="*/ 324300 h 648600"/>
              <a:gd name="connsiteX2" fmla="*/ 936104 w 1872208"/>
              <a:gd name="connsiteY2" fmla="*/ 648600 h 648600"/>
              <a:gd name="connsiteX3" fmla="*/ 0 w 1872208"/>
              <a:gd name="connsiteY3" fmla="*/ 324300 h 648600"/>
              <a:gd name="connsiteX4" fmla="*/ 1027544 w 1872208"/>
              <a:gd name="connsiteY4" fmla="*/ 91440 h 648600"/>
              <a:gd name="connsiteX0" fmla="*/ 936104 w 1872208"/>
              <a:gd name="connsiteY0" fmla="*/ 0 h 648600"/>
              <a:gd name="connsiteX1" fmla="*/ 1872208 w 1872208"/>
              <a:gd name="connsiteY1" fmla="*/ 324300 h 648600"/>
              <a:gd name="connsiteX2" fmla="*/ 936104 w 1872208"/>
              <a:gd name="connsiteY2" fmla="*/ 648600 h 648600"/>
              <a:gd name="connsiteX3" fmla="*/ 0 w 1872208"/>
              <a:gd name="connsiteY3" fmla="*/ 324300 h 648600"/>
              <a:gd name="connsiteX0" fmla="*/ 1872208 w 1872208"/>
              <a:gd name="connsiteY0" fmla="*/ 0 h 324300"/>
              <a:gd name="connsiteX1" fmla="*/ 936104 w 1872208"/>
              <a:gd name="connsiteY1" fmla="*/ 324300 h 324300"/>
              <a:gd name="connsiteX2" fmla="*/ 0 w 1872208"/>
              <a:gd name="connsiteY2" fmla="*/ 0 h 324300"/>
              <a:gd name="connsiteX0" fmla="*/ 936104 w 936104"/>
              <a:gd name="connsiteY0" fmla="*/ 0 h 324300"/>
              <a:gd name="connsiteX1" fmla="*/ 0 w 936104"/>
              <a:gd name="connsiteY1" fmla="*/ 324300 h 324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936104" h="324300">
                <a:moveTo>
                  <a:pt x="936104" y="0"/>
                </a:moveTo>
                <a:cubicBezTo>
                  <a:pt x="936104" y="179106"/>
                  <a:pt x="516996" y="324300"/>
                  <a:pt x="0" y="324300"/>
                </a:cubicBezTo>
              </a:path>
            </a:pathLst>
          </a:custGeom>
          <a:noFill/>
          <a:ln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FF0000"/>
              </a:solidFill>
            </a:endParaRPr>
          </a:p>
        </p:txBody>
      </p:sp>
      <p:sp>
        <p:nvSpPr>
          <p:cNvPr id="78" name="Ellipse 75"/>
          <p:cNvSpPr/>
          <p:nvPr/>
        </p:nvSpPr>
        <p:spPr>
          <a:xfrm>
            <a:off x="2959898" y="5034746"/>
            <a:ext cx="283768" cy="71532"/>
          </a:xfrm>
          <a:custGeom>
            <a:avLst/>
            <a:gdLst>
              <a:gd name="connsiteX0" fmla="*/ 0 w 1872208"/>
              <a:gd name="connsiteY0" fmla="*/ 324300 h 648600"/>
              <a:gd name="connsiteX1" fmla="*/ 936104 w 1872208"/>
              <a:gd name="connsiteY1" fmla="*/ 0 h 648600"/>
              <a:gd name="connsiteX2" fmla="*/ 1872208 w 1872208"/>
              <a:gd name="connsiteY2" fmla="*/ 324300 h 648600"/>
              <a:gd name="connsiteX3" fmla="*/ 936104 w 1872208"/>
              <a:gd name="connsiteY3" fmla="*/ 648600 h 648600"/>
              <a:gd name="connsiteX4" fmla="*/ 0 w 1872208"/>
              <a:gd name="connsiteY4" fmla="*/ 324300 h 648600"/>
              <a:gd name="connsiteX0" fmla="*/ 936104 w 1872208"/>
              <a:gd name="connsiteY0" fmla="*/ 0 h 648600"/>
              <a:gd name="connsiteX1" fmla="*/ 1872208 w 1872208"/>
              <a:gd name="connsiteY1" fmla="*/ 324300 h 648600"/>
              <a:gd name="connsiteX2" fmla="*/ 936104 w 1872208"/>
              <a:gd name="connsiteY2" fmla="*/ 648600 h 648600"/>
              <a:gd name="connsiteX3" fmla="*/ 0 w 1872208"/>
              <a:gd name="connsiteY3" fmla="*/ 324300 h 648600"/>
              <a:gd name="connsiteX4" fmla="*/ 1027544 w 1872208"/>
              <a:gd name="connsiteY4" fmla="*/ 91440 h 648600"/>
              <a:gd name="connsiteX0" fmla="*/ 936104 w 1872208"/>
              <a:gd name="connsiteY0" fmla="*/ 0 h 648600"/>
              <a:gd name="connsiteX1" fmla="*/ 1872208 w 1872208"/>
              <a:gd name="connsiteY1" fmla="*/ 324300 h 648600"/>
              <a:gd name="connsiteX2" fmla="*/ 936104 w 1872208"/>
              <a:gd name="connsiteY2" fmla="*/ 648600 h 648600"/>
              <a:gd name="connsiteX3" fmla="*/ 0 w 1872208"/>
              <a:gd name="connsiteY3" fmla="*/ 324300 h 648600"/>
              <a:gd name="connsiteX0" fmla="*/ 1872208 w 1872208"/>
              <a:gd name="connsiteY0" fmla="*/ 0 h 324300"/>
              <a:gd name="connsiteX1" fmla="*/ 936104 w 1872208"/>
              <a:gd name="connsiteY1" fmla="*/ 324300 h 324300"/>
              <a:gd name="connsiteX2" fmla="*/ 0 w 1872208"/>
              <a:gd name="connsiteY2" fmla="*/ 0 h 324300"/>
              <a:gd name="connsiteX0" fmla="*/ 936104 w 936104"/>
              <a:gd name="connsiteY0" fmla="*/ 0 h 324300"/>
              <a:gd name="connsiteX1" fmla="*/ 0 w 936104"/>
              <a:gd name="connsiteY1" fmla="*/ 324300 h 324300"/>
              <a:gd name="connsiteX0" fmla="*/ 838880 w 838880"/>
              <a:gd name="connsiteY0" fmla="*/ 0 h 246816"/>
              <a:gd name="connsiteX1" fmla="*/ 0 w 838880"/>
              <a:gd name="connsiteY1" fmla="*/ 246816 h 246816"/>
              <a:gd name="connsiteX0" fmla="*/ 838880 w 838880"/>
              <a:gd name="connsiteY0" fmla="*/ 0 h 246816"/>
              <a:gd name="connsiteX1" fmla="*/ 0 w 838880"/>
              <a:gd name="connsiteY1" fmla="*/ 246816 h 246816"/>
              <a:gd name="connsiteX0" fmla="*/ 891232 w 891232"/>
              <a:gd name="connsiteY0" fmla="*/ 0 h 211597"/>
              <a:gd name="connsiteX1" fmla="*/ 0 w 891232"/>
              <a:gd name="connsiteY1" fmla="*/ 211597 h 211597"/>
              <a:gd name="connsiteX0" fmla="*/ 891232 w 891232"/>
              <a:gd name="connsiteY0" fmla="*/ 0 h 211597"/>
              <a:gd name="connsiteX1" fmla="*/ 0 w 891232"/>
              <a:gd name="connsiteY1" fmla="*/ 211597 h 211597"/>
              <a:gd name="connsiteX0" fmla="*/ 891232 w 891232"/>
              <a:gd name="connsiteY0" fmla="*/ 0 h 211597"/>
              <a:gd name="connsiteX1" fmla="*/ 0 w 891232"/>
              <a:gd name="connsiteY1" fmla="*/ 211597 h 211597"/>
              <a:gd name="connsiteX0" fmla="*/ 891232 w 891232"/>
              <a:gd name="connsiteY0" fmla="*/ 0 h 211597"/>
              <a:gd name="connsiteX1" fmla="*/ 0 w 891232"/>
              <a:gd name="connsiteY1" fmla="*/ 211597 h 2115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891232" h="211597">
                <a:moveTo>
                  <a:pt x="891232" y="0"/>
                </a:moveTo>
                <a:cubicBezTo>
                  <a:pt x="749134" y="129797"/>
                  <a:pt x="472120" y="162289"/>
                  <a:pt x="0" y="211597"/>
                </a:cubicBezTo>
              </a:path>
            </a:pathLst>
          </a:custGeom>
          <a:noFill/>
          <a:ln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FF0000"/>
              </a:solidFill>
            </a:endParaRPr>
          </a:p>
        </p:txBody>
      </p:sp>
      <p:sp>
        <p:nvSpPr>
          <p:cNvPr id="79" name="Ellipse 75"/>
          <p:cNvSpPr/>
          <p:nvPr/>
        </p:nvSpPr>
        <p:spPr>
          <a:xfrm flipV="1">
            <a:off x="2863491" y="6097191"/>
            <a:ext cx="690873" cy="269532"/>
          </a:xfrm>
          <a:custGeom>
            <a:avLst/>
            <a:gdLst>
              <a:gd name="connsiteX0" fmla="*/ 0 w 1872208"/>
              <a:gd name="connsiteY0" fmla="*/ 324300 h 648600"/>
              <a:gd name="connsiteX1" fmla="*/ 936104 w 1872208"/>
              <a:gd name="connsiteY1" fmla="*/ 0 h 648600"/>
              <a:gd name="connsiteX2" fmla="*/ 1872208 w 1872208"/>
              <a:gd name="connsiteY2" fmla="*/ 324300 h 648600"/>
              <a:gd name="connsiteX3" fmla="*/ 936104 w 1872208"/>
              <a:gd name="connsiteY3" fmla="*/ 648600 h 648600"/>
              <a:gd name="connsiteX4" fmla="*/ 0 w 1872208"/>
              <a:gd name="connsiteY4" fmla="*/ 324300 h 648600"/>
              <a:gd name="connsiteX0" fmla="*/ 936104 w 1872208"/>
              <a:gd name="connsiteY0" fmla="*/ 0 h 648600"/>
              <a:gd name="connsiteX1" fmla="*/ 1872208 w 1872208"/>
              <a:gd name="connsiteY1" fmla="*/ 324300 h 648600"/>
              <a:gd name="connsiteX2" fmla="*/ 936104 w 1872208"/>
              <a:gd name="connsiteY2" fmla="*/ 648600 h 648600"/>
              <a:gd name="connsiteX3" fmla="*/ 0 w 1872208"/>
              <a:gd name="connsiteY3" fmla="*/ 324300 h 648600"/>
              <a:gd name="connsiteX4" fmla="*/ 1027544 w 1872208"/>
              <a:gd name="connsiteY4" fmla="*/ 91440 h 648600"/>
              <a:gd name="connsiteX0" fmla="*/ 936104 w 1872208"/>
              <a:gd name="connsiteY0" fmla="*/ 0 h 648600"/>
              <a:gd name="connsiteX1" fmla="*/ 1872208 w 1872208"/>
              <a:gd name="connsiteY1" fmla="*/ 324300 h 648600"/>
              <a:gd name="connsiteX2" fmla="*/ 936104 w 1872208"/>
              <a:gd name="connsiteY2" fmla="*/ 648600 h 648600"/>
              <a:gd name="connsiteX3" fmla="*/ 0 w 1872208"/>
              <a:gd name="connsiteY3" fmla="*/ 324300 h 648600"/>
              <a:gd name="connsiteX0" fmla="*/ 1872208 w 1872208"/>
              <a:gd name="connsiteY0" fmla="*/ 0 h 324300"/>
              <a:gd name="connsiteX1" fmla="*/ 936104 w 1872208"/>
              <a:gd name="connsiteY1" fmla="*/ 324300 h 324300"/>
              <a:gd name="connsiteX2" fmla="*/ 0 w 1872208"/>
              <a:gd name="connsiteY2" fmla="*/ 0 h 324300"/>
              <a:gd name="connsiteX0" fmla="*/ 936104 w 936104"/>
              <a:gd name="connsiteY0" fmla="*/ 0 h 324300"/>
              <a:gd name="connsiteX1" fmla="*/ 0 w 936104"/>
              <a:gd name="connsiteY1" fmla="*/ 324300 h 324300"/>
              <a:gd name="connsiteX0" fmla="*/ 930126 w 930126"/>
              <a:gd name="connsiteY0" fmla="*/ 0 h 314775"/>
              <a:gd name="connsiteX1" fmla="*/ 0 w 930126"/>
              <a:gd name="connsiteY1" fmla="*/ 314775 h 314775"/>
              <a:gd name="connsiteX0" fmla="*/ 930126 w 930126"/>
              <a:gd name="connsiteY0" fmla="*/ 0 h 314775"/>
              <a:gd name="connsiteX1" fmla="*/ 0 w 930126"/>
              <a:gd name="connsiteY1" fmla="*/ 314775 h 314775"/>
              <a:gd name="connsiteX0" fmla="*/ 924148 w 924148"/>
              <a:gd name="connsiteY0" fmla="*/ 0 h 267150"/>
              <a:gd name="connsiteX1" fmla="*/ 0 w 924148"/>
              <a:gd name="connsiteY1" fmla="*/ 267150 h 267150"/>
              <a:gd name="connsiteX0" fmla="*/ 924148 w 924148"/>
              <a:gd name="connsiteY0" fmla="*/ 0 h 267150"/>
              <a:gd name="connsiteX1" fmla="*/ 0 w 924148"/>
              <a:gd name="connsiteY1" fmla="*/ 267150 h 267150"/>
              <a:gd name="connsiteX0" fmla="*/ 924148 w 924148"/>
              <a:gd name="connsiteY0" fmla="*/ 0 h 267150"/>
              <a:gd name="connsiteX1" fmla="*/ 0 w 924148"/>
              <a:gd name="connsiteY1" fmla="*/ 267150 h 267150"/>
              <a:gd name="connsiteX0" fmla="*/ 924148 w 924148"/>
              <a:gd name="connsiteY0" fmla="*/ 0 h 267150"/>
              <a:gd name="connsiteX1" fmla="*/ 0 w 924148"/>
              <a:gd name="connsiteY1" fmla="*/ 267150 h 267150"/>
              <a:gd name="connsiteX0" fmla="*/ 900232 w 900232"/>
              <a:gd name="connsiteY0" fmla="*/ 0 h 264769"/>
              <a:gd name="connsiteX1" fmla="*/ 0 w 900232"/>
              <a:gd name="connsiteY1" fmla="*/ 264769 h 264769"/>
              <a:gd name="connsiteX0" fmla="*/ 867348 w 867348"/>
              <a:gd name="connsiteY0" fmla="*/ 0 h 269532"/>
              <a:gd name="connsiteX1" fmla="*/ 0 w 867348"/>
              <a:gd name="connsiteY1" fmla="*/ 269532 h 269532"/>
              <a:gd name="connsiteX0" fmla="*/ 867348 w 867348"/>
              <a:gd name="connsiteY0" fmla="*/ 0 h 269532"/>
              <a:gd name="connsiteX1" fmla="*/ 0 w 867348"/>
              <a:gd name="connsiteY1" fmla="*/ 269532 h 269532"/>
              <a:gd name="connsiteX0" fmla="*/ 867348 w 867348"/>
              <a:gd name="connsiteY0" fmla="*/ 0 h 269532"/>
              <a:gd name="connsiteX1" fmla="*/ 0 w 867348"/>
              <a:gd name="connsiteY1" fmla="*/ 269532 h 2695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867348" h="269532">
                <a:moveTo>
                  <a:pt x="867348" y="0"/>
                </a:moveTo>
                <a:cubicBezTo>
                  <a:pt x="765705" y="169580"/>
                  <a:pt x="487100" y="233813"/>
                  <a:pt x="0" y="269532"/>
                </a:cubicBezTo>
              </a:path>
            </a:pathLst>
          </a:custGeom>
          <a:noFill/>
          <a:ln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FF0000"/>
              </a:solidFill>
            </a:endParaRPr>
          </a:p>
        </p:txBody>
      </p:sp>
      <p:sp>
        <p:nvSpPr>
          <p:cNvPr id="80" name="Ellipse 75"/>
          <p:cNvSpPr/>
          <p:nvPr/>
        </p:nvSpPr>
        <p:spPr>
          <a:xfrm flipV="1">
            <a:off x="2898249" y="6187687"/>
            <a:ext cx="507581" cy="173301"/>
          </a:xfrm>
          <a:custGeom>
            <a:avLst/>
            <a:gdLst>
              <a:gd name="connsiteX0" fmla="*/ 0 w 1872208"/>
              <a:gd name="connsiteY0" fmla="*/ 324300 h 648600"/>
              <a:gd name="connsiteX1" fmla="*/ 936104 w 1872208"/>
              <a:gd name="connsiteY1" fmla="*/ 0 h 648600"/>
              <a:gd name="connsiteX2" fmla="*/ 1872208 w 1872208"/>
              <a:gd name="connsiteY2" fmla="*/ 324300 h 648600"/>
              <a:gd name="connsiteX3" fmla="*/ 936104 w 1872208"/>
              <a:gd name="connsiteY3" fmla="*/ 648600 h 648600"/>
              <a:gd name="connsiteX4" fmla="*/ 0 w 1872208"/>
              <a:gd name="connsiteY4" fmla="*/ 324300 h 648600"/>
              <a:gd name="connsiteX0" fmla="*/ 936104 w 1872208"/>
              <a:gd name="connsiteY0" fmla="*/ 0 h 648600"/>
              <a:gd name="connsiteX1" fmla="*/ 1872208 w 1872208"/>
              <a:gd name="connsiteY1" fmla="*/ 324300 h 648600"/>
              <a:gd name="connsiteX2" fmla="*/ 936104 w 1872208"/>
              <a:gd name="connsiteY2" fmla="*/ 648600 h 648600"/>
              <a:gd name="connsiteX3" fmla="*/ 0 w 1872208"/>
              <a:gd name="connsiteY3" fmla="*/ 324300 h 648600"/>
              <a:gd name="connsiteX4" fmla="*/ 1027544 w 1872208"/>
              <a:gd name="connsiteY4" fmla="*/ 91440 h 648600"/>
              <a:gd name="connsiteX0" fmla="*/ 936104 w 1872208"/>
              <a:gd name="connsiteY0" fmla="*/ 0 h 648600"/>
              <a:gd name="connsiteX1" fmla="*/ 1872208 w 1872208"/>
              <a:gd name="connsiteY1" fmla="*/ 324300 h 648600"/>
              <a:gd name="connsiteX2" fmla="*/ 936104 w 1872208"/>
              <a:gd name="connsiteY2" fmla="*/ 648600 h 648600"/>
              <a:gd name="connsiteX3" fmla="*/ 0 w 1872208"/>
              <a:gd name="connsiteY3" fmla="*/ 324300 h 648600"/>
              <a:gd name="connsiteX0" fmla="*/ 1872208 w 1872208"/>
              <a:gd name="connsiteY0" fmla="*/ 0 h 324300"/>
              <a:gd name="connsiteX1" fmla="*/ 936104 w 1872208"/>
              <a:gd name="connsiteY1" fmla="*/ 324300 h 324300"/>
              <a:gd name="connsiteX2" fmla="*/ 0 w 1872208"/>
              <a:gd name="connsiteY2" fmla="*/ 0 h 324300"/>
              <a:gd name="connsiteX0" fmla="*/ 936104 w 936104"/>
              <a:gd name="connsiteY0" fmla="*/ 0 h 324300"/>
              <a:gd name="connsiteX1" fmla="*/ 0 w 936104"/>
              <a:gd name="connsiteY1" fmla="*/ 324300 h 324300"/>
              <a:gd name="connsiteX0" fmla="*/ 949467 w 949467"/>
              <a:gd name="connsiteY0" fmla="*/ 0 h 361047"/>
              <a:gd name="connsiteX1" fmla="*/ 0 w 949467"/>
              <a:gd name="connsiteY1" fmla="*/ 361047 h 361047"/>
              <a:gd name="connsiteX0" fmla="*/ 949467 w 949467"/>
              <a:gd name="connsiteY0" fmla="*/ 0 h 382045"/>
              <a:gd name="connsiteX1" fmla="*/ 0 w 949467"/>
              <a:gd name="connsiteY1" fmla="*/ 382045 h 382045"/>
              <a:gd name="connsiteX0" fmla="*/ 949467 w 949467"/>
              <a:gd name="connsiteY0" fmla="*/ 0 h 382045"/>
              <a:gd name="connsiteX1" fmla="*/ 0 w 949467"/>
              <a:gd name="connsiteY1" fmla="*/ 382045 h 382045"/>
              <a:gd name="connsiteX0" fmla="*/ 949467 w 949467"/>
              <a:gd name="connsiteY0" fmla="*/ 0 h 382045"/>
              <a:gd name="connsiteX1" fmla="*/ 0 w 949467"/>
              <a:gd name="connsiteY1" fmla="*/ 382045 h 3820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949467" h="382045">
                <a:moveTo>
                  <a:pt x="949467" y="0"/>
                </a:moveTo>
                <a:cubicBezTo>
                  <a:pt x="918288" y="179106"/>
                  <a:pt x="454635" y="382045"/>
                  <a:pt x="0" y="382045"/>
                </a:cubicBezTo>
              </a:path>
            </a:pathLst>
          </a:custGeom>
          <a:noFill/>
          <a:ln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FF0000"/>
              </a:solidFill>
            </a:endParaRPr>
          </a:p>
        </p:txBody>
      </p:sp>
      <p:sp>
        <p:nvSpPr>
          <p:cNvPr id="81" name="Ellipse 75"/>
          <p:cNvSpPr/>
          <p:nvPr/>
        </p:nvSpPr>
        <p:spPr>
          <a:xfrm flipV="1">
            <a:off x="2933686" y="6231957"/>
            <a:ext cx="283768" cy="71532"/>
          </a:xfrm>
          <a:custGeom>
            <a:avLst/>
            <a:gdLst>
              <a:gd name="connsiteX0" fmla="*/ 0 w 1872208"/>
              <a:gd name="connsiteY0" fmla="*/ 324300 h 648600"/>
              <a:gd name="connsiteX1" fmla="*/ 936104 w 1872208"/>
              <a:gd name="connsiteY1" fmla="*/ 0 h 648600"/>
              <a:gd name="connsiteX2" fmla="*/ 1872208 w 1872208"/>
              <a:gd name="connsiteY2" fmla="*/ 324300 h 648600"/>
              <a:gd name="connsiteX3" fmla="*/ 936104 w 1872208"/>
              <a:gd name="connsiteY3" fmla="*/ 648600 h 648600"/>
              <a:gd name="connsiteX4" fmla="*/ 0 w 1872208"/>
              <a:gd name="connsiteY4" fmla="*/ 324300 h 648600"/>
              <a:gd name="connsiteX0" fmla="*/ 936104 w 1872208"/>
              <a:gd name="connsiteY0" fmla="*/ 0 h 648600"/>
              <a:gd name="connsiteX1" fmla="*/ 1872208 w 1872208"/>
              <a:gd name="connsiteY1" fmla="*/ 324300 h 648600"/>
              <a:gd name="connsiteX2" fmla="*/ 936104 w 1872208"/>
              <a:gd name="connsiteY2" fmla="*/ 648600 h 648600"/>
              <a:gd name="connsiteX3" fmla="*/ 0 w 1872208"/>
              <a:gd name="connsiteY3" fmla="*/ 324300 h 648600"/>
              <a:gd name="connsiteX4" fmla="*/ 1027544 w 1872208"/>
              <a:gd name="connsiteY4" fmla="*/ 91440 h 648600"/>
              <a:gd name="connsiteX0" fmla="*/ 936104 w 1872208"/>
              <a:gd name="connsiteY0" fmla="*/ 0 h 648600"/>
              <a:gd name="connsiteX1" fmla="*/ 1872208 w 1872208"/>
              <a:gd name="connsiteY1" fmla="*/ 324300 h 648600"/>
              <a:gd name="connsiteX2" fmla="*/ 936104 w 1872208"/>
              <a:gd name="connsiteY2" fmla="*/ 648600 h 648600"/>
              <a:gd name="connsiteX3" fmla="*/ 0 w 1872208"/>
              <a:gd name="connsiteY3" fmla="*/ 324300 h 648600"/>
              <a:gd name="connsiteX0" fmla="*/ 1872208 w 1872208"/>
              <a:gd name="connsiteY0" fmla="*/ 0 h 324300"/>
              <a:gd name="connsiteX1" fmla="*/ 936104 w 1872208"/>
              <a:gd name="connsiteY1" fmla="*/ 324300 h 324300"/>
              <a:gd name="connsiteX2" fmla="*/ 0 w 1872208"/>
              <a:gd name="connsiteY2" fmla="*/ 0 h 324300"/>
              <a:gd name="connsiteX0" fmla="*/ 936104 w 936104"/>
              <a:gd name="connsiteY0" fmla="*/ 0 h 324300"/>
              <a:gd name="connsiteX1" fmla="*/ 0 w 936104"/>
              <a:gd name="connsiteY1" fmla="*/ 324300 h 324300"/>
              <a:gd name="connsiteX0" fmla="*/ 838880 w 838880"/>
              <a:gd name="connsiteY0" fmla="*/ 0 h 246816"/>
              <a:gd name="connsiteX1" fmla="*/ 0 w 838880"/>
              <a:gd name="connsiteY1" fmla="*/ 246816 h 246816"/>
              <a:gd name="connsiteX0" fmla="*/ 838880 w 838880"/>
              <a:gd name="connsiteY0" fmla="*/ 0 h 246816"/>
              <a:gd name="connsiteX1" fmla="*/ 0 w 838880"/>
              <a:gd name="connsiteY1" fmla="*/ 246816 h 246816"/>
              <a:gd name="connsiteX0" fmla="*/ 891232 w 891232"/>
              <a:gd name="connsiteY0" fmla="*/ 0 h 211597"/>
              <a:gd name="connsiteX1" fmla="*/ 0 w 891232"/>
              <a:gd name="connsiteY1" fmla="*/ 211597 h 211597"/>
              <a:gd name="connsiteX0" fmla="*/ 891232 w 891232"/>
              <a:gd name="connsiteY0" fmla="*/ 0 h 211597"/>
              <a:gd name="connsiteX1" fmla="*/ 0 w 891232"/>
              <a:gd name="connsiteY1" fmla="*/ 211597 h 211597"/>
              <a:gd name="connsiteX0" fmla="*/ 891232 w 891232"/>
              <a:gd name="connsiteY0" fmla="*/ 0 h 211597"/>
              <a:gd name="connsiteX1" fmla="*/ 0 w 891232"/>
              <a:gd name="connsiteY1" fmla="*/ 211597 h 211597"/>
              <a:gd name="connsiteX0" fmla="*/ 891232 w 891232"/>
              <a:gd name="connsiteY0" fmla="*/ 0 h 211597"/>
              <a:gd name="connsiteX1" fmla="*/ 0 w 891232"/>
              <a:gd name="connsiteY1" fmla="*/ 211597 h 2115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891232" h="211597">
                <a:moveTo>
                  <a:pt x="891232" y="0"/>
                </a:moveTo>
                <a:cubicBezTo>
                  <a:pt x="749134" y="129797"/>
                  <a:pt x="472120" y="162289"/>
                  <a:pt x="0" y="211597"/>
                </a:cubicBezTo>
              </a:path>
            </a:pathLst>
          </a:custGeom>
          <a:noFill/>
          <a:ln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FF0000"/>
              </a:solidFill>
            </a:endParaRPr>
          </a:p>
        </p:txBody>
      </p:sp>
      <p:grpSp>
        <p:nvGrpSpPr>
          <p:cNvPr id="87" name="Groupe 86"/>
          <p:cNvGrpSpPr/>
          <p:nvPr/>
        </p:nvGrpSpPr>
        <p:grpSpPr>
          <a:xfrm>
            <a:off x="5220072" y="5034746"/>
            <a:ext cx="3020205" cy="1539643"/>
            <a:chOff x="4558838" y="5110902"/>
            <a:chExt cx="3020205" cy="1539643"/>
          </a:xfrm>
        </p:grpSpPr>
        <p:sp>
          <p:nvSpPr>
            <p:cNvPr id="85" name="Forme libre 84"/>
            <p:cNvSpPr/>
            <p:nvPr/>
          </p:nvSpPr>
          <p:spPr>
            <a:xfrm rot="5400000">
              <a:off x="5023116" y="4827014"/>
              <a:ext cx="1359253" cy="2287810"/>
            </a:xfrm>
            <a:custGeom>
              <a:avLst/>
              <a:gdLst>
                <a:gd name="connsiteX0" fmla="*/ 540167 w 2089844"/>
                <a:gd name="connsiteY0" fmla="*/ 0 h 605538"/>
                <a:gd name="connsiteX1" fmla="*/ 1468689 w 2089844"/>
                <a:gd name="connsiteY1" fmla="*/ 10592 h 605538"/>
                <a:gd name="connsiteX2" fmla="*/ 1920593 w 2089844"/>
                <a:gd name="connsiteY2" fmla="*/ 49427 h 605538"/>
                <a:gd name="connsiteX3" fmla="*/ 2086527 w 2089844"/>
                <a:gd name="connsiteY3" fmla="*/ 116507 h 605538"/>
                <a:gd name="connsiteX4" fmla="*/ 1835861 w 2089844"/>
                <a:gd name="connsiteY4" fmla="*/ 208300 h 605538"/>
                <a:gd name="connsiteX5" fmla="*/ 1405140 w 2089844"/>
                <a:gd name="connsiteY5" fmla="*/ 236544 h 605538"/>
                <a:gd name="connsiteX6" fmla="*/ 776711 w 2089844"/>
                <a:gd name="connsiteY6" fmla="*/ 158873 h 605538"/>
                <a:gd name="connsiteX7" fmla="*/ 896748 w 2089844"/>
                <a:gd name="connsiteY7" fmla="*/ 81202 h 605538"/>
                <a:gd name="connsiteX8" fmla="*/ 1391018 w 2089844"/>
                <a:gd name="connsiteY8" fmla="*/ 56488 h 605538"/>
                <a:gd name="connsiteX9" fmla="*/ 1754660 w 2089844"/>
                <a:gd name="connsiteY9" fmla="*/ 74141 h 605538"/>
                <a:gd name="connsiteX10" fmla="*/ 2044161 w 2089844"/>
                <a:gd name="connsiteY10" fmla="*/ 123568 h 605538"/>
                <a:gd name="connsiteX11" fmla="*/ 2037100 w 2089844"/>
                <a:gd name="connsiteY11" fmla="*/ 208300 h 605538"/>
                <a:gd name="connsiteX12" fmla="*/ 1832331 w 2089844"/>
                <a:gd name="connsiteY12" fmla="*/ 268318 h 605538"/>
                <a:gd name="connsiteX13" fmla="*/ 1451037 w 2089844"/>
                <a:gd name="connsiteY13" fmla="*/ 296562 h 605538"/>
                <a:gd name="connsiteX14" fmla="*/ 917931 w 2089844"/>
                <a:gd name="connsiteY14" fmla="*/ 257727 h 605538"/>
                <a:gd name="connsiteX15" fmla="*/ 751997 w 2089844"/>
                <a:gd name="connsiteY15" fmla="*/ 204769 h 605538"/>
                <a:gd name="connsiteX16" fmla="*/ 1129761 w 2089844"/>
                <a:gd name="connsiteY16" fmla="*/ 137690 h 605538"/>
                <a:gd name="connsiteX17" fmla="*/ 1737007 w 2089844"/>
                <a:gd name="connsiteY17" fmla="*/ 144751 h 605538"/>
                <a:gd name="connsiteX18" fmla="*/ 2082996 w 2089844"/>
                <a:gd name="connsiteY18" fmla="*/ 225952 h 605538"/>
                <a:gd name="connsiteX19" fmla="*/ 1885288 w 2089844"/>
                <a:gd name="connsiteY19" fmla="*/ 321276 h 605538"/>
                <a:gd name="connsiteX20" fmla="*/ 1482811 w 2089844"/>
                <a:gd name="connsiteY20" fmla="*/ 360111 h 605538"/>
                <a:gd name="connsiteX21" fmla="*/ 928522 w 2089844"/>
                <a:gd name="connsiteY21" fmla="*/ 335398 h 605538"/>
                <a:gd name="connsiteX22" fmla="*/ 737875 w 2089844"/>
                <a:gd name="connsiteY22" fmla="*/ 275379 h 605538"/>
                <a:gd name="connsiteX23" fmla="*/ 1023846 w 2089844"/>
                <a:gd name="connsiteY23" fmla="*/ 211830 h 605538"/>
                <a:gd name="connsiteX24" fmla="*/ 1719355 w 2089844"/>
                <a:gd name="connsiteY24" fmla="*/ 204769 h 605538"/>
                <a:gd name="connsiteX25" fmla="*/ 2068874 w 2089844"/>
                <a:gd name="connsiteY25" fmla="*/ 289501 h 605538"/>
                <a:gd name="connsiteX26" fmla="*/ 1938246 w 2089844"/>
                <a:gd name="connsiteY26" fmla="*/ 388355 h 605538"/>
                <a:gd name="connsiteX27" fmla="*/ 1359244 w 2089844"/>
                <a:gd name="connsiteY27" fmla="*/ 427191 h 605538"/>
                <a:gd name="connsiteX28" fmla="*/ 946175 w 2089844"/>
                <a:gd name="connsiteY28" fmla="*/ 402477 h 605538"/>
                <a:gd name="connsiteX29" fmla="*/ 766119 w 2089844"/>
                <a:gd name="connsiteY29" fmla="*/ 353050 h 605538"/>
                <a:gd name="connsiteX30" fmla="*/ 776711 w 2089844"/>
                <a:gd name="connsiteY30" fmla="*/ 328337 h 605538"/>
                <a:gd name="connsiteX31" fmla="*/ 963827 w 2089844"/>
                <a:gd name="connsiteY31" fmla="*/ 278910 h 605538"/>
                <a:gd name="connsiteX32" fmla="*/ 1405140 w 2089844"/>
                <a:gd name="connsiteY32" fmla="*/ 247135 h 605538"/>
                <a:gd name="connsiteX33" fmla="*/ 1737007 w 2089844"/>
                <a:gd name="connsiteY33" fmla="*/ 268318 h 605538"/>
                <a:gd name="connsiteX34" fmla="*/ 1977081 w 2089844"/>
                <a:gd name="connsiteY34" fmla="*/ 317745 h 605538"/>
                <a:gd name="connsiteX35" fmla="*/ 2068874 w 2089844"/>
                <a:gd name="connsiteY35" fmla="*/ 423660 h 605538"/>
                <a:gd name="connsiteX36" fmla="*/ 1857044 w 2089844"/>
                <a:gd name="connsiteY36" fmla="*/ 494270 h 605538"/>
                <a:gd name="connsiteX37" fmla="*/ 1369835 w 2089844"/>
                <a:gd name="connsiteY37" fmla="*/ 522514 h 605538"/>
                <a:gd name="connsiteX38" fmla="*/ 903809 w 2089844"/>
                <a:gd name="connsiteY38" fmla="*/ 476618 h 605538"/>
                <a:gd name="connsiteX39" fmla="*/ 751997 w 2089844"/>
                <a:gd name="connsiteY39" fmla="*/ 427191 h 605538"/>
                <a:gd name="connsiteX40" fmla="*/ 953236 w 2089844"/>
                <a:gd name="connsiteY40" fmla="*/ 370703 h 605538"/>
                <a:gd name="connsiteX41" fmla="*/ 1624031 w 2089844"/>
                <a:gd name="connsiteY41" fmla="*/ 388355 h 605538"/>
                <a:gd name="connsiteX42" fmla="*/ 1973551 w 2089844"/>
                <a:gd name="connsiteY42" fmla="*/ 409538 h 605538"/>
                <a:gd name="connsiteX43" fmla="*/ 2082996 w 2089844"/>
                <a:gd name="connsiteY43" fmla="*/ 480148 h 605538"/>
                <a:gd name="connsiteX44" fmla="*/ 2022978 w 2089844"/>
                <a:gd name="connsiteY44" fmla="*/ 536636 h 605538"/>
                <a:gd name="connsiteX45" fmla="*/ 1578135 w 2089844"/>
                <a:gd name="connsiteY45" fmla="*/ 603716 h 605538"/>
                <a:gd name="connsiteX46" fmla="*/ 1200371 w 2089844"/>
                <a:gd name="connsiteY46" fmla="*/ 582533 h 605538"/>
                <a:gd name="connsiteX47" fmla="*/ 766119 w 2089844"/>
                <a:gd name="connsiteY47" fmla="*/ 540167 h 605538"/>
                <a:gd name="connsiteX48" fmla="*/ 766119 w 2089844"/>
                <a:gd name="connsiteY48" fmla="*/ 540167 h 605538"/>
                <a:gd name="connsiteX49" fmla="*/ 0 w 2089844"/>
                <a:gd name="connsiteY49" fmla="*/ 285971 h 605538"/>
                <a:gd name="connsiteX0" fmla="*/ 540167 w 2089844"/>
                <a:gd name="connsiteY0" fmla="*/ 0 h 605538"/>
                <a:gd name="connsiteX1" fmla="*/ 1468689 w 2089844"/>
                <a:gd name="connsiteY1" fmla="*/ 10592 h 605538"/>
                <a:gd name="connsiteX2" fmla="*/ 1920593 w 2089844"/>
                <a:gd name="connsiteY2" fmla="*/ 49427 h 605538"/>
                <a:gd name="connsiteX3" fmla="*/ 2086527 w 2089844"/>
                <a:gd name="connsiteY3" fmla="*/ 116507 h 605538"/>
                <a:gd name="connsiteX4" fmla="*/ 1835861 w 2089844"/>
                <a:gd name="connsiteY4" fmla="*/ 208300 h 605538"/>
                <a:gd name="connsiteX5" fmla="*/ 1405140 w 2089844"/>
                <a:gd name="connsiteY5" fmla="*/ 236544 h 605538"/>
                <a:gd name="connsiteX6" fmla="*/ 776711 w 2089844"/>
                <a:gd name="connsiteY6" fmla="*/ 158873 h 605538"/>
                <a:gd name="connsiteX7" fmla="*/ 896748 w 2089844"/>
                <a:gd name="connsiteY7" fmla="*/ 81202 h 605538"/>
                <a:gd name="connsiteX8" fmla="*/ 1391018 w 2089844"/>
                <a:gd name="connsiteY8" fmla="*/ 56488 h 605538"/>
                <a:gd name="connsiteX9" fmla="*/ 1754660 w 2089844"/>
                <a:gd name="connsiteY9" fmla="*/ 74141 h 605538"/>
                <a:gd name="connsiteX10" fmla="*/ 2044161 w 2089844"/>
                <a:gd name="connsiteY10" fmla="*/ 123568 h 605538"/>
                <a:gd name="connsiteX11" fmla="*/ 2037100 w 2089844"/>
                <a:gd name="connsiteY11" fmla="*/ 208300 h 605538"/>
                <a:gd name="connsiteX12" fmla="*/ 1832331 w 2089844"/>
                <a:gd name="connsiteY12" fmla="*/ 268318 h 605538"/>
                <a:gd name="connsiteX13" fmla="*/ 1451037 w 2089844"/>
                <a:gd name="connsiteY13" fmla="*/ 296562 h 605538"/>
                <a:gd name="connsiteX14" fmla="*/ 917931 w 2089844"/>
                <a:gd name="connsiteY14" fmla="*/ 257727 h 605538"/>
                <a:gd name="connsiteX15" fmla="*/ 751997 w 2089844"/>
                <a:gd name="connsiteY15" fmla="*/ 204769 h 605538"/>
                <a:gd name="connsiteX16" fmla="*/ 1129761 w 2089844"/>
                <a:gd name="connsiteY16" fmla="*/ 137690 h 605538"/>
                <a:gd name="connsiteX17" fmla="*/ 1737007 w 2089844"/>
                <a:gd name="connsiteY17" fmla="*/ 144751 h 605538"/>
                <a:gd name="connsiteX18" fmla="*/ 2082996 w 2089844"/>
                <a:gd name="connsiteY18" fmla="*/ 225952 h 605538"/>
                <a:gd name="connsiteX19" fmla="*/ 1885288 w 2089844"/>
                <a:gd name="connsiteY19" fmla="*/ 321276 h 605538"/>
                <a:gd name="connsiteX20" fmla="*/ 1482811 w 2089844"/>
                <a:gd name="connsiteY20" fmla="*/ 360111 h 605538"/>
                <a:gd name="connsiteX21" fmla="*/ 928522 w 2089844"/>
                <a:gd name="connsiteY21" fmla="*/ 335398 h 605538"/>
                <a:gd name="connsiteX22" fmla="*/ 737875 w 2089844"/>
                <a:gd name="connsiteY22" fmla="*/ 275379 h 605538"/>
                <a:gd name="connsiteX23" fmla="*/ 1023846 w 2089844"/>
                <a:gd name="connsiteY23" fmla="*/ 211830 h 605538"/>
                <a:gd name="connsiteX24" fmla="*/ 1719355 w 2089844"/>
                <a:gd name="connsiteY24" fmla="*/ 204769 h 605538"/>
                <a:gd name="connsiteX25" fmla="*/ 2068874 w 2089844"/>
                <a:gd name="connsiteY25" fmla="*/ 289501 h 605538"/>
                <a:gd name="connsiteX26" fmla="*/ 1938246 w 2089844"/>
                <a:gd name="connsiteY26" fmla="*/ 388355 h 605538"/>
                <a:gd name="connsiteX27" fmla="*/ 1359244 w 2089844"/>
                <a:gd name="connsiteY27" fmla="*/ 427191 h 605538"/>
                <a:gd name="connsiteX28" fmla="*/ 946175 w 2089844"/>
                <a:gd name="connsiteY28" fmla="*/ 402477 h 605538"/>
                <a:gd name="connsiteX29" fmla="*/ 766119 w 2089844"/>
                <a:gd name="connsiteY29" fmla="*/ 353050 h 605538"/>
                <a:gd name="connsiteX30" fmla="*/ 776711 w 2089844"/>
                <a:gd name="connsiteY30" fmla="*/ 328337 h 605538"/>
                <a:gd name="connsiteX31" fmla="*/ 963827 w 2089844"/>
                <a:gd name="connsiteY31" fmla="*/ 278910 h 605538"/>
                <a:gd name="connsiteX32" fmla="*/ 1405140 w 2089844"/>
                <a:gd name="connsiteY32" fmla="*/ 247135 h 605538"/>
                <a:gd name="connsiteX33" fmla="*/ 1737007 w 2089844"/>
                <a:gd name="connsiteY33" fmla="*/ 268318 h 605538"/>
                <a:gd name="connsiteX34" fmla="*/ 1977081 w 2089844"/>
                <a:gd name="connsiteY34" fmla="*/ 317745 h 605538"/>
                <a:gd name="connsiteX35" fmla="*/ 2068874 w 2089844"/>
                <a:gd name="connsiteY35" fmla="*/ 423660 h 605538"/>
                <a:gd name="connsiteX36" fmla="*/ 1857044 w 2089844"/>
                <a:gd name="connsiteY36" fmla="*/ 494270 h 605538"/>
                <a:gd name="connsiteX37" fmla="*/ 1369835 w 2089844"/>
                <a:gd name="connsiteY37" fmla="*/ 522514 h 605538"/>
                <a:gd name="connsiteX38" fmla="*/ 903809 w 2089844"/>
                <a:gd name="connsiteY38" fmla="*/ 476618 h 605538"/>
                <a:gd name="connsiteX39" fmla="*/ 751997 w 2089844"/>
                <a:gd name="connsiteY39" fmla="*/ 427191 h 605538"/>
                <a:gd name="connsiteX40" fmla="*/ 953236 w 2089844"/>
                <a:gd name="connsiteY40" fmla="*/ 370703 h 605538"/>
                <a:gd name="connsiteX41" fmla="*/ 1624031 w 2089844"/>
                <a:gd name="connsiteY41" fmla="*/ 388355 h 605538"/>
                <a:gd name="connsiteX42" fmla="*/ 1973551 w 2089844"/>
                <a:gd name="connsiteY42" fmla="*/ 409538 h 605538"/>
                <a:gd name="connsiteX43" fmla="*/ 2082996 w 2089844"/>
                <a:gd name="connsiteY43" fmla="*/ 480148 h 605538"/>
                <a:gd name="connsiteX44" fmla="*/ 2022978 w 2089844"/>
                <a:gd name="connsiteY44" fmla="*/ 536636 h 605538"/>
                <a:gd name="connsiteX45" fmla="*/ 1578135 w 2089844"/>
                <a:gd name="connsiteY45" fmla="*/ 603716 h 605538"/>
                <a:gd name="connsiteX46" fmla="*/ 1200371 w 2089844"/>
                <a:gd name="connsiteY46" fmla="*/ 582533 h 605538"/>
                <a:gd name="connsiteX47" fmla="*/ 766119 w 2089844"/>
                <a:gd name="connsiteY47" fmla="*/ 540167 h 605538"/>
                <a:gd name="connsiteX48" fmla="*/ 727283 w 2089844"/>
                <a:gd name="connsiteY48" fmla="*/ 529576 h 605538"/>
                <a:gd name="connsiteX49" fmla="*/ 0 w 2089844"/>
                <a:gd name="connsiteY49" fmla="*/ 285971 h 605538"/>
                <a:gd name="connsiteX0" fmla="*/ 540167 w 2089844"/>
                <a:gd name="connsiteY0" fmla="*/ 0 h 603716"/>
                <a:gd name="connsiteX1" fmla="*/ 1468689 w 2089844"/>
                <a:gd name="connsiteY1" fmla="*/ 10592 h 603716"/>
                <a:gd name="connsiteX2" fmla="*/ 1920593 w 2089844"/>
                <a:gd name="connsiteY2" fmla="*/ 49427 h 603716"/>
                <a:gd name="connsiteX3" fmla="*/ 2086527 w 2089844"/>
                <a:gd name="connsiteY3" fmla="*/ 116507 h 603716"/>
                <a:gd name="connsiteX4" fmla="*/ 1835861 w 2089844"/>
                <a:gd name="connsiteY4" fmla="*/ 208300 h 603716"/>
                <a:gd name="connsiteX5" fmla="*/ 1405140 w 2089844"/>
                <a:gd name="connsiteY5" fmla="*/ 236544 h 603716"/>
                <a:gd name="connsiteX6" fmla="*/ 776711 w 2089844"/>
                <a:gd name="connsiteY6" fmla="*/ 158873 h 603716"/>
                <a:gd name="connsiteX7" fmla="*/ 896748 w 2089844"/>
                <a:gd name="connsiteY7" fmla="*/ 81202 h 603716"/>
                <a:gd name="connsiteX8" fmla="*/ 1391018 w 2089844"/>
                <a:gd name="connsiteY8" fmla="*/ 56488 h 603716"/>
                <a:gd name="connsiteX9" fmla="*/ 1754660 w 2089844"/>
                <a:gd name="connsiteY9" fmla="*/ 74141 h 603716"/>
                <a:gd name="connsiteX10" fmla="*/ 2044161 w 2089844"/>
                <a:gd name="connsiteY10" fmla="*/ 123568 h 603716"/>
                <a:gd name="connsiteX11" fmla="*/ 2037100 w 2089844"/>
                <a:gd name="connsiteY11" fmla="*/ 208300 h 603716"/>
                <a:gd name="connsiteX12" fmla="*/ 1832331 w 2089844"/>
                <a:gd name="connsiteY12" fmla="*/ 268318 h 603716"/>
                <a:gd name="connsiteX13" fmla="*/ 1451037 w 2089844"/>
                <a:gd name="connsiteY13" fmla="*/ 296562 h 603716"/>
                <a:gd name="connsiteX14" fmla="*/ 917931 w 2089844"/>
                <a:gd name="connsiteY14" fmla="*/ 257727 h 603716"/>
                <a:gd name="connsiteX15" fmla="*/ 751997 w 2089844"/>
                <a:gd name="connsiteY15" fmla="*/ 204769 h 603716"/>
                <a:gd name="connsiteX16" fmla="*/ 1129761 w 2089844"/>
                <a:gd name="connsiteY16" fmla="*/ 137690 h 603716"/>
                <a:gd name="connsiteX17" fmla="*/ 1737007 w 2089844"/>
                <a:gd name="connsiteY17" fmla="*/ 144751 h 603716"/>
                <a:gd name="connsiteX18" fmla="*/ 2082996 w 2089844"/>
                <a:gd name="connsiteY18" fmla="*/ 225952 h 603716"/>
                <a:gd name="connsiteX19" fmla="*/ 1885288 w 2089844"/>
                <a:gd name="connsiteY19" fmla="*/ 321276 h 603716"/>
                <a:gd name="connsiteX20" fmla="*/ 1482811 w 2089844"/>
                <a:gd name="connsiteY20" fmla="*/ 360111 h 603716"/>
                <a:gd name="connsiteX21" fmla="*/ 928522 w 2089844"/>
                <a:gd name="connsiteY21" fmla="*/ 335398 h 603716"/>
                <a:gd name="connsiteX22" fmla="*/ 737875 w 2089844"/>
                <a:gd name="connsiteY22" fmla="*/ 275379 h 603716"/>
                <a:gd name="connsiteX23" fmla="*/ 1023846 w 2089844"/>
                <a:gd name="connsiteY23" fmla="*/ 211830 h 603716"/>
                <a:gd name="connsiteX24" fmla="*/ 1719355 w 2089844"/>
                <a:gd name="connsiteY24" fmla="*/ 204769 h 603716"/>
                <a:gd name="connsiteX25" fmla="*/ 2068874 w 2089844"/>
                <a:gd name="connsiteY25" fmla="*/ 289501 h 603716"/>
                <a:gd name="connsiteX26" fmla="*/ 1938246 w 2089844"/>
                <a:gd name="connsiteY26" fmla="*/ 388355 h 603716"/>
                <a:gd name="connsiteX27" fmla="*/ 1359244 w 2089844"/>
                <a:gd name="connsiteY27" fmla="*/ 427191 h 603716"/>
                <a:gd name="connsiteX28" fmla="*/ 946175 w 2089844"/>
                <a:gd name="connsiteY28" fmla="*/ 402477 h 603716"/>
                <a:gd name="connsiteX29" fmla="*/ 766119 w 2089844"/>
                <a:gd name="connsiteY29" fmla="*/ 353050 h 603716"/>
                <a:gd name="connsiteX30" fmla="*/ 776711 w 2089844"/>
                <a:gd name="connsiteY30" fmla="*/ 328337 h 603716"/>
                <a:gd name="connsiteX31" fmla="*/ 963827 w 2089844"/>
                <a:gd name="connsiteY31" fmla="*/ 278910 h 603716"/>
                <a:gd name="connsiteX32" fmla="*/ 1405140 w 2089844"/>
                <a:gd name="connsiteY32" fmla="*/ 247135 h 603716"/>
                <a:gd name="connsiteX33" fmla="*/ 1737007 w 2089844"/>
                <a:gd name="connsiteY33" fmla="*/ 268318 h 603716"/>
                <a:gd name="connsiteX34" fmla="*/ 1977081 w 2089844"/>
                <a:gd name="connsiteY34" fmla="*/ 317745 h 603716"/>
                <a:gd name="connsiteX35" fmla="*/ 2068874 w 2089844"/>
                <a:gd name="connsiteY35" fmla="*/ 423660 h 603716"/>
                <a:gd name="connsiteX36" fmla="*/ 1857044 w 2089844"/>
                <a:gd name="connsiteY36" fmla="*/ 494270 h 603716"/>
                <a:gd name="connsiteX37" fmla="*/ 1369835 w 2089844"/>
                <a:gd name="connsiteY37" fmla="*/ 522514 h 603716"/>
                <a:gd name="connsiteX38" fmla="*/ 903809 w 2089844"/>
                <a:gd name="connsiteY38" fmla="*/ 476618 h 603716"/>
                <a:gd name="connsiteX39" fmla="*/ 751997 w 2089844"/>
                <a:gd name="connsiteY39" fmla="*/ 427191 h 603716"/>
                <a:gd name="connsiteX40" fmla="*/ 953236 w 2089844"/>
                <a:gd name="connsiteY40" fmla="*/ 370703 h 603716"/>
                <a:gd name="connsiteX41" fmla="*/ 1624031 w 2089844"/>
                <a:gd name="connsiteY41" fmla="*/ 388355 h 603716"/>
                <a:gd name="connsiteX42" fmla="*/ 1973551 w 2089844"/>
                <a:gd name="connsiteY42" fmla="*/ 409538 h 603716"/>
                <a:gd name="connsiteX43" fmla="*/ 2082996 w 2089844"/>
                <a:gd name="connsiteY43" fmla="*/ 480148 h 603716"/>
                <a:gd name="connsiteX44" fmla="*/ 2022978 w 2089844"/>
                <a:gd name="connsiteY44" fmla="*/ 536636 h 603716"/>
                <a:gd name="connsiteX45" fmla="*/ 1578135 w 2089844"/>
                <a:gd name="connsiteY45" fmla="*/ 603716 h 603716"/>
                <a:gd name="connsiteX46" fmla="*/ 1200371 w 2089844"/>
                <a:gd name="connsiteY46" fmla="*/ 582533 h 603716"/>
                <a:gd name="connsiteX47" fmla="*/ 939114 w 2089844"/>
                <a:gd name="connsiteY47" fmla="*/ 564881 h 603716"/>
                <a:gd name="connsiteX48" fmla="*/ 727283 w 2089844"/>
                <a:gd name="connsiteY48" fmla="*/ 529576 h 603716"/>
                <a:gd name="connsiteX49" fmla="*/ 0 w 2089844"/>
                <a:gd name="connsiteY49" fmla="*/ 285971 h 603716"/>
                <a:gd name="connsiteX0" fmla="*/ 540167 w 2089844"/>
                <a:gd name="connsiteY0" fmla="*/ 0 h 603716"/>
                <a:gd name="connsiteX1" fmla="*/ 1468689 w 2089844"/>
                <a:gd name="connsiteY1" fmla="*/ 10592 h 603716"/>
                <a:gd name="connsiteX2" fmla="*/ 1920593 w 2089844"/>
                <a:gd name="connsiteY2" fmla="*/ 49427 h 603716"/>
                <a:gd name="connsiteX3" fmla="*/ 2086527 w 2089844"/>
                <a:gd name="connsiteY3" fmla="*/ 116507 h 603716"/>
                <a:gd name="connsiteX4" fmla="*/ 1835861 w 2089844"/>
                <a:gd name="connsiteY4" fmla="*/ 208300 h 603716"/>
                <a:gd name="connsiteX5" fmla="*/ 1405140 w 2089844"/>
                <a:gd name="connsiteY5" fmla="*/ 236544 h 603716"/>
                <a:gd name="connsiteX6" fmla="*/ 776711 w 2089844"/>
                <a:gd name="connsiteY6" fmla="*/ 158873 h 603716"/>
                <a:gd name="connsiteX7" fmla="*/ 896748 w 2089844"/>
                <a:gd name="connsiteY7" fmla="*/ 81202 h 603716"/>
                <a:gd name="connsiteX8" fmla="*/ 1391018 w 2089844"/>
                <a:gd name="connsiteY8" fmla="*/ 56488 h 603716"/>
                <a:gd name="connsiteX9" fmla="*/ 1754660 w 2089844"/>
                <a:gd name="connsiteY9" fmla="*/ 74141 h 603716"/>
                <a:gd name="connsiteX10" fmla="*/ 2044161 w 2089844"/>
                <a:gd name="connsiteY10" fmla="*/ 123568 h 603716"/>
                <a:gd name="connsiteX11" fmla="*/ 2037100 w 2089844"/>
                <a:gd name="connsiteY11" fmla="*/ 208300 h 603716"/>
                <a:gd name="connsiteX12" fmla="*/ 1832331 w 2089844"/>
                <a:gd name="connsiteY12" fmla="*/ 268318 h 603716"/>
                <a:gd name="connsiteX13" fmla="*/ 1451037 w 2089844"/>
                <a:gd name="connsiteY13" fmla="*/ 296562 h 603716"/>
                <a:gd name="connsiteX14" fmla="*/ 917931 w 2089844"/>
                <a:gd name="connsiteY14" fmla="*/ 257727 h 603716"/>
                <a:gd name="connsiteX15" fmla="*/ 751997 w 2089844"/>
                <a:gd name="connsiteY15" fmla="*/ 204769 h 603716"/>
                <a:gd name="connsiteX16" fmla="*/ 1129761 w 2089844"/>
                <a:gd name="connsiteY16" fmla="*/ 137690 h 603716"/>
                <a:gd name="connsiteX17" fmla="*/ 1737007 w 2089844"/>
                <a:gd name="connsiteY17" fmla="*/ 144751 h 603716"/>
                <a:gd name="connsiteX18" fmla="*/ 2082996 w 2089844"/>
                <a:gd name="connsiteY18" fmla="*/ 225952 h 603716"/>
                <a:gd name="connsiteX19" fmla="*/ 1885288 w 2089844"/>
                <a:gd name="connsiteY19" fmla="*/ 321276 h 603716"/>
                <a:gd name="connsiteX20" fmla="*/ 1482811 w 2089844"/>
                <a:gd name="connsiteY20" fmla="*/ 360111 h 603716"/>
                <a:gd name="connsiteX21" fmla="*/ 928522 w 2089844"/>
                <a:gd name="connsiteY21" fmla="*/ 335398 h 603716"/>
                <a:gd name="connsiteX22" fmla="*/ 737875 w 2089844"/>
                <a:gd name="connsiteY22" fmla="*/ 275379 h 603716"/>
                <a:gd name="connsiteX23" fmla="*/ 1023846 w 2089844"/>
                <a:gd name="connsiteY23" fmla="*/ 211830 h 603716"/>
                <a:gd name="connsiteX24" fmla="*/ 1719355 w 2089844"/>
                <a:gd name="connsiteY24" fmla="*/ 204769 h 603716"/>
                <a:gd name="connsiteX25" fmla="*/ 2068874 w 2089844"/>
                <a:gd name="connsiteY25" fmla="*/ 289501 h 603716"/>
                <a:gd name="connsiteX26" fmla="*/ 1938246 w 2089844"/>
                <a:gd name="connsiteY26" fmla="*/ 388355 h 603716"/>
                <a:gd name="connsiteX27" fmla="*/ 1359244 w 2089844"/>
                <a:gd name="connsiteY27" fmla="*/ 427191 h 603716"/>
                <a:gd name="connsiteX28" fmla="*/ 946175 w 2089844"/>
                <a:gd name="connsiteY28" fmla="*/ 402477 h 603716"/>
                <a:gd name="connsiteX29" fmla="*/ 766119 w 2089844"/>
                <a:gd name="connsiteY29" fmla="*/ 353050 h 603716"/>
                <a:gd name="connsiteX30" fmla="*/ 776711 w 2089844"/>
                <a:gd name="connsiteY30" fmla="*/ 328337 h 603716"/>
                <a:gd name="connsiteX31" fmla="*/ 963827 w 2089844"/>
                <a:gd name="connsiteY31" fmla="*/ 278910 h 603716"/>
                <a:gd name="connsiteX32" fmla="*/ 1405140 w 2089844"/>
                <a:gd name="connsiteY32" fmla="*/ 247135 h 603716"/>
                <a:gd name="connsiteX33" fmla="*/ 1737007 w 2089844"/>
                <a:gd name="connsiteY33" fmla="*/ 268318 h 603716"/>
                <a:gd name="connsiteX34" fmla="*/ 1977081 w 2089844"/>
                <a:gd name="connsiteY34" fmla="*/ 317745 h 603716"/>
                <a:gd name="connsiteX35" fmla="*/ 2068874 w 2089844"/>
                <a:gd name="connsiteY35" fmla="*/ 423660 h 603716"/>
                <a:gd name="connsiteX36" fmla="*/ 1857044 w 2089844"/>
                <a:gd name="connsiteY36" fmla="*/ 494270 h 603716"/>
                <a:gd name="connsiteX37" fmla="*/ 1369835 w 2089844"/>
                <a:gd name="connsiteY37" fmla="*/ 522514 h 603716"/>
                <a:gd name="connsiteX38" fmla="*/ 903809 w 2089844"/>
                <a:gd name="connsiteY38" fmla="*/ 476618 h 603716"/>
                <a:gd name="connsiteX39" fmla="*/ 751997 w 2089844"/>
                <a:gd name="connsiteY39" fmla="*/ 427191 h 603716"/>
                <a:gd name="connsiteX40" fmla="*/ 953236 w 2089844"/>
                <a:gd name="connsiteY40" fmla="*/ 370703 h 603716"/>
                <a:gd name="connsiteX41" fmla="*/ 1624031 w 2089844"/>
                <a:gd name="connsiteY41" fmla="*/ 388355 h 603716"/>
                <a:gd name="connsiteX42" fmla="*/ 1973551 w 2089844"/>
                <a:gd name="connsiteY42" fmla="*/ 409538 h 603716"/>
                <a:gd name="connsiteX43" fmla="*/ 2082996 w 2089844"/>
                <a:gd name="connsiteY43" fmla="*/ 480148 h 603716"/>
                <a:gd name="connsiteX44" fmla="*/ 2022978 w 2089844"/>
                <a:gd name="connsiteY44" fmla="*/ 536636 h 603716"/>
                <a:gd name="connsiteX45" fmla="*/ 1578135 w 2089844"/>
                <a:gd name="connsiteY45" fmla="*/ 603716 h 603716"/>
                <a:gd name="connsiteX46" fmla="*/ 1200371 w 2089844"/>
                <a:gd name="connsiteY46" fmla="*/ 582533 h 603716"/>
                <a:gd name="connsiteX47" fmla="*/ 939114 w 2089844"/>
                <a:gd name="connsiteY47" fmla="*/ 564881 h 603716"/>
                <a:gd name="connsiteX48" fmla="*/ 476617 w 2089844"/>
                <a:gd name="connsiteY48" fmla="*/ 427191 h 603716"/>
                <a:gd name="connsiteX49" fmla="*/ 0 w 2089844"/>
                <a:gd name="connsiteY49" fmla="*/ 285971 h 603716"/>
                <a:gd name="connsiteX0" fmla="*/ 540167 w 2089844"/>
                <a:gd name="connsiteY0" fmla="*/ 0 h 606584"/>
                <a:gd name="connsiteX1" fmla="*/ 1468689 w 2089844"/>
                <a:gd name="connsiteY1" fmla="*/ 10592 h 606584"/>
                <a:gd name="connsiteX2" fmla="*/ 1920593 w 2089844"/>
                <a:gd name="connsiteY2" fmla="*/ 49427 h 606584"/>
                <a:gd name="connsiteX3" fmla="*/ 2086527 w 2089844"/>
                <a:gd name="connsiteY3" fmla="*/ 116507 h 606584"/>
                <a:gd name="connsiteX4" fmla="*/ 1835861 w 2089844"/>
                <a:gd name="connsiteY4" fmla="*/ 208300 h 606584"/>
                <a:gd name="connsiteX5" fmla="*/ 1405140 w 2089844"/>
                <a:gd name="connsiteY5" fmla="*/ 236544 h 606584"/>
                <a:gd name="connsiteX6" fmla="*/ 776711 w 2089844"/>
                <a:gd name="connsiteY6" fmla="*/ 158873 h 606584"/>
                <a:gd name="connsiteX7" fmla="*/ 896748 w 2089844"/>
                <a:gd name="connsiteY7" fmla="*/ 81202 h 606584"/>
                <a:gd name="connsiteX8" fmla="*/ 1391018 w 2089844"/>
                <a:gd name="connsiteY8" fmla="*/ 56488 h 606584"/>
                <a:gd name="connsiteX9" fmla="*/ 1754660 w 2089844"/>
                <a:gd name="connsiteY9" fmla="*/ 74141 h 606584"/>
                <a:gd name="connsiteX10" fmla="*/ 2044161 w 2089844"/>
                <a:gd name="connsiteY10" fmla="*/ 123568 h 606584"/>
                <a:gd name="connsiteX11" fmla="*/ 2037100 w 2089844"/>
                <a:gd name="connsiteY11" fmla="*/ 208300 h 606584"/>
                <a:gd name="connsiteX12" fmla="*/ 1832331 w 2089844"/>
                <a:gd name="connsiteY12" fmla="*/ 268318 h 606584"/>
                <a:gd name="connsiteX13" fmla="*/ 1451037 w 2089844"/>
                <a:gd name="connsiteY13" fmla="*/ 296562 h 606584"/>
                <a:gd name="connsiteX14" fmla="*/ 917931 w 2089844"/>
                <a:gd name="connsiteY14" fmla="*/ 257727 h 606584"/>
                <a:gd name="connsiteX15" fmla="*/ 751997 w 2089844"/>
                <a:gd name="connsiteY15" fmla="*/ 204769 h 606584"/>
                <a:gd name="connsiteX16" fmla="*/ 1129761 w 2089844"/>
                <a:gd name="connsiteY16" fmla="*/ 137690 h 606584"/>
                <a:gd name="connsiteX17" fmla="*/ 1737007 w 2089844"/>
                <a:gd name="connsiteY17" fmla="*/ 144751 h 606584"/>
                <a:gd name="connsiteX18" fmla="*/ 2082996 w 2089844"/>
                <a:gd name="connsiteY18" fmla="*/ 225952 h 606584"/>
                <a:gd name="connsiteX19" fmla="*/ 1885288 w 2089844"/>
                <a:gd name="connsiteY19" fmla="*/ 321276 h 606584"/>
                <a:gd name="connsiteX20" fmla="*/ 1482811 w 2089844"/>
                <a:gd name="connsiteY20" fmla="*/ 360111 h 606584"/>
                <a:gd name="connsiteX21" fmla="*/ 928522 w 2089844"/>
                <a:gd name="connsiteY21" fmla="*/ 335398 h 606584"/>
                <a:gd name="connsiteX22" fmla="*/ 737875 w 2089844"/>
                <a:gd name="connsiteY22" fmla="*/ 275379 h 606584"/>
                <a:gd name="connsiteX23" fmla="*/ 1023846 w 2089844"/>
                <a:gd name="connsiteY23" fmla="*/ 211830 h 606584"/>
                <a:gd name="connsiteX24" fmla="*/ 1719355 w 2089844"/>
                <a:gd name="connsiteY24" fmla="*/ 204769 h 606584"/>
                <a:gd name="connsiteX25" fmla="*/ 2068874 w 2089844"/>
                <a:gd name="connsiteY25" fmla="*/ 289501 h 606584"/>
                <a:gd name="connsiteX26" fmla="*/ 1938246 w 2089844"/>
                <a:gd name="connsiteY26" fmla="*/ 388355 h 606584"/>
                <a:gd name="connsiteX27" fmla="*/ 1359244 w 2089844"/>
                <a:gd name="connsiteY27" fmla="*/ 427191 h 606584"/>
                <a:gd name="connsiteX28" fmla="*/ 946175 w 2089844"/>
                <a:gd name="connsiteY28" fmla="*/ 402477 h 606584"/>
                <a:gd name="connsiteX29" fmla="*/ 766119 w 2089844"/>
                <a:gd name="connsiteY29" fmla="*/ 353050 h 606584"/>
                <a:gd name="connsiteX30" fmla="*/ 776711 w 2089844"/>
                <a:gd name="connsiteY30" fmla="*/ 328337 h 606584"/>
                <a:gd name="connsiteX31" fmla="*/ 963827 w 2089844"/>
                <a:gd name="connsiteY31" fmla="*/ 278910 h 606584"/>
                <a:gd name="connsiteX32" fmla="*/ 1405140 w 2089844"/>
                <a:gd name="connsiteY32" fmla="*/ 247135 h 606584"/>
                <a:gd name="connsiteX33" fmla="*/ 1737007 w 2089844"/>
                <a:gd name="connsiteY33" fmla="*/ 268318 h 606584"/>
                <a:gd name="connsiteX34" fmla="*/ 1977081 w 2089844"/>
                <a:gd name="connsiteY34" fmla="*/ 317745 h 606584"/>
                <a:gd name="connsiteX35" fmla="*/ 2068874 w 2089844"/>
                <a:gd name="connsiteY35" fmla="*/ 423660 h 606584"/>
                <a:gd name="connsiteX36" fmla="*/ 1857044 w 2089844"/>
                <a:gd name="connsiteY36" fmla="*/ 494270 h 606584"/>
                <a:gd name="connsiteX37" fmla="*/ 1369835 w 2089844"/>
                <a:gd name="connsiteY37" fmla="*/ 522514 h 606584"/>
                <a:gd name="connsiteX38" fmla="*/ 903809 w 2089844"/>
                <a:gd name="connsiteY38" fmla="*/ 476618 h 606584"/>
                <a:gd name="connsiteX39" fmla="*/ 751997 w 2089844"/>
                <a:gd name="connsiteY39" fmla="*/ 427191 h 606584"/>
                <a:gd name="connsiteX40" fmla="*/ 953236 w 2089844"/>
                <a:gd name="connsiteY40" fmla="*/ 370703 h 606584"/>
                <a:gd name="connsiteX41" fmla="*/ 1624031 w 2089844"/>
                <a:gd name="connsiteY41" fmla="*/ 388355 h 606584"/>
                <a:gd name="connsiteX42" fmla="*/ 1973551 w 2089844"/>
                <a:gd name="connsiteY42" fmla="*/ 409538 h 606584"/>
                <a:gd name="connsiteX43" fmla="*/ 2082996 w 2089844"/>
                <a:gd name="connsiteY43" fmla="*/ 480148 h 606584"/>
                <a:gd name="connsiteX44" fmla="*/ 2022978 w 2089844"/>
                <a:gd name="connsiteY44" fmla="*/ 536636 h 606584"/>
                <a:gd name="connsiteX45" fmla="*/ 1578135 w 2089844"/>
                <a:gd name="connsiteY45" fmla="*/ 603716 h 606584"/>
                <a:gd name="connsiteX46" fmla="*/ 1200371 w 2089844"/>
                <a:gd name="connsiteY46" fmla="*/ 593124 h 606584"/>
                <a:gd name="connsiteX47" fmla="*/ 939114 w 2089844"/>
                <a:gd name="connsiteY47" fmla="*/ 564881 h 606584"/>
                <a:gd name="connsiteX48" fmla="*/ 476617 w 2089844"/>
                <a:gd name="connsiteY48" fmla="*/ 427191 h 606584"/>
                <a:gd name="connsiteX49" fmla="*/ 0 w 2089844"/>
                <a:gd name="connsiteY49" fmla="*/ 285971 h 606584"/>
                <a:gd name="connsiteX0" fmla="*/ 540167 w 2089844"/>
                <a:gd name="connsiteY0" fmla="*/ 0 h 606584"/>
                <a:gd name="connsiteX1" fmla="*/ 1468689 w 2089844"/>
                <a:gd name="connsiteY1" fmla="*/ 10592 h 606584"/>
                <a:gd name="connsiteX2" fmla="*/ 1920593 w 2089844"/>
                <a:gd name="connsiteY2" fmla="*/ 49427 h 606584"/>
                <a:gd name="connsiteX3" fmla="*/ 2086527 w 2089844"/>
                <a:gd name="connsiteY3" fmla="*/ 116507 h 606584"/>
                <a:gd name="connsiteX4" fmla="*/ 1835861 w 2089844"/>
                <a:gd name="connsiteY4" fmla="*/ 208300 h 606584"/>
                <a:gd name="connsiteX5" fmla="*/ 1405140 w 2089844"/>
                <a:gd name="connsiteY5" fmla="*/ 236544 h 606584"/>
                <a:gd name="connsiteX6" fmla="*/ 776711 w 2089844"/>
                <a:gd name="connsiteY6" fmla="*/ 158873 h 606584"/>
                <a:gd name="connsiteX7" fmla="*/ 896748 w 2089844"/>
                <a:gd name="connsiteY7" fmla="*/ 81202 h 606584"/>
                <a:gd name="connsiteX8" fmla="*/ 1391018 w 2089844"/>
                <a:gd name="connsiteY8" fmla="*/ 56488 h 606584"/>
                <a:gd name="connsiteX9" fmla="*/ 1754660 w 2089844"/>
                <a:gd name="connsiteY9" fmla="*/ 74141 h 606584"/>
                <a:gd name="connsiteX10" fmla="*/ 2044161 w 2089844"/>
                <a:gd name="connsiteY10" fmla="*/ 123568 h 606584"/>
                <a:gd name="connsiteX11" fmla="*/ 2037100 w 2089844"/>
                <a:gd name="connsiteY11" fmla="*/ 208300 h 606584"/>
                <a:gd name="connsiteX12" fmla="*/ 1832331 w 2089844"/>
                <a:gd name="connsiteY12" fmla="*/ 268318 h 606584"/>
                <a:gd name="connsiteX13" fmla="*/ 1451037 w 2089844"/>
                <a:gd name="connsiteY13" fmla="*/ 296562 h 606584"/>
                <a:gd name="connsiteX14" fmla="*/ 917931 w 2089844"/>
                <a:gd name="connsiteY14" fmla="*/ 257727 h 606584"/>
                <a:gd name="connsiteX15" fmla="*/ 751997 w 2089844"/>
                <a:gd name="connsiteY15" fmla="*/ 204769 h 606584"/>
                <a:gd name="connsiteX16" fmla="*/ 1129761 w 2089844"/>
                <a:gd name="connsiteY16" fmla="*/ 137690 h 606584"/>
                <a:gd name="connsiteX17" fmla="*/ 1737007 w 2089844"/>
                <a:gd name="connsiteY17" fmla="*/ 144751 h 606584"/>
                <a:gd name="connsiteX18" fmla="*/ 2082996 w 2089844"/>
                <a:gd name="connsiteY18" fmla="*/ 225952 h 606584"/>
                <a:gd name="connsiteX19" fmla="*/ 1885288 w 2089844"/>
                <a:gd name="connsiteY19" fmla="*/ 321276 h 606584"/>
                <a:gd name="connsiteX20" fmla="*/ 1482811 w 2089844"/>
                <a:gd name="connsiteY20" fmla="*/ 360111 h 606584"/>
                <a:gd name="connsiteX21" fmla="*/ 928522 w 2089844"/>
                <a:gd name="connsiteY21" fmla="*/ 335398 h 606584"/>
                <a:gd name="connsiteX22" fmla="*/ 737875 w 2089844"/>
                <a:gd name="connsiteY22" fmla="*/ 275379 h 606584"/>
                <a:gd name="connsiteX23" fmla="*/ 1023846 w 2089844"/>
                <a:gd name="connsiteY23" fmla="*/ 211830 h 606584"/>
                <a:gd name="connsiteX24" fmla="*/ 1719355 w 2089844"/>
                <a:gd name="connsiteY24" fmla="*/ 204769 h 606584"/>
                <a:gd name="connsiteX25" fmla="*/ 2068874 w 2089844"/>
                <a:gd name="connsiteY25" fmla="*/ 289501 h 606584"/>
                <a:gd name="connsiteX26" fmla="*/ 1938246 w 2089844"/>
                <a:gd name="connsiteY26" fmla="*/ 388355 h 606584"/>
                <a:gd name="connsiteX27" fmla="*/ 1359244 w 2089844"/>
                <a:gd name="connsiteY27" fmla="*/ 427191 h 606584"/>
                <a:gd name="connsiteX28" fmla="*/ 946175 w 2089844"/>
                <a:gd name="connsiteY28" fmla="*/ 402477 h 606584"/>
                <a:gd name="connsiteX29" fmla="*/ 766119 w 2089844"/>
                <a:gd name="connsiteY29" fmla="*/ 353050 h 606584"/>
                <a:gd name="connsiteX30" fmla="*/ 776711 w 2089844"/>
                <a:gd name="connsiteY30" fmla="*/ 328337 h 606584"/>
                <a:gd name="connsiteX31" fmla="*/ 963827 w 2089844"/>
                <a:gd name="connsiteY31" fmla="*/ 278910 h 606584"/>
                <a:gd name="connsiteX32" fmla="*/ 1405140 w 2089844"/>
                <a:gd name="connsiteY32" fmla="*/ 247135 h 606584"/>
                <a:gd name="connsiteX33" fmla="*/ 1737007 w 2089844"/>
                <a:gd name="connsiteY33" fmla="*/ 268318 h 606584"/>
                <a:gd name="connsiteX34" fmla="*/ 1977081 w 2089844"/>
                <a:gd name="connsiteY34" fmla="*/ 317745 h 606584"/>
                <a:gd name="connsiteX35" fmla="*/ 2068874 w 2089844"/>
                <a:gd name="connsiteY35" fmla="*/ 423660 h 606584"/>
                <a:gd name="connsiteX36" fmla="*/ 1857044 w 2089844"/>
                <a:gd name="connsiteY36" fmla="*/ 494270 h 606584"/>
                <a:gd name="connsiteX37" fmla="*/ 1369835 w 2089844"/>
                <a:gd name="connsiteY37" fmla="*/ 522514 h 606584"/>
                <a:gd name="connsiteX38" fmla="*/ 903809 w 2089844"/>
                <a:gd name="connsiteY38" fmla="*/ 476618 h 606584"/>
                <a:gd name="connsiteX39" fmla="*/ 751997 w 2089844"/>
                <a:gd name="connsiteY39" fmla="*/ 427191 h 606584"/>
                <a:gd name="connsiteX40" fmla="*/ 953236 w 2089844"/>
                <a:gd name="connsiteY40" fmla="*/ 370703 h 606584"/>
                <a:gd name="connsiteX41" fmla="*/ 1624031 w 2089844"/>
                <a:gd name="connsiteY41" fmla="*/ 388355 h 606584"/>
                <a:gd name="connsiteX42" fmla="*/ 1973551 w 2089844"/>
                <a:gd name="connsiteY42" fmla="*/ 409538 h 606584"/>
                <a:gd name="connsiteX43" fmla="*/ 2082996 w 2089844"/>
                <a:gd name="connsiteY43" fmla="*/ 480148 h 606584"/>
                <a:gd name="connsiteX44" fmla="*/ 2022978 w 2089844"/>
                <a:gd name="connsiteY44" fmla="*/ 536636 h 606584"/>
                <a:gd name="connsiteX45" fmla="*/ 1578135 w 2089844"/>
                <a:gd name="connsiteY45" fmla="*/ 603716 h 606584"/>
                <a:gd name="connsiteX46" fmla="*/ 1200371 w 2089844"/>
                <a:gd name="connsiteY46" fmla="*/ 593124 h 606584"/>
                <a:gd name="connsiteX47" fmla="*/ 939114 w 2089844"/>
                <a:gd name="connsiteY47" fmla="*/ 564881 h 606584"/>
                <a:gd name="connsiteX48" fmla="*/ 476617 w 2089844"/>
                <a:gd name="connsiteY48" fmla="*/ 427191 h 606584"/>
                <a:gd name="connsiteX49" fmla="*/ 0 w 2089844"/>
                <a:gd name="connsiteY49" fmla="*/ 285971 h 606584"/>
                <a:gd name="connsiteX0" fmla="*/ 540167 w 2089844"/>
                <a:gd name="connsiteY0" fmla="*/ 0 h 611226"/>
                <a:gd name="connsiteX1" fmla="*/ 1468689 w 2089844"/>
                <a:gd name="connsiteY1" fmla="*/ 10592 h 611226"/>
                <a:gd name="connsiteX2" fmla="*/ 1920593 w 2089844"/>
                <a:gd name="connsiteY2" fmla="*/ 49427 h 611226"/>
                <a:gd name="connsiteX3" fmla="*/ 2086527 w 2089844"/>
                <a:gd name="connsiteY3" fmla="*/ 116507 h 611226"/>
                <a:gd name="connsiteX4" fmla="*/ 1835861 w 2089844"/>
                <a:gd name="connsiteY4" fmla="*/ 208300 h 611226"/>
                <a:gd name="connsiteX5" fmla="*/ 1405140 w 2089844"/>
                <a:gd name="connsiteY5" fmla="*/ 236544 h 611226"/>
                <a:gd name="connsiteX6" fmla="*/ 776711 w 2089844"/>
                <a:gd name="connsiteY6" fmla="*/ 158873 h 611226"/>
                <a:gd name="connsiteX7" fmla="*/ 896748 w 2089844"/>
                <a:gd name="connsiteY7" fmla="*/ 81202 h 611226"/>
                <a:gd name="connsiteX8" fmla="*/ 1391018 w 2089844"/>
                <a:gd name="connsiteY8" fmla="*/ 56488 h 611226"/>
                <a:gd name="connsiteX9" fmla="*/ 1754660 w 2089844"/>
                <a:gd name="connsiteY9" fmla="*/ 74141 h 611226"/>
                <a:gd name="connsiteX10" fmla="*/ 2044161 w 2089844"/>
                <a:gd name="connsiteY10" fmla="*/ 123568 h 611226"/>
                <a:gd name="connsiteX11" fmla="*/ 2037100 w 2089844"/>
                <a:gd name="connsiteY11" fmla="*/ 208300 h 611226"/>
                <a:gd name="connsiteX12" fmla="*/ 1832331 w 2089844"/>
                <a:gd name="connsiteY12" fmla="*/ 268318 h 611226"/>
                <a:gd name="connsiteX13" fmla="*/ 1451037 w 2089844"/>
                <a:gd name="connsiteY13" fmla="*/ 296562 h 611226"/>
                <a:gd name="connsiteX14" fmla="*/ 917931 w 2089844"/>
                <a:gd name="connsiteY14" fmla="*/ 257727 h 611226"/>
                <a:gd name="connsiteX15" fmla="*/ 751997 w 2089844"/>
                <a:gd name="connsiteY15" fmla="*/ 204769 h 611226"/>
                <a:gd name="connsiteX16" fmla="*/ 1129761 w 2089844"/>
                <a:gd name="connsiteY16" fmla="*/ 137690 h 611226"/>
                <a:gd name="connsiteX17" fmla="*/ 1737007 w 2089844"/>
                <a:gd name="connsiteY17" fmla="*/ 144751 h 611226"/>
                <a:gd name="connsiteX18" fmla="*/ 2082996 w 2089844"/>
                <a:gd name="connsiteY18" fmla="*/ 225952 h 611226"/>
                <a:gd name="connsiteX19" fmla="*/ 1885288 w 2089844"/>
                <a:gd name="connsiteY19" fmla="*/ 321276 h 611226"/>
                <a:gd name="connsiteX20" fmla="*/ 1482811 w 2089844"/>
                <a:gd name="connsiteY20" fmla="*/ 360111 h 611226"/>
                <a:gd name="connsiteX21" fmla="*/ 928522 w 2089844"/>
                <a:gd name="connsiteY21" fmla="*/ 335398 h 611226"/>
                <a:gd name="connsiteX22" fmla="*/ 737875 w 2089844"/>
                <a:gd name="connsiteY22" fmla="*/ 275379 h 611226"/>
                <a:gd name="connsiteX23" fmla="*/ 1023846 w 2089844"/>
                <a:gd name="connsiteY23" fmla="*/ 211830 h 611226"/>
                <a:gd name="connsiteX24" fmla="*/ 1719355 w 2089844"/>
                <a:gd name="connsiteY24" fmla="*/ 204769 h 611226"/>
                <a:gd name="connsiteX25" fmla="*/ 2068874 w 2089844"/>
                <a:gd name="connsiteY25" fmla="*/ 289501 h 611226"/>
                <a:gd name="connsiteX26" fmla="*/ 1938246 w 2089844"/>
                <a:gd name="connsiteY26" fmla="*/ 388355 h 611226"/>
                <a:gd name="connsiteX27" fmla="*/ 1359244 w 2089844"/>
                <a:gd name="connsiteY27" fmla="*/ 427191 h 611226"/>
                <a:gd name="connsiteX28" fmla="*/ 946175 w 2089844"/>
                <a:gd name="connsiteY28" fmla="*/ 402477 h 611226"/>
                <a:gd name="connsiteX29" fmla="*/ 766119 w 2089844"/>
                <a:gd name="connsiteY29" fmla="*/ 353050 h 611226"/>
                <a:gd name="connsiteX30" fmla="*/ 776711 w 2089844"/>
                <a:gd name="connsiteY30" fmla="*/ 328337 h 611226"/>
                <a:gd name="connsiteX31" fmla="*/ 963827 w 2089844"/>
                <a:gd name="connsiteY31" fmla="*/ 278910 h 611226"/>
                <a:gd name="connsiteX32" fmla="*/ 1405140 w 2089844"/>
                <a:gd name="connsiteY32" fmla="*/ 247135 h 611226"/>
                <a:gd name="connsiteX33" fmla="*/ 1737007 w 2089844"/>
                <a:gd name="connsiteY33" fmla="*/ 268318 h 611226"/>
                <a:gd name="connsiteX34" fmla="*/ 1977081 w 2089844"/>
                <a:gd name="connsiteY34" fmla="*/ 317745 h 611226"/>
                <a:gd name="connsiteX35" fmla="*/ 2068874 w 2089844"/>
                <a:gd name="connsiteY35" fmla="*/ 423660 h 611226"/>
                <a:gd name="connsiteX36" fmla="*/ 1857044 w 2089844"/>
                <a:gd name="connsiteY36" fmla="*/ 494270 h 611226"/>
                <a:gd name="connsiteX37" fmla="*/ 1369835 w 2089844"/>
                <a:gd name="connsiteY37" fmla="*/ 522514 h 611226"/>
                <a:gd name="connsiteX38" fmla="*/ 903809 w 2089844"/>
                <a:gd name="connsiteY38" fmla="*/ 476618 h 611226"/>
                <a:gd name="connsiteX39" fmla="*/ 751997 w 2089844"/>
                <a:gd name="connsiteY39" fmla="*/ 427191 h 611226"/>
                <a:gd name="connsiteX40" fmla="*/ 953236 w 2089844"/>
                <a:gd name="connsiteY40" fmla="*/ 370703 h 611226"/>
                <a:gd name="connsiteX41" fmla="*/ 1624031 w 2089844"/>
                <a:gd name="connsiteY41" fmla="*/ 388355 h 611226"/>
                <a:gd name="connsiteX42" fmla="*/ 1973551 w 2089844"/>
                <a:gd name="connsiteY42" fmla="*/ 409538 h 611226"/>
                <a:gd name="connsiteX43" fmla="*/ 2082996 w 2089844"/>
                <a:gd name="connsiteY43" fmla="*/ 480148 h 611226"/>
                <a:gd name="connsiteX44" fmla="*/ 2022978 w 2089844"/>
                <a:gd name="connsiteY44" fmla="*/ 536636 h 611226"/>
                <a:gd name="connsiteX45" fmla="*/ 1578135 w 2089844"/>
                <a:gd name="connsiteY45" fmla="*/ 603716 h 611226"/>
                <a:gd name="connsiteX46" fmla="*/ 1200371 w 2089844"/>
                <a:gd name="connsiteY46" fmla="*/ 607246 h 611226"/>
                <a:gd name="connsiteX47" fmla="*/ 939114 w 2089844"/>
                <a:gd name="connsiteY47" fmla="*/ 564881 h 611226"/>
                <a:gd name="connsiteX48" fmla="*/ 476617 w 2089844"/>
                <a:gd name="connsiteY48" fmla="*/ 427191 h 611226"/>
                <a:gd name="connsiteX49" fmla="*/ 0 w 2089844"/>
                <a:gd name="connsiteY49" fmla="*/ 285971 h 611226"/>
                <a:gd name="connsiteX0" fmla="*/ 540167 w 2089844"/>
                <a:gd name="connsiteY0" fmla="*/ 0 h 611226"/>
                <a:gd name="connsiteX1" fmla="*/ 1468689 w 2089844"/>
                <a:gd name="connsiteY1" fmla="*/ 10592 h 611226"/>
                <a:gd name="connsiteX2" fmla="*/ 1920593 w 2089844"/>
                <a:gd name="connsiteY2" fmla="*/ 49427 h 611226"/>
                <a:gd name="connsiteX3" fmla="*/ 2086527 w 2089844"/>
                <a:gd name="connsiteY3" fmla="*/ 116507 h 611226"/>
                <a:gd name="connsiteX4" fmla="*/ 1835861 w 2089844"/>
                <a:gd name="connsiteY4" fmla="*/ 208300 h 611226"/>
                <a:gd name="connsiteX5" fmla="*/ 1405140 w 2089844"/>
                <a:gd name="connsiteY5" fmla="*/ 236544 h 611226"/>
                <a:gd name="connsiteX6" fmla="*/ 776711 w 2089844"/>
                <a:gd name="connsiteY6" fmla="*/ 158873 h 611226"/>
                <a:gd name="connsiteX7" fmla="*/ 896748 w 2089844"/>
                <a:gd name="connsiteY7" fmla="*/ 81202 h 611226"/>
                <a:gd name="connsiteX8" fmla="*/ 1391018 w 2089844"/>
                <a:gd name="connsiteY8" fmla="*/ 56488 h 611226"/>
                <a:gd name="connsiteX9" fmla="*/ 1754660 w 2089844"/>
                <a:gd name="connsiteY9" fmla="*/ 74141 h 611226"/>
                <a:gd name="connsiteX10" fmla="*/ 2044161 w 2089844"/>
                <a:gd name="connsiteY10" fmla="*/ 123568 h 611226"/>
                <a:gd name="connsiteX11" fmla="*/ 2037100 w 2089844"/>
                <a:gd name="connsiteY11" fmla="*/ 208300 h 611226"/>
                <a:gd name="connsiteX12" fmla="*/ 1832331 w 2089844"/>
                <a:gd name="connsiteY12" fmla="*/ 268318 h 611226"/>
                <a:gd name="connsiteX13" fmla="*/ 1451037 w 2089844"/>
                <a:gd name="connsiteY13" fmla="*/ 296562 h 611226"/>
                <a:gd name="connsiteX14" fmla="*/ 917931 w 2089844"/>
                <a:gd name="connsiteY14" fmla="*/ 257727 h 611226"/>
                <a:gd name="connsiteX15" fmla="*/ 751997 w 2089844"/>
                <a:gd name="connsiteY15" fmla="*/ 204769 h 611226"/>
                <a:gd name="connsiteX16" fmla="*/ 1129761 w 2089844"/>
                <a:gd name="connsiteY16" fmla="*/ 137690 h 611226"/>
                <a:gd name="connsiteX17" fmla="*/ 1737007 w 2089844"/>
                <a:gd name="connsiteY17" fmla="*/ 144751 h 611226"/>
                <a:gd name="connsiteX18" fmla="*/ 2082996 w 2089844"/>
                <a:gd name="connsiteY18" fmla="*/ 225952 h 611226"/>
                <a:gd name="connsiteX19" fmla="*/ 1885288 w 2089844"/>
                <a:gd name="connsiteY19" fmla="*/ 321276 h 611226"/>
                <a:gd name="connsiteX20" fmla="*/ 1482811 w 2089844"/>
                <a:gd name="connsiteY20" fmla="*/ 360111 h 611226"/>
                <a:gd name="connsiteX21" fmla="*/ 928522 w 2089844"/>
                <a:gd name="connsiteY21" fmla="*/ 335398 h 611226"/>
                <a:gd name="connsiteX22" fmla="*/ 737875 w 2089844"/>
                <a:gd name="connsiteY22" fmla="*/ 275379 h 611226"/>
                <a:gd name="connsiteX23" fmla="*/ 1023846 w 2089844"/>
                <a:gd name="connsiteY23" fmla="*/ 211830 h 611226"/>
                <a:gd name="connsiteX24" fmla="*/ 1719355 w 2089844"/>
                <a:gd name="connsiteY24" fmla="*/ 204769 h 611226"/>
                <a:gd name="connsiteX25" fmla="*/ 2068874 w 2089844"/>
                <a:gd name="connsiteY25" fmla="*/ 289501 h 611226"/>
                <a:gd name="connsiteX26" fmla="*/ 1938246 w 2089844"/>
                <a:gd name="connsiteY26" fmla="*/ 388355 h 611226"/>
                <a:gd name="connsiteX27" fmla="*/ 1359244 w 2089844"/>
                <a:gd name="connsiteY27" fmla="*/ 427191 h 611226"/>
                <a:gd name="connsiteX28" fmla="*/ 946175 w 2089844"/>
                <a:gd name="connsiteY28" fmla="*/ 402477 h 611226"/>
                <a:gd name="connsiteX29" fmla="*/ 766119 w 2089844"/>
                <a:gd name="connsiteY29" fmla="*/ 353050 h 611226"/>
                <a:gd name="connsiteX30" fmla="*/ 776711 w 2089844"/>
                <a:gd name="connsiteY30" fmla="*/ 328337 h 611226"/>
                <a:gd name="connsiteX31" fmla="*/ 963827 w 2089844"/>
                <a:gd name="connsiteY31" fmla="*/ 278910 h 611226"/>
                <a:gd name="connsiteX32" fmla="*/ 1405140 w 2089844"/>
                <a:gd name="connsiteY32" fmla="*/ 247135 h 611226"/>
                <a:gd name="connsiteX33" fmla="*/ 1737007 w 2089844"/>
                <a:gd name="connsiteY33" fmla="*/ 268318 h 611226"/>
                <a:gd name="connsiteX34" fmla="*/ 1977081 w 2089844"/>
                <a:gd name="connsiteY34" fmla="*/ 317745 h 611226"/>
                <a:gd name="connsiteX35" fmla="*/ 2068874 w 2089844"/>
                <a:gd name="connsiteY35" fmla="*/ 423660 h 611226"/>
                <a:gd name="connsiteX36" fmla="*/ 1857044 w 2089844"/>
                <a:gd name="connsiteY36" fmla="*/ 494270 h 611226"/>
                <a:gd name="connsiteX37" fmla="*/ 1369835 w 2089844"/>
                <a:gd name="connsiteY37" fmla="*/ 522514 h 611226"/>
                <a:gd name="connsiteX38" fmla="*/ 903809 w 2089844"/>
                <a:gd name="connsiteY38" fmla="*/ 476618 h 611226"/>
                <a:gd name="connsiteX39" fmla="*/ 751997 w 2089844"/>
                <a:gd name="connsiteY39" fmla="*/ 427191 h 611226"/>
                <a:gd name="connsiteX40" fmla="*/ 953236 w 2089844"/>
                <a:gd name="connsiteY40" fmla="*/ 370703 h 611226"/>
                <a:gd name="connsiteX41" fmla="*/ 1624031 w 2089844"/>
                <a:gd name="connsiteY41" fmla="*/ 388355 h 611226"/>
                <a:gd name="connsiteX42" fmla="*/ 1973551 w 2089844"/>
                <a:gd name="connsiteY42" fmla="*/ 409538 h 611226"/>
                <a:gd name="connsiteX43" fmla="*/ 2082996 w 2089844"/>
                <a:gd name="connsiteY43" fmla="*/ 480148 h 611226"/>
                <a:gd name="connsiteX44" fmla="*/ 2022978 w 2089844"/>
                <a:gd name="connsiteY44" fmla="*/ 536636 h 611226"/>
                <a:gd name="connsiteX45" fmla="*/ 1578135 w 2089844"/>
                <a:gd name="connsiteY45" fmla="*/ 603716 h 611226"/>
                <a:gd name="connsiteX46" fmla="*/ 1200371 w 2089844"/>
                <a:gd name="connsiteY46" fmla="*/ 607246 h 611226"/>
                <a:gd name="connsiteX47" fmla="*/ 939114 w 2089844"/>
                <a:gd name="connsiteY47" fmla="*/ 564881 h 611226"/>
                <a:gd name="connsiteX48" fmla="*/ 476617 w 2089844"/>
                <a:gd name="connsiteY48" fmla="*/ 427191 h 611226"/>
                <a:gd name="connsiteX49" fmla="*/ 0 w 2089844"/>
                <a:gd name="connsiteY49" fmla="*/ 285971 h 611226"/>
                <a:gd name="connsiteX0" fmla="*/ 540167 w 2089844"/>
                <a:gd name="connsiteY0" fmla="*/ 0 h 606584"/>
                <a:gd name="connsiteX1" fmla="*/ 1468689 w 2089844"/>
                <a:gd name="connsiteY1" fmla="*/ 10592 h 606584"/>
                <a:gd name="connsiteX2" fmla="*/ 1920593 w 2089844"/>
                <a:gd name="connsiteY2" fmla="*/ 49427 h 606584"/>
                <a:gd name="connsiteX3" fmla="*/ 2086527 w 2089844"/>
                <a:gd name="connsiteY3" fmla="*/ 116507 h 606584"/>
                <a:gd name="connsiteX4" fmla="*/ 1835861 w 2089844"/>
                <a:gd name="connsiteY4" fmla="*/ 208300 h 606584"/>
                <a:gd name="connsiteX5" fmla="*/ 1405140 w 2089844"/>
                <a:gd name="connsiteY5" fmla="*/ 236544 h 606584"/>
                <a:gd name="connsiteX6" fmla="*/ 776711 w 2089844"/>
                <a:gd name="connsiteY6" fmla="*/ 158873 h 606584"/>
                <a:gd name="connsiteX7" fmla="*/ 896748 w 2089844"/>
                <a:gd name="connsiteY7" fmla="*/ 81202 h 606584"/>
                <a:gd name="connsiteX8" fmla="*/ 1391018 w 2089844"/>
                <a:gd name="connsiteY8" fmla="*/ 56488 h 606584"/>
                <a:gd name="connsiteX9" fmla="*/ 1754660 w 2089844"/>
                <a:gd name="connsiteY9" fmla="*/ 74141 h 606584"/>
                <a:gd name="connsiteX10" fmla="*/ 2044161 w 2089844"/>
                <a:gd name="connsiteY10" fmla="*/ 123568 h 606584"/>
                <a:gd name="connsiteX11" fmla="*/ 2037100 w 2089844"/>
                <a:gd name="connsiteY11" fmla="*/ 208300 h 606584"/>
                <a:gd name="connsiteX12" fmla="*/ 1832331 w 2089844"/>
                <a:gd name="connsiteY12" fmla="*/ 268318 h 606584"/>
                <a:gd name="connsiteX13" fmla="*/ 1451037 w 2089844"/>
                <a:gd name="connsiteY13" fmla="*/ 296562 h 606584"/>
                <a:gd name="connsiteX14" fmla="*/ 917931 w 2089844"/>
                <a:gd name="connsiteY14" fmla="*/ 257727 h 606584"/>
                <a:gd name="connsiteX15" fmla="*/ 751997 w 2089844"/>
                <a:gd name="connsiteY15" fmla="*/ 204769 h 606584"/>
                <a:gd name="connsiteX16" fmla="*/ 1129761 w 2089844"/>
                <a:gd name="connsiteY16" fmla="*/ 137690 h 606584"/>
                <a:gd name="connsiteX17" fmla="*/ 1737007 w 2089844"/>
                <a:gd name="connsiteY17" fmla="*/ 144751 h 606584"/>
                <a:gd name="connsiteX18" fmla="*/ 2082996 w 2089844"/>
                <a:gd name="connsiteY18" fmla="*/ 225952 h 606584"/>
                <a:gd name="connsiteX19" fmla="*/ 1885288 w 2089844"/>
                <a:gd name="connsiteY19" fmla="*/ 321276 h 606584"/>
                <a:gd name="connsiteX20" fmla="*/ 1482811 w 2089844"/>
                <a:gd name="connsiteY20" fmla="*/ 360111 h 606584"/>
                <a:gd name="connsiteX21" fmla="*/ 928522 w 2089844"/>
                <a:gd name="connsiteY21" fmla="*/ 335398 h 606584"/>
                <a:gd name="connsiteX22" fmla="*/ 737875 w 2089844"/>
                <a:gd name="connsiteY22" fmla="*/ 275379 h 606584"/>
                <a:gd name="connsiteX23" fmla="*/ 1023846 w 2089844"/>
                <a:gd name="connsiteY23" fmla="*/ 211830 h 606584"/>
                <a:gd name="connsiteX24" fmla="*/ 1719355 w 2089844"/>
                <a:gd name="connsiteY24" fmla="*/ 204769 h 606584"/>
                <a:gd name="connsiteX25" fmla="*/ 2068874 w 2089844"/>
                <a:gd name="connsiteY25" fmla="*/ 289501 h 606584"/>
                <a:gd name="connsiteX26" fmla="*/ 1938246 w 2089844"/>
                <a:gd name="connsiteY26" fmla="*/ 388355 h 606584"/>
                <a:gd name="connsiteX27" fmla="*/ 1359244 w 2089844"/>
                <a:gd name="connsiteY27" fmla="*/ 427191 h 606584"/>
                <a:gd name="connsiteX28" fmla="*/ 946175 w 2089844"/>
                <a:gd name="connsiteY28" fmla="*/ 402477 h 606584"/>
                <a:gd name="connsiteX29" fmla="*/ 766119 w 2089844"/>
                <a:gd name="connsiteY29" fmla="*/ 353050 h 606584"/>
                <a:gd name="connsiteX30" fmla="*/ 776711 w 2089844"/>
                <a:gd name="connsiteY30" fmla="*/ 328337 h 606584"/>
                <a:gd name="connsiteX31" fmla="*/ 963827 w 2089844"/>
                <a:gd name="connsiteY31" fmla="*/ 278910 h 606584"/>
                <a:gd name="connsiteX32" fmla="*/ 1405140 w 2089844"/>
                <a:gd name="connsiteY32" fmla="*/ 247135 h 606584"/>
                <a:gd name="connsiteX33" fmla="*/ 1737007 w 2089844"/>
                <a:gd name="connsiteY33" fmla="*/ 268318 h 606584"/>
                <a:gd name="connsiteX34" fmla="*/ 1977081 w 2089844"/>
                <a:gd name="connsiteY34" fmla="*/ 317745 h 606584"/>
                <a:gd name="connsiteX35" fmla="*/ 2068874 w 2089844"/>
                <a:gd name="connsiteY35" fmla="*/ 423660 h 606584"/>
                <a:gd name="connsiteX36" fmla="*/ 1857044 w 2089844"/>
                <a:gd name="connsiteY36" fmla="*/ 494270 h 606584"/>
                <a:gd name="connsiteX37" fmla="*/ 1369835 w 2089844"/>
                <a:gd name="connsiteY37" fmla="*/ 522514 h 606584"/>
                <a:gd name="connsiteX38" fmla="*/ 903809 w 2089844"/>
                <a:gd name="connsiteY38" fmla="*/ 476618 h 606584"/>
                <a:gd name="connsiteX39" fmla="*/ 751997 w 2089844"/>
                <a:gd name="connsiteY39" fmla="*/ 427191 h 606584"/>
                <a:gd name="connsiteX40" fmla="*/ 953236 w 2089844"/>
                <a:gd name="connsiteY40" fmla="*/ 370703 h 606584"/>
                <a:gd name="connsiteX41" fmla="*/ 1624031 w 2089844"/>
                <a:gd name="connsiteY41" fmla="*/ 388355 h 606584"/>
                <a:gd name="connsiteX42" fmla="*/ 1973551 w 2089844"/>
                <a:gd name="connsiteY42" fmla="*/ 409538 h 606584"/>
                <a:gd name="connsiteX43" fmla="*/ 2082996 w 2089844"/>
                <a:gd name="connsiteY43" fmla="*/ 480148 h 606584"/>
                <a:gd name="connsiteX44" fmla="*/ 2022978 w 2089844"/>
                <a:gd name="connsiteY44" fmla="*/ 536636 h 606584"/>
                <a:gd name="connsiteX45" fmla="*/ 1578135 w 2089844"/>
                <a:gd name="connsiteY45" fmla="*/ 603716 h 606584"/>
                <a:gd name="connsiteX46" fmla="*/ 1200371 w 2089844"/>
                <a:gd name="connsiteY46" fmla="*/ 593124 h 606584"/>
                <a:gd name="connsiteX47" fmla="*/ 939114 w 2089844"/>
                <a:gd name="connsiteY47" fmla="*/ 564881 h 606584"/>
                <a:gd name="connsiteX48" fmla="*/ 476617 w 2089844"/>
                <a:gd name="connsiteY48" fmla="*/ 427191 h 606584"/>
                <a:gd name="connsiteX49" fmla="*/ 0 w 2089844"/>
                <a:gd name="connsiteY49" fmla="*/ 285971 h 606584"/>
                <a:gd name="connsiteX0" fmla="*/ 540167 w 2089844"/>
                <a:gd name="connsiteY0" fmla="*/ 0 h 607693"/>
                <a:gd name="connsiteX1" fmla="*/ 1468689 w 2089844"/>
                <a:gd name="connsiteY1" fmla="*/ 10592 h 607693"/>
                <a:gd name="connsiteX2" fmla="*/ 1920593 w 2089844"/>
                <a:gd name="connsiteY2" fmla="*/ 49427 h 607693"/>
                <a:gd name="connsiteX3" fmla="*/ 2086527 w 2089844"/>
                <a:gd name="connsiteY3" fmla="*/ 116507 h 607693"/>
                <a:gd name="connsiteX4" fmla="*/ 1835861 w 2089844"/>
                <a:gd name="connsiteY4" fmla="*/ 208300 h 607693"/>
                <a:gd name="connsiteX5" fmla="*/ 1405140 w 2089844"/>
                <a:gd name="connsiteY5" fmla="*/ 236544 h 607693"/>
                <a:gd name="connsiteX6" fmla="*/ 776711 w 2089844"/>
                <a:gd name="connsiteY6" fmla="*/ 158873 h 607693"/>
                <a:gd name="connsiteX7" fmla="*/ 896748 w 2089844"/>
                <a:gd name="connsiteY7" fmla="*/ 81202 h 607693"/>
                <a:gd name="connsiteX8" fmla="*/ 1391018 w 2089844"/>
                <a:gd name="connsiteY8" fmla="*/ 56488 h 607693"/>
                <a:gd name="connsiteX9" fmla="*/ 1754660 w 2089844"/>
                <a:gd name="connsiteY9" fmla="*/ 74141 h 607693"/>
                <a:gd name="connsiteX10" fmla="*/ 2044161 w 2089844"/>
                <a:gd name="connsiteY10" fmla="*/ 123568 h 607693"/>
                <a:gd name="connsiteX11" fmla="*/ 2037100 w 2089844"/>
                <a:gd name="connsiteY11" fmla="*/ 208300 h 607693"/>
                <a:gd name="connsiteX12" fmla="*/ 1832331 w 2089844"/>
                <a:gd name="connsiteY12" fmla="*/ 268318 h 607693"/>
                <a:gd name="connsiteX13" fmla="*/ 1451037 w 2089844"/>
                <a:gd name="connsiteY13" fmla="*/ 296562 h 607693"/>
                <a:gd name="connsiteX14" fmla="*/ 917931 w 2089844"/>
                <a:gd name="connsiteY14" fmla="*/ 257727 h 607693"/>
                <a:gd name="connsiteX15" fmla="*/ 751997 w 2089844"/>
                <a:gd name="connsiteY15" fmla="*/ 204769 h 607693"/>
                <a:gd name="connsiteX16" fmla="*/ 1129761 w 2089844"/>
                <a:gd name="connsiteY16" fmla="*/ 137690 h 607693"/>
                <a:gd name="connsiteX17" fmla="*/ 1737007 w 2089844"/>
                <a:gd name="connsiteY17" fmla="*/ 144751 h 607693"/>
                <a:gd name="connsiteX18" fmla="*/ 2082996 w 2089844"/>
                <a:gd name="connsiteY18" fmla="*/ 225952 h 607693"/>
                <a:gd name="connsiteX19" fmla="*/ 1885288 w 2089844"/>
                <a:gd name="connsiteY19" fmla="*/ 321276 h 607693"/>
                <a:gd name="connsiteX20" fmla="*/ 1482811 w 2089844"/>
                <a:gd name="connsiteY20" fmla="*/ 360111 h 607693"/>
                <a:gd name="connsiteX21" fmla="*/ 928522 w 2089844"/>
                <a:gd name="connsiteY21" fmla="*/ 335398 h 607693"/>
                <a:gd name="connsiteX22" fmla="*/ 737875 w 2089844"/>
                <a:gd name="connsiteY22" fmla="*/ 275379 h 607693"/>
                <a:gd name="connsiteX23" fmla="*/ 1023846 w 2089844"/>
                <a:gd name="connsiteY23" fmla="*/ 211830 h 607693"/>
                <a:gd name="connsiteX24" fmla="*/ 1719355 w 2089844"/>
                <a:gd name="connsiteY24" fmla="*/ 204769 h 607693"/>
                <a:gd name="connsiteX25" fmla="*/ 2068874 w 2089844"/>
                <a:gd name="connsiteY25" fmla="*/ 289501 h 607693"/>
                <a:gd name="connsiteX26" fmla="*/ 1938246 w 2089844"/>
                <a:gd name="connsiteY26" fmla="*/ 388355 h 607693"/>
                <a:gd name="connsiteX27" fmla="*/ 1359244 w 2089844"/>
                <a:gd name="connsiteY27" fmla="*/ 427191 h 607693"/>
                <a:gd name="connsiteX28" fmla="*/ 946175 w 2089844"/>
                <a:gd name="connsiteY28" fmla="*/ 402477 h 607693"/>
                <a:gd name="connsiteX29" fmla="*/ 766119 w 2089844"/>
                <a:gd name="connsiteY29" fmla="*/ 353050 h 607693"/>
                <a:gd name="connsiteX30" fmla="*/ 776711 w 2089844"/>
                <a:gd name="connsiteY30" fmla="*/ 328337 h 607693"/>
                <a:gd name="connsiteX31" fmla="*/ 963827 w 2089844"/>
                <a:gd name="connsiteY31" fmla="*/ 278910 h 607693"/>
                <a:gd name="connsiteX32" fmla="*/ 1405140 w 2089844"/>
                <a:gd name="connsiteY32" fmla="*/ 247135 h 607693"/>
                <a:gd name="connsiteX33" fmla="*/ 1737007 w 2089844"/>
                <a:gd name="connsiteY33" fmla="*/ 268318 h 607693"/>
                <a:gd name="connsiteX34" fmla="*/ 1977081 w 2089844"/>
                <a:gd name="connsiteY34" fmla="*/ 317745 h 607693"/>
                <a:gd name="connsiteX35" fmla="*/ 2068874 w 2089844"/>
                <a:gd name="connsiteY35" fmla="*/ 423660 h 607693"/>
                <a:gd name="connsiteX36" fmla="*/ 1857044 w 2089844"/>
                <a:gd name="connsiteY36" fmla="*/ 494270 h 607693"/>
                <a:gd name="connsiteX37" fmla="*/ 1369835 w 2089844"/>
                <a:gd name="connsiteY37" fmla="*/ 522514 h 607693"/>
                <a:gd name="connsiteX38" fmla="*/ 903809 w 2089844"/>
                <a:gd name="connsiteY38" fmla="*/ 476618 h 607693"/>
                <a:gd name="connsiteX39" fmla="*/ 751997 w 2089844"/>
                <a:gd name="connsiteY39" fmla="*/ 427191 h 607693"/>
                <a:gd name="connsiteX40" fmla="*/ 953236 w 2089844"/>
                <a:gd name="connsiteY40" fmla="*/ 370703 h 607693"/>
                <a:gd name="connsiteX41" fmla="*/ 1624031 w 2089844"/>
                <a:gd name="connsiteY41" fmla="*/ 388355 h 607693"/>
                <a:gd name="connsiteX42" fmla="*/ 1973551 w 2089844"/>
                <a:gd name="connsiteY42" fmla="*/ 409538 h 607693"/>
                <a:gd name="connsiteX43" fmla="*/ 2082996 w 2089844"/>
                <a:gd name="connsiteY43" fmla="*/ 480148 h 607693"/>
                <a:gd name="connsiteX44" fmla="*/ 2022978 w 2089844"/>
                <a:gd name="connsiteY44" fmla="*/ 536636 h 607693"/>
                <a:gd name="connsiteX45" fmla="*/ 1578135 w 2089844"/>
                <a:gd name="connsiteY45" fmla="*/ 603716 h 607693"/>
                <a:gd name="connsiteX46" fmla="*/ 1200371 w 2089844"/>
                <a:gd name="connsiteY46" fmla="*/ 593124 h 607693"/>
                <a:gd name="connsiteX47" fmla="*/ 886157 w 2089844"/>
                <a:gd name="connsiteY47" fmla="*/ 536636 h 607693"/>
                <a:gd name="connsiteX48" fmla="*/ 476617 w 2089844"/>
                <a:gd name="connsiteY48" fmla="*/ 427191 h 607693"/>
                <a:gd name="connsiteX49" fmla="*/ 0 w 2089844"/>
                <a:gd name="connsiteY49" fmla="*/ 285971 h 607693"/>
                <a:gd name="connsiteX0" fmla="*/ 540167 w 2088198"/>
                <a:gd name="connsiteY0" fmla="*/ 0 h 607693"/>
                <a:gd name="connsiteX1" fmla="*/ 1468689 w 2088198"/>
                <a:gd name="connsiteY1" fmla="*/ 10592 h 607693"/>
                <a:gd name="connsiteX2" fmla="*/ 1920593 w 2088198"/>
                <a:gd name="connsiteY2" fmla="*/ 49427 h 607693"/>
                <a:gd name="connsiteX3" fmla="*/ 2086527 w 2088198"/>
                <a:gd name="connsiteY3" fmla="*/ 116507 h 607693"/>
                <a:gd name="connsiteX4" fmla="*/ 1835861 w 2088198"/>
                <a:gd name="connsiteY4" fmla="*/ 208300 h 607693"/>
                <a:gd name="connsiteX5" fmla="*/ 1405140 w 2088198"/>
                <a:gd name="connsiteY5" fmla="*/ 236544 h 607693"/>
                <a:gd name="connsiteX6" fmla="*/ 776711 w 2088198"/>
                <a:gd name="connsiteY6" fmla="*/ 158873 h 607693"/>
                <a:gd name="connsiteX7" fmla="*/ 896748 w 2088198"/>
                <a:gd name="connsiteY7" fmla="*/ 81202 h 607693"/>
                <a:gd name="connsiteX8" fmla="*/ 1391018 w 2088198"/>
                <a:gd name="connsiteY8" fmla="*/ 56488 h 607693"/>
                <a:gd name="connsiteX9" fmla="*/ 1754660 w 2088198"/>
                <a:gd name="connsiteY9" fmla="*/ 74141 h 607693"/>
                <a:gd name="connsiteX10" fmla="*/ 2044161 w 2088198"/>
                <a:gd name="connsiteY10" fmla="*/ 123568 h 607693"/>
                <a:gd name="connsiteX11" fmla="*/ 2037100 w 2088198"/>
                <a:gd name="connsiteY11" fmla="*/ 208300 h 607693"/>
                <a:gd name="connsiteX12" fmla="*/ 1832331 w 2088198"/>
                <a:gd name="connsiteY12" fmla="*/ 268318 h 607693"/>
                <a:gd name="connsiteX13" fmla="*/ 1451037 w 2088198"/>
                <a:gd name="connsiteY13" fmla="*/ 296562 h 607693"/>
                <a:gd name="connsiteX14" fmla="*/ 917931 w 2088198"/>
                <a:gd name="connsiteY14" fmla="*/ 257727 h 607693"/>
                <a:gd name="connsiteX15" fmla="*/ 751997 w 2088198"/>
                <a:gd name="connsiteY15" fmla="*/ 204769 h 607693"/>
                <a:gd name="connsiteX16" fmla="*/ 1129761 w 2088198"/>
                <a:gd name="connsiteY16" fmla="*/ 137690 h 607693"/>
                <a:gd name="connsiteX17" fmla="*/ 1737007 w 2088198"/>
                <a:gd name="connsiteY17" fmla="*/ 144751 h 607693"/>
                <a:gd name="connsiteX18" fmla="*/ 2082996 w 2088198"/>
                <a:gd name="connsiteY18" fmla="*/ 225952 h 607693"/>
                <a:gd name="connsiteX19" fmla="*/ 1885288 w 2088198"/>
                <a:gd name="connsiteY19" fmla="*/ 321276 h 607693"/>
                <a:gd name="connsiteX20" fmla="*/ 1482811 w 2088198"/>
                <a:gd name="connsiteY20" fmla="*/ 360111 h 607693"/>
                <a:gd name="connsiteX21" fmla="*/ 928522 w 2088198"/>
                <a:gd name="connsiteY21" fmla="*/ 335398 h 607693"/>
                <a:gd name="connsiteX22" fmla="*/ 737875 w 2088198"/>
                <a:gd name="connsiteY22" fmla="*/ 275379 h 607693"/>
                <a:gd name="connsiteX23" fmla="*/ 1023846 w 2088198"/>
                <a:gd name="connsiteY23" fmla="*/ 211830 h 607693"/>
                <a:gd name="connsiteX24" fmla="*/ 1719355 w 2088198"/>
                <a:gd name="connsiteY24" fmla="*/ 204769 h 607693"/>
                <a:gd name="connsiteX25" fmla="*/ 2068874 w 2088198"/>
                <a:gd name="connsiteY25" fmla="*/ 289501 h 607693"/>
                <a:gd name="connsiteX26" fmla="*/ 1938246 w 2088198"/>
                <a:gd name="connsiteY26" fmla="*/ 388355 h 607693"/>
                <a:gd name="connsiteX27" fmla="*/ 1359244 w 2088198"/>
                <a:gd name="connsiteY27" fmla="*/ 427191 h 607693"/>
                <a:gd name="connsiteX28" fmla="*/ 946175 w 2088198"/>
                <a:gd name="connsiteY28" fmla="*/ 402477 h 607693"/>
                <a:gd name="connsiteX29" fmla="*/ 766119 w 2088198"/>
                <a:gd name="connsiteY29" fmla="*/ 353050 h 607693"/>
                <a:gd name="connsiteX30" fmla="*/ 776711 w 2088198"/>
                <a:gd name="connsiteY30" fmla="*/ 328337 h 607693"/>
                <a:gd name="connsiteX31" fmla="*/ 963827 w 2088198"/>
                <a:gd name="connsiteY31" fmla="*/ 278910 h 607693"/>
                <a:gd name="connsiteX32" fmla="*/ 1405140 w 2088198"/>
                <a:gd name="connsiteY32" fmla="*/ 247135 h 607693"/>
                <a:gd name="connsiteX33" fmla="*/ 1737007 w 2088198"/>
                <a:gd name="connsiteY33" fmla="*/ 268318 h 607693"/>
                <a:gd name="connsiteX34" fmla="*/ 1977081 w 2088198"/>
                <a:gd name="connsiteY34" fmla="*/ 317745 h 607693"/>
                <a:gd name="connsiteX35" fmla="*/ 2068874 w 2088198"/>
                <a:gd name="connsiteY35" fmla="*/ 423660 h 607693"/>
                <a:gd name="connsiteX36" fmla="*/ 1857044 w 2088198"/>
                <a:gd name="connsiteY36" fmla="*/ 494270 h 607693"/>
                <a:gd name="connsiteX37" fmla="*/ 1369835 w 2088198"/>
                <a:gd name="connsiteY37" fmla="*/ 522514 h 607693"/>
                <a:gd name="connsiteX38" fmla="*/ 903809 w 2088198"/>
                <a:gd name="connsiteY38" fmla="*/ 476618 h 607693"/>
                <a:gd name="connsiteX39" fmla="*/ 751997 w 2088198"/>
                <a:gd name="connsiteY39" fmla="*/ 427191 h 607693"/>
                <a:gd name="connsiteX40" fmla="*/ 953236 w 2088198"/>
                <a:gd name="connsiteY40" fmla="*/ 370703 h 607693"/>
                <a:gd name="connsiteX41" fmla="*/ 1624031 w 2088198"/>
                <a:gd name="connsiteY41" fmla="*/ 388355 h 607693"/>
                <a:gd name="connsiteX42" fmla="*/ 1973551 w 2088198"/>
                <a:gd name="connsiteY42" fmla="*/ 409538 h 607693"/>
                <a:gd name="connsiteX43" fmla="*/ 2082996 w 2088198"/>
                <a:gd name="connsiteY43" fmla="*/ 480148 h 607693"/>
                <a:gd name="connsiteX44" fmla="*/ 2022978 w 2088198"/>
                <a:gd name="connsiteY44" fmla="*/ 536636 h 607693"/>
                <a:gd name="connsiteX45" fmla="*/ 1578135 w 2088198"/>
                <a:gd name="connsiteY45" fmla="*/ 603716 h 607693"/>
                <a:gd name="connsiteX46" fmla="*/ 1200371 w 2088198"/>
                <a:gd name="connsiteY46" fmla="*/ 593124 h 607693"/>
                <a:gd name="connsiteX47" fmla="*/ 886157 w 2088198"/>
                <a:gd name="connsiteY47" fmla="*/ 536636 h 607693"/>
                <a:gd name="connsiteX48" fmla="*/ 476617 w 2088198"/>
                <a:gd name="connsiteY48" fmla="*/ 427191 h 607693"/>
                <a:gd name="connsiteX49" fmla="*/ 0 w 2088198"/>
                <a:gd name="connsiteY49" fmla="*/ 285971 h 607693"/>
                <a:gd name="connsiteX0" fmla="*/ 540167 w 2088198"/>
                <a:gd name="connsiteY0" fmla="*/ 0 h 607693"/>
                <a:gd name="connsiteX1" fmla="*/ 1468689 w 2088198"/>
                <a:gd name="connsiteY1" fmla="*/ 10592 h 607693"/>
                <a:gd name="connsiteX2" fmla="*/ 1920593 w 2088198"/>
                <a:gd name="connsiteY2" fmla="*/ 49427 h 607693"/>
                <a:gd name="connsiteX3" fmla="*/ 2086527 w 2088198"/>
                <a:gd name="connsiteY3" fmla="*/ 116507 h 607693"/>
                <a:gd name="connsiteX4" fmla="*/ 1835861 w 2088198"/>
                <a:gd name="connsiteY4" fmla="*/ 208300 h 607693"/>
                <a:gd name="connsiteX5" fmla="*/ 1405140 w 2088198"/>
                <a:gd name="connsiteY5" fmla="*/ 236544 h 607693"/>
                <a:gd name="connsiteX6" fmla="*/ 776711 w 2088198"/>
                <a:gd name="connsiteY6" fmla="*/ 158873 h 607693"/>
                <a:gd name="connsiteX7" fmla="*/ 896748 w 2088198"/>
                <a:gd name="connsiteY7" fmla="*/ 81202 h 607693"/>
                <a:gd name="connsiteX8" fmla="*/ 1391018 w 2088198"/>
                <a:gd name="connsiteY8" fmla="*/ 56488 h 607693"/>
                <a:gd name="connsiteX9" fmla="*/ 1754660 w 2088198"/>
                <a:gd name="connsiteY9" fmla="*/ 74141 h 607693"/>
                <a:gd name="connsiteX10" fmla="*/ 2044161 w 2088198"/>
                <a:gd name="connsiteY10" fmla="*/ 123568 h 607693"/>
                <a:gd name="connsiteX11" fmla="*/ 2037100 w 2088198"/>
                <a:gd name="connsiteY11" fmla="*/ 208300 h 607693"/>
                <a:gd name="connsiteX12" fmla="*/ 1832331 w 2088198"/>
                <a:gd name="connsiteY12" fmla="*/ 268318 h 607693"/>
                <a:gd name="connsiteX13" fmla="*/ 1451037 w 2088198"/>
                <a:gd name="connsiteY13" fmla="*/ 296562 h 607693"/>
                <a:gd name="connsiteX14" fmla="*/ 917931 w 2088198"/>
                <a:gd name="connsiteY14" fmla="*/ 257727 h 607693"/>
                <a:gd name="connsiteX15" fmla="*/ 751997 w 2088198"/>
                <a:gd name="connsiteY15" fmla="*/ 204769 h 607693"/>
                <a:gd name="connsiteX16" fmla="*/ 1129761 w 2088198"/>
                <a:gd name="connsiteY16" fmla="*/ 137690 h 607693"/>
                <a:gd name="connsiteX17" fmla="*/ 1737007 w 2088198"/>
                <a:gd name="connsiteY17" fmla="*/ 144751 h 607693"/>
                <a:gd name="connsiteX18" fmla="*/ 2082996 w 2088198"/>
                <a:gd name="connsiteY18" fmla="*/ 225952 h 607693"/>
                <a:gd name="connsiteX19" fmla="*/ 1885288 w 2088198"/>
                <a:gd name="connsiteY19" fmla="*/ 321276 h 607693"/>
                <a:gd name="connsiteX20" fmla="*/ 1482811 w 2088198"/>
                <a:gd name="connsiteY20" fmla="*/ 360111 h 607693"/>
                <a:gd name="connsiteX21" fmla="*/ 928522 w 2088198"/>
                <a:gd name="connsiteY21" fmla="*/ 335398 h 607693"/>
                <a:gd name="connsiteX22" fmla="*/ 737875 w 2088198"/>
                <a:gd name="connsiteY22" fmla="*/ 275379 h 607693"/>
                <a:gd name="connsiteX23" fmla="*/ 1023846 w 2088198"/>
                <a:gd name="connsiteY23" fmla="*/ 211830 h 607693"/>
                <a:gd name="connsiteX24" fmla="*/ 1719355 w 2088198"/>
                <a:gd name="connsiteY24" fmla="*/ 204769 h 607693"/>
                <a:gd name="connsiteX25" fmla="*/ 2068874 w 2088198"/>
                <a:gd name="connsiteY25" fmla="*/ 289501 h 607693"/>
                <a:gd name="connsiteX26" fmla="*/ 1938246 w 2088198"/>
                <a:gd name="connsiteY26" fmla="*/ 388355 h 607693"/>
                <a:gd name="connsiteX27" fmla="*/ 1359244 w 2088198"/>
                <a:gd name="connsiteY27" fmla="*/ 427191 h 607693"/>
                <a:gd name="connsiteX28" fmla="*/ 946175 w 2088198"/>
                <a:gd name="connsiteY28" fmla="*/ 402477 h 607693"/>
                <a:gd name="connsiteX29" fmla="*/ 766119 w 2088198"/>
                <a:gd name="connsiteY29" fmla="*/ 353050 h 607693"/>
                <a:gd name="connsiteX30" fmla="*/ 776711 w 2088198"/>
                <a:gd name="connsiteY30" fmla="*/ 328337 h 607693"/>
                <a:gd name="connsiteX31" fmla="*/ 963827 w 2088198"/>
                <a:gd name="connsiteY31" fmla="*/ 278910 h 607693"/>
                <a:gd name="connsiteX32" fmla="*/ 1405140 w 2088198"/>
                <a:gd name="connsiteY32" fmla="*/ 247135 h 607693"/>
                <a:gd name="connsiteX33" fmla="*/ 1737007 w 2088198"/>
                <a:gd name="connsiteY33" fmla="*/ 268318 h 607693"/>
                <a:gd name="connsiteX34" fmla="*/ 1977081 w 2088198"/>
                <a:gd name="connsiteY34" fmla="*/ 317745 h 607693"/>
                <a:gd name="connsiteX35" fmla="*/ 2068874 w 2088198"/>
                <a:gd name="connsiteY35" fmla="*/ 423660 h 607693"/>
                <a:gd name="connsiteX36" fmla="*/ 1857044 w 2088198"/>
                <a:gd name="connsiteY36" fmla="*/ 494270 h 607693"/>
                <a:gd name="connsiteX37" fmla="*/ 1369835 w 2088198"/>
                <a:gd name="connsiteY37" fmla="*/ 522514 h 607693"/>
                <a:gd name="connsiteX38" fmla="*/ 903809 w 2088198"/>
                <a:gd name="connsiteY38" fmla="*/ 476618 h 607693"/>
                <a:gd name="connsiteX39" fmla="*/ 751997 w 2088198"/>
                <a:gd name="connsiteY39" fmla="*/ 427191 h 607693"/>
                <a:gd name="connsiteX40" fmla="*/ 953236 w 2088198"/>
                <a:gd name="connsiteY40" fmla="*/ 370703 h 607693"/>
                <a:gd name="connsiteX41" fmla="*/ 1624031 w 2088198"/>
                <a:gd name="connsiteY41" fmla="*/ 388355 h 607693"/>
                <a:gd name="connsiteX42" fmla="*/ 1973551 w 2088198"/>
                <a:gd name="connsiteY42" fmla="*/ 409538 h 607693"/>
                <a:gd name="connsiteX43" fmla="*/ 2082996 w 2088198"/>
                <a:gd name="connsiteY43" fmla="*/ 480148 h 607693"/>
                <a:gd name="connsiteX44" fmla="*/ 2022978 w 2088198"/>
                <a:gd name="connsiteY44" fmla="*/ 536636 h 607693"/>
                <a:gd name="connsiteX45" fmla="*/ 1578135 w 2088198"/>
                <a:gd name="connsiteY45" fmla="*/ 603716 h 607693"/>
                <a:gd name="connsiteX46" fmla="*/ 1200371 w 2088198"/>
                <a:gd name="connsiteY46" fmla="*/ 593124 h 607693"/>
                <a:gd name="connsiteX47" fmla="*/ 886157 w 2088198"/>
                <a:gd name="connsiteY47" fmla="*/ 536636 h 607693"/>
                <a:gd name="connsiteX48" fmla="*/ 476617 w 2088198"/>
                <a:gd name="connsiteY48" fmla="*/ 427191 h 607693"/>
                <a:gd name="connsiteX49" fmla="*/ 0 w 2088198"/>
                <a:gd name="connsiteY49" fmla="*/ 285971 h 607693"/>
                <a:gd name="connsiteX0" fmla="*/ 540167 w 2088198"/>
                <a:gd name="connsiteY0" fmla="*/ 0 h 599475"/>
                <a:gd name="connsiteX1" fmla="*/ 1468689 w 2088198"/>
                <a:gd name="connsiteY1" fmla="*/ 10592 h 599475"/>
                <a:gd name="connsiteX2" fmla="*/ 1920593 w 2088198"/>
                <a:gd name="connsiteY2" fmla="*/ 49427 h 599475"/>
                <a:gd name="connsiteX3" fmla="*/ 2086527 w 2088198"/>
                <a:gd name="connsiteY3" fmla="*/ 116507 h 599475"/>
                <a:gd name="connsiteX4" fmla="*/ 1835861 w 2088198"/>
                <a:gd name="connsiteY4" fmla="*/ 208300 h 599475"/>
                <a:gd name="connsiteX5" fmla="*/ 1405140 w 2088198"/>
                <a:gd name="connsiteY5" fmla="*/ 236544 h 599475"/>
                <a:gd name="connsiteX6" fmla="*/ 776711 w 2088198"/>
                <a:gd name="connsiteY6" fmla="*/ 158873 h 599475"/>
                <a:gd name="connsiteX7" fmla="*/ 896748 w 2088198"/>
                <a:gd name="connsiteY7" fmla="*/ 81202 h 599475"/>
                <a:gd name="connsiteX8" fmla="*/ 1391018 w 2088198"/>
                <a:gd name="connsiteY8" fmla="*/ 56488 h 599475"/>
                <a:gd name="connsiteX9" fmla="*/ 1754660 w 2088198"/>
                <a:gd name="connsiteY9" fmla="*/ 74141 h 599475"/>
                <a:gd name="connsiteX10" fmla="*/ 2044161 w 2088198"/>
                <a:gd name="connsiteY10" fmla="*/ 123568 h 599475"/>
                <a:gd name="connsiteX11" fmla="*/ 2037100 w 2088198"/>
                <a:gd name="connsiteY11" fmla="*/ 208300 h 599475"/>
                <a:gd name="connsiteX12" fmla="*/ 1832331 w 2088198"/>
                <a:gd name="connsiteY12" fmla="*/ 268318 h 599475"/>
                <a:gd name="connsiteX13" fmla="*/ 1451037 w 2088198"/>
                <a:gd name="connsiteY13" fmla="*/ 296562 h 599475"/>
                <a:gd name="connsiteX14" fmla="*/ 917931 w 2088198"/>
                <a:gd name="connsiteY14" fmla="*/ 257727 h 599475"/>
                <a:gd name="connsiteX15" fmla="*/ 751997 w 2088198"/>
                <a:gd name="connsiteY15" fmla="*/ 204769 h 599475"/>
                <a:gd name="connsiteX16" fmla="*/ 1129761 w 2088198"/>
                <a:gd name="connsiteY16" fmla="*/ 137690 h 599475"/>
                <a:gd name="connsiteX17" fmla="*/ 1737007 w 2088198"/>
                <a:gd name="connsiteY17" fmla="*/ 144751 h 599475"/>
                <a:gd name="connsiteX18" fmla="*/ 2082996 w 2088198"/>
                <a:gd name="connsiteY18" fmla="*/ 225952 h 599475"/>
                <a:gd name="connsiteX19" fmla="*/ 1885288 w 2088198"/>
                <a:gd name="connsiteY19" fmla="*/ 321276 h 599475"/>
                <a:gd name="connsiteX20" fmla="*/ 1482811 w 2088198"/>
                <a:gd name="connsiteY20" fmla="*/ 360111 h 599475"/>
                <a:gd name="connsiteX21" fmla="*/ 928522 w 2088198"/>
                <a:gd name="connsiteY21" fmla="*/ 335398 h 599475"/>
                <a:gd name="connsiteX22" fmla="*/ 737875 w 2088198"/>
                <a:gd name="connsiteY22" fmla="*/ 275379 h 599475"/>
                <a:gd name="connsiteX23" fmla="*/ 1023846 w 2088198"/>
                <a:gd name="connsiteY23" fmla="*/ 211830 h 599475"/>
                <a:gd name="connsiteX24" fmla="*/ 1719355 w 2088198"/>
                <a:gd name="connsiteY24" fmla="*/ 204769 h 599475"/>
                <a:gd name="connsiteX25" fmla="*/ 2068874 w 2088198"/>
                <a:gd name="connsiteY25" fmla="*/ 289501 h 599475"/>
                <a:gd name="connsiteX26" fmla="*/ 1938246 w 2088198"/>
                <a:gd name="connsiteY26" fmla="*/ 388355 h 599475"/>
                <a:gd name="connsiteX27" fmla="*/ 1359244 w 2088198"/>
                <a:gd name="connsiteY27" fmla="*/ 427191 h 599475"/>
                <a:gd name="connsiteX28" fmla="*/ 946175 w 2088198"/>
                <a:gd name="connsiteY28" fmla="*/ 402477 h 599475"/>
                <a:gd name="connsiteX29" fmla="*/ 766119 w 2088198"/>
                <a:gd name="connsiteY29" fmla="*/ 353050 h 599475"/>
                <a:gd name="connsiteX30" fmla="*/ 776711 w 2088198"/>
                <a:gd name="connsiteY30" fmla="*/ 328337 h 599475"/>
                <a:gd name="connsiteX31" fmla="*/ 963827 w 2088198"/>
                <a:gd name="connsiteY31" fmla="*/ 278910 h 599475"/>
                <a:gd name="connsiteX32" fmla="*/ 1405140 w 2088198"/>
                <a:gd name="connsiteY32" fmla="*/ 247135 h 599475"/>
                <a:gd name="connsiteX33" fmla="*/ 1737007 w 2088198"/>
                <a:gd name="connsiteY33" fmla="*/ 268318 h 599475"/>
                <a:gd name="connsiteX34" fmla="*/ 1977081 w 2088198"/>
                <a:gd name="connsiteY34" fmla="*/ 317745 h 599475"/>
                <a:gd name="connsiteX35" fmla="*/ 2068874 w 2088198"/>
                <a:gd name="connsiteY35" fmla="*/ 423660 h 599475"/>
                <a:gd name="connsiteX36" fmla="*/ 1857044 w 2088198"/>
                <a:gd name="connsiteY36" fmla="*/ 494270 h 599475"/>
                <a:gd name="connsiteX37" fmla="*/ 1369835 w 2088198"/>
                <a:gd name="connsiteY37" fmla="*/ 522514 h 599475"/>
                <a:gd name="connsiteX38" fmla="*/ 903809 w 2088198"/>
                <a:gd name="connsiteY38" fmla="*/ 476618 h 599475"/>
                <a:gd name="connsiteX39" fmla="*/ 751997 w 2088198"/>
                <a:gd name="connsiteY39" fmla="*/ 427191 h 599475"/>
                <a:gd name="connsiteX40" fmla="*/ 953236 w 2088198"/>
                <a:gd name="connsiteY40" fmla="*/ 370703 h 599475"/>
                <a:gd name="connsiteX41" fmla="*/ 1624031 w 2088198"/>
                <a:gd name="connsiteY41" fmla="*/ 388355 h 599475"/>
                <a:gd name="connsiteX42" fmla="*/ 1973551 w 2088198"/>
                <a:gd name="connsiteY42" fmla="*/ 409538 h 599475"/>
                <a:gd name="connsiteX43" fmla="*/ 2082996 w 2088198"/>
                <a:gd name="connsiteY43" fmla="*/ 480148 h 599475"/>
                <a:gd name="connsiteX44" fmla="*/ 2022978 w 2088198"/>
                <a:gd name="connsiteY44" fmla="*/ 536636 h 599475"/>
                <a:gd name="connsiteX45" fmla="*/ 1554323 w 2088198"/>
                <a:gd name="connsiteY45" fmla="*/ 591810 h 599475"/>
                <a:gd name="connsiteX46" fmla="*/ 1200371 w 2088198"/>
                <a:gd name="connsiteY46" fmla="*/ 593124 h 599475"/>
                <a:gd name="connsiteX47" fmla="*/ 886157 w 2088198"/>
                <a:gd name="connsiteY47" fmla="*/ 536636 h 599475"/>
                <a:gd name="connsiteX48" fmla="*/ 476617 w 2088198"/>
                <a:gd name="connsiteY48" fmla="*/ 427191 h 599475"/>
                <a:gd name="connsiteX49" fmla="*/ 0 w 2088198"/>
                <a:gd name="connsiteY49" fmla="*/ 285971 h 599475"/>
                <a:gd name="connsiteX0" fmla="*/ 540167 w 2088198"/>
                <a:gd name="connsiteY0" fmla="*/ 0 h 599475"/>
                <a:gd name="connsiteX1" fmla="*/ 1468689 w 2088198"/>
                <a:gd name="connsiteY1" fmla="*/ 10592 h 599475"/>
                <a:gd name="connsiteX2" fmla="*/ 1920593 w 2088198"/>
                <a:gd name="connsiteY2" fmla="*/ 49427 h 599475"/>
                <a:gd name="connsiteX3" fmla="*/ 2086527 w 2088198"/>
                <a:gd name="connsiteY3" fmla="*/ 116507 h 599475"/>
                <a:gd name="connsiteX4" fmla="*/ 1835861 w 2088198"/>
                <a:gd name="connsiteY4" fmla="*/ 208300 h 599475"/>
                <a:gd name="connsiteX5" fmla="*/ 1405140 w 2088198"/>
                <a:gd name="connsiteY5" fmla="*/ 236544 h 599475"/>
                <a:gd name="connsiteX6" fmla="*/ 776711 w 2088198"/>
                <a:gd name="connsiteY6" fmla="*/ 158873 h 599475"/>
                <a:gd name="connsiteX7" fmla="*/ 896748 w 2088198"/>
                <a:gd name="connsiteY7" fmla="*/ 81202 h 599475"/>
                <a:gd name="connsiteX8" fmla="*/ 1391018 w 2088198"/>
                <a:gd name="connsiteY8" fmla="*/ 56488 h 599475"/>
                <a:gd name="connsiteX9" fmla="*/ 1754660 w 2088198"/>
                <a:gd name="connsiteY9" fmla="*/ 74141 h 599475"/>
                <a:gd name="connsiteX10" fmla="*/ 2044161 w 2088198"/>
                <a:gd name="connsiteY10" fmla="*/ 123568 h 599475"/>
                <a:gd name="connsiteX11" fmla="*/ 2037100 w 2088198"/>
                <a:gd name="connsiteY11" fmla="*/ 208300 h 599475"/>
                <a:gd name="connsiteX12" fmla="*/ 1832331 w 2088198"/>
                <a:gd name="connsiteY12" fmla="*/ 268318 h 599475"/>
                <a:gd name="connsiteX13" fmla="*/ 1451037 w 2088198"/>
                <a:gd name="connsiteY13" fmla="*/ 296562 h 599475"/>
                <a:gd name="connsiteX14" fmla="*/ 917931 w 2088198"/>
                <a:gd name="connsiteY14" fmla="*/ 257727 h 599475"/>
                <a:gd name="connsiteX15" fmla="*/ 751997 w 2088198"/>
                <a:gd name="connsiteY15" fmla="*/ 204769 h 599475"/>
                <a:gd name="connsiteX16" fmla="*/ 1129761 w 2088198"/>
                <a:gd name="connsiteY16" fmla="*/ 137690 h 599475"/>
                <a:gd name="connsiteX17" fmla="*/ 1737007 w 2088198"/>
                <a:gd name="connsiteY17" fmla="*/ 144751 h 599475"/>
                <a:gd name="connsiteX18" fmla="*/ 2082996 w 2088198"/>
                <a:gd name="connsiteY18" fmla="*/ 225952 h 599475"/>
                <a:gd name="connsiteX19" fmla="*/ 1885288 w 2088198"/>
                <a:gd name="connsiteY19" fmla="*/ 321276 h 599475"/>
                <a:gd name="connsiteX20" fmla="*/ 1482811 w 2088198"/>
                <a:gd name="connsiteY20" fmla="*/ 360111 h 599475"/>
                <a:gd name="connsiteX21" fmla="*/ 928522 w 2088198"/>
                <a:gd name="connsiteY21" fmla="*/ 335398 h 599475"/>
                <a:gd name="connsiteX22" fmla="*/ 737875 w 2088198"/>
                <a:gd name="connsiteY22" fmla="*/ 275379 h 599475"/>
                <a:gd name="connsiteX23" fmla="*/ 1023846 w 2088198"/>
                <a:gd name="connsiteY23" fmla="*/ 211830 h 599475"/>
                <a:gd name="connsiteX24" fmla="*/ 1719355 w 2088198"/>
                <a:gd name="connsiteY24" fmla="*/ 204769 h 599475"/>
                <a:gd name="connsiteX25" fmla="*/ 2068874 w 2088198"/>
                <a:gd name="connsiteY25" fmla="*/ 289501 h 599475"/>
                <a:gd name="connsiteX26" fmla="*/ 1938246 w 2088198"/>
                <a:gd name="connsiteY26" fmla="*/ 388355 h 599475"/>
                <a:gd name="connsiteX27" fmla="*/ 1359244 w 2088198"/>
                <a:gd name="connsiteY27" fmla="*/ 427191 h 599475"/>
                <a:gd name="connsiteX28" fmla="*/ 946175 w 2088198"/>
                <a:gd name="connsiteY28" fmla="*/ 402477 h 599475"/>
                <a:gd name="connsiteX29" fmla="*/ 766119 w 2088198"/>
                <a:gd name="connsiteY29" fmla="*/ 353050 h 599475"/>
                <a:gd name="connsiteX30" fmla="*/ 776711 w 2088198"/>
                <a:gd name="connsiteY30" fmla="*/ 328337 h 599475"/>
                <a:gd name="connsiteX31" fmla="*/ 963827 w 2088198"/>
                <a:gd name="connsiteY31" fmla="*/ 278910 h 599475"/>
                <a:gd name="connsiteX32" fmla="*/ 1405140 w 2088198"/>
                <a:gd name="connsiteY32" fmla="*/ 247135 h 599475"/>
                <a:gd name="connsiteX33" fmla="*/ 1737007 w 2088198"/>
                <a:gd name="connsiteY33" fmla="*/ 268318 h 599475"/>
                <a:gd name="connsiteX34" fmla="*/ 1977081 w 2088198"/>
                <a:gd name="connsiteY34" fmla="*/ 317745 h 599475"/>
                <a:gd name="connsiteX35" fmla="*/ 2068874 w 2088198"/>
                <a:gd name="connsiteY35" fmla="*/ 423660 h 599475"/>
                <a:gd name="connsiteX36" fmla="*/ 1857044 w 2088198"/>
                <a:gd name="connsiteY36" fmla="*/ 494270 h 599475"/>
                <a:gd name="connsiteX37" fmla="*/ 1369835 w 2088198"/>
                <a:gd name="connsiteY37" fmla="*/ 522514 h 599475"/>
                <a:gd name="connsiteX38" fmla="*/ 903809 w 2088198"/>
                <a:gd name="connsiteY38" fmla="*/ 476618 h 599475"/>
                <a:gd name="connsiteX39" fmla="*/ 751997 w 2088198"/>
                <a:gd name="connsiteY39" fmla="*/ 427191 h 599475"/>
                <a:gd name="connsiteX40" fmla="*/ 953236 w 2088198"/>
                <a:gd name="connsiteY40" fmla="*/ 370703 h 599475"/>
                <a:gd name="connsiteX41" fmla="*/ 1624031 w 2088198"/>
                <a:gd name="connsiteY41" fmla="*/ 388355 h 599475"/>
                <a:gd name="connsiteX42" fmla="*/ 1973551 w 2088198"/>
                <a:gd name="connsiteY42" fmla="*/ 409538 h 599475"/>
                <a:gd name="connsiteX43" fmla="*/ 2082996 w 2088198"/>
                <a:gd name="connsiteY43" fmla="*/ 480148 h 599475"/>
                <a:gd name="connsiteX44" fmla="*/ 2022978 w 2088198"/>
                <a:gd name="connsiteY44" fmla="*/ 536636 h 599475"/>
                <a:gd name="connsiteX45" fmla="*/ 1554323 w 2088198"/>
                <a:gd name="connsiteY45" fmla="*/ 591810 h 599475"/>
                <a:gd name="connsiteX46" fmla="*/ 1200371 w 2088198"/>
                <a:gd name="connsiteY46" fmla="*/ 593124 h 599475"/>
                <a:gd name="connsiteX47" fmla="*/ 886157 w 2088198"/>
                <a:gd name="connsiteY47" fmla="*/ 536636 h 599475"/>
                <a:gd name="connsiteX48" fmla="*/ 476617 w 2088198"/>
                <a:gd name="connsiteY48" fmla="*/ 427191 h 599475"/>
                <a:gd name="connsiteX49" fmla="*/ 0 w 2088198"/>
                <a:gd name="connsiteY49" fmla="*/ 285971 h 599475"/>
                <a:gd name="connsiteX0" fmla="*/ 540167 w 2088198"/>
                <a:gd name="connsiteY0" fmla="*/ 0 h 599475"/>
                <a:gd name="connsiteX1" fmla="*/ 1468689 w 2088198"/>
                <a:gd name="connsiteY1" fmla="*/ 10592 h 599475"/>
                <a:gd name="connsiteX2" fmla="*/ 1920593 w 2088198"/>
                <a:gd name="connsiteY2" fmla="*/ 49427 h 599475"/>
                <a:gd name="connsiteX3" fmla="*/ 2086527 w 2088198"/>
                <a:gd name="connsiteY3" fmla="*/ 116507 h 599475"/>
                <a:gd name="connsiteX4" fmla="*/ 1835861 w 2088198"/>
                <a:gd name="connsiteY4" fmla="*/ 208300 h 599475"/>
                <a:gd name="connsiteX5" fmla="*/ 1405140 w 2088198"/>
                <a:gd name="connsiteY5" fmla="*/ 236544 h 599475"/>
                <a:gd name="connsiteX6" fmla="*/ 776711 w 2088198"/>
                <a:gd name="connsiteY6" fmla="*/ 158873 h 599475"/>
                <a:gd name="connsiteX7" fmla="*/ 896748 w 2088198"/>
                <a:gd name="connsiteY7" fmla="*/ 81202 h 599475"/>
                <a:gd name="connsiteX8" fmla="*/ 1391018 w 2088198"/>
                <a:gd name="connsiteY8" fmla="*/ 56488 h 599475"/>
                <a:gd name="connsiteX9" fmla="*/ 1754660 w 2088198"/>
                <a:gd name="connsiteY9" fmla="*/ 74141 h 599475"/>
                <a:gd name="connsiteX10" fmla="*/ 2044161 w 2088198"/>
                <a:gd name="connsiteY10" fmla="*/ 123568 h 599475"/>
                <a:gd name="connsiteX11" fmla="*/ 2037100 w 2088198"/>
                <a:gd name="connsiteY11" fmla="*/ 208300 h 599475"/>
                <a:gd name="connsiteX12" fmla="*/ 1832331 w 2088198"/>
                <a:gd name="connsiteY12" fmla="*/ 268318 h 599475"/>
                <a:gd name="connsiteX13" fmla="*/ 1451037 w 2088198"/>
                <a:gd name="connsiteY13" fmla="*/ 296562 h 599475"/>
                <a:gd name="connsiteX14" fmla="*/ 917931 w 2088198"/>
                <a:gd name="connsiteY14" fmla="*/ 257727 h 599475"/>
                <a:gd name="connsiteX15" fmla="*/ 751997 w 2088198"/>
                <a:gd name="connsiteY15" fmla="*/ 204769 h 599475"/>
                <a:gd name="connsiteX16" fmla="*/ 1129761 w 2088198"/>
                <a:gd name="connsiteY16" fmla="*/ 137690 h 599475"/>
                <a:gd name="connsiteX17" fmla="*/ 1737007 w 2088198"/>
                <a:gd name="connsiteY17" fmla="*/ 144751 h 599475"/>
                <a:gd name="connsiteX18" fmla="*/ 2082996 w 2088198"/>
                <a:gd name="connsiteY18" fmla="*/ 225952 h 599475"/>
                <a:gd name="connsiteX19" fmla="*/ 1885288 w 2088198"/>
                <a:gd name="connsiteY19" fmla="*/ 321276 h 599475"/>
                <a:gd name="connsiteX20" fmla="*/ 1482811 w 2088198"/>
                <a:gd name="connsiteY20" fmla="*/ 360111 h 599475"/>
                <a:gd name="connsiteX21" fmla="*/ 928522 w 2088198"/>
                <a:gd name="connsiteY21" fmla="*/ 335398 h 599475"/>
                <a:gd name="connsiteX22" fmla="*/ 737875 w 2088198"/>
                <a:gd name="connsiteY22" fmla="*/ 275379 h 599475"/>
                <a:gd name="connsiteX23" fmla="*/ 1023846 w 2088198"/>
                <a:gd name="connsiteY23" fmla="*/ 211830 h 599475"/>
                <a:gd name="connsiteX24" fmla="*/ 1719355 w 2088198"/>
                <a:gd name="connsiteY24" fmla="*/ 204769 h 599475"/>
                <a:gd name="connsiteX25" fmla="*/ 2068874 w 2088198"/>
                <a:gd name="connsiteY25" fmla="*/ 289501 h 599475"/>
                <a:gd name="connsiteX26" fmla="*/ 1938246 w 2088198"/>
                <a:gd name="connsiteY26" fmla="*/ 388355 h 599475"/>
                <a:gd name="connsiteX27" fmla="*/ 1359244 w 2088198"/>
                <a:gd name="connsiteY27" fmla="*/ 427191 h 599475"/>
                <a:gd name="connsiteX28" fmla="*/ 946175 w 2088198"/>
                <a:gd name="connsiteY28" fmla="*/ 402477 h 599475"/>
                <a:gd name="connsiteX29" fmla="*/ 766119 w 2088198"/>
                <a:gd name="connsiteY29" fmla="*/ 353050 h 599475"/>
                <a:gd name="connsiteX30" fmla="*/ 776711 w 2088198"/>
                <a:gd name="connsiteY30" fmla="*/ 328337 h 599475"/>
                <a:gd name="connsiteX31" fmla="*/ 963827 w 2088198"/>
                <a:gd name="connsiteY31" fmla="*/ 278910 h 599475"/>
                <a:gd name="connsiteX32" fmla="*/ 1405140 w 2088198"/>
                <a:gd name="connsiteY32" fmla="*/ 247135 h 599475"/>
                <a:gd name="connsiteX33" fmla="*/ 1737007 w 2088198"/>
                <a:gd name="connsiteY33" fmla="*/ 268318 h 599475"/>
                <a:gd name="connsiteX34" fmla="*/ 1977081 w 2088198"/>
                <a:gd name="connsiteY34" fmla="*/ 317745 h 599475"/>
                <a:gd name="connsiteX35" fmla="*/ 2068874 w 2088198"/>
                <a:gd name="connsiteY35" fmla="*/ 423660 h 599475"/>
                <a:gd name="connsiteX36" fmla="*/ 1857044 w 2088198"/>
                <a:gd name="connsiteY36" fmla="*/ 494270 h 599475"/>
                <a:gd name="connsiteX37" fmla="*/ 1369835 w 2088198"/>
                <a:gd name="connsiteY37" fmla="*/ 522514 h 599475"/>
                <a:gd name="connsiteX38" fmla="*/ 903809 w 2088198"/>
                <a:gd name="connsiteY38" fmla="*/ 476618 h 599475"/>
                <a:gd name="connsiteX39" fmla="*/ 751997 w 2088198"/>
                <a:gd name="connsiteY39" fmla="*/ 427191 h 599475"/>
                <a:gd name="connsiteX40" fmla="*/ 953236 w 2088198"/>
                <a:gd name="connsiteY40" fmla="*/ 370703 h 599475"/>
                <a:gd name="connsiteX41" fmla="*/ 1624031 w 2088198"/>
                <a:gd name="connsiteY41" fmla="*/ 388355 h 599475"/>
                <a:gd name="connsiteX42" fmla="*/ 1973551 w 2088198"/>
                <a:gd name="connsiteY42" fmla="*/ 409538 h 599475"/>
                <a:gd name="connsiteX43" fmla="*/ 2082996 w 2088198"/>
                <a:gd name="connsiteY43" fmla="*/ 480148 h 599475"/>
                <a:gd name="connsiteX44" fmla="*/ 2022978 w 2088198"/>
                <a:gd name="connsiteY44" fmla="*/ 536636 h 599475"/>
                <a:gd name="connsiteX45" fmla="*/ 1554323 w 2088198"/>
                <a:gd name="connsiteY45" fmla="*/ 591810 h 599475"/>
                <a:gd name="connsiteX46" fmla="*/ 1200371 w 2088198"/>
                <a:gd name="connsiteY46" fmla="*/ 593124 h 599475"/>
                <a:gd name="connsiteX47" fmla="*/ 886157 w 2088198"/>
                <a:gd name="connsiteY47" fmla="*/ 536636 h 599475"/>
                <a:gd name="connsiteX48" fmla="*/ 476617 w 2088198"/>
                <a:gd name="connsiteY48" fmla="*/ 427191 h 599475"/>
                <a:gd name="connsiteX49" fmla="*/ 0 w 2088198"/>
                <a:gd name="connsiteY49" fmla="*/ 285971 h 599475"/>
                <a:gd name="connsiteX0" fmla="*/ 540167 w 2088198"/>
                <a:gd name="connsiteY0" fmla="*/ 0 h 594069"/>
                <a:gd name="connsiteX1" fmla="*/ 1468689 w 2088198"/>
                <a:gd name="connsiteY1" fmla="*/ 10592 h 594069"/>
                <a:gd name="connsiteX2" fmla="*/ 1920593 w 2088198"/>
                <a:gd name="connsiteY2" fmla="*/ 49427 h 594069"/>
                <a:gd name="connsiteX3" fmla="*/ 2086527 w 2088198"/>
                <a:gd name="connsiteY3" fmla="*/ 116507 h 594069"/>
                <a:gd name="connsiteX4" fmla="*/ 1835861 w 2088198"/>
                <a:gd name="connsiteY4" fmla="*/ 208300 h 594069"/>
                <a:gd name="connsiteX5" fmla="*/ 1405140 w 2088198"/>
                <a:gd name="connsiteY5" fmla="*/ 236544 h 594069"/>
                <a:gd name="connsiteX6" fmla="*/ 776711 w 2088198"/>
                <a:gd name="connsiteY6" fmla="*/ 158873 h 594069"/>
                <a:gd name="connsiteX7" fmla="*/ 896748 w 2088198"/>
                <a:gd name="connsiteY7" fmla="*/ 81202 h 594069"/>
                <a:gd name="connsiteX8" fmla="*/ 1391018 w 2088198"/>
                <a:gd name="connsiteY8" fmla="*/ 56488 h 594069"/>
                <a:gd name="connsiteX9" fmla="*/ 1754660 w 2088198"/>
                <a:gd name="connsiteY9" fmla="*/ 74141 h 594069"/>
                <a:gd name="connsiteX10" fmla="*/ 2044161 w 2088198"/>
                <a:gd name="connsiteY10" fmla="*/ 123568 h 594069"/>
                <a:gd name="connsiteX11" fmla="*/ 2037100 w 2088198"/>
                <a:gd name="connsiteY11" fmla="*/ 208300 h 594069"/>
                <a:gd name="connsiteX12" fmla="*/ 1832331 w 2088198"/>
                <a:gd name="connsiteY12" fmla="*/ 268318 h 594069"/>
                <a:gd name="connsiteX13" fmla="*/ 1451037 w 2088198"/>
                <a:gd name="connsiteY13" fmla="*/ 296562 h 594069"/>
                <a:gd name="connsiteX14" fmla="*/ 917931 w 2088198"/>
                <a:gd name="connsiteY14" fmla="*/ 257727 h 594069"/>
                <a:gd name="connsiteX15" fmla="*/ 751997 w 2088198"/>
                <a:gd name="connsiteY15" fmla="*/ 204769 h 594069"/>
                <a:gd name="connsiteX16" fmla="*/ 1129761 w 2088198"/>
                <a:gd name="connsiteY16" fmla="*/ 137690 h 594069"/>
                <a:gd name="connsiteX17" fmla="*/ 1737007 w 2088198"/>
                <a:gd name="connsiteY17" fmla="*/ 144751 h 594069"/>
                <a:gd name="connsiteX18" fmla="*/ 2082996 w 2088198"/>
                <a:gd name="connsiteY18" fmla="*/ 225952 h 594069"/>
                <a:gd name="connsiteX19" fmla="*/ 1885288 w 2088198"/>
                <a:gd name="connsiteY19" fmla="*/ 321276 h 594069"/>
                <a:gd name="connsiteX20" fmla="*/ 1482811 w 2088198"/>
                <a:gd name="connsiteY20" fmla="*/ 360111 h 594069"/>
                <a:gd name="connsiteX21" fmla="*/ 928522 w 2088198"/>
                <a:gd name="connsiteY21" fmla="*/ 335398 h 594069"/>
                <a:gd name="connsiteX22" fmla="*/ 737875 w 2088198"/>
                <a:gd name="connsiteY22" fmla="*/ 275379 h 594069"/>
                <a:gd name="connsiteX23" fmla="*/ 1023846 w 2088198"/>
                <a:gd name="connsiteY23" fmla="*/ 211830 h 594069"/>
                <a:gd name="connsiteX24" fmla="*/ 1719355 w 2088198"/>
                <a:gd name="connsiteY24" fmla="*/ 204769 h 594069"/>
                <a:gd name="connsiteX25" fmla="*/ 2068874 w 2088198"/>
                <a:gd name="connsiteY25" fmla="*/ 289501 h 594069"/>
                <a:gd name="connsiteX26" fmla="*/ 1938246 w 2088198"/>
                <a:gd name="connsiteY26" fmla="*/ 388355 h 594069"/>
                <a:gd name="connsiteX27" fmla="*/ 1359244 w 2088198"/>
                <a:gd name="connsiteY27" fmla="*/ 427191 h 594069"/>
                <a:gd name="connsiteX28" fmla="*/ 946175 w 2088198"/>
                <a:gd name="connsiteY28" fmla="*/ 402477 h 594069"/>
                <a:gd name="connsiteX29" fmla="*/ 766119 w 2088198"/>
                <a:gd name="connsiteY29" fmla="*/ 353050 h 594069"/>
                <a:gd name="connsiteX30" fmla="*/ 776711 w 2088198"/>
                <a:gd name="connsiteY30" fmla="*/ 328337 h 594069"/>
                <a:gd name="connsiteX31" fmla="*/ 963827 w 2088198"/>
                <a:gd name="connsiteY31" fmla="*/ 278910 h 594069"/>
                <a:gd name="connsiteX32" fmla="*/ 1405140 w 2088198"/>
                <a:gd name="connsiteY32" fmla="*/ 247135 h 594069"/>
                <a:gd name="connsiteX33" fmla="*/ 1737007 w 2088198"/>
                <a:gd name="connsiteY33" fmla="*/ 268318 h 594069"/>
                <a:gd name="connsiteX34" fmla="*/ 1977081 w 2088198"/>
                <a:gd name="connsiteY34" fmla="*/ 317745 h 594069"/>
                <a:gd name="connsiteX35" fmla="*/ 2068874 w 2088198"/>
                <a:gd name="connsiteY35" fmla="*/ 423660 h 594069"/>
                <a:gd name="connsiteX36" fmla="*/ 1857044 w 2088198"/>
                <a:gd name="connsiteY36" fmla="*/ 494270 h 594069"/>
                <a:gd name="connsiteX37" fmla="*/ 1369835 w 2088198"/>
                <a:gd name="connsiteY37" fmla="*/ 522514 h 594069"/>
                <a:gd name="connsiteX38" fmla="*/ 903809 w 2088198"/>
                <a:gd name="connsiteY38" fmla="*/ 476618 h 594069"/>
                <a:gd name="connsiteX39" fmla="*/ 751997 w 2088198"/>
                <a:gd name="connsiteY39" fmla="*/ 427191 h 594069"/>
                <a:gd name="connsiteX40" fmla="*/ 953236 w 2088198"/>
                <a:gd name="connsiteY40" fmla="*/ 370703 h 594069"/>
                <a:gd name="connsiteX41" fmla="*/ 1624031 w 2088198"/>
                <a:gd name="connsiteY41" fmla="*/ 388355 h 594069"/>
                <a:gd name="connsiteX42" fmla="*/ 1973551 w 2088198"/>
                <a:gd name="connsiteY42" fmla="*/ 409538 h 594069"/>
                <a:gd name="connsiteX43" fmla="*/ 2082996 w 2088198"/>
                <a:gd name="connsiteY43" fmla="*/ 480148 h 594069"/>
                <a:gd name="connsiteX44" fmla="*/ 2022978 w 2088198"/>
                <a:gd name="connsiteY44" fmla="*/ 536636 h 594069"/>
                <a:gd name="connsiteX45" fmla="*/ 1554323 w 2088198"/>
                <a:gd name="connsiteY45" fmla="*/ 591810 h 594069"/>
                <a:gd name="connsiteX46" fmla="*/ 1186084 w 2088198"/>
                <a:gd name="connsiteY46" fmla="*/ 578837 h 594069"/>
                <a:gd name="connsiteX47" fmla="*/ 886157 w 2088198"/>
                <a:gd name="connsiteY47" fmla="*/ 536636 h 594069"/>
                <a:gd name="connsiteX48" fmla="*/ 476617 w 2088198"/>
                <a:gd name="connsiteY48" fmla="*/ 427191 h 594069"/>
                <a:gd name="connsiteX49" fmla="*/ 0 w 2088198"/>
                <a:gd name="connsiteY49" fmla="*/ 285971 h 594069"/>
                <a:gd name="connsiteX0" fmla="*/ 540167 w 2088198"/>
                <a:gd name="connsiteY0" fmla="*/ 0 h 594069"/>
                <a:gd name="connsiteX1" fmla="*/ 1468689 w 2088198"/>
                <a:gd name="connsiteY1" fmla="*/ 10592 h 594069"/>
                <a:gd name="connsiteX2" fmla="*/ 1920593 w 2088198"/>
                <a:gd name="connsiteY2" fmla="*/ 49427 h 594069"/>
                <a:gd name="connsiteX3" fmla="*/ 2086527 w 2088198"/>
                <a:gd name="connsiteY3" fmla="*/ 116507 h 594069"/>
                <a:gd name="connsiteX4" fmla="*/ 1835861 w 2088198"/>
                <a:gd name="connsiteY4" fmla="*/ 208300 h 594069"/>
                <a:gd name="connsiteX5" fmla="*/ 1405140 w 2088198"/>
                <a:gd name="connsiteY5" fmla="*/ 236544 h 594069"/>
                <a:gd name="connsiteX6" fmla="*/ 776711 w 2088198"/>
                <a:gd name="connsiteY6" fmla="*/ 158873 h 594069"/>
                <a:gd name="connsiteX7" fmla="*/ 896748 w 2088198"/>
                <a:gd name="connsiteY7" fmla="*/ 81202 h 594069"/>
                <a:gd name="connsiteX8" fmla="*/ 1391018 w 2088198"/>
                <a:gd name="connsiteY8" fmla="*/ 56488 h 594069"/>
                <a:gd name="connsiteX9" fmla="*/ 1754660 w 2088198"/>
                <a:gd name="connsiteY9" fmla="*/ 74141 h 594069"/>
                <a:gd name="connsiteX10" fmla="*/ 2044161 w 2088198"/>
                <a:gd name="connsiteY10" fmla="*/ 123568 h 594069"/>
                <a:gd name="connsiteX11" fmla="*/ 2037100 w 2088198"/>
                <a:gd name="connsiteY11" fmla="*/ 208300 h 594069"/>
                <a:gd name="connsiteX12" fmla="*/ 1832331 w 2088198"/>
                <a:gd name="connsiteY12" fmla="*/ 268318 h 594069"/>
                <a:gd name="connsiteX13" fmla="*/ 1451037 w 2088198"/>
                <a:gd name="connsiteY13" fmla="*/ 296562 h 594069"/>
                <a:gd name="connsiteX14" fmla="*/ 917931 w 2088198"/>
                <a:gd name="connsiteY14" fmla="*/ 257727 h 594069"/>
                <a:gd name="connsiteX15" fmla="*/ 751997 w 2088198"/>
                <a:gd name="connsiteY15" fmla="*/ 204769 h 594069"/>
                <a:gd name="connsiteX16" fmla="*/ 1129761 w 2088198"/>
                <a:gd name="connsiteY16" fmla="*/ 137690 h 594069"/>
                <a:gd name="connsiteX17" fmla="*/ 1737007 w 2088198"/>
                <a:gd name="connsiteY17" fmla="*/ 144751 h 594069"/>
                <a:gd name="connsiteX18" fmla="*/ 2082996 w 2088198"/>
                <a:gd name="connsiteY18" fmla="*/ 225952 h 594069"/>
                <a:gd name="connsiteX19" fmla="*/ 1885288 w 2088198"/>
                <a:gd name="connsiteY19" fmla="*/ 321276 h 594069"/>
                <a:gd name="connsiteX20" fmla="*/ 1482811 w 2088198"/>
                <a:gd name="connsiteY20" fmla="*/ 360111 h 594069"/>
                <a:gd name="connsiteX21" fmla="*/ 928522 w 2088198"/>
                <a:gd name="connsiteY21" fmla="*/ 335398 h 594069"/>
                <a:gd name="connsiteX22" fmla="*/ 737875 w 2088198"/>
                <a:gd name="connsiteY22" fmla="*/ 275379 h 594069"/>
                <a:gd name="connsiteX23" fmla="*/ 1023846 w 2088198"/>
                <a:gd name="connsiteY23" fmla="*/ 211830 h 594069"/>
                <a:gd name="connsiteX24" fmla="*/ 1719355 w 2088198"/>
                <a:gd name="connsiteY24" fmla="*/ 204769 h 594069"/>
                <a:gd name="connsiteX25" fmla="*/ 2068874 w 2088198"/>
                <a:gd name="connsiteY25" fmla="*/ 289501 h 594069"/>
                <a:gd name="connsiteX26" fmla="*/ 1938246 w 2088198"/>
                <a:gd name="connsiteY26" fmla="*/ 388355 h 594069"/>
                <a:gd name="connsiteX27" fmla="*/ 1359244 w 2088198"/>
                <a:gd name="connsiteY27" fmla="*/ 427191 h 594069"/>
                <a:gd name="connsiteX28" fmla="*/ 946175 w 2088198"/>
                <a:gd name="connsiteY28" fmla="*/ 402477 h 594069"/>
                <a:gd name="connsiteX29" fmla="*/ 766119 w 2088198"/>
                <a:gd name="connsiteY29" fmla="*/ 353050 h 594069"/>
                <a:gd name="connsiteX30" fmla="*/ 776711 w 2088198"/>
                <a:gd name="connsiteY30" fmla="*/ 328337 h 594069"/>
                <a:gd name="connsiteX31" fmla="*/ 963827 w 2088198"/>
                <a:gd name="connsiteY31" fmla="*/ 278910 h 594069"/>
                <a:gd name="connsiteX32" fmla="*/ 1405140 w 2088198"/>
                <a:gd name="connsiteY32" fmla="*/ 247135 h 594069"/>
                <a:gd name="connsiteX33" fmla="*/ 1737007 w 2088198"/>
                <a:gd name="connsiteY33" fmla="*/ 268318 h 594069"/>
                <a:gd name="connsiteX34" fmla="*/ 1977081 w 2088198"/>
                <a:gd name="connsiteY34" fmla="*/ 317745 h 594069"/>
                <a:gd name="connsiteX35" fmla="*/ 2068874 w 2088198"/>
                <a:gd name="connsiteY35" fmla="*/ 423660 h 594069"/>
                <a:gd name="connsiteX36" fmla="*/ 1857044 w 2088198"/>
                <a:gd name="connsiteY36" fmla="*/ 494270 h 594069"/>
                <a:gd name="connsiteX37" fmla="*/ 1369835 w 2088198"/>
                <a:gd name="connsiteY37" fmla="*/ 522514 h 594069"/>
                <a:gd name="connsiteX38" fmla="*/ 903809 w 2088198"/>
                <a:gd name="connsiteY38" fmla="*/ 476618 h 594069"/>
                <a:gd name="connsiteX39" fmla="*/ 751997 w 2088198"/>
                <a:gd name="connsiteY39" fmla="*/ 427191 h 594069"/>
                <a:gd name="connsiteX40" fmla="*/ 953236 w 2088198"/>
                <a:gd name="connsiteY40" fmla="*/ 370703 h 594069"/>
                <a:gd name="connsiteX41" fmla="*/ 1624031 w 2088198"/>
                <a:gd name="connsiteY41" fmla="*/ 388355 h 594069"/>
                <a:gd name="connsiteX42" fmla="*/ 1973551 w 2088198"/>
                <a:gd name="connsiteY42" fmla="*/ 409538 h 594069"/>
                <a:gd name="connsiteX43" fmla="*/ 2082996 w 2088198"/>
                <a:gd name="connsiteY43" fmla="*/ 480148 h 594069"/>
                <a:gd name="connsiteX44" fmla="*/ 2006309 w 2088198"/>
                <a:gd name="connsiteY44" fmla="*/ 536636 h 594069"/>
                <a:gd name="connsiteX45" fmla="*/ 1554323 w 2088198"/>
                <a:gd name="connsiteY45" fmla="*/ 591810 h 594069"/>
                <a:gd name="connsiteX46" fmla="*/ 1186084 w 2088198"/>
                <a:gd name="connsiteY46" fmla="*/ 578837 h 594069"/>
                <a:gd name="connsiteX47" fmla="*/ 886157 w 2088198"/>
                <a:gd name="connsiteY47" fmla="*/ 536636 h 594069"/>
                <a:gd name="connsiteX48" fmla="*/ 476617 w 2088198"/>
                <a:gd name="connsiteY48" fmla="*/ 427191 h 594069"/>
                <a:gd name="connsiteX49" fmla="*/ 0 w 2088198"/>
                <a:gd name="connsiteY49" fmla="*/ 285971 h 594069"/>
                <a:gd name="connsiteX0" fmla="*/ 540167 w 2088198"/>
                <a:gd name="connsiteY0" fmla="*/ 0 h 594069"/>
                <a:gd name="connsiteX1" fmla="*/ 1468689 w 2088198"/>
                <a:gd name="connsiteY1" fmla="*/ 10592 h 594069"/>
                <a:gd name="connsiteX2" fmla="*/ 1920593 w 2088198"/>
                <a:gd name="connsiteY2" fmla="*/ 49427 h 594069"/>
                <a:gd name="connsiteX3" fmla="*/ 2086527 w 2088198"/>
                <a:gd name="connsiteY3" fmla="*/ 116507 h 594069"/>
                <a:gd name="connsiteX4" fmla="*/ 1835861 w 2088198"/>
                <a:gd name="connsiteY4" fmla="*/ 208300 h 594069"/>
                <a:gd name="connsiteX5" fmla="*/ 1405140 w 2088198"/>
                <a:gd name="connsiteY5" fmla="*/ 236544 h 594069"/>
                <a:gd name="connsiteX6" fmla="*/ 776711 w 2088198"/>
                <a:gd name="connsiteY6" fmla="*/ 158873 h 594069"/>
                <a:gd name="connsiteX7" fmla="*/ 896748 w 2088198"/>
                <a:gd name="connsiteY7" fmla="*/ 81202 h 594069"/>
                <a:gd name="connsiteX8" fmla="*/ 1391018 w 2088198"/>
                <a:gd name="connsiteY8" fmla="*/ 56488 h 594069"/>
                <a:gd name="connsiteX9" fmla="*/ 1754660 w 2088198"/>
                <a:gd name="connsiteY9" fmla="*/ 74141 h 594069"/>
                <a:gd name="connsiteX10" fmla="*/ 2044161 w 2088198"/>
                <a:gd name="connsiteY10" fmla="*/ 123568 h 594069"/>
                <a:gd name="connsiteX11" fmla="*/ 2037100 w 2088198"/>
                <a:gd name="connsiteY11" fmla="*/ 208300 h 594069"/>
                <a:gd name="connsiteX12" fmla="*/ 1832331 w 2088198"/>
                <a:gd name="connsiteY12" fmla="*/ 268318 h 594069"/>
                <a:gd name="connsiteX13" fmla="*/ 1451037 w 2088198"/>
                <a:gd name="connsiteY13" fmla="*/ 296562 h 594069"/>
                <a:gd name="connsiteX14" fmla="*/ 917931 w 2088198"/>
                <a:gd name="connsiteY14" fmla="*/ 257727 h 594069"/>
                <a:gd name="connsiteX15" fmla="*/ 751997 w 2088198"/>
                <a:gd name="connsiteY15" fmla="*/ 204769 h 594069"/>
                <a:gd name="connsiteX16" fmla="*/ 1129761 w 2088198"/>
                <a:gd name="connsiteY16" fmla="*/ 137690 h 594069"/>
                <a:gd name="connsiteX17" fmla="*/ 1737007 w 2088198"/>
                <a:gd name="connsiteY17" fmla="*/ 144751 h 594069"/>
                <a:gd name="connsiteX18" fmla="*/ 2082996 w 2088198"/>
                <a:gd name="connsiteY18" fmla="*/ 225952 h 594069"/>
                <a:gd name="connsiteX19" fmla="*/ 1885288 w 2088198"/>
                <a:gd name="connsiteY19" fmla="*/ 321276 h 594069"/>
                <a:gd name="connsiteX20" fmla="*/ 1482811 w 2088198"/>
                <a:gd name="connsiteY20" fmla="*/ 360111 h 594069"/>
                <a:gd name="connsiteX21" fmla="*/ 928522 w 2088198"/>
                <a:gd name="connsiteY21" fmla="*/ 335398 h 594069"/>
                <a:gd name="connsiteX22" fmla="*/ 737875 w 2088198"/>
                <a:gd name="connsiteY22" fmla="*/ 275379 h 594069"/>
                <a:gd name="connsiteX23" fmla="*/ 1023846 w 2088198"/>
                <a:gd name="connsiteY23" fmla="*/ 211830 h 594069"/>
                <a:gd name="connsiteX24" fmla="*/ 1719355 w 2088198"/>
                <a:gd name="connsiteY24" fmla="*/ 204769 h 594069"/>
                <a:gd name="connsiteX25" fmla="*/ 2068874 w 2088198"/>
                <a:gd name="connsiteY25" fmla="*/ 289501 h 594069"/>
                <a:gd name="connsiteX26" fmla="*/ 1938246 w 2088198"/>
                <a:gd name="connsiteY26" fmla="*/ 388355 h 594069"/>
                <a:gd name="connsiteX27" fmla="*/ 1359244 w 2088198"/>
                <a:gd name="connsiteY27" fmla="*/ 427191 h 594069"/>
                <a:gd name="connsiteX28" fmla="*/ 946175 w 2088198"/>
                <a:gd name="connsiteY28" fmla="*/ 402477 h 594069"/>
                <a:gd name="connsiteX29" fmla="*/ 766119 w 2088198"/>
                <a:gd name="connsiteY29" fmla="*/ 353050 h 594069"/>
                <a:gd name="connsiteX30" fmla="*/ 776711 w 2088198"/>
                <a:gd name="connsiteY30" fmla="*/ 328337 h 594069"/>
                <a:gd name="connsiteX31" fmla="*/ 963827 w 2088198"/>
                <a:gd name="connsiteY31" fmla="*/ 278910 h 594069"/>
                <a:gd name="connsiteX32" fmla="*/ 1405140 w 2088198"/>
                <a:gd name="connsiteY32" fmla="*/ 247135 h 594069"/>
                <a:gd name="connsiteX33" fmla="*/ 1737007 w 2088198"/>
                <a:gd name="connsiteY33" fmla="*/ 268318 h 594069"/>
                <a:gd name="connsiteX34" fmla="*/ 1977081 w 2088198"/>
                <a:gd name="connsiteY34" fmla="*/ 317745 h 594069"/>
                <a:gd name="connsiteX35" fmla="*/ 2068874 w 2088198"/>
                <a:gd name="connsiteY35" fmla="*/ 423660 h 594069"/>
                <a:gd name="connsiteX36" fmla="*/ 1857044 w 2088198"/>
                <a:gd name="connsiteY36" fmla="*/ 494270 h 594069"/>
                <a:gd name="connsiteX37" fmla="*/ 1369835 w 2088198"/>
                <a:gd name="connsiteY37" fmla="*/ 522514 h 594069"/>
                <a:gd name="connsiteX38" fmla="*/ 903809 w 2088198"/>
                <a:gd name="connsiteY38" fmla="*/ 476618 h 594069"/>
                <a:gd name="connsiteX39" fmla="*/ 751997 w 2088198"/>
                <a:gd name="connsiteY39" fmla="*/ 427191 h 594069"/>
                <a:gd name="connsiteX40" fmla="*/ 953236 w 2088198"/>
                <a:gd name="connsiteY40" fmla="*/ 370703 h 594069"/>
                <a:gd name="connsiteX41" fmla="*/ 1624031 w 2088198"/>
                <a:gd name="connsiteY41" fmla="*/ 388355 h 594069"/>
                <a:gd name="connsiteX42" fmla="*/ 1973551 w 2088198"/>
                <a:gd name="connsiteY42" fmla="*/ 409538 h 594069"/>
                <a:gd name="connsiteX43" fmla="*/ 2082996 w 2088198"/>
                <a:gd name="connsiteY43" fmla="*/ 480148 h 594069"/>
                <a:gd name="connsiteX44" fmla="*/ 2006309 w 2088198"/>
                <a:gd name="connsiteY44" fmla="*/ 536636 h 594069"/>
                <a:gd name="connsiteX45" fmla="*/ 1554323 w 2088198"/>
                <a:gd name="connsiteY45" fmla="*/ 591810 h 594069"/>
                <a:gd name="connsiteX46" fmla="*/ 1186084 w 2088198"/>
                <a:gd name="connsiteY46" fmla="*/ 578837 h 594069"/>
                <a:gd name="connsiteX47" fmla="*/ 886157 w 2088198"/>
                <a:gd name="connsiteY47" fmla="*/ 536636 h 594069"/>
                <a:gd name="connsiteX48" fmla="*/ 476617 w 2088198"/>
                <a:gd name="connsiteY48" fmla="*/ 427191 h 594069"/>
                <a:gd name="connsiteX49" fmla="*/ 0 w 2088198"/>
                <a:gd name="connsiteY49" fmla="*/ 285971 h 594069"/>
                <a:gd name="connsiteX0" fmla="*/ 540167 w 2088198"/>
                <a:gd name="connsiteY0" fmla="*/ 0 h 594069"/>
                <a:gd name="connsiteX1" fmla="*/ 1468689 w 2088198"/>
                <a:gd name="connsiteY1" fmla="*/ 10592 h 594069"/>
                <a:gd name="connsiteX2" fmla="*/ 1920593 w 2088198"/>
                <a:gd name="connsiteY2" fmla="*/ 49427 h 594069"/>
                <a:gd name="connsiteX3" fmla="*/ 2086527 w 2088198"/>
                <a:gd name="connsiteY3" fmla="*/ 116507 h 594069"/>
                <a:gd name="connsiteX4" fmla="*/ 1835861 w 2088198"/>
                <a:gd name="connsiteY4" fmla="*/ 208300 h 594069"/>
                <a:gd name="connsiteX5" fmla="*/ 1405140 w 2088198"/>
                <a:gd name="connsiteY5" fmla="*/ 236544 h 594069"/>
                <a:gd name="connsiteX6" fmla="*/ 776711 w 2088198"/>
                <a:gd name="connsiteY6" fmla="*/ 158873 h 594069"/>
                <a:gd name="connsiteX7" fmla="*/ 896748 w 2088198"/>
                <a:gd name="connsiteY7" fmla="*/ 81202 h 594069"/>
                <a:gd name="connsiteX8" fmla="*/ 1391018 w 2088198"/>
                <a:gd name="connsiteY8" fmla="*/ 56488 h 594069"/>
                <a:gd name="connsiteX9" fmla="*/ 1754660 w 2088198"/>
                <a:gd name="connsiteY9" fmla="*/ 74141 h 594069"/>
                <a:gd name="connsiteX10" fmla="*/ 2044161 w 2088198"/>
                <a:gd name="connsiteY10" fmla="*/ 123568 h 594069"/>
                <a:gd name="connsiteX11" fmla="*/ 2037100 w 2088198"/>
                <a:gd name="connsiteY11" fmla="*/ 208300 h 594069"/>
                <a:gd name="connsiteX12" fmla="*/ 1832331 w 2088198"/>
                <a:gd name="connsiteY12" fmla="*/ 268318 h 594069"/>
                <a:gd name="connsiteX13" fmla="*/ 1451037 w 2088198"/>
                <a:gd name="connsiteY13" fmla="*/ 296562 h 594069"/>
                <a:gd name="connsiteX14" fmla="*/ 917931 w 2088198"/>
                <a:gd name="connsiteY14" fmla="*/ 257727 h 594069"/>
                <a:gd name="connsiteX15" fmla="*/ 751997 w 2088198"/>
                <a:gd name="connsiteY15" fmla="*/ 204769 h 594069"/>
                <a:gd name="connsiteX16" fmla="*/ 1129761 w 2088198"/>
                <a:gd name="connsiteY16" fmla="*/ 137690 h 594069"/>
                <a:gd name="connsiteX17" fmla="*/ 1737007 w 2088198"/>
                <a:gd name="connsiteY17" fmla="*/ 144751 h 594069"/>
                <a:gd name="connsiteX18" fmla="*/ 2082996 w 2088198"/>
                <a:gd name="connsiteY18" fmla="*/ 225952 h 594069"/>
                <a:gd name="connsiteX19" fmla="*/ 1885288 w 2088198"/>
                <a:gd name="connsiteY19" fmla="*/ 321276 h 594069"/>
                <a:gd name="connsiteX20" fmla="*/ 1482811 w 2088198"/>
                <a:gd name="connsiteY20" fmla="*/ 360111 h 594069"/>
                <a:gd name="connsiteX21" fmla="*/ 928522 w 2088198"/>
                <a:gd name="connsiteY21" fmla="*/ 335398 h 594069"/>
                <a:gd name="connsiteX22" fmla="*/ 737875 w 2088198"/>
                <a:gd name="connsiteY22" fmla="*/ 275379 h 594069"/>
                <a:gd name="connsiteX23" fmla="*/ 1023846 w 2088198"/>
                <a:gd name="connsiteY23" fmla="*/ 211830 h 594069"/>
                <a:gd name="connsiteX24" fmla="*/ 1719355 w 2088198"/>
                <a:gd name="connsiteY24" fmla="*/ 204769 h 594069"/>
                <a:gd name="connsiteX25" fmla="*/ 2068874 w 2088198"/>
                <a:gd name="connsiteY25" fmla="*/ 289501 h 594069"/>
                <a:gd name="connsiteX26" fmla="*/ 1938246 w 2088198"/>
                <a:gd name="connsiteY26" fmla="*/ 388355 h 594069"/>
                <a:gd name="connsiteX27" fmla="*/ 1359244 w 2088198"/>
                <a:gd name="connsiteY27" fmla="*/ 427191 h 594069"/>
                <a:gd name="connsiteX28" fmla="*/ 946175 w 2088198"/>
                <a:gd name="connsiteY28" fmla="*/ 402477 h 594069"/>
                <a:gd name="connsiteX29" fmla="*/ 747069 w 2088198"/>
                <a:gd name="connsiteY29" fmla="*/ 343653 h 594069"/>
                <a:gd name="connsiteX30" fmla="*/ 776711 w 2088198"/>
                <a:gd name="connsiteY30" fmla="*/ 328337 h 594069"/>
                <a:gd name="connsiteX31" fmla="*/ 963827 w 2088198"/>
                <a:gd name="connsiteY31" fmla="*/ 278910 h 594069"/>
                <a:gd name="connsiteX32" fmla="*/ 1405140 w 2088198"/>
                <a:gd name="connsiteY32" fmla="*/ 247135 h 594069"/>
                <a:gd name="connsiteX33" fmla="*/ 1737007 w 2088198"/>
                <a:gd name="connsiteY33" fmla="*/ 268318 h 594069"/>
                <a:gd name="connsiteX34" fmla="*/ 1977081 w 2088198"/>
                <a:gd name="connsiteY34" fmla="*/ 317745 h 594069"/>
                <a:gd name="connsiteX35" fmla="*/ 2068874 w 2088198"/>
                <a:gd name="connsiteY35" fmla="*/ 423660 h 594069"/>
                <a:gd name="connsiteX36" fmla="*/ 1857044 w 2088198"/>
                <a:gd name="connsiteY36" fmla="*/ 494270 h 594069"/>
                <a:gd name="connsiteX37" fmla="*/ 1369835 w 2088198"/>
                <a:gd name="connsiteY37" fmla="*/ 522514 h 594069"/>
                <a:gd name="connsiteX38" fmla="*/ 903809 w 2088198"/>
                <a:gd name="connsiteY38" fmla="*/ 476618 h 594069"/>
                <a:gd name="connsiteX39" fmla="*/ 751997 w 2088198"/>
                <a:gd name="connsiteY39" fmla="*/ 427191 h 594069"/>
                <a:gd name="connsiteX40" fmla="*/ 953236 w 2088198"/>
                <a:gd name="connsiteY40" fmla="*/ 370703 h 594069"/>
                <a:gd name="connsiteX41" fmla="*/ 1624031 w 2088198"/>
                <a:gd name="connsiteY41" fmla="*/ 388355 h 594069"/>
                <a:gd name="connsiteX42" fmla="*/ 1973551 w 2088198"/>
                <a:gd name="connsiteY42" fmla="*/ 409538 h 594069"/>
                <a:gd name="connsiteX43" fmla="*/ 2082996 w 2088198"/>
                <a:gd name="connsiteY43" fmla="*/ 480148 h 594069"/>
                <a:gd name="connsiteX44" fmla="*/ 2006309 w 2088198"/>
                <a:gd name="connsiteY44" fmla="*/ 536636 h 594069"/>
                <a:gd name="connsiteX45" fmla="*/ 1554323 w 2088198"/>
                <a:gd name="connsiteY45" fmla="*/ 591810 h 594069"/>
                <a:gd name="connsiteX46" fmla="*/ 1186084 w 2088198"/>
                <a:gd name="connsiteY46" fmla="*/ 578837 h 594069"/>
                <a:gd name="connsiteX47" fmla="*/ 886157 w 2088198"/>
                <a:gd name="connsiteY47" fmla="*/ 536636 h 594069"/>
                <a:gd name="connsiteX48" fmla="*/ 476617 w 2088198"/>
                <a:gd name="connsiteY48" fmla="*/ 427191 h 594069"/>
                <a:gd name="connsiteX49" fmla="*/ 0 w 2088198"/>
                <a:gd name="connsiteY49" fmla="*/ 285971 h 594069"/>
                <a:gd name="connsiteX0" fmla="*/ 540167 w 2088198"/>
                <a:gd name="connsiteY0" fmla="*/ 0 h 594069"/>
                <a:gd name="connsiteX1" fmla="*/ 1468689 w 2088198"/>
                <a:gd name="connsiteY1" fmla="*/ 10592 h 594069"/>
                <a:gd name="connsiteX2" fmla="*/ 1920593 w 2088198"/>
                <a:gd name="connsiteY2" fmla="*/ 49427 h 594069"/>
                <a:gd name="connsiteX3" fmla="*/ 2086527 w 2088198"/>
                <a:gd name="connsiteY3" fmla="*/ 116507 h 594069"/>
                <a:gd name="connsiteX4" fmla="*/ 1835861 w 2088198"/>
                <a:gd name="connsiteY4" fmla="*/ 208300 h 594069"/>
                <a:gd name="connsiteX5" fmla="*/ 1405140 w 2088198"/>
                <a:gd name="connsiteY5" fmla="*/ 236544 h 594069"/>
                <a:gd name="connsiteX6" fmla="*/ 776711 w 2088198"/>
                <a:gd name="connsiteY6" fmla="*/ 158873 h 594069"/>
                <a:gd name="connsiteX7" fmla="*/ 896748 w 2088198"/>
                <a:gd name="connsiteY7" fmla="*/ 81202 h 594069"/>
                <a:gd name="connsiteX8" fmla="*/ 1391018 w 2088198"/>
                <a:gd name="connsiteY8" fmla="*/ 56488 h 594069"/>
                <a:gd name="connsiteX9" fmla="*/ 1754660 w 2088198"/>
                <a:gd name="connsiteY9" fmla="*/ 74141 h 594069"/>
                <a:gd name="connsiteX10" fmla="*/ 2044161 w 2088198"/>
                <a:gd name="connsiteY10" fmla="*/ 123568 h 594069"/>
                <a:gd name="connsiteX11" fmla="*/ 2037100 w 2088198"/>
                <a:gd name="connsiteY11" fmla="*/ 208300 h 594069"/>
                <a:gd name="connsiteX12" fmla="*/ 1832331 w 2088198"/>
                <a:gd name="connsiteY12" fmla="*/ 268318 h 594069"/>
                <a:gd name="connsiteX13" fmla="*/ 1451037 w 2088198"/>
                <a:gd name="connsiteY13" fmla="*/ 296562 h 594069"/>
                <a:gd name="connsiteX14" fmla="*/ 917931 w 2088198"/>
                <a:gd name="connsiteY14" fmla="*/ 257727 h 594069"/>
                <a:gd name="connsiteX15" fmla="*/ 751997 w 2088198"/>
                <a:gd name="connsiteY15" fmla="*/ 204769 h 594069"/>
                <a:gd name="connsiteX16" fmla="*/ 1129761 w 2088198"/>
                <a:gd name="connsiteY16" fmla="*/ 137690 h 594069"/>
                <a:gd name="connsiteX17" fmla="*/ 1737007 w 2088198"/>
                <a:gd name="connsiteY17" fmla="*/ 144751 h 594069"/>
                <a:gd name="connsiteX18" fmla="*/ 2082996 w 2088198"/>
                <a:gd name="connsiteY18" fmla="*/ 225952 h 594069"/>
                <a:gd name="connsiteX19" fmla="*/ 1885288 w 2088198"/>
                <a:gd name="connsiteY19" fmla="*/ 321276 h 594069"/>
                <a:gd name="connsiteX20" fmla="*/ 1482811 w 2088198"/>
                <a:gd name="connsiteY20" fmla="*/ 360111 h 594069"/>
                <a:gd name="connsiteX21" fmla="*/ 928522 w 2088198"/>
                <a:gd name="connsiteY21" fmla="*/ 335398 h 594069"/>
                <a:gd name="connsiteX22" fmla="*/ 737875 w 2088198"/>
                <a:gd name="connsiteY22" fmla="*/ 275379 h 594069"/>
                <a:gd name="connsiteX23" fmla="*/ 1023846 w 2088198"/>
                <a:gd name="connsiteY23" fmla="*/ 211830 h 594069"/>
                <a:gd name="connsiteX24" fmla="*/ 1719355 w 2088198"/>
                <a:gd name="connsiteY24" fmla="*/ 204769 h 594069"/>
                <a:gd name="connsiteX25" fmla="*/ 2068874 w 2088198"/>
                <a:gd name="connsiteY25" fmla="*/ 289501 h 594069"/>
                <a:gd name="connsiteX26" fmla="*/ 1938246 w 2088198"/>
                <a:gd name="connsiteY26" fmla="*/ 388355 h 594069"/>
                <a:gd name="connsiteX27" fmla="*/ 1359244 w 2088198"/>
                <a:gd name="connsiteY27" fmla="*/ 427191 h 594069"/>
                <a:gd name="connsiteX28" fmla="*/ 946175 w 2088198"/>
                <a:gd name="connsiteY28" fmla="*/ 402477 h 594069"/>
                <a:gd name="connsiteX29" fmla="*/ 747069 w 2088198"/>
                <a:gd name="connsiteY29" fmla="*/ 343653 h 594069"/>
                <a:gd name="connsiteX30" fmla="*/ 776711 w 2088198"/>
                <a:gd name="connsiteY30" fmla="*/ 328337 h 594069"/>
                <a:gd name="connsiteX31" fmla="*/ 963827 w 2088198"/>
                <a:gd name="connsiteY31" fmla="*/ 278910 h 594069"/>
                <a:gd name="connsiteX32" fmla="*/ 1405140 w 2088198"/>
                <a:gd name="connsiteY32" fmla="*/ 247135 h 594069"/>
                <a:gd name="connsiteX33" fmla="*/ 1737007 w 2088198"/>
                <a:gd name="connsiteY33" fmla="*/ 268318 h 594069"/>
                <a:gd name="connsiteX34" fmla="*/ 1977081 w 2088198"/>
                <a:gd name="connsiteY34" fmla="*/ 317745 h 594069"/>
                <a:gd name="connsiteX35" fmla="*/ 2068874 w 2088198"/>
                <a:gd name="connsiteY35" fmla="*/ 423660 h 594069"/>
                <a:gd name="connsiteX36" fmla="*/ 1857044 w 2088198"/>
                <a:gd name="connsiteY36" fmla="*/ 494270 h 594069"/>
                <a:gd name="connsiteX37" fmla="*/ 1369835 w 2088198"/>
                <a:gd name="connsiteY37" fmla="*/ 522514 h 594069"/>
                <a:gd name="connsiteX38" fmla="*/ 903809 w 2088198"/>
                <a:gd name="connsiteY38" fmla="*/ 476618 h 594069"/>
                <a:gd name="connsiteX39" fmla="*/ 751997 w 2088198"/>
                <a:gd name="connsiteY39" fmla="*/ 427191 h 594069"/>
                <a:gd name="connsiteX40" fmla="*/ 953236 w 2088198"/>
                <a:gd name="connsiteY40" fmla="*/ 370703 h 594069"/>
                <a:gd name="connsiteX41" fmla="*/ 1624031 w 2088198"/>
                <a:gd name="connsiteY41" fmla="*/ 388355 h 594069"/>
                <a:gd name="connsiteX42" fmla="*/ 1973551 w 2088198"/>
                <a:gd name="connsiteY42" fmla="*/ 409538 h 594069"/>
                <a:gd name="connsiteX43" fmla="*/ 2082996 w 2088198"/>
                <a:gd name="connsiteY43" fmla="*/ 480148 h 594069"/>
                <a:gd name="connsiteX44" fmla="*/ 2006309 w 2088198"/>
                <a:gd name="connsiteY44" fmla="*/ 536636 h 594069"/>
                <a:gd name="connsiteX45" fmla="*/ 1554323 w 2088198"/>
                <a:gd name="connsiteY45" fmla="*/ 591810 h 594069"/>
                <a:gd name="connsiteX46" fmla="*/ 1186084 w 2088198"/>
                <a:gd name="connsiteY46" fmla="*/ 578837 h 594069"/>
                <a:gd name="connsiteX47" fmla="*/ 886157 w 2088198"/>
                <a:gd name="connsiteY47" fmla="*/ 536636 h 594069"/>
                <a:gd name="connsiteX48" fmla="*/ 476617 w 2088198"/>
                <a:gd name="connsiteY48" fmla="*/ 427191 h 594069"/>
                <a:gd name="connsiteX49" fmla="*/ 0 w 2088198"/>
                <a:gd name="connsiteY49" fmla="*/ 285971 h 594069"/>
                <a:gd name="connsiteX0" fmla="*/ 540167 w 2088198"/>
                <a:gd name="connsiteY0" fmla="*/ 0 h 594069"/>
                <a:gd name="connsiteX1" fmla="*/ 1468689 w 2088198"/>
                <a:gd name="connsiteY1" fmla="*/ 10592 h 594069"/>
                <a:gd name="connsiteX2" fmla="*/ 1920593 w 2088198"/>
                <a:gd name="connsiteY2" fmla="*/ 49427 h 594069"/>
                <a:gd name="connsiteX3" fmla="*/ 2086527 w 2088198"/>
                <a:gd name="connsiteY3" fmla="*/ 116507 h 594069"/>
                <a:gd name="connsiteX4" fmla="*/ 1835861 w 2088198"/>
                <a:gd name="connsiteY4" fmla="*/ 208300 h 594069"/>
                <a:gd name="connsiteX5" fmla="*/ 1405140 w 2088198"/>
                <a:gd name="connsiteY5" fmla="*/ 236544 h 594069"/>
                <a:gd name="connsiteX6" fmla="*/ 776711 w 2088198"/>
                <a:gd name="connsiteY6" fmla="*/ 158873 h 594069"/>
                <a:gd name="connsiteX7" fmla="*/ 896748 w 2088198"/>
                <a:gd name="connsiteY7" fmla="*/ 81202 h 594069"/>
                <a:gd name="connsiteX8" fmla="*/ 1391018 w 2088198"/>
                <a:gd name="connsiteY8" fmla="*/ 56488 h 594069"/>
                <a:gd name="connsiteX9" fmla="*/ 1754660 w 2088198"/>
                <a:gd name="connsiteY9" fmla="*/ 74141 h 594069"/>
                <a:gd name="connsiteX10" fmla="*/ 2044161 w 2088198"/>
                <a:gd name="connsiteY10" fmla="*/ 123568 h 594069"/>
                <a:gd name="connsiteX11" fmla="*/ 2037100 w 2088198"/>
                <a:gd name="connsiteY11" fmla="*/ 208300 h 594069"/>
                <a:gd name="connsiteX12" fmla="*/ 1832331 w 2088198"/>
                <a:gd name="connsiteY12" fmla="*/ 268318 h 594069"/>
                <a:gd name="connsiteX13" fmla="*/ 1451037 w 2088198"/>
                <a:gd name="connsiteY13" fmla="*/ 296562 h 594069"/>
                <a:gd name="connsiteX14" fmla="*/ 917931 w 2088198"/>
                <a:gd name="connsiteY14" fmla="*/ 257727 h 594069"/>
                <a:gd name="connsiteX15" fmla="*/ 751997 w 2088198"/>
                <a:gd name="connsiteY15" fmla="*/ 204769 h 594069"/>
                <a:gd name="connsiteX16" fmla="*/ 1129761 w 2088198"/>
                <a:gd name="connsiteY16" fmla="*/ 137690 h 594069"/>
                <a:gd name="connsiteX17" fmla="*/ 1737007 w 2088198"/>
                <a:gd name="connsiteY17" fmla="*/ 144751 h 594069"/>
                <a:gd name="connsiteX18" fmla="*/ 2082996 w 2088198"/>
                <a:gd name="connsiteY18" fmla="*/ 225952 h 594069"/>
                <a:gd name="connsiteX19" fmla="*/ 1885288 w 2088198"/>
                <a:gd name="connsiteY19" fmla="*/ 321276 h 594069"/>
                <a:gd name="connsiteX20" fmla="*/ 1482811 w 2088198"/>
                <a:gd name="connsiteY20" fmla="*/ 360111 h 594069"/>
                <a:gd name="connsiteX21" fmla="*/ 928522 w 2088198"/>
                <a:gd name="connsiteY21" fmla="*/ 335398 h 594069"/>
                <a:gd name="connsiteX22" fmla="*/ 737875 w 2088198"/>
                <a:gd name="connsiteY22" fmla="*/ 275379 h 594069"/>
                <a:gd name="connsiteX23" fmla="*/ 1023846 w 2088198"/>
                <a:gd name="connsiteY23" fmla="*/ 211830 h 594069"/>
                <a:gd name="connsiteX24" fmla="*/ 1719355 w 2088198"/>
                <a:gd name="connsiteY24" fmla="*/ 204769 h 594069"/>
                <a:gd name="connsiteX25" fmla="*/ 2068874 w 2088198"/>
                <a:gd name="connsiteY25" fmla="*/ 289501 h 594069"/>
                <a:gd name="connsiteX26" fmla="*/ 1938246 w 2088198"/>
                <a:gd name="connsiteY26" fmla="*/ 388355 h 594069"/>
                <a:gd name="connsiteX27" fmla="*/ 1359244 w 2088198"/>
                <a:gd name="connsiteY27" fmla="*/ 427191 h 594069"/>
                <a:gd name="connsiteX28" fmla="*/ 946175 w 2088198"/>
                <a:gd name="connsiteY28" fmla="*/ 402477 h 594069"/>
                <a:gd name="connsiteX29" fmla="*/ 747069 w 2088198"/>
                <a:gd name="connsiteY29" fmla="*/ 343653 h 594069"/>
                <a:gd name="connsiteX30" fmla="*/ 862436 w 2088198"/>
                <a:gd name="connsiteY30" fmla="*/ 298581 h 594069"/>
                <a:gd name="connsiteX31" fmla="*/ 963827 w 2088198"/>
                <a:gd name="connsiteY31" fmla="*/ 278910 h 594069"/>
                <a:gd name="connsiteX32" fmla="*/ 1405140 w 2088198"/>
                <a:gd name="connsiteY32" fmla="*/ 247135 h 594069"/>
                <a:gd name="connsiteX33" fmla="*/ 1737007 w 2088198"/>
                <a:gd name="connsiteY33" fmla="*/ 268318 h 594069"/>
                <a:gd name="connsiteX34" fmla="*/ 1977081 w 2088198"/>
                <a:gd name="connsiteY34" fmla="*/ 317745 h 594069"/>
                <a:gd name="connsiteX35" fmla="*/ 2068874 w 2088198"/>
                <a:gd name="connsiteY35" fmla="*/ 423660 h 594069"/>
                <a:gd name="connsiteX36" fmla="*/ 1857044 w 2088198"/>
                <a:gd name="connsiteY36" fmla="*/ 494270 h 594069"/>
                <a:gd name="connsiteX37" fmla="*/ 1369835 w 2088198"/>
                <a:gd name="connsiteY37" fmla="*/ 522514 h 594069"/>
                <a:gd name="connsiteX38" fmla="*/ 903809 w 2088198"/>
                <a:gd name="connsiteY38" fmla="*/ 476618 h 594069"/>
                <a:gd name="connsiteX39" fmla="*/ 751997 w 2088198"/>
                <a:gd name="connsiteY39" fmla="*/ 427191 h 594069"/>
                <a:gd name="connsiteX40" fmla="*/ 953236 w 2088198"/>
                <a:gd name="connsiteY40" fmla="*/ 370703 h 594069"/>
                <a:gd name="connsiteX41" fmla="*/ 1624031 w 2088198"/>
                <a:gd name="connsiteY41" fmla="*/ 388355 h 594069"/>
                <a:gd name="connsiteX42" fmla="*/ 1973551 w 2088198"/>
                <a:gd name="connsiteY42" fmla="*/ 409538 h 594069"/>
                <a:gd name="connsiteX43" fmla="*/ 2082996 w 2088198"/>
                <a:gd name="connsiteY43" fmla="*/ 480148 h 594069"/>
                <a:gd name="connsiteX44" fmla="*/ 2006309 w 2088198"/>
                <a:gd name="connsiteY44" fmla="*/ 536636 h 594069"/>
                <a:gd name="connsiteX45" fmla="*/ 1554323 w 2088198"/>
                <a:gd name="connsiteY45" fmla="*/ 591810 h 594069"/>
                <a:gd name="connsiteX46" fmla="*/ 1186084 w 2088198"/>
                <a:gd name="connsiteY46" fmla="*/ 578837 h 594069"/>
                <a:gd name="connsiteX47" fmla="*/ 886157 w 2088198"/>
                <a:gd name="connsiteY47" fmla="*/ 536636 h 594069"/>
                <a:gd name="connsiteX48" fmla="*/ 476617 w 2088198"/>
                <a:gd name="connsiteY48" fmla="*/ 427191 h 594069"/>
                <a:gd name="connsiteX49" fmla="*/ 0 w 2088198"/>
                <a:gd name="connsiteY49" fmla="*/ 285971 h 594069"/>
                <a:gd name="connsiteX0" fmla="*/ 540167 w 2088198"/>
                <a:gd name="connsiteY0" fmla="*/ 0 h 594069"/>
                <a:gd name="connsiteX1" fmla="*/ 1468689 w 2088198"/>
                <a:gd name="connsiteY1" fmla="*/ 10592 h 594069"/>
                <a:gd name="connsiteX2" fmla="*/ 1920593 w 2088198"/>
                <a:gd name="connsiteY2" fmla="*/ 49427 h 594069"/>
                <a:gd name="connsiteX3" fmla="*/ 2086527 w 2088198"/>
                <a:gd name="connsiteY3" fmla="*/ 116507 h 594069"/>
                <a:gd name="connsiteX4" fmla="*/ 1835861 w 2088198"/>
                <a:gd name="connsiteY4" fmla="*/ 208300 h 594069"/>
                <a:gd name="connsiteX5" fmla="*/ 1405140 w 2088198"/>
                <a:gd name="connsiteY5" fmla="*/ 236544 h 594069"/>
                <a:gd name="connsiteX6" fmla="*/ 776711 w 2088198"/>
                <a:gd name="connsiteY6" fmla="*/ 158873 h 594069"/>
                <a:gd name="connsiteX7" fmla="*/ 896748 w 2088198"/>
                <a:gd name="connsiteY7" fmla="*/ 81202 h 594069"/>
                <a:gd name="connsiteX8" fmla="*/ 1391018 w 2088198"/>
                <a:gd name="connsiteY8" fmla="*/ 56488 h 594069"/>
                <a:gd name="connsiteX9" fmla="*/ 1754660 w 2088198"/>
                <a:gd name="connsiteY9" fmla="*/ 74141 h 594069"/>
                <a:gd name="connsiteX10" fmla="*/ 2044161 w 2088198"/>
                <a:gd name="connsiteY10" fmla="*/ 123568 h 594069"/>
                <a:gd name="connsiteX11" fmla="*/ 2037100 w 2088198"/>
                <a:gd name="connsiteY11" fmla="*/ 208300 h 594069"/>
                <a:gd name="connsiteX12" fmla="*/ 1832331 w 2088198"/>
                <a:gd name="connsiteY12" fmla="*/ 268318 h 594069"/>
                <a:gd name="connsiteX13" fmla="*/ 1451037 w 2088198"/>
                <a:gd name="connsiteY13" fmla="*/ 296562 h 594069"/>
                <a:gd name="connsiteX14" fmla="*/ 917931 w 2088198"/>
                <a:gd name="connsiteY14" fmla="*/ 257727 h 594069"/>
                <a:gd name="connsiteX15" fmla="*/ 751997 w 2088198"/>
                <a:gd name="connsiteY15" fmla="*/ 204769 h 594069"/>
                <a:gd name="connsiteX16" fmla="*/ 1129761 w 2088198"/>
                <a:gd name="connsiteY16" fmla="*/ 137690 h 594069"/>
                <a:gd name="connsiteX17" fmla="*/ 1737007 w 2088198"/>
                <a:gd name="connsiteY17" fmla="*/ 144751 h 594069"/>
                <a:gd name="connsiteX18" fmla="*/ 2082996 w 2088198"/>
                <a:gd name="connsiteY18" fmla="*/ 225952 h 594069"/>
                <a:gd name="connsiteX19" fmla="*/ 1885288 w 2088198"/>
                <a:gd name="connsiteY19" fmla="*/ 321276 h 594069"/>
                <a:gd name="connsiteX20" fmla="*/ 1482811 w 2088198"/>
                <a:gd name="connsiteY20" fmla="*/ 360111 h 594069"/>
                <a:gd name="connsiteX21" fmla="*/ 928522 w 2088198"/>
                <a:gd name="connsiteY21" fmla="*/ 335398 h 594069"/>
                <a:gd name="connsiteX22" fmla="*/ 737875 w 2088198"/>
                <a:gd name="connsiteY22" fmla="*/ 275379 h 594069"/>
                <a:gd name="connsiteX23" fmla="*/ 1023846 w 2088198"/>
                <a:gd name="connsiteY23" fmla="*/ 211830 h 594069"/>
                <a:gd name="connsiteX24" fmla="*/ 1719355 w 2088198"/>
                <a:gd name="connsiteY24" fmla="*/ 204769 h 594069"/>
                <a:gd name="connsiteX25" fmla="*/ 2068874 w 2088198"/>
                <a:gd name="connsiteY25" fmla="*/ 289501 h 594069"/>
                <a:gd name="connsiteX26" fmla="*/ 1938246 w 2088198"/>
                <a:gd name="connsiteY26" fmla="*/ 388355 h 594069"/>
                <a:gd name="connsiteX27" fmla="*/ 1359244 w 2088198"/>
                <a:gd name="connsiteY27" fmla="*/ 427191 h 594069"/>
                <a:gd name="connsiteX28" fmla="*/ 946175 w 2088198"/>
                <a:gd name="connsiteY28" fmla="*/ 402477 h 594069"/>
                <a:gd name="connsiteX29" fmla="*/ 747069 w 2088198"/>
                <a:gd name="connsiteY29" fmla="*/ 343653 h 594069"/>
                <a:gd name="connsiteX30" fmla="*/ 862436 w 2088198"/>
                <a:gd name="connsiteY30" fmla="*/ 298581 h 594069"/>
                <a:gd name="connsiteX31" fmla="*/ 963827 w 2088198"/>
                <a:gd name="connsiteY31" fmla="*/ 278910 h 594069"/>
                <a:gd name="connsiteX32" fmla="*/ 1405140 w 2088198"/>
                <a:gd name="connsiteY32" fmla="*/ 247135 h 594069"/>
                <a:gd name="connsiteX33" fmla="*/ 1737007 w 2088198"/>
                <a:gd name="connsiteY33" fmla="*/ 268318 h 594069"/>
                <a:gd name="connsiteX34" fmla="*/ 1977081 w 2088198"/>
                <a:gd name="connsiteY34" fmla="*/ 317745 h 594069"/>
                <a:gd name="connsiteX35" fmla="*/ 2068874 w 2088198"/>
                <a:gd name="connsiteY35" fmla="*/ 423660 h 594069"/>
                <a:gd name="connsiteX36" fmla="*/ 1857044 w 2088198"/>
                <a:gd name="connsiteY36" fmla="*/ 494270 h 594069"/>
                <a:gd name="connsiteX37" fmla="*/ 1369835 w 2088198"/>
                <a:gd name="connsiteY37" fmla="*/ 522514 h 594069"/>
                <a:gd name="connsiteX38" fmla="*/ 903809 w 2088198"/>
                <a:gd name="connsiteY38" fmla="*/ 476618 h 594069"/>
                <a:gd name="connsiteX39" fmla="*/ 751997 w 2088198"/>
                <a:gd name="connsiteY39" fmla="*/ 427191 h 594069"/>
                <a:gd name="connsiteX40" fmla="*/ 953236 w 2088198"/>
                <a:gd name="connsiteY40" fmla="*/ 370703 h 594069"/>
                <a:gd name="connsiteX41" fmla="*/ 1624031 w 2088198"/>
                <a:gd name="connsiteY41" fmla="*/ 388355 h 594069"/>
                <a:gd name="connsiteX42" fmla="*/ 1973551 w 2088198"/>
                <a:gd name="connsiteY42" fmla="*/ 409538 h 594069"/>
                <a:gd name="connsiteX43" fmla="*/ 2082996 w 2088198"/>
                <a:gd name="connsiteY43" fmla="*/ 480148 h 594069"/>
                <a:gd name="connsiteX44" fmla="*/ 2006309 w 2088198"/>
                <a:gd name="connsiteY44" fmla="*/ 536636 h 594069"/>
                <a:gd name="connsiteX45" fmla="*/ 1554323 w 2088198"/>
                <a:gd name="connsiteY45" fmla="*/ 591810 h 594069"/>
                <a:gd name="connsiteX46" fmla="*/ 1186084 w 2088198"/>
                <a:gd name="connsiteY46" fmla="*/ 578837 h 594069"/>
                <a:gd name="connsiteX47" fmla="*/ 886157 w 2088198"/>
                <a:gd name="connsiteY47" fmla="*/ 536636 h 594069"/>
                <a:gd name="connsiteX48" fmla="*/ 476617 w 2088198"/>
                <a:gd name="connsiteY48" fmla="*/ 427191 h 594069"/>
                <a:gd name="connsiteX49" fmla="*/ 0 w 2088198"/>
                <a:gd name="connsiteY49" fmla="*/ 285971 h 594069"/>
                <a:gd name="connsiteX0" fmla="*/ 540167 w 2088198"/>
                <a:gd name="connsiteY0" fmla="*/ 0 h 594069"/>
                <a:gd name="connsiteX1" fmla="*/ 1468689 w 2088198"/>
                <a:gd name="connsiteY1" fmla="*/ 10592 h 594069"/>
                <a:gd name="connsiteX2" fmla="*/ 1920593 w 2088198"/>
                <a:gd name="connsiteY2" fmla="*/ 49427 h 594069"/>
                <a:gd name="connsiteX3" fmla="*/ 2086527 w 2088198"/>
                <a:gd name="connsiteY3" fmla="*/ 116507 h 594069"/>
                <a:gd name="connsiteX4" fmla="*/ 1835861 w 2088198"/>
                <a:gd name="connsiteY4" fmla="*/ 208300 h 594069"/>
                <a:gd name="connsiteX5" fmla="*/ 1405140 w 2088198"/>
                <a:gd name="connsiteY5" fmla="*/ 236544 h 594069"/>
                <a:gd name="connsiteX6" fmla="*/ 776711 w 2088198"/>
                <a:gd name="connsiteY6" fmla="*/ 158873 h 594069"/>
                <a:gd name="connsiteX7" fmla="*/ 896748 w 2088198"/>
                <a:gd name="connsiteY7" fmla="*/ 81202 h 594069"/>
                <a:gd name="connsiteX8" fmla="*/ 1391018 w 2088198"/>
                <a:gd name="connsiteY8" fmla="*/ 56488 h 594069"/>
                <a:gd name="connsiteX9" fmla="*/ 1754660 w 2088198"/>
                <a:gd name="connsiteY9" fmla="*/ 74141 h 594069"/>
                <a:gd name="connsiteX10" fmla="*/ 2044161 w 2088198"/>
                <a:gd name="connsiteY10" fmla="*/ 123568 h 594069"/>
                <a:gd name="connsiteX11" fmla="*/ 2037100 w 2088198"/>
                <a:gd name="connsiteY11" fmla="*/ 208300 h 594069"/>
                <a:gd name="connsiteX12" fmla="*/ 1832331 w 2088198"/>
                <a:gd name="connsiteY12" fmla="*/ 268318 h 594069"/>
                <a:gd name="connsiteX13" fmla="*/ 1451037 w 2088198"/>
                <a:gd name="connsiteY13" fmla="*/ 296562 h 594069"/>
                <a:gd name="connsiteX14" fmla="*/ 917931 w 2088198"/>
                <a:gd name="connsiteY14" fmla="*/ 257727 h 594069"/>
                <a:gd name="connsiteX15" fmla="*/ 751997 w 2088198"/>
                <a:gd name="connsiteY15" fmla="*/ 204769 h 594069"/>
                <a:gd name="connsiteX16" fmla="*/ 1129761 w 2088198"/>
                <a:gd name="connsiteY16" fmla="*/ 137690 h 594069"/>
                <a:gd name="connsiteX17" fmla="*/ 1737007 w 2088198"/>
                <a:gd name="connsiteY17" fmla="*/ 144751 h 594069"/>
                <a:gd name="connsiteX18" fmla="*/ 2082996 w 2088198"/>
                <a:gd name="connsiteY18" fmla="*/ 225952 h 594069"/>
                <a:gd name="connsiteX19" fmla="*/ 1885288 w 2088198"/>
                <a:gd name="connsiteY19" fmla="*/ 321276 h 594069"/>
                <a:gd name="connsiteX20" fmla="*/ 1482811 w 2088198"/>
                <a:gd name="connsiteY20" fmla="*/ 360111 h 594069"/>
                <a:gd name="connsiteX21" fmla="*/ 928522 w 2088198"/>
                <a:gd name="connsiteY21" fmla="*/ 335398 h 594069"/>
                <a:gd name="connsiteX22" fmla="*/ 737875 w 2088198"/>
                <a:gd name="connsiteY22" fmla="*/ 275379 h 594069"/>
                <a:gd name="connsiteX23" fmla="*/ 1023846 w 2088198"/>
                <a:gd name="connsiteY23" fmla="*/ 211830 h 594069"/>
                <a:gd name="connsiteX24" fmla="*/ 1719355 w 2088198"/>
                <a:gd name="connsiteY24" fmla="*/ 204769 h 594069"/>
                <a:gd name="connsiteX25" fmla="*/ 2068874 w 2088198"/>
                <a:gd name="connsiteY25" fmla="*/ 289501 h 594069"/>
                <a:gd name="connsiteX26" fmla="*/ 1938246 w 2088198"/>
                <a:gd name="connsiteY26" fmla="*/ 388355 h 594069"/>
                <a:gd name="connsiteX27" fmla="*/ 1359244 w 2088198"/>
                <a:gd name="connsiteY27" fmla="*/ 427191 h 594069"/>
                <a:gd name="connsiteX28" fmla="*/ 946175 w 2088198"/>
                <a:gd name="connsiteY28" fmla="*/ 402477 h 594069"/>
                <a:gd name="connsiteX29" fmla="*/ 747069 w 2088198"/>
                <a:gd name="connsiteY29" fmla="*/ 343653 h 594069"/>
                <a:gd name="connsiteX30" fmla="*/ 852911 w 2088198"/>
                <a:gd name="connsiteY30" fmla="*/ 298581 h 594069"/>
                <a:gd name="connsiteX31" fmla="*/ 963827 w 2088198"/>
                <a:gd name="connsiteY31" fmla="*/ 278910 h 594069"/>
                <a:gd name="connsiteX32" fmla="*/ 1405140 w 2088198"/>
                <a:gd name="connsiteY32" fmla="*/ 247135 h 594069"/>
                <a:gd name="connsiteX33" fmla="*/ 1737007 w 2088198"/>
                <a:gd name="connsiteY33" fmla="*/ 268318 h 594069"/>
                <a:gd name="connsiteX34" fmla="*/ 1977081 w 2088198"/>
                <a:gd name="connsiteY34" fmla="*/ 317745 h 594069"/>
                <a:gd name="connsiteX35" fmla="*/ 2068874 w 2088198"/>
                <a:gd name="connsiteY35" fmla="*/ 423660 h 594069"/>
                <a:gd name="connsiteX36" fmla="*/ 1857044 w 2088198"/>
                <a:gd name="connsiteY36" fmla="*/ 494270 h 594069"/>
                <a:gd name="connsiteX37" fmla="*/ 1369835 w 2088198"/>
                <a:gd name="connsiteY37" fmla="*/ 522514 h 594069"/>
                <a:gd name="connsiteX38" fmla="*/ 903809 w 2088198"/>
                <a:gd name="connsiteY38" fmla="*/ 476618 h 594069"/>
                <a:gd name="connsiteX39" fmla="*/ 751997 w 2088198"/>
                <a:gd name="connsiteY39" fmla="*/ 427191 h 594069"/>
                <a:gd name="connsiteX40" fmla="*/ 953236 w 2088198"/>
                <a:gd name="connsiteY40" fmla="*/ 370703 h 594069"/>
                <a:gd name="connsiteX41" fmla="*/ 1624031 w 2088198"/>
                <a:gd name="connsiteY41" fmla="*/ 388355 h 594069"/>
                <a:gd name="connsiteX42" fmla="*/ 1973551 w 2088198"/>
                <a:gd name="connsiteY42" fmla="*/ 409538 h 594069"/>
                <a:gd name="connsiteX43" fmla="*/ 2082996 w 2088198"/>
                <a:gd name="connsiteY43" fmla="*/ 480148 h 594069"/>
                <a:gd name="connsiteX44" fmla="*/ 2006309 w 2088198"/>
                <a:gd name="connsiteY44" fmla="*/ 536636 h 594069"/>
                <a:gd name="connsiteX45" fmla="*/ 1554323 w 2088198"/>
                <a:gd name="connsiteY45" fmla="*/ 591810 h 594069"/>
                <a:gd name="connsiteX46" fmla="*/ 1186084 w 2088198"/>
                <a:gd name="connsiteY46" fmla="*/ 578837 h 594069"/>
                <a:gd name="connsiteX47" fmla="*/ 886157 w 2088198"/>
                <a:gd name="connsiteY47" fmla="*/ 536636 h 594069"/>
                <a:gd name="connsiteX48" fmla="*/ 476617 w 2088198"/>
                <a:gd name="connsiteY48" fmla="*/ 427191 h 594069"/>
                <a:gd name="connsiteX49" fmla="*/ 0 w 2088198"/>
                <a:gd name="connsiteY49" fmla="*/ 285971 h 594069"/>
                <a:gd name="connsiteX0" fmla="*/ 540167 w 2088198"/>
                <a:gd name="connsiteY0" fmla="*/ 0 h 594069"/>
                <a:gd name="connsiteX1" fmla="*/ 1468689 w 2088198"/>
                <a:gd name="connsiteY1" fmla="*/ 10592 h 594069"/>
                <a:gd name="connsiteX2" fmla="*/ 1920593 w 2088198"/>
                <a:gd name="connsiteY2" fmla="*/ 49427 h 594069"/>
                <a:gd name="connsiteX3" fmla="*/ 2086527 w 2088198"/>
                <a:gd name="connsiteY3" fmla="*/ 116507 h 594069"/>
                <a:gd name="connsiteX4" fmla="*/ 1835861 w 2088198"/>
                <a:gd name="connsiteY4" fmla="*/ 208300 h 594069"/>
                <a:gd name="connsiteX5" fmla="*/ 1405140 w 2088198"/>
                <a:gd name="connsiteY5" fmla="*/ 236544 h 594069"/>
                <a:gd name="connsiteX6" fmla="*/ 776711 w 2088198"/>
                <a:gd name="connsiteY6" fmla="*/ 158873 h 594069"/>
                <a:gd name="connsiteX7" fmla="*/ 896748 w 2088198"/>
                <a:gd name="connsiteY7" fmla="*/ 81202 h 594069"/>
                <a:gd name="connsiteX8" fmla="*/ 1391018 w 2088198"/>
                <a:gd name="connsiteY8" fmla="*/ 56488 h 594069"/>
                <a:gd name="connsiteX9" fmla="*/ 1754660 w 2088198"/>
                <a:gd name="connsiteY9" fmla="*/ 74141 h 594069"/>
                <a:gd name="connsiteX10" fmla="*/ 2044161 w 2088198"/>
                <a:gd name="connsiteY10" fmla="*/ 123568 h 594069"/>
                <a:gd name="connsiteX11" fmla="*/ 2037100 w 2088198"/>
                <a:gd name="connsiteY11" fmla="*/ 208300 h 594069"/>
                <a:gd name="connsiteX12" fmla="*/ 1832331 w 2088198"/>
                <a:gd name="connsiteY12" fmla="*/ 268318 h 594069"/>
                <a:gd name="connsiteX13" fmla="*/ 1451037 w 2088198"/>
                <a:gd name="connsiteY13" fmla="*/ 296562 h 594069"/>
                <a:gd name="connsiteX14" fmla="*/ 917931 w 2088198"/>
                <a:gd name="connsiteY14" fmla="*/ 257727 h 594069"/>
                <a:gd name="connsiteX15" fmla="*/ 751997 w 2088198"/>
                <a:gd name="connsiteY15" fmla="*/ 204769 h 594069"/>
                <a:gd name="connsiteX16" fmla="*/ 1129761 w 2088198"/>
                <a:gd name="connsiteY16" fmla="*/ 137690 h 594069"/>
                <a:gd name="connsiteX17" fmla="*/ 1737007 w 2088198"/>
                <a:gd name="connsiteY17" fmla="*/ 144751 h 594069"/>
                <a:gd name="connsiteX18" fmla="*/ 2082996 w 2088198"/>
                <a:gd name="connsiteY18" fmla="*/ 225952 h 594069"/>
                <a:gd name="connsiteX19" fmla="*/ 1885288 w 2088198"/>
                <a:gd name="connsiteY19" fmla="*/ 321276 h 594069"/>
                <a:gd name="connsiteX20" fmla="*/ 1482811 w 2088198"/>
                <a:gd name="connsiteY20" fmla="*/ 360111 h 594069"/>
                <a:gd name="connsiteX21" fmla="*/ 928522 w 2088198"/>
                <a:gd name="connsiteY21" fmla="*/ 335398 h 594069"/>
                <a:gd name="connsiteX22" fmla="*/ 737875 w 2088198"/>
                <a:gd name="connsiteY22" fmla="*/ 275379 h 594069"/>
                <a:gd name="connsiteX23" fmla="*/ 1023846 w 2088198"/>
                <a:gd name="connsiteY23" fmla="*/ 211830 h 594069"/>
                <a:gd name="connsiteX24" fmla="*/ 1719355 w 2088198"/>
                <a:gd name="connsiteY24" fmla="*/ 204769 h 594069"/>
                <a:gd name="connsiteX25" fmla="*/ 2068874 w 2088198"/>
                <a:gd name="connsiteY25" fmla="*/ 289501 h 594069"/>
                <a:gd name="connsiteX26" fmla="*/ 1938246 w 2088198"/>
                <a:gd name="connsiteY26" fmla="*/ 388355 h 594069"/>
                <a:gd name="connsiteX27" fmla="*/ 1359244 w 2088198"/>
                <a:gd name="connsiteY27" fmla="*/ 427191 h 594069"/>
                <a:gd name="connsiteX28" fmla="*/ 946175 w 2088198"/>
                <a:gd name="connsiteY28" fmla="*/ 402477 h 594069"/>
                <a:gd name="connsiteX29" fmla="*/ 747069 w 2088198"/>
                <a:gd name="connsiteY29" fmla="*/ 343653 h 594069"/>
                <a:gd name="connsiteX30" fmla="*/ 852911 w 2088198"/>
                <a:gd name="connsiteY30" fmla="*/ 298581 h 594069"/>
                <a:gd name="connsiteX31" fmla="*/ 973352 w 2088198"/>
                <a:gd name="connsiteY31" fmla="*/ 280476 h 594069"/>
                <a:gd name="connsiteX32" fmla="*/ 1405140 w 2088198"/>
                <a:gd name="connsiteY32" fmla="*/ 247135 h 594069"/>
                <a:gd name="connsiteX33" fmla="*/ 1737007 w 2088198"/>
                <a:gd name="connsiteY33" fmla="*/ 268318 h 594069"/>
                <a:gd name="connsiteX34" fmla="*/ 1977081 w 2088198"/>
                <a:gd name="connsiteY34" fmla="*/ 317745 h 594069"/>
                <a:gd name="connsiteX35" fmla="*/ 2068874 w 2088198"/>
                <a:gd name="connsiteY35" fmla="*/ 423660 h 594069"/>
                <a:gd name="connsiteX36" fmla="*/ 1857044 w 2088198"/>
                <a:gd name="connsiteY36" fmla="*/ 494270 h 594069"/>
                <a:gd name="connsiteX37" fmla="*/ 1369835 w 2088198"/>
                <a:gd name="connsiteY37" fmla="*/ 522514 h 594069"/>
                <a:gd name="connsiteX38" fmla="*/ 903809 w 2088198"/>
                <a:gd name="connsiteY38" fmla="*/ 476618 h 594069"/>
                <a:gd name="connsiteX39" fmla="*/ 751997 w 2088198"/>
                <a:gd name="connsiteY39" fmla="*/ 427191 h 594069"/>
                <a:gd name="connsiteX40" fmla="*/ 953236 w 2088198"/>
                <a:gd name="connsiteY40" fmla="*/ 370703 h 594069"/>
                <a:gd name="connsiteX41" fmla="*/ 1624031 w 2088198"/>
                <a:gd name="connsiteY41" fmla="*/ 388355 h 594069"/>
                <a:gd name="connsiteX42" fmla="*/ 1973551 w 2088198"/>
                <a:gd name="connsiteY42" fmla="*/ 409538 h 594069"/>
                <a:gd name="connsiteX43" fmla="*/ 2082996 w 2088198"/>
                <a:gd name="connsiteY43" fmla="*/ 480148 h 594069"/>
                <a:gd name="connsiteX44" fmla="*/ 2006309 w 2088198"/>
                <a:gd name="connsiteY44" fmla="*/ 536636 h 594069"/>
                <a:gd name="connsiteX45" fmla="*/ 1554323 w 2088198"/>
                <a:gd name="connsiteY45" fmla="*/ 591810 h 594069"/>
                <a:gd name="connsiteX46" fmla="*/ 1186084 w 2088198"/>
                <a:gd name="connsiteY46" fmla="*/ 578837 h 594069"/>
                <a:gd name="connsiteX47" fmla="*/ 886157 w 2088198"/>
                <a:gd name="connsiteY47" fmla="*/ 536636 h 594069"/>
                <a:gd name="connsiteX48" fmla="*/ 476617 w 2088198"/>
                <a:gd name="connsiteY48" fmla="*/ 427191 h 594069"/>
                <a:gd name="connsiteX49" fmla="*/ 0 w 2088198"/>
                <a:gd name="connsiteY49" fmla="*/ 285971 h 594069"/>
                <a:gd name="connsiteX0" fmla="*/ 540167 w 2088198"/>
                <a:gd name="connsiteY0" fmla="*/ 0 h 594069"/>
                <a:gd name="connsiteX1" fmla="*/ 1468689 w 2088198"/>
                <a:gd name="connsiteY1" fmla="*/ 10592 h 594069"/>
                <a:gd name="connsiteX2" fmla="*/ 1920593 w 2088198"/>
                <a:gd name="connsiteY2" fmla="*/ 49427 h 594069"/>
                <a:gd name="connsiteX3" fmla="*/ 2086527 w 2088198"/>
                <a:gd name="connsiteY3" fmla="*/ 116507 h 594069"/>
                <a:gd name="connsiteX4" fmla="*/ 1835861 w 2088198"/>
                <a:gd name="connsiteY4" fmla="*/ 208300 h 594069"/>
                <a:gd name="connsiteX5" fmla="*/ 1405140 w 2088198"/>
                <a:gd name="connsiteY5" fmla="*/ 236544 h 594069"/>
                <a:gd name="connsiteX6" fmla="*/ 776711 w 2088198"/>
                <a:gd name="connsiteY6" fmla="*/ 158873 h 594069"/>
                <a:gd name="connsiteX7" fmla="*/ 896748 w 2088198"/>
                <a:gd name="connsiteY7" fmla="*/ 81202 h 594069"/>
                <a:gd name="connsiteX8" fmla="*/ 1391018 w 2088198"/>
                <a:gd name="connsiteY8" fmla="*/ 56488 h 594069"/>
                <a:gd name="connsiteX9" fmla="*/ 1754660 w 2088198"/>
                <a:gd name="connsiteY9" fmla="*/ 74141 h 594069"/>
                <a:gd name="connsiteX10" fmla="*/ 2044161 w 2088198"/>
                <a:gd name="connsiteY10" fmla="*/ 123568 h 594069"/>
                <a:gd name="connsiteX11" fmla="*/ 2037100 w 2088198"/>
                <a:gd name="connsiteY11" fmla="*/ 208300 h 594069"/>
                <a:gd name="connsiteX12" fmla="*/ 1832331 w 2088198"/>
                <a:gd name="connsiteY12" fmla="*/ 268318 h 594069"/>
                <a:gd name="connsiteX13" fmla="*/ 1451037 w 2088198"/>
                <a:gd name="connsiteY13" fmla="*/ 296562 h 594069"/>
                <a:gd name="connsiteX14" fmla="*/ 917931 w 2088198"/>
                <a:gd name="connsiteY14" fmla="*/ 257727 h 594069"/>
                <a:gd name="connsiteX15" fmla="*/ 751997 w 2088198"/>
                <a:gd name="connsiteY15" fmla="*/ 204769 h 594069"/>
                <a:gd name="connsiteX16" fmla="*/ 1129761 w 2088198"/>
                <a:gd name="connsiteY16" fmla="*/ 137690 h 594069"/>
                <a:gd name="connsiteX17" fmla="*/ 1737007 w 2088198"/>
                <a:gd name="connsiteY17" fmla="*/ 144751 h 594069"/>
                <a:gd name="connsiteX18" fmla="*/ 2082996 w 2088198"/>
                <a:gd name="connsiteY18" fmla="*/ 225952 h 594069"/>
                <a:gd name="connsiteX19" fmla="*/ 1885288 w 2088198"/>
                <a:gd name="connsiteY19" fmla="*/ 321276 h 594069"/>
                <a:gd name="connsiteX20" fmla="*/ 1482811 w 2088198"/>
                <a:gd name="connsiteY20" fmla="*/ 360111 h 594069"/>
                <a:gd name="connsiteX21" fmla="*/ 928522 w 2088198"/>
                <a:gd name="connsiteY21" fmla="*/ 335398 h 594069"/>
                <a:gd name="connsiteX22" fmla="*/ 737875 w 2088198"/>
                <a:gd name="connsiteY22" fmla="*/ 275379 h 594069"/>
                <a:gd name="connsiteX23" fmla="*/ 1023846 w 2088198"/>
                <a:gd name="connsiteY23" fmla="*/ 211830 h 594069"/>
                <a:gd name="connsiteX24" fmla="*/ 1719355 w 2088198"/>
                <a:gd name="connsiteY24" fmla="*/ 204769 h 594069"/>
                <a:gd name="connsiteX25" fmla="*/ 2068874 w 2088198"/>
                <a:gd name="connsiteY25" fmla="*/ 289501 h 594069"/>
                <a:gd name="connsiteX26" fmla="*/ 1938246 w 2088198"/>
                <a:gd name="connsiteY26" fmla="*/ 388355 h 594069"/>
                <a:gd name="connsiteX27" fmla="*/ 1359244 w 2088198"/>
                <a:gd name="connsiteY27" fmla="*/ 427191 h 594069"/>
                <a:gd name="connsiteX28" fmla="*/ 946175 w 2088198"/>
                <a:gd name="connsiteY28" fmla="*/ 402477 h 594069"/>
                <a:gd name="connsiteX29" fmla="*/ 747069 w 2088198"/>
                <a:gd name="connsiteY29" fmla="*/ 343653 h 594069"/>
                <a:gd name="connsiteX30" fmla="*/ 852911 w 2088198"/>
                <a:gd name="connsiteY30" fmla="*/ 298581 h 594069"/>
                <a:gd name="connsiteX31" fmla="*/ 973352 w 2088198"/>
                <a:gd name="connsiteY31" fmla="*/ 280476 h 594069"/>
                <a:gd name="connsiteX32" fmla="*/ 1405140 w 2088198"/>
                <a:gd name="connsiteY32" fmla="*/ 247135 h 594069"/>
                <a:gd name="connsiteX33" fmla="*/ 1737007 w 2088198"/>
                <a:gd name="connsiteY33" fmla="*/ 268318 h 594069"/>
                <a:gd name="connsiteX34" fmla="*/ 1977081 w 2088198"/>
                <a:gd name="connsiteY34" fmla="*/ 317745 h 594069"/>
                <a:gd name="connsiteX35" fmla="*/ 2068874 w 2088198"/>
                <a:gd name="connsiteY35" fmla="*/ 423660 h 594069"/>
                <a:gd name="connsiteX36" fmla="*/ 1857044 w 2088198"/>
                <a:gd name="connsiteY36" fmla="*/ 494270 h 594069"/>
                <a:gd name="connsiteX37" fmla="*/ 1369835 w 2088198"/>
                <a:gd name="connsiteY37" fmla="*/ 522514 h 594069"/>
                <a:gd name="connsiteX38" fmla="*/ 903809 w 2088198"/>
                <a:gd name="connsiteY38" fmla="*/ 476618 h 594069"/>
                <a:gd name="connsiteX39" fmla="*/ 751997 w 2088198"/>
                <a:gd name="connsiteY39" fmla="*/ 427191 h 594069"/>
                <a:gd name="connsiteX40" fmla="*/ 953236 w 2088198"/>
                <a:gd name="connsiteY40" fmla="*/ 370703 h 594069"/>
                <a:gd name="connsiteX41" fmla="*/ 1624031 w 2088198"/>
                <a:gd name="connsiteY41" fmla="*/ 388355 h 594069"/>
                <a:gd name="connsiteX42" fmla="*/ 1973551 w 2088198"/>
                <a:gd name="connsiteY42" fmla="*/ 409538 h 594069"/>
                <a:gd name="connsiteX43" fmla="*/ 2082996 w 2088198"/>
                <a:gd name="connsiteY43" fmla="*/ 480148 h 594069"/>
                <a:gd name="connsiteX44" fmla="*/ 2006309 w 2088198"/>
                <a:gd name="connsiteY44" fmla="*/ 536636 h 594069"/>
                <a:gd name="connsiteX45" fmla="*/ 1554323 w 2088198"/>
                <a:gd name="connsiteY45" fmla="*/ 591810 h 594069"/>
                <a:gd name="connsiteX46" fmla="*/ 1186084 w 2088198"/>
                <a:gd name="connsiteY46" fmla="*/ 578837 h 594069"/>
                <a:gd name="connsiteX47" fmla="*/ 886157 w 2088198"/>
                <a:gd name="connsiteY47" fmla="*/ 536636 h 594069"/>
                <a:gd name="connsiteX48" fmla="*/ 476617 w 2088198"/>
                <a:gd name="connsiteY48" fmla="*/ 427191 h 594069"/>
                <a:gd name="connsiteX49" fmla="*/ 0 w 2088198"/>
                <a:gd name="connsiteY49" fmla="*/ 285971 h 594069"/>
                <a:gd name="connsiteX0" fmla="*/ 540167 w 2088198"/>
                <a:gd name="connsiteY0" fmla="*/ 0 h 594069"/>
                <a:gd name="connsiteX1" fmla="*/ 1468689 w 2088198"/>
                <a:gd name="connsiteY1" fmla="*/ 10592 h 594069"/>
                <a:gd name="connsiteX2" fmla="*/ 1920593 w 2088198"/>
                <a:gd name="connsiteY2" fmla="*/ 49427 h 594069"/>
                <a:gd name="connsiteX3" fmla="*/ 2086527 w 2088198"/>
                <a:gd name="connsiteY3" fmla="*/ 116507 h 594069"/>
                <a:gd name="connsiteX4" fmla="*/ 1835861 w 2088198"/>
                <a:gd name="connsiteY4" fmla="*/ 208300 h 594069"/>
                <a:gd name="connsiteX5" fmla="*/ 1405140 w 2088198"/>
                <a:gd name="connsiteY5" fmla="*/ 236544 h 594069"/>
                <a:gd name="connsiteX6" fmla="*/ 776711 w 2088198"/>
                <a:gd name="connsiteY6" fmla="*/ 158873 h 594069"/>
                <a:gd name="connsiteX7" fmla="*/ 896748 w 2088198"/>
                <a:gd name="connsiteY7" fmla="*/ 81202 h 594069"/>
                <a:gd name="connsiteX8" fmla="*/ 1391018 w 2088198"/>
                <a:gd name="connsiteY8" fmla="*/ 56488 h 594069"/>
                <a:gd name="connsiteX9" fmla="*/ 1754660 w 2088198"/>
                <a:gd name="connsiteY9" fmla="*/ 74141 h 594069"/>
                <a:gd name="connsiteX10" fmla="*/ 2044161 w 2088198"/>
                <a:gd name="connsiteY10" fmla="*/ 123568 h 594069"/>
                <a:gd name="connsiteX11" fmla="*/ 2037100 w 2088198"/>
                <a:gd name="connsiteY11" fmla="*/ 208300 h 594069"/>
                <a:gd name="connsiteX12" fmla="*/ 1832331 w 2088198"/>
                <a:gd name="connsiteY12" fmla="*/ 268318 h 594069"/>
                <a:gd name="connsiteX13" fmla="*/ 1451037 w 2088198"/>
                <a:gd name="connsiteY13" fmla="*/ 296562 h 594069"/>
                <a:gd name="connsiteX14" fmla="*/ 917931 w 2088198"/>
                <a:gd name="connsiteY14" fmla="*/ 257727 h 594069"/>
                <a:gd name="connsiteX15" fmla="*/ 751997 w 2088198"/>
                <a:gd name="connsiteY15" fmla="*/ 204769 h 594069"/>
                <a:gd name="connsiteX16" fmla="*/ 1129761 w 2088198"/>
                <a:gd name="connsiteY16" fmla="*/ 137690 h 594069"/>
                <a:gd name="connsiteX17" fmla="*/ 1737007 w 2088198"/>
                <a:gd name="connsiteY17" fmla="*/ 144751 h 594069"/>
                <a:gd name="connsiteX18" fmla="*/ 2082996 w 2088198"/>
                <a:gd name="connsiteY18" fmla="*/ 225952 h 594069"/>
                <a:gd name="connsiteX19" fmla="*/ 1885288 w 2088198"/>
                <a:gd name="connsiteY19" fmla="*/ 321276 h 594069"/>
                <a:gd name="connsiteX20" fmla="*/ 1482811 w 2088198"/>
                <a:gd name="connsiteY20" fmla="*/ 360111 h 594069"/>
                <a:gd name="connsiteX21" fmla="*/ 928522 w 2088198"/>
                <a:gd name="connsiteY21" fmla="*/ 335398 h 594069"/>
                <a:gd name="connsiteX22" fmla="*/ 737875 w 2088198"/>
                <a:gd name="connsiteY22" fmla="*/ 275379 h 594069"/>
                <a:gd name="connsiteX23" fmla="*/ 1023846 w 2088198"/>
                <a:gd name="connsiteY23" fmla="*/ 211830 h 594069"/>
                <a:gd name="connsiteX24" fmla="*/ 1719355 w 2088198"/>
                <a:gd name="connsiteY24" fmla="*/ 204769 h 594069"/>
                <a:gd name="connsiteX25" fmla="*/ 2068874 w 2088198"/>
                <a:gd name="connsiteY25" fmla="*/ 289501 h 594069"/>
                <a:gd name="connsiteX26" fmla="*/ 1938246 w 2088198"/>
                <a:gd name="connsiteY26" fmla="*/ 388355 h 594069"/>
                <a:gd name="connsiteX27" fmla="*/ 1359244 w 2088198"/>
                <a:gd name="connsiteY27" fmla="*/ 427191 h 594069"/>
                <a:gd name="connsiteX28" fmla="*/ 946175 w 2088198"/>
                <a:gd name="connsiteY28" fmla="*/ 402477 h 594069"/>
                <a:gd name="connsiteX29" fmla="*/ 747069 w 2088198"/>
                <a:gd name="connsiteY29" fmla="*/ 343653 h 594069"/>
                <a:gd name="connsiteX30" fmla="*/ 852911 w 2088198"/>
                <a:gd name="connsiteY30" fmla="*/ 298581 h 594069"/>
                <a:gd name="connsiteX31" fmla="*/ 999546 w 2088198"/>
                <a:gd name="connsiteY31" fmla="*/ 272646 h 594069"/>
                <a:gd name="connsiteX32" fmla="*/ 1405140 w 2088198"/>
                <a:gd name="connsiteY32" fmla="*/ 247135 h 594069"/>
                <a:gd name="connsiteX33" fmla="*/ 1737007 w 2088198"/>
                <a:gd name="connsiteY33" fmla="*/ 268318 h 594069"/>
                <a:gd name="connsiteX34" fmla="*/ 1977081 w 2088198"/>
                <a:gd name="connsiteY34" fmla="*/ 317745 h 594069"/>
                <a:gd name="connsiteX35" fmla="*/ 2068874 w 2088198"/>
                <a:gd name="connsiteY35" fmla="*/ 423660 h 594069"/>
                <a:gd name="connsiteX36" fmla="*/ 1857044 w 2088198"/>
                <a:gd name="connsiteY36" fmla="*/ 494270 h 594069"/>
                <a:gd name="connsiteX37" fmla="*/ 1369835 w 2088198"/>
                <a:gd name="connsiteY37" fmla="*/ 522514 h 594069"/>
                <a:gd name="connsiteX38" fmla="*/ 903809 w 2088198"/>
                <a:gd name="connsiteY38" fmla="*/ 476618 h 594069"/>
                <a:gd name="connsiteX39" fmla="*/ 751997 w 2088198"/>
                <a:gd name="connsiteY39" fmla="*/ 427191 h 594069"/>
                <a:gd name="connsiteX40" fmla="*/ 953236 w 2088198"/>
                <a:gd name="connsiteY40" fmla="*/ 370703 h 594069"/>
                <a:gd name="connsiteX41" fmla="*/ 1624031 w 2088198"/>
                <a:gd name="connsiteY41" fmla="*/ 388355 h 594069"/>
                <a:gd name="connsiteX42" fmla="*/ 1973551 w 2088198"/>
                <a:gd name="connsiteY42" fmla="*/ 409538 h 594069"/>
                <a:gd name="connsiteX43" fmla="*/ 2082996 w 2088198"/>
                <a:gd name="connsiteY43" fmla="*/ 480148 h 594069"/>
                <a:gd name="connsiteX44" fmla="*/ 2006309 w 2088198"/>
                <a:gd name="connsiteY44" fmla="*/ 536636 h 594069"/>
                <a:gd name="connsiteX45" fmla="*/ 1554323 w 2088198"/>
                <a:gd name="connsiteY45" fmla="*/ 591810 h 594069"/>
                <a:gd name="connsiteX46" fmla="*/ 1186084 w 2088198"/>
                <a:gd name="connsiteY46" fmla="*/ 578837 h 594069"/>
                <a:gd name="connsiteX47" fmla="*/ 886157 w 2088198"/>
                <a:gd name="connsiteY47" fmla="*/ 536636 h 594069"/>
                <a:gd name="connsiteX48" fmla="*/ 476617 w 2088198"/>
                <a:gd name="connsiteY48" fmla="*/ 427191 h 594069"/>
                <a:gd name="connsiteX49" fmla="*/ 0 w 2088198"/>
                <a:gd name="connsiteY49" fmla="*/ 285971 h 594069"/>
                <a:gd name="connsiteX0" fmla="*/ 540167 w 2088198"/>
                <a:gd name="connsiteY0" fmla="*/ 0 h 594069"/>
                <a:gd name="connsiteX1" fmla="*/ 1468689 w 2088198"/>
                <a:gd name="connsiteY1" fmla="*/ 10592 h 594069"/>
                <a:gd name="connsiteX2" fmla="*/ 1920593 w 2088198"/>
                <a:gd name="connsiteY2" fmla="*/ 49427 h 594069"/>
                <a:gd name="connsiteX3" fmla="*/ 2086527 w 2088198"/>
                <a:gd name="connsiteY3" fmla="*/ 116507 h 594069"/>
                <a:gd name="connsiteX4" fmla="*/ 1835861 w 2088198"/>
                <a:gd name="connsiteY4" fmla="*/ 208300 h 594069"/>
                <a:gd name="connsiteX5" fmla="*/ 1405140 w 2088198"/>
                <a:gd name="connsiteY5" fmla="*/ 236544 h 594069"/>
                <a:gd name="connsiteX6" fmla="*/ 776711 w 2088198"/>
                <a:gd name="connsiteY6" fmla="*/ 158873 h 594069"/>
                <a:gd name="connsiteX7" fmla="*/ 896748 w 2088198"/>
                <a:gd name="connsiteY7" fmla="*/ 81202 h 594069"/>
                <a:gd name="connsiteX8" fmla="*/ 1391018 w 2088198"/>
                <a:gd name="connsiteY8" fmla="*/ 56488 h 594069"/>
                <a:gd name="connsiteX9" fmla="*/ 1754660 w 2088198"/>
                <a:gd name="connsiteY9" fmla="*/ 74141 h 594069"/>
                <a:gd name="connsiteX10" fmla="*/ 2044161 w 2088198"/>
                <a:gd name="connsiteY10" fmla="*/ 123568 h 594069"/>
                <a:gd name="connsiteX11" fmla="*/ 2037100 w 2088198"/>
                <a:gd name="connsiteY11" fmla="*/ 208300 h 594069"/>
                <a:gd name="connsiteX12" fmla="*/ 1832331 w 2088198"/>
                <a:gd name="connsiteY12" fmla="*/ 268318 h 594069"/>
                <a:gd name="connsiteX13" fmla="*/ 1451037 w 2088198"/>
                <a:gd name="connsiteY13" fmla="*/ 296562 h 594069"/>
                <a:gd name="connsiteX14" fmla="*/ 917931 w 2088198"/>
                <a:gd name="connsiteY14" fmla="*/ 257727 h 594069"/>
                <a:gd name="connsiteX15" fmla="*/ 751997 w 2088198"/>
                <a:gd name="connsiteY15" fmla="*/ 204769 h 594069"/>
                <a:gd name="connsiteX16" fmla="*/ 1129761 w 2088198"/>
                <a:gd name="connsiteY16" fmla="*/ 137690 h 594069"/>
                <a:gd name="connsiteX17" fmla="*/ 1737007 w 2088198"/>
                <a:gd name="connsiteY17" fmla="*/ 144751 h 594069"/>
                <a:gd name="connsiteX18" fmla="*/ 2082996 w 2088198"/>
                <a:gd name="connsiteY18" fmla="*/ 225952 h 594069"/>
                <a:gd name="connsiteX19" fmla="*/ 1885288 w 2088198"/>
                <a:gd name="connsiteY19" fmla="*/ 321276 h 594069"/>
                <a:gd name="connsiteX20" fmla="*/ 1482811 w 2088198"/>
                <a:gd name="connsiteY20" fmla="*/ 360111 h 594069"/>
                <a:gd name="connsiteX21" fmla="*/ 928522 w 2088198"/>
                <a:gd name="connsiteY21" fmla="*/ 335398 h 594069"/>
                <a:gd name="connsiteX22" fmla="*/ 737875 w 2088198"/>
                <a:gd name="connsiteY22" fmla="*/ 275379 h 594069"/>
                <a:gd name="connsiteX23" fmla="*/ 1023846 w 2088198"/>
                <a:gd name="connsiteY23" fmla="*/ 211830 h 594069"/>
                <a:gd name="connsiteX24" fmla="*/ 1719355 w 2088198"/>
                <a:gd name="connsiteY24" fmla="*/ 204769 h 594069"/>
                <a:gd name="connsiteX25" fmla="*/ 2068874 w 2088198"/>
                <a:gd name="connsiteY25" fmla="*/ 289501 h 594069"/>
                <a:gd name="connsiteX26" fmla="*/ 1938246 w 2088198"/>
                <a:gd name="connsiteY26" fmla="*/ 388355 h 594069"/>
                <a:gd name="connsiteX27" fmla="*/ 1359244 w 2088198"/>
                <a:gd name="connsiteY27" fmla="*/ 427191 h 594069"/>
                <a:gd name="connsiteX28" fmla="*/ 946175 w 2088198"/>
                <a:gd name="connsiteY28" fmla="*/ 402477 h 594069"/>
                <a:gd name="connsiteX29" fmla="*/ 747069 w 2088198"/>
                <a:gd name="connsiteY29" fmla="*/ 343653 h 594069"/>
                <a:gd name="connsiteX30" fmla="*/ 852911 w 2088198"/>
                <a:gd name="connsiteY30" fmla="*/ 298581 h 594069"/>
                <a:gd name="connsiteX31" fmla="*/ 999546 w 2088198"/>
                <a:gd name="connsiteY31" fmla="*/ 272646 h 594069"/>
                <a:gd name="connsiteX32" fmla="*/ 1395615 w 2088198"/>
                <a:gd name="connsiteY32" fmla="*/ 245569 h 594069"/>
                <a:gd name="connsiteX33" fmla="*/ 1737007 w 2088198"/>
                <a:gd name="connsiteY33" fmla="*/ 268318 h 594069"/>
                <a:gd name="connsiteX34" fmla="*/ 1977081 w 2088198"/>
                <a:gd name="connsiteY34" fmla="*/ 317745 h 594069"/>
                <a:gd name="connsiteX35" fmla="*/ 2068874 w 2088198"/>
                <a:gd name="connsiteY35" fmla="*/ 423660 h 594069"/>
                <a:gd name="connsiteX36" fmla="*/ 1857044 w 2088198"/>
                <a:gd name="connsiteY36" fmla="*/ 494270 h 594069"/>
                <a:gd name="connsiteX37" fmla="*/ 1369835 w 2088198"/>
                <a:gd name="connsiteY37" fmla="*/ 522514 h 594069"/>
                <a:gd name="connsiteX38" fmla="*/ 903809 w 2088198"/>
                <a:gd name="connsiteY38" fmla="*/ 476618 h 594069"/>
                <a:gd name="connsiteX39" fmla="*/ 751997 w 2088198"/>
                <a:gd name="connsiteY39" fmla="*/ 427191 h 594069"/>
                <a:gd name="connsiteX40" fmla="*/ 953236 w 2088198"/>
                <a:gd name="connsiteY40" fmla="*/ 370703 h 594069"/>
                <a:gd name="connsiteX41" fmla="*/ 1624031 w 2088198"/>
                <a:gd name="connsiteY41" fmla="*/ 388355 h 594069"/>
                <a:gd name="connsiteX42" fmla="*/ 1973551 w 2088198"/>
                <a:gd name="connsiteY42" fmla="*/ 409538 h 594069"/>
                <a:gd name="connsiteX43" fmla="*/ 2082996 w 2088198"/>
                <a:gd name="connsiteY43" fmla="*/ 480148 h 594069"/>
                <a:gd name="connsiteX44" fmla="*/ 2006309 w 2088198"/>
                <a:gd name="connsiteY44" fmla="*/ 536636 h 594069"/>
                <a:gd name="connsiteX45" fmla="*/ 1554323 w 2088198"/>
                <a:gd name="connsiteY45" fmla="*/ 591810 h 594069"/>
                <a:gd name="connsiteX46" fmla="*/ 1186084 w 2088198"/>
                <a:gd name="connsiteY46" fmla="*/ 578837 h 594069"/>
                <a:gd name="connsiteX47" fmla="*/ 886157 w 2088198"/>
                <a:gd name="connsiteY47" fmla="*/ 536636 h 594069"/>
                <a:gd name="connsiteX48" fmla="*/ 476617 w 2088198"/>
                <a:gd name="connsiteY48" fmla="*/ 427191 h 594069"/>
                <a:gd name="connsiteX49" fmla="*/ 0 w 2088198"/>
                <a:gd name="connsiteY49" fmla="*/ 285971 h 594069"/>
                <a:gd name="connsiteX0" fmla="*/ 540167 w 2088198"/>
                <a:gd name="connsiteY0" fmla="*/ 0 h 594069"/>
                <a:gd name="connsiteX1" fmla="*/ 1468689 w 2088198"/>
                <a:gd name="connsiteY1" fmla="*/ 10592 h 594069"/>
                <a:gd name="connsiteX2" fmla="*/ 1920593 w 2088198"/>
                <a:gd name="connsiteY2" fmla="*/ 49427 h 594069"/>
                <a:gd name="connsiteX3" fmla="*/ 2086527 w 2088198"/>
                <a:gd name="connsiteY3" fmla="*/ 116507 h 594069"/>
                <a:gd name="connsiteX4" fmla="*/ 1835861 w 2088198"/>
                <a:gd name="connsiteY4" fmla="*/ 208300 h 594069"/>
                <a:gd name="connsiteX5" fmla="*/ 1405140 w 2088198"/>
                <a:gd name="connsiteY5" fmla="*/ 236544 h 594069"/>
                <a:gd name="connsiteX6" fmla="*/ 776711 w 2088198"/>
                <a:gd name="connsiteY6" fmla="*/ 158873 h 594069"/>
                <a:gd name="connsiteX7" fmla="*/ 896748 w 2088198"/>
                <a:gd name="connsiteY7" fmla="*/ 81202 h 594069"/>
                <a:gd name="connsiteX8" fmla="*/ 1391018 w 2088198"/>
                <a:gd name="connsiteY8" fmla="*/ 56488 h 594069"/>
                <a:gd name="connsiteX9" fmla="*/ 1754660 w 2088198"/>
                <a:gd name="connsiteY9" fmla="*/ 74141 h 594069"/>
                <a:gd name="connsiteX10" fmla="*/ 2044161 w 2088198"/>
                <a:gd name="connsiteY10" fmla="*/ 123568 h 594069"/>
                <a:gd name="connsiteX11" fmla="*/ 2037100 w 2088198"/>
                <a:gd name="connsiteY11" fmla="*/ 208300 h 594069"/>
                <a:gd name="connsiteX12" fmla="*/ 1832331 w 2088198"/>
                <a:gd name="connsiteY12" fmla="*/ 268318 h 594069"/>
                <a:gd name="connsiteX13" fmla="*/ 1451037 w 2088198"/>
                <a:gd name="connsiteY13" fmla="*/ 296562 h 594069"/>
                <a:gd name="connsiteX14" fmla="*/ 917931 w 2088198"/>
                <a:gd name="connsiteY14" fmla="*/ 257727 h 594069"/>
                <a:gd name="connsiteX15" fmla="*/ 751997 w 2088198"/>
                <a:gd name="connsiteY15" fmla="*/ 204769 h 594069"/>
                <a:gd name="connsiteX16" fmla="*/ 1129761 w 2088198"/>
                <a:gd name="connsiteY16" fmla="*/ 137690 h 594069"/>
                <a:gd name="connsiteX17" fmla="*/ 1737007 w 2088198"/>
                <a:gd name="connsiteY17" fmla="*/ 144751 h 594069"/>
                <a:gd name="connsiteX18" fmla="*/ 2082996 w 2088198"/>
                <a:gd name="connsiteY18" fmla="*/ 225952 h 594069"/>
                <a:gd name="connsiteX19" fmla="*/ 1885288 w 2088198"/>
                <a:gd name="connsiteY19" fmla="*/ 321276 h 594069"/>
                <a:gd name="connsiteX20" fmla="*/ 1482811 w 2088198"/>
                <a:gd name="connsiteY20" fmla="*/ 360111 h 594069"/>
                <a:gd name="connsiteX21" fmla="*/ 928522 w 2088198"/>
                <a:gd name="connsiteY21" fmla="*/ 335398 h 594069"/>
                <a:gd name="connsiteX22" fmla="*/ 737875 w 2088198"/>
                <a:gd name="connsiteY22" fmla="*/ 275379 h 594069"/>
                <a:gd name="connsiteX23" fmla="*/ 1023846 w 2088198"/>
                <a:gd name="connsiteY23" fmla="*/ 211830 h 594069"/>
                <a:gd name="connsiteX24" fmla="*/ 1719355 w 2088198"/>
                <a:gd name="connsiteY24" fmla="*/ 204769 h 594069"/>
                <a:gd name="connsiteX25" fmla="*/ 2068874 w 2088198"/>
                <a:gd name="connsiteY25" fmla="*/ 289501 h 594069"/>
                <a:gd name="connsiteX26" fmla="*/ 1938246 w 2088198"/>
                <a:gd name="connsiteY26" fmla="*/ 388355 h 594069"/>
                <a:gd name="connsiteX27" fmla="*/ 1359244 w 2088198"/>
                <a:gd name="connsiteY27" fmla="*/ 427191 h 594069"/>
                <a:gd name="connsiteX28" fmla="*/ 946175 w 2088198"/>
                <a:gd name="connsiteY28" fmla="*/ 402477 h 594069"/>
                <a:gd name="connsiteX29" fmla="*/ 747069 w 2088198"/>
                <a:gd name="connsiteY29" fmla="*/ 343653 h 594069"/>
                <a:gd name="connsiteX30" fmla="*/ 852911 w 2088198"/>
                <a:gd name="connsiteY30" fmla="*/ 298581 h 594069"/>
                <a:gd name="connsiteX31" fmla="*/ 999546 w 2088198"/>
                <a:gd name="connsiteY31" fmla="*/ 272646 h 594069"/>
                <a:gd name="connsiteX32" fmla="*/ 1393234 w 2088198"/>
                <a:gd name="connsiteY32" fmla="*/ 250267 h 594069"/>
                <a:gd name="connsiteX33" fmla="*/ 1737007 w 2088198"/>
                <a:gd name="connsiteY33" fmla="*/ 268318 h 594069"/>
                <a:gd name="connsiteX34" fmla="*/ 1977081 w 2088198"/>
                <a:gd name="connsiteY34" fmla="*/ 317745 h 594069"/>
                <a:gd name="connsiteX35" fmla="*/ 2068874 w 2088198"/>
                <a:gd name="connsiteY35" fmla="*/ 423660 h 594069"/>
                <a:gd name="connsiteX36" fmla="*/ 1857044 w 2088198"/>
                <a:gd name="connsiteY36" fmla="*/ 494270 h 594069"/>
                <a:gd name="connsiteX37" fmla="*/ 1369835 w 2088198"/>
                <a:gd name="connsiteY37" fmla="*/ 522514 h 594069"/>
                <a:gd name="connsiteX38" fmla="*/ 903809 w 2088198"/>
                <a:gd name="connsiteY38" fmla="*/ 476618 h 594069"/>
                <a:gd name="connsiteX39" fmla="*/ 751997 w 2088198"/>
                <a:gd name="connsiteY39" fmla="*/ 427191 h 594069"/>
                <a:gd name="connsiteX40" fmla="*/ 953236 w 2088198"/>
                <a:gd name="connsiteY40" fmla="*/ 370703 h 594069"/>
                <a:gd name="connsiteX41" fmla="*/ 1624031 w 2088198"/>
                <a:gd name="connsiteY41" fmla="*/ 388355 h 594069"/>
                <a:gd name="connsiteX42" fmla="*/ 1973551 w 2088198"/>
                <a:gd name="connsiteY42" fmla="*/ 409538 h 594069"/>
                <a:gd name="connsiteX43" fmla="*/ 2082996 w 2088198"/>
                <a:gd name="connsiteY43" fmla="*/ 480148 h 594069"/>
                <a:gd name="connsiteX44" fmla="*/ 2006309 w 2088198"/>
                <a:gd name="connsiteY44" fmla="*/ 536636 h 594069"/>
                <a:gd name="connsiteX45" fmla="*/ 1554323 w 2088198"/>
                <a:gd name="connsiteY45" fmla="*/ 591810 h 594069"/>
                <a:gd name="connsiteX46" fmla="*/ 1186084 w 2088198"/>
                <a:gd name="connsiteY46" fmla="*/ 578837 h 594069"/>
                <a:gd name="connsiteX47" fmla="*/ 886157 w 2088198"/>
                <a:gd name="connsiteY47" fmla="*/ 536636 h 594069"/>
                <a:gd name="connsiteX48" fmla="*/ 476617 w 2088198"/>
                <a:gd name="connsiteY48" fmla="*/ 427191 h 594069"/>
                <a:gd name="connsiteX49" fmla="*/ 0 w 2088198"/>
                <a:gd name="connsiteY49" fmla="*/ 285971 h 594069"/>
                <a:gd name="connsiteX0" fmla="*/ 540167 w 2088198"/>
                <a:gd name="connsiteY0" fmla="*/ 0 h 594069"/>
                <a:gd name="connsiteX1" fmla="*/ 1468689 w 2088198"/>
                <a:gd name="connsiteY1" fmla="*/ 10592 h 594069"/>
                <a:gd name="connsiteX2" fmla="*/ 1920593 w 2088198"/>
                <a:gd name="connsiteY2" fmla="*/ 49427 h 594069"/>
                <a:gd name="connsiteX3" fmla="*/ 2086527 w 2088198"/>
                <a:gd name="connsiteY3" fmla="*/ 116507 h 594069"/>
                <a:gd name="connsiteX4" fmla="*/ 1835861 w 2088198"/>
                <a:gd name="connsiteY4" fmla="*/ 208300 h 594069"/>
                <a:gd name="connsiteX5" fmla="*/ 1405140 w 2088198"/>
                <a:gd name="connsiteY5" fmla="*/ 236544 h 594069"/>
                <a:gd name="connsiteX6" fmla="*/ 776711 w 2088198"/>
                <a:gd name="connsiteY6" fmla="*/ 158873 h 594069"/>
                <a:gd name="connsiteX7" fmla="*/ 896748 w 2088198"/>
                <a:gd name="connsiteY7" fmla="*/ 81202 h 594069"/>
                <a:gd name="connsiteX8" fmla="*/ 1391018 w 2088198"/>
                <a:gd name="connsiteY8" fmla="*/ 56488 h 594069"/>
                <a:gd name="connsiteX9" fmla="*/ 1754660 w 2088198"/>
                <a:gd name="connsiteY9" fmla="*/ 74141 h 594069"/>
                <a:gd name="connsiteX10" fmla="*/ 2044161 w 2088198"/>
                <a:gd name="connsiteY10" fmla="*/ 123568 h 594069"/>
                <a:gd name="connsiteX11" fmla="*/ 2037100 w 2088198"/>
                <a:gd name="connsiteY11" fmla="*/ 208300 h 594069"/>
                <a:gd name="connsiteX12" fmla="*/ 1832331 w 2088198"/>
                <a:gd name="connsiteY12" fmla="*/ 268318 h 594069"/>
                <a:gd name="connsiteX13" fmla="*/ 1451037 w 2088198"/>
                <a:gd name="connsiteY13" fmla="*/ 296562 h 594069"/>
                <a:gd name="connsiteX14" fmla="*/ 917931 w 2088198"/>
                <a:gd name="connsiteY14" fmla="*/ 257727 h 594069"/>
                <a:gd name="connsiteX15" fmla="*/ 751997 w 2088198"/>
                <a:gd name="connsiteY15" fmla="*/ 204769 h 594069"/>
                <a:gd name="connsiteX16" fmla="*/ 1129761 w 2088198"/>
                <a:gd name="connsiteY16" fmla="*/ 137690 h 594069"/>
                <a:gd name="connsiteX17" fmla="*/ 1737007 w 2088198"/>
                <a:gd name="connsiteY17" fmla="*/ 144751 h 594069"/>
                <a:gd name="connsiteX18" fmla="*/ 2082996 w 2088198"/>
                <a:gd name="connsiteY18" fmla="*/ 225952 h 594069"/>
                <a:gd name="connsiteX19" fmla="*/ 1885288 w 2088198"/>
                <a:gd name="connsiteY19" fmla="*/ 321276 h 594069"/>
                <a:gd name="connsiteX20" fmla="*/ 1482811 w 2088198"/>
                <a:gd name="connsiteY20" fmla="*/ 360111 h 594069"/>
                <a:gd name="connsiteX21" fmla="*/ 928522 w 2088198"/>
                <a:gd name="connsiteY21" fmla="*/ 335398 h 594069"/>
                <a:gd name="connsiteX22" fmla="*/ 737875 w 2088198"/>
                <a:gd name="connsiteY22" fmla="*/ 275379 h 594069"/>
                <a:gd name="connsiteX23" fmla="*/ 1023846 w 2088198"/>
                <a:gd name="connsiteY23" fmla="*/ 211830 h 594069"/>
                <a:gd name="connsiteX24" fmla="*/ 1719355 w 2088198"/>
                <a:gd name="connsiteY24" fmla="*/ 204769 h 594069"/>
                <a:gd name="connsiteX25" fmla="*/ 2068874 w 2088198"/>
                <a:gd name="connsiteY25" fmla="*/ 289501 h 594069"/>
                <a:gd name="connsiteX26" fmla="*/ 1938246 w 2088198"/>
                <a:gd name="connsiteY26" fmla="*/ 388355 h 594069"/>
                <a:gd name="connsiteX27" fmla="*/ 1359244 w 2088198"/>
                <a:gd name="connsiteY27" fmla="*/ 427191 h 594069"/>
                <a:gd name="connsiteX28" fmla="*/ 946175 w 2088198"/>
                <a:gd name="connsiteY28" fmla="*/ 402477 h 594069"/>
                <a:gd name="connsiteX29" fmla="*/ 747069 w 2088198"/>
                <a:gd name="connsiteY29" fmla="*/ 343653 h 594069"/>
                <a:gd name="connsiteX30" fmla="*/ 852911 w 2088198"/>
                <a:gd name="connsiteY30" fmla="*/ 298581 h 594069"/>
                <a:gd name="connsiteX31" fmla="*/ 999546 w 2088198"/>
                <a:gd name="connsiteY31" fmla="*/ 272646 h 594069"/>
                <a:gd name="connsiteX32" fmla="*/ 1393234 w 2088198"/>
                <a:gd name="connsiteY32" fmla="*/ 250267 h 594069"/>
                <a:gd name="connsiteX33" fmla="*/ 1737007 w 2088198"/>
                <a:gd name="connsiteY33" fmla="*/ 268318 h 594069"/>
                <a:gd name="connsiteX34" fmla="*/ 1977081 w 2088198"/>
                <a:gd name="connsiteY34" fmla="*/ 317745 h 594069"/>
                <a:gd name="connsiteX35" fmla="*/ 2068874 w 2088198"/>
                <a:gd name="connsiteY35" fmla="*/ 423660 h 594069"/>
                <a:gd name="connsiteX36" fmla="*/ 1857044 w 2088198"/>
                <a:gd name="connsiteY36" fmla="*/ 494270 h 594069"/>
                <a:gd name="connsiteX37" fmla="*/ 1372217 w 2088198"/>
                <a:gd name="connsiteY37" fmla="*/ 517816 h 594069"/>
                <a:gd name="connsiteX38" fmla="*/ 903809 w 2088198"/>
                <a:gd name="connsiteY38" fmla="*/ 476618 h 594069"/>
                <a:gd name="connsiteX39" fmla="*/ 751997 w 2088198"/>
                <a:gd name="connsiteY39" fmla="*/ 427191 h 594069"/>
                <a:gd name="connsiteX40" fmla="*/ 953236 w 2088198"/>
                <a:gd name="connsiteY40" fmla="*/ 370703 h 594069"/>
                <a:gd name="connsiteX41" fmla="*/ 1624031 w 2088198"/>
                <a:gd name="connsiteY41" fmla="*/ 388355 h 594069"/>
                <a:gd name="connsiteX42" fmla="*/ 1973551 w 2088198"/>
                <a:gd name="connsiteY42" fmla="*/ 409538 h 594069"/>
                <a:gd name="connsiteX43" fmla="*/ 2082996 w 2088198"/>
                <a:gd name="connsiteY43" fmla="*/ 480148 h 594069"/>
                <a:gd name="connsiteX44" fmla="*/ 2006309 w 2088198"/>
                <a:gd name="connsiteY44" fmla="*/ 536636 h 594069"/>
                <a:gd name="connsiteX45" fmla="*/ 1554323 w 2088198"/>
                <a:gd name="connsiteY45" fmla="*/ 591810 h 594069"/>
                <a:gd name="connsiteX46" fmla="*/ 1186084 w 2088198"/>
                <a:gd name="connsiteY46" fmla="*/ 578837 h 594069"/>
                <a:gd name="connsiteX47" fmla="*/ 886157 w 2088198"/>
                <a:gd name="connsiteY47" fmla="*/ 536636 h 594069"/>
                <a:gd name="connsiteX48" fmla="*/ 476617 w 2088198"/>
                <a:gd name="connsiteY48" fmla="*/ 427191 h 594069"/>
                <a:gd name="connsiteX49" fmla="*/ 0 w 2088198"/>
                <a:gd name="connsiteY49" fmla="*/ 285971 h 594069"/>
                <a:gd name="connsiteX0" fmla="*/ 540167 w 2088198"/>
                <a:gd name="connsiteY0" fmla="*/ 0 h 585330"/>
                <a:gd name="connsiteX1" fmla="*/ 1468689 w 2088198"/>
                <a:gd name="connsiteY1" fmla="*/ 10592 h 585330"/>
                <a:gd name="connsiteX2" fmla="*/ 1920593 w 2088198"/>
                <a:gd name="connsiteY2" fmla="*/ 49427 h 585330"/>
                <a:gd name="connsiteX3" fmla="*/ 2086527 w 2088198"/>
                <a:gd name="connsiteY3" fmla="*/ 116507 h 585330"/>
                <a:gd name="connsiteX4" fmla="*/ 1835861 w 2088198"/>
                <a:gd name="connsiteY4" fmla="*/ 208300 h 585330"/>
                <a:gd name="connsiteX5" fmla="*/ 1405140 w 2088198"/>
                <a:gd name="connsiteY5" fmla="*/ 236544 h 585330"/>
                <a:gd name="connsiteX6" fmla="*/ 776711 w 2088198"/>
                <a:gd name="connsiteY6" fmla="*/ 158873 h 585330"/>
                <a:gd name="connsiteX7" fmla="*/ 896748 w 2088198"/>
                <a:gd name="connsiteY7" fmla="*/ 81202 h 585330"/>
                <a:gd name="connsiteX8" fmla="*/ 1391018 w 2088198"/>
                <a:gd name="connsiteY8" fmla="*/ 56488 h 585330"/>
                <a:gd name="connsiteX9" fmla="*/ 1754660 w 2088198"/>
                <a:gd name="connsiteY9" fmla="*/ 74141 h 585330"/>
                <a:gd name="connsiteX10" fmla="*/ 2044161 w 2088198"/>
                <a:gd name="connsiteY10" fmla="*/ 123568 h 585330"/>
                <a:gd name="connsiteX11" fmla="*/ 2037100 w 2088198"/>
                <a:gd name="connsiteY11" fmla="*/ 208300 h 585330"/>
                <a:gd name="connsiteX12" fmla="*/ 1832331 w 2088198"/>
                <a:gd name="connsiteY12" fmla="*/ 268318 h 585330"/>
                <a:gd name="connsiteX13" fmla="*/ 1451037 w 2088198"/>
                <a:gd name="connsiteY13" fmla="*/ 296562 h 585330"/>
                <a:gd name="connsiteX14" fmla="*/ 917931 w 2088198"/>
                <a:gd name="connsiteY14" fmla="*/ 257727 h 585330"/>
                <a:gd name="connsiteX15" fmla="*/ 751997 w 2088198"/>
                <a:gd name="connsiteY15" fmla="*/ 204769 h 585330"/>
                <a:gd name="connsiteX16" fmla="*/ 1129761 w 2088198"/>
                <a:gd name="connsiteY16" fmla="*/ 137690 h 585330"/>
                <a:gd name="connsiteX17" fmla="*/ 1737007 w 2088198"/>
                <a:gd name="connsiteY17" fmla="*/ 144751 h 585330"/>
                <a:gd name="connsiteX18" fmla="*/ 2082996 w 2088198"/>
                <a:gd name="connsiteY18" fmla="*/ 225952 h 585330"/>
                <a:gd name="connsiteX19" fmla="*/ 1885288 w 2088198"/>
                <a:gd name="connsiteY19" fmla="*/ 321276 h 585330"/>
                <a:gd name="connsiteX20" fmla="*/ 1482811 w 2088198"/>
                <a:gd name="connsiteY20" fmla="*/ 360111 h 585330"/>
                <a:gd name="connsiteX21" fmla="*/ 928522 w 2088198"/>
                <a:gd name="connsiteY21" fmla="*/ 335398 h 585330"/>
                <a:gd name="connsiteX22" fmla="*/ 737875 w 2088198"/>
                <a:gd name="connsiteY22" fmla="*/ 275379 h 585330"/>
                <a:gd name="connsiteX23" fmla="*/ 1023846 w 2088198"/>
                <a:gd name="connsiteY23" fmla="*/ 211830 h 585330"/>
                <a:gd name="connsiteX24" fmla="*/ 1719355 w 2088198"/>
                <a:gd name="connsiteY24" fmla="*/ 204769 h 585330"/>
                <a:gd name="connsiteX25" fmla="*/ 2068874 w 2088198"/>
                <a:gd name="connsiteY25" fmla="*/ 289501 h 585330"/>
                <a:gd name="connsiteX26" fmla="*/ 1938246 w 2088198"/>
                <a:gd name="connsiteY26" fmla="*/ 388355 h 585330"/>
                <a:gd name="connsiteX27" fmla="*/ 1359244 w 2088198"/>
                <a:gd name="connsiteY27" fmla="*/ 427191 h 585330"/>
                <a:gd name="connsiteX28" fmla="*/ 946175 w 2088198"/>
                <a:gd name="connsiteY28" fmla="*/ 402477 h 585330"/>
                <a:gd name="connsiteX29" fmla="*/ 747069 w 2088198"/>
                <a:gd name="connsiteY29" fmla="*/ 343653 h 585330"/>
                <a:gd name="connsiteX30" fmla="*/ 852911 w 2088198"/>
                <a:gd name="connsiteY30" fmla="*/ 298581 h 585330"/>
                <a:gd name="connsiteX31" fmla="*/ 999546 w 2088198"/>
                <a:gd name="connsiteY31" fmla="*/ 272646 h 585330"/>
                <a:gd name="connsiteX32" fmla="*/ 1393234 w 2088198"/>
                <a:gd name="connsiteY32" fmla="*/ 250267 h 585330"/>
                <a:gd name="connsiteX33" fmla="*/ 1737007 w 2088198"/>
                <a:gd name="connsiteY33" fmla="*/ 268318 h 585330"/>
                <a:gd name="connsiteX34" fmla="*/ 1977081 w 2088198"/>
                <a:gd name="connsiteY34" fmla="*/ 317745 h 585330"/>
                <a:gd name="connsiteX35" fmla="*/ 2068874 w 2088198"/>
                <a:gd name="connsiteY35" fmla="*/ 423660 h 585330"/>
                <a:gd name="connsiteX36" fmla="*/ 1857044 w 2088198"/>
                <a:gd name="connsiteY36" fmla="*/ 494270 h 585330"/>
                <a:gd name="connsiteX37" fmla="*/ 1372217 w 2088198"/>
                <a:gd name="connsiteY37" fmla="*/ 517816 h 585330"/>
                <a:gd name="connsiteX38" fmla="*/ 903809 w 2088198"/>
                <a:gd name="connsiteY38" fmla="*/ 476618 h 585330"/>
                <a:gd name="connsiteX39" fmla="*/ 751997 w 2088198"/>
                <a:gd name="connsiteY39" fmla="*/ 427191 h 585330"/>
                <a:gd name="connsiteX40" fmla="*/ 953236 w 2088198"/>
                <a:gd name="connsiteY40" fmla="*/ 370703 h 585330"/>
                <a:gd name="connsiteX41" fmla="*/ 1624031 w 2088198"/>
                <a:gd name="connsiteY41" fmla="*/ 388355 h 585330"/>
                <a:gd name="connsiteX42" fmla="*/ 1973551 w 2088198"/>
                <a:gd name="connsiteY42" fmla="*/ 409538 h 585330"/>
                <a:gd name="connsiteX43" fmla="*/ 2082996 w 2088198"/>
                <a:gd name="connsiteY43" fmla="*/ 480148 h 585330"/>
                <a:gd name="connsiteX44" fmla="*/ 2006309 w 2088198"/>
                <a:gd name="connsiteY44" fmla="*/ 536636 h 585330"/>
                <a:gd name="connsiteX45" fmla="*/ 1540035 w 2088198"/>
                <a:gd name="connsiteY45" fmla="*/ 580848 h 585330"/>
                <a:gd name="connsiteX46" fmla="*/ 1186084 w 2088198"/>
                <a:gd name="connsiteY46" fmla="*/ 578837 h 585330"/>
                <a:gd name="connsiteX47" fmla="*/ 886157 w 2088198"/>
                <a:gd name="connsiteY47" fmla="*/ 536636 h 585330"/>
                <a:gd name="connsiteX48" fmla="*/ 476617 w 2088198"/>
                <a:gd name="connsiteY48" fmla="*/ 427191 h 585330"/>
                <a:gd name="connsiteX49" fmla="*/ 0 w 2088198"/>
                <a:gd name="connsiteY49" fmla="*/ 285971 h 585330"/>
                <a:gd name="connsiteX0" fmla="*/ 540167 w 2088198"/>
                <a:gd name="connsiteY0" fmla="*/ 0 h 585440"/>
                <a:gd name="connsiteX1" fmla="*/ 1468689 w 2088198"/>
                <a:gd name="connsiteY1" fmla="*/ 10592 h 585440"/>
                <a:gd name="connsiteX2" fmla="*/ 1920593 w 2088198"/>
                <a:gd name="connsiteY2" fmla="*/ 49427 h 585440"/>
                <a:gd name="connsiteX3" fmla="*/ 2086527 w 2088198"/>
                <a:gd name="connsiteY3" fmla="*/ 116507 h 585440"/>
                <a:gd name="connsiteX4" fmla="*/ 1835861 w 2088198"/>
                <a:gd name="connsiteY4" fmla="*/ 208300 h 585440"/>
                <a:gd name="connsiteX5" fmla="*/ 1405140 w 2088198"/>
                <a:gd name="connsiteY5" fmla="*/ 236544 h 585440"/>
                <a:gd name="connsiteX6" fmla="*/ 776711 w 2088198"/>
                <a:gd name="connsiteY6" fmla="*/ 158873 h 585440"/>
                <a:gd name="connsiteX7" fmla="*/ 896748 w 2088198"/>
                <a:gd name="connsiteY7" fmla="*/ 81202 h 585440"/>
                <a:gd name="connsiteX8" fmla="*/ 1391018 w 2088198"/>
                <a:gd name="connsiteY8" fmla="*/ 56488 h 585440"/>
                <a:gd name="connsiteX9" fmla="*/ 1754660 w 2088198"/>
                <a:gd name="connsiteY9" fmla="*/ 74141 h 585440"/>
                <a:gd name="connsiteX10" fmla="*/ 2044161 w 2088198"/>
                <a:gd name="connsiteY10" fmla="*/ 123568 h 585440"/>
                <a:gd name="connsiteX11" fmla="*/ 2037100 w 2088198"/>
                <a:gd name="connsiteY11" fmla="*/ 208300 h 585440"/>
                <a:gd name="connsiteX12" fmla="*/ 1832331 w 2088198"/>
                <a:gd name="connsiteY12" fmla="*/ 268318 h 585440"/>
                <a:gd name="connsiteX13" fmla="*/ 1451037 w 2088198"/>
                <a:gd name="connsiteY13" fmla="*/ 296562 h 585440"/>
                <a:gd name="connsiteX14" fmla="*/ 917931 w 2088198"/>
                <a:gd name="connsiteY14" fmla="*/ 257727 h 585440"/>
                <a:gd name="connsiteX15" fmla="*/ 751997 w 2088198"/>
                <a:gd name="connsiteY15" fmla="*/ 204769 h 585440"/>
                <a:gd name="connsiteX16" fmla="*/ 1129761 w 2088198"/>
                <a:gd name="connsiteY16" fmla="*/ 137690 h 585440"/>
                <a:gd name="connsiteX17" fmla="*/ 1737007 w 2088198"/>
                <a:gd name="connsiteY17" fmla="*/ 144751 h 585440"/>
                <a:gd name="connsiteX18" fmla="*/ 2082996 w 2088198"/>
                <a:gd name="connsiteY18" fmla="*/ 225952 h 585440"/>
                <a:gd name="connsiteX19" fmla="*/ 1885288 w 2088198"/>
                <a:gd name="connsiteY19" fmla="*/ 321276 h 585440"/>
                <a:gd name="connsiteX20" fmla="*/ 1482811 w 2088198"/>
                <a:gd name="connsiteY20" fmla="*/ 360111 h 585440"/>
                <a:gd name="connsiteX21" fmla="*/ 928522 w 2088198"/>
                <a:gd name="connsiteY21" fmla="*/ 335398 h 585440"/>
                <a:gd name="connsiteX22" fmla="*/ 737875 w 2088198"/>
                <a:gd name="connsiteY22" fmla="*/ 275379 h 585440"/>
                <a:gd name="connsiteX23" fmla="*/ 1023846 w 2088198"/>
                <a:gd name="connsiteY23" fmla="*/ 211830 h 585440"/>
                <a:gd name="connsiteX24" fmla="*/ 1719355 w 2088198"/>
                <a:gd name="connsiteY24" fmla="*/ 204769 h 585440"/>
                <a:gd name="connsiteX25" fmla="*/ 2068874 w 2088198"/>
                <a:gd name="connsiteY25" fmla="*/ 289501 h 585440"/>
                <a:gd name="connsiteX26" fmla="*/ 1938246 w 2088198"/>
                <a:gd name="connsiteY26" fmla="*/ 388355 h 585440"/>
                <a:gd name="connsiteX27" fmla="*/ 1359244 w 2088198"/>
                <a:gd name="connsiteY27" fmla="*/ 427191 h 585440"/>
                <a:gd name="connsiteX28" fmla="*/ 946175 w 2088198"/>
                <a:gd name="connsiteY28" fmla="*/ 402477 h 585440"/>
                <a:gd name="connsiteX29" fmla="*/ 747069 w 2088198"/>
                <a:gd name="connsiteY29" fmla="*/ 343653 h 585440"/>
                <a:gd name="connsiteX30" fmla="*/ 852911 w 2088198"/>
                <a:gd name="connsiteY30" fmla="*/ 298581 h 585440"/>
                <a:gd name="connsiteX31" fmla="*/ 999546 w 2088198"/>
                <a:gd name="connsiteY31" fmla="*/ 272646 h 585440"/>
                <a:gd name="connsiteX32" fmla="*/ 1393234 w 2088198"/>
                <a:gd name="connsiteY32" fmla="*/ 250267 h 585440"/>
                <a:gd name="connsiteX33" fmla="*/ 1737007 w 2088198"/>
                <a:gd name="connsiteY33" fmla="*/ 268318 h 585440"/>
                <a:gd name="connsiteX34" fmla="*/ 1977081 w 2088198"/>
                <a:gd name="connsiteY34" fmla="*/ 317745 h 585440"/>
                <a:gd name="connsiteX35" fmla="*/ 2068874 w 2088198"/>
                <a:gd name="connsiteY35" fmla="*/ 423660 h 585440"/>
                <a:gd name="connsiteX36" fmla="*/ 1857044 w 2088198"/>
                <a:gd name="connsiteY36" fmla="*/ 494270 h 585440"/>
                <a:gd name="connsiteX37" fmla="*/ 1372217 w 2088198"/>
                <a:gd name="connsiteY37" fmla="*/ 517816 h 585440"/>
                <a:gd name="connsiteX38" fmla="*/ 903809 w 2088198"/>
                <a:gd name="connsiteY38" fmla="*/ 476618 h 585440"/>
                <a:gd name="connsiteX39" fmla="*/ 751997 w 2088198"/>
                <a:gd name="connsiteY39" fmla="*/ 427191 h 585440"/>
                <a:gd name="connsiteX40" fmla="*/ 953236 w 2088198"/>
                <a:gd name="connsiteY40" fmla="*/ 370703 h 585440"/>
                <a:gd name="connsiteX41" fmla="*/ 1624031 w 2088198"/>
                <a:gd name="connsiteY41" fmla="*/ 388355 h 585440"/>
                <a:gd name="connsiteX42" fmla="*/ 1973551 w 2088198"/>
                <a:gd name="connsiteY42" fmla="*/ 409538 h 585440"/>
                <a:gd name="connsiteX43" fmla="*/ 2082996 w 2088198"/>
                <a:gd name="connsiteY43" fmla="*/ 480148 h 585440"/>
                <a:gd name="connsiteX44" fmla="*/ 1977734 w 2088198"/>
                <a:gd name="connsiteY44" fmla="*/ 535070 h 585440"/>
                <a:gd name="connsiteX45" fmla="*/ 1540035 w 2088198"/>
                <a:gd name="connsiteY45" fmla="*/ 580848 h 585440"/>
                <a:gd name="connsiteX46" fmla="*/ 1186084 w 2088198"/>
                <a:gd name="connsiteY46" fmla="*/ 578837 h 585440"/>
                <a:gd name="connsiteX47" fmla="*/ 886157 w 2088198"/>
                <a:gd name="connsiteY47" fmla="*/ 536636 h 585440"/>
                <a:gd name="connsiteX48" fmla="*/ 476617 w 2088198"/>
                <a:gd name="connsiteY48" fmla="*/ 427191 h 585440"/>
                <a:gd name="connsiteX49" fmla="*/ 0 w 2088198"/>
                <a:gd name="connsiteY49" fmla="*/ 285971 h 585440"/>
                <a:gd name="connsiteX0" fmla="*/ 540167 w 2088198"/>
                <a:gd name="connsiteY0" fmla="*/ 0 h 585440"/>
                <a:gd name="connsiteX1" fmla="*/ 1468689 w 2088198"/>
                <a:gd name="connsiteY1" fmla="*/ 10592 h 585440"/>
                <a:gd name="connsiteX2" fmla="*/ 1920593 w 2088198"/>
                <a:gd name="connsiteY2" fmla="*/ 49427 h 585440"/>
                <a:gd name="connsiteX3" fmla="*/ 2086527 w 2088198"/>
                <a:gd name="connsiteY3" fmla="*/ 116507 h 585440"/>
                <a:gd name="connsiteX4" fmla="*/ 1835861 w 2088198"/>
                <a:gd name="connsiteY4" fmla="*/ 208300 h 585440"/>
                <a:gd name="connsiteX5" fmla="*/ 1405140 w 2088198"/>
                <a:gd name="connsiteY5" fmla="*/ 236544 h 585440"/>
                <a:gd name="connsiteX6" fmla="*/ 776711 w 2088198"/>
                <a:gd name="connsiteY6" fmla="*/ 158873 h 585440"/>
                <a:gd name="connsiteX7" fmla="*/ 896748 w 2088198"/>
                <a:gd name="connsiteY7" fmla="*/ 81202 h 585440"/>
                <a:gd name="connsiteX8" fmla="*/ 1391018 w 2088198"/>
                <a:gd name="connsiteY8" fmla="*/ 56488 h 585440"/>
                <a:gd name="connsiteX9" fmla="*/ 1754660 w 2088198"/>
                <a:gd name="connsiteY9" fmla="*/ 74141 h 585440"/>
                <a:gd name="connsiteX10" fmla="*/ 2044161 w 2088198"/>
                <a:gd name="connsiteY10" fmla="*/ 123568 h 585440"/>
                <a:gd name="connsiteX11" fmla="*/ 2037100 w 2088198"/>
                <a:gd name="connsiteY11" fmla="*/ 208300 h 585440"/>
                <a:gd name="connsiteX12" fmla="*/ 1832331 w 2088198"/>
                <a:gd name="connsiteY12" fmla="*/ 268318 h 585440"/>
                <a:gd name="connsiteX13" fmla="*/ 1451037 w 2088198"/>
                <a:gd name="connsiteY13" fmla="*/ 296562 h 585440"/>
                <a:gd name="connsiteX14" fmla="*/ 917931 w 2088198"/>
                <a:gd name="connsiteY14" fmla="*/ 257727 h 585440"/>
                <a:gd name="connsiteX15" fmla="*/ 751997 w 2088198"/>
                <a:gd name="connsiteY15" fmla="*/ 204769 h 585440"/>
                <a:gd name="connsiteX16" fmla="*/ 1129761 w 2088198"/>
                <a:gd name="connsiteY16" fmla="*/ 137690 h 585440"/>
                <a:gd name="connsiteX17" fmla="*/ 1737007 w 2088198"/>
                <a:gd name="connsiteY17" fmla="*/ 144751 h 585440"/>
                <a:gd name="connsiteX18" fmla="*/ 2082996 w 2088198"/>
                <a:gd name="connsiteY18" fmla="*/ 225952 h 585440"/>
                <a:gd name="connsiteX19" fmla="*/ 1885288 w 2088198"/>
                <a:gd name="connsiteY19" fmla="*/ 321276 h 585440"/>
                <a:gd name="connsiteX20" fmla="*/ 1482811 w 2088198"/>
                <a:gd name="connsiteY20" fmla="*/ 360111 h 585440"/>
                <a:gd name="connsiteX21" fmla="*/ 928522 w 2088198"/>
                <a:gd name="connsiteY21" fmla="*/ 335398 h 585440"/>
                <a:gd name="connsiteX22" fmla="*/ 737875 w 2088198"/>
                <a:gd name="connsiteY22" fmla="*/ 275379 h 585440"/>
                <a:gd name="connsiteX23" fmla="*/ 1023846 w 2088198"/>
                <a:gd name="connsiteY23" fmla="*/ 211830 h 585440"/>
                <a:gd name="connsiteX24" fmla="*/ 1719355 w 2088198"/>
                <a:gd name="connsiteY24" fmla="*/ 204769 h 585440"/>
                <a:gd name="connsiteX25" fmla="*/ 2068874 w 2088198"/>
                <a:gd name="connsiteY25" fmla="*/ 289501 h 585440"/>
                <a:gd name="connsiteX26" fmla="*/ 1938246 w 2088198"/>
                <a:gd name="connsiteY26" fmla="*/ 388355 h 585440"/>
                <a:gd name="connsiteX27" fmla="*/ 1359244 w 2088198"/>
                <a:gd name="connsiteY27" fmla="*/ 427191 h 585440"/>
                <a:gd name="connsiteX28" fmla="*/ 946175 w 2088198"/>
                <a:gd name="connsiteY28" fmla="*/ 402477 h 585440"/>
                <a:gd name="connsiteX29" fmla="*/ 747069 w 2088198"/>
                <a:gd name="connsiteY29" fmla="*/ 343653 h 585440"/>
                <a:gd name="connsiteX30" fmla="*/ 852911 w 2088198"/>
                <a:gd name="connsiteY30" fmla="*/ 298581 h 585440"/>
                <a:gd name="connsiteX31" fmla="*/ 999546 w 2088198"/>
                <a:gd name="connsiteY31" fmla="*/ 272646 h 585440"/>
                <a:gd name="connsiteX32" fmla="*/ 1393234 w 2088198"/>
                <a:gd name="connsiteY32" fmla="*/ 250267 h 585440"/>
                <a:gd name="connsiteX33" fmla="*/ 1737007 w 2088198"/>
                <a:gd name="connsiteY33" fmla="*/ 268318 h 585440"/>
                <a:gd name="connsiteX34" fmla="*/ 1977081 w 2088198"/>
                <a:gd name="connsiteY34" fmla="*/ 317745 h 585440"/>
                <a:gd name="connsiteX35" fmla="*/ 2068874 w 2088198"/>
                <a:gd name="connsiteY35" fmla="*/ 423660 h 585440"/>
                <a:gd name="connsiteX36" fmla="*/ 1857044 w 2088198"/>
                <a:gd name="connsiteY36" fmla="*/ 494270 h 585440"/>
                <a:gd name="connsiteX37" fmla="*/ 1372217 w 2088198"/>
                <a:gd name="connsiteY37" fmla="*/ 517816 h 585440"/>
                <a:gd name="connsiteX38" fmla="*/ 903809 w 2088198"/>
                <a:gd name="connsiteY38" fmla="*/ 476618 h 585440"/>
                <a:gd name="connsiteX39" fmla="*/ 751997 w 2088198"/>
                <a:gd name="connsiteY39" fmla="*/ 427191 h 585440"/>
                <a:gd name="connsiteX40" fmla="*/ 953236 w 2088198"/>
                <a:gd name="connsiteY40" fmla="*/ 370703 h 585440"/>
                <a:gd name="connsiteX41" fmla="*/ 1624031 w 2088198"/>
                <a:gd name="connsiteY41" fmla="*/ 388355 h 585440"/>
                <a:gd name="connsiteX42" fmla="*/ 1973551 w 2088198"/>
                <a:gd name="connsiteY42" fmla="*/ 409538 h 585440"/>
                <a:gd name="connsiteX43" fmla="*/ 2082996 w 2088198"/>
                <a:gd name="connsiteY43" fmla="*/ 480148 h 585440"/>
                <a:gd name="connsiteX44" fmla="*/ 1977734 w 2088198"/>
                <a:gd name="connsiteY44" fmla="*/ 535070 h 585440"/>
                <a:gd name="connsiteX45" fmla="*/ 1540035 w 2088198"/>
                <a:gd name="connsiteY45" fmla="*/ 580848 h 585440"/>
                <a:gd name="connsiteX46" fmla="*/ 1186084 w 2088198"/>
                <a:gd name="connsiteY46" fmla="*/ 578837 h 585440"/>
                <a:gd name="connsiteX47" fmla="*/ 886157 w 2088198"/>
                <a:gd name="connsiteY47" fmla="*/ 536636 h 585440"/>
                <a:gd name="connsiteX48" fmla="*/ 476617 w 2088198"/>
                <a:gd name="connsiteY48" fmla="*/ 427191 h 585440"/>
                <a:gd name="connsiteX49" fmla="*/ 0 w 2088198"/>
                <a:gd name="connsiteY49" fmla="*/ 285971 h 585440"/>
                <a:gd name="connsiteX0" fmla="*/ 540167 w 2088198"/>
                <a:gd name="connsiteY0" fmla="*/ 0 h 583663"/>
                <a:gd name="connsiteX1" fmla="*/ 1468689 w 2088198"/>
                <a:gd name="connsiteY1" fmla="*/ 10592 h 583663"/>
                <a:gd name="connsiteX2" fmla="*/ 1920593 w 2088198"/>
                <a:gd name="connsiteY2" fmla="*/ 49427 h 583663"/>
                <a:gd name="connsiteX3" fmla="*/ 2086527 w 2088198"/>
                <a:gd name="connsiteY3" fmla="*/ 116507 h 583663"/>
                <a:gd name="connsiteX4" fmla="*/ 1835861 w 2088198"/>
                <a:gd name="connsiteY4" fmla="*/ 208300 h 583663"/>
                <a:gd name="connsiteX5" fmla="*/ 1405140 w 2088198"/>
                <a:gd name="connsiteY5" fmla="*/ 236544 h 583663"/>
                <a:gd name="connsiteX6" fmla="*/ 776711 w 2088198"/>
                <a:gd name="connsiteY6" fmla="*/ 158873 h 583663"/>
                <a:gd name="connsiteX7" fmla="*/ 896748 w 2088198"/>
                <a:gd name="connsiteY7" fmla="*/ 81202 h 583663"/>
                <a:gd name="connsiteX8" fmla="*/ 1391018 w 2088198"/>
                <a:gd name="connsiteY8" fmla="*/ 56488 h 583663"/>
                <a:gd name="connsiteX9" fmla="*/ 1754660 w 2088198"/>
                <a:gd name="connsiteY9" fmla="*/ 74141 h 583663"/>
                <a:gd name="connsiteX10" fmla="*/ 2044161 w 2088198"/>
                <a:gd name="connsiteY10" fmla="*/ 123568 h 583663"/>
                <a:gd name="connsiteX11" fmla="*/ 2037100 w 2088198"/>
                <a:gd name="connsiteY11" fmla="*/ 208300 h 583663"/>
                <a:gd name="connsiteX12" fmla="*/ 1832331 w 2088198"/>
                <a:gd name="connsiteY12" fmla="*/ 268318 h 583663"/>
                <a:gd name="connsiteX13" fmla="*/ 1451037 w 2088198"/>
                <a:gd name="connsiteY13" fmla="*/ 296562 h 583663"/>
                <a:gd name="connsiteX14" fmla="*/ 917931 w 2088198"/>
                <a:gd name="connsiteY14" fmla="*/ 257727 h 583663"/>
                <a:gd name="connsiteX15" fmla="*/ 751997 w 2088198"/>
                <a:gd name="connsiteY15" fmla="*/ 204769 h 583663"/>
                <a:gd name="connsiteX16" fmla="*/ 1129761 w 2088198"/>
                <a:gd name="connsiteY16" fmla="*/ 137690 h 583663"/>
                <a:gd name="connsiteX17" fmla="*/ 1737007 w 2088198"/>
                <a:gd name="connsiteY17" fmla="*/ 144751 h 583663"/>
                <a:gd name="connsiteX18" fmla="*/ 2082996 w 2088198"/>
                <a:gd name="connsiteY18" fmla="*/ 225952 h 583663"/>
                <a:gd name="connsiteX19" fmla="*/ 1885288 w 2088198"/>
                <a:gd name="connsiteY19" fmla="*/ 321276 h 583663"/>
                <a:gd name="connsiteX20" fmla="*/ 1482811 w 2088198"/>
                <a:gd name="connsiteY20" fmla="*/ 360111 h 583663"/>
                <a:gd name="connsiteX21" fmla="*/ 928522 w 2088198"/>
                <a:gd name="connsiteY21" fmla="*/ 335398 h 583663"/>
                <a:gd name="connsiteX22" fmla="*/ 737875 w 2088198"/>
                <a:gd name="connsiteY22" fmla="*/ 275379 h 583663"/>
                <a:gd name="connsiteX23" fmla="*/ 1023846 w 2088198"/>
                <a:gd name="connsiteY23" fmla="*/ 211830 h 583663"/>
                <a:gd name="connsiteX24" fmla="*/ 1719355 w 2088198"/>
                <a:gd name="connsiteY24" fmla="*/ 204769 h 583663"/>
                <a:gd name="connsiteX25" fmla="*/ 2068874 w 2088198"/>
                <a:gd name="connsiteY25" fmla="*/ 289501 h 583663"/>
                <a:gd name="connsiteX26" fmla="*/ 1938246 w 2088198"/>
                <a:gd name="connsiteY26" fmla="*/ 388355 h 583663"/>
                <a:gd name="connsiteX27" fmla="*/ 1359244 w 2088198"/>
                <a:gd name="connsiteY27" fmla="*/ 427191 h 583663"/>
                <a:gd name="connsiteX28" fmla="*/ 946175 w 2088198"/>
                <a:gd name="connsiteY28" fmla="*/ 402477 h 583663"/>
                <a:gd name="connsiteX29" fmla="*/ 747069 w 2088198"/>
                <a:gd name="connsiteY29" fmla="*/ 343653 h 583663"/>
                <a:gd name="connsiteX30" fmla="*/ 852911 w 2088198"/>
                <a:gd name="connsiteY30" fmla="*/ 298581 h 583663"/>
                <a:gd name="connsiteX31" fmla="*/ 999546 w 2088198"/>
                <a:gd name="connsiteY31" fmla="*/ 272646 h 583663"/>
                <a:gd name="connsiteX32" fmla="*/ 1393234 w 2088198"/>
                <a:gd name="connsiteY32" fmla="*/ 250267 h 583663"/>
                <a:gd name="connsiteX33" fmla="*/ 1737007 w 2088198"/>
                <a:gd name="connsiteY33" fmla="*/ 268318 h 583663"/>
                <a:gd name="connsiteX34" fmla="*/ 1977081 w 2088198"/>
                <a:gd name="connsiteY34" fmla="*/ 317745 h 583663"/>
                <a:gd name="connsiteX35" fmla="*/ 2068874 w 2088198"/>
                <a:gd name="connsiteY35" fmla="*/ 423660 h 583663"/>
                <a:gd name="connsiteX36" fmla="*/ 1857044 w 2088198"/>
                <a:gd name="connsiteY36" fmla="*/ 494270 h 583663"/>
                <a:gd name="connsiteX37" fmla="*/ 1372217 w 2088198"/>
                <a:gd name="connsiteY37" fmla="*/ 517816 h 583663"/>
                <a:gd name="connsiteX38" fmla="*/ 903809 w 2088198"/>
                <a:gd name="connsiteY38" fmla="*/ 476618 h 583663"/>
                <a:gd name="connsiteX39" fmla="*/ 751997 w 2088198"/>
                <a:gd name="connsiteY39" fmla="*/ 427191 h 583663"/>
                <a:gd name="connsiteX40" fmla="*/ 953236 w 2088198"/>
                <a:gd name="connsiteY40" fmla="*/ 370703 h 583663"/>
                <a:gd name="connsiteX41" fmla="*/ 1624031 w 2088198"/>
                <a:gd name="connsiteY41" fmla="*/ 388355 h 583663"/>
                <a:gd name="connsiteX42" fmla="*/ 1973551 w 2088198"/>
                <a:gd name="connsiteY42" fmla="*/ 409538 h 583663"/>
                <a:gd name="connsiteX43" fmla="*/ 2082996 w 2088198"/>
                <a:gd name="connsiteY43" fmla="*/ 480148 h 583663"/>
                <a:gd name="connsiteX44" fmla="*/ 1977734 w 2088198"/>
                <a:gd name="connsiteY44" fmla="*/ 535070 h 583663"/>
                <a:gd name="connsiteX45" fmla="*/ 1540035 w 2088198"/>
                <a:gd name="connsiteY45" fmla="*/ 580848 h 583663"/>
                <a:gd name="connsiteX46" fmla="*/ 1195609 w 2088198"/>
                <a:gd name="connsiteY46" fmla="*/ 574139 h 583663"/>
                <a:gd name="connsiteX47" fmla="*/ 886157 w 2088198"/>
                <a:gd name="connsiteY47" fmla="*/ 536636 h 583663"/>
                <a:gd name="connsiteX48" fmla="*/ 476617 w 2088198"/>
                <a:gd name="connsiteY48" fmla="*/ 427191 h 583663"/>
                <a:gd name="connsiteX49" fmla="*/ 0 w 2088198"/>
                <a:gd name="connsiteY49" fmla="*/ 285971 h 583663"/>
                <a:gd name="connsiteX0" fmla="*/ 540167 w 2088198"/>
                <a:gd name="connsiteY0" fmla="*/ 0 h 584106"/>
                <a:gd name="connsiteX1" fmla="*/ 1468689 w 2088198"/>
                <a:gd name="connsiteY1" fmla="*/ 10592 h 584106"/>
                <a:gd name="connsiteX2" fmla="*/ 1920593 w 2088198"/>
                <a:gd name="connsiteY2" fmla="*/ 49427 h 584106"/>
                <a:gd name="connsiteX3" fmla="*/ 2086527 w 2088198"/>
                <a:gd name="connsiteY3" fmla="*/ 116507 h 584106"/>
                <a:gd name="connsiteX4" fmla="*/ 1835861 w 2088198"/>
                <a:gd name="connsiteY4" fmla="*/ 208300 h 584106"/>
                <a:gd name="connsiteX5" fmla="*/ 1405140 w 2088198"/>
                <a:gd name="connsiteY5" fmla="*/ 236544 h 584106"/>
                <a:gd name="connsiteX6" fmla="*/ 776711 w 2088198"/>
                <a:gd name="connsiteY6" fmla="*/ 158873 h 584106"/>
                <a:gd name="connsiteX7" fmla="*/ 896748 w 2088198"/>
                <a:gd name="connsiteY7" fmla="*/ 81202 h 584106"/>
                <a:gd name="connsiteX8" fmla="*/ 1391018 w 2088198"/>
                <a:gd name="connsiteY8" fmla="*/ 56488 h 584106"/>
                <a:gd name="connsiteX9" fmla="*/ 1754660 w 2088198"/>
                <a:gd name="connsiteY9" fmla="*/ 74141 h 584106"/>
                <a:gd name="connsiteX10" fmla="*/ 2044161 w 2088198"/>
                <a:gd name="connsiteY10" fmla="*/ 123568 h 584106"/>
                <a:gd name="connsiteX11" fmla="*/ 2037100 w 2088198"/>
                <a:gd name="connsiteY11" fmla="*/ 208300 h 584106"/>
                <a:gd name="connsiteX12" fmla="*/ 1832331 w 2088198"/>
                <a:gd name="connsiteY12" fmla="*/ 268318 h 584106"/>
                <a:gd name="connsiteX13" fmla="*/ 1451037 w 2088198"/>
                <a:gd name="connsiteY13" fmla="*/ 296562 h 584106"/>
                <a:gd name="connsiteX14" fmla="*/ 917931 w 2088198"/>
                <a:gd name="connsiteY14" fmla="*/ 257727 h 584106"/>
                <a:gd name="connsiteX15" fmla="*/ 751997 w 2088198"/>
                <a:gd name="connsiteY15" fmla="*/ 204769 h 584106"/>
                <a:gd name="connsiteX16" fmla="*/ 1129761 w 2088198"/>
                <a:gd name="connsiteY16" fmla="*/ 137690 h 584106"/>
                <a:gd name="connsiteX17" fmla="*/ 1737007 w 2088198"/>
                <a:gd name="connsiteY17" fmla="*/ 144751 h 584106"/>
                <a:gd name="connsiteX18" fmla="*/ 2082996 w 2088198"/>
                <a:gd name="connsiteY18" fmla="*/ 225952 h 584106"/>
                <a:gd name="connsiteX19" fmla="*/ 1885288 w 2088198"/>
                <a:gd name="connsiteY19" fmla="*/ 321276 h 584106"/>
                <a:gd name="connsiteX20" fmla="*/ 1482811 w 2088198"/>
                <a:gd name="connsiteY20" fmla="*/ 360111 h 584106"/>
                <a:gd name="connsiteX21" fmla="*/ 928522 w 2088198"/>
                <a:gd name="connsiteY21" fmla="*/ 335398 h 584106"/>
                <a:gd name="connsiteX22" fmla="*/ 737875 w 2088198"/>
                <a:gd name="connsiteY22" fmla="*/ 275379 h 584106"/>
                <a:gd name="connsiteX23" fmla="*/ 1023846 w 2088198"/>
                <a:gd name="connsiteY23" fmla="*/ 211830 h 584106"/>
                <a:gd name="connsiteX24" fmla="*/ 1719355 w 2088198"/>
                <a:gd name="connsiteY24" fmla="*/ 204769 h 584106"/>
                <a:gd name="connsiteX25" fmla="*/ 2068874 w 2088198"/>
                <a:gd name="connsiteY25" fmla="*/ 289501 h 584106"/>
                <a:gd name="connsiteX26" fmla="*/ 1938246 w 2088198"/>
                <a:gd name="connsiteY26" fmla="*/ 388355 h 584106"/>
                <a:gd name="connsiteX27" fmla="*/ 1359244 w 2088198"/>
                <a:gd name="connsiteY27" fmla="*/ 427191 h 584106"/>
                <a:gd name="connsiteX28" fmla="*/ 946175 w 2088198"/>
                <a:gd name="connsiteY28" fmla="*/ 402477 h 584106"/>
                <a:gd name="connsiteX29" fmla="*/ 747069 w 2088198"/>
                <a:gd name="connsiteY29" fmla="*/ 343653 h 584106"/>
                <a:gd name="connsiteX30" fmla="*/ 852911 w 2088198"/>
                <a:gd name="connsiteY30" fmla="*/ 298581 h 584106"/>
                <a:gd name="connsiteX31" fmla="*/ 999546 w 2088198"/>
                <a:gd name="connsiteY31" fmla="*/ 272646 h 584106"/>
                <a:gd name="connsiteX32" fmla="*/ 1393234 w 2088198"/>
                <a:gd name="connsiteY32" fmla="*/ 250267 h 584106"/>
                <a:gd name="connsiteX33" fmla="*/ 1737007 w 2088198"/>
                <a:gd name="connsiteY33" fmla="*/ 268318 h 584106"/>
                <a:gd name="connsiteX34" fmla="*/ 1977081 w 2088198"/>
                <a:gd name="connsiteY34" fmla="*/ 317745 h 584106"/>
                <a:gd name="connsiteX35" fmla="*/ 2068874 w 2088198"/>
                <a:gd name="connsiteY35" fmla="*/ 423660 h 584106"/>
                <a:gd name="connsiteX36" fmla="*/ 1857044 w 2088198"/>
                <a:gd name="connsiteY36" fmla="*/ 494270 h 584106"/>
                <a:gd name="connsiteX37" fmla="*/ 1372217 w 2088198"/>
                <a:gd name="connsiteY37" fmla="*/ 517816 h 584106"/>
                <a:gd name="connsiteX38" fmla="*/ 903809 w 2088198"/>
                <a:gd name="connsiteY38" fmla="*/ 476618 h 584106"/>
                <a:gd name="connsiteX39" fmla="*/ 751997 w 2088198"/>
                <a:gd name="connsiteY39" fmla="*/ 427191 h 584106"/>
                <a:gd name="connsiteX40" fmla="*/ 953236 w 2088198"/>
                <a:gd name="connsiteY40" fmla="*/ 370703 h 584106"/>
                <a:gd name="connsiteX41" fmla="*/ 1624031 w 2088198"/>
                <a:gd name="connsiteY41" fmla="*/ 388355 h 584106"/>
                <a:gd name="connsiteX42" fmla="*/ 1973551 w 2088198"/>
                <a:gd name="connsiteY42" fmla="*/ 409538 h 584106"/>
                <a:gd name="connsiteX43" fmla="*/ 2082996 w 2088198"/>
                <a:gd name="connsiteY43" fmla="*/ 480148 h 584106"/>
                <a:gd name="connsiteX44" fmla="*/ 1977734 w 2088198"/>
                <a:gd name="connsiteY44" fmla="*/ 535070 h 584106"/>
                <a:gd name="connsiteX45" fmla="*/ 1540035 w 2088198"/>
                <a:gd name="connsiteY45" fmla="*/ 580848 h 584106"/>
                <a:gd name="connsiteX46" fmla="*/ 1195609 w 2088198"/>
                <a:gd name="connsiteY46" fmla="*/ 574139 h 584106"/>
                <a:gd name="connsiteX47" fmla="*/ 859963 w 2088198"/>
                <a:gd name="connsiteY47" fmla="*/ 524107 h 584106"/>
                <a:gd name="connsiteX48" fmla="*/ 476617 w 2088198"/>
                <a:gd name="connsiteY48" fmla="*/ 427191 h 584106"/>
                <a:gd name="connsiteX49" fmla="*/ 0 w 2088198"/>
                <a:gd name="connsiteY49" fmla="*/ 285971 h 584106"/>
                <a:gd name="connsiteX0" fmla="*/ 540167 w 2088198"/>
                <a:gd name="connsiteY0" fmla="*/ 0 h 583604"/>
                <a:gd name="connsiteX1" fmla="*/ 1468689 w 2088198"/>
                <a:gd name="connsiteY1" fmla="*/ 10592 h 583604"/>
                <a:gd name="connsiteX2" fmla="*/ 1920593 w 2088198"/>
                <a:gd name="connsiteY2" fmla="*/ 49427 h 583604"/>
                <a:gd name="connsiteX3" fmla="*/ 2086527 w 2088198"/>
                <a:gd name="connsiteY3" fmla="*/ 116507 h 583604"/>
                <a:gd name="connsiteX4" fmla="*/ 1835861 w 2088198"/>
                <a:gd name="connsiteY4" fmla="*/ 208300 h 583604"/>
                <a:gd name="connsiteX5" fmla="*/ 1405140 w 2088198"/>
                <a:gd name="connsiteY5" fmla="*/ 236544 h 583604"/>
                <a:gd name="connsiteX6" fmla="*/ 776711 w 2088198"/>
                <a:gd name="connsiteY6" fmla="*/ 158873 h 583604"/>
                <a:gd name="connsiteX7" fmla="*/ 896748 w 2088198"/>
                <a:gd name="connsiteY7" fmla="*/ 81202 h 583604"/>
                <a:gd name="connsiteX8" fmla="*/ 1391018 w 2088198"/>
                <a:gd name="connsiteY8" fmla="*/ 56488 h 583604"/>
                <a:gd name="connsiteX9" fmla="*/ 1754660 w 2088198"/>
                <a:gd name="connsiteY9" fmla="*/ 74141 h 583604"/>
                <a:gd name="connsiteX10" fmla="*/ 2044161 w 2088198"/>
                <a:gd name="connsiteY10" fmla="*/ 123568 h 583604"/>
                <a:gd name="connsiteX11" fmla="*/ 2037100 w 2088198"/>
                <a:gd name="connsiteY11" fmla="*/ 208300 h 583604"/>
                <a:gd name="connsiteX12" fmla="*/ 1832331 w 2088198"/>
                <a:gd name="connsiteY12" fmla="*/ 268318 h 583604"/>
                <a:gd name="connsiteX13" fmla="*/ 1451037 w 2088198"/>
                <a:gd name="connsiteY13" fmla="*/ 296562 h 583604"/>
                <a:gd name="connsiteX14" fmla="*/ 917931 w 2088198"/>
                <a:gd name="connsiteY14" fmla="*/ 257727 h 583604"/>
                <a:gd name="connsiteX15" fmla="*/ 751997 w 2088198"/>
                <a:gd name="connsiteY15" fmla="*/ 204769 h 583604"/>
                <a:gd name="connsiteX16" fmla="*/ 1129761 w 2088198"/>
                <a:gd name="connsiteY16" fmla="*/ 137690 h 583604"/>
                <a:gd name="connsiteX17" fmla="*/ 1737007 w 2088198"/>
                <a:gd name="connsiteY17" fmla="*/ 144751 h 583604"/>
                <a:gd name="connsiteX18" fmla="*/ 2082996 w 2088198"/>
                <a:gd name="connsiteY18" fmla="*/ 225952 h 583604"/>
                <a:gd name="connsiteX19" fmla="*/ 1885288 w 2088198"/>
                <a:gd name="connsiteY19" fmla="*/ 321276 h 583604"/>
                <a:gd name="connsiteX20" fmla="*/ 1482811 w 2088198"/>
                <a:gd name="connsiteY20" fmla="*/ 360111 h 583604"/>
                <a:gd name="connsiteX21" fmla="*/ 928522 w 2088198"/>
                <a:gd name="connsiteY21" fmla="*/ 335398 h 583604"/>
                <a:gd name="connsiteX22" fmla="*/ 737875 w 2088198"/>
                <a:gd name="connsiteY22" fmla="*/ 275379 h 583604"/>
                <a:gd name="connsiteX23" fmla="*/ 1023846 w 2088198"/>
                <a:gd name="connsiteY23" fmla="*/ 211830 h 583604"/>
                <a:gd name="connsiteX24" fmla="*/ 1719355 w 2088198"/>
                <a:gd name="connsiteY24" fmla="*/ 204769 h 583604"/>
                <a:gd name="connsiteX25" fmla="*/ 2068874 w 2088198"/>
                <a:gd name="connsiteY25" fmla="*/ 289501 h 583604"/>
                <a:gd name="connsiteX26" fmla="*/ 1938246 w 2088198"/>
                <a:gd name="connsiteY26" fmla="*/ 388355 h 583604"/>
                <a:gd name="connsiteX27" fmla="*/ 1359244 w 2088198"/>
                <a:gd name="connsiteY27" fmla="*/ 427191 h 583604"/>
                <a:gd name="connsiteX28" fmla="*/ 946175 w 2088198"/>
                <a:gd name="connsiteY28" fmla="*/ 402477 h 583604"/>
                <a:gd name="connsiteX29" fmla="*/ 747069 w 2088198"/>
                <a:gd name="connsiteY29" fmla="*/ 343653 h 583604"/>
                <a:gd name="connsiteX30" fmla="*/ 852911 w 2088198"/>
                <a:gd name="connsiteY30" fmla="*/ 298581 h 583604"/>
                <a:gd name="connsiteX31" fmla="*/ 999546 w 2088198"/>
                <a:gd name="connsiteY31" fmla="*/ 272646 h 583604"/>
                <a:gd name="connsiteX32" fmla="*/ 1393234 w 2088198"/>
                <a:gd name="connsiteY32" fmla="*/ 250267 h 583604"/>
                <a:gd name="connsiteX33" fmla="*/ 1737007 w 2088198"/>
                <a:gd name="connsiteY33" fmla="*/ 268318 h 583604"/>
                <a:gd name="connsiteX34" fmla="*/ 1977081 w 2088198"/>
                <a:gd name="connsiteY34" fmla="*/ 317745 h 583604"/>
                <a:gd name="connsiteX35" fmla="*/ 2068874 w 2088198"/>
                <a:gd name="connsiteY35" fmla="*/ 423660 h 583604"/>
                <a:gd name="connsiteX36" fmla="*/ 1857044 w 2088198"/>
                <a:gd name="connsiteY36" fmla="*/ 494270 h 583604"/>
                <a:gd name="connsiteX37" fmla="*/ 1372217 w 2088198"/>
                <a:gd name="connsiteY37" fmla="*/ 517816 h 583604"/>
                <a:gd name="connsiteX38" fmla="*/ 903809 w 2088198"/>
                <a:gd name="connsiteY38" fmla="*/ 476618 h 583604"/>
                <a:gd name="connsiteX39" fmla="*/ 751997 w 2088198"/>
                <a:gd name="connsiteY39" fmla="*/ 427191 h 583604"/>
                <a:gd name="connsiteX40" fmla="*/ 953236 w 2088198"/>
                <a:gd name="connsiteY40" fmla="*/ 370703 h 583604"/>
                <a:gd name="connsiteX41" fmla="*/ 1624031 w 2088198"/>
                <a:gd name="connsiteY41" fmla="*/ 388355 h 583604"/>
                <a:gd name="connsiteX42" fmla="*/ 1973551 w 2088198"/>
                <a:gd name="connsiteY42" fmla="*/ 409538 h 583604"/>
                <a:gd name="connsiteX43" fmla="*/ 2082996 w 2088198"/>
                <a:gd name="connsiteY43" fmla="*/ 480148 h 583604"/>
                <a:gd name="connsiteX44" fmla="*/ 1977734 w 2088198"/>
                <a:gd name="connsiteY44" fmla="*/ 535070 h 583604"/>
                <a:gd name="connsiteX45" fmla="*/ 1540035 w 2088198"/>
                <a:gd name="connsiteY45" fmla="*/ 580848 h 583604"/>
                <a:gd name="connsiteX46" fmla="*/ 1188466 w 2088198"/>
                <a:gd name="connsiteY46" fmla="*/ 572573 h 583604"/>
                <a:gd name="connsiteX47" fmla="*/ 859963 w 2088198"/>
                <a:gd name="connsiteY47" fmla="*/ 524107 h 583604"/>
                <a:gd name="connsiteX48" fmla="*/ 476617 w 2088198"/>
                <a:gd name="connsiteY48" fmla="*/ 427191 h 583604"/>
                <a:gd name="connsiteX49" fmla="*/ 0 w 2088198"/>
                <a:gd name="connsiteY49" fmla="*/ 285971 h 583604"/>
                <a:gd name="connsiteX0" fmla="*/ 540167 w 2088198"/>
                <a:gd name="connsiteY0" fmla="*/ 0 h 582364"/>
                <a:gd name="connsiteX1" fmla="*/ 1468689 w 2088198"/>
                <a:gd name="connsiteY1" fmla="*/ 10592 h 582364"/>
                <a:gd name="connsiteX2" fmla="*/ 1920593 w 2088198"/>
                <a:gd name="connsiteY2" fmla="*/ 49427 h 582364"/>
                <a:gd name="connsiteX3" fmla="*/ 2086527 w 2088198"/>
                <a:gd name="connsiteY3" fmla="*/ 116507 h 582364"/>
                <a:gd name="connsiteX4" fmla="*/ 1835861 w 2088198"/>
                <a:gd name="connsiteY4" fmla="*/ 208300 h 582364"/>
                <a:gd name="connsiteX5" fmla="*/ 1405140 w 2088198"/>
                <a:gd name="connsiteY5" fmla="*/ 236544 h 582364"/>
                <a:gd name="connsiteX6" fmla="*/ 776711 w 2088198"/>
                <a:gd name="connsiteY6" fmla="*/ 158873 h 582364"/>
                <a:gd name="connsiteX7" fmla="*/ 896748 w 2088198"/>
                <a:gd name="connsiteY7" fmla="*/ 81202 h 582364"/>
                <a:gd name="connsiteX8" fmla="*/ 1391018 w 2088198"/>
                <a:gd name="connsiteY8" fmla="*/ 56488 h 582364"/>
                <a:gd name="connsiteX9" fmla="*/ 1754660 w 2088198"/>
                <a:gd name="connsiteY9" fmla="*/ 74141 h 582364"/>
                <a:gd name="connsiteX10" fmla="*/ 2044161 w 2088198"/>
                <a:gd name="connsiteY10" fmla="*/ 123568 h 582364"/>
                <a:gd name="connsiteX11" fmla="*/ 2037100 w 2088198"/>
                <a:gd name="connsiteY11" fmla="*/ 208300 h 582364"/>
                <a:gd name="connsiteX12" fmla="*/ 1832331 w 2088198"/>
                <a:gd name="connsiteY12" fmla="*/ 268318 h 582364"/>
                <a:gd name="connsiteX13" fmla="*/ 1451037 w 2088198"/>
                <a:gd name="connsiteY13" fmla="*/ 296562 h 582364"/>
                <a:gd name="connsiteX14" fmla="*/ 917931 w 2088198"/>
                <a:gd name="connsiteY14" fmla="*/ 257727 h 582364"/>
                <a:gd name="connsiteX15" fmla="*/ 751997 w 2088198"/>
                <a:gd name="connsiteY15" fmla="*/ 204769 h 582364"/>
                <a:gd name="connsiteX16" fmla="*/ 1129761 w 2088198"/>
                <a:gd name="connsiteY16" fmla="*/ 137690 h 582364"/>
                <a:gd name="connsiteX17" fmla="*/ 1737007 w 2088198"/>
                <a:gd name="connsiteY17" fmla="*/ 144751 h 582364"/>
                <a:gd name="connsiteX18" fmla="*/ 2082996 w 2088198"/>
                <a:gd name="connsiteY18" fmla="*/ 225952 h 582364"/>
                <a:gd name="connsiteX19" fmla="*/ 1885288 w 2088198"/>
                <a:gd name="connsiteY19" fmla="*/ 321276 h 582364"/>
                <a:gd name="connsiteX20" fmla="*/ 1482811 w 2088198"/>
                <a:gd name="connsiteY20" fmla="*/ 360111 h 582364"/>
                <a:gd name="connsiteX21" fmla="*/ 928522 w 2088198"/>
                <a:gd name="connsiteY21" fmla="*/ 335398 h 582364"/>
                <a:gd name="connsiteX22" fmla="*/ 737875 w 2088198"/>
                <a:gd name="connsiteY22" fmla="*/ 275379 h 582364"/>
                <a:gd name="connsiteX23" fmla="*/ 1023846 w 2088198"/>
                <a:gd name="connsiteY23" fmla="*/ 211830 h 582364"/>
                <a:gd name="connsiteX24" fmla="*/ 1719355 w 2088198"/>
                <a:gd name="connsiteY24" fmla="*/ 204769 h 582364"/>
                <a:gd name="connsiteX25" fmla="*/ 2068874 w 2088198"/>
                <a:gd name="connsiteY25" fmla="*/ 289501 h 582364"/>
                <a:gd name="connsiteX26" fmla="*/ 1938246 w 2088198"/>
                <a:gd name="connsiteY26" fmla="*/ 388355 h 582364"/>
                <a:gd name="connsiteX27" fmla="*/ 1359244 w 2088198"/>
                <a:gd name="connsiteY27" fmla="*/ 427191 h 582364"/>
                <a:gd name="connsiteX28" fmla="*/ 946175 w 2088198"/>
                <a:gd name="connsiteY28" fmla="*/ 402477 h 582364"/>
                <a:gd name="connsiteX29" fmla="*/ 747069 w 2088198"/>
                <a:gd name="connsiteY29" fmla="*/ 343653 h 582364"/>
                <a:gd name="connsiteX30" fmla="*/ 852911 w 2088198"/>
                <a:gd name="connsiteY30" fmla="*/ 298581 h 582364"/>
                <a:gd name="connsiteX31" fmla="*/ 999546 w 2088198"/>
                <a:gd name="connsiteY31" fmla="*/ 272646 h 582364"/>
                <a:gd name="connsiteX32" fmla="*/ 1393234 w 2088198"/>
                <a:gd name="connsiteY32" fmla="*/ 250267 h 582364"/>
                <a:gd name="connsiteX33" fmla="*/ 1737007 w 2088198"/>
                <a:gd name="connsiteY33" fmla="*/ 268318 h 582364"/>
                <a:gd name="connsiteX34" fmla="*/ 1977081 w 2088198"/>
                <a:gd name="connsiteY34" fmla="*/ 317745 h 582364"/>
                <a:gd name="connsiteX35" fmla="*/ 2068874 w 2088198"/>
                <a:gd name="connsiteY35" fmla="*/ 423660 h 582364"/>
                <a:gd name="connsiteX36" fmla="*/ 1857044 w 2088198"/>
                <a:gd name="connsiteY36" fmla="*/ 494270 h 582364"/>
                <a:gd name="connsiteX37" fmla="*/ 1372217 w 2088198"/>
                <a:gd name="connsiteY37" fmla="*/ 517816 h 582364"/>
                <a:gd name="connsiteX38" fmla="*/ 903809 w 2088198"/>
                <a:gd name="connsiteY38" fmla="*/ 476618 h 582364"/>
                <a:gd name="connsiteX39" fmla="*/ 751997 w 2088198"/>
                <a:gd name="connsiteY39" fmla="*/ 427191 h 582364"/>
                <a:gd name="connsiteX40" fmla="*/ 953236 w 2088198"/>
                <a:gd name="connsiteY40" fmla="*/ 370703 h 582364"/>
                <a:gd name="connsiteX41" fmla="*/ 1624031 w 2088198"/>
                <a:gd name="connsiteY41" fmla="*/ 388355 h 582364"/>
                <a:gd name="connsiteX42" fmla="*/ 1973551 w 2088198"/>
                <a:gd name="connsiteY42" fmla="*/ 409538 h 582364"/>
                <a:gd name="connsiteX43" fmla="*/ 2082996 w 2088198"/>
                <a:gd name="connsiteY43" fmla="*/ 480148 h 582364"/>
                <a:gd name="connsiteX44" fmla="*/ 1977734 w 2088198"/>
                <a:gd name="connsiteY44" fmla="*/ 535070 h 582364"/>
                <a:gd name="connsiteX45" fmla="*/ 1566229 w 2088198"/>
                <a:gd name="connsiteY45" fmla="*/ 579282 h 582364"/>
                <a:gd name="connsiteX46" fmla="*/ 1188466 w 2088198"/>
                <a:gd name="connsiteY46" fmla="*/ 572573 h 582364"/>
                <a:gd name="connsiteX47" fmla="*/ 859963 w 2088198"/>
                <a:gd name="connsiteY47" fmla="*/ 524107 h 582364"/>
                <a:gd name="connsiteX48" fmla="*/ 476617 w 2088198"/>
                <a:gd name="connsiteY48" fmla="*/ 427191 h 582364"/>
                <a:gd name="connsiteX49" fmla="*/ 0 w 2088198"/>
                <a:gd name="connsiteY49" fmla="*/ 285971 h 582364"/>
                <a:gd name="connsiteX0" fmla="*/ 540167 w 2088198"/>
                <a:gd name="connsiteY0" fmla="*/ 0 h 584900"/>
                <a:gd name="connsiteX1" fmla="*/ 1468689 w 2088198"/>
                <a:gd name="connsiteY1" fmla="*/ 10592 h 584900"/>
                <a:gd name="connsiteX2" fmla="*/ 1920593 w 2088198"/>
                <a:gd name="connsiteY2" fmla="*/ 49427 h 584900"/>
                <a:gd name="connsiteX3" fmla="*/ 2086527 w 2088198"/>
                <a:gd name="connsiteY3" fmla="*/ 116507 h 584900"/>
                <a:gd name="connsiteX4" fmla="*/ 1835861 w 2088198"/>
                <a:gd name="connsiteY4" fmla="*/ 208300 h 584900"/>
                <a:gd name="connsiteX5" fmla="*/ 1405140 w 2088198"/>
                <a:gd name="connsiteY5" fmla="*/ 236544 h 584900"/>
                <a:gd name="connsiteX6" fmla="*/ 776711 w 2088198"/>
                <a:gd name="connsiteY6" fmla="*/ 158873 h 584900"/>
                <a:gd name="connsiteX7" fmla="*/ 896748 w 2088198"/>
                <a:gd name="connsiteY7" fmla="*/ 81202 h 584900"/>
                <a:gd name="connsiteX8" fmla="*/ 1391018 w 2088198"/>
                <a:gd name="connsiteY8" fmla="*/ 56488 h 584900"/>
                <a:gd name="connsiteX9" fmla="*/ 1754660 w 2088198"/>
                <a:gd name="connsiteY9" fmla="*/ 74141 h 584900"/>
                <a:gd name="connsiteX10" fmla="*/ 2044161 w 2088198"/>
                <a:gd name="connsiteY10" fmla="*/ 123568 h 584900"/>
                <a:gd name="connsiteX11" fmla="*/ 2037100 w 2088198"/>
                <a:gd name="connsiteY11" fmla="*/ 208300 h 584900"/>
                <a:gd name="connsiteX12" fmla="*/ 1832331 w 2088198"/>
                <a:gd name="connsiteY12" fmla="*/ 268318 h 584900"/>
                <a:gd name="connsiteX13" fmla="*/ 1451037 w 2088198"/>
                <a:gd name="connsiteY13" fmla="*/ 296562 h 584900"/>
                <a:gd name="connsiteX14" fmla="*/ 917931 w 2088198"/>
                <a:gd name="connsiteY14" fmla="*/ 257727 h 584900"/>
                <a:gd name="connsiteX15" fmla="*/ 751997 w 2088198"/>
                <a:gd name="connsiteY15" fmla="*/ 204769 h 584900"/>
                <a:gd name="connsiteX16" fmla="*/ 1129761 w 2088198"/>
                <a:gd name="connsiteY16" fmla="*/ 137690 h 584900"/>
                <a:gd name="connsiteX17" fmla="*/ 1737007 w 2088198"/>
                <a:gd name="connsiteY17" fmla="*/ 144751 h 584900"/>
                <a:gd name="connsiteX18" fmla="*/ 2082996 w 2088198"/>
                <a:gd name="connsiteY18" fmla="*/ 225952 h 584900"/>
                <a:gd name="connsiteX19" fmla="*/ 1885288 w 2088198"/>
                <a:gd name="connsiteY19" fmla="*/ 321276 h 584900"/>
                <a:gd name="connsiteX20" fmla="*/ 1482811 w 2088198"/>
                <a:gd name="connsiteY20" fmla="*/ 360111 h 584900"/>
                <a:gd name="connsiteX21" fmla="*/ 928522 w 2088198"/>
                <a:gd name="connsiteY21" fmla="*/ 335398 h 584900"/>
                <a:gd name="connsiteX22" fmla="*/ 737875 w 2088198"/>
                <a:gd name="connsiteY22" fmla="*/ 275379 h 584900"/>
                <a:gd name="connsiteX23" fmla="*/ 1023846 w 2088198"/>
                <a:gd name="connsiteY23" fmla="*/ 211830 h 584900"/>
                <a:gd name="connsiteX24" fmla="*/ 1719355 w 2088198"/>
                <a:gd name="connsiteY24" fmla="*/ 204769 h 584900"/>
                <a:gd name="connsiteX25" fmla="*/ 2068874 w 2088198"/>
                <a:gd name="connsiteY25" fmla="*/ 289501 h 584900"/>
                <a:gd name="connsiteX26" fmla="*/ 1938246 w 2088198"/>
                <a:gd name="connsiteY26" fmla="*/ 388355 h 584900"/>
                <a:gd name="connsiteX27" fmla="*/ 1359244 w 2088198"/>
                <a:gd name="connsiteY27" fmla="*/ 427191 h 584900"/>
                <a:gd name="connsiteX28" fmla="*/ 946175 w 2088198"/>
                <a:gd name="connsiteY28" fmla="*/ 402477 h 584900"/>
                <a:gd name="connsiteX29" fmla="*/ 747069 w 2088198"/>
                <a:gd name="connsiteY29" fmla="*/ 343653 h 584900"/>
                <a:gd name="connsiteX30" fmla="*/ 852911 w 2088198"/>
                <a:gd name="connsiteY30" fmla="*/ 298581 h 584900"/>
                <a:gd name="connsiteX31" fmla="*/ 999546 w 2088198"/>
                <a:gd name="connsiteY31" fmla="*/ 272646 h 584900"/>
                <a:gd name="connsiteX32" fmla="*/ 1393234 w 2088198"/>
                <a:gd name="connsiteY32" fmla="*/ 250267 h 584900"/>
                <a:gd name="connsiteX33" fmla="*/ 1737007 w 2088198"/>
                <a:gd name="connsiteY33" fmla="*/ 268318 h 584900"/>
                <a:gd name="connsiteX34" fmla="*/ 1977081 w 2088198"/>
                <a:gd name="connsiteY34" fmla="*/ 317745 h 584900"/>
                <a:gd name="connsiteX35" fmla="*/ 2068874 w 2088198"/>
                <a:gd name="connsiteY35" fmla="*/ 423660 h 584900"/>
                <a:gd name="connsiteX36" fmla="*/ 1857044 w 2088198"/>
                <a:gd name="connsiteY36" fmla="*/ 494270 h 584900"/>
                <a:gd name="connsiteX37" fmla="*/ 1372217 w 2088198"/>
                <a:gd name="connsiteY37" fmla="*/ 517816 h 584900"/>
                <a:gd name="connsiteX38" fmla="*/ 903809 w 2088198"/>
                <a:gd name="connsiteY38" fmla="*/ 476618 h 584900"/>
                <a:gd name="connsiteX39" fmla="*/ 751997 w 2088198"/>
                <a:gd name="connsiteY39" fmla="*/ 427191 h 584900"/>
                <a:gd name="connsiteX40" fmla="*/ 953236 w 2088198"/>
                <a:gd name="connsiteY40" fmla="*/ 370703 h 584900"/>
                <a:gd name="connsiteX41" fmla="*/ 1624031 w 2088198"/>
                <a:gd name="connsiteY41" fmla="*/ 388355 h 584900"/>
                <a:gd name="connsiteX42" fmla="*/ 1973551 w 2088198"/>
                <a:gd name="connsiteY42" fmla="*/ 409538 h 584900"/>
                <a:gd name="connsiteX43" fmla="*/ 2082996 w 2088198"/>
                <a:gd name="connsiteY43" fmla="*/ 480148 h 584900"/>
                <a:gd name="connsiteX44" fmla="*/ 1977734 w 2088198"/>
                <a:gd name="connsiteY44" fmla="*/ 535070 h 584900"/>
                <a:gd name="connsiteX45" fmla="*/ 1592422 w 2088198"/>
                <a:gd name="connsiteY45" fmla="*/ 582415 h 584900"/>
                <a:gd name="connsiteX46" fmla="*/ 1188466 w 2088198"/>
                <a:gd name="connsiteY46" fmla="*/ 572573 h 584900"/>
                <a:gd name="connsiteX47" fmla="*/ 859963 w 2088198"/>
                <a:gd name="connsiteY47" fmla="*/ 524107 h 584900"/>
                <a:gd name="connsiteX48" fmla="*/ 476617 w 2088198"/>
                <a:gd name="connsiteY48" fmla="*/ 427191 h 584900"/>
                <a:gd name="connsiteX49" fmla="*/ 0 w 2088198"/>
                <a:gd name="connsiteY49" fmla="*/ 285971 h 584900"/>
                <a:gd name="connsiteX0" fmla="*/ 540167 w 2088198"/>
                <a:gd name="connsiteY0" fmla="*/ 0 h 584900"/>
                <a:gd name="connsiteX1" fmla="*/ 1468689 w 2088198"/>
                <a:gd name="connsiteY1" fmla="*/ 10592 h 584900"/>
                <a:gd name="connsiteX2" fmla="*/ 1920593 w 2088198"/>
                <a:gd name="connsiteY2" fmla="*/ 49427 h 584900"/>
                <a:gd name="connsiteX3" fmla="*/ 2086527 w 2088198"/>
                <a:gd name="connsiteY3" fmla="*/ 116507 h 584900"/>
                <a:gd name="connsiteX4" fmla="*/ 1835861 w 2088198"/>
                <a:gd name="connsiteY4" fmla="*/ 208300 h 584900"/>
                <a:gd name="connsiteX5" fmla="*/ 1405140 w 2088198"/>
                <a:gd name="connsiteY5" fmla="*/ 236544 h 584900"/>
                <a:gd name="connsiteX6" fmla="*/ 776711 w 2088198"/>
                <a:gd name="connsiteY6" fmla="*/ 158873 h 584900"/>
                <a:gd name="connsiteX7" fmla="*/ 896748 w 2088198"/>
                <a:gd name="connsiteY7" fmla="*/ 81202 h 584900"/>
                <a:gd name="connsiteX8" fmla="*/ 1391018 w 2088198"/>
                <a:gd name="connsiteY8" fmla="*/ 56488 h 584900"/>
                <a:gd name="connsiteX9" fmla="*/ 1754660 w 2088198"/>
                <a:gd name="connsiteY9" fmla="*/ 74141 h 584900"/>
                <a:gd name="connsiteX10" fmla="*/ 2044161 w 2088198"/>
                <a:gd name="connsiteY10" fmla="*/ 123568 h 584900"/>
                <a:gd name="connsiteX11" fmla="*/ 2037100 w 2088198"/>
                <a:gd name="connsiteY11" fmla="*/ 208300 h 584900"/>
                <a:gd name="connsiteX12" fmla="*/ 1832331 w 2088198"/>
                <a:gd name="connsiteY12" fmla="*/ 268318 h 584900"/>
                <a:gd name="connsiteX13" fmla="*/ 1451037 w 2088198"/>
                <a:gd name="connsiteY13" fmla="*/ 296562 h 584900"/>
                <a:gd name="connsiteX14" fmla="*/ 917931 w 2088198"/>
                <a:gd name="connsiteY14" fmla="*/ 257727 h 584900"/>
                <a:gd name="connsiteX15" fmla="*/ 751997 w 2088198"/>
                <a:gd name="connsiteY15" fmla="*/ 204769 h 584900"/>
                <a:gd name="connsiteX16" fmla="*/ 1129761 w 2088198"/>
                <a:gd name="connsiteY16" fmla="*/ 137690 h 584900"/>
                <a:gd name="connsiteX17" fmla="*/ 1737007 w 2088198"/>
                <a:gd name="connsiteY17" fmla="*/ 144751 h 584900"/>
                <a:gd name="connsiteX18" fmla="*/ 2082996 w 2088198"/>
                <a:gd name="connsiteY18" fmla="*/ 225952 h 584900"/>
                <a:gd name="connsiteX19" fmla="*/ 1885288 w 2088198"/>
                <a:gd name="connsiteY19" fmla="*/ 321276 h 584900"/>
                <a:gd name="connsiteX20" fmla="*/ 1482811 w 2088198"/>
                <a:gd name="connsiteY20" fmla="*/ 360111 h 584900"/>
                <a:gd name="connsiteX21" fmla="*/ 928522 w 2088198"/>
                <a:gd name="connsiteY21" fmla="*/ 335398 h 584900"/>
                <a:gd name="connsiteX22" fmla="*/ 737875 w 2088198"/>
                <a:gd name="connsiteY22" fmla="*/ 275379 h 584900"/>
                <a:gd name="connsiteX23" fmla="*/ 1023846 w 2088198"/>
                <a:gd name="connsiteY23" fmla="*/ 211830 h 584900"/>
                <a:gd name="connsiteX24" fmla="*/ 1719355 w 2088198"/>
                <a:gd name="connsiteY24" fmla="*/ 204769 h 584900"/>
                <a:gd name="connsiteX25" fmla="*/ 2068874 w 2088198"/>
                <a:gd name="connsiteY25" fmla="*/ 289501 h 584900"/>
                <a:gd name="connsiteX26" fmla="*/ 1938246 w 2088198"/>
                <a:gd name="connsiteY26" fmla="*/ 388355 h 584900"/>
                <a:gd name="connsiteX27" fmla="*/ 1359244 w 2088198"/>
                <a:gd name="connsiteY27" fmla="*/ 427191 h 584900"/>
                <a:gd name="connsiteX28" fmla="*/ 946175 w 2088198"/>
                <a:gd name="connsiteY28" fmla="*/ 402477 h 584900"/>
                <a:gd name="connsiteX29" fmla="*/ 747069 w 2088198"/>
                <a:gd name="connsiteY29" fmla="*/ 343653 h 584900"/>
                <a:gd name="connsiteX30" fmla="*/ 852911 w 2088198"/>
                <a:gd name="connsiteY30" fmla="*/ 298581 h 584900"/>
                <a:gd name="connsiteX31" fmla="*/ 999546 w 2088198"/>
                <a:gd name="connsiteY31" fmla="*/ 272646 h 584900"/>
                <a:gd name="connsiteX32" fmla="*/ 1393234 w 2088198"/>
                <a:gd name="connsiteY32" fmla="*/ 250267 h 584900"/>
                <a:gd name="connsiteX33" fmla="*/ 1737007 w 2088198"/>
                <a:gd name="connsiteY33" fmla="*/ 268318 h 584900"/>
                <a:gd name="connsiteX34" fmla="*/ 1977081 w 2088198"/>
                <a:gd name="connsiteY34" fmla="*/ 317745 h 584900"/>
                <a:gd name="connsiteX35" fmla="*/ 2068874 w 2088198"/>
                <a:gd name="connsiteY35" fmla="*/ 423660 h 584900"/>
                <a:gd name="connsiteX36" fmla="*/ 1857044 w 2088198"/>
                <a:gd name="connsiteY36" fmla="*/ 494270 h 584900"/>
                <a:gd name="connsiteX37" fmla="*/ 1372217 w 2088198"/>
                <a:gd name="connsiteY37" fmla="*/ 517816 h 584900"/>
                <a:gd name="connsiteX38" fmla="*/ 903809 w 2088198"/>
                <a:gd name="connsiteY38" fmla="*/ 476618 h 584900"/>
                <a:gd name="connsiteX39" fmla="*/ 751997 w 2088198"/>
                <a:gd name="connsiteY39" fmla="*/ 427191 h 584900"/>
                <a:gd name="connsiteX40" fmla="*/ 953236 w 2088198"/>
                <a:gd name="connsiteY40" fmla="*/ 370703 h 584900"/>
                <a:gd name="connsiteX41" fmla="*/ 1624031 w 2088198"/>
                <a:gd name="connsiteY41" fmla="*/ 388355 h 584900"/>
                <a:gd name="connsiteX42" fmla="*/ 1968788 w 2088198"/>
                <a:gd name="connsiteY42" fmla="*/ 414237 h 584900"/>
                <a:gd name="connsiteX43" fmla="*/ 2082996 w 2088198"/>
                <a:gd name="connsiteY43" fmla="*/ 480148 h 584900"/>
                <a:gd name="connsiteX44" fmla="*/ 1977734 w 2088198"/>
                <a:gd name="connsiteY44" fmla="*/ 535070 h 584900"/>
                <a:gd name="connsiteX45" fmla="*/ 1592422 w 2088198"/>
                <a:gd name="connsiteY45" fmla="*/ 582415 h 584900"/>
                <a:gd name="connsiteX46" fmla="*/ 1188466 w 2088198"/>
                <a:gd name="connsiteY46" fmla="*/ 572573 h 584900"/>
                <a:gd name="connsiteX47" fmla="*/ 859963 w 2088198"/>
                <a:gd name="connsiteY47" fmla="*/ 524107 h 584900"/>
                <a:gd name="connsiteX48" fmla="*/ 476617 w 2088198"/>
                <a:gd name="connsiteY48" fmla="*/ 427191 h 584900"/>
                <a:gd name="connsiteX49" fmla="*/ 0 w 2088198"/>
                <a:gd name="connsiteY49" fmla="*/ 285971 h 584900"/>
                <a:gd name="connsiteX0" fmla="*/ 540167 w 2088198"/>
                <a:gd name="connsiteY0" fmla="*/ 0 h 584900"/>
                <a:gd name="connsiteX1" fmla="*/ 1468689 w 2088198"/>
                <a:gd name="connsiteY1" fmla="*/ 10592 h 584900"/>
                <a:gd name="connsiteX2" fmla="*/ 1920593 w 2088198"/>
                <a:gd name="connsiteY2" fmla="*/ 49427 h 584900"/>
                <a:gd name="connsiteX3" fmla="*/ 2086527 w 2088198"/>
                <a:gd name="connsiteY3" fmla="*/ 116507 h 584900"/>
                <a:gd name="connsiteX4" fmla="*/ 1835861 w 2088198"/>
                <a:gd name="connsiteY4" fmla="*/ 208300 h 584900"/>
                <a:gd name="connsiteX5" fmla="*/ 1405140 w 2088198"/>
                <a:gd name="connsiteY5" fmla="*/ 236544 h 584900"/>
                <a:gd name="connsiteX6" fmla="*/ 776711 w 2088198"/>
                <a:gd name="connsiteY6" fmla="*/ 158873 h 584900"/>
                <a:gd name="connsiteX7" fmla="*/ 896748 w 2088198"/>
                <a:gd name="connsiteY7" fmla="*/ 81202 h 584900"/>
                <a:gd name="connsiteX8" fmla="*/ 1391018 w 2088198"/>
                <a:gd name="connsiteY8" fmla="*/ 56488 h 584900"/>
                <a:gd name="connsiteX9" fmla="*/ 1754660 w 2088198"/>
                <a:gd name="connsiteY9" fmla="*/ 74141 h 584900"/>
                <a:gd name="connsiteX10" fmla="*/ 2044161 w 2088198"/>
                <a:gd name="connsiteY10" fmla="*/ 123568 h 584900"/>
                <a:gd name="connsiteX11" fmla="*/ 2037100 w 2088198"/>
                <a:gd name="connsiteY11" fmla="*/ 208300 h 584900"/>
                <a:gd name="connsiteX12" fmla="*/ 1832331 w 2088198"/>
                <a:gd name="connsiteY12" fmla="*/ 268318 h 584900"/>
                <a:gd name="connsiteX13" fmla="*/ 1451037 w 2088198"/>
                <a:gd name="connsiteY13" fmla="*/ 296562 h 584900"/>
                <a:gd name="connsiteX14" fmla="*/ 917931 w 2088198"/>
                <a:gd name="connsiteY14" fmla="*/ 257727 h 584900"/>
                <a:gd name="connsiteX15" fmla="*/ 751997 w 2088198"/>
                <a:gd name="connsiteY15" fmla="*/ 204769 h 584900"/>
                <a:gd name="connsiteX16" fmla="*/ 1129761 w 2088198"/>
                <a:gd name="connsiteY16" fmla="*/ 137690 h 584900"/>
                <a:gd name="connsiteX17" fmla="*/ 1737007 w 2088198"/>
                <a:gd name="connsiteY17" fmla="*/ 144751 h 584900"/>
                <a:gd name="connsiteX18" fmla="*/ 2082996 w 2088198"/>
                <a:gd name="connsiteY18" fmla="*/ 225952 h 584900"/>
                <a:gd name="connsiteX19" fmla="*/ 1885288 w 2088198"/>
                <a:gd name="connsiteY19" fmla="*/ 321276 h 584900"/>
                <a:gd name="connsiteX20" fmla="*/ 1482811 w 2088198"/>
                <a:gd name="connsiteY20" fmla="*/ 360111 h 584900"/>
                <a:gd name="connsiteX21" fmla="*/ 928522 w 2088198"/>
                <a:gd name="connsiteY21" fmla="*/ 335398 h 584900"/>
                <a:gd name="connsiteX22" fmla="*/ 737875 w 2088198"/>
                <a:gd name="connsiteY22" fmla="*/ 275379 h 584900"/>
                <a:gd name="connsiteX23" fmla="*/ 1023846 w 2088198"/>
                <a:gd name="connsiteY23" fmla="*/ 211830 h 584900"/>
                <a:gd name="connsiteX24" fmla="*/ 1719355 w 2088198"/>
                <a:gd name="connsiteY24" fmla="*/ 204769 h 584900"/>
                <a:gd name="connsiteX25" fmla="*/ 2068874 w 2088198"/>
                <a:gd name="connsiteY25" fmla="*/ 289501 h 584900"/>
                <a:gd name="connsiteX26" fmla="*/ 1938246 w 2088198"/>
                <a:gd name="connsiteY26" fmla="*/ 388355 h 584900"/>
                <a:gd name="connsiteX27" fmla="*/ 1359244 w 2088198"/>
                <a:gd name="connsiteY27" fmla="*/ 427191 h 584900"/>
                <a:gd name="connsiteX28" fmla="*/ 946175 w 2088198"/>
                <a:gd name="connsiteY28" fmla="*/ 402477 h 584900"/>
                <a:gd name="connsiteX29" fmla="*/ 747069 w 2088198"/>
                <a:gd name="connsiteY29" fmla="*/ 343653 h 584900"/>
                <a:gd name="connsiteX30" fmla="*/ 852911 w 2088198"/>
                <a:gd name="connsiteY30" fmla="*/ 298581 h 584900"/>
                <a:gd name="connsiteX31" fmla="*/ 999546 w 2088198"/>
                <a:gd name="connsiteY31" fmla="*/ 272646 h 584900"/>
                <a:gd name="connsiteX32" fmla="*/ 1393234 w 2088198"/>
                <a:gd name="connsiteY32" fmla="*/ 250267 h 584900"/>
                <a:gd name="connsiteX33" fmla="*/ 1737007 w 2088198"/>
                <a:gd name="connsiteY33" fmla="*/ 268318 h 584900"/>
                <a:gd name="connsiteX34" fmla="*/ 1977081 w 2088198"/>
                <a:gd name="connsiteY34" fmla="*/ 317745 h 584900"/>
                <a:gd name="connsiteX35" fmla="*/ 2068874 w 2088198"/>
                <a:gd name="connsiteY35" fmla="*/ 423660 h 584900"/>
                <a:gd name="connsiteX36" fmla="*/ 1857044 w 2088198"/>
                <a:gd name="connsiteY36" fmla="*/ 494270 h 584900"/>
                <a:gd name="connsiteX37" fmla="*/ 1372217 w 2088198"/>
                <a:gd name="connsiteY37" fmla="*/ 517816 h 584900"/>
                <a:gd name="connsiteX38" fmla="*/ 903809 w 2088198"/>
                <a:gd name="connsiteY38" fmla="*/ 476618 h 584900"/>
                <a:gd name="connsiteX39" fmla="*/ 751997 w 2088198"/>
                <a:gd name="connsiteY39" fmla="*/ 427191 h 584900"/>
                <a:gd name="connsiteX40" fmla="*/ 953236 w 2088198"/>
                <a:gd name="connsiteY40" fmla="*/ 370703 h 584900"/>
                <a:gd name="connsiteX41" fmla="*/ 1624031 w 2088198"/>
                <a:gd name="connsiteY41" fmla="*/ 388355 h 584900"/>
                <a:gd name="connsiteX42" fmla="*/ 1961645 w 2088198"/>
                <a:gd name="connsiteY42" fmla="*/ 422067 h 584900"/>
                <a:gd name="connsiteX43" fmla="*/ 2082996 w 2088198"/>
                <a:gd name="connsiteY43" fmla="*/ 480148 h 584900"/>
                <a:gd name="connsiteX44" fmla="*/ 1977734 w 2088198"/>
                <a:gd name="connsiteY44" fmla="*/ 535070 h 584900"/>
                <a:gd name="connsiteX45" fmla="*/ 1592422 w 2088198"/>
                <a:gd name="connsiteY45" fmla="*/ 582415 h 584900"/>
                <a:gd name="connsiteX46" fmla="*/ 1188466 w 2088198"/>
                <a:gd name="connsiteY46" fmla="*/ 572573 h 584900"/>
                <a:gd name="connsiteX47" fmla="*/ 859963 w 2088198"/>
                <a:gd name="connsiteY47" fmla="*/ 524107 h 584900"/>
                <a:gd name="connsiteX48" fmla="*/ 476617 w 2088198"/>
                <a:gd name="connsiteY48" fmla="*/ 427191 h 584900"/>
                <a:gd name="connsiteX49" fmla="*/ 0 w 2088198"/>
                <a:gd name="connsiteY49" fmla="*/ 285971 h 584900"/>
                <a:gd name="connsiteX0" fmla="*/ 540167 w 2088198"/>
                <a:gd name="connsiteY0" fmla="*/ 0 h 584900"/>
                <a:gd name="connsiteX1" fmla="*/ 1468689 w 2088198"/>
                <a:gd name="connsiteY1" fmla="*/ 10592 h 584900"/>
                <a:gd name="connsiteX2" fmla="*/ 1920593 w 2088198"/>
                <a:gd name="connsiteY2" fmla="*/ 49427 h 584900"/>
                <a:gd name="connsiteX3" fmla="*/ 2086527 w 2088198"/>
                <a:gd name="connsiteY3" fmla="*/ 116507 h 584900"/>
                <a:gd name="connsiteX4" fmla="*/ 1835861 w 2088198"/>
                <a:gd name="connsiteY4" fmla="*/ 208300 h 584900"/>
                <a:gd name="connsiteX5" fmla="*/ 1405140 w 2088198"/>
                <a:gd name="connsiteY5" fmla="*/ 236544 h 584900"/>
                <a:gd name="connsiteX6" fmla="*/ 776711 w 2088198"/>
                <a:gd name="connsiteY6" fmla="*/ 158873 h 584900"/>
                <a:gd name="connsiteX7" fmla="*/ 896748 w 2088198"/>
                <a:gd name="connsiteY7" fmla="*/ 81202 h 584900"/>
                <a:gd name="connsiteX8" fmla="*/ 1391018 w 2088198"/>
                <a:gd name="connsiteY8" fmla="*/ 56488 h 584900"/>
                <a:gd name="connsiteX9" fmla="*/ 1754660 w 2088198"/>
                <a:gd name="connsiteY9" fmla="*/ 74141 h 584900"/>
                <a:gd name="connsiteX10" fmla="*/ 2044161 w 2088198"/>
                <a:gd name="connsiteY10" fmla="*/ 123568 h 584900"/>
                <a:gd name="connsiteX11" fmla="*/ 2037100 w 2088198"/>
                <a:gd name="connsiteY11" fmla="*/ 208300 h 584900"/>
                <a:gd name="connsiteX12" fmla="*/ 1832331 w 2088198"/>
                <a:gd name="connsiteY12" fmla="*/ 268318 h 584900"/>
                <a:gd name="connsiteX13" fmla="*/ 1451037 w 2088198"/>
                <a:gd name="connsiteY13" fmla="*/ 296562 h 584900"/>
                <a:gd name="connsiteX14" fmla="*/ 917931 w 2088198"/>
                <a:gd name="connsiteY14" fmla="*/ 257727 h 584900"/>
                <a:gd name="connsiteX15" fmla="*/ 751997 w 2088198"/>
                <a:gd name="connsiteY15" fmla="*/ 204769 h 584900"/>
                <a:gd name="connsiteX16" fmla="*/ 1129761 w 2088198"/>
                <a:gd name="connsiteY16" fmla="*/ 137690 h 584900"/>
                <a:gd name="connsiteX17" fmla="*/ 1737007 w 2088198"/>
                <a:gd name="connsiteY17" fmla="*/ 144751 h 584900"/>
                <a:gd name="connsiteX18" fmla="*/ 2082996 w 2088198"/>
                <a:gd name="connsiteY18" fmla="*/ 225952 h 584900"/>
                <a:gd name="connsiteX19" fmla="*/ 1885288 w 2088198"/>
                <a:gd name="connsiteY19" fmla="*/ 321276 h 584900"/>
                <a:gd name="connsiteX20" fmla="*/ 1482811 w 2088198"/>
                <a:gd name="connsiteY20" fmla="*/ 360111 h 584900"/>
                <a:gd name="connsiteX21" fmla="*/ 928522 w 2088198"/>
                <a:gd name="connsiteY21" fmla="*/ 335398 h 584900"/>
                <a:gd name="connsiteX22" fmla="*/ 737875 w 2088198"/>
                <a:gd name="connsiteY22" fmla="*/ 275379 h 584900"/>
                <a:gd name="connsiteX23" fmla="*/ 1023846 w 2088198"/>
                <a:gd name="connsiteY23" fmla="*/ 211830 h 584900"/>
                <a:gd name="connsiteX24" fmla="*/ 1719355 w 2088198"/>
                <a:gd name="connsiteY24" fmla="*/ 204769 h 584900"/>
                <a:gd name="connsiteX25" fmla="*/ 2068874 w 2088198"/>
                <a:gd name="connsiteY25" fmla="*/ 289501 h 584900"/>
                <a:gd name="connsiteX26" fmla="*/ 1938246 w 2088198"/>
                <a:gd name="connsiteY26" fmla="*/ 388355 h 584900"/>
                <a:gd name="connsiteX27" fmla="*/ 1359244 w 2088198"/>
                <a:gd name="connsiteY27" fmla="*/ 427191 h 584900"/>
                <a:gd name="connsiteX28" fmla="*/ 946175 w 2088198"/>
                <a:gd name="connsiteY28" fmla="*/ 402477 h 584900"/>
                <a:gd name="connsiteX29" fmla="*/ 747069 w 2088198"/>
                <a:gd name="connsiteY29" fmla="*/ 343653 h 584900"/>
                <a:gd name="connsiteX30" fmla="*/ 852911 w 2088198"/>
                <a:gd name="connsiteY30" fmla="*/ 298581 h 584900"/>
                <a:gd name="connsiteX31" fmla="*/ 999546 w 2088198"/>
                <a:gd name="connsiteY31" fmla="*/ 272646 h 584900"/>
                <a:gd name="connsiteX32" fmla="*/ 1393234 w 2088198"/>
                <a:gd name="connsiteY32" fmla="*/ 250267 h 584900"/>
                <a:gd name="connsiteX33" fmla="*/ 1737007 w 2088198"/>
                <a:gd name="connsiteY33" fmla="*/ 268318 h 584900"/>
                <a:gd name="connsiteX34" fmla="*/ 1977081 w 2088198"/>
                <a:gd name="connsiteY34" fmla="*/ 317745 h 584900"/>
                <a:gd name="connsiteX35" fmla="*/ 2068874 w 2088198"/>
                <a:gd name="connsiteY35" fmla="*/ 423660 h 584900"/>
                <a:gd name="connsiteX36" fmla="*/ 1857044 w 2088198"/>
                <a:gd name="connsiteY36" fmla="*/ 494270 h 584900"/>
                <a:gd name="connsiteX37" fmla="*/ 1372217 w 2088198"/>
                <a:gd name="connsiteY37" fmla="*/ 517816 h 584900"/>
                <a:gd name="connsiteX38" fmla="*/ 903809 w 2088198"/>
                <a:gd name="connsiteY38" fmla="*/ 476618 h 584900"/>
                <a:gd name="connsiteX39" fmla="*/ 751997 w 2088198"/>
                <a:gd name="connsiteY39" fmla="*/ 427191 h 584900"/>
                <a:gd name="connsiteX40" fmla="*/ 981811 w 2088198"/>
                <a:gd name="connsiteY40" fmla="*/ 373835 h 584900"/>
                <a:gd name="connsiteX41" fmla="*/ 1624031 w 2088198"/>
                <a:gd name="connsiteY41" fmla="*/ 388355 h 584900"/>
                <a:gd name="connsiteX42" fmla="*/ 1961645 w 2088198"/>
                <a:gd name="connsiteY42" fmla="*/ 422067 h 584900"/>
                <a:gd name="connsiteX43" fmla="*/ 2082996 w 2088198"/>
                <a:gd name="connsiteY43" fmla="*/ 480148 h 584900"/>
                <a:gd name="connsiteX44" fmla="*/ 1977734 w 2088198"/>
                <a:gd name="connsiteY44" fmla="*/ 535070 h 584900"/>
                <a:gd name="connsiteX45" fmla="*/ 1592422 w 2088198"/>
                <a:gd name="connsiteY45" fmla="*/ 582415 h 584900"/>
                <a:gd name="connsiteX46" fmla="*/ 1188466 w 2088198"/>
                <a:gd name="connsiteY46" fmla="*/ 572573 h 584900"/>
                <a:gd name="connsiteX47" fmla="*/ 859963 w 2088198"/>
                <a:gd name="connsiteY47" fmla="*/ 524107 h 584900"/>
                <a:gd name="connsiteX48" fmla="*/ 476617 w 2088198"/>
                <a:gd name="connsiteY48" fmla="*/ 427191 h 584900"/>
                <a:gd name="connsiteX49" fmla="*/ 0 w 2088198"/>
                <a:gd name="connsiteY49" fmla="*/ 285971 h 584900"/>
                <a:gd name="connsiteX0" fmla="*/ 540167 w 2088198"/>
                <a:gd name="connsiteY0" fmla="*/ 0 h 584900"/>
                <a:gd name="connsiteX1" fmla="*/ 1468689 w 2088198"/>
                <a:gd name="connsiteY1" fmla="*/ 10592 h 584900"/>
                <a:gd name="connsiteX2" fmla="*/ 1920593 w 2088198"/>
                <a:gd name="connsiteY2" fmla="*/ 49427 h 584900"/>
                <a:gd name="connsiteX3" fmla="*/ 2086527 w 2088198"/>
                <a:gd name="connsiteY3" fmla="*/ 116507 h 584900"/>
                <a:gd name="connsiteX4" fmla="*/ 1835861 w 2088198"/>
                <a:gd name="connsiteY4" fmla="*/ 208300 h 584900"/>
                <a:gd name="connsiteX5" fmla="*/ 1405140 w 2088198"/>
                <a:gd name="connsiteY5" fmla="*/ 236544 h 584900"/>
                <a:gd name="connsiteX6" fmla="*/ 776711 w 2088198"/>
                <a:gd name="connsiteY6" fmla="*/ 158873 h 584900"/>
                <a:gd name="connsiteX7" fmla="*/ 896748 w 2088198"/>
                <a:gd name="connsiteY7" fmla="*/ 81202 h 584900"/>
                <a:gd name="connsiteX8" fmla="*/ 1391018 w 2088198"/>
                <a:gd name="connsiteY8" fmla="*/ 56488 h 584900"/>
                <a:gd name="connsiteX9" fmla="*/ 1754660 w 2088198"/>
                <a:gd name="connsiteY9" fmla="*/ 74141 h 584900"/>
                <a:gd name="connsiteX10" fmla="*/ 2044161 w 2088198"/>
                <a:gd name="connsiteY10" fmla="*/ 123568 h 584900"/>
                <a:gd name="connsiteX11" fmla="*/ 2037100 w 2088198"/>
                <a:gd name="connsiteY11" fmla="*/ 208300 h 584900"/>
                <a:gd name="connsiteX12" fmla="*/ 1832331 w 2088198"/>
                <a:gd name="connsiteY12" fmla="*/ 268318 h 584900"/>
                <a:gd name="connsiteX13" fmla="*/ 1451037 w 2088198"/>
                <a:gd name="connsiteY13" fmla="*/ 296562 h 584900"/>
                <a:gd name="connsiteX14" fmla="*/ 917931 w 2088198"/>
                <a:gd name="connsiteY14" fmla="*/ 257727 h 584900"/>
                <a:gd name="connsiteX15" fmla="*/ 751997 w 2088198"/>
                <a:gd name="connsiteY15" fmla="*/ 204769 h 584900"/>
                <a:gd name="connsiteX16" fmla="*/ 1129761 w 2088198"/>
                <a:gd name="connsiteY16" fmla="*/ 137690 h 584900"/>
                <a:gd name="connsiteX17" fmla="*/ 1737007 w 2088198"/>
                <a:gd name="connsiteY17" fmla="*/ 144751 h 584900"/>
                <a:gd name="connsiteX18" fmla="*/ 2082996 w 2088198"/>
                <a:gd name="connsiteY18" fmla="*/ 225952 h 584900"/>
                <a:gd name="connsiteX19" fmla="*/ 1885288 w 2088198"/>
                <a:gd name="connsiteY19" fmla="*/ 321276 h 584900"/>
                <a:gd name="connsiteX20" fmla="*/ 1482811 w 2088198"/>
                <a:gd name="connsiteY20" fmla="*/ 360111 h 584900"/>
                <a:gd name="connsiteX21" fmla="*/ 928522 w 2088198"/>
                <a:gd name="connsiteY21" fmla="*/ 335398 h 584900"/>
                <a:gd name="connsiteX22" fmla="*/ 737875 w 2088198"/>
                <a:gd name="connsiteY22" fmla="*/ 275379 h 584900"/>
                <a:gd name="connsiteX23" fmla="*/ 1023846 w 2088198"/>
                <a:gd name="connsiteY23" fmla="*/ 211830 h 584900"/>
                <a:gd name="connsiteX24" fmla="*/ 1719355 w 2088198"/>
                <a:gd name="connsiteY24" fmla="*/ 204769 h 584900"/>
                <a:gd name="connsiteX25" fmla="*/ 2068874 w 2088198"/>
                <a:gd name="connsiteY25" fmla="*/ 289501 h 584900"/>
                <a:gd name="connsiteX26" fmla="*/ 1938246 w 2088198"/>
                <a:gd name="connsiteY26" fmla="*/ 388355 h 584900"/>
                <a:gd name="connsiteX27" fmla="*/ 1359244 w 2088198"/>
                <a:gd name="connsiteY27" fmla="*/ 427191 h 584900"/>
                <a:gd name="connsiteX28" fmla="*/ 946175 w 2088198"/>
                <a:gd name="connsiteY28" fmla="*/ 402477 h 584900"/>
                <a:gd name="connsiteX29" fmla="*/ 747069 w 2088198"/>
                <a:gd name="connsiteY29" fmla="*/ 343653 h 584900"/>
                <a:gd name="connsiteX30" fmla="*/ 852911 w 2088198"/>
                <a:gd name="connsiteY30" fmla="*/ 298581 h 584900"/>
                <a:gd name="connsiteX31" fmla="*/ 999546 w 2088198"/>
                <a:gd name="connsiteY31" fmla="*/ 272646 h 584900"/>
                <a:gd name="connsiteX32" fmla="*/ 1393234 w 2088198"/>
                <a:gd name="connsiteY32" fmla="*/ 250267 h 584900"/>
                <a:gd name="connsiteX33" fmla="*/ 1737007 w 2088198"/>
                <a:gd name="connsiteY33" fmla="*/ 268318 h 584900"/>
                <a:gd name="connsiteX34" fmla="*/ 1977081 w 2088198"/>
                <a:gd name="connsiteY34" fmla="*/ 317745 h 584900"/>
                <a:gd name="connsiteX35" fmla="*/ 2068874 w 2088198"/>
                <a:gd name="connsiteY35" fmla="*/ 423660 h 584900"/>
                <a:gd name="connsiteX36" fmla="*/ 1857044 w 2088198"/>
                <a:gd name="connsiteY36" fmla="*/ 494270 h 584900"/>
                <a:gd name="connsiteX37" fmla="*/ 1372217 w 2088198"/>
                <a:gd name="connsiteY37" fmla="*/ 517816 h 584900"/>
                <a:gd name="connsiteX38" fmla="*/ 903809 w 2088198"/>
                <a:gd name="connsiteY38" fmla="*/ 476618 h 584900"/>
                <a:gd name="connsiteX39" fmla="*/ 751997 w 2088198"/>
                <a:gd name="connsiteY39" fmla="*/ 427191 h 584900"/>
                <a:gd name="connsiteX40" fmla="*/ 981811 w 2088198"/>
                <a:gd name="connsiteY40" fmla="*/ 373835 h 584900"/>
                <a:gd name="connsiteX41" fmla="*/ 1624031 w 2088198"/>
                <a:gd name="connsiteY41" fmla="*/ 388355 h 584900"/>
                <a:gd name="connsiteX42" fmla="*/ 1961645 w 2088198"/>
                <a:gd name="connsiteY42" fmla="*/ 422067 h 584900"/>
                <a:gd name="connsiteX43" fmla="*/ 2082996 w 2088198"/>
                <a:gd name="connsiteY43" fmla="*/ 480148 h 584900"/>
                <a:gd name="connsiteX44" fmla="*/ 1977734 w 2088198"/>
                <a:gd name="connsiteY44" fmla="*/ 535070 h 584900"/>
                <a:gd name="connsiteX45" fmla="*/ 1592422 w 2088198"/>
                <a:gd name="connsiteY45" fmla="*/ 582415 h 584900"/>
                <a:gd name="connsiteX46" fmla="*/ 1188466 w 2088198"/>
                <a:gd name="connsiteY46" fmla="*/ 572573 h 584900"/>
                <a:gd name="connsiteX47" fmla="*/ 859963 w 2088198"/>
                <a:gd name="connsiteY47" fmla="*/ 524107 h 584900"/>
                <a:gd name="connsiteX48" fmla="*/ 476617 w 2088198"/>
                <a:gd name="connsiteY48" fmla="*/ 427191 h 584900"/>
                <a:gd name="connsiteX49" fmla="*/ 0 w 2088198"/>
                <a:gd name="connsiteY49" fmla="*/ 285971 h 584900"/>
                <a:gd name="connsiteX0" fmla="*/ 540167 w 2088198"/>
                <a:gd name="connsiteY0" fmla="*/ 0 h 584900"/>
                <a:gd name="connsiteX1" fmla="*/ 1468689 w 2088198"/>
                <a:gd name="connsiteY1" fmla="*/ 10592 h 584900"/>
                <a:gd name="connsiteX2" fmla="*/ 1920593 w 2088198"/>
                <a:gd name="connsiteY2" fmla="*/ 49427 h 584900"/>
                <a:gd name="connsiteX3" fmla="*/ 2086527 w 2088198"/>
                <a:gd name="connsiteY3" fmla="*/ 116507 h 584900"/>
                <a:gd name="connsiteX4" fmla="*/ 1835861 w 2088198"/>
                <a:gd name="connsiteY4" fmla="*/ 208300 h 584900"/>
                <a:gd name="connsiteX5" fmla="*/ 1405140 w 2088198"/>
                <a:gd name="connsiteY5" fmla="*/ 236544 h 584900"/>
                <a:gd name="connsiteX6" fmla="*/ 776711 w 2088198"/>
                <a:gd name="connsiteY6" fmla="*/ 158873 h 584900"/>
                <a:gd name="connsiteX7" fmla="*/ 896748 w 2088198"/>
                <a:gd name="connsiteY7" fmla="*/ 81202 h 584900"/>
                <a:gd name="connsiteX8" fmla="*/ 1391018 w 2088198"/>
                <a:gd name="connsiteY8" fmla="*/ 56488 h 584900"/>
                <a:gd name="connsiteX9" fmla="*/ 1754660 w 2088198"/>
                <a:gd name="connsiteY9" fmla="*/ 74141 h 584900"/>
                <a:gd name="connsiteX10" fmla="*/ 2044161 w 2088198"/>
                <a:gd name="connsiteY10" fmla="*/ 123568 h 584900"/>
                <a:gd name="connsiteX11" fmla="*/ 2037100 w 2088198"/>
                <a:gd name="connsiteY11" fmla="*/ 208300 h 584900"/>
                <a:gd name="connsiteX12" fmla="*/ 1832331 w 2088198"/>
                <a:gd name="connsiteY12" fmla="*/ 268318 h 584900"/>
                <a:gd name="connsiteX13" fmla="*/ 1451037 w 2088198"/>
                <a:gd name="connsiteY13" fmla="*/ 296562 h 584900"/>
                <a:gd name="connsiteX14" fmla="*/ 917931 w 2088198"/>
                <a:gd name="connsiteY14" fmla="*/ 257727 h 584900"/>
                <a:gd name="connsiteX15" fmla="*/ 751997 w 2088198"/>
                <a:gd name="connsiteY15" fmla="*/ 204769 h 584900"/>
                <a:gd name="connsiteX16" fmla="*/ 1129761 w 2088198"/>
                <a:gd name="connsiteY16" fmla="*/ 137690 h 584900"/>
                <a:gd name="connsiteX17" fmla="*/ 1737007 w 2088198"/>
                <a:gd name="connsiteY17" fmla="*/ 144751 h 584900"/>
                <a:gd name="connsiteX18" fmla="*/ 2082996 w 2088198"/>
                <a:gd name="connsiteY18" fmla="*/ 225952 h 584900"/>
                <a:gd name="connsiteX19" fmla="*/ 1885288 w 2088198"/>
                <a:gd name="connsiteY19" fmla="*/ 321276 h 584900"/>
                <a:gd name="connsiteX20" fmla="*/ 1482811 w 2088198"/>
                <a:gd name="connsiteY20" fmla="*/ 360111 h 584900"/>
                <a:gd name="connsiteX21" fmla="*/ 928522 w 2088198"/>
                <a:gd name="connsiteY21" fmla="*/ 335398 h 584900"/>
                <a:gd name="connsiteX22" fmla="*/ 737875 w 2088198"/>
                <a:gd name="connsiteY22" fmla="*/ 275379 h 584900"/>
                <a:gd name="connsiteX23" fmla="*/ 1023846 w 2088198"/>
                <a:gd name="connsiteY23" fmla="*/ 211830 h 584900"/>
                <a:gd name="connsiteX24" fmla="*/ 1719355 w 2088198"/>
                <a:gd name="connsiteY24" fmla="*/ 204769 h 584900"/>
                <a:gd name="connsiteX25" fmla="*/ 2068874 w 2088198"/>
                <a:gd name="connsiteY25" fmla="*/ 289501 h 584900"/>
                <a:gd name="connsiteX26" fmla="*/ 1938246 w 2088198"/>
                <a:gd name="connsiteY26" fmla="*/ 388355 h 584900"/>
                <a:gd name="connsiteX27" fmla="*/ 1371151 w 2088198"/>
                <a:gd name="connsiteY27" fmla="*/ 436587 h 584900"/>
                <a:gd name="connsiteX28" fmla="*/ 946175 w 2088198"/>
                <a:gd name="connsiteY28" fmla="*/ 402477 h 584900"/>
                <a:gd name="connsiteX29" fmla="*/ 747069 w 2088198"/>
                <a:gd name="connsiteY29" fmla="*/ 343653 h 584900"/>
                <a:gd name="connsiteX30" fmla="*/ 852911 w 2088198"/>
                <a:gd name="connsiteY30" fmla="*/ 298581 h 584900"/>
                <a:gd name="connsiteX31" fmla="*/ 999546 w 2088198"/>
                <a:gd name="connsiteY31" fmla="*/ 272646 h 584900"/>
                <a:gd name="connsiteX32" fmla="*/ 1393234 w 2088198"/>
                <a:gd name="connsiteY32" fmla="*/ 250267 h 584900"/>
                <a:gd name="connsiteX33" fmla="*/ 1737007 w 2088198"/>
                <a:gd name="connsiteY33" fmla="*/ 268318 h 584900"/>
                <a:gd name="connsiteX34" fmla="*/ 1977081 w 2088198"/>
                <a:gd name="connsiteY34" fmla="*/ 317745 h 584900"/>
                <a:gd name="connsiteX35" fmla="*/ 2068874 w 2088198"/>
                <a:gd name="connsiteY35" fmla="*/ 423660 h 584900"/>
                <a:gd name="connsiteX36" fmla="*/ 1857044 w 2088198"/>
                <a:gd name="connsiteY36" fmla="*/ 494270 h 584900"/>
                <a:gd name="connsiteX37" fmla="*/ 1372217 w 2088198"/>
                <a:gd name="connsiteY37" fmla="*/ 517816 h 584900"/>
                <a:gd name="connsiteX38" fmla="*/ 903809 w 2088198"/>
                <a:gd name="connsiteY38" fmla="*/ 476618 h 584900"/>
                <a:gd name="connsiteX39" fmla="*/ 751997 w 2088198"/>
                <a:gd name="connsiteY39" fmla="*/ 427191 h 584900"/>
                <a:gd name="connsiteX40" fmla="*/ 981811 w 2088198"/>
                <a:gd name="connsiteY40" fmla="*/ 373835 h 584900"/>
                <a:gd name="connsiteX41" fmla="*/ 1624031 w 2088198"/>
                <a:gd name="connsiteY41" fmla="*/ 388355 h 584900"/>
                <a:gd name="connsiteX42" fmla="*/ 1961645 w 2088198"/>
                <a:gd name="connsiteY42" fmla="*/ 422067 h 584900"/>
                <a:gd name="connsiteX43" fmla="*/ 2082996 w 2088198"/>
                <a:gd name="connsiteY43" fmla="*/ 480148 h 584900"/>
                <a:gd name="connsiteX44" fmla="*/ 1977734 w 2088198"/>
                <a:gd name="connsiteY44" fmla="*/ 535070 h 584900"/>
                <a:gd name="connsiteX45" fmla="*/ 1592422 w 2088198"/>
                <a:gd name="connsiteY45" fmla="*/ 582415 h 584900"/>
                <a:gd name="connsiteX46" fmla="*/ 1188466 w 2088198"/>
                <a:gd name="connsiteY46" fmla="*/ 572573 h 584900"/>
                <a:gd name="connsiteX47" fmla="*/ 859963 w 2088198"/>
                <a:gd name="connsiteY47" fmla="*/ 524107 h 584900"/>
                <a:gd name="connsiteX48" fmla="*/ 476617 w 2088198"/>
                <a:gd name="connsiteY48" fmla="*/ 427191 h 584900"/>
                <a:gd name="connsiteX49" fmla="*/ 0 w 2088198"/>
                <a:gd name="connsiteY49" fmla="*/ 285971 h 584900"/>
                <a:gd name="connsiteX0" fmla="*/ 540167 w 2088198"/>
                <a:gd name="connsiteY0" fmla="*/ 0 h 584900"/>
                <a:gd name="connsiteX1" fmla="*/ 1468689 w 2088198"/>
                <a:gd name="connsiteY1" fmla="*/ 10592 h 584900"/>
                <a:gd name="connsiteX2" fmla="*/ 1920593 w 2088198"/>
                <a:gd name="connsiteY2" fmla="*/ 49427 h 584900"/>
                <a:gd name="connsiteX3" fmla="*/ 2086527 w 2088198"/>
                <a:gd name="connsiteY3" fmla="*/ 116507 h 584900"/>
                <a:gd name="connsiteX4" fmla="*/ 1835861 w 2088198"/>
                <a:gd name="connsiteY4" fmla="*/ 208300 h 584900"/>
                <a:gd name="connsiteX5" fmla="*/ 1405140 w 2088198"/>
                <a:gd name="connsiteY5" fmla="*/ 236544 h 584900"/>
                <a:gd name="connsiteX6" fmla="*/ 776711 w 2088198"/>
                <a:gd name="connsiteY6" fmla="*/ 158873 h 584900"/>
                <a:gd name="connsiteX7" fmla="*/ 896748 w 2088198"/>
                <a:gd name="connsiteY7" fmla="*/ 81202 h 584900"/>
                <a:gd name="connsiteX8" fmla="*/ 1391018 w 2088198"/>
                <a:gd name="connsiteY8" fmla="*/ 56488 h 584900"/>
                <a:gd name="connsiteX9" fmla="*/ 1754660 w 2088198"/>
                <a:gd name="connsiteY9" fmla="*/ 74141 h 584900"/>
                <a:gd name="connsiteX10" fmla="*/ 2044161 w 2088198"/>
                <a:gd name="connsiteY10" fmla="*/ 123568 h 584900"/>
                <a:gd name="connsiteX11" fmla="*/ 2037100 w 2088198"/>
                <a:gd name="connsiteY11" fmla="*/ 208300 h 584900"/>
                <a:gd name="connsiteX12" fmla="*/ 1832331 w 2088198"/>
                <a:gd name="connsiteY12" fmla="*/ 268318 h 584900"/>
                <a:gd name="connsiteX13" fmla="*/ 1451037 w 2088198"/>
                <a:gd name="connsiteY13" fmla="*/ 296562 h 584900"/>
                <a:gd name="connsiteX14" fmla="*/ 917931 w 2088198"/>
                <a:gd name="connsiteY14" fmla="*/ 257727 h 584900"/>
                <a:gd name="connsiteX15" fmla="*/ 751997 w 2088198"/>
                <a:gd name="connsiteY15" fmla="*/ 204769 h 584900"/>
                <a:gd name="connsiteX16" fmla="*/ 1129761 w 2088198"/>
                <a:gd name="connsiteY16" fmla="*/ 137690 h 584900"/>
                <a:gd name="connsiteX17" fmla="*/ 1737007 w 2088198"/>
                <a:gd name="connsiteY17" fmla="*/ 144751 h 584900"/>
                <a:gd name="connsiteX18" fmla="*/ 2082996 w 2088198"/>
                <a:gd name="connsiteY18" fmla="*/ 225952 h 584900"/>
                <a:gd name="connsiteX19" fmla="*/ 1885288 w 2088198"/>
                <a:gd name="connsiteY19" fmla="*/ 321276 h 584900"/>
                <a:gd name="connsiteX20" fmla="*/ 1482811 w 2088198"/>
                <a:gd name="connsiteY20" fmla="*/ 360111 h 584900"/>
                <a:gd name="connsiteX21" fmla="*/ 928522 w 2088198"/>
                <a:gd name="connsiteY21" fmla="*/ 335398 h 584900"/>
                <a:gd name="connsiteX22" fmla="*/ 737875 w 2088198"/>
                <a:gd name="connsiteY22" fmla="*/ 275379 h 584900"/>
                <a:gd name="connsiteX23" fmla="*/ 1023846 w 2088198"/>
                <a:gd name="connsiteY23" fmla="*/ 211830 h 584900"/>
                <a:gd name="connsiteX24" fmla="*/ 1719355 w 2088198"/>
                <a:gd name="connsiteY24" fmla="*/ 204769 h 584900"/>
                <a:gd name="connsiteX25" fmla="*/ 2068874 w 2088198"/>
                <a:gd name="connsiteY25" fmla="*/ 289501 h 584900"/>
                <a:gd name="connsiteX26" fmla="*/ 1945389 w 2088198"/>
                <a:gd name="connsiteY26" fmla="*/ 402449 h 584900"/>
                <a:gd name="connsiteX27" fmla="*/ 1371151 w 2088198"/>
                <a:gd name="connsiteY27" fmla="*/ 436587 h 584900"/>
                <a:gd name="connsiteX28" fmla="*/ 946175 w 2088198"/>
                <a:gd name="connsiteY28" fmla="*/ 402477 h 584900"/>
                <a:gd name="connsiteX29" fmla="*/ 747069 w 2088198"/>
                <a:gd name="connsiteY29" fmla="*/ 343653 h 584900"/>
                <a:gd name="connsiteX30" fmla="*/ 852911 w 2088198"/>
                <a:gd name="connsiteY30" fmla="*/ 298581 h 584900"/>
                <a:gd name="connsiteX31" fmla="*/ 999546 w 2088198"/>
                <a:gd name="connsiteY31" fmla="*/ 272646 h 584900"/>
                <a:gd name="connsiteX32" fmla="*/ 1393234 w 2088198"/>
                <a:gd name="connsiteY32" fmla="*/ 250267 h 584900"/>
                <a:gd name="connsiteX33" fmla="*/ 1737007 w 2088198"/>
                <a:gd name="connsiteY33" fmla="*/ 268318 h 584900"/>
                <a:gd name="connsiteX34" fmla="*/ 1977081 w 2088198"/>
                <a:gd name="connsiteY34" fmla="*/ 317745 h 584900"/>
                <a:gd name="connsiteX35" fmla="*/ 2068874 w 2088198"/>
                <a:gd name="connsiteY35" fmla="*/ 423660 h 584900"/>
                <a:gd name="connsiteX36" fmla="*/ 1857044 w 2088198"/>
                <a:gd name="connsiteY36" fmla="*/ 494270 h 584900"/>
                <a:gd name="connsiteX37" fmla="*/ 1372217 w 2088198"/>
                <a:gd name="connsiteY37" fmla="*/ 517816 h 584900"/>
                <a:gd name="connsiteX38" fmla="*/ 903809 w 2088198"/>
                <a:gd name="connsiteY38" fmla="*/ 476618 h 584900"/>
                <a:gd name="connsiteX39" fmla="*/ 751997 w 2088198"/>
                <a:gd name="connsiteY39" fmla="*/ 427191 h 584900"/>
                <a:gd name="connsiteX40" fmla="*/ 981811 w 2088198"/>
                <a:gd name="connsiteY40" fmla="*/ 373835 h 584900"/>
                <a:gd name="connsiteX41" fmla="*/ 1624031 w 2088198"/>
                <a:gd name="connsiteY41" fmla="*/ 388355 h 584900"/>
                <a:gd name="connsiteX42" fmla="*/ 1961645 w 2088198"/>
                <a:gd name="connsiteY42" fmla="*/ 422067 h 584900"/>
                <a:gd name="connsiteX43" fmla="*/ 2082996 w 2088198"/>
                <a:gd name="connsiteY43" fmla="*/ 480148 h 584900"/>
                <a:gd name="connsiteX44" fmla="*/ 1977734 w 2088198"/>
                <a:gd name="connsiteY44" fmla="*/ 535070 h 584900"/>
                <a:gd name="connsiteX45" fmla="*/ 1592422 w 2088198"/>
                <a:gd name="connsiteY45" fmla="*/ 582415 h 584900"/>
                <a:gd name="connsiteX46" fmla="*/ 1188466 w 2088198"/>
                <a:gd name="connsiteY46" fmla="*/ 572573 h 584900"/>
                <a:gd name="connsiteX47" fmla="*/ 859963 w 2088198"/>
                <a:gd name="connsiteY47" fmla="*/ 524107 h 584900"/>
                <a:gd name="connsiteX48" fmla="*/ 476617 w 2088198"/>
                <a:gd name="connsiteY48" fmla="*/ 427191 h 584900"/>
                <a:gd name="connsiteX49" fmla="*/ 0 w 2088198"/>
                <a:gd name="connsiteY49" fmla="*/ 285971 h 584900"/>
                <a:gd name="connsiteX0" fmla="*/ 540167 w 2088198"/>
                <a:gd name="connsiteY0" fmla="*/ 0 h 584900"/>
                <a:gd name="connsiteX1" fmla="*/ 1468689 w 2088198"/>
                <a:gd name="connsiteY1" fmla="*/ 10592 h 584900"/>
                <a:gd name="connsiteX2" fmla="*/ 1920593 w 2088198"/>
                <a:gd name="connsiteY2" fmla="*/ 49427 h 584900"/>
                <a:gd name="connsiteX3" fmla="*/ 2086527 w 2088198"/>
                <a:gd name="connsiteY3" fmla="*/ 116507 h 584900"/>
                <a:gd name="connsiteX4" fmla="*/ 1835861 w 2088198"/>
                <a:gd name="connsiteY4" fmla="*/ 208300 h 584900"/>
                <a:gd name="connsiteX5" fmla="*/ 1405140 w 2088198"/>
                <a:gd name="connsiteY5" fmla="*/ 236544 h 584900"/>
                <a:gd name="connsiteX6" fmla="*/ 776711 w 2088198"/>
                <a:gd name="connsiteY6" fmla="*/ 158873 h 584900"/>
                <a:gd name="connsiteX7" fmla="*/ 896748 w 2088198"/>
                <a:gd name="connsiteY7" fmla="*/ 81202 h 584900"/>
                <a:gd name="connsiteX8" fmla="*/ 1391018 w 2088198"/>
                <a:gd name="connsiteY8" fmla="*/ 56488 h 584900"/>
                <a:gd name="connsiteX9" fmla="*/ 1754660 w 2088198"/>
                <a:gd name="connsiteY9" fmla="*/ 74141 h 584900"/>
                <a:gd name="connsiteX10" fmla="*/ 2044161 w 2088198"/>
                <a:gd name="connsiteY10" fmla="*/ 123568 h 584900"/>
                <a:gd name="connsiteX11" fmla="*/ 2037100 w 2088198"/>
                <a:gd name="connsiteY11" fmla="*/ 208300 h 584900"/>
                <a:gd name="connsiteX12" fmla="*/ 1832331 w 2088198"/>
                <a:gd name="connsiteY12" fmla="*/ 268318 h 584900"/>
                <a:gd name="connsiteX13" fmla="*/ 1451037 w 2088198"/>
                <a:gd name="connsiteY13" fmla="*/ 296562 h 584900"/>
                <a:gd name="connsiteX14" fmla="*/ 917931 w 2088198"/>
                <a:gd name="connsiteY14" fmla="*/ 257727 h 584900"/>
                <a:gd name="connsiteX15" fmla="*/ 751997 w 2088198"/>
                <a:gd name="connsiteY15" fmla="*/ 204769 h 584900"/>
                <a:gd name="connsiteX16" fmla="*/ 1129761 w 2088198"/>
                <a:gd name="connsiteY16" fmla="*/ 137690 h 584900"/>
                <a:gd name="connsiteX17" fmla="*/ 1737007 w 2088198"/>
                <a:gd name="connsiteY17" fmla="*/ 144751 h 584900"/>
                <a:gd name="connsiteX18" fmla="*/ 2082996 w 2088198"/>
                <a:gd name="connsiteY18" fmla="*/ 225952 h 584900"/>
                <a:gd name="connsiteX19" fmla="*/ 1885288 w 2088198"/>
                <a:gd name="connsiteY19" fmla="*/ 321276 h 584900"/>
                <a:gd name="connsiteX20" fmla="*/ 1482811 w 2088198"/>
                <a:gd name="connsiteY20" fmla="*/ 360111 h 584900"/>
                <a:gd name="connsiteX21" fmla="*/ 928522 w 2088198"/>
                <a:gd name="connsiteY21" fmla="*/ 335398 h 584900"/>
                <a:gd name="connsiteX22" fmla="*/ 737875 w 2088198"/>
                <a:gd name="connsiteY22" fmla="*/ 275379 h 584900"/>
                <a:gd name="connsiteX23" fmla="*/ 1023846 w 2088198"/>
                <a:gd name="connsiteY23" fmla="*/ 211830 h 584900"/>
                <a:gd name="connsiteX24" fmla="*/ 1719355 w 2088198"/>
                <a:gd name="connsiteY24" fmla="*/ 204769 h 584900"/>
                <a:gd name="connsiteX25" fmla="*/ 2068874 w 2088198"/>
                <a:gd name="connsiteY25" fmla="*/ 289501 h 584900"/>
                <a:gd name="connsiteX26" fmla="*/ 1945389 w 2088198"/>
                <a:gd name="connsiteY26" fmla="*/ 402449 h 584900"/>
                <a:gd name="connsiteX27" fmla="*/ 1371151 w 2088198"/>
                <a:gd name="connsiteY27" fmla="*/ 436587 h 584900"/>
                <a:gd name="connsiteX28" fmla="*/ 946175 w 2088198"/>
                <a:gd name="connsiteY28" fmla="*/ 402477 h 584900"/>
                <a:gd name="connsiteX29" fmla="*/ 747069 w 2088198"/>
                <a:gd name="connsiteY29" fmla="*/ 343653 h 584900"/>
                <a:gd name="connsiteX30" fmla="*/ 852911 w 2088198"/>
                <a:gd name="connsiteY30" fmla="*/ 298581 h 584900"/>
                <a:gd name="connsiteX31" fmla="*/ 999546 w 2088198"/>
                <a:gd name="connsiteY31" fmla="*/ 272646 h 584900"/>
                <a:gd name="connsiteX32" fmla="*/ 1393234 w 2088198"/>
                <a:gd name="connsiteY32" fmla="*/ 250267 h 584900"/>
                <a:gd name="connsiteX33" fmla="*/ 1737007 w 2088198"/>
                <a:gd name="connsiteY33" fmla="*/ 268318 h 584900"/>
                <a:gd name="connsiteX34" fmla="*/ 1984224 w 2088198"/>
                <a:gd name="connsiteY34" fmla="*/ 320878 h 584900"/>
                <a:gd name="connsiteX35" fmla="*/ 2068874 w 2088198"/>
                <a:gd name="connsiteY35" fmla="*/ 423660 h 584900"/>
                <a:gd name="connsiteX36" fmla="*/ 1857044 w 2088198"/>
                <a:gd name="connsiteY36" fmla="*/ 494270 h 584900"/>
                <a:gd name="connsiteX37" fmla="*/ 1372217 w 2088198"/>
                <a:gd name="connsiteY37" fmla="*/ 517816 h 584900"/>
                <a:gd name="connsiteX38" fmla="*/ 903809 w 2088198"/>
                <a:gd name="connsiteY38" fmla="*/ 476618 h 584900"/>
                <a:gd name="connsiteX39" fmla="*/ 751997 w 2088198"/>
                <a:gd name="connsiteY39" fmla="*/ 427191 h 584900"/>
                <a:gd name="connsiteX40" fmla="*/ 981811 w 2088198"/>
                <a:gd name="connsiteY40" fmla="*/ 373835 h 584900"/>
                <a:gd name="connsiteX41" fmla="*/ 1624031 w 2088198"/>
                <a:gd name="connsiteY41" fmla="*/ 388355 h 584900"/>
                <a:gd name="connsiteX42" fmla="*/ 1961645 w 2088198"/>
                <a:gd name="connsiteY42" fmla="*/ 422067 h 584900"/>
                <a:gd name="connsiteX43" fmla="*/ 2082996 w 2088198"/>
                <a:gd name="connsiteY43" fmla="*/ 480148 h 584900"/>
                <a:gd name="connsiteX44" fmla="*/ 1977734 w 2088198"/>
                <a:gd name="connsiteY44" fmla="*/ 535070 h 584900"/>
                <a:gd name="connsiteX45" fmla="*/ 1592422 w 2088198"/>
                <a:gd name="connsiteY45" fmla="*/ 582415 h 584900"/>
                <a:gd name="connsiteX46" fmla="*/ 1188466 w 2088198"/>
                <a:gd name="connsiteY46" fmla="*/ 572573 h 584900"/>
                <a:gd name="connsiteX47" fmla="*/ 859963 w 2088198"/>
                <a:gd name="connsiteY47" fmla="*/ 524107 h 584900"/>
                <a:gd name="connsiteX48" fmla="*/ 476617 w 2088198"/>
                <a:gd name="connsiteY48" fmla="*/ 427191 h 584900"/>
                <a:gd name="connsiteX49" fmla="*/ 0 w 2088198"/>
                <a:gd name="connsiteY49" fmla="*/ 285971 h 584900"/>
                <a:gd name="connsiteX0" fmla="*/ 540167 w 2088198"/>
                <a:gd name="connsiteY0" fmla="*/ 0 h 584900"/>
                <a:gd name="connsiteX1" fmla="*/ 1468689 w 2088198"/>
                <a:gd name="connsiteY1" fmla="*/ 10592 h 584900"/>
                <a:gd name="connsiteX2" fmla="*/ 1920593 w 2088198"/>
                <a:gd name="connsiteY2" fmla="*/ 49427 h 584900"/>
                <a:gd name="connsiteX3" fmla="*/ 2086527 w 2088198"/>
                <a:gd name="connsiteY3" fmla="*/ 116507 h 584900"/>
                <a:gd name="connsiteX4" fmla="*/ 1835861 w 2088198"/>
                <a:gd name="connsiteY4" fmla="*/ 208300 h 584900"/>
                <a:gd name="connsiteX5" fmla="*/ 1405140 w 2088198"/>
                <a:gd name="connsiteY5" fmla="*/ 236544 h 584900"/>
                <a:gd name="connsiteX6" fmla="*/ 776711 w 2088198"/>
                <a:gd name="connsiteY6" fmla="*/ 158873 h 584900"/>
                <a:gd name="connsiteX7" fmla="*/ 896748 w 2088198"/>
                <a:gd name="connsiteY7" fmla="*/ 81202 h 584900"/>
                <a:gd name="connsiteX8" fmla="*/ 1391018 w 2088198"/>
                <a:gd name="connsiteY8" fmla="*/ 56488 h 584900"/>
                <a:gd name="connsiteX9" fmla="*/ 1754660 w 2088198"/>
                <a:gd name="connsiteY9" fmla="*/ 74141 h 584900"/>
                <a:gd name="connsiteX10" fmla="*/ 2044161 w 2088198"/>
                <a:gd name="connsiteY10" fmla="*/ 123568 h 584900"/>
                <a:gd name="connsiteX11" fmla="*/ 2037100 w 2088198"/>
                <a:gd name="connsiteY11" fmla="*/ 208300 h 584900"/>
                <a:gd name="connsiteX12" fmla="*/ 1832331 w 2088198"/>
                <a:gd name="connsiteY12" fmla="*/ 268318 h 584900"/>
                <a:gd name="connsiteX13" fmla="*/ 1451037 w 2088198"/>
                <a:gd name="connsiteY13" fmla="*/ 296562 h 584900"/>
                <a:gd name="connsiteX14" fmla="*/ 917931 w 2088198"/>
                <a:gd name="connsiteY14" fmla="*/ 257727 h 584900"/>
                <a:gd name="connsiteX15" fmla="*/ 751997 w 2088198"/>
                <a:gd name="connsiteY15" fmla="*/ 204769 h 584900"/>
                <a:gd name="connsiteX16" fmla="*/ 1129761 w 2088198"/>
                <a:gd name="connsiteY16" fmla="*/ 137690 h 584900"/>
                <a:gd name="connsiteX17" fmla="*/ 1737007 w 2088198"/>
                <a:gd name="connsiteY17" fmla="*/ 144751 h 584900"/>
                <a:gd name="connsiteX18" fmla="*/ 2082996 w 2088198"/>
                <a:gd name="connsiteY18" fmla="*/ 225952 h 584900"/>
                <a:gd name="connsiteX19" fmla="*/ 1885288 w 2088198"/>
                <a:gd name="connsiteY19" fmla="*/ 321276 h 584900"/>
                <a:gd name="connsiteX20" fmla="*/ 1482811 w 2088198"/>
                <a:gd name="connsiteY20" fmla="*/ 360111 h 584900"/>
                <a:gd name="connsiteX21" fmla="*/ 928522 w 2088198"/>
                <a:gd name="connsiteY21" fmla="*/ 335398 h 584900"/>
                <a:gd name="connsiteX22" fmla="*/ 737875 w 2088198"/>
                <a:gd name="connsiteY22" fmla="*/ 275379 h 584900"/>
                <a:gd name="connsiteX23" fmla="*/ 1023846 w 2088198"/>
                <a:gd name="connsiteY23" fmla="*/ 211830 h 584900"/>
                <a:gd name="connsiteX24" fmla="*/ 1719355 w 2088198"/>
                <a:gd name="connsiteY24" fmla="*/ 204769 h 584900"/>
                <a:gd name="connsiteX25" fmla="*/ 2068874 w 2088198"/>
                <a:gd name="connsiteY25" fmla="*/ 289501 h 584900"/>
                <a:gd name="connsiteX26" fmla="*/ 1945389 w 2088198"/>
                <a:gd name="connsiteY26" fmla="*/ 402449 h 584900"/>
                <a:gd name="connsiteX27" fmla="*/ 1371151 w 2088198"/>
                <a:gd name="connsiteY27" fmla="*/ 436587 h 584900"/>
                <a:gd name="connsiteX28" fmla="*/ 946175 w 2088198"/>
                <a:gd name="connsiteY28" fmla="*/ 402477 h 584900"/>
                <a:gd name="connsiteX29" fmla="*/ 747069 w 2088198"/>
                <a:gd name="connsiteY29" fmla="*/ 343653 h 584900"/>
                <a:gd name="connsiteX30" fmla="*/ 852911 w 2088198"/>
                <a:gd name="connsiteY30" fmla="*/ 298581 h 584900"/>
                <a:gd name="connsiteX31" fmla="*/ 999546 w 2088198"/>
                <a:gd name="connsiteY31" fmla="*/ 272646 h 584900"/>
                <a:gd name="connsiteX32" fmla="*/ 1393234 w 2088198"/>
                <a:gd name="connsiteY32" fmla="*/ 250267 h 584900"/>
                <a:gd name="connsiteX33" fmla="*/ 1737007 w 2088198"/>
                <a:gd name="connsiteY33" fmla="*/ 268318 h 584900"/>
                <a:gd name="connsiteX34" fmla="*/ 1984224 w 2088198"/>
                <a:gd name="connsiteY34" fmla="*/ 320878 h 584900"/>
                <a:gd name="connsiteX35" fmla="*/ 2068874 w 2088198"/>
                <a:gd name="connsiteY35" fmla="*/ 423660 h 584900"/>
                <a:gd name="connsiteX36" fmla="*/ 1857044 w 2088198"/>
                <a:gd name="connsiteY36" fmla="*/ 494270 h 584900"/>
                <a:gd name="connsiteX37" fmla="*/ 1372217 w 2088198"/>
                <a:gd name="connsiteY37" fmla="*/ 517816 h 584900"/>
                <a:gd name="connsiteX38" fmla="*/ 903809 w 2088198"/>
                <a:gd name="connsiteY38" fmla="*/ 476618 h 584900"/>
                <a:gd name="connsiteX39" fmla="*/ 751997 w 2088198"/>
                <a:gd name="connsiteY39" fmla="*/ 427191 h 584900"/>
                <a:gd name="connsiteX40" fmla="*/ 981811 w 2088198"/>
                <a:gd name="connsiteY40" fmla="*/ 373835 h 584900"/>
                <a:gd name="connsiteX41" fmla="*/ 1624031 w 2088198"/>
                <a:gd name="connsiteY41" fmla="*/ 388355 h 584900"/>
                <a:gd name="connsiteX42" fmla="*/ 1961645 w 2088198"/>
                <a:gd name="connsiteY42" fmla="*/ 422067 h 584900"/>
                <a:gd name="connsiteX43" fmla="*/ 2082996 w 2088198"/>
                <a:gd name="connsiteY43" fmla="*/ 480148 h 584900"/>
                <a:gd name="connsiteX44" fmla="*/ 1977734 w 2088198"/>
                <a:gd name="connsiteY44" fmla="*/ 535070 h 584900"/>
                <a:gd name="connsiteX45" fmla="*/ 1592422 w 2088198"/>
                <a:gd name="connsiteY45" fmla="*/ 582415 h 584900"/>
                <a:gd name="connsiteX46" fmla="*/ 1188466 w 2088198"/>
                <a:gd name="connsiteY46" fmla="*/ 572573 h 584900"/>
                <a:gd name="connsiteX47" fmla="*/ 859963 w 2088198"/>
                <a:gd name="connsiteY47" fmla="*/ 524107 h 584900"/>
                <a:gd name="connsiteX48" fmla="*/ 476617 w 2088198"/>
                <a:gd name="connsiteY48" fmla="*/ 427191 h 584900"/>
                <a:gd name="connsiteX49" fmla="*/ 0 w 2088198"/>
                <a:gd name="connsiteY49" fmla="*/ 285971 h 584900"/>
                <a:gd name="connsiteX0" fmla="*/ 540167 w 2088198"/>
                <a:gd name="connsiteY0" fmla="*/ 0 h 584674"/>
                <a:gd name="connsiteX1" fmla="*/ 1468689 w 2088198"/>
                <a:gd name="connsiteY1" fmla="*/ 10592 h 584674"/>
                <a:gd name="connsiteX2" fmla="*/ 1920593 w 2088198"/>
                <a:gd name="connsiteY2" fmla="*/ 49427 h 584674"/>
                <a:gd name="connsiteX3" fmla="*/ 2086527 w 2088198"/>
                <a:gd name="connsiteY3" fmla="*/ 116507 h 584674"/>
                <a:gd name="connsiteX4" fmla="*/ 1835861 w 2088198"/>
                <a:gd name="connsiteY4" fmla="*/ 208300 h 584674"/>
                <a:gd name="connsiteX5" fmla="*/ 1405140 w 2088198"/>
                <a:gd name="connsiteY5" fmla="*/ 236544 h 584674"/>
                <a:gd name="connsiteX6" fmla="*/ 776711 w 2088198"/>
                <a:gd name="connsiteY6" fmla="*/ 158873 h 584674"/>
                <a:gd name="connsiteX7" fmla="*/ 896748 w 2088198"/>
                <a:gd name="connsiteY7" fmla="*/ 81202 h 584674"/>
                <a:gd name="connsiteX8" fmla="*/ 1391018 w 2088198"/>
                <a:gd name="connsiteY8" fmla="*/ 56488 h 584674"/>
                <a:gd name="connsiteX9" fmla="*/ 1754660 w 2088198"/>
                <a:gd name="connsiteY9" fmla="*/ 74141 h 584674"/>
                <a:gd name="connsiteX10" fmla="*/ 2044161 w 2088198"/>
                <a:gd name="connsiteY10" fmla="*/ 123568 h 584674"/>
                <a:gd name="connsiteX11" fmla="*/ 2037100 w 2088198"/>
                <a:gd name="connsiteY11" fmla="*/ 208300 h 584674"/>
                <a:gd name="connsiteX12" fmla="*/ 1832331 w 2088198"/>
                <a:gd name="connsiteY12" fmla="*/ 268318 h 584674"/>
                <a:gd name="connsiteX13" fmla="*/ 1451037 w 2088198"/>
                <a:gd name="connsiteY13" fmla="*/ 296562 h 584674"/>
                <a:gd name="connsiteX14" fmla="*/ 917931 w 2088198"/>
                <a:gd name="connsiteY14" fmla="*/ 257727 h 584674"/>
                <a:gd name="connsiteX15" fmla="*/ 751997 w 2088198"/>
                <a:gd name="connsiteY15" fmla="*/ 204769 h 584674"/>
                <a:gd name="connsiteX16" fmla="*/ 1129761 w 2088198"/>
                <a:gd name="connsiteY16" fmla="*/ 137690 h 584674"/>
                <a:gd name="connsiteX17" fmla="*/ 1737007 w 2088198"/>
                <a:gd name="connsiteY17" fmla="*/ 144751 h 584674"/>
                <a:gd name="connsiteX18" fmla="*/ 2082996 w 2088198"/>
                <a:gd name="connsiteY18" fmla="*/ 225952 h 584674"/>
                <a:gd name="connsiteX19" fmla="*/ 1885288 w 2088198"/>
                <a:gd name="connsiteY19" fmla="*/ 321276 h 584674"/>
                <a:gd name="connsiteX20" fmla="*/ 1482811 w 2088198"/>
                <a:gd name="connsiteY20" fmla="*/ 360111 h 584674"/>
                <a:gd name="connsiteX21" fmla="*/ 928522 w 2088198"/>
                <a:gd name="connsiteY21" fmla="*/ 335398 h 584674"/>
                <a:gd name="connsiteX22" fmla="*/ 737875 w 2088198"/>
                <a:gd name="connsiteY22" fmla="*/ 275379 h 584674"/>
                <a:gd name="connsiteX23" fmla="*/ 1023846 w 2088198"/>
                <a:gd name="connsiteY23" fmla="*/ 211830 h 584674"/>
                <a:gd name="connsiteX24" fmla="*/ 1719355 w 2088198"/>
                <a:gd name="connsiteY24" fmla="*/ 204769 h 584674"/>
                <a:gd name="connsiteX25" fmla="*/ 2068874 w 2088198"/>
                <a:gd name="connsiteY25" fmla="*/ 289501 h 584674"/>
                <a:gd name="connsiteX26" fmla="*/ 1945389 w 2088198"/>
                <a:gd name="connsiteY26" fmla="*/ 402449 h 584674"/>
                <a:gd name="connsiteX27" fmla="*/ 1371151 w 2088198"/>
                <a:gd name="connsiteY27" fmla="*/ 436587 h 584674"/>
                <a:gd name="connsiteX28" fmla="*/ 946175 w 2088198"/>
                <a:gd name="connsiteY28" fmla="*/ 402477 h 584674"/>
                <a:gd name="connsiteX29" fmla="*/ 747069 w 2088198"/>
                <a:gd name="connsiteY29" fmla="*/ 343653 h 584674"/>
                <a:gd name="connsiteX30" fmla="*/ 852911 w 2088198"/>
                <a:gd name="connsiteY30" fmla="*/ 298581 h 584674"/>
                <a:gd name="connsiteX31" fmla="*/ 999546 w 2088198"/>
                <a:gd name="connsiteY31" fmla="*/ 272646 h 584674"/>
                <a:gd name="connsiteX32" fmla="*/ 1393234 w 2088198"/>
                <a:gd name="connsiteY32" fmla="*/ 250267 h 584674"/>
                <a:gd name="connsiteX33" fmla="*/ 1737007 w 2088198"/>
                <a:gd name="connsiteY33" fmla="*/ 268318 h 584674"/>
                <a:gd name="connsiteX34" fmla="*/ 1984224 w 2088198"/>
                <a:gd name="connsiteY34" fmla="*/ 320878 h 584674"/>
                <a:gd name="connsiteX35" fmla="*/ 2068874 w 2088198"/>
                <a:gd name="connsiteY35" fmla="*/ 423660 h 584674"/>
                <a:gd name="connsiteX36" fmla="*/ 1857044 w 2088198"/>
                <a:gd name="connsiteY36" fmla="*/ 494270 h 584674"/>
                <a:gd name="connsiteX37" fmla="*/ 1372217 w 2088198"/>
                <a:gd name="connsiteY37" fmla="*/ 517816 h 584674"/>
                <a:gd name="connsiteX38" fmla="*/ 903809 w 2088198"/>
                <a:gd name="connsiteY38" fmla="*/ 476618 h 584674"/>
                <a:gd name="connsiteX39" fmla="*/ 751997 w 2088198"/>
                <a:gd name="connsiteY39" fmla="*/ 427191 h 584674"/>
                <a:gd name="connsiteX40" fmla="*/ 981811 w 2088198"/>
                <a:gd name="connsiteY40" fmla="*/ 373835 h 584674"/>
                <a:gd name="connsiteX41" fmla="*/ 1624031 w 2088198"/>
                <a:gd name="connsiteY41" fmla="*/ 388355 h 584674"/>
                <a:gd name="connsiteX42" fmla="*/ 1961645 w 2088198"/>
                <a:gd name="connsiteY42" fmla="*/ 422067 h 584674"/>
                <a:gd name="connsiteX43" fmla="*/ 2082996 w 2088198"/>
                <a:gd name="connsiteY43" fmla="*/ 480148 h 584674"/>
                <a:gd name="connsiteX44" fmla="*/ 1982496 w 2088198"/>
                <a:gd name="connsiteY44" fmla="*/ 538202 h 584674"/>
                <a:gd name="connsiteX45" fmla="*/ 1592422 w 2088198"/>
                <a:gd name="connsiteY45" fmla="*/ 582415 h 584674"/>
                <a:gd name="connsiteX46" fmla="*/ 1188466 w 2088198"/>
                <a:gd name="connsiteY46" fmla="*/ 572573 h 584674"/>
                <a:gd name="connsiteX47" fmla="*/ 859963 w 2088198"/>
                <a:gd name="connsiteY47" fmla="*/ 524107 h 584674"/>
                <a:gd name="connsiteX48" fmla="*/ 476617 w 2088198"/>
                <a:gd name="connsiteY48" fmla="*/ 427191 h 584674"/>
                <a:gd name="connsiteX49" fmla="*/ 0 w 2088198"/>
                <a:gd name="connsiteY49" fmla="*/ 285971 h 584674"/>
                <a:gd name="connsiteX0" fmla="*/ 540167 w 2088198"/>
                <a:gd name="connsiteY0" fmla="*/ 0 h 584674"/>
                <a:gd name="connsiteX1" fmla="*/ 1468689 w 2088198"/>
                <a:gd name="connsiteY1" fmla="*/ 10592 h 584674"/>
                <a:gd name="connsiteX2" fmla="*/ 1920593 w 2088198"/>
                <a:gd name="connsiteY2" fmla="*/ 49427 h 584674"/>
                <a:gd name="connsiteX3" fmla="*/ 2086527 w 2088198"/>
                <a:gd name="connsiteY3" fmla="*/ 116507 h 584674"/>
                <a:gd name="connsiteX4" fmla="*/ 1835861 w 2088198"/>
                <a:gd name="connsiteY4" fmla="*/ 208300 h 584674"/>
                <a:gd name="connsiteX5" fmla="*/ 1405140 w 2088198"/>
                <a:gd name="connsiteY5" fmla="*/ 236544 h 584674"/>
                <a:gd name="connsiteX6" fmla="*/ 776711 w 2088198"/>
                <a:gd name="connsiteY6" fmla="*/ 158873 h 584674"/>
                <a:gd name="connsiteX7" fmla="*/ 896748 w 2088198"/>
                <a:gd name="connsiteY7" fmla="*/ 81202 h 584674"/>
                <a:gd name="connsiteX8" fmla="*/ 1391018 w 2088198"/>
                <a:gd name="connsiteY8" fmla="*/ 56488 h 584674"/>
                <a:gd name="connsiteX9" fmla="*/ 1754660 w 2088198"/>
                <a:gd name="connsiteY9" fmla="*/ 74141 h 584674"/>
                <a:gd name="connsiteX10" fmla="*/ 2044161 w 2088198"/>
                <a:gd name="connsiteY10" fmla="*/ 123568 h 584674"/>
                <a:gd name="connsiteX11" fmla="*/ 2037100 w 2088198"/>
                <a:gd name="connsiteY11" fmla="*/ 208300 h 584674"/>
                <a:gd name="connsiteX12" fmla="*/ 1832331 w 2088198"/>
                <a:gd name="connsiteY12" fmla="*/ 268318 h 584674"/>
                <a:gd name="connsiteX13" fmla="*/ 1451037 w 2088198"/>
                <a:gd name="connsiteY13" fmla="*/ 296562 h 584674"/>
                <a:gd name="connsiteX14" fmla="*/ 917931 w 2088198"/>
                <a:gd name="connsiteY14" fmla="*/ 257727 h 584674"/>
                <a:gd name="connsiteX15" fmla="*/ 751997 w 2088198"/>
                <a:gd name="connsiteY15" fmla="*/ 204769 h 584674"/>
                <a:gd name="connsiteX16" fmla="*/ 1129761 w 2088198"/>
                <a:gd name="connsiteY16" fmla="*/ 137690 h 584674"/>
                <a:gd name="connsiteX17" fmla="*/ 1737007 w 2088198"/>
                <a:gd name="connsiteY17" fmla="*/ 144751 h 584674"/>
                <a:gd name="connsiteX18" fmla="*/ 2082996 w 2088198"/>
                <a:gd name="connsiteY18" fmla="*/ 225952 h 584674"/>
                <a:gd name="connsiteX19" fmla="*/ 1885288 w 2088198"/>
                <a:gd name="connsiteY19" fmla="*/ 321276 h 584674"/>
                <a:gd name="connsiteX20" fmla="*/ 1482811 w 2088198"/>
                <a:gd name="connsiteY20" fmla="*/ 360111 h 584674"/>
                <a:gd name="connsiteX21" fmla="*/ 928522 w 2088198"/>
                <a:gd name="connsiteY21" fmla="*/ 335398 h 584674"/>
                <a:gd name="connsiteX22" fmla="*/ 737875 w 2088198"/>
                <a:gd name="connsiteY22" fmla="*/ 275379 h 584674"/>
                <a:gd name="connsiteX23" fmla="*/ 1023846 w 2088198"/>
                <a:gd name="connsiteY23" fmla="*/ 211830 h 584674"/>
                <a:gd name="connsiteX24" fmla="*/ 1719355 w 2088198"/>
                <a:gd name="connsiteY24" fmla="*/ 204769 h 584674"/>
                <a:gd name="connsiteX25" fmla="*/ 2068874 w 2088198"/>
                <a:gd name="connsiteY25" fmla="*/ 289501 h 584674"/>
                <a:gd name="connsiteX26" fmla="*/ 1945389 w 2088198"/>
                <a:gd name="connsiteY26" fmla="*/ 402449 h 584674"/>
                <a:gd name="connsiteX27" fmla="*/ 1371151 w 2088198"/>
                <a:gd name="connsiteY27" fmla="*/ 436587 h 584674"/>
                <a:gd name="connsiteX28" fmla="*/ 946175 w 2088198"/>
                <a:gd name="connsiteY28" fmla="*/ 402477 h 584674"/>
                <a:gd name="connsiteX29" fmla="*/ 747069 w 2088198"/>
                <a:gd name="connsiteY29" fmla="*/ 343653 h 584674"/>
                <a:gd name="connsiteX30" fmla="*/ 852911 w 2088198"/>
                <a:gd name="connsiteY30" fmla="*/ 298581 h 584674"/>
                <a:gd name="connsiteX31" fmla="*/ 999546 w 2088198"/>
                <a:gd name="connsiteY31" fmla="*/ 272646 h 584674"/>
                <a:gd name="connsiteX32" fmla="*/ 1393234 w 2088198"/>
                <a:gd name="connsiteY32" fmla="*/ 250267 h 584674"/>
                <a:gd name="connsiteX33" fmla="*/ 1737007 w 2088198"/>
                <a:gd name="connsiteY33" fmla="*/ 268318 h 584674"/>
                <a:gd name="connsiteX34" fmla="*/ 1979462 w 2088198"/>
                <a:gd name="connsiteY34" fmla="*/ 333407 h 584674"/>
                <a:gd name="connsiteX35" fmla="*/ 2068874 w 2088198"/>
                <a:gd name="connsiteY35" fmla="*/ 423660 h 584674"/>
                <a:gd name="connsiteX36" fmla="*/ 1857044 w 2088198"/>
                <a:gd name="connsiteY36" fmla="*/ 494270 h 584674"/>
                <a:gd name="connsiteX37" fmla="*/ 1372217 w 2088198"/>
                <a:gd name="connsiteY37" fmla="*/ 517816 h 584674"/>
                <a:gd name="connsiteX38" fmla="*/ 903809 w 2088198"/>
                <a:gd name="connsiteY38" fmla="*/ 476618 h 584674"/>
                <a:gd name="connsiteX39" fmla="*/ 751997 w 2088198"/>
                <a:gd name="connsiteY39" fmla="*/ 427191 h 584674"/>
                <a:gd name="connsiteX40" fmla="*/ 981811 w 2088198"/>
                <a:gd name="connsiteY40" fmla="*/ 373835 h 584674"/>
                <a:gd name="connsiteX41" fmla="*/ 1624031 w 2088198"/>
                <a:gd name="connsiteY41" fmla="*/ 388355 h 584674"/>
                <a:gd name="connsiteX42" fmla="*/ 1961645 w 2088198"/>
                <a:gd name="connsiteY42" fmla="*/ 422067 h 584674"/>
                <a:gd name="connsiteX43" fmla="*/ 2082996 w 2088198"/>
                <a:gd name="connsiteY43" fmla="*/ 480148 h 584674"/>
                <a:gd name="connsiteX44" fmla="*/ 1982496 w 2088198"/>
                <a:gd name="connsiteY44" fmla="*/ 538202 h 584674"/>
                <a:gd name="connsiteX45" fmla="*/ 1592422 w 2088198"/>
                <a:gd name="connsiteY45" fmla="*/ 582415 h 584674"/>
                <a:gd name="connsiteX46" fmla="*/ 1188466 w 2088198"/>
                <a:gd name="connsiteY46" fmla="*/ 572573 h 584674"/>
                <a:gd name="connsiteX47" fmla="*/ 859963 w 2088198"/>
                <a:gd name="connsiteY47" fmla="*/ 524107 h 584674"/>
                <a:gd name="connsiteX48" fmla="*/ 476617 w 2088198"/>
                <a:gd name="connsiteY48" fmla="*/ 427191 h 584674"/>
                <a:gd name="connsiteX49" fmla="*/ 0 w 2088198"/>
                <a:gd name="connsiteY49" fmla="*/ 285971 h 584674"/>
                <a:gd name="connsiteX0" fmla="*/ 540167 w 2088198"/>
                <a:gd name="connsiteY0" fmla="*/ 0 h 584674"/>
                <a:gd name="connsiteX1" fmla="*/ 1468689 w 2088198"/>
                <a:gd name="connsiteY1" fmla="*/ 10592 h 584674"/>
                <a:gd name="connsiteX2" fmla="*/ 1920593 w 2088198"/>
                <a:gd name="connsiteY2" fmla="*/ 49427 h 584674"/>
                <a:gd name="connsiteX3" fmla="*/ 2086527 w 2088198"/>
                <a:gd name="connsiteY3" fmla="*/ 116507 h 584674"/>
                <a:gd name="connsiteX4" fmla="*/ 1835861 w 2088198"/>
                <a:gd name="connsiteY4" fmla="*/ 208300 h 584674"/>
                <a:gd name="connsiteX5" fmla="*/ 1405140 w 2088198"/>
                <a:gd name="connsiteY5" fmla="*/ 236544 h 584674"/>
                <a:gd name="connsiteX6" fmla="*/ 776711 w 2088198"/>
                <a:gd name="connsiteY6" fmla="*/ 158873 h 584674"/>
                <a:gd name="connsiteX7" fmla="*/ 896748 w 2088198"/>
                <a:gd name="connsiteY7" fmla="*/ 81202 h 584674"/>
                <a:gd name="connsiteX8" fmla="*/ 1391018 w 2088198"/>
                <a:gd name="connsiteY8" fmla="*/ 56488 h 584674"/>
                <a:gd name="connsiteX9" fmla="*/ 1754660 w 2088198"/>
                <a:gd name="connsiteY9" fmla="*/ 74141 h 584674"/>
                <a:gd name="connsiteX10" fmla="*/ 2044161 w 2088198"/>
                <a:gd name="connsiteY10" fmla="*/ 123568 h 584674"/>
                <a:gd name="connsiteX11" fmla="*/ 2037100 w 2088198"/>
                <a:gd name="connsiteY11" fmla="*/ 208300 h 584674"/>
                <a:gd name="connsiteX12" fmla="*/ 1832331 w 2088198"/>
                <a:gd name="connsiteY12" fmla="*/ 268318 h 584674"/>
                <a:gd name="connsiteX13" fmla="*/ 1451037 w 2088198"/>
                <a:gd name="connsiteY13" fmla="*/ 296562 h 584674"/>
                <a:gd name="connsiteX14" fmla="*/ 917931 w 2088198"/>
                <a:gd name="connsiteY14" fmla="*/ 257727 h 584674"/>
                <a:gd name="connsiteX15" fmla="*/ 751997 w 2088198"/>
                <a:gd name="connsiteY15" fmla="*/ 204769 h 584674"/>
                <a:gd name="connsiteX16" fmla="*/ 1129761 w 2088198"/>
                <a:gd name="connsiteY16" fmla="*/ 137690 h 584674"/>
                <a:gd name="connsiteX17" fmla="*/ 1737007 w 2088198"/>
                <a:gd name="connsiteY17" fmla="*/ 144751 h 584674"/>
                <a:gd name="connsiteX18" fmla="*/ 2082996 w 2088198"/>
                <a:gd name="connsiteY18" fmla="*/ 225952 h 584674"/>
                <a:gd name="connsiteX19" fmla="*/ 1885288 w 2088198"/>
                <a:gd name="connsiteY19" fmla="*/ 321276 h 584674"/>
                <a:gd name="connsiteX20" fmla="*/ 1482811 w 2088198"/>
                <a:gd name="connsiteY20" fmla="*/ 360111 h 584674"/>
                <a:gd name="connsiteX21" fmla="*/ 928522 w 2088198"/>
                <a:gd name="connsiteY21" fmla="*/ 335398 h 584674"/>
                <a:gd name="connsiteX22" fmla="*/ 737875 w 2088198"/>
                <a:gd name="connsiteY22" fmla="*/ 275379 h 584674"/>
                <a:gd name="connsiteX23" fmla="*/ 1023846 w 2088198"/>
                <a:gd name="connsiteY23" fmla="*/ 211830 h 584674"/>
                <a:gd name="connsiteX24" fmla="*/ 1719355 w 2088198"/>
                <a:gd name="connsiteY24" fmla="*/ 204769 h 584674"/>
                <a:gd name="connsiteX25" fmla="*/ 2068874 w 2088198"/>
                <a:gd name="connsiteY25" fmla="*/ 289501 h 584674"/>
                <a:gd name="connsiteX26" fmla="*/ 1945389 w 2088198"/>
                <a:gd name="connsiteY26" fmla="*/ 402449 h 584674"/>
                <a:gd name="connsiteX27" fmla="*/ 1371151 w 2088198"/>
                <a:gd name="connsiteY27" fmla="*/ 436587 h 584674"/>
                <a:gd name="connsiteX28" fmla="*/ 946175 w 2088198"/>
                <a:gd name="connsiteY28" fmla="*/ 402477 h 584674"/>
                <a:gd name="connsiteX29" fmla="*/ 747069 w 2088198"/>
                <a:gd name="connsiteY29" fmla="*/ 343653 h 584674"/>
                <a:gd name="connsiteX30" fmla="*/ 852911 w 2088198"/>
                <a:gd name="connsiteY30" fmla="*/ 298581 h 584674"/>
                <a:gd name="connsiteX31" fmla="*/ 999546 w 2088198"/>
                <a:gd name="connsiteY31" fmla="*/ 272646 h 584674"/>
                <a:gd name="connsiteX32" fmla="*/ 1393234 w 2088198"/>
                <a:gd name="connsiteY32" fmla="*/ 250267 h 584674"/>
                <a:gd name="connsiteX33" fmla="*/ 1737007 w 2088198"/>
                <a:gd name="connsiteY33" fmla="*/ 291809 h 584674"/>
                <a:gd name="connsiteX34" fmla="*/ 1979462 w 2088198"/>
                <a:gd name="connsiteY34" fmla="*/ 333407 h 584674"/>
                <a:gd name="connsiteX35" fmla="*/ 2068874 w 2088198"/>
                <a:gd name="connsiteY35" fmla="*/ 423660 h 584674"/>
                <a:gd name="connsiteX36" fmla="*/ 1857044 w 2088198"/>
                <a:gd name="connsiteY36" fmla="*/ 494270 h 584674"/>
                <a:gd name="connsiteX37" fmla="*/ 1372217 w 2088198"/>
                <a:gd name="connsiteY37" fmla="*/ 517816 h 584674"/>
                <a:gd name="connsiteX38" fmla="*/ 903809 w 2088198"/>
                <a:gd name="connsiteY38" fmla="*/ 476618 h 584674"/>
                <a:gd name="connsiteX39" fmla="*/ 751997 w 2088198"/>
                <a:gd name="connsiteY39" fmla="*/ 427191 h 584674"/>
                <a:gd name="connsiteX40" fmla="*/ 981811 w 2088198"/>
                <a:gd name="connsiteY40" fmla="*/ 373835 h 584674"/>
                <a:gd name="connsiteX41" fmla="*/ 1624031 w 2088198"/>
                <a:gd name="connsiteY41" fmla="*/ 388355 h 584674"/>
                <a:gd name="connsiteX42" fmla="*/ 1961645 w 2088198"/>
                <a:gd name="connsiteY42" fmla="*/ 422067 h 584674"/>
                <a:gd name="connsiteX43" fmla="*/ 2082996 w 2088198"/>
                <a:gd name="connsiteY43" fmla="*/ 480148 h 584674"/>
                <a:gd name="connsiteX44" fmla="*/ 1982496 w 2088198"/>
                <a:gd name="connsiteY44" fmla="*/ 538202 h 584674"/>
                <a:gd name="connsiteX45" fmla="*/ 1592422 w 2088198"/>
                <a:gd name="connsiteY45" fmla="*/ 582415 h 584674"/>
                <a:gd name="connsiteX46" fmla="*/ 1188466 w 2088198"/>
                <a:gd name="connsiteY46" fmla="*/ 572573 h 584674"/>
                <a:gd name="connsiteX47" fmla="*/ 859963 w 2088198"/>
                <a:gd name="connsiteY47" fmla="*/ 524107 h 584674"/>
                <a:gd name="connsiteX48" fmla="*/ 476617 w 2088198"/>
                <a:gd name="connsiteY48" fmla="*/ 427191 h 584674"/>
                <a:gd name="connsiteX49" fmla="*/ 0 w 2088198"/>
                <a:gd name="connsiteY49" fmla="*/ 285971 h 584674"/>
                <a:gd name="connsiteX0" fmla="*/ 540167 w 2088198"/>
                <a:gd name="connsiteY0" fmla="*/ 0 h 584674"/>
                <a:gd name="connsiteX1" fmla="*/ 1468689 w 2088198"/>
                <a:gd name="connsiteY1" fmla="*/ 10592 h 584674"/>
                <a:gd name="connsiteX2" fmla="*/ 1920593 w 2088198"/>
                <a:gd name="connsiteY2" fmla="*/ 49427 h 584674"/>
                <a:gd name="connsiteX3" fmla="*/ 2086527 w 2088198"/>
                <a:gd name="connsiteY3" fmla="*/ 116507 h 584674"/>
                <a:gd name="connsiteX4" fmla="*/ 1835861 w 2088198"/>
                <a:gd name="connsiteY4" fmla="*/ 208300 h 584674"/>
                <a:gd name="connsiteX5" fmla="*/ 1405140 w 2088198"/>
                <a:gd name="connsiteY5" fmla="*/ 236544 h 584674"/>
                <a:gd name="connsiteX6" fmla="*/ 776711 w 2088198"/>
                <a:gd name="connsiteY6" fmla="*/ 158873 h 584674"/>
                <a:gd name="connsiteX7" fmla="*/ 896748 w 2088198"/>
                <a:gd name="connsiteY7" fmla="*/ 81202 h 584674"/>
                <a:gd name="connsiteX8" fmla="*/ 1391018 w 2088198"/>
                <a:gd name="connsiteY8" fmla="*/ 56488 h 584674"/>
                <a:gd name="connsiteX9" fmla="*/ 1754660 w 2088198"/>
                <a:gd name="connsiteY9" fmla="*/ 74141 h 584674"/>
                <a:gd name="connsiteX10" fmla="*/ 2044161 w 2088198"/>
                <a:gd name="connsiteY10" fmla="*/ 123568 h 584674"/>
                <a:gd name="connsiteX11" fmla="*/ 2037100 w 2088198"/>
                <a:gd name="connsiteY11" fmla="*/ 208300 h 584674"/>
                <a:gd name="connsiteX12" fmla="*/ 1832331 w 2088198"/>
                <a:gd name="connsiteY12" fmla="*/ 268318 h 584674"/>
                <a:gd name="connsiteX13" fmla="*/ 1451037 w 2088198"/>
                <a:gd name="connsiteY13" fmla="*/ 296562 h 584674"/>
                <a:gd name="connsiteX14" fmla="*/ 917931 w 2088198"/>
                <a:gd name="connsiteY14" fmla="*/ 257727 h 584674"/>
                <a:gd name="connsiteX15" fmla="*/ 751997 w 2088198"/>
                <a:gd name="connsiteY15" fmla="*/ 204769 h 584674"/>
                <a:gd name="connsiteX16" fmla="*/ 1129761 w 2088198"/>
                <a:gd name="connsiteY16" fmla="*/ 137690 h 584674"/>
                <a:gd name="connsiteX17" fmla="*/ 1737007 w 2088198"/>
                <a:gd name="connsiteY17" fmla="*/ 144751 h 584674"/>
                <a:gd name="connsiteX18" fmla="*/ 2082996 w 2088198"/>
                <a:gd name="connsiteY18" fmla="*/ 225952 h 584674"/>
                <a:gd name="connsiteX19" fmla="*/ 1885288 w 2088198"/>
                <a:gd name="connsiteY19" fmla="*/ 321276 h 584674"/>
                <a:gd name="connsiteX20" fmla="*/ 1482811 w 2088198"/>
                <a:gd name="connsiteY20" fmla="*/ 360111 h 584674"/>
                <a:gd name="connsiteX21" fmla="*/ 928522 w 2088198"/>
                <a:gd name="connsiteY21" fmla="*/ 335398 h 584674"/>
                <a:gd name="connsiteX22" fmla="*/ 737875 w 2088198"/>
                <a:gd name="connsiteY22" fmla="*/ 275379 h 584674"/>
                <a:gd name="connsiteX23" fmla="*/ 1023846 w 2088198"/>
                <a:gd name="connsiteY23" fmla="*/ 211830 h 584674"/>
                <a:gd name="connsiteX24" fmla="*/ 1719355 w 2088198"/>
                <a:gd name="connsiteY24" fmla="*/ 204769 h 584674"/>
                <a:gd name="connsiteX25" fmla="*/ 2068874 w 2088198"/>
                <a:gd name="connsiteY25" fmla="*/ 289501 h 584674"/>
                <a:gd name="connsiteX26" fmla="*/ 1945389 w 2088198"/>
                <a:gd name="connsiteY26" fmla="*/ 402449 h 584674"/>
                <a:gd name="connsiteX27" fmla="*/ 1371151 w 2088198"/>
                <a:gd name="connsiteY27" fmla="*/ 436587 h 584674"/>
                <a:gd name="connsiteX28" fmla="*/ 946175 w 2088198"/>
                <a:gd name="connsiteY28" fmla="*/ 402477 h 584674"/>
                <a:gd name="connsiteX29" fmla="*/ 747069 w 2088198"/>
                <a:gd name="connsiteY29" fmla="*/ 343653 h 584674"/>
                <a:gd name="connsiteX30" fmla="*/ 852911 w 2088198"/>
                <a:gd name="connsiteY30" fmla="*/ 298581 h 584674"/>
                <a:gd name="connsiteX31" fmla="*/ 999546 w 2088198"/>
                <a:gd name="connsiteY31" fmla="*/ 272646 h 584674"/>
                <a:gd name="connsiteX32" fmla="*/ 1393234 w 2088198"/>
                <a:gd name="connsiteY32" fmla="*/ 250267 h 584674"/>
                <a:gd name="connsiteX33" fmla="*/ 1737007 w 2088198"/>
                <a:gd name="connsiteY33" fmla="*/ 291809 h 584674"/>
                <a:gd name="connsiteX34" fmla="*/ 1972319 w 2088198"/>
                <a:gd name="connsiteY34" fmla="*/ 341237 h 584674"/>
                <a:gd name="connsiteX35" fmla="*/ 2068874 w 2088198"/>
                <a:gd name="connsiteY35" fmla="*/ 423660 h 584674"/>
                <a:gd name="connsiteX36" fmla="*/ 1857044 w 2088198"/>
                <a:gd name="connsiteY36" fmla="*/ 494270 h 584674"/>
                <a:gd name="connsiteX37" fmla="*/ 1372217 w 2088198"/>
                <a:gd name="connsiteY37" fmla="*/ 517816 h 584674"/>
                <a:gd name="connsiteX38" fmla="*/ 903809 w 2088198"/>
                <a:gd name="connsiteY38" fmla="*/ 476618 h 584674"/>
                <a:gd name="connsiteX39" fmla="*/ 751997 w 2088198"/>
                <a:gd name="connsiteY39" fmla="*/ 427191 h 584674"/>
                <a:gd name="connsiteX40" fmla="*/ 981811 w 2088198"/>
                <a:gd name="connsiteY40" fmla="*/ 373835 h 584674"/>
                <a:gd name="connsiteX41" fmla="*/ 1624031 w 2088198"/>
                <a:gd name="connsiteY41" fmla="*/ 388355 h 584674"/>
                <a:gd name="connsiteX42" fmla="*/ 1961645 w 2088198"/>
                <a:gd name="connsiteY42" fmla="*/ 422067 h 584674"/>
                <a:gd name="connsiteX43" fmla="*/ 2082996 w 2088198"/>
                <a:gd name="connsiteY43" fmla="*/ 480148 h 584674"/>
                <a:gd name="connsiteX44" fmla="*/ 1982496 w 2088198"/>
                <a:gd name="connsiteY44" fmla="*/ 538202 h 584674"/>
                <a:gd name="connsiteX45" fmla="*/ 1592422 w 2088198"/>
                <a:gd name="connsiteY45" fmla="*/ 582415 h 584674"/>
                <a:gd name="connsiteX46" fmla="*/ 1188466 w 2088198"/>
                <a:gd name="connsiteY46" fmla="*/ 572573 h 584674"/>
                <a:gd name="connsiteX47" fmla="*/ 859963 w 2088198"/>
                <a:gd name="connsiteY47" fmla="*/ 524107 h 584674"/>
                <a:gd name="connsiteX48" fmla="*/ 476617 w 2088198"/>
                <a:gd name="connsiteY48" fmla="*/ 427191 h 584674"/>
                <a:gd name="connsiteX49" fmla="*/ 0 w 2088198"/>
                <a:gd name="connsiteY49" fmla="*/ 285971 h 584674"/>
                <a:gd name="connsiteX0" fmla="*/ 540167 w 2088198"/>
                <a:gd name="connsiteY0" fmla="*/ 0 h 584674"/>
                <a:gd name="connsiteX1" fmla="*/ 1468689 w 2088198"/>
                <a:gd name="connsiteY1" fmla="*/ 10592 h 584674"/>
                <a:gd name="connsiteX2" fmla="*/ 1920593 w 2088198"/>
                <a:gd name="connsiteY2" fmla="*/ 49427 h 584674"/>
                <a:gd name="connsiteX3" fmla="*/ 2086527 w 2088198"/>
                <a:gd name="connsiteY3" fmla="*/ 116507 h 584674"/>
                <a:gd name="connsiteX4" fmla="*/ 1835861 w 2088198"/>
                <a:gd name="connsiteY4" fmla="*/ 208300 h 584674"/>
                <a:gd name="connsiteX5" fmla="*/ 1405140 w 2088198"/>
                <a:gd name="connsiteY5" fmla="*/ 236544 h 584674"/>
                <a:gd name="connsiteX6" fmla="*/ 776711 w 2088198"/>
                <a:gd name="connsiteY6" fmla="*/ 158873 h 584674"/>
                <a:gd name="connsiteX7" fmla="*/ 896748 w 2088198"/>
                <a:gd name="connsiteY7" fmla="*/ 81202 h 584674"/>
                <a:gd name="connsiteX8" fmla="*/ 1391018 w 2088198"/>
                <a:gd name="connsiteY8" fmla="*/ 56488 h 584674"/>
                <a:gd name="connsiteX9" fmla="*/ 1754660 w 2088198"/>
                <a:gd name="connsiteY9" fmla="*/ 74141 h 584674"/>
                <a:gd name="connsiteX10" fmla="*/ 2044161 w 2088198"/>
                <a:gd name="connsiteY10" fmla="*/ 123568 h 584674"/>
                <a:gd name="connsiteX11" fmla="*/ 2037100 w 2088198"/>
                <a:gd name="connsiteY11" fmla="*/ 208300 h 584674"/>
                <a:gd name="connsiteX12" fmla="*/ 1832331 w 2088198"/>
                <a:gd name="connsiteY12" fmla="*/ 268318 h 584674"/>
                <a:gd name="connsiteX13" fmla="*/ 1451037 w 2088198"/>
                <a:gd name="connsiteY13" fmla="*/ 296562 h 584674"/>
                <a:gd name="connsiteX14" fmla="*/ 917931 w 2088198"/>
                <a:gd name="connsiteY14" fmla="*/ 257727 h 584674"/>
                <a:gd name="connsiteX15" fmla="*/ 751997 w 2088198"/>
                <a:gd name="connsiteY15" fmla="*/ 204769 h 584674"/>
                <a:gd name="connsiteX16" fmla="*/ 1129761 w 2088198"/>
                <a:gd name="connsiteY16" fmla="*/ 137690 h 584674"/>
                <a:gd name="connsiteX17" fmla="*/ 1737007 w 2088198"/>
                <a:gd name="connsiteY17" fmla="*/ 144751 h 584674"/>
                <a:gd name="connsiteX18" fmla="*/ 2082996 w 2088198"/>
                <a:gd name="connsiteY18" fmla="*/ 225952 h 584674"/>
                <a:gd name="connsiteX19" fmla="*/ 1885288 w 2088198"/>
                <a:gd name="connsiteY19" fmla="*/ 321276 h 584674"/>
                <a:gd name="connsiteX20" fmla="*/ 1482811 w 2088198"/>
                <a:gd name="connsiteY20" fmla="*/ 360111 h 584674"/>
                <a:gd name="connsiteX21" fmla="*/ 928522 w 2088198"/>
                <a:gd name="connsiteY21" fmla="*/ 335398 h 584674"/>
                <a:gd name="connsiteX22" fmla="*/ 737875 w 2088198"/>
                <a:gd name="connsiteY22" fmla="*/ 275379 h 584674"/>
                <a:gd name="connsiteX23" fmla="*/ 1023846 w 2088198"/>
                <a:gd name="connsiteY23" fmla="*/ 211830 h 584674"/>
                <a:gd name="connsiteX24" fmla="*/ 1719355 w 2088198"/>
                <a:gd name="connsiteY24" fmla="*/ 204769 h 584674"/>
                <a:gd name="connsiteX25" fmla="*/ 2068874 w 2088198"/>
                <a:gd name="connsiteY25" fmla="*/ 289501 h 584674"/>
                <a:gd name="connsiteX26" fmla="*/ 1945389 w 2088198"/>
                <a:gd name="connsiteY26" fmla="*/ 402449 h 584674"/>
                <a:gd name="connsiteX27" fmla="*/ 1371151 w 2088198"/>
                <a:gd name="connsiteY27" fmla="*/ 436587 h 584674"/>
                <a:gd name="connsiteX28" fmla="*/ 946175 w 2088198"/>
                <a:gd name="connsiteY28" fmla="*/ 402477 h 584674"/>
                <a:gd name="connsiteX29" fmla="*/ 747069 w 2088198"/>
                <a:gd name="connsiteY29" fmla="*/ 343653 h 584674"/>
                <a:gd name="connsiteX30" fmla="*/ 852911 w 2088198"/>
                <a:gd name="connsiteY30" fmla="*/ 298581 h 584674"/>
                <a:gd name="connsiteX31" fmla="*/ 999546 w 2088198"/>
                <a:gd name="connsiteY31" fmla="*/ 272646 h 584674"/>
                <a:gd name="connsiteX32" fmla="*/ 1386090 w 2088198"/>
                <a:gd name="connsiteY32" fmla="*/ 270626 h 584674"/>
                <a:gd name="connsiteX33" fmla="*/ 1737007 w 2088198"/>
                <a:gd name="connsiteY33" fmla="*/ 291809 h 584674"/>
                <a:gd name="connsiteX34" fmla="*/ 1972319 w 2088198"/>
                <a:gd name="connsiteY34" fmla="*/ 341237 h 584674"/>
                <a:gd name="connsiteX35" fmla="*/ 2068874 w 2088198"/>
                <a:gd name="connsiteY35" fmla="*/ 423660 h 584674"/>
                <a:gd name="connsiteX36" fmla="*/ 1857044 w 2088198"/>
                <a:gd name="connsiteY36" fmla="*/ 494270 h 584674"/>
                <a:gd name="connsiteX37" fmla="*/ 1372217 w 2088198"/>
                <a:gd name="connsiteY37" fmla="*/ 517816 h 584674"/>
                <a:gd name="connsiteX38" fmla="*/ 903809 w 2088198"/>
                <a:gd name="connsiteY38" fmla="*/ 476618 h 584674"/>
                <a:gd name="connsiteX39" fmla="*/ 751997 w 2088198"/>
                <a:gd name="connsiteY39" fmla="*/ 427191 h 584674"/>
                <a:gd name="connsiteX40" fmla="*/ 981811 w 2088198"/>
                <a:gd name="connsiteY40" fmla="*/ 373835 h 584674"/>
                <a:gd name="connsiteX41" fmla="*/ 1624031 w 2088198"/>
                <a:gd name="connsiteY41" fmla="*/ 388355 h 584674"/>
                <a:gd name="connsiteX42" fmla="*/ 1961645 w 2088198"/>
                <a:gd name="connsiteY42" fmla="*/ 422067 h 584674"/>
                <a:gd name="connsiteX43" fmla="*/ 2082996 w 2088198"/>
                <a:gd name="connsiteY43" fmla="*/ 480148 h 584674"/>
                <a:gd name="connsiteX44" fmla="*/ 1982496 w 2088198"/>
                <a:gd name="connsiteY44" fmla="*/ 538202 h 584674"/>
                <a:gd name="connsiteX45" fmla="*/ 1592422 w 2088198"/>
                <a:gd name="connsiteY45" fmla="*/ 582415 h 584674"/>
                <a:gd name="connsiteX46" fmla="*/ 1188466 w 2088198"/>
                <a:gd name="connsiteY46" fmla="*/ 572573 h 584674"/>
                <a:gd name="connsiteX47" fmla="*/ 859963 w 2088198"/>
                <a:gd name="connsiteY47" fmla="*/ 524107 h 584674"/>
                <a:gd name="connsiteX48" fmla="*/ 476617 w 2088198"/>
                <a:gd name="connsiteY48" fmla="*/ 427191 h 584674"/>
                <a:gd name="connsiteX49" fmla="*/ 0 w 2088198"/>
                <a:gd name="connsiteY49" fmla="*/ 285971 h 584674"/>
                <a:gd name="connsiteX0" fmla="*/ 540167 w 2088198"/>
                <a:gd name="connsiteY0" fmla="*/ 0 h 584674"/>
                <a:gd name="connsiteX1" fmla="*/ 1468689 w 2088198"/>
                <a:gd name="connsiteY1" fmla="*/ 10592 h 584674"/>
                <a:gd name="connsiteX2" fmla="*/ 1920593 w 2088198"/>
                <a:gd name="connsiteY2" fmla="*/ 49427 h 584674"/>
                <a:gd name="connsiteX3" fmla="*/ 2086527 w 2088198"/>
                <a:gd name="connsiteY3" fmla="*/ 116507 h 584674"/>
                <a:gd name="connsiteX4" fmla="*/ 1835861 w 2088198"/>
                <a:gd name="connsiteY4" fmla="*/ 208300 h 584674"/>
                <a:gd name="connsiteX5" fmla="*/ 1405140 w 2088198"/>
                <a:gd name="connsiteY5" fmla="*/ 236544 h 584674"/>
                <a:gd name="connsiteX6" fmla="*/ 776711 w 2088198"/>
                <a:gd name="connsiteY6" fmla="*/ 158873 h 584674"/>
                <a:gd name="connsiteX7" fmla="*/ 896748 w 2088198"/>
                <a:gd name="connsiteY7" fmla="*/ 81202 h 584674"/>
                <a:gd name="connsiteX8" fmla="*/ 1391018 w 2088198"/>
                <a:gd name="connsiteY8" fmla="*/ 56488 h 584674"/>
                <a:gd name="connsiteX9" fmla="*/ 1754660 w 2088198"/>
                <a:gd name="connsiteY9" fmla="*/ 74141 h 584674"/>
                <a:gd name="connsiteX10" fmla="*/ 2044161 w 2088198"/>
                <a:gd name="connsiteY10" fmla="*/ 123568 h 584674"/>
                <a:gd name="connsiteX11" fmla="*/ 2037100 w 2088198"/>
                <a:gd name="connsiteY11" fmla="*/ 208300 h 584674"/>
                <a:gd name="connsiteX12" fmla="*/ 1832331 w 2088198"/>
                <a:gd name="connsiteY12" fmla="*/ 268318 h 584674"/>
                <a:gd name="connsiteX13" fmla="*/ 1451037 w 2088198"/>
                <a:gd name="connsiteY13" fmla="*/ 296562 h 584674"/>
                <a:gd name="connsiteX14" fmla="*/ 917931 w 2088198"/>
                <a:gd name="connsiteY14" fmla="*/ 257727 h 584674"/>
                <a:gd name="connsiteX15" fmla="*/ 751997 w 2088198"/>
                <a:gd name="connsiteY15" fmla="*/ 204769 h 584674"/>
                <a:gd name="connsiteX16" fmla="*/ 1129761 w 2088198"/>
                <a:gd name="connsiteY16" fmla="*/ 137690 h 584674"/>
                <a:gd name="connsiteX17" fmla="*/ 1737007 w 2088198"/>
                <a:gd name="connsiteY17" fmla="*/ 144751 h 584674"/>
                <a:gd name="connsiteX18" fmla="*/ 2082996 w 2088198"/>
                <a:gd name="connsiteY18" fmla="*/ 225952 h 584674"/>
                <a:gd name="connsiteX19" fmla="*/ 1885288 w 2088198"/>
                <a:gd name="connsiteY19" fmla="*/ 321276 h 584674"/>
                <a:gd name="connsiteX20" fmla="*/ 1482811 w 2088198"/>
                <a:gd name="connsiteY20" fmla="*/ 360111 h 584674"/>
                <a:gd name="connsiteX21" fmla="*/ 928522 w 2088198"/>
                <a:gd name="connsiteY21" fmla="*/ 335398 h 584674"/>
                <a:gd name="connsiteX22" fmla="*/ 737875 w 2088198"/>
                <a:gd name="connsiteY22" fmla="*/ 275379 h 584674"/>
                <a:gd name="connsiteX23" fmla="*/ 1023846 w 2088198"/>
                <a:gd name="connsiteY23" fmla="*/ 211830 h 584674"/>
                <a:gd name="connsiteX24" fmla="*/ 1719355 w 2088198"/>
                <a:gd name="connsiteY24" fmla="*/ 204769 h 584674"/>
                <a:gd name="connsiteX25" fmla="*/ 2068874 w 2088198"/>
                <a:gd name="connsiteY25" fmla="*/ 289501 h 584674"/>
                <a:gd name="connsiteX26" fmla="*/ 1945389 w 2088198"/>
                <a:gd name="connsiteY26" fmla="*/ 402449 h 584674"/>
                <a:gd name="connsiteX27" fmla="*/ 1371151 w 2088198"/>
                <a:gd name="connsiteY27" fmla="*/ 436587 h 584674"/>
                <a:gd name="connsiteX28" fmla="*/ 946175 w 2088198"/>
                <a:gd name="connsiteY28" fmla="*/ 402477 h 584674"/>
                <a:gd name="connsiteX29" fmla="*/ 747069 w 2088198"/>
                <a:gd name="connsiteY29" fmla="*/ 343653 h 584674"/>
                <a:gd name="connsiteX30" fmla="*/ 852911 w 2088198"/>
                <a:gd name="connsiteY30" fmla="*/ 298581 h 584674"/>
                <a:gd name="connsiteX31" fmla="*/ 999546 w 2088198"/>
                <a:gd name="connsiteY31" fmla="*/ 272646 h 584674"/>
                <a:gd name="connsiteX32" fmla="*/ 1386090 w 2088198"/>
                <a:gd name="connsiteY32" fmla="*/ 270626 h 584674"/>
                <a:gd name="connsiteX33" fmla="*/ 1737007 w 2088198"/>
                <a:gd name="connsiteY33" fmla="*/ 291809 h 584674"/>
                <a:gd name="connsiteX34" fmla="*/ 1965175 w 2088198"/>
                <a:gd name="connsiteY34" fmla="*/ 350633 h 584674"/>
                <a:gd name="connsiteX35" fmla="*/ 2068874 w 2088198"/>
                <a:gd name="connsiteY35" fmla="*/ 423660 h 584674"/>
                <a:gd name="connsiteX36" fmla="*/ 1857044 w 2088198"/>
                <a:gd name="connsiteY36" fmla="*/ 494270 h 584674"/>
                <a:gd name="connsiteX37" fmla="*/ 1372217 w 2088198"/>
                <a:gd name="connsiteY37" fmla="*/ 517816 h 584674"/>
                <a:gd name="connsiteX38" fmla="*/ 903809 w 2088198"/>
                <a:gd name="connsiteY38" fmla="*/ 476618 h 584674"/>
                <a:gd name="connsiteX39" fmla="*/ 751997 w 2088198"/>
                <a:gd name="connsiteY39" fmla="*/ 427191 h 584674"/>
                <a:gd name="connsiteX40" fmla="*/ 981811 w 2088198"/>
                <a:gd name="connsiteY40" fmla="*/ 373835 h 584674"/>
                <a:gd name="connsiteX41" fmla="*/ 1624031 w 2088198"/>
                <a:gd name="connsiteY41" fmla="*/ 388355 h 584674"/>
                <a:gd name="connsiteX42" fmla="*/ 1961645 w 2088198"/>
                <a:gd name="connsiteY42" fmla="*/ 422067 h 584674"/>
                <a:gd name="connsiteX43" fmla="*/ 2082996 w 2088198"/>
                <a:gd name="connsiteY43" fmla="*/ 480148 h 584674"/>
                <a:gd name="connsiteX44" fmla="*/ 1982496 w 2088198"/>
                <a:gd name="connsiteY44" fmla="*/ 538202 h 584674"/>
                <a:gd name="connsiteX45" fmla="*/ 1592422 w 2088198"/>
                <a:gd name="connsiteY45" fmla="*/ 582415 h 584674"/>
                <a:gd name="connsiteX46" fmla="*/ 1188466 w 2088198"/>
                <a:gd name="connsiteY46" fmla="*/ 572573 h 584674"/>
                <a:gd name="connsiteX47" fmla="*/ 859963 w 2088198"/>
                <a:gd name="connsiteY47" fmla="*/ 524107 h 584674"/>
                <a:gd name="connsiteX48" fmla="*/ 476617 w 2088198"/>
                <a:gd name="connsiteY48" fmla="*/ 427191 h 584674"/>
                <a:gd name="connsiteX49" fmla="*/ 0 w 2088198"/>
                <a:gd name="connsiteY49" fmla="*/ 285971 h 584674"/>
                <a:gd name="connsiteX0" fmla="*/ 540167 w 2088198"/>
                <a:gd name="connsiteY0" fmla="*/ 0 h 584674"/>
                <a:gd name="connsiteX1" fmla="*/ 1468689 w 2088198"/>
                <a:gd name="connsiteY1" fmla="*/ 10592 h 584674"/>
                <a:gd name="connsiteX2" fmla="*/ 1920593 w 2088198"/>
                <a:gd name="connsiteY2" fmla="*/ 49427 h 584674"/>
                <a:gd name="connsiteX3" fmla="*/ 2086527 w 2088198"/>
                <a:gd name="connsiteY3" fmla="*/ 116507 h 584674"/>
                <a:gd name="connsiteX4" fmla="*/ 1835861 w 2088198"/>
                <a:gd name="connsiteY4" fmla="*/ 208300 h 584674"/>
                <a:gd name="connsiteX5" fmla="*/ 1405140 w 2088198"/>
                <a:gd name="connsiteY5" fmla="*/ 236544 h 584674"/>
                <a:gd name="connsiteX6" fmla="*/ 776711 w 2088198"/>
                <a:gd name="connsiteY6" fmla="*/ 158873 h 584674"/>
                <a:gd name="connsiteX7" fmla="*/ 896748 w 2088198"/>
                <a:gd name="connsiteY7" fmla="*/ 81202 h 584674"/>
                <a:gd name="connsiteX8" fmla="*/ 1391018 w 2088198"/>
                <a:gd name="connsiteY8" fmla="*/ 56488 h 584674"/>
                <a:gd name="connsiteX9" fmla="*/ 1754660 w 2088198"/>
                <a:gd name="connsiteY9" fmla="*/ 74141 h 584674"/>
                <a:gd name="connsiteX10" fmla="*/ 2044161 w 2088198"/>
                <a:gd name="connsiteY10" fmla="*/ 123568 h 584674"/>
                <a:gd name="connsiteX11" fmla="*/ 2037100 w 2088198"/>
                <a:gd name="connsiteY11" fmla="*/ 208300 h 584674"/>
                <a:gd name="connsiteX12" fmla="*/ 1832331 w 2088198"/>
                <a:gd name="connsiteY12" fmla="*/ 268318 h 584674"/>
                <a:gd name="connsiteX13" fmla="*/ 1451037 w 2088198"/>
                <a:gd name="connsiteY13" fmla="*/ 296562 h 584674"/>
                <a:gd name="connsiteX14" fmla="*/ 917931 w 2088198"/>
                <a:gd name="connsiteY14" fmla="*/ 257727 h 584674"/>
                <a:gd name="connsiteX15" fmla="*/ 751997 w 2088198"/>
                <a:gd name="connsiteY15" fmla="*/ 204769 h 584674"/>
                <a:gd name="connsiteX16" fmla="*/ 1129761 w 2088198"/>
                <a:gd name="connsiteY16" fmla="*/ 137690 h 584674"/>
                <a:gd name="connsiteX17" fmla="*/ 1737007 w 2088198"/>
                <a:gd name="connsiteY17" fmla="*/ 144751 h 584674"/>
                <a:gd name="connsiteX18" fmla="*/ 2082996 w 2088198"/>
                <a:gd name="connsiteY18" fmla="*/ 225952 h 584674"/>
                <a:gd name="connsiteX19" fmla="*/ 1885288 w 2088198"/>
                <a:gd name="connsiteY19" fmla="*/ 321276 h 584674"/>
                <a:gd name="connsiteX20" fmla="*/ 1482811 w 2088198"/>
                <a:gd name="connsiteY20" fmla="*/ 360111 h 584674"/>
                <a:gd name="connsiteX21" fmla="*/ 928522 w 2088198"/>
                <a:gd name="connsiteY21" fmla="*/ 335398 h 584674"/>
                <a:gd name="connsiteX22" fmla="*/ 737875 w 2088198"/>
                <a:gd name="connsiteY22" fmla="*/ 275379 h 584674"/>
                <a:gd name="connsiteX23" fmla="*/ 1023846 w 2088198"/>
                <a:gd name="connsiteY23" fmla="*/ 211830 h 584674"/>
                <a:gd name="connsiteX24" fmla="*/ 1719355 w 2088198"/>
                <a:gd name="connsiteY24" fmla="*/ 204769 h 584674"/>
                <a:gd name="connsiteX25" fmla="*/ 2068874 w 2088198"/>
                <a:gd name="connsiteY25" fmla="*/ 289501 h 584674"/>
                <a:gd name="connsiteX26" fmla="*/ 1945389 w 2088198"/>
                <a:gd name="connsiteY26" fmla="*/ 402449 h 584674"/>
                <a:gd name="connsiteX27" fmla="*/ 1371151 w 2088198"/>
                <a:gd name="connsiteY27" fmla="*/ 436587 h 584674"/>
                <a:gd name="connsiteX28" fmla="*/ 946175 w 2088198"/>
                <a:gd name="connsiteY28" fmla="*/ 402477 h 584674"/>
                <a:gd name="connsiteX29" fmla="*/ 747069 w 2088198"/>
                <a:gd name="connsiteY29" fmla="*/ 343653 h 584674"/>
                <a:gd name="connsiteX30" fmla="*/ 852911 w 2088198"/>
                <a:gd name="connsiteY30" fmla="*/ 298581 h 584674"/>
                <a:gd name="connsiteX31" fmla="*/ 999546 w 2088198"/>
                <a:gd name="connsiteY31" fmla="*/ 272646 h 584674"/>
                <a:gd name="connsiteX32" fmla="*/ 1386090 w 2088198"/>
                <a:gd name="connsiteY32" fmla="*/ 270626 h 584674"/>
                <a:gd name="connsiteX33" fmla="*/ 1737007 w 2088198"/>
                <a:gd name="connsiteY33" fmla="*/ 291809 h 584674"/>
                <a:gd name="connsiteX34" fmla="*/ 1965175 w 2088198"/>
                <a:gd name="connsiteY34" fmla="*/ 350633 h 584674"/>
                <a:gd name="connsiteX35" fmla="*/ 2073637 w 2088198"/>
                <a:gd name="connsiteY35" fmla="*/ 418962 h 584674"/>
                <a:gd name="connsiteX36" fmla="*/ 1857044 w 2088198"/>
                <a:gd name="connsiteY36" fmla="*/ 494270 h 584674"/>
                <a:gd name="connsiteX37" fmla="*/ 1372217 w 2088198"/>
                <a:gd name="connsiteY37" fmla="*/ 517816 h 584674"/>
                <a:gd name="connsiteX38" fmla="*/ 903809 w 2088198"/>
                <a:gd name="connsiteY38" fmla="*/ 476618 h 584674"/>
                <a:gd name="connsiteX39" fmla="*/ 751997 w 2088198"/>
                <a:gd name="connsiteY39" fmla="*/ 427191 h 584674"/>
                <a:gd name="connsiteX40" fmla="*/ 981811 w 2088198"/>
                <a:gd name="connsiteY40" fmla="*/ 373835 h 584674"/>
                <a:gd name="connsiteX41" fmla="*/ 1624031 w 2088198"/>
                <a:gd name="connsiteY41" fmla="*/ 388355 h 584674"/>
                <a:gd name="connsiteX42" fmla="*/ 1961645 w 2088198"/>
                <a:gd name="connsiteY42" fmla="*/ 422067 h 584674"/>
                <a:gd name="connsiteX43" fmla="*/ 2082996 w 2088198"/>
                <a:gd name="connsiteY43" fmla="*/ 480148 h 584674"/>
                <a:gd name="connsiteX44" fmla="*/ 1982496 w 2088198"/>
                <a:gd name="connsiteY44" fmla="*/ 538202 h 584674"/>
                <a:gd name="connsiteX45" fmla="*/ 1592422 w 2088198"/>
                <a:gd name="connsiteY45" fmla="*/ 582415 h 584674"/>
                <a:gd name="connsiteX46" fmla="*/ 1188466 w 2088198"/>
                <a:gd name="connsiteY46" fmla="*/ 572573 h 584674"/>
                <a:gd name="connsiteX47" fmla="*/ 859963 w 2088198"/>
                <a:gd name="connsiteY47" fmla="*/ 524107 h 584674"/>
                <a:gd name="connsiteX48" fmla="*/ 476617 w 2088198"/>
                <a:gd name="connsiteY48" fmla="*/ 427191 h 584674"/>
                <a:gd name="connsiteX49" fmla="*/ 0 w 2088198"/>
                <a:gd name="connsiteY49" fmla="*/ 285971 h 584674"/>
                <a:gd name="connsiteX0" fmla="*/ 540167 w 2088198"/>
                <a:gd name="connsiteY0" fmla="*/ 0 h 584674"/>
                <a:gd name="connsiteX1" fmla="*/ 1468689 w 2088198"/>
                <a:gd name="connsiteY1" fmla="*/ 10592 h 584674"/>
                <a:gd name="connsiteX2" fmla="*/ 1920593 w 2088198"/>
                <a:gd name="connsiteY2" fmla="*/ 49427 h 584674"/>
                <a:gd name="connsiteX3" fmla="*/ 2086527 w 2088198"/>
                <a:gd name="connsiteY3" fmla="*/ 116507 h 584674"/>
                <a:gd name="connsiteX4" fmla="*/ 1835861 w 2088198"/>
                <a:gd name="connsiteY4" fmla="*/ 208300 h 584674"/>
                <a:gd name="connsiteX5" fmla="*/ 1405140 w 2088198"/>
                <a:gd name="connsiteY5" fmla="*/ 236544 h 584674"/>
                <a:gd name="connsiteX6" fmla="*/ 776711 w 2088198"/>
                <a:gd name="connsiteY6" fmla="*/ 158873 h 584674"/>
                <a:gd name="connsiteX7" fmla="*/ 896748 w 2088198"/>
                <a:gd name="connsiteY7" fmla="*/ 81202 h 584674"/>
                <a:gd name="connsiteX8" fmla="*/ 1391018 w 2088198"/>
                <a:gd name="connsiteY8" fmla="*/ 56488 h 584674"/>
                <a:gd name="connsiteX9" fmla="*/ 1754660 w 2088198"/>
                <a:gd name="connsiteY9" fmla="*/ 74141 h 584674"/>
                <a:gd name="connsiteX10" fmla="*/ 2044161 w 2088198"/>
                <a:gd name="connsiteY10" fmla="*/ 123568 h 584674"/>
                <a:gd name="connsiteX11" fmla="*/ 2037100 w 2088198"/>
                <a:gd name="connsiteY11" fmla="*/ 208300 h 584674"/>
                <a:gd name="connsiteX12" fmla="*/ 1832331 w 2088198"/>
                <a:gd name="connsiteY12" fmla="*/ 268318 h 584674"/>
                <a:gd name="connsiteX13" fmla="*/ 1451037 w 2088198"/>
                <a:gd name="connsiteY13" fmla="*/ 296562 h 584674"/>
                <a:gd name="connsiteX14" fmla="*/ 917931 w 2088198"/>
                <a:gd name="connsiteY14" fmla="*/ 257727 h 584674"/>
                <a:gd name="connsiteX15" fmla="*/ 751997 w 2088198"/>
                <a:gd name="connsiteY15" fmla="*/ 204769 h 584674"/>
                <a:gd name="connsiteX16" fmla="*/ 1129761 w 2088198"/>
                <a:gd name="connsiteY16" fmla="*/ 137690 h 584674"/>
                <a:gd name="connsiteX17" fmla="*/ 1737007 w 2088198"/>
                <a:gd name="connsiteY17" fmla="*/ 144751 h 584674"/>
                <a:gd name="connsiteX18" fmla="*/ 2082996 w 2088198"/>
                <a:gd name="connsiteY18" fmla="*/ 225952 h 584674"/>
                <a:gd name="connsiteX19" fmla="*/ 1885288 w 2088198"/>
                <a:gd name="connsiteY19" fmla="*/ 321276 h 584674"/>
                <a:gd name="connsiteX20" fmla="*/ 1482811 w 2088198"/>
                <a:gd name="connsiteY20" fmla="*/ 360111 h 584674"/>
                <a:gd name="connsiteX21" fmla="*/ 928522 w 2088198"/>
                <a:gd name="connsiteY21" fmla="*/ 335398 h 584674"/>
                <a:gd name="connsiteX22" fmla="*/ 737875 w 2088198"/>
                <a:gd name="connsiteY22" fmla="*/ 275379 h 584674"/>
                <a:gd name="connsiteX23" fmla="*/ 1023846 w 2088198"/>
                <a:gd name="connsiteY23" fmla="*/ 211830 h 584674"/>
                <a:gd name="connsiteX24" fmla="*/ 1719355 w 2088198"/>
                <a:gd name="connsiteY24" fmla="*/ 204769 h 584674"/>
                <a:gd name="connsiteX25" fmla="*/ 2068874 w 2088198"/>
                <a:gd name="connsiteY25" fmla="*/ 289501 h 584674"/>
                <a:gd name="connsiteX26" fmla="*/ 1945389 w 2088198"/>
                <a:gd name="connsiteY26" fmla="*/ 402449 h 584674"/>
                <a:gd name="connsiteX27" fmla="*/ 1371151 w 2088198"/>
                <a:gd name="connsiteY27" fmla="*/ 436587 h 584674"/>
                <a:gd name="connsiteX28" fmla="*/ 946175 w 2088198"/>
                <a:gd name="connsiteY28" fmla="*/ 402477 h 584674"/>
                <a:gd name="connsiteX29" fmla="*/ 747069 w 2088198"/>
                <a:gd name="connsiteY29" fmla="*/ 343653 h 584674"/>
                <a:gd name="connsiteX30" fmla="*/ 852911 w 2088198"/>
                <a:gd name="connsiteY30" fmla="*/ 298581 h 584674"/>
                <a:gd name="connsiteX31" fmla="*/ 999546 w 2088198"/>
                <a:gd name="connsiteY31" fmla="*/ 272646 h 584674"/>
                <a:gd name="connsiteX32" fmla="*/ 1386090 w 2088198"/>
                <a:gd name="connsiteY32" fmla="*/ 270626 h 584674"/>
                <a:gd name="connsiteX33" fmla="*/ 1737007 w 2088198"/>
                <a:gd name="connsiteY33" fmla="*/ 291809 h 584674"/>
                <a:gd name="connsiteX34" fmla="*/ 1965175 w 2088198"/>
                <a:gd name="connsiteY34" fmla="*/ 350633 h 584674"/>
                <a:gd name="connsiteX35" fmla="*/ 2073637 w 2088198"/>
                <a:gd name="connsiteY35" fmla="*/ 418962 h 584674"/>
                <a:gd name="connsiteX36" fmla="*/ 1857044 w 2088198"/>
                <a:gd name="connsiteY36" fmla="*/ 494270 h 584674"/>
                <a:gd name="connsiteX37" fmla="*/ 1372217 w 2088198"/>
                <a:gd name="connsiteY37" fmla="*/ 517816 h 584674"/>
                <a:gd name="connsiteX38" fmla="*/ 903809 w 2088198"/>
                <a:gd name="connsiteY38" fmla="*/ 476618 h 584674"/>
                <a:gd name="connsiteX39" fmla="*/ 751997 w 2088198"/>
                <a:gd name="connsiteY39" fmla="*/ 427191 h 584674"/>
                <a:gd name="connsiteX40" fmla="*/ 981811 w 2088198"/>
                <a:gd name="connsiteY40" fmla="*/ 373835 h 584674"/>
                <a:gd name="connsiteX41" fmla="*/ 1624031 w 2088198"/>
                <a:gd name="connsiteY41" fmla="*/ 388355 h 584674"/>
                <a:gd name="connsiteX42" fmla="*/ 1961645 w 2088198"/>
                <a:gd name="connsiteY42" fmla="*/ 422067 h 584674"/>
                <a:gd name="connsiteX43" fmla="*/ 2082996 w 2088198"/>
                <a:gd name="connsiteY43" fmla="*/ 480148 h 584674"/>
                <a:gd name="connsiteX44" fmla="*/ 1982496 w 2088198"/>
                <a:gd name="connsiteY44" fmla="*/ 538202 h 584674"/>
                <a:gd name="connsiteX45" fmla="*/ 1592422 w 2088198"/>
                <a:gd name="connsiteY45" fmla="*/ 582415 h 584674"/>
                <a:gd name="connsiteX46" fmla="*/ 1188466 w 2088198"/>
                <a:gd name="connsiteY46" fmla="*/ 572573 h 584674"/>
                <a:gd name="connsiteX47" fmla="*/ 859963 w 2088198"/>
                <a:gd name="connsiteY47" fmla="*/ 524107 h 584674"/>
                <a:gd name="connsiteX48" fmla="*/ 476617 w 2088198"/>
                <a:gd name="connsiteY48" fmla="*/ 427191 h 584674"/>
                <a:gd name="connsiteX49" fmla="*/ 0 w 2088198"/>
                <a:gd name="connsiteY49" fmla="*/ 285971 h 584674"/>
                <a:gd name="connsiteX0" fmla="*/ 540167 w 2088198"/>
                <a:gd name="connsiteY0" fmla="*/ 0 h 584674"/>
                <a:gd name="connsiteX1" fmla="*/ 1468689 w 2088198"/>
                <a:gd name="connsiteY1" fmla="*/ 10592 h 584674"/>
                <a:gd name="connsiteX2" fmla="*/ 1920593 w 2088198"/>
                <a:gd name="connsiteY2" fmla="*/ 49427 h 584674"/>
                <a:gd name="connsiteX3" fmla="*/ 2086527 w 2088198"/>
                <a:gd name="connsiteY3" fmla="*/ 116507 h 584674"/>
                <a:gd name="connsiteX4" fmla="*/ 1835861 w 2088198"/>
                <a:gd name="connsiteY4" fmla="*/ 208300 h 584674"/>
                <a:gd name="connsiteX5" fmla="*/ 1405140 w 2088198"/>
                <a:gd name="connsiteY5" fmla="*/ 236544 h 584674"/>
                <a:gd name="connsiteX6" fmla="*/ 776711 w 2088198"/>
                <a:gd name="connsiteY6" fmla="*/ 158873 h 584674"/>
                <a:gd name="connsiteX7" fmla="*/ 896748 w 2088198"/>
                <a:gd name="connsiteY7" fmla="*/ 81202 h 584674"/>
                <a:gd name="connsiteX8" fmla="*/ 1391018 w 2088198"/>
                <a:gd name="connsiteY8" fmla="*/ 56488 h 584674"/>
                <a:gd name="connsiteX9" fmla="*/ 1754660 w 2088198"/>
                <a:gd name="connsiteY9" fmla="*/ 74141 h 584674"/>
                <a:gd name="connsiteX10" fmla="*/ 2044161 w 2088198"/>
                <a:gd name="connsiteY10" fmla="*/ 123568 h 584674"/>
                <a:gd name="connsiteX11" fmla="*/ 2037100 w 2088198"/>
                <a:gd name="connsiteY11" fmla="*/ 208300 h 584674"/>
                <a:gd name="connsiteX12" fmla="*/ 1832331 w 2088198"/>
                <a:gd name="connsiteY12" fmla="*/ 268318 h 584674"/>
                <a:gd name="connsiteX13" fmla="*/ 1451037 w 2088198"/>
                <a:gd name="connsiteY13" fmla="*/ 296562 h 584674"/>
                <a:gd name="connsiteX14" fmla="*/ 917931 w 2088198"/>
                <a:gd name="connsiteY14" fmla="*/ 257727 h 584674"/>
                <a:gd name="connsiteX15" fmla="*/ 751997 w 2088198"/>
                <a:gd name="connsiteY15" fmla="*/ 204769 h 584674"/>
                <a:gd name="connsiteX16" fmla="*/ 1129761 w 2088198"/>
                <a:gd name="connsiteY16" fmla="*/ 137690 h 584674"/>
                <a:gd name="connsiteX17" fmla="*/ 1737007 w 2088198"/>
                <a:gd name="connsiteY17" fmla="*/ 144751 h 584674"/>
                <a:gd name="connsiteX18" fmla="*/ 2082996 w 2088198"/>
                <a:gd name="connsiteY18" fmla="*/ 225952 h 584674"/>
                <a:gd name="connsiteX19" fmla="*/ 1885288 w 2088198"/>
                <a:gd name="connsiteY19" fmla="*/ 321276 h 584674"/>
                <a:gd name="connsiteX20" fmla="*/ 1482811 w 2088198"/>
                <a:gd name="connsiteY20" fmla="*/ 360111 h 584674"/>
                <a:gd name="connsiteX21" fmla="*/ 928522 w 2088198"/>
                <a:gd name="connsiteY21" fmla="*/ 335398 h 584674"/>
                <a:gd name="connsiteX22" fmla="*/ 737875 w 2088198"/>
                <a:gd name="connsiteY22" fmla="*/ 275379 h 584674"/>
                <a:gd name="connsiteX23" fmla="*/ 1023846 w 2088198"/>
                <a:gd name="connsiteY23" fmla="*/ 211830 h 584674"/>
                <a:gd name="connsiteX24" fmla="*/ 1719355 w 2088198"/>
                <a:gd name="connsiteY24" fmla="*/ 204769 h 584674"/>
                <a:gd name="connsiteX25" fmla="*/ 2068874 w 2088198"/>
                <a:gd name="connsiteY25" fmla="*/ 289501 h 584674"/>
                <a:gd name="connsiteX26" fmla="*/ 1945389 w 2088198"/>
                <a:gd name="connsiteY26" fmla="*/ 402449 h 584674"/>
                <a:gd name="connsiteX27" fmla="*/ 1371151 w 2088198"/>
                <a:gd name="connsiteY27" fmla="*/ 436587 h 584674"/>
                <a:gd name="connsiteX28" fmla="*/ 946175 w 2088198"/>
                <a:gd name="connsiteY28" fmla="*/ 402477 h 584674"/>
                <a:gd name="connsiteX29" fmla="*/ 747069 w 2088198"/>
                <a:gd name="connsiteY29" fmla="*/ 343653 h 584674"/>
                <a:gd name="connsiteX30" fmla="*/ 852911 w 2088198"/>
                <a:gd name="connsiteY30" fmla="*/ 298581 h 584674"/>
                <a:gd name="connsiteX31" fmla="*/ 999546 w 2088198"/>
                <a:gd name="connsiteY31" fmla="*/ 272646 h 584674"/>
                <a:gd name="connsiteX32" fmla="*/ 1386090 w 2088198"/>
                <a:gd name="connsiteY32" fmla="*/ 270626 h 584674"/>
                <a:gd name="connsiteX33" fmla="*/ 1722719 w 2088198"/>
                <a:gd name="connsiteY33" fmla="*/ 324697 h 584674"/>
                <a:gd name="connsiteX34" fmla="*/ 1965175 w 2088198"/>
                <a:gd name="connsiteY34" fmla="*/ 350633 h 584674"/>
                <a:gd name="connsiteX35" fmla="*/ 2073637 w 2088198"/>
                <a:gd name="connsiteY35" fmla="*/ 418962 h 584674"/>
                <a:gd name="connsiteX36" fmla="*/ 1857044 w 2088198"/>
                <a:gd name="connsiteY36" fmla="*/ 494270 h 584674"/>
                <a:gd name="connsiteX37" fmla="*/ 1372217 w 2088198"/>
                <a:gd name="connsiteY37" fmla="*/ 517816 h 584674"/>
                <a:gd name="connsiteX38" fmla="*/ 903809 w 2088198"/>
                <a:gd name="connsiteY38" fmla="*/ 476618 h 584674"/>
                <a:gd name="connsiteX39" fmla="*/ 751997 w 2088198"/>
                <a:gd name="connsiteY39" fmla="*/ 427191 h 584674"/>
                <a:gd name="connsiteX40" fmla="*/ 981811 w 2088198"/>
                <a:gd name="connsiteY40" fmla="*/ 373835 h 584674"/>
                <a:gd name="connsiteX41" fmla="*/ 1624031 w 2088198"/>
                <a:gd name="connsiteY41" fmla="*/ 388355 h 584674"/>
                <a:gd name="connsiteX42" fmla="*/ 1961645 w 2088198"/>
                <a:gd name="connsiteY42" fmla="*/ 422067 h 584674"/>
                <a:gd name="connsiteX43" fmla="*/ 2082996 w 2088198"/>
                <a:gd name="connsiteY43" fmla="*/ 480148 h 584674"/>
                <a:gd name="connsiteX44" fmla="*/ 1982496 w 2088198"/>
                <a:gd name="connsiteY44" fmla="*/ 538202 h 584674"/>
                <a:gd name="connsiteX45" fmla="*/ 1592422 w 2088198"/>
                <a:gd name="connsiteY45" fmla="*/ 582415 h 584674"/>
                <a:gd name="connsiteX46" fmla="*/ 1188466 w 2088198"/>
                <a:gd name="connsiteY46" fmla="*/ 572573 h 584674"/>
                <a:gd name="connsiteX47" fmla="*/ 859963 w 2088198"/>
                <a:gd name="connsiteY47" fmla="*/ 524107 h 584674"/>
                <a:gd name="connsiteX48" fmla="*/ 476617 w 2088198"/>
                <a:gd name="connsiteY48" fmla="*/ 427191 h 584674"/>
                <a:gd name="connsiteX49" fmla="*/ 0 w 2088198"/>
                <a:gd name="connsiteY49" fmla="*/ 285971 h 584674"/>
                <a:gd name="connsiteX0" fmla="*/ 540167 w 2088198"/>
                <a:gd name="connsiteY0" fmla="*/ 0 h 584674"/>
                <a:gd name="connsiteX1" fmla="*/ 1468689 w 2088198"/>
                <a:gd name="connsiteY1" fmla="*/ 10592 h 584674"/>
                <a:gd name="connsiteX2" fmla="*/ 1920593 w 2088198"/>
                <a:gd name="connsiteY2" fmla="*/ 49427 h 584674"/>
                <a:gd name="connsiteX3" fmla="*/ 2086527 w 2088198"/>
                <a:gd name="connsiteY3" fmla="*/ 116507 h 584674"/>
                <a:gd name="connsiteX4" fmla="*/ 1835861 w 2088198"/>
                <a:gd name="connsiteY4" fmla="*/ 208300 h 584674"/>
                <a:gd name="connsiteX5" fmla="*/ 1405140 w 2088198"/>
                <a:gd name="connsiteY5" fmla="*/ 236544 h 584674"/>
                <a:gd name="connsiteX6" fmla="*/ 776711 w 2088198"/>
                <a:gd name="connsiteY6" fmla="*/ 158873 h 584674"/>
                <a:gd name="connsiteX7" fmla="*/ 896748 w 2088198"/>
                <a:gd name="connsiteY7" fmla="*/ 81202 h 584674"/>
                <a:gd name="connsiteX8" fmla="*/ 1391018 w 2088198"/>
                <a:gd name="connsiteY8" fmla="*/ 56488 h 584674"/>
                <a:gd name="connsiteX9" fmla="*/ 1754660 w 2088198"/>
                <a:gd name="connsiteY9" fmla="*/ 74141 h 584674"/>
                <a:gd name="connsiteX10" fmla="*/ 2044161 w 2088198"/>
                <a:gd name="connsiteY10" fmla="*/ 123568 h 584674"/>
                <a:gd name="connsiteX11" fmla="*/ 2037100 w 2088198"/>
                <a:gd name="connsiteY11" fmla="*/ 208300 h 584674"/>
                <a:gd name="connsiteX12" fmla="*/ 1832331 w 2088198"/>
                <a:gd name="connsiteY12" fmla="*/ 268318 h 584674"/>
                <a:gd name="connsiteX13" fmla="*/ 1451037 w 2088198"/>
                <a:gd name="connsiteY13" fmla="*/ 296562 h 584674"/>
                <a:gd name="connsiteX14" fmla="*/ 917931 w 2088198"/>
                <a:gd name="connsiteY14" fmla="*/ 257727 h 584674"/>
                <a:gd name="connsiteX15" fmla="*/ 751997 w 2088198"/>
                <a:gd name="connsiteY15" fmla="*/ 204769 h 584674"/>
                <a:gd name="connsiteX16" fmla="*/ 1129761 w 2088198"/>
                <a:gd name="connsiteY16" fmla="*/ 137690 h 584674"/>
                <a:gd name="connsiteX17" fmla="*/ 1737007 w 2088198"/>
                <a:gd name="connsiteY17" fmla="*/ 144751 h 584674"/>
                <a:gd name="connsiteX18" fmla="*/ 2082996 w 2088198"/>
                <a:gd name="connsiteY18" fmla="*/ 225952 h 584674"/>
                <a:gd name="connsiteX19" fmla="*/ 1885288 w 2088198"/>
                <a:gd name="connsiteY19" fmla="*/ 321276 h 584674"/>
                <a:gd name="connsiteX20" fmla="*/ 1482811 w 2088198"/>
                <a:gd name="connsiteY20" fmla="*/ 360111 h 584674"/>
                <a:gd name="connsiteX21" fmla="*/ 928522 w 2088198"/>
                <a:gd name="connsiteY21" fmla="*/ 335398 h 584674"/>
                <a:gd name="connsiteX22" fmla="*/ 737875 w 2088198"/>
                <a:gd name="connsiteY22" fmla="*/ 275379 h 584674"/>
                <a:gd name="connsiteX23" fmla="*/ 1023846 w 2088198"/>
                <a:gd name="connsiteY23" fmla="*/ 211830 h 584674"/>
                <a:gd name="connsiteX24" fmla="*/ 1719355 w 2088198"/>
                <a:gd name="connsiteY24" fmla="*/ 204769 h 584674"/>
                <a:gd name="connsiteX25" fmla="*/ 2068874 w 2088198"/>
                <a:gd name="connsiteY25" fmla="*/ 289501 h 584674"/>
                <a:gd name="connsiteX26" fmla="*/ 1945389 w 2088198"/>
                <a:gd name="connsiteY26" fmla="*/ 402449 h 584674"/>
                <a:gd name="connsiteX27" fmla="*/ 1371151 w 2088198"/>
                <a:gd name="connsiteY27" fmla="*/ 436587 h 584674"/>
                <a:gd name="connsiteX28" fmla="*/ 946175 w 2088198"/>
                <a:gd name="connsiteY28" fmla="*/ 402477 h 584674"/>
                <a:gd name="connsiteX29" fmla="*/ 747069 w 2088198"/>
                <a:gd name="connsiteY29" fmla="*/ 343653 h 584674"/>
                <a:gd name="connsiteX30" fmla="*/ 852911 w 2088198"/>
                <a:gd name="connsiteY30" fmla="*/ 298581 h 584674"/>
                <a:gd name="connsiteX31" fmla="*/ 999546 w 2088198"/>
                <a:gd name="connsiteY31" fmla="*/ 272646 h 584674"/>
                <a:gd name="connsiteX32" fmla="*/ 1386090 w 2088198"/>
                <a:gd name="connsiteY32" fmla="*/ 270626 h 584674"/>
                <a:gd name="connsiteX33" fmla="*/ 1722719 w 2088198"/>
                <a:gd name="connsiteY33" fmla="*/ 324697 h 584674"/>
                <a:gd name="connsiteX34" fmla="*/ 1958031 w 2088198"/>
                <a:gd name="connsiteY34" fmla="*/ 363161 h 584674"/>
                <a:gd name="connsiteX35" fmla="*/ 2073637 w 2088198"/>
                <a:gd name="connsiteY35" fmla="*/ 418962 h 584674"/>
                <a:gd name="connsiteX36" fmla="*/ 1857044 w 2088198"/>
                <a:gd name="connsiteY36" fmla="*/ 494270 h 584674"/>
                <a:gd name="connsiteX37" fmla="*/ 1372217 w 2088198"/>
                <a:gd name="connsiteY37" fmla="*/ 517816 h 584674"/>
                <a:gd name="connsiteX38" fmla="*/ 903809 w 2088198"/>
                <a:gd name="connsiteY38" fmla="*/ 476618 h 584674"/>
                <a:gd name="connsiteX39" fmla="*/ 751997 w 2088198"/>
                <a:gd name="connsiteY39" fmla="*/ 427191 h 584674"/>
                <a:gd name="connsiteX40" fmla="*/ 981811 w 2088198"/>
                <a:gd name="connsiteY40" fmla="*/ 373835 h 584674"/>
                <a:gd name="connsiteX41" fmla="*/ 1624031 w 2088198"/>
                <a:gd name="connsiteY41" fmla="*/ 388355 h 584674"/>
                <a:gd name="connsiteX42" fmla="*/ 1961645 w 2088198"/>
                <a:gd name="connsiteY42" fmla="*/ 422067 h 584674"/>
                <a:gd name="connsiteX43" fmla="*/ 2082996 w 2088198"/>
                <a:gd name="connsiteY43" fmla="*/ 480148 h 584674"/>
                <a:gd name="connsiteX44" fmla="*/ 1982496 w 2088198"/>
                <a:gd name="connsiteY44" fmla="*/ 538202 h 584674"/>
                <a:gd name="connsiteX45" fmla="*/ 1592422 w 2088198"/>
                <a:gd name="connsiteY45" fmla="*/ 582415 h 584674"/>
                <a:gd name="connsiteX46" fmla="*/ 1188466 w 2088198"/>
                <a:gd name="connsiteY46" fmla="*/ 572573 h 584674"/>
                <a:gd name="connsiteX47" fmla="*/ 859963 w 2088198"/>
                <a:gd name="connsiteY47" fmla="*/ 524107 h 584674"/>
                <a:gd name="connsiteX48" fmla="*/ 476617 w 2088198"/>
                <a:gd name="connsiteY48" fmla="*/ 427191 h 584674"/>
                <a:gd name="connsiteX49" fmla="*/ 0 w 2088198"/>
                <a:gd name="connsiteY49" fmla="*/ 285971 h 584674"/>
                <a:gd name="connsiteX0" fmla="*/ 540167 w 2088198"/>
                <a:gd name="connsiteY0" fmla="*/ 0 h 584674"/>
                <a:gd name="connsiteX1" fmla="*/ 1468689 w 2088198"/>
                <a:gd name="connsiteY1" fmla="*/ 10592 h 584674"/>
                <a:gd name="connsiteX2" fmla="*/ 1920593 w 2088198"/>
                <a:gd name="connsiteY2" fmla="*/ 49427 h 584674"/>
                <a:gd name="connsiteX3" fmla="*/ 2086527 w 2088198"/>
                <a:gd name="connsiteY3" fmla="*/ 116507 h 584674"/>
                <a:gd name="connsiteX4" fmla="*/ 1835861 w 2088198"/>
                <a:gd name="connsiteY4" fmla="*/ 208300 h 584674"/>
                <a:gd name="connsiteX5" fmla="*/ 1405140 w 2088198"/>
                <a:gd name="connsiteY5" fmla="*/ 236544 h 584674"/>
                <a:gd name="connsiteX6" fmla="*/ 776711 w 2088198"/>
                <a:gd name="connsiteY6" fmla="*/ 158873 h 584674"/>
                <a:gd name="connsiteX7" fmla="*/ 896748 w 2088198"/>
                <a:gd name="connsiteY7" fmla="*/ 81202 h 584674"/>
                <a:gd name="connsiteX8" fmla="*/ 1391018 w 2088198"/>
                <a:gd name="connsiteY8" fmla="*/ 56488 h 584674"/>
                <a:gd name="connsiteX9" fmla="*/ 1754660 w 2088198"/>
                <a:gd name="connsiteY9" fmla="*/ 74141 h 584674"/>
                <a:gd name="connsiteX10" fmla="*/ 2044161 w 2088198"/>
                <a:gd name="connsiteY10" fmla="*/ 123568 h 584674"/>
                <a:gd name="connsiteX11" fmla="*/ 2037100 w 2088198"/>
                <a:gd name="connsiteY11" fmla="*/ 208300 h 584674"/>
                <a:gd name="connsiteX12" fmla="*/ 1832331 w 2088198"/>
                <a:gd name="connsiteY12" fmla="*/ 268318 h 584674"/>
                <a:gd name="connsiteX13" fmla="*/ 1451037 w 2088198"/>
                <a:gd name="connsiteY13" fmla="*/ 296562 h 584674"/>
                <a:gd name="connsiteX14" fmla="*/ 917931 w 2088198"/>
                <a:gd name="connsiteY14" fmla="*/ 257727 h 584674"/>
                <a:gd name="connsiteX15" fmla="*/ 751997 w 2088198"/>
                <a:gd name="connsiteY15" fmla="*/ 204769 h 584674"/>
                <a:gd name="connsiteX16" fmla="*/ 1129761 w 2088198"/>
                <a:gd name="connsiteY16" fmla="*/ 137690 h 584674"/>
                <a:gd name="connsiteX17" fmla="*/ 1737007 w 2088198"/>
                <a:gd name="connsiteY17" fmla="*/ 144751 h 584674"/>
                <a:gd name="connsiteX18" fmla="*/ 2082996 w 2088198"/>
                <a:gd name="connsiteY18" fmla="*/ 225952 h 584674"/>
                <a:gd name="connsiteX19" fmla="*/ 1885288 w 2088198"/>
                <a:gd name="connsiteY19" fmla="*/ 321276 h 584674"/>
                <a:gd name="connsiteX20" fmla="*/ 1482811 w 2088198"/>
                <a:gd name="connsiteY20" fmla="*/ 360111 h 584674"/>
                <a:gd name="connsiteX21" fmla="*/ 928522 w 2088198"/>
                <a:gd name="connsiteY21" fmla="*/ 335398 h 584674"/>
                <a:gd name="connsiteX22" fmla="*/ 737875 w 2088198"/>
                <a:gd name="connsiteY22" fmla="*/ 275379 h 584674"/>
                <a:gd name="connsiteX23" fmla="*/ 1023846 w 2088198"/>
                <a:gd name="connsiteY23" fmla="*/ 211830 h 584674"/>
                <a:gd name="connsiteX24" fmla="*/ 1719355 w 2088198"/>
                <a:gd name="connsiteY24" fmla="*/ 204769 h 584674"/>
                <a:gd name="connsiteX25" fmla="*/ 2068874 w 2088198"/>
                <a:gd name="connsiteY25" fmla="*/ 289501 h 584674"/>
                <a:gd name="connsiteX26" fmla="*/ 1945389 w 2088198"/>
                <a:gd name="connsiteY26" fmla="*/ 402449 h 584674"/>
                <a:gd name="connsiteX27" fmla="*/ 1371151 w 2088198"/>
                <a:gd name="connsiteY27" fmla="*/ 436587 h 584674"/>
                <a:gd name="connsiteX28" fmla="*/ 946175 w 2088198"/>
                <a:gd name="connsiteY28" fmla="*/ 402477 h 584674"/>
                <a:gd name="connsiteX29" fmla="*/ 747069 w 2088198"/>
                <a:gd name="connsiteY29" fmla="*/ 343653 h 584674"/>
                <a:gd name="connsiteX30" fmla="*/ 852911 w 2088198"/>
                <a:gd name="connsiteY30" fmla="*/ 298581 h 584674"/>
                <a:gd name="connsiteX31" fmla="*/ 999546 w 2088198"/>
                <a:gd name="connsiteY31" fmla="*/ 272646 h 584674"/>
                <a:gd name="connsiteX32" fmla="*/ 1378946 w 2088198"/>
                <a:gd name="connsiteY32" fmla="*/ 300382 h 584674"/>
                <a:gd name="connsiteX33" fmla="*/ 1722719 w 2088198"/>
                <a:gd name="connsiteY33" fmla="*/ 324697 h 584674"/>
                <a:gd name="connsiteX34" fmla="*/ 1958031 w 2088198"/>
                <a:gd name="connsiteY34" fmla="*/ 363161 h 584674"/>
                <a:gd name="connsiteX35" fmla="*/ 2073637 w 2088198"/>
                <a:gd name="connsiteY35" fmla="*/ 418962 h 584674"/>
                <a:gd name="connsiteX36" fmla="*/ 1857044 w 2088198"/>
                <a:gd name="connsiteY36" fmla="*/ 494270 h 584674"/>
                <a:gd name="connsiteX37" fmla="*/ 1372217 w 2088198"/>
                <a:gd name="connsiteY37" fmla="*/ 517816 h 584674"/>
                <a:gd name="connsiteX38" fmla="*/ 903809 w 2088198"/>
                <a:gd name="connsiteY38" fmla="*/ 476618 h 584674"/>
                <a:gd name="connsiteX39" fmla="*/ 751997 w 2088198"/>
                <a:gd name="connsiteY39" fmla="*/ 427191 h 584674"/>
                <a:gd name="connsiteX40" fmla="*/ 981811 w 2088198"/>
                <a:gd name="connsiteY40" fmla="*/ 373835 h 584674"/>
                <a:gd name="connsiteX41" fmla="*/ 1624031 w 2088198"/>
                <a:gd name="connsiteY41" fmla="*/ 388355 h 584674"/>
                <a:gd name="connsiteX42" fmla="*/ 1961645 w 2088198"/>
                <a:gd name="connsiteY42" fmla="*/ 422067 h 584674"/>
                <a:gd name="connsiteX43" fmla="*/ 2082996 w 2088198"/>
                <a:gd name="connsiteY43" fmla="*/ 480148 h 584674"/>
                <a:gd name="connsiteX44" fmla="*/ 1982496 w 2088198"/>
                <a:gd name="connsiteY44" fmla="*/ 538202 h 584674"/>
                <a:gd name="connsiteX45" fmla="*/ 1592422 w 2088198"/>
                <a:gd name="connsiteY45" fmla="*/ 582415 h 584674"/>
                <a:gd name="connsiteX46" fmla="*/ 1188466 w 2088198"/>
                <a:gd name="connsiteY46" fmla="*/ 572573 h 584674"/>
                <a:gd name="connsiteX47" fmla="*/ 859963 w 2088198"/>
                <a:gd name="connsiteY47" fmla="*/ 524107 h 584674"/>
                <a:gd name="connsiteX48" fmla="*/ 476617 w 2088198"/>
                <a:gd name="connsiteY48" fmla="*/ 427191 h 584674"/>
                <a:gd name="connsiteX49" fmla="*/ 0 w 2088198"/>
                <a:gd name="connsiteY49" fmla="*/ 285971 h 584674"/>
                <a:gd name="connsiteX0" fmla="*/ 540167 w 2088198"/>
                <a:gd name="connsiteY0" fmla="*/ 0 h 584674"/>
                <a:gd name="connsiteX1" fmla="*/ 1468689 w 2088198"/>
                <a:gd name="connsiteY1" fmla="*/ 10592 h 584674"/>
                <a:gd name="connsiteX2" fmla="*/ 1920593 w 2088198"/>
                <a:gd name="connsiteY2" fmla="*/ 49427 h 584674"/>
                <a:gd name="connsiteX3" fmla="*/ 2086527 w 2088198"/>
                <a:gd name="connsiteY3" fmla="*/ 116507 h 584674"/>
                <a:gd name="connsiteX4" fmla="*/ 1835861 w 2088198"/>
                <a:gd name="connsiteY4" fmla="*/ 208300 h 584674"/>
                <a:gd name="connsiteX5" fmla="*/ 1405140 w 2088198"/>
                <a:gd name="connsiteY5" fmla="*/ 236544 h 584674"/>
                <a:gd name="connsiteX6" fmla="*/ 776711 w 2088198"/>
                <a:gd name="connsiteY6" fmla="*/ 158873 h 584674"/>
                <a:gd name="connsiteX7" fmla="*/ 896748 w 2088198"/>
                <a:gd name="connsiteY7" fmla="*/ 81202 h 584674"/>
                <a:gd name="connsiteX8" fmla="*/ 1391018 w 2088198"/>
                <a:gd name="connsiteY8" fmla="*/ 56488 h 584674"/>
                <a:gd name="connsiteX9" fmla="*/ 1754660 w 2088198"/>
                <a:gd name="connsiteY9" fmla="*/ 74141 h 584674"/>
                <a:gd name="connsiteX10" fmla="*/ 2044161 w 2088198"/>
                <a:gd name="connsiteY10" fmla="*/ 123568 h 584674"/>
                <a:gd name="connsiteX11" fmla="*/ 2037100 w 2088198"/>
                <a:gd name="connsiteY11" fmla="*/ 208300 h 584674"/>
                <a:gd name="connsiteX12" fmla="*/ 1832331 w 2088198"/>
                <a:gd name="connsiteY12" fmla="*/ 268318 h 584674"/>
                <a:gd name="connsiteX13" fmla="*/ 1451037 w 2088198"/>
                <a:gd name="connsiteY13" fmla="*/ 296562 h 584674"/>
                <a:gd name="connsiteX14" fmla="*/ 917931 w 2088198"/>
                <a:gd name="connsiteY14" fmla="*/ 257727 h 584674"/>
                <a:gd name="connsiteX15" fmla="*/ 751997 w 2088198"/>
                <a:gd name="connsiteY15" fmla="*/ 204769 h 584674"/>
                <a:gd name="connsiteX16" fmla="*/ 1129761 w 2088198"/>
                <a:gd name="connsiteY16" fmla="*/ 137690 h 584674"/>
                <a:gd name="connsiteX17" fmla="*/ 1737007 w 2088198"/>
                <a:gd name="connsiteY17" fmla="*/ 144751 h 584674"/>
                <a:gd name="connsiteX18" fmla="*/ 2082996 w 2088198"/>
                <a:gd name="connsiteY18" fmla="*/ 225952 h 584674"/>
                <a:gd name="connsiteX19" fmla="*/ 1885288 w 2088198"/>
                <a:gd name="connsiteY19" fmla="*/ 321276 h 584674"/>
                <a:gd name="connsiteX20" fmla="*/ 1482811 w 2088198"/>
                <a:gd name="connsiteY20" fmla="*/ 360111 h 584674"/>
                <a:gd name="connsiteX21" fmla="*/ 928522 w 2088198"/>
                <a:gd name="connsiteY21" fmla="*/ 335398 h 584674"/>
                <a:gd name="connsiteX22" fmla="*/ 737875 w 2088198"/>
                <a:gd name="connsiteY22" fmla="*/ 275379 h 584674"/>
                <a:gd name="connsiteX23" fmla="*/ 1023846 w 2088198"/>
                <a:gd name="connsiteY23" fmla="*/ 211830 h 584674"/>
                <a:gd name="connsiteX24" fmla="*/ 1719355 w 2088198"/>
                <a:gd name="connsiteY24" fmla="*/ 204769 h 584674"/>
                <a:gd name="connsiteX25" fmla="*/ 2068874 w 2088198"/>
                <a:gd name="connsiteY25" fmla="*/ 289501 h 584674"/>
                <a:gd name="connsiteX26" fmla="*/ 1945389 w 2088198"/>
                <a:gd name="connsiteY26" fmla="*/ 402449 h 584674"/>
                <a:gd name="connsiteX27" fmla="*/ 1371151 w 2088198"/>
                <a:gd name="connsiteY27" fmla="*/ 436587 h 584674"/>
                <a:gd name="connsiteX28" fmla="*/ 946175 w 2088198"/>
                <a:gd name="connsiteY28" fmla="*/ 402477 h 584674"/>
                <a:gd name="connsiteX29" fmla="*/ 747069 w 2088198"/>
                <a:gd name="connsiteY29" fmla="*/ 343653 h 584674"/>
                <a:gd name="connsiteX30" fmla="*/ 852911 w 2088198"/>
                <a:gd name="connsiteY30" fmla="*/ 298581 h 584674"/>
                <a:gd name="connsiteX31" fmla="*/ 1006690 w 2088198"/>
                <a:gd name="connsiteY31" fmla="*/ 297703 h 584674"/>
                <a:gd name="connsiteX32" fmla="*/ 1378946 w 2088198"/>
                <a:gd name="connsiteY32" fmla="*/ 300382 h 584674"/>
                <a:gd name="connsiteX33" fmla="*/ 1722719 w 2088198"/>
                <a:gd name="connsiteY33" fmla="*/ 324697 h 584674"/>
                <a:gd name="connsiteX34" fmla="*/ 1958031 w 2088198"/>
                <a:gd name="connsiteY34" fmla="*/ 363161 h 584674"/>
                <a:gd name="connsiteX35" fmla="*/ 2073637 w 2088198"/>
                <a:gd name="connsiteY35" fmla="*/ 418962 h 584674"/>
                <a:gd name="connsiteX36" fmla="*/ 1857044 w 2088198"/>
                <a:gd name="connsiteY36" fmla="*/ 494270 h 584674"/>
                <a:gd name="connsiteX37" fmla="*/ 1372217 w 2088198"/>
                <a:gd name="connsiteY37" fmla="*/ 517816 h 584674"/>
                <a:gd name="connsiteX38" fmla="*/ 903809 w 2088198"/>
                <a:gd name="connsiteY38" fmla="*/ 476618 h 584674"/>
                <a:gd name="connsiteX39" fmla="*/ 751997 w 2088198"/>
                <a:gd name="connsiteY39" fmla="*/ 427191 h 584674"/>
                <a:gd name="connsiteX40" fmla="*/ 981811 w 2088198"/>
                <a:gd name="connsiteY40" fmla="*/ 373835 h 584674"/>
                <a:gd name="connsiteX41" fmla="*/ 1624031 w 2088198"/>
                <a:gd name="connsiteY41" fmla="*/ 388355 h 584674"/>
                <a:gd name="connsiteX42" fmla="*/ 1961645 w 2088198"/>
                <a:gd name="connsiteY42" fmla="*/ 422067 h 584674"/>
                <a:gd name="connsiteX43" fmla="*/ 2082996 w 2088198"/>
                <a:gd name="connsiteY43" fmla="*/ 480148 h 584674"/>
                <a:gd name="connsiteX44" fmla="*/ 1982496 w 2088198"/>
                <a:gd name="connsiteY44" fmla="*/ 538202 h 584674"/>
                <a:gd name="connsiteX45" fmla="*/ 1592422 w 2088198"/>
                <a:gd name="connsiteY45" fmla="*/ 582415 h 584674"/>
                <a:gd name="connsiteX46" fmla="*/ 1188466 w 2088198"/>
                <a:gd name="connsiteY46" fmla="*/ 572573 h 584674"/>
                <a:gd name="connsiteX47" fmla="*/ 859963 w 2088198"/>
                <a:gd name="connsiteY47" fmla="*/ 524107 h 584674"/>
                <a:gd name="connsiteX48" fmla="*/ 476617 w 2088198"/>
                <a:gd name="connsiteY48" fmla="*/ 427191 h 584674"/>
                <a:gd name="connsiteX49" fmla="*/ 0 w 2088198"/>
                <a:gd name="connsiteY49" fmla="*/ 285971 h 584674"/>
                <a:gd name="connsiteX0" fmla="*/ 540167 w 2088198"/>
                <a:gd name="connsiteY0" fmla="*/ 0 h 584674"/>
                <a:gd name="connsiteX1" fmla="*/ 1468689 w 2088198"/>
                <a:gd name="connsiteY1" fmla="*/ 10592 h 584674"/>
                <a:gd name="connsiteX2" fmla="*/ 1920593 w 2088198"/>
                <a:gd name="connsiteY2" fmla="*/ 49427 h 584674"/>
                <a:gd name="connsiteX3" fmla="*/ 2086527 w 2088198"/>
                <a:gd name="connsiteY3" fmla="*/ 116507 h 584674"/>
                <a:gd name="connsiteX4" fmla="*/ 1835861 w 2088198"/>
                <a:gd name="connsiteY4" fmla="*/ 208300 h 584674"/>
                <a:gd name="connsiteX5" fmla="*/ 1405140 w 2088198"/>
                <a:gd name="connsiteY5" fmla="*/ 236544 h 584674"/>
                <a:gd name="connsiteX6" fmla="*/ 776711 w 2088198"/>
                <a:gd name="connsiteY6" fmla="*/ 158873 h 584674"/>
                <a:gd name="connsiteX7" fmla="*/ 896748 w 2088198"/>
                <a:gd name="connsiteY7" fmla="*/ 81202 h 584674"/>
                <a:gd name="connsiteX8" fmla="*/ 1391018 w 2088198"/>
                <a:gd name="connsiteY8" fmla="*/ 56488 h 584674"/>
                <a:gd name="connsiteX9" fmla="*/ 1754660 w 2088198"/>
                <a:gd name="connsiteY9" fmla="*/ 74141 h 584674"/>
                <a:gd name="connsiteX10" fmla="*/ 2044161 w 2088198"/>
                <a:gd name="connsiteY10" fmla="*/ 123568 h 584674"/>
                <a:gd name="connsiteX11" fmla="*/ 2037100 w 2088198"/>
                <a:gd name="connsiteY11" fmla="*/ 208300 h 584674"/>
                <a:gd name="connsiteX12" fmla="*/ 1832331 w 2088198"/>
                <a:gd name="connsiteY12" fmla="*/ 268318 h 584674"/>
                <a:gd name="connsiteX13" fmla="*/ 1451037 w 2088198"/>
                <a:gd name="connsiteY13" fmla="*/ 296562 h 584674"/>
                <a:gd name="connsiteX14" fmla="*/ 917931 w 2088198"/>
                <a:gd name="connsiteY14" fmla="*/ 257727 h 584674"/>
                <a:gd name="connsiteX15" fmla="*/ 751997 w 2088198"/>
                <a:gd name="connsiteY15" fmla="*/ 204769 h 584674"/>
                <a:gd name="connsiteX16" fmla="*/ 1129761 w 2088198"/>
                <a:gd name="connsiteY16" fmla="*/ 137690 h 584674"/>
                <a:gd name="connsiteX17" fmla="*/ 1737007 w 2088198"/>
                <a:gd name="connsiteY17" fmla="*/ 144751 h 584674"/>
                <a:gd name="connsiteX18" fmla="*/ 2082996 w 2088198"/>
                <a:gd name="connsiteY18" fmla="*/ 225952 h 584674"/>
                <a:gd name="connsiteX19" fmla="*/ 1885288 w 2088198"/>
                <a:gd name="connsiteY19" fmla="*/ 321276 h 584674"/>
                <a:gd name="connsiteX20" fmla="*/ 1482811 w 2088198"/>
                <a:gd name="connsiteY20" fmla="*/ 360111 h 584674"/>
                <a:gd name="connsiteX21" fmla="*/ 928522 w 2088198"/>
                <a:gd name="connsiteY21" fmla="*/ 335398 h 584674"/>
                <a:gd name="connsiteX22" fmla="*/ 737875 w 2088198"/>
                <a:gd name="connsiteY22" fmla="*/ 275379 h 584674"/>
                <a:gd name="connsiteX23" fmla="*/ 1023846 w 2088198"/>
                <a:gd name="connsiteY23" fmla="*/ 211830 h 584674"/>
                <a:gd name="connsiteX24" fmla="*/ 1719355 w 2088198"/>
                <a:gd name="connsiteY24" fmla="*/ 204769 h 584674"/>
                <a:gd name="connsiteX25" fmla="*/ 2068874 w 2088198"/>
                <a:gd name="connsiteY25" fmla="*/ 289501 h 584674"/>
                <a:gd name="connsiteX26" fmla="*/ 1945389 w 2088198"/>
                <a:gd name="connsiteY26" fmla="*/ 402449 h 584674"/>
                <a:gd name="connsiteX27" fmla="*/ 1371151 w 2088198"/>
                <a:gd name="connsiteY27" fmla="*/ 436587 h 584674"/>
                <a:gd name="connsiteX28" fmla="*/ 946175 w 2088198"/>
                <a:gd name="connsiteY28" fmla="*/ 402477 h 584674"/>
                <a:gd name="connsiteX29" fmla="*/ 747069 w 2088198"/>
                <a:gd name="connsiteY29" fmla="*/ 343653 h 584674"/>
                <a:gd name="connsiteX30" fmla="*/ 838624 w 2088198"/>
                <a:gd name="connsiteY30" fmla="*/ 301713 h 584674"/>
                <a:gd name="connsiteX31" fmla="*/ 1006690 w 2088198"/>
                <a:gd name="connsiteY31" fmla="*/ 297703 h 584674"/>
                <a:gd name="connsiteX32" fmla="*/ 1378946 w 2088198"/>
                <a:gd name="connsiteY32" fmla="*/ 300382 h 584674"/>
                <a:gd name="connsiteX33" fmla="*/ 1722719 w 2088198"/>
                <a:gd name="connsiteY33" fmla="*/ 324697 h 584674"/>
                <a:gd name="connsiteX34" fmla="*/ 1958031 w 2088198"/>
                <a:gd name="connsiteY34" fmla="*/ 363161 h 584674"/>
                <a:gd name="connsiteX35" fmla="*/ 2073637 w 2088198"/>
                <a:gd name="connsiteY35" fmla="*/ 418962 h 584674"/>
                <a:gd name="connsiteX36" fmla="*/ 1857044 w 2088198"/>
                <a:gd name="connsiteY36" fmla="*/ 494270 h 584674"/>
                <a:gd name="connsiteX37" fmla="*/ 1372217 w 2088198"/>
                <a:gd name="connsiteY37" fmla="*/ 517816 h 584674"/>
                <a:gd name="connsiteX38" fmla="*/ 903809 w 2088198"/>
                <a:gd name="connsiteY38" fmla="*/ 476618 h 584674"/>
                <a:gd name="connsiteX39" fmla="*/ 751997 w 2088198"/>
                <a:gd name="connsiteY39" fmla="*/ 427191 h 584674"/>
                <a:gd name="connsiteX40" fmla="*/ 981811 w 2088198"/>
                <a:gd name="connsiteY40" fmla="*/ 373835 h 584674"/>
                <a:gd name="connsiteX41" fmla="*/ 1624031 w 2088198"/>
                <a:gd name="connsiteY41" fmla="*/ 388355 h 584674"/>
                <a:gd name="connsiteX42" fmla="*/ 1961645 w 2088198"/>
                <a:gd name="connsiteY42" fmla="*/ 422067 h 584674"/>
                <a:gd name="connsiteX43" fmla="*/ 2082996 w 2088198"/>
                <a:gd name="connsiteY43" fmla="*/ 480148 h 584674"/>
                <a:gd name="connsiteX44" fmla="*/ 1982496 w 2088198"/>
                <a:gd name="connsiteY44" fmla="*/ 538202 h 584674"/>
                <a:gd name="connsiteX45" fmla="*/ 1592422 w 2088198"/>
                <a:gd name="connsiteY45" fmla="*/ 582415 h 584674"/>
                <a:gd name="connsiteX46" fmla="*/ 1188466 w 2088198"/>
                <a:gd name="connsiteY46" fmla="*/ 572573 h 584674"/>
                <a:gd name="connsiteX47" fmla="*/ 859963 w 2088198"/>
                <a:gd name="connsiteY47" fmla="*/ 524107 h 584674"/>
                <a:gd name="connsiteX48" fmla="*/ 476617 w 2088198"/>
                <a:gd name="connsiteY48" fmla="*/ 427191 h 584674"/>
                <a:gd name="connsiteX49" fmla="*/ 0 w 2088198"/>
                <a:gd name="connsiteY49" fmla="*/ 285971 h 584674"/>
                <a:gd name="connsiteX0" fmla="*/ 540167 w 2088198"/>
                <a:gd name="connsiteY0" fmla="*/ 0 h 584674"/>
                <a:gd name="connsiteX1" fmla="*/ 1468689 w 2088198"/>
                <a:gd name="connsiteY1" fmla="*/ 10592 h 584674"/>
                <a:gd name="connsiteX2" fmla="*/ 1920593 w 2088198"/>
                <a:gd name="connsiteY2" fmla="*/ 49427 h 584674"/>
                <a:gd name="connsiteX3" fmla="*/ 2086527 w 2088198"/>
                <a:gd name="connsiteY3" fmla="*/ 116507 h 584674"/>
                <a:gd name="connsiteX4" fmla="*/ 1835861 w 2088198"/>
                <a:gd name="connsiteY4" fmla="*/ 208300 h 584674"/>
                <a:gd name="connsiteX5" fmla="*/ 1405140 w 2088198"/>
                <a:gd name="connsiteY5" fmla="*/ 236544 h 584674"/>
                <a:gd name="connsiteX6" fmla="*/ 776711 w 2088198"/>
                <a:gd name="connsiteY6" fmla="*/ 158873 h 584674"/>
                <a:gd name="connsiteX7" fmla="*/ 896748 w 2088198"/>
                <a:gd name="connsiteY7" fmla="*/ 81202 h 584674"/>
                <a:gd name="connsiteX8" fmla="*/ 1391018 w 2088198"/>
                <a:gd name="connsiteY8" fmla="*/ 56488 h 584674"/>
                <a:gd name="connsiteX9" fmla="*/ 1754660 w 2088198"/>
                <a:gd name="connsiteY9" fmla="*/ 74141 h 584674"/>
                <a:gd name="connsiteX10" fmla="*/ 2044161 w 2088198"/>
                <a:gd name="connsiteY10" fmla="*/ 123568 h 584674"/>
                <a:gd name="connsiteX11" fmla="*/ 2037100 w 2088198"/>
                <a:gd name="connsiteY11" fmla="*/ 208300 h 584674"/>
                <a:gd name="connsiteX12" fmla="*/ 1832331 w 2088198"/>
                <a:gd name="connsiteY12" fmla="*/ 268318 h 584674"/>
                <a:gd name="connsiteX13" fmla="*/ 1451037 w 2088198"/>
                <a:gd name="connsiteY13" fmla="*/ 296562 h 584674"/>
                <a:gd name="connsiteX14" fmla="*/ 917931 w 2088198"/>
                <a:gd name="connsiteY14" fmla="*/ 257727 h 584674"/>
                <a:gd name="connsiteX15" fmla="*/ 751997 w 2088198"/>
                <a:gd name="connsiteY15" fmla="*/ 204769 h 584674"/>
                <a:gd name="connsiteX16" fmla="*/ 1129761 w 2088198"/>
                <a:gd name="connsiteY16" fmla="*/ 137690 h 584674"/>
                <a:gd name="connsiteX17" fmla="*/ 1737007 w 2088198"/>
                <a:gd name="connsiteY17" fmla="*/ 144751 h 584674"/>
                <a:gd name="connsiteX18" fmla="*/ 2082996 w 2088198"/>
                <a:gd name="connsiteY18" fmla="*/ 225952 h 584674"/>
                <a:gd name="connsiteX19" fmla="*/ 1885288 w 2088198"/>
                <a:gd name="connsiteY19" fmla="*/ 321276 h 584674"/>
                <a:gd name="connsiteX20" fmla="*/ 1482811 w 2088198"/>
                <a:gd name="connsiteY20" fmla="*/ 360111 h 584674"/>
                <a:gd name="connsiteX21" fmla="*/ 928522 w 2088198"/>
                <a:gd name="connsiteY21" fmla="*/ 335398 h 584674"/>
                <a:gd name="connsiteX22" fmla="*/ 737875 w 2088198"/>
                <a:gd name="connsiteY22" fmla="*/ 275379 h 584674"/>
                <a:gd name="connsiteX23" fmla="*/ 1023846 w 2088198"/>
                <a:gd name="connsiteY23" fmla="*/ 211830 h 584674"/>
                <a:gd name="connsiteX24" fmla="*/ 1719355 w 2088198"/>
                <a:gd name="connsiteY24" fmla="*/ 204769 h 584674"/>
                <a:gd name="connsiteX25" fmla="*/ 2068874 w 2088198"/>
                <a:gd name="connsiteY25" fmla="*/ 289501 h 584674"/>
                <a:gd name="connsiteX26" fmla="*/ 1945389 w 2088198"/>
                <a:gd name="connsiteY26" fmla="*/ 402449 h 584674"/>
                <a:gd name="connsiteX27" fmla="*/ 1371151 w 2088198"/>
                <a:gd name="connsiteY27" fmla="*/ 436587 h 584674"/>
                <a:gd name="connsiteX28" fmla="*/ 946175 w 2088198"/>
                <a:gd name="connsiteY28" fmla="*/ 402477 h 584674"/>
                <a:gd name="connsiteX29" fmla="*/ 747069 w 2088198"/>
                <a:gd name="connsiteY29" fmla="*/ 343653 h 584674"/>
                <a:gd name="connsiteX30" fmla="*/ 838624 w 2088198"/>
                <a:gd name="connsiteY30" fmla="*/ 301713 h 584674"/>
                <a:gd name="connsiteX31" fmla="*/ 1006690 w 2088198"/>
                <a:gd name="connsiteY31" fmla="*/ 297703 h 584674"/>
                <a:gd name="connsiteX32" fmla="*/ 1378946 w 2088198"/>
                <a:gd name="connsiteY32" fmla="*/ 300382 h 584674"/>
                <a:gd name="connsiteX33" fmla="*/ 1722719 w 2088198"/>
                <a:gd name="connsiteY33" fmla="*/ 324697 h 584674"/>
                <a:gd name="connsiteX34" fmla="*/ 1958031 w 2088198"/>
                <a:gd name="connsiteY34" fmla="*/ 363161 h 584674"/>
                <a:gd name="connsiteX35" fmla="*/ 2073637 w 2088198"/>
                <a:gd name="connsiteY35" fmla="*/ 418962 h 584674"/>
                <a:gd name="connsiteX36" fmla="*/ 1857044 w 2088198"/>
                <a:gd name="connsiteY36" fmla="*/ 494270 h 584674"/>
                <a:gd name="connsiteX37" fmla="*/ 1372217 w 2088198"/>
                <a:gd name="connsiteY37" fmla="*/ 517816 h 584674"/>
                <a:gd name="connsiteX38" fmla="*/ 903809 w 2088198"/>
                <a:gd name="connsiteY38" fmla="*/ 476618 h 584674"/>
                <a:gd name="connsiteX39" fmla="*/ 751997 w 2088198"/>
                <a:gd name="connsiteY39" fmla="*/ 427191 h 584674"/>
                <a:gd name="connsiteX40" fmla="*/ 981811 w 2088198"/>
                <a:gd name="connsiteY40" fmla="*/ 373835 h 584674"/>
                <a:gd name="connsiteX41" fmla="*/ 1624031 w 2088198"/>
                <a:gd name="connsiteY41" fmla="*/ 388355 h 584674"/>
                <a:gd name="connsiteX42" fmla="*/ 1961645 w 2088198"/>
                <a:gd name="connsiteY42" fmla="*/ 422067 h 584674"/>
                <a:gd name="connsiteX43" fmla="*/ 2082996 w 2088198"/>
                <a:gd name="connsiteY43" fmla="*/ 480148 h 584674"/>
                <a:gd name="connsiteX44" fmla="*/ 1982496 w 2088198"/>
                <a:gd name="connsiteY44" fmla="*/ 538202 h 584674"/>
                <a:gd name="connsiteX45" fmla="*/ 1592422 w 2088198"/>
                <a:gd name="connsiteY45" fmla="*/ 582415 h 584674"/>
                <a:gd name="connsiteX46" fmla="*/ 1188466 w 2088198"/>
                <a:gd name="connsiteY46" fmla="*/ 572573 h 584674"/>
                <a:gd name="connsiteX47" fmla="*/ 859963 w 2088198"/>
                <a:gd name="connsiteY47" fmla="*/ 524107 h 584674"/>
                <a:gd name="connsiteX48" fmla="*/ 476617 w 2088198"/>
                <a:gd name="connsiteY48" fmla="*/ 427191 h 584674"/>
                <a:gd name="connsiteX49" fmla="*/ 0 w 2088198"/>
                <a:gd name="connsiteY49" fmla="*/ 285971 h 584674"/>
                <a:gd name="connsiteX0" fmla="*/ 540167 w 2088198"/>
                <a:gd name="connsiteY0" fmla="*/ 0 h 584674"/>
                <a:gd name="connsiteX1" fmla="*/ 1468689 w 2088198"/>
                <a:gd name="connsiteY1" fmla="*/ 10592 h 584674"/>
                <a:gd name="connsiteX2" fmla="*/ 1920593 w 2088198"/>
                <a:gd name="connsiteY2" fmla="*/ 49427 h 584674"/>
                <a:gd name="connsiteX3" fmla="*/ 2086527 w 2088198"/>
                <a:gd name="connsiteY3" fmla="*/ 116507 h 584674"/>
                <a:gd name="connsiteX4" fmla="*/ 1835861 w 2088198"/>
                <a:gd name="connsiteY4" fmla="*/ 208300 h 584674"/>
                <a:gd name="connsiteX5" fmla="*/ 1405140 w 2088198"/>
                <a:gd name="connsiteY5" fmla="*/ 236544 h 584674"/>
                <a:gd name="connsiteX6" fmla="*/ 776711 w 2088198"/>
                <a:gd name="connsiteY6" fmla="*/ 158873 h 584674"/>
                <a:gd name="connsiteX7" fmla="*/ 896748 w 2088198"/>
                <a:gd name="connsiteY7" fmla="*/ 81202 h 584674"/>
                <a:gd name="connsiteX8" fmla="*/ 1391018 w 2088198"/>
                <a:gd name="connsiteY8" fmla="*/ 56488 h 584674"/>
                <a:gd name="connsiteX9" fmla="*/ 1754660 w 2088198"/>
                <a:gd name="connsiteY9" fmla="*/ 74141 h 584674"/>
                <a:gd name="connsiteX10" fmla="*/ 2044161 w 2088198"/>
                <a:gd name="connsiteY10" fmla="*/ 123568 h 584674"/>
                <a:gd name="connsiteX11" fmla="*/ 2037100 w 2088198"/>
                <a:gd name="connsiteY11" fmla="*/ 208300 h 584674"/>
                <a:gd name="connsiteX12" fmla="*/ 1832331 w 2088198"/>
                <a:gd name="connsiteY12" fmla="*/ 268318 h 584674"/>
                <a:gd name="connsiteX13" fmla="*/ 1451037 w 2088198"/>
                <a:gd name="connsiteY13" fmla="*/ 296562 h 584674"/>
                <a:gd name="connsiteX14" fmla="*/ 917931 w 2088198"/>
                <a:gd name="connsiteY14" fmla="*/ 257727 h 584674"/>
                <a:gd name="connsiteX15" fmla="*/ 751997 w 2088198"/>
                <a:gd name="connsiteY15" fmla="*/ 204769 h 584674"/>
                <a:gd name="connsiteX16" fmla="*/ 1129761 w 2088198"/>
                <a:gd name="connsiteY16" fmla="*/ 137690 h 584674"/>
                <a:gd name="connsiteX17" fmla="*/ 1737007 w 2088198"/>
                <a:gd name="connsiteY17" fmla="*/ 144751 h 584674"/>
                <a:gd name="connsiteX18" fmla="*/ 2082996 w 2088198"/>
                <a:gd name="connsiteY18" fmla="*/ 225952 h 584674"/>
                <a:gd name="connsiteX19" fmla="*/ 1885288 w 2088198"/>
                <a:gd name="connsiteY19" fmla="*/ 321276 h 584674"/>
                <a:gd name="connsiteX20" fmla="*/ 1482811 w 2088198"/>
                <a:gd name="connsiteY20" fmla="*/ 360111 h 584674"/>
                <a:gd name="connsiteX21" fmla="*/ 928522 w 2088198"/>
                <a:gd name="connsiteY21" fmla="*/ 335398 h 584674"/>
                <a:gd name="connsiteX22" fmla="*/ 737875 w 2088198"/>
                <a:gd name="connsiteY22" fmla="*/ 275379 h 584674"/>
                <a:gd name="connsiteX23" fmla="*/ 1023846 w 2088198"/>
                <a:gd name="connsiteY23" fmla="*/ 211830 h 584674"/>
                <a:gd name="connsiteX24" fmla="*/ 1719355 w 2088198"/>
                <a:gd name="connsiteY24" fmla="*/ 204769 h 584674"/>
                <a:gd name="connsiteX25" fmla="*/ 2068874 w 2088198"/>
                <a:gd name="connsiteY25" fmla="*/ 289501 h 584674"/>
                <a:gd name="connsiteX26" fmla="*/ 1945389 w 2088198"/>
                <a:gd name="connsiteY26" fmla="*/ 402449 h 584674"/>
                <a:gd name="connsiteX27" fmla="*/ 1371151 w 2088198"/>
                <a:gd name="connsiteY27" fmla="*/ 436587 h 584674"/>
                <a:gd name="connsiteX28" fmla="*/ 946175 w 2088198"/>
                <a:gd name="connsiteY28" fmla="*/ 402477 h 584674"/>
                <a:gd name="connsiteX29" fmla="*/ 747069 w 2088198"/>
                <a:gd name="connsiteY29" fmla="*/ 343653 h 584674"/>
                <a:gd name="connsiteX30" fmla="*/ 831480 w 2088198"/>
                <a:gd name="connsiteY30" fmla="*/ 306412 h 584674"/>
                <a:gd name="connsiteX31" fmla="*/ 1006690 w 2088198"/>
                <a:gd name="connsiteY31" fmla="*/ 297703 h 584674"/>
                <a:gd name="connsiteX32" fmla="*/ 1378946 w 2088198"/>
                <a:gd name="connsiteY32" fmla="*/ 300382 h 584674"/>
                <a:gd name="connsiteX33" fmla="*/ 1722719 w 2088198"/>
                <a:gd name="connsiteY33" fmla="*/ 324697 h 584674"/>
                <a:gd name="connsiteX34" fmla="*/ 1958031 w 2088198"/>
                <a:gd name="connsiteY34" fmla="*/ 363161 h 584674"/>
                <a:gd name="connsiteX35" fmla="*/ 2073637 w 2088198"/>
                <a:gd name="connsiteY35" fmla="*/ 418962 h 584674"/>
                <a:gd name="connsiteX36" fmla="*/ 1857044 w 2088198"/>
                <a:gd name="connsiteY36" fmla="*/ 494270 h 584674"/>
                <a:gd name="connsiteX37" fmla="*/ 1372217 w 2088198"/>
                <a:gd name="connsiteY37" fmla="*/ 517816 h 584674"/>
                <a:gd name="connsiteX38" fmla="*/ 903809 w 2088198"/>
                <a:gd name="connsiteY38" fmla="*/ 476618 h 584674"/>
                <a:gd name="connsiteX39" fmla="*/ 751997 w 2088198"/>
                <a:gd name="connsiteY39" fmla="*/ 427191 h 584674"/>
                <a:gd name="connsiteX40" fmla="*/ 981811 w 2088198"/>
                <a:gd name="connsiteY40" fmla="*/ 373835 h 584674"/>
                <a:gd name="connsiteX41" fmla="*/ 1624031 w 2088198"/>
                <a:gd name="connsiteY41" fmla="*/ 388355 h 584674"/>
                <a:gd name="connsiteX42" fmla="*/ 1961645 w 2088198"/>
                <a:gd name="connsiteY42" fmla="*/ 422067 h 584674"/>
                <a:gd name="connsiteX43" fmla="*/ 2082996 w 2088198"/>
                <a:gd name="connsiteY43" fmla="*/ 480148 h 584674"/>
                <a:gd name="connsiteX44" fmla="*/ 1982496 w 2088198"/>
                <a:gd name="connsiteY44" fmla="*/ 538202 h 584674"/>
                <a:gd name="connsiteX45" fmla="*/ 1592422 w 2088198"/>
                <a:gd name="connsiteY45" fmla="*/ 582415 h 584674"/>
                <a:gd name="connsiteX46" fmla="*/ 1188466 w 2088198"/>
                <a:gd name="connsiteY46" fmla="*/ 572573 h 584674"/>
                <a:gd name="connsiteX47" fmla="*/ 859963 w 2088198"/>
                <a:gd name="connsiteY47" fmla="*/ 524107 h 584674"/>
                <a:gd name="connsiteX48" fmla="*/ 476617 w 2088198"/>
                <a:gd name="connsiteY48" fmla="*/ 427191 h 584674"/>
                <a:gd name="connsiteX49" fmla="*/ 0 w 2088198"/>
                <a:gd name="connsiteY49" fmla="*/ 285971 h 584674"/>
                <a:gd name="connsiteX0" fmla="*/ 540167 w 2088198"/>
                <a:gd name="connsiteY0" fmla="*/ 0 h 584674"/>
                <a:gd name="connsiteX1" fmla="*/ 1468689 w 2088198"/>
                <a:gd name="connsiteY1" fmla="*/ 10592 h 584674"/>
                <a:gd name="connsiteX2" fmla="*/ 1920593 w 2088198"/>
                <a:gd name="connsiteY2" fmla="*/ 49427 h 584674"/>
                <a:gd name="connsiteX3" fmla="*/ 2086527 w 2088198"/>
                <a:gd name="connsiteY3" fmla="*/ 116507 h 584674"/>
                <a:gd name="connsiteX4" fmla="*/ 1835861 w 2088198"/>
                <a:gd name="connsiteY4" fmla="*/ 208300 h 584674"/>
                <a:gd name="connsiteX5" fmla="*/ 1405140 w 2088198"/>
                <a:gd name="connsiteY5" fmla="*/ 236544 h 584674"/>
                <a:gd name="connsiteX6" fmla="*/ 776711 w 2088198"/>
                <a:gd name="connsiteY6" fmla="*/ 158873 h 584674"/>
                <a:gd name="connsiteX7" fmla="*/ 896748 w 2088198"/>
                <a:gd name="connsiteY7" fmla="*/ 81202 h 584674"/>
                <a:gd name="connsiteX8" fmla="*/ 1391018 w 2088198"/>
                <a:gd name="connsiteY8" fmla="*/ 56488 h 584674"/>
                <a:gd name="connsiteX9" fmla="*/ 1754660 w 2088198"/>
                <a:gd name="connsiteY9" fmla="*/ 74141 h 584674"/>
                <a:gd name="connsiteX10" fmla="*/ 2044161 w 2088198"/>
                <a:gd name="connsiteY10" fmla="*/ 123568 h 584674"/>
                <a:gd name="connsiteX11" fmla="*/ 2037100 w 2088198"/>
                <a:gd name="connsiteY11" fmla="*/ 208300 h 584674"/>
                <a:gd name="connsiteX12" fmla="*/ 1832331 w 2088198"/>
                <a:gd name="connsiteY12" fmla="*/ 268318 h 584674"/>
                <a:gd name="connsiteX13" fmla="*/ 1451037 w 2088198"/>
                <a:gd name="connsiteY13" fmla="*/ 296562 h 584674"/>
                <a:gd name="connsiteX14" fmla="*/ 917931 w 2088198"/>
                <a:gd name="connsiteY14" fmla="*/ 257727 h 584674"/>
                <a:gd name="connsiteX15" fmla="*/ 751997 w 2088198"/>
                <a:gd name="connsiteY15" fmla="*/ 204769 h 584674"/>
                <a:gd name="connsiteX16" fmla="*/ 1129761 w 2088198"/>
                <a:gd name="connsiteY16" fmla="*/ 137690 h 584674"/>
                <a:gd name="connsiteX17" fmla="*/ 1737007 w 2088198"/>
                <a:gd name="connsiteY17" fmla="*/ 144751 h 584674"/>
                <a:gd name="connsiteX18" fmla="*/ 2082996 w 2088198"/>
                <a:gd name="connsiteY18" fmla="*/ 225952 h 584674"/>
                <a:gd name="connsiteX19" fmla="*/ 1885288 w 2088198"/>
                <a:gd name="connsiteY19" fmla="*/ 321276 h 584674"/>
                <a:gd name="connsiteX20" fmla="*/ 1482811 w 2088198"/>
                <a:gd name="connsiteY20" fmla="*/ 360111 h 584674"/>
                <a:gd name="connsiteX21" fmla="*/ 928522 w 2088198"/>
                <a:gd name="connsiteY21" fmla="*/ 335398 h 584674"/>
                <a:gd name="connsiteX22" fmla="*/ 737875 w 2088198"/>
                <a:gd name="connsiteY22" fmla="*/ 275379 h 584674"/>
                <a:gd name="connsiteX23" fmla="*/ 1023846 w 2088198"/>
                <a:gd name="connsiteY23" fmla="*/ 211830 h 584674"/>
                <a:gd name="connsiteX24" fmla="*/ 1719355 w 2088198"/>
                <a:gd name="connsiteY24" fmla="*/ 204769 h 584674"/>
                <a:gd name="connsiteX25" fmla="*/ 2068874 w 2088198"/>
                <a:gd name="connsiteY25" fmla="*/ 289501 h 584674"/>
                <a:gd name="connsiteX26" fmla="*/ 1945389 w 2088198"/>
                <a:gd name="connsiteY26" fmla="*/ 402449 h 584674"/>
                <a:gd name="connsiteX27" fmla="*/ 1371151 w 2088198"/>
                <a:gd name="connsiteY27" fmla="*/ 436587 h 584674"/>
                <a:gd name="connsiteX28" fmla="*/ 946175 w 2088198"/>
                <a:gd name="connsiteY28" fmla="*/ 402477 h 584674"/>
                <a:gd name="connsiteX29" fmla="*/ 747069 w 2088198"/>
                <a:gd name="connsiteY29" fmla="*/ 348351 h 584674"/>
                <a:gd name="connsiteX30" fmla="*/ 831480 w 2088198"/>
                <a:gd name="connsiteY30" fmla="*/ 306412 h 584674"/>
                <a:gd name="connsiteX31" fmla="*/ 1006690 w 2088198"/>
                <a:gd name="connsiteY31" fmla="*/ 297703 h 584674"/>
                <a:gd name="connsiteX32" fmla="*/ 1378946 w 2088198"/>
                <a:gd name="connsiteY32" fmla="*/ 300382 h 584674"/>
                <a:gd name="connsiteX33" fmla="*/ 1722719 w 2088198"/>
                <a:gd name="connsiteY33" fmla="*/ 324697 h 584674"/>
                <a:gd name="connsiteX34" fmla="*/ 1958031 w 2088198"/>
                <a:gd name="connsiteY34" fmla="*/ 363161 h 584674"/>
                <a:gd name="connsiteX35" fmla="*/ 2073637 w 2088198"/>
                <a:gd name="connsiteY35" fmla="*/ 418962 h 584674"/>
                <a:gd name="connsiteX36" fmla="*/ 1857044 w 2088198"/>
                <a:gd name="connsiteY36" fmla="*/ 494270 h 584674"/>
                <a:gd name="connsiteX37" fmla="*/ 1372217 w 2088198"/>
                <a:gd name="connsiteY37" fmla="*/ 517816 h 584674"/>
                <a:gd name="connsiteX38" fmla="*/ 903809 w 2088198"/>
                <a:gd name="connsiteY38" fmla="*/ 476618 h 584674"/>
                <a:gd name="connsiteX39" fmla="*/ 751997 w 2088198"/>
                <a:gd name="connsiteY39" fmla="*/ 427191 h 584674"/>
                <a:gd name="connsiteX40" fmla="*/ 981811 w 2088198"/>
                <a:gd name="connsiteY40" fmla="*/ 373835 h 584674"/>
                <a:gd name="connsiteX41" fmla="*/ 1624031 w 2088198"/>
                <a:gd name="connsiteY41" fmla="*/ 388355 h 584674"/>
                <a:gd name="connsiteX42" fmla="*/ 1961645 w 2088198"/>
                <a:gd name="connsiteY42" fmla="*/ 422067 h 584674"/>
                <a:gd name="connsiteX43" fmla="*/ 2082996 w 2088198"/>
                <a:gd name="connsiteY43" fmla="*/ 480148 h 584674"/>
                <a:gd name="connsiteX44" fmla="*/ 1982496 w 2088198"/>
                <a:gd name="connsiteY44" fmla="*/ 538202 h 584674"/>
                <a:gd name="connsiteX45" fmla="*/ 1592422 w 2088198"/>
                <a:gd name="connsiteY45" fmla="*/ 582415 h 584674"/>
                <a:gd name="connsiteX46" fmla="*/ 1188466 w 2088198"/>
                <a:gd name="connsiteY46" fmla="*/ 572573 h 584674"/>
                <a:gd name="connsiteX47" fmla="*/ 859963 w 2088198"/>
                <a:gd name="connsiteY47" fmla="*/ 524107 h 584674"/>
                <a:gd name="connsiteX48" fmla="*/ 476617 w 2088198"/>
                <a:gd name="connsiteY48" fmla="*/ 427191 h 584674"/>
                <a:gd name="connsiteX49" fmla="*/ 0 w 2088198"/>
                <a:gd name="connsiteY49" fmla="*/ 285971 h 584674"/>
                <a:gd name="connsiteX0" fmla="*/ 540167 w 2088198"/>
                <a:gd name="connsiteY0" fmla="*/ 0 h 584674"/>
                <a:gd name="connsiteX1" fmla="*/ 1468689 w 2088198"/>
                <a:gd name="connsiteY1" fmla="*/ 10592 h 584674"/>
                <a:gd name="connsiteX2" fmla="*/ 1920593 w 2088198"/>
                <a:gd name="connsiteY2" fmla="*/ 49427 h 584674"/>
                <a:gd name="connsiteX3" fmla="*/ 2086527 w 2088198"/>
                <a:gd name="connsiteY3" fmla="*/ 116507 h 584674"/>
                <a:gd name="connsiteX4" fmla="*/ 1835861 w 2088198"/>
                <a:gd name="connsiteY4" fmla="*/ 208300 h 584674"/>
                <a:gd name="connsiteX5" fmla="*/ 1405140 w 2088198"/>
                <a:gd name="connsiteY5" fmla="*/ 236544 h 584674"/>
                <a:gd name="connsiteX6" fmla="*/ 776711 w 2088198"/>
                <a:gd name="connsiteY6" fmla="*/ 158873 h 584674"/>
                <a:gd name="connsiteX7" fmla="*/ 896748 w 2088198"/>
                <a:gd name="connsiteY7" fmla="*/ 81202 h 584674"/>
                <a:gd name="connsiteX8" fmla="*/ 1391018 w 2088198"/>
                <a:gd name="connsiteY8" fmla="*/ 56488 h 584674"/>
                <a:gd name="connsiteX9" fmla="*/ 1754660 w 2088198"/>
                <a:gd name="connsiteY9" fmla="*/ 74141 h 584674"/>
                <a:gd name="connsiteX10" fmla="*/ 2044161 w 2088198"/>
                <a:gd name="connsiteY10" fmla="*/ 123568 h 584674"/>
                <a:gd name="connsiteX11" fmla="*/ 2037100 w 2088198"/>
                <a:gd name="connsiteY11" fmla="*/ 208300 h 584674"/>
                <a:gd name="connsiteX12" fmla="*/ 1832331 w 2088198"/>
                <a:gd name="connsiteY12" fmla="*/ 268318 h 584674"/>
                <a:gd name="connsiteX13" fmla="*/ 1451037 w 2088198"/>
                <a:gd name="connsiteY13" fmla="*/ 296562 h 584674"/>
                <a:gd name="connsiteX14" fmla="*/ 917931 w 2088198"/>
                <a:gd name="connsiteY14" fmla="*/ 257727 h 584674"/>
                <a:gd name="connsiteX15" fmla="*/ 751997 w 2088198"/>
                <a:gd name="connsiteY15" fmla="*/ 204769 h 584674"/>
                <a:gd name="connsiteX16" fmla="*/ 1129761 w 2088198"/>
                <a:gd name="connsiteY16" fmla="*/ 137690 h 584674"/>
                <a:gd name="connsiteX17" fmla="*/ 1737007 w 2088198"/>
                <a:gd name="connsiteY17" fmla="*/ 144751 h 584674"/>
                <a:gd name="connsiteX18" fmla="*/ 2082996 w 2088198"/>
                <a:gd name="connsiteY18" fmla="*/ 225952 h 584674"/>
                <a:gd name="connsiteX19" fmla="*/ 1885288 w 2088198"/>
                <a:gd name="connsiteY19" fmla="*/ 321276 h 584674"/>
                <a:gd name="connsiteX20" fmla="*/ 1482811 w 2088198"/>
                <a:gd name="connsiteY20" fmla="*/ 360111 h 584674"/>
                <a:gd name="connsiteX21" fmla="*/ 928522 w 2088198"/>
                <a:gd name="connsiteY21" fmla="*/ 335398 h 584674"/>
                <a:gd name="connsiteX22" fmla="*/ 737875 w 2088198"/>
                <a:gd name="connsiteY22" fmla="*/ 275379 h 584674"/>
                <a:gd name="connsiteX23" fmla="*/ 1023846 w 2088198"/>
                <a:gd name="connsiteY23" fmla="*/ 211830 h 584674"/>
                <a:gd name="connsiteX24" fmla="*/ 1719355 w 2088198"/>
                <a:gd name="connsiteY24" fmla="*/ 204769 h 584674"/>
                <a:gd name="connsiteX25" fmla="*/ 2068874 w 2088198"/>
                <a:gd name="connsiteY25" fmla="*/ 289501 h 584674"/>
                <a:gd name="connsiteX26" fmla="*/ 1945389 w 2088198"/>
                <a:gd name="connsiteY26" fmla="*/ 402449 h 584674"/>
                <a:gd name="connsiteX27" fmla="*/ 1371151 w 2088198"/>
                <a:gd name="connsiteY27" fmla="*/ 436587 h 584674"/>
                <a:gd name="connsiteX28" fmla="*/ 946175 w 2088198"/>
                <a:gd name="connsiteY28" fmla="*/ 402477 h 584674"/>
                <a:gd name="connsiteX29" fmla="*/ 747069 w 2088198"/>
                <a:gd name="connsiteY29" fmla="*/ 348351 h 584674"/>
                <a:gd name="connsiteX30" fmla="*/ 831480 w 2088198"/>
                <a:gd name="connsiteY30" fmla="*/ 306412 h 584674"/>
                <a:gd name="connsiteX31" fmla="*/ 1006690 w 2088198"/>
                <a:gd name="connsiteY31" fmla="*/ 297703 h 584674"/>
                <a:gd name="connsiteX32" fmla="*/ 1378946 w 2088198"/>
                <a:gd name="connsiteY32" fmla="*/ 300382 h 584674"/>
                <a:gd name="connsiteX33" fmla="*/ 1722719 w 2088198"/>
                <a:gd name="connsiteY33" fmla="*/ 324697 h 584674"/>
                <a:gd name="connsiteX34" fmla="*/ 1958031 w 2088198"/>
                <a:gd name="connsiteY34" fmla="*/ 363161 h 584674"/>
                <a:gd name="connsiteX35" fmla="*/ 2073637 w 2088198"/>
                <a:gd name="connsiteY35" fmla="*/ 418962 h 584674"/>
                <a:gd name="connsiteX36" fmla="*/ 1857044 w 2088198"/>
                <a:gd name="connsiteY36" fmla="*/ 494270 h 584674"/>
                <a:gd name="connsiteX37" fmla="*/ 1372217 w 2088198"/>
                <a:gd name="connsiteY37" fmla="*/ 517816 h 584674"/>
                <a:gd name="connsiteX38" fmla="*/ 903809 w 2088198"/>
                <a:gd name="connsiteY38" fmla="*/ 476618 h 584674"/>
                <a:gd name="connsiteX39" fmla="*/ 751997 w 2088198"/>
                <a:gd name="connsiteY39" fmla="*/ 427191 h 584674"/>
                <a:gd name="connsiteX40" fmla="*/ 981811 w 2088198"/>
                <a:gd name="connsiteY40" fmla="*/ 373835 h 584674"/>
                <a:gd name="connsiteX41" fmla="*/ 1624031 w 2088198"/>
                <a:gd name="connsiteY41" fmla="*/ 388355 h 584674"/>
                <a:gd name="connsiteX42" fmla="*/ 1961645 w 2088198"/>
                <a:gd name="connsiteY42" fmla="*/ 422067 h 584674"/>
                <a:gd name="connsiteX43" fmla="*/ 2082996 w 2088198"/>
                <a:gd name="connsiteY43" fmla="*/ 480148 h 584674"/>
                <a:gd name="connsiteX44" fmla="*/ 1982496 w 2088198"/>
                <a:gd name="connsiteY44" fmla="*/ 538202 h 584674"/>
                <a:gd name="connsiteX45" fmla="*/ 1592422 w 2088198"/>
                <a:gd name="connsiteY45" fmla="*/ 582415 h 584674"/>
                <a:gd name="connsiteX46" fmla="*/ 1188466 w 2088198"/>
                <a:gd name="connsiteY46" fmla="*/ 572573 h 584674"/>
                <a:gd name="connsiteX47" fmla="*/ 859963 w 2088198"/>
                <a:gd name="connsiteY47" fmla="*/ 524107 h 584674"/>
                <a:gd name="connsiteX48" fmla="*/ 476617 w 2088198"/>
                <a:gd name="connsiteY48" fmla="*/ 427191 h 584674"/>
                <a:gd name="connsiteX49" fmla="*/ 0 w 2088198"/>
                <a:gd name="connsiteY49" fmla="*/ 285971 h 584674"/>
                <a:gd name="connsiteX0" fmla="*/ 540167 w 2088198"/>
                <a:gd name="connsiteY0" fmla="*/ 0 h 584674"/>
                <a:gd name="connsiteX1" fmla="*/ 1468689 w 2088198"/>
                <a:gd name="connsiteY1" fmla="*/ 10592 h 584674"/>
                <a:gd name="connsiteX2" fmla="*/ 1920593 w 2088198"/>
                <a:gd name="connsiteY2" fmla="*/ 49427 h 584674"/>
                <a:gd name="connsiteX3" fmla="*/ 2086527 w 2088198"/>
                <a:gd name="connsiteY3" fmla="*/ 116507 h 584674"/>
                <a:gd name="connsiteX4" fmla="*/ 1835861 w 2088198"/>
                <a:gd name="connsiteY4" fmla="*/ 208300 h 584674"/>
                <a:gd name="connsiteX5" fmla="*/ 1405140 w 2088198"/>
                <a:gd name="connsiteY5" fmla="*/ 236544 h 584674"/>
                <a:gd name="connsiteX6" fmla="*/ 776711 w 2088198"/>
                <a:gd name="connsiteY6" fmla="*/ 158873 h 584674"/>
                <a:gd name="connsiteX7" fmla="*/ 896748 w 2088198"/>
                <a:gd name="connsiteY7" fmla="*/ 81202 h 584674"/>
                <a:gd name="connsiteX8" fmla="*/ 1391018 w 2088198"/>
                <a:gd name="connsiteY8" fmla="*/ 56488 h 584674"/>
                <a:gd name="connsiteX9" fmla="*/ 1754660 w 2088198"/>
                <a:gd name="connsiteY9" fmla="*/ 74141 h 584674"/>
                <a:gd name="connsiteX10" fmla="*/ 2044161 w 2088198"/>
                <a:gd name="connsiteY10" fmla="*/ 123568 h 584674"/>
                <a:gd name="connsiteX11" fmla="*/ 2037100 w 2088198"/>
                <a:gd name="connsiteY11" fmla="*/ 208300 h 584674"/>
                <a:gd name="connsiteX12" fmla="*/ 1832331 w 2088198"/>
                <a:gd name="connsiteY12" fmla="*/ 268318 h 584674"/>
                <a:gd name="connsiteX13" fmla="*/ 1451037 w 2088198"/>
                <a:gd name="connsiteY13" fmla="*/ 296562 h 584674"/>
                <a:gd name="connsiteX14" fmla="*/ 917931 w 2088198"/>
                <a:gd name="connsiteY14" fmla="*/ 257727 h 584674"/>
                <a:gd name="connsiteX15" fmla="*/ 751997 w 2088198"/>
                <a:gd name="connsiteY15" fmla="*/ 204769 h 584674"/>
                <a:gd name="connsiteX16" fmla="*/ 1129761 w 2088198"/>
                <a:gd name="connsiteY16" fmla="*/ 137690 h 584674"/>
                <a:gd name="connsiteX17" fmla="*/ 1737007 w 2088198"/>
                <a:gd name="connsiteY17" fmla="*/ 144751 h 584674"/>
                <a:gd name="connsiteX18" fmla="*/ 2082996 w 2088198"/>
                <a:gd name="connsiteY18" fmla="*/ 225952 h 584674"/>
                <a:gd name="connsiteX19" fmla="*/ 1885288 w 2088198"/>
                <a:gd name="connsiteY19" fmla="*/ 321276 h 584674"/>
                <a:gd name="connsiteX20" fmla="*/ 1482811 w 2088198"/>
                <a:gd name="connsiteY20" fmla="*/ 360111 h 584674"/>
                <a:gd name="connsiteX21" fmla="*/ 928522 w 2088198"/>
                <a:gd name="connsiteY21" fmla="*/ 335398 h 584674"/>
                <a:gd name="connsiteX22" fmla="*/ 737875 w 2088198"/>
                <a:gd name="connsiteY22" fmla="*/ 275379 h 584674"/>
                <a:gd name="connsiteX23" fmla="*/ 1023846 w 2088198"/>
                <a:gd name="connsiteY23" fmla="*/ 211830 h 584674"/>
                <a:gd name="connsiteX24" fmla="*/ 1719355 w 2088198"/>
                <a:gd name="connsiteY24" fmla="*/ 204769 h 584674"/>
                <a:gd name="connsiteX25" fmla="*/ 2068874 w 2088198"/>
                <a:gd name="connsiteY25" fmla="*/ 289501 h 584674"/>
                <a:gd name="connsiteX26" fmla="*/ 1945389 w 2088198"/>
                <a:gd name="connsiteY26" fmla="*/ 402449 h 584674"/>
                <a:gd name="connsiteX27" fmla="*/ 1371151 w 2088198"/>
                <a:gd name="connsiteY27" fmla="*/ 436587 h 584674"/>
                <a:gd name="connsiteX28" fmla="*/ 946175 w 2088198"/>
                <a:gd name="connsiteY28" fmla="*/ 402477 h 584674"/>
                <a:gd name="connsiteX29" fmla="*/ 747069 w 2088198"/>
                <a:gd name="connsiteY29" fmla="*/ 348351 h 584674"/>
                <a:gd name="connsiteX30" fmla="*/ 829098 w 2088198"/>
                <a:gd name="connsiteY30" fmla="*/ 312677 h 584674"/>
                <a:gd name="connsiteX31" fmla="*/ 1006690 w 2088198"/>
                <a:gd name="connsiteY31" fmla="*/ 297703 h 584674"/>
                <a:gd name="connsiteX32" fmla="*/ 1378946 w 2088198"/>
                <a:gd name="connsiteY32" fmla="*/ 300382 h 584674"/>
                <a:gd name="connsiteX33" fmla="*/ 1722719 w 2088198"/>
                <a:gd name="connsiteY33" fmla="*/ 324697 h 584674"/>
                <a:gd name="connsiteX34" fmla="*/ 1958031 w 2088198"/>
                <a:gd name="connsiteY34" fmla="*/ 363161 h 584674"/>
                <a:gd name="connsiteX35" fmla="*/ 2073637 w 2088198"/>
                <a:gd name="connsiteY35" fmla="*/ 418962 h 584674"/>
                <a:gd name="connsiteX36" fmla="*/ 1857044 w 2088198"/>
                <a:gd name="connsiteY36" fmla="*/ 494270 h 584674"/>
                <a:gd name="connsiteX37" fmla="*/ 1372217 w 2088198"/>
                <a:gd name="connsiteY37" fmla="*/ 517816 h 584674"/>
                <a:gd name="connsiteX38" fmla="*/ 903809 w 2088198"/>
                <a:gd name="connsiteY38" fmla="*/ 476618 h 584674"/>
                <a:gd name="connsiteX39" fmla="*/ 751997 w 2088198"/>
                <a:gd name="connsiteY39" fmla="*/ 427191 h 584674"/>
                <a:gd name="connsiteX40" fmla="*/ 981811 w 2088198"/>
                <a:gd name="connsiteY40" fmla="*/ 373835 h 584674"/>
                <a:gd name="connsiteX41" fmla="*/ 1624031 w 2088198"/>
                <a:gd name="connsiteY41" fmla="*/ 388355 h 584674"/>
                <a:gd name="connsiteX42" fmla="*/ 1961645 w 2088198"/>
                <a:gd name="connsiteY42" fmla="*/ 422067 h 584674"/>
                <a:gd name="connsiteX43" fmla="*/ 2082996 w 2088198"/>
                <a:gd name="connsiteY43" fmla="*/ 480148 h 584674"/>
                <a:gd name="connsiteX44" fmla="*/ 1982496 w 2088198"/>
                <a:gd name="connsiteY44" fmla="*/ 538202 h 584674"/>
                <a:gd name="connsiteX45" fmla="*/ 1592422 w 2088198"/>
                <a:gd name="connsiteY45" fmla="*/ 582415 h 584674"/>
                <a:gd name="connsiteX46" fmla="*/ 1188466 w 2088198"/>
                <a:gd name="connsiteY46" fmla="*/ 572573 h 584674"/>
                <a:gd name="connsiteX47" fmla="*/ 859963 w 2088198"/>
                <a:gd name="connsiteY47" fmla="*/ 524107 h 584674"/>
                <a:gd name="connsiteX48" fmla="*/ 476617 w 2088198"/>
                <a:gd name="connsiteY48" fmla="*/ 427191 h 584674"/>
                <a:gd name="connsiteX49" fmla="*/ 0 w 2088198"/>
                <a:gd name="connsiteY49" fmla="*/ 285971 h 584674"/>
                <a:gd name="connsiteX0" fmla="*/ 540167 w 2088198"/>
                <a:gd name="connsiteY0" fmla="*/ 0 h 584674"/>
                <a:gd name="connsiteX1" fmla="*/ 1468689 w 2088198"/>
                <a:gd name="connsiteY1" fmla="*/ 10592 h 584674"/>
                <a:gd name="connsiteX2" fmla="*/ 1920593 w 2088198"/>
                <a:gd name="connsiteY2" fmla="*/ 49427 h 584674"/>
                <a:gd name="connsiteX3" fmla="*/ 2086527 w 2088198"/>
                <a:gd name="connsiteY3" fmla="*/ 116507 h 584674"/>
                <a:gd name="connsiteX4" fmla="*/ 1835861 w 2088198"/>
                <a:gd name="connsiteY4" fmla="*/ 208300 h 584674"/>
                <a:gd name="connsiteX5" fmla="*/ 1405140 w 2088198"/>
                <a:gd name="connsiteY5" fmla="*/ 236544 h 584674"/>
                <a:gd name="connsiteX6" fmla="*/ 776711 w 2088198"/>
                <a:gd name="connsiteY6" fmla="*/ 158873 h 584674"/>
                <a:gd name="connsiteX7" fmla="*/ 896748 w 2088198"/>
                <a:gd name="connsiteY7" fmla="*/ 81202 h 584674"/>
                <a:gd name="connsiteX8" fmla="*/ 1391018 w 2088198"/>
                <a:gd name="connsiteY8" fmla="*/ 56488 h 584674"/>
                <a:gd name="connsiteX9" fmla="*/ 1754660 w 2088198"/>
                <a:gd name="connsiteY9" fmla="*/ 74141 h 584674"/>
                <a:gd name="connsiteX10" fmla="*/ 2044161 w 2088198"/>
                <a:gd name="connsiteY10" fmla="*/ 123568 h 584674"/>
                <a:gd name="connsiteX11" fmla="*/ 2037100 w 2088198"/>
                <a:gd name="connsiteY11" fmla="*/ 208300 h 584674"/>
                <a:gd name="connsiteX12" fmla="*/ 1832331 w 2088198"/>
                <a:gd name="connsiteY12" fmla="*/ 268318 h 584674"/>
                <a:gd name="connsiteX13" fmla="*/ 1451037 w 2088198"/>
                <a:gd name="connsiteY13" fmla="*/ 296562 h 584674"/>
                <a:gd name="connsiteX14" fmla="*/ 917931 w 2088198"/>
                <a:gd name="connsiteY14" fmla="*/ 257727 h 584674"/>
                <a:gd name="connsiteX15" fmla="*/ 751997 w 2088198"/>
                <a:gd name="connsiteY15" fmla="*/ 204769 h 584674"/>
                <a:gd name="connsiteX16" fmla="*/ 1129761 w 2088198"/>
                <a:gd name="connsiteY16" fmla="*/ 137690 h 584674"/>
                <a:gd name="connsiteX17" fmla="*/ 1737007 w 2088198"/>
                <a:gd name="connsiteY17" fmla="*/ 144751 h 584674"/>
                <a:gd name="connsiteX18" fmla="*/ 2082996 w 2088198"/>
                <a:gd name="connsiteY18" fmla="*/ 225952 h 584674"/>
                <a:gd name="connsiteX19" fmla="*/ 1885288 w 2088198"/>
                <a:gd name="connsiteY19" fmla="*/ 321276 h 584674"/>
                <a:gd name="connsiteX20" fmla="*/ 1482811 w 2088198"/>
                <a:gd name="connsiteY20" fmla="*/ 360111 h 584674"/>
                <a:gd name="connsiteX21" fmla="*/ 928522 w 2088198"/>
                <a:gd name="connsiteY21" fmla="*/ 335398 h 584674"/>
                <a:gd name="connsiteX22" fmla="*/ 737875 w 2088198"/>
                <a:gd name="connsiteY22" fmla="*/ 275379 h 584674"/>
                <a:gd name="connsiteX23" fmla="*/ 1023846 w 2088198"/>
                <a:gd name="connsiteY23" fmla="*/ 211830 h 584674"/>
                <a:gd name="connsiteX24" fmla="*/ 1719355 w 2088198"/>
                <a:gd name="connsiteY24" fmla="*/ 204769 h 584674"/>
                <a:gd name="connsiteX25" fmla="*/ 2068874 w 2088198"/>
                <a:gd name="connsiteY25" fmla="*/ 289501 h 584674"/>
                <a:gd name="connsiteX26" fmla="*/ 1945389 w 2088198"/>
                <a:gd name="connsiteY26" fmla="*/ 402449 h 584674"/>
                <a:gd name="connsiteX27" fmla="*/ 1371151 w 2088198"/>
                <a:gd name="connsiteY27" fmla="*/ 436587 h 584674"/>
                <a:gd name="connsiteX28" fmla="*/ 946175 w 2088198"/>
                <a:gd name="connsiteY28" fmla="*/ 402477 h 584674"/>
                <a:gd name="connsiteX29" fmla="*/ 747069 w 2088198"/>
                <a:gd name="connsiteY29" fmla="*/ 348351 h 584674"/>
                <a:gd name="connsiteX30" fmla="*/ 829098 w 2088198"/>
                <a:gd name="connsiteY30" fmla="*/ 312677 h 584674"/>
                <a:gd name="connsiteX31" fmla="*/ 1006690 w 2088198"/>
                <a:gd name="connsiteY31" fmla="*/ 297703 h 584674"/>
                <a:gd name="connsiteX32" fmla="*/ 1378946 w 2088198"/>
                <a:gd name="connsiteY32" fmla="*/ 300382 h 584674"/>
                <a:gd name="connsiteX33" fmla="*/ 1722719 w 2088198"/>
                <a:gd name="connsiteY33" fmla="*/ 324697 h 584674"/>
                <a:gd name="connsiteX34" fmla="*/ 1958031 w 2088198"/>
                <a:gd name="connsiteY34" fmla="*/ 363161 h 584674"/>
                <a:gd name="connsiteX35" fmla="*/ 2073637 w 2088198"/>
                <a:gd name="connsiteY35" fmla="*/ 418962 h 584674"/>
                <a:gd name="connsiteX36" fmla="*/ 1857044 w 2088198"/>
                <a:gd name="connsiteY36" fmla="*/ 494270 h 584674"/>
                <a:gd name="connsiteX37" fmla="*/ 1372217 w 2088198"/>
                <a:gd name="connsiteY37" fmla="*/ 517816 h 584674"/>
                <a:gd name="connsiteX38" fmla="*/ 903809 w 2088198"/>
                <a:gd name="connsiteY38" fmla="*/ 476618 h 584674"/>
                <a:gd name="connsiteX39" fmla="*/ 751997 w 2088198"/>
                <a:gd name="connsiteY39" fmla="*/ 427191 h 584674"/>
                <a:gd name="connsiteX40" fmla="*/ 981811 w 2088198"/>
                <a:gd name="connsiteY40" fmla="*/ 373835 h 584674"/>
                <a:gd name="connsiteX41" fmla="*/ 1624031 w 2088198"/>
                <a:gd name="connsiteY41" fmla="*/ 388355 h 584674"/>
                <a:gd name="connsiteX42" fmla="*/ 1961645 w 2088198"/>
                <a:gd name="connsiteY42" fmla="*/ 422067 h 584674"/>
                <a:gd name="connsiteX43" fmla="*/ 2082996 w 2088198"/>
                <a:gd name="connsiteY43" fmla="*/ 480148 h 584674"/>
                <a:gd name="connsiteX44" fmla="*/ 1982496 w 2088198"/>
                <a:gd name="connsiteY44" fmla="*/ 538202 h 584674"/>
                <a:gd name="connsiteX45" fmla="*/ 1592422 w 2088198"/>
                <a:gd name="connsiteY45" fmla="*/ 582415 h 584674"/>
                <a:gd name="connsiteX46" fmla="*/ 1188466 w 2088198"/>
                <a:gd name="connsiteY46" fmla="*/ 572573 h 584674"/>
                <a:gd name="connsiteX47" fmla="*/ 859963 w 2088198"/>
                <a:gd name="connsiteY47" fmla="*/ 524107 h 584674"/>
                <a:gd name="connsiteX48" fmla="*/ 476617 w 2088198"/>
                <a:gd name="connsiteY48" fmla="*/ 427191 h 584674"/>
                <a:gd name="connsiteX49" fmla="*/ 0 w 2088198"/>
                <a:gd name="connsiteY49" fmla="*/ 285971 h 584674"/>
                <a:gd name="connsiteX0" fmla="*/ 540167 w 2088198"/>
                <a:gd name="connsiteY0" fmla="*/ 0 h 584674"/>
                <a:gd name="connsiteX1" fmla="*/ 1468689 w 2088198"/>
                <a:gd name="connsiteY1" fmla="*/ 10592 h 584674"/>
                <a:gd name="connsiteX2" fmla="*/ 1920593 w 2088198"/>
                <a:gd name="connsiteY2" fmla="*/ 49427 h 584674"/>
                <a:gd name="connsiteX3" fmla="*/ 2086527 w 2088198"/>
                <a:gd name="connsiteY3" fmla="*/ 116507 h 584674"/>
                <a:gd name="connsiteX4" fmla="*/ 1835861 w 2088198"/>
                <a:gd name="connsiteY4" fmla="*/ 208300 h 584674"/>
                <a:gd name="connsiteX5" fmla="*/ 1405140 w 2088198"/>
                <a:gd name="connsiteY5" fmla="*/ 236544 h 584674"/>
                <a:gd name="connsiteX6" fmla="*/ 776711 w 2088198"/>
                <a:gd name="connsiteY6" fmla="*/ 158873 h 584674"/>
                <a:gd name="connsiteX7" fmla="*/ 896748 w 2088198"/>
                <a:gd name="connsiteY7" fmla="*/ 81202 h 584674"/>
                <a:gd name="connsiteX8" fmla="*/ 1391018 w 2088198"/>
                <a:gd name="connsiteY8" fmla="*/ 56488 h 584674"/>
                <a:gd name="connsiteX9" fmla="*/ 1754660 w 2088198"/>
                <a:gd name="connsiteY9" fmla="*/ 74141 h 584674"/>
                <a:gd name="connsiteX10" fmla="*/ 2044161 w 2088198"/>
                <a:gd name="connsiteY10" fmla="*/ 123568 h 584674"/>
                <a:gd name="connsiteX11" fmla="*/ 2037100 w 2088198"/>
                <a:gd name="connsiteY11" fmla="*/ 208300 h 584674"/>
                <a:gd name="connsiteX12" fmla="*/ 1832331 w 2088198"/>
                <a:gd name="connsiteY12" fmla="*/ 268318 h 584674"/>
                <a:gd name="connsiteX13" fmla="*/ 1451037 w 2088198"/>
                <a:gd name="connsiteY13" fmla="*/ 296562 h 584674"/>
                <a:gd name="connsiteX14" fmla="*/ 917931 w 2088198"/>
                <a:gd name="connsiteY14" fmla="*/ 257727 h 584674"/>
                <a:gd name="connsiteX15" fmla="*/ 751997 w 2088198"/>
                <a:gd name="connsiteY15" fmla="*/ 204769 h 584674"/>
                <a:gd name="connsiteX16" fmla="*/ 1129761 w 2088198"/>
                <a:gd name="connsiteY16" fmla="*/ 137690 h 584674"/>
                <a:gd name="connsiteX17" fmla="*/ 1737007 w 2088198"/>
                <a:gd name="connsiteY17" fmla="*/ 144751 h 584674"/>
                <a:gd name="connsiteX18" fmla="*/ 2082996 w 2088198"/>
                <a:gd name="connsiteY18" fmla="*/ 225952 h 584674"/>
                <a:gd name="connsiteX19" fmla="*/ 1885288 w 2088198"/>
                <a:gd name="connsiteY19" fmla="*/ 321276 h 584674"/>
                <a:gd name="connsiteX20" fmla="*/ 1482811 w 2088198"/>
                <a:gd name="connsiteY20" fmla="*/ 360111 h 584674"/>
                <a:gd name="connsiteX21" fmla="*/ 928522 w 2088198"/>
                <a:gd name="connsiteY21" fmla="*/ 335398 h 584674"/>
                <a:gd name="connsiteX22" fmla="*/ 737875 w 2088198"/>
                <a:gd name="connsiteY22" fmla="*/ 275379 h 584674"/>
                <a:gd name="connsiteX23" fmla="*/ 1023846 w 2088198"/>
                <a:gd name="connsiteY23" fmla="*/ 211830 h 584674"/>
                <a:gd name="connsiteX24" fmla="*/ 1719355 w 2088198"/>
                <a:gd name="connsiteY24" fmla="*/ 204769 h 584674"/>
                <a:gd name="connsiteX25" fmla="*/ 2068874 w 2088198"/>
                <a:gd name="connsiteY25" fmla="*/ 289501 h 584674"/>
                <a:gd name="connsiteX26" fmla="*/ 1945389 w 2088198"/>
                <a:gd name="connsiteY26" fmla="*/ 402449 h 584674"/>
                <a:gd name="connsiteX27" fmla="*/ 1371151 w 2088198"/>
                <a:gd name="connsiteY27" fmla="*/ 436587 h 584674"/>
                <a:gd name="connsiteX28" fmla="*/ 946175 w 2088198"/>
                <a:gd name="connsiteY28" fmla="*/ 402477 h 584674"/>
                <a:gd name="connsiteX29" fmla="*/ 747069 w 2088198"/>
                <a:gd name="connsiteY29" fmla="*/ 348351 h 584674"/>
                <a:gd name="connsiteX30" fmla="*/ 829098 w 2088198"/>
                <a:gd name="connsiteY30" fmla="*/ 312677 h 584674"/>
                <a:gd name="connsiteX31" fmla="*/ 1006690 w 2088198"/>
                <a:gd name="connsiteY31" fmla="*/ 297703 h 584674"/>
                <a:gd name="connsiteX32" fmla="*/ 1378946 w 2088198"/>
                <a:gd name="connsiteY32" fmla="*/ 300382 h 584674"/>
                <a:gd name="connsiteX33" fmla="*/ 1722719 w 2088198"/>
                <a:gd name="connsiteY33" fmla="*/ 324697 h 584674"/>
                <a:gd name="connsiteX34" fmla="*/ 1958031 w 2088198"/>
                <a:gd name="connsiteY34" fmla="*/ 363161 h 584674"/>
                <a:gd name="connsiteX35" fmla="*/ 2073637 w 2088198"/>
                <a:gd name="connsiteY35" fmla="*/ 418962 h 584674"/>
                <a:gd name="connsiteX36" fmla="*/ 1857044 w 2088198"/>
                <a:gd name="connsiteY36" fmla="*/ 494270 h 584674"/>
                <a:gd name="connsiteX37" fmla="*/ 1372217 w 2088198"/>
                <a:gd name="connsiteY37" fmla="*/ 517816 h 584674"/>
                <a:gd name="connsiteX38" fmla="*/ 903809 w 2088198"/>
                <a:gd name="connsiteY38" fmla="*/ 476618 h 584674"/>
                <a:gd name="connsiteX39" fmla="*/ 751997 w 2088198"/>
                <a:gd name="connsiteY39" fmla="*/ 427191 h 584674"/>
                <a:gd name="connsiteX40" fmla="*/ 981811 w 2088198"/>
                <a:gd name="connsiteY40" fmla="*/ 373835 h 584674"/>
                <a:gd name="connsiteX41" fmla="*/ 1624031 w 2088198"/>
                <a:gd name="connsiteY41" fmla="*/ 388355 h 584674"/>
                <a:gd name="connsiteX42" fmla="*/ 1961645 w 2088198"/>
                <a:gd name="connsiteY42" fmla="*/ 422067 h 584674"/>
                <a:gd name="connsiteX43" fmla="*/ 2082996 w 2088198"/>
                <a:gd name="connsiteY43" fmla="*/ 480148 h 584674"/>
                <a:gd name="connsiteX44" fmla="*/ 1982496 w 2088198"/>
                <a:gd name="connsiteY44" fmla="*/ 538202 h 584674"/>
                <a:gd name="connsiteX45" fmla="*/ 1592422 w 2088198"/>
                <a:gd name="connsiteY45" fmla="*/ 582415 h 584674"/>
                <a:gd name="connsiteX46" fmla="*/ 1188466 w 2088198"/>
                <a:gd name="connsiteY46" fmla="*/ 572573 h 584674"/>
                <a:gd name="connsiteX47" fmla="*/ 859963 w 2088198"/>
                <a:gd name="connsiteY47" fmla="*/ 524107 h 584674"/>
                <a:gd name="connsiteX48" fmla="*/ 476617 w 2088198"/>
                <a:gd name="connsiteY48" fmla="*/ 427191 h 584674"/>
                <a:gd name="connsiteX49" fmla="*/ 0 w 2088198"/>
                <a:gd name="connsiteY49" fmla="*/ 285971 h 584674"/>
                <a:gd name="connsiteX0" fmla="*/ 540167 w 2088264"/>
                <a:gd name="connsiteY0" fmla="*/ 0 h 584674"/>
                <a:gd name="connsiteX1" fmla="*/ 1468689 w 2088264"/>
                <a:gd name="connsiteY1" fmla="*/ 10592 h 584674"/>
                <a:gd name="connsiteX2" fmla="*/ 1920593 w 2088264"/>
                <a:gd name="connsiteY2" fmla="*/ 49427 h 584674"/>
                <a:gd name="connsiteX3" fmla="*/ 2086527 w 2088264"/>
                <a:gd name="connsiteY3" fmla="*/ 116507 h 584674"/>
                <a:gd name="connsiteX4" fmla="*/ 1835861 w 2088264"/>
                <a:gd name="connsiteY4" fmla="*/ 208300 h 584674"/>
                <a:gd name="connsiteX5" fmla="*/ 1405140 w 2088264"/>
                <a:gd name="connsiteY5" fmla="*/ 236544 h 584674"/>
                <a:gd name="connsiteX6" fmla="*/ 776711 w 2088264"/>
                <a:gd name="connsiteY6" fmla="*/ 158873 h 584674"/>
                <a:gd name="connsiteX7" fmla="*/ 896748 w 2088264"/>
                <a:gd name="connsiteY7" fmla="*/ 81202 h 584674"/>
                <a:gd name="connsiteX8" fmla="*/ 1391018 w 2088264"/>
                <a:gd name="connsiteY8" fmla="*/ 56488 h 584674"/>
                <a:gd name="connsiteX9" fmla="*/ 1754660 w 2088264"/>
                <a:gd name="connsiteY9" fmla="*/ 74141 h 584674"/>
                <a:gd name="connsiteX10" fmla="*/ 2044161 w 2088264"/>
                <a:gd name="connsiteY10" fmla="*/ 123568 h 584674"/>
                <a:gd name="connsiteX11" fmla="*/ 2037100 w 2088264"/>
                <a:gd name="connsiteY11" fmla="*/ 208300 h 584674"/>
                <a:gd name="connsiteX12" fmla="*/ 1832331 w 2088264"/>
                <a:gd name="connsiteY12" fmla="*/ 268318 h 584674"/>
                <a:gd name="connsiteX13" fmla="*/ 1451037 w 2088264"/>
                <a:gd name="connsiteY13" fmla="*/ 296562 h 584674"/>
                <a:gd name="connsiteX14" fmla="*/ 917931 w 2088264"/>
                <a:gd name="connsiteY14" fmla="*/ 257727 h 584674"/>
                <a:gd name="connsiteX15" fmla="*/ 751997 w 2088264"/>
                <a:gd name="connsiteY15" fmla="*/ 204769 h 584674"/>
                <a:gd name="connsiteX16" fmla="*/ 1129761 w 2088264"/>
                <a:gd name="connsiteY16" fmla="*/ 137690 h 584674"/>
                <a:gd name="connsiteX17" fmla="*/ 1737007 w 2088264"/>
                <a:gd name="connsiteY17" fmla="*/ 144751 h 584674"/>
                <a:gd name="connsiteX18" fmla="*/ 2082996 w 2088264"/>
                <a:gd name="connsiteY18" fmla="*/ 225952 h 584674"/>
                <a:gd name="connsiteX19" fmla="*/ 1885288 w 2088264"/>
                <a:gd name="connsiteY19" fmla="*/ 321276 h 584674"/>
                <a:gd name="connsiteX20" fmla="*/ 1482811 w 2088264"/>
                <a:gd name="connsiteY20" fmla="*/ 360111 h 584674"/>
                <a:gd name="connsiteX21" fmla="*/ 928522 w 2088264"/>
                <a:gd name="connsiteY21" fmla="*/ 335398 h 584674"/>
                <a:gd name="connsiteX22" fmla="*/ 737875 w 2088264"/>
                <a:gd name="connsiteY22" fmla="*/ 275379 h 584674"/>
                <a:gd name="connsiteX23" fmla="*/ 1023846 w 2088264"/>
                <a:gd name="connsiteY23" fmla="*/ 211830 h 584674"/>
                <a:gd name="connsiteX24" fmla="*/ 1719355 w 2088264"/>
                <a:gd name="connsiteY24" fmla="*/ 204769 h 584674"/>
                <a:gd name="connsiteX25" fmla="*/ 2076018 w 2088264"/>
                <a:gd name="connsiteY25" fmla="*/ 287935 h 584674"/>
                <a:gd name="connsiteX26" fmla="*/ 1945389 w 2088264"/>
                <a:gd name="connsiteY26" fmla="*/ 402449 h 584674"/>
                <a:gd name="connsiteX27" fmla="*/ 1371151 w 2088264"/>
                <a:gd name="connsiteY27" fmla="*/ 436587 h 584674"/>
                <a:gd name="connsiteX28" fmla="*/ 946175 w 2088264"/>
                <a:gd name="connsiteY28" fmla="*/ 402477 h 584674"/>
                <a:gd name="connsiteX29" fmla="*/ 747069 w 2088264"/>
                <a:gd name="connsiteY29" fmla="*/ 348351 h 584674"/>
                <a:gd name="connsiteX30" fmla="*/ 829098 w 2088264"/>
                <a:gd name="connsiteY30" fmla="*/ 312677 h 584674"/>
                <a:gd name="connsiteX31" fmla="*/ 1006690 w 2088264"/>
                <a:gd name="connsiteY31" fmla="*/ 297703 h 584674"/>
                <a:gd name="connsiteX32" fmla="*/ 1378946 w 2088264"/>
                <a:gd name="connsiteY32" fmla="*/ 300382 h 584674"/>
                <a:gd name="connsiteX33" fmla="*/ 1722719 w 2088264"/>
                <a:gd name="connsiteY33" fmla="*/ 324697 h 584674"/>
                <a:gd name="connsiteX34" fmla="*/ 1958031 w 2088264"/>
                <a:gd name="connsiteY34" fmla="*/ 363161 h 584674"/>
                <a:gd name="connsiteX35" fmla="*/ 2073637 w 2088264"/>
                <a:gd name="connsiteY35" fmla="*/ 418962 h 584674"/>
                <a:gd name="connsiteX36" fmla="*/ 1857044 w 2088264"/>
                <a:gd name="connsiteY36" fmla="*/ 494270 h 584674"/>
                <a:gd name="connsiteX37" fmla="*/ 1372217 w 2088264"/>
                <a:gd name="connsiteY37" fmla="*/ 517816 h 584674"/>
                <a:gd name="connsiteX38" fmla="*/ 903809 w 2088264"/>
                <a:gd name="connsiteY38" fmla="*/ 476618 h 584674"/>
                <a:gd name="connsiteX39" fmla="*/ 751997 w 2088264"/>
                <a:gd name="connsiteY39" fmla="*/ 427191 h 584674"/>
                <a:gd name="connsiteX40" fmla="*/ 981811 w 2088264"/>
                <a:gd name="connsiteY40" fmla="*/ 373835 h 584674"/>
                <a:gd name="connsiteX41" fmla="*/ 1624031 w 2088264"/>
                <a:gd name="connsiteY41" fmla="*/ 388355 h 584674"/>
                <a:gd name="connsiteX42" fmla="*/ 1961645 w 2088264"/>
                <a:gd name="connsiteY42" fmla="*/ 422067 h 584674"/>
                <a:gd name="connsiteX43" fmla="*/ 2082996 w 2088264"/>
                <a:gd name="connsiteY43" fmla="*/ 480148 h 584674"/>
                <a:gd name="connsiteX44" fmla="*/ 1982496 w 2088264"/>
                <a:gd name="connsiteY44" fmla="*/ 538202 h 584674"/>
                <a:gd name="connsiteX45" fmla="*/ 1592422 w 2088264"/>
                <a:gd name="connsiteY45" fmla="*/ 582415 h 584674"/>
                <a:gd name="connsiteX46" fmla="*/ 1188466 w 2088264"/>
                <a:gd name="connsiteY46" fmla="*/ 572573 h 584674"/>
                <a:gd name="connsiteX47" fmla="*/ 859963 w 2088264"/>
                <a:gd name="connsiteY47" fmla="*/ 524107 h 584674"/>
                <a:gd name="connsiteX48" fmla="*/ 476617 w 2088264"/>
                <a:gd name="connsiteY48" fmla="*/ 427191 h 584674"/>
                <a:gd name="connsiteX49" fmla="*/ 0 w 2088264"/>
                <a:gd name="connsiteY49" fmla="*/ 285971 h 584674"/>
                <a:gd name="connsiteX0" fmla="*/ 540167 w 2088198"/>
                <a:gd name="connsiteY0" fmla="*/ 0 h 584674"/>
                <a:gd name="connsiteX1" fmla="*/ 1468689 w 2088198"/>
                <a:gd name="connsiteY1" fmla="*/ 10592 h 584674"/>
                <a:gd name="connsiteX2" fmla="*/ 1920593 w 2088198"/>
                <a:gd name="connsiteY2" fmla="*/ 49427 h 584674"/>
                <a:gd name="connsiteX3" fmla="*/ 2086527 w 2088198"/>
                <a:gd name="connsiteY3" fmla="*/ 116507 h 584674"/>
                <a:gd name="connsiteX4" fmla="*/ 1835861 w 2088198"/>
                <a:gd name="connsiteY4" fmla="*/ 208300 h 584674"/>
                <a:gd name="connsiteX5" fmla="*/ 1405140 w 2088198"/>
                <a:gd name="connsiteY5" fmla="*/ 236544 h 584674"/>
                <a:gd name="connsiteX6" fmla="*/ 776711 w 2088198"/>
                <a:gd name="connsiteY6" fmla="*/ 158873 h 584674"/>
                <a:gd name="connsiteX7" fmla="*/ 896748 w 2088198"/>
                <a:gd name="connsiteY7" fmla="*/ 81202 h 584674"/>
                <a:gd name="connsiteX8" fmla="*/ 1391018 w 2088198"/>
                <a:gd name="connsiteY8" fmla="*/ 56488 h 584674"/>
                <a:gd name="connsiteX9" fmla="*/ 1754660 w 2088198"/>
                <a:gd name="connsiteY9" fmla="*/ 74141 h 584674"/>
                <a:gd name="connsiteX10" fmla="*/ 2044161 w 2088198"/>
                <a:gd name="connsiteY10" fmla="*/ 123568 h 584674"/>
                <a:gd name="connsiteX11" fmla="*/ 2037100 w 2088198"/>
                <a:gd name="connsiteY11" fmla="*/ 208300 h 584674"/>
                <a:gd name="connsiteX12" fmla="*/ 1832331 w 2088198"/>
                <a:gd name="connsiteY12" fmla="*/ 268318 h 584674"/>
                <a:gd name="connsiteX13" fmla="*/ 1451037 w 2088198"/>
                <a:gd name="connsiteY13" fmla="*/ 296562 h 584674"/>
                <a:gd name="connsiteX14" fmla="*/ 917931 w 2088198"/>
                <a:gd name="connsiteY14" fmla="*/ 257727 h 584674"/>
                <a:gd name="connsiteX15" fmla="*/ 751997 w 2088198"/>
                <a:gd name="connsiteY15" fmla="*/ 204769 h 584674"/>
                <a:gd name="connsiteX16" fmla="*/ 1129761 w 2088198"/>
                <a:gd name="connsiteY16" fmla="*/ 137690 h 584674"/>
                <a:gd name="connsiteX17" fmla="*/ 1737007 w 2088198"/>
                <a:gd name="connsiteY17" fmla="*/ 144751 h 584674"/>
                <a:gd name="connsiteX18" fmla="*/ 2082996 w 2088198"/>
                <a:gd name="connsiteY18" fmla="*/ 225952 h 584674"/>
                <a:gd name="connsiteX19" fmla="*/ 1885288 w 2088198"/>
                <a:gd name="connsiteY19" fmla="*/ 321276 h 584674"/>
                <a:gd name="connsiteX20" fmla="*/ 1482811 w 2088198"/>
                <a:gd name="connsiteY20" fmla="*/ 360111 h 584674"/>
                <a:gd name="connsiteX21" fmla="*/ 928522 w 2088198"/>
                <a:gd name="connsiteY21" fmla="*/ 335398 h 584674"/>
                <a:gd name="connsiteX22" fmla="*/ 737875 w 2088198"/>
                <a:gd name="connsiteY22" fmla="*/ 275379 h 584674"/>
                <a:gd name="connsiteX23" fmla="*/ 1023846 w 2088198"/>
                <a:gd name="connsiteY23" fmla="*/ 211830 h 584674"/>
                <a:gd name="connsiteX24" fmla="*/ 1719355 w 2088198"/>
                <a:gd name="connsiteY24" fmla="*/ 204769 h 584674"/>
                <a:gd name="connsiteX25" fmla="*/ 2076018 w 2088198"/>
                <a:gd name="connsiteY25" fmla="*/ 287935 h 584674"/>
                <a:gd name="connsiteX26" fmla="*/ 1945389 w 2088198"/>
                <a:gd name="connsiteY26" fmla="*/ 402449 h 584674"/>
                <a:gd name="connsiteX27" fmla="*/ 1371151 w 2088198"/>
                <a:gd name="connsiteY27" fmla="*/ 436587 h 584674"/>
                <a:gd name="connsiteX28" fmla="*/ 946175 w 2088198"/>
                <a:gd name="connsiteY28" fmla="*/ 402477 h 584674"/>
                <a:gd name="connsiteX29" fmla="*/ 747069 w 2088198"/>
                <a:gd name="connsiteY29" fmla="*/ 348351 h 584674"/>
                <a:gd name="connsiteX30" fmla="*/ 829098 w 2088198"/>
                <a:gd name="connsiteY30" fmla="*/ 312677 h 584674"/>
                <a:gd name="connsiteX31" fmla="*/ 1006690 w 2088198"/>
                <a:gd name="connsiteY31" fmla="*/ 297703 h 584674"/>
                <a:gd name="connsiteX32" fmla="*/ 1378946 w 2088198"/>
                <a:gd name="connsiteY32" fmla="*/ 300382 h 584674"/>
                <a:gd name="connsiteX33" fmla="*/ 1722719 w 2088198"/>
                <a:gd name="connsiteY33" fmla="*/ 324697 h 584674"/>
                <a:gd name="connsiteX34" fmla="*/ 1958031 w 2088198"/>
                <a:gd name="connsiteY34" fmla="*/ 363161 h 584674"/>
                <a:gd name="connsiteX35" fmla="*/ 2073637 w 2088198"/>
                <a:gd name="connsiteY35" fmla="*/ 418962 h 584674"/>
                <a:gd name="connsiteX36" fmla="*/ 1857044 w 2088198"/>
                <a:gd name="connsiteY36" fmla="*/ 494270 h 584674"/>
                <a:gd name="connsiteX37" fmla="*/ 1372217 w 2088198"/>
                <a:gd name="connsiteY37" fmla="*/ 517816 h 584674"/>
                <a:gd name="connsiteX38" fmla="*/ 903809 w 2088198"/>
                <a:gd name="connsiteY38" fmla="*/ 476618 h 584674"/>
                <a:gd name="connsiteX39" fmla="*/ 751997 w 2088198"/>
                <a:gd name="connsiteY39" fmla="*/ 427191 h 584674"/>
                <a:gd name="connsiteX40" fmla="*/ 981811 w 2088198"/>
                <a:gd name="connsiteY40" fmla="*/ 373835 h 584674"/>
                <a:gd name="connsiteX41" fmla="*/ 1624031 w 2088198"/>
                <a:gd name="connsiteY41" fmla="*/ 388355 h 584674"/>
                <a:gd name="connsiteX42" fmla="*/ 1961645 w 2088198"/>
                <a:gd name="connsiteY42" fmla="*/ 422067 h 584674"/>
                <a:gd name="connsiteX43" fmla="*/ 2082996 w 2088198"/>
                <a:gd name="connsiteY43" fmla="*/ 480148 h 584674"/>
                <a:gd name="connsiteX44" fmla="*/ 1982496 w 2088198"/>
                <a:gd name="connsiteY44" fmla="*/ 538202 h 584674"/>
                <a:gd name="connsiteX45" fmla="*/ 1592422 w 2088198"/>
                <a:gd name="connsiteY45" fmla="*/ 582415 h 584674"/>
                <a:gd name="connsiteX46" fmla="*/ 1188466 w 2088198"/>
                <a:gd name="connsiteY46" fmla="*/ 572573 h 584674"/>
                <a:gd name="connsiteX47" fmla="*/ 859963 w 2088198"/>
                <a:gd name="connsiteY47" fmla="*/ 524107 h 584674"/>
                <a:gd name="connsiteX48" fmla="*/ 476617 w 2088198"/>
                <a:gd name="connsiteY48" fmla="*/ 427191 h 584674"/>
                <a:gd name="connsiteX49" fmla="*/ 0 w 2088198"/>
                <a:gd name="connsiteY49" fmla="*/ 285971 h 584674"/>
                <a:gd name="connsiteX0" fmla="*/ 540167 w 2094148"/>
                <a:gd name="connsiteY0" fmla="*/ 0 h 584674"/>
                <a:gd name="connsiteX1" fmla="*/ 1468689 w 2094148"/>
                <a:gd name="connsiteY1" fmla="*/ 10592 h 584674"/>
                <a:gd name="connsiteX2" fmla="*/ 1920593 w 2094148"/>
                <a:gd name="connsiteY2" fmla="*/ 49427 h 584674"/>
                <a:gd name="connsiteX3" fmla="*/ 2086527 w 2094148"/>
                <a:gd name="connsiteY3" fmla="*/ 116507 h 584674"/>
                <a:gd name="connsiteX4" fmla="*/ 1835861 w 2094148"/>
                <a:gd name="connsiteY4" fmla="*/ 208300 h 584674"/>
                <a:gd name="connsiteX5" fmla="*/ 1405140 w 2094148"/>
                <a:gd name="connsiteY5" fmla="*/ 236544 h 584674"/>
                <a:gd name="connsiteX6" fmla="*/ 776711 w 2094148"/>
                <a:gd name="connsiteY6" fmla="*/ 158873 h 584674"/>
                <a:gd name="connsiteX7" fmla="*/ 896748 w 2094148"/>
                <a:gd name="connsiteY7" fmla="*/ 81202 h 584674"/>
                <a:gd name="connsiteX8" fmla="*/ 1391018 w 2094148"/>
                <a:gd name="connsiteY8" fmla="*/ 56488 h 584674"/>
                <a:gd name="connsiteX9" fmla="*/ 1754660 w 2094148"/>
                <a:gd name="connsiteY9" fmla="*/ 74141 h 584674"/>
                <a:gd name="connsiteX10" fmla="*/ 2044161 w 2094148"/>
                <a:gd name="connsiteY10" fmla="*/ 123568 h 584674"/>
                <a:gd name="connsiteX11" fmla="*/ 2037100 w 2094148"/>
                <a:gd name="connsiteY11" fmla="*/ 208300 h 584674"/>
                <a:gd name="connsiteX12" fmla="*/ 1832331 w 2094148"/>
                <a:gd name="connsiteY12" fmla="*/ 268318 h 584674"/>
                <a:gd name="connsiteX13" fmla="*/ 1451037 w 2094148"/>
                <a:gd name="connsiteY13" fmla="*/ 296562 h 584674"/>
                <a:gd name="connsiteX14" fmla="*/ 917931 w 2094148"/>
                <a:gd name="connsiteY14" fmla="*/ 257727 h 584674"/>
                <a:gd name="connsiteX15" fmla="*/ 751997 w 2094148"/>
                <a:gd name="connsiteY15" fmla="*/ 204769 h 584674"/>
                <a:gd name="connsiteX16" fmla="*/ 1129761 w 2094148"/>
                <a:gd name="connsiteY16" fmla="*/ 137690 h 584674"/>
                <a:gd name="connsiteX17" fmla="*/ 1737007 w 2094148"/>
                <a:gd name="connsiteY17" fmla="*/ 144751 h 584674"/>
                <a:gd name="connsiteX18" fmla="*/ 2082996 w 2094148"/>
                <a:gd name="connsiteY18" fmla="*/ 225952 h 584674"/>
                <a:gd name="connsiteX19" fmla="*/ 1885288 w 2094148"/>
                <a:gd name="connsiteY19" fmla="*/ 321276 h 584674"/>
                <a:gd name="connsiteX20" fmla="*/ 1482811 w 2094148"/>
                <a:gd name="connsiteY20" fmla="*/ 360111 h 584674"/>
                <a:gd name="connsiteX21" fmla="*/ 928522 w 2094148"/>
                <a:gd name="connsiteY21" fmla="*/ 335398 h 584674"/>
                <a:gd name="connsiteX22" fmla="*/ 737875 w 2094148"/>
                <a:gd name="connsiteY22" fmla="*/ 275379 h 584674"/>
                <a:gd name="connsiteX23" fmla="*/ 1023846 w 2094148"/>
                <a:gd name="connsiteY23" fmla="*/ 211830 h 584674"/>
                <a:gd name="connsiteX24" fmla="*/ 1719355 w 2094148"/>
                <a:gd name="connsiteY24" fmla="*/ 204769 h 584674"/>
                <a:gd name="connsiteX25" fmla="*/ 2085543 w 2094148"/>
                <a:gd name="connsiteY25" fmla="*/ 308294 h 584674"/>
                <a:gd name="connsiteX26" fmla="*/ 1945389 w 2094148"/>
                <a:gd name="connsiteY26" fmla="*/ 402449 h 584674"/>
                <a:gd name="connsiteX27" fmla="*/ 1371151 w 2094148"/>
                <a:gd name="connsiteY27" fmla="*/ 436587 h 584674"/>
                <a:gd name="connsiteX28" fmla="*/ 946175 w 2094148"/>
                <a:gd name="connsiteY28" fmla="*/ 402477 h 584674"/>
                <a:gd name="connsiteX29" fmla="*/ 747069 w 2094148"/>
                <a:gd name="connsiteY29" fmla="*/ 348351 h 584674"/>
                <a:gd name="connsiteX30" fmla="*/ 829098 w 2094148"/>
                <a:gd name="connsiteY30" fmla="*/ 312677 h 584674"/>
                <a:gd name="connsiteX31" fmla="*/ 1006690 w 2094148"/>
                <a:gd name="connsiteY31" fmla="*/ 297703 h 584674"/>
                <a:gd name="connsiteX32" fmla="*/ 1378946 w 2094148"/>
                <a:gd name="connsiteY32" fmla="*/ 300382 h 584674"/>
                <a:gd name="connsiteX33" fmla="*/ 1722719 w 2094148"/>
                <a:gd name="connsiteY33" fmla="*/ 324697 h 584674"/>
                <a:gd name="connsiteX34" fmla="*/ 1958031 w 2094148"/>
                <a:gd name="connsiteY34" fmla="*/ 363161 h 584674"/>
                <a:gd name="connsiteX35" fmla="*/ 2073637 w 2094148"/>
                <a:gd name="connsiteY35" fmla="*/ 418962 h 584674"/>
                <a:gd name="connsiteX36" fmla="*/ 1857044 w 2094148"/>
                <a:gd name="connsiteY36" fmla="*/ 494270 h 584674"/>
                <a:gd name="connsiteX37" fmla="*/ 1372217 w 2094148"/>
                <a:gd name="connsiteY37" fmla="*/ 517816 h 584674"/>
                <a:gd name="connsiteX38" fmla="*/ 903809 w 2094148"/>
                <a:gd name="connsiteY38" fmla="*/ 476618 h 584674"/>
                <a:gd name="connsiteX39" fmla="*/ 751997 w 2094148"/>
                <a:gd name="connsiteY39" fmla="*/ 427191 h 584674"/>
                <a:gd name="connsiteX40" fmla="*/ 981811 w 2094148"/>
                <a:gd name="connsiteY40" fmla="*/ 373835 h 584674"/>
                <a:gd name="connsiteX41" fmla="*/ 1624031 w 2094148"/>
                <a:gd name="connsiteY41" fmla="*/ 388355 h 584674"/>
                <a:gd name="connsiteX42" fmla="*/ 1961645 w 2094148"/>
                <a:gd name="connsiteY42" fmla="*/ 422067 h 584674"/>
                <a:gd name="connsiteX43" fmla="*/ 2082996 w 2094148"/>
                <a:gd name="connsiteY43" fmla="*/ 480148 h 584674"/>
                <a:gd name="connsiteX44" fmla="*/ 1982496 w 2094148"/>
                <a:gd name="connsiteY44" fmla="*/ 538202 h 584674"/>
                <a:gd name="connsiteX45" fmla="*/ 1592422 w 2094148"/>
                <a:gd name="connsiteY45" fmla="*/ 582415 h 584674"/>
                <a:gd name="connsiteX46" fmla="*/ 1188466 w 2094148"/>
                <a:gd name="connsiteY46" fmla="*/ 572573 h 584674"/>
                <a:gd name="connsiteX47" fmla="*/ 859963 w 2094148"/>
                <a:gd name="connsiteY47" fmla="*/ 524107 h 584674"/>
                <a:gd name="connsiteX48" fmla="*/ 476617 w 2094148"/>
                <a:gd name="connsiteY48" fmla="*/ 427191 h 584674"/>
                <a:gd name="connsiteX49" fmla="*/ 0 w 2094148"/>
                <a:gd name="connsiteY49" fmla="*/ 285971 h 584674"/>
                <a:gd name="connsiteX0" fmla="*/ 540167 w 2088400"/>
                <a:gd name="connsiteY0" fmla="*/ 0 h 584674"/>
                <a:gd name="connsiteX1" fmla="*/ 1468689 w 2088400"/>
                <a:gd name="connsiteY1" fmla="*/ 10592 h 584674"/>
                <a:gd name="connsiteX2" fmla="*/ 1920593 w 2088400"/>
                <a:gd name="connsiteY2" fmla="*/ 49427 h 584674"/>
                <a:gd name="connsiteX3" fmla="*/ 2086527 w 2088400"/>
                <a:gd name="connsiteY3" fmla="*/ 116507 h 584674"/>
                <a:gd name="connsiteX4" fmla="*/ 1835861 w 2088400"/>
                <a:gd name="connsiteY4" fmla="*/ 208300 h 584674"/>
                <a:gd name="connsiteX5" fmla="*/ 1405140 w 2088400"/>
                <a:gd name="connsiteY5" fmla="*/ 236544 h 584674"/>
                <a:gd name="connsiteX6" fmla="*/ 776711 w 2088400"/>
                <a:gd name="connsiteY6" fmla="*/ 158873 h 584674"/>
                <a:gd name="connsiteX7" fmla="*/ 896748 w 2088400"/>
                <a:gd name="connsiteY7" fmla="*/ 81202 h 584674"/>
                <a:gd name="connsiteX8" fmla="*/ 1391018 w 2088400"/>
                <a:gd name="connsiteY8" fmla="*/ 56488 h 584674"/>
                <a:gd name="connsiteX9" fmla="*/ 1754660 w 2088400"/>
                <a:gd name="connsiteY9" fmla="*/ 74141 h 584674"/>
                <a:gd name="connsiteX10" fmla="*/ 2044161 w 2088400"/>
                <a:gd name="connsiteY10" fmla="*/ 123568 h 584674"/>
                <a:gd name="connsiteX11" fmla="*/ 2037100 w 2088400"/>
                <a:gd name="connsiteY11" fmla="*/ 208300 h 584674"/>
                <a:gd name="connsiteX12" fmla="*/ 1832331 w 2088400"/>
                <a:gd name="connsiteY12" fmla="*/ 268318 h 584674"/>
                <a:gd name="connsiteX13" fmla="*/ 1451037 w 2088400"/>
                <a:gd name="connsiteY13" fmla="*/ 296562 h 584674"/>
                <a:gd name="connsiteX14" fmla="*/ 917931 w 2088400"/>
                <a:gd name="connsiteY14" fmla="*/ 257727 h 584674"/>
                <a:gd name="connsiteX15" fmla="*/ 751997 w 2088400"/>
                <a:gd name="connsiteY15" fmla="*/ 204769 h 584674"/>
                <a:gd name="connsiteX16" fmla="*/ 1129761 w 2088400"/>
                <a:gd name="connsiteY16" fmla="*/ 137690 h 584674"/>
                <a:gd name="connsiteX17" fmla="*/ 1737007 w 2088400"/>
                <a:gd name="connsiteY17" fmla="*/ 144751 h 584674"/>
                <a:gd name="connsiteX18" fmla="*/ 2082996 w 2088400"/>
                <a:gd name="connsiteY18" fmla="*/ 225952 h 584674"/>
                <a:gd name="connsiteX19" fmla="*/ 1885288 w 2088400"/>
                <a:gd name="connsiteY19" fmla="*/ 321276 h 584674"/>
                <a:gd name="connsiteX20" fmla="*/ 1482811 w 2088400"/>
                <a:gd name="connsiteY20" fmla="*/ 360111 h 584674"/>
                <a:gd name="connsiteX21" fmla="*/ 928522 w 2088400"/>
                <a:gd name="connsiteY21" fmla="*/ 335398 h 584674"/>
                <a:gd name="connsiteX22" fmla="*/ 737875 w 2088400"/>
                <a:gd name="connsiteY22" fmla="*/ 275379 h 584674"/>
                <a:gd name="connsiteX23" fmla="*/ 1023846 w 2088400"/>
                <a:gd name="connsiteY23" fmla="*/ 211830 h 584674"/>
                <a:gd name="connsiteX24" fmla="*/ 1719355 w 2088400"/>
                <a:gd name="connsiteY24" fmla="*/ 204769 h 584674"/>
                <a:gd name="connsiteX25" fmla="*/ 2085543 w 2088400"/>
                <a:gd name="connsiteY25" fmla="*/ 308294 h 584674"/>
                <a:gd name="connsiteX26" fmla="*/ 1945389 w 2088400"/>
                <a:gd name="connsiteY26" fmla="*/ 402449 h 584674"/>
                <a:gd name="connsiteX27" fmla="*/ 1371151 w 2088400"/>
                <a:gd name="connsiteY27" fmla="*/ 436587 h 584674"/>
                <a:gd name="connsiteX28" fmla="*/ 946175 w 2088400"/>
                <a:gd name="connsiteY28" fmla="*/ 402477 h 584674"/>
                <a:gd name="connsiteX29" fmla="*/ 747069 w 2088400"/>
                <a:gd name="connsiteY29" fmla="*/ 348351 h 584674"/>
                <a:gd name="connsiteX30" fmla="*/ 829098 w 2088400"/>
                <a:gd name="connsiteY30" fmla="*/ 312677 h 584674"/>
                <a:gd name="connsiteX31" fmla="*/ 1006690 w 2088400"/>
                <a:gd name="connsiteY31" fmla="*/ 297703 h 584674"/>
                <a:gd name="connsiteX32" fmla="*/ 1378946 w 2088400"/>
                <a:gd name="connsiteY32" fmla="*/ 300382 h 584674"/>
                <a:gd name="connsiteX33" fmla="*/ 1722719 w 2088400"/>
                <a:gd name="connsiteY33" fmla="*/ 324697 h 584674"/>
                <a:gd name="connsiteX34" fmla="*/ 1958031 w 2088400"/>
                <a:gd name="connsiteY34" fmla="*/ 363161 h 584674"/>
                <a:gd name="connsiteX35" fmla="*/ 2073637 w 2088400"/>
                <a:gd name="connsiteY35" fmla="*/ 418962 h 584674"/>
                <a:gd name="connsiteX36" fmla="*/ 1857044 w 2088400"/>
                <a:gd name="connsiteY36" fmla="*/ 494270 h 584674"/>
                <a:gd name="connsiteX37" fmla="*/ 1372217 w 2088400"/>
                <a:gd name="connsiteY37" fmla="*/ 517816 h 584674"/>
                <a:gd name="connsiteX38" fmla="*/ 903809 w 2088400"/>
                <a:gd name="connsiteY38" fmla="*/ 476618 h 584674"/>
                <a:gd name="connsiteX39" fmla="*/ 751997 w 2088400"/>
                <a:gd name="connsiteY39" fmla="*/ 427191 h 584674"/>
                <a:gd name="connsiteX40" fmla="*/ 981811 w 2088400"/>
                <a:gd name="connsiteY40" fmla="*/ 373835 h 584674"/>
                <a:gd name="connsiteX41" fmla="*/ 1624031 w 2088400"/>
                <a:gd name="connsiteY41" fmla="*/ 388355 h 584674"/>
                <a:gd name="connsiteX42" fmla="*/ 1961645 w 2088400"/>
                <a:gd name="connsiteY42" fmla="*/ 422067 h 584674"/>
                <a:gd name="connsiteX43" fmla="*/ 2082996 w 2088400"/>
                <a:gd name="connsiteY43" fmla="*/ 480148 h 584674"/>
                <a:gd name="connsiteX44" fmla="*/ 1982496 w 2088400"/>
                <a:gd name="connsiteY44" fmla="*/ 538202 h 584674"/>
                <a:gd name="connsiteX45" fmla="*/ 1592422 w 2088400"/>
                <a:gd name="connsiteY45" fmla="*/ 582415 h 584674"/>
                <a:gd name="connsiteX46" fmla="*/ 1188466 w 2088400"/>
                <a:gd name="connsiteY46" fmla="*/ 572573 h 584674"/>
                <a:gd name="connsiteX47" fmla="*/ 859963 w 2088400"/>
                <a:gd name="connsiteY47" fmla="*/ 524107 h 584674"/>
                <a:gd name="connsiteX48" fmla="*/ 476617 w 2088400"/>
                <a:gd name="connsiteY48" fmla="*/ 427191 h 584674"/>
                <a:gd name="connsiteX49" fmla="*/ 0 w 2088400"/>
                <a:gd name="connsiteY49" fmla="*/ 285971 h 584674"/>
                <a:gd name="connsiteX0" fmla="*/ 540167 w 2088198"/>
                <a:gd name="connsiteY0" fmla="*/ 0 h 584674"/>
                <a:gd name="connsiteX1" fmla="*/ 1468689 w 2088198"/>
                <a:gd name="connsiteY1" fmla="*/ 10592 h 584674"/>
                <a:gd name="connsiteX2" fmla="*/ 1920593 w 2088198"/>
                <a:gd name="connsiteY2" fmla="*/ 49427 h 584674"/>
                <a:gd name="connsiteX3" fmla="*/ 2086527 w 2088198"/>
                <a:gd name="connsiteY3" fmla="*/ 116507 h 584674"/>
                <a:gd name="connsiteX4" fmla="*/ 1835861 w 2088198"/>
                <a:gd name="connsiteY4" fmla="*/ 208300 h 584674"/>
                <a:gd name="connsiteX5" fmla="*/ 1405140 w 2088198"/>
                <a:gd name="connsiteY5" fmla="*/ 236544 h 584674"/>
                <a:gd name="connsiteX6" fmla="*/ 776711 w 2088198"/>
                <a:gd name="connsiteY6" fmla="*/ 158873 h 584674"/>
                <a:gd name="connsiteX7" fmla="*/ 896748 w 2088198"/>
                <a:gd name="connsiteY7" fmla="*/ 81202 h 584674"/>
                <a:gd name="connsiteX8" fmla="*/ 1391018 w 2088198"/>
                <a:gd name="connsiteY8" fmla="*/ 56488 h 584674"/>
                <a:gd name="connsiteX9" fmla="*/ 1754660 w 2088198"/>
                <a:gd name="connsiteY9" fmla="*/ 74141 h 584674"/>
                <a:gd name="connsiteX10" fmla="*/ 2044161 w 2088198"/>
                <a:gd name="connsiteY10" fmla="*/ 123568 h 584674"/>
                <a:gd name="connsiteX11" fmla="*/ 2037100 w 2088198"/>
                <a:gd name="connsiteY11" fmla="*/ 208300 h 584674"/>
                <a:gd name="connsiteX12" fmla="*/ 1832331 w 2088198"/>
                <a:gd name="connsiteY12" fmla="*/ 268318 h 584674"/>
                <a:gd name="connsiteX13" fmla="*/ 1451037 w 2088198"/>
                <a:gd name="connsiteY13" fmla="*/ 296562 h 584674"/>
                <a:gd name="connsiteX14" fmla="*/ 917931 w 2088198"/>
                <a:gd name="connsiteY14" fmla="*/ 257727 h 584674"/>
                <a:gd name="connsiteX15" fmla="*/ 751997 w 2088198"/>
                <a:gd name="connsiteY15" fmla="*/ 204769 h 584674"/>
                <a:gd name="connsiteX16" fmla="*/ 1129761 w 2088198"/>
                <a:gd name="connsiteY16" fmla="*/ 137690 h 584674"/>
                <a:gd name="connsiteX17" fmla="*/ 1737007 w 2088198"/>
                <a:gd name="connsiteY17" fmla="*/ 144751 h 584674"/>
                <a:gd name="connsiteX18" fmla="*/ 2082996 w 2088198"/>
                <a:gd name="connsiteY18" fmla="*/ 225952 h 584674"/>
                <a:gd name="connsiteX19" fmla="*/ 1885288 w 2088198"/>
                <a:gd name="connsiteY19" fmla="*/ 321276 h 584674"/>
                <a:gd name="connsiteX20" fmla="*/ 1482811 w 2088198"/>
                <a:gd name="connsiteY20" fmla="*/ 360111 h 584674"/>
                <a:gd name="connsiteX21" fmla="*/ 928522 w 2088198"/>
                <a:gd name="connsiteY21" fmla="*/ 335398 h 584674"/>
                <a:gd name="connsiteX22" fmla="*/ 737875 w 2088198"/>
                <a:gd name="connsiteY22" fmla="*/ 275379 h 584674"/>
                <a:gd name="connsiteX23" fmla="*/ 1023846 w 2088198"/>
                <a:gd name="connsiteY23" fmla="*/ 211830 h 584674"/>
                <a:gd name="connsiteX24" fmla="*/ 1719355 w 2088198"/>
                <a:gd name="connsiteY24" fmla="*/ 204769 h 584674"/>
                <a:gd name="connsiteX25" fmla="*/ 2078399 w 2088198"/>
                <a:gd name="connsiteY25" fmla="*/ 314558 h 584674"/>
                <a:gd name="connsiteX26" fmla="*/ 1945389 w 2088198"/>
                <a:gd name="connsiteY26" fmla="*/ 402449 h 584674"/>
                <a:gd name="connsiteX27" fmla="*/ 1371151 w 2088198"/>
                <a:gd name="connsiteY27" fmla="*/ 436587 h 584674"/>
                <a:gd name="connsiteX28" fmla="*/ 946175 w 2088198"/>
                <a:gd name="connsiteY28" fmla="*/ 402477 h 584674"/>
                <a:gd name="connsiteX29" fmla="*/ 747069 w 2088198"/>
                <a:gd name="connsiteY29" fmla="*/ 348351 h 584674"/>
                <a:gd name="connsiteX30" fmla="*/ 829098 w 2088198"/>
                <a:gd name="connsiteY30" fmla="*/ 312677 h 584674"/>
                <a:gd name="connsiteX31" fmla="*/ 1006690 w 2088198"/>
                <a:gd name="connsiteY31" fmla="*/ 297703 h 584674"/>
                <a:gd name="connsiteX32" fmla="*/ 1378946 w 2088198"/>
                <a:gd name="connsiteY32" fmla="*/ 300382 h 584674"/>
                <a:gd name="connsiteX33" fmla="*/ 1722719 w 2088198"/>
                <a:gd name="connsiteY33" fmla="*/ 324697 h 584674"/>
                <a:gd name="connsiteX34" fmla="*/ 1958031 w 2088198"/>
                <a:gd name="connsiteY34" fmla="*/ 363161 h 584674"/>
                <a:gd name="connsiteX35" fmla="*/ 2073637 w 2088198"/>
                <a:gd name="connsiteY35" fmla="*/ 418962 h 584674"/>
                <a:gd name="connsiteX36" fmla="*/ 1857044 w 2088198"/>
                <a:gd name="connsiteY36" fmla="*/ 494270 h 584674"/>
                <a:gd name="connsiteX37" fmla="*/ 1372217 w 2088198"/>
                <a:gd name="connsiteY37" fmla="*/ 517816 h 584674"/>
                <a:gd name="connsiteX38" fmla="*/ 903809 w 2088198"/>
                <a:gd name="connsiteY38" fmla="*/ 476618 h 584674"/>
                <a:gd name="connsiteX39" fmla="*/ 751997 w 2088198"/>
                <a:gd name="connsiteY39" fmla="*/ 427191 h 584674"/>
                <a:gd name="connsiteX40" fmla="*/ 981811 w 2088198"/>
                <a:gd name="connsiteY40" fmla="*/ 373835 h 584674"/>
                <a:gd name="connsiteX41" fmla="*/ 1624031 w 2088198"/>
                <a:gd name="connsiteY41" fmla="*/ 388355 h 584674"/>
                <a:gd name="connsiteX42" fmla="*/ 1961645 w 2088198"/>
                <a:gd name="connsiteY42" fmla="*/ 422067 h 584674"/>
                <a:gd name="connsiteX43" fmla="*/ 2082996 w 2088198"/>
                <a:gd name="connsiteY43" fmla="*/ 480148 h 584674"/>
                <a:gd name="connsiteX44" fmla="*/ 1982496 w 2088198"/>
                <a:gd name="connsiteY44" fmla="*/ 538202 h 584674"/>
                <a:gd name="connsiteX45" fmla="*/ 1592422 w 2088198"/>
                <a:gd name="connsiteY45" fmla="*/ 582415 h 584674"/>
                <a:gd name="connsiteX46" fmla="*/ 1188466 w 2088198"/>
                <a:gd name="connsiteY46" fmla="*/ 572573 h 584674"/>
                <a:gd name="connsiteX47" fmla="*/ 859963 w 2088198"/>
                <a:gd name="connsiteY47" fmla="*/ 524107 h 584674"/>
                <a:gd name="connsiteX48" fmla="*/ 476617 w 2088198"/>
                <a:gd name="connsiteY48" fmla="*/ 427191 h 584674"/>
                <a:gd name="connsiteX49" fmla="*/ 0 w 2088198"/>
                <a:gd name="connsiteY49" fmla="*/ 285971 h 584674"/>
                <a:gd name="connsiteX0" fmla="*/ 540167 w 2088198"/>
                <a:gd name="connsiteY0" fmla="*/ 0 h 584674"/>
                <a:gd name="connsiteX1" fmla="*/ 1468689 w 2088198"/>
                <a:gd name="connsiteY1" fmla="*/ 10592 h 584674"/>
                <a:gd name="connsiteX2" fmla="*/ 1920593 w 2088198"/>
                <a:gd name="connsiteY2" fmla="*/ 49427 h 584674"/>
                <a:gd name="connsiteX3" fmla="*/ 2086527 w 2088198"/>
                <a:gd name="connsiteY3" fmla="*/ 116507 h 584674"/>
                <a:gd name="connsiteX4" fmla="*/ 1835861 w 2088198"/>
                <a:gd name="connsiteY4" fmla="*/ 208300 h 584674"/>
                <a:gd name="connsiteX5" fmla="*/ 1405140 w 2088198"/>
                <a:gd name="connsiteY5" fmla="*/ 236544 h 584674"/>
                <a:gd name="connsiteX6" fmla="*/ 776711 w 2088198"/>
                <a:gd name="connsiteY6" fmla="*/ 158873 h 584674"/>
                <a:gd name="connsiteX7" fmla="*/ 896748 w 2088198"/>
                <a:gd name="connsiteY7" fmla="*/ 81202 h 584674"/>
                <a:gd name="connsiteX8" fmla="*/ 1391018 w 2088198"/>
                <a:gd name="connsiteY8" fmla="*/ 56488 h 584674"/>
                <a:gd name="connsiteX9" fmla="*/ 1754660 w 2088198"/>
                <a:gd name="connsiteY9" fmla="*/ 74141 h 584674"/>
                <a:gd name="connsiteX10" fmla="*/ 2044161 w 2088198"/>
                <a:gd name="connsiteY10" fmla="*/ 123568 h 584674"/>
                <a:gd name="connsiteX11" fmla="*/ 2037100 w 2088198"/>
                <a:gd name="connsiteY11" fmla="*/ 208300 h 584674"/>
                <a:gd name="connsiteX12" fmla="*/ 1832331 w 2088198"/>
                <a:gd name="connsiteY12" fmla="*/ 268318 h 584674"/>
                <a:gd name="connsiteX13" fmla="*/ 1451037 w 2088198"/>
                <a:gd name="connsiteY13" fmla="*/ 296562 h 584674"/>
                <a:gd name="connsiteX14" fmla="*/ 917931 w 2088198"/>
                <a:gd name="connsiteY14" fmla="*/ 257727 h 584674"/>
                <a:gd name="connsiteX15" fmla="*/ 751997 w 2088198"/>
                <a:gd name="connsiteY15" fmla="*/ 204769 h 584674"/>
                <a:gd name="connsiteX16" fmla="*/ 1129761 w 2088198"/>
                <a:gd name="connsiteY16" fmla="*/ 137690 h 584674"/>
                <a:gd name="connsiteX17" fmla="*/ 1737007 w 2088198"/>
                <a:gd name="connsiteY17" fmla="*/ 144751 h 584674"/>
                <a:gd name="connsiteX18" fmla="*/ 2082996 w 2088198"/>
                <a:gd name="connsiteY18" fmla="*/ 225952 h 584674"/>
                <a:gd name="connsiteX19" fmla="*/ 1885288 w 2088198"/>
                <a:gd name="connsiteY19" fmla="*/ 321276 h 584674"/>
                <a:gd name="connsiteX20" fmla="*/ 1482811 w 2088198"/>
                <a:gd name="connsiteY20" fmla="*/ 360111 h 584674"/>
                <a:gd name="connsiteX21" fmla="*/ 928522 w 2088198"/>
                <a:gd name="connsiteY21" fmla="*/ 335398 h 584674"/>
                <a:gd name="connsiteX22" fmla="*/ 737875 w 2088198"/>
                <a:gd name="connsiteY22" fmla="*/ 275379 h 584674"/>
                <a:gd name="connsiteX23" fmla="*/ 1023846 w 2088198"/>
                <a:gd name="connsiteY23" fmla="*/ 211830 h 584674"/>
                <a:gd name="connsiteX24" fmla="*/ 1719355 w 2088198"/>
                <a:gd name="connsiteY24" fmla="*/ 204769 h 584674"/>
                <a:gd name="connsiteX25" fmla="*/ 2078399 w 2088198"/>
                <a:gd name="connsiteY25" fmla="*/ 314558 h 584674"/>
                <a:gd name="connsiteX26" fmla="*/ 1945389 w 2088198"/>
                <a:gd name="connsiteY26" fmla="*/ 402449 h 584674"/>
                <a:gd name="connsiteX27" fmla="*/ 1371151 w 2088198"/>
                <a:gd name="connsiteY27" fmla="*/ 436587 h 584674"/>
                <a:gd name="connsiteX28" fmla="*/ 946175 w 2088198"/>
                <a:gd name="connsiteY28" fmla="*/ 402477 h 584674"/>
                <a:gd name="connsiteX29" fmla="*/ 747069 w 2088198"/>
                <a:gd name="connsiteY29" fmla="*/ 348351 h 584674"/>
                <a:gd name="connsiteX30" fmla="*/ 829098 w 2088198"/>
                <a:gd name="connsiteY30" fmla="*/ 312677 h 584674"/>
                <a:gd name="connsiteX31" fmla="*/ 1006690 w 2088198"/>
                <a:gd name="connsiteY31" fmla="*/ 297703 h 584674"/>
                <a:gd name="connsiteX32" fmla="*/ 1378946 w 2088198"/>
                <a:gd name="connsiteY32" fmla="*/ 300382 h 584674"/>
                <a:gd name="connsiteX33" fmla="*/ 1722719 w 2088198"/>
                <a:gd name="connsiteY33" fmla="*/ 324697 h 584674"/>
                <a:gd name="connsiteX34" fmla="*/ 1958031 w 2088198"/>
                <a:gd name="connsiteY34" fmla="*/ 363161 h 584674"/>
                <a:gd name="connsiteX35" fmla="*/ 2073637 w 2088198"/>
                <a:gd name="connsiteY35" fmla="*/ 418962 h 584674"/>
                <a:gd name="connsiteX36" fmla="*/ 1857044 w 2088198"/>
                <a:gd name="connsiteY36" fmla="*/ 494270 h 584674"/>
                <a:gd name="connsiteX37" fmla="*/ 1372217 w 2088198"/>
                <a:gd name="connsiteY37" fmla="*/ 517816 h 584674"/>
                <a:gd name="connsiteX38" fmla="*/ 903809 w 2088198"/>
                <a:gd name="connsiteY38" fmla="*/ 476618 h 584674"/>
                <a:gd name="connsiteX39" fmla="*/ 751997 w 2088198"/>
                <a:gd name="connsiteY39" fmla="*/ 427191 h 584674"/>
                <a:gd name="connsiteX40" fmla="*/ 981811 w 2088198"/>
                <a:gd name="connsiteY40" fmla="*/ 373835 h 584674"/>
                <a:gd name="connsiteX41" fmla="*/ 1624031 w 2088198"/>
                <a:gd name="connsiteY41" fmla="*/ 388355 h 584674"/>
                <a:gd name="connsiteX42" fmla="*/ 1961645 w 2088198"/>
                <a:gd name="connsiteY42" fmla="*/ 422067 h 584674"/>
                <a:gd name="connsiteX43" fmla="*/ 2082996 w 2088198"/>
                <a:gd name="connsiteY43" fmla="*/ 480148 h 584674"/>
                <a:gd name="connsiteX44" fmla="*/ 1982496 w 2088198"/>
                <a:gd name="connsiteY44" fmla="*/ 538202 h 584674"/>
                <a:gd name="connsiteX45" fmla="*/ 1592422 w 2088198"/>
                <a:gd name="connsiteY45" fmla="*/ 582415 h 584674"/>
                <a:gd name="connsiteX46" fmla="*/ 1188466 w 2088198"/>
                <a:gd name="connsiteY46" fmla="*/ 572573 h 584674"/>
                <a:gd name="connsiteX47" fmla="*/ 859963 w 2088198"/>
                <a:gd name="connsiteY47" fmla="*/ 524107 h 584674"/>
                <a:gd name="connsiteX48" fmla="*/ 476617 w 2088198"/>
                <a:gd name="connsiteY48" fmla="*/ 427191 h 584674"/>
                <a:gd name="connsiteX49" fmla="*/ 0 w 2088198"/>
                <a:gd name="connsiteY49" fmla="*/ 285971 h 584674"/>
                <a:gd name="connsiteX0" fmla="*/ 540167 w 2088198"/>
                <a:gd name="connsiteY0" fmla="*/ 0 h 584674"/>
                <a:gd name="connsiteX1" fmla="*/ 1468689 w 2088198"/>
                <a:gd name="connsiteY1" fmla="*/ 10592 h 584674"/>
                <a:gd name="connsiteX2" fmla="*/ 1920593 w 2088198"/>
                <a:gd name="connsiteY2" fmla="*/ 49427 h 584674"/>
                <a:gd name="connsiteX3" fmla="*/ 2086527 w 2088198"/>
                <a:gd name="connsiteY3" fmla="*/ 116507 h 584674"/>
                <a:gd name="connsiteX4" fmla="*/ 1835861 w 2088198"/>
                <a:gd name="connsiteY4" fmla="*/ 208300 h 584674"/>
                <a:gd name="connsiteX5" fmla="*/ 1405140 w 2088198"/>
                <a:gd name="connsiteY5" fmla="*/ 236544 h 584674"/>
                <a:gd name="connsiteX6" fmla="*/ 776711 w 2088198"/>
                <a:gd name="connsiteY6" fmla="*/ 158873 h 584674"/>
                <a:gd name="connsiteX7" fmla="*/ 896748 w 2088198"/>
                <a:gd name="connsiteY7" fmla="*/ 81202 h 584674"/>
                <a:gd name="connsiteX8" fmla="*/ 1391018 w 2088198"/>
                <a:gd name="connsiteY8" fmla="*/ 56488 h 584674"/>
                <a:gd name="connsiteX9" fmla="*/ 1754660 w 2088198"/>
                <a:gd name="connsiteY9" fmla="*/ 74141 h 584674"/>
                <a:gd name="connsiteX10" fmla="*/ 2044161 w 2088198"/>
                <a:gd name="connsiteY10" fmla="*/ 123568 h 584674"/>
                <a:gd name="connsiteX11" fmla="*/ 2037100 w 2088198"/>
                <a:gd name="connsiteY11" fmla="*/ 208300 h 584674"/>
                <a:gd name="connsiteX12" fmla="*/ 1832331 w 2088198"/>
                <a:gd name="connsiteY12" fmla="*/ 268318 h 584674"/>
                <a:gd name="connsiteX13" fmla="*/ 1451037 w 2088198"/>
                <a:gd name="connsiteY13" fmla="*/ 296562 h 584674"/>
                <a:gd name="connsiteX14" fmla="*/ 917931 w 2088198"/>
                <a:gd name="connsiteY14" fmla="*/ 257727 h 584674"/>
                <a:gd name="connsiteX15" fmla="*/ 751997 w 2088198"/>
                <a:gd name="connsiteY15" fmla="*/ 204769 h 584674"/>
                <a:gd name="connsiteX16" fmla="*/ 1129761 w 2088198"/>
                <a:gd name="connsiteY16" fmla="*/ 137690 h 584674"/>
                <a:gd name="connsiteX17" fmla="*/ 1737007 w 2088198"/>
                <a:gd name="connsiteY17" fmla="*/ 144751 h 584674"/>
                <a:gd name="connsiteX18" fmla="*/ 2082996 w 2088198"/>
                <a:gd name="connsiteY18" fmla="*/ 225952 h 584674"/>
                <a:gd name="connsiteX19" fmla="*/ 1885288 w 2088198"/>
                <a:gd name="connsiteY19" fmla="*/ 321276 h 584674"/>
                <a:gd name="connsiteX20" fmla="*/ 1482811 w 2088198"/>
                <a:gd name="connsiteY20" fmla="*/ 360111 h 584674"/>
                <a:gd name="connsiteX21" fmla="*/ 928522 w 2088198"/>
                <a:gd name="connsiteY21" fmla="*/ 335398 h 584674"/>
                <a:gd name="connsiteX22" fmla="*/ 737875 w 2088198"/>
                <a:gd name="connsiteY22" fmla="*/ 275379 h 584674"/>
                <a:gd name="connsiteX23" fmla="*/ 1023846 w 2088198"/>
                <a:gd name="connsiteY23" fmla="*/ 211830 h 584674"/>
                <a:gd name="connsiteX24" fmla="*/ 1719355 w 2088198"/>
                <a:gd name="connsiteY24" fmla="*/ 204769 h 584674"/>
                <a:gd name="connsiteX25" fmla="*/ 2080780 w 2088198"/>
                <a:gd name="connsiteY25" fmla="*/ 323955 h 584674"/>
                <a:gd name="connsiteX26" fmla="*/ 1945389 w 2088198"/>
                <a:gd name="connsiteY26" fmla="*/ 402449 h 584674"/>
                <a:gd name="connsiteX27" fmla="*/ 1371151 w 2088198"/>
                <a:gd name="connsiteY27" fmla="*/ 436587 h 584674"/>
                <a:gd name="connsiteX28" fmla="*/ 946175 w 2088198"/>
                <a:gd name="connsiteY28" fmla="*/ 402477 h 584674"/>
                <a:gd name="connsiteX29" fmla="*/ 747069 w 2088198"/>
                <a:gd name="connsiteY29" fmla="*/ 348351 h 584674"/>
                <a:gd name="connsiteX30" fmla="*/ 829098 w 2088198"/>
                <a:gd name="connsiteY30" fmla="*/ 312677 h 584674"/>
                <a:gd name="connsiteX31" fmla="*/ 1006690 w 2088198"/>
                <a:gd name="connsiteY31" fmla="*/ 297703 h 584674"/>
                <a:gd name="connsiteX32" fmla="*/ 1378946 w 2088198"/>
                <a:gd name="connsiteY32" fmla="*/ 300382 h 584674"/>
                <a:gd name="connsiteX33" fmla="*/ 1722719 w 2088198"/>
                <a:gd name="connsiteY33" fmla="*/ 324697 h 584674"/>
                <a:gd name="connsiteX34" fmla="*/ 1958031 w 2088198"/>
                <a:gd name="connsiteY34" fmla="*/ 363161 h 584674"/>
                <a:gd name="connsiteX35" fmla="*/ 2073637 w 2088198"/>
                <a:gd name="connsiteY35" fmla="*/ 418962 h 584674"/>
                <a:gd name="connsiteX36" fmla="*/ 1857044 w 2088198"/>
                <a:gd name="connsiteY36" fmla="*/ 494270 h 584674"/>
                <a:gd name="connsiteX37" fmla="*/ 1372217 w 2088198"/>
                <a:gd name="connsiteY37" fmla="*/ 517816 h 584674"/>
                <a:gd name="connsiteX38" fmla="*/ 903809 w 2088198"/>
                <a:gd name="connsiteY38" fmla="*/ 476618 h 584674"/>
                <a:gd name="connsiteX39" fmla="*/ 751997 w 2088198"/>
                <a:gd name="connsiteY39" fmla="*/ 427191 h 584674"/>
                <a:gd name="connsiteX40" fmla="*/ 981811 w 2088198"/>
                <a:gd name="connsiteY40" fmla="*/ 373835 h 584674"/>
                <a:gd name="connsiteX41" fmla="*/ 1624031 w 2088198"/>
                <a:gd name="connsiteY41" fmla="*/ 388355 h 584674"/>
                <a:gd name="connsiteX42" fmla="*/ 1961645 w 2088198"/>
                <a:gd name="connsiteY42" fmla="*/ 422067 h 584674"/>
                <a:gd name="connsiteX43" fmla="*/ 2082996 w 2088198"/>
                <a:gd name="connsiteY43" fmla="*/ 480148 h 584674"/>
                <a:gd name="connsiteX44" fmla="*/ 1982496 w 2088198"/>
                <a:gd name="connsiteY44" fmla="*/ 538202 h 584674"/>
                <a:gd name="connsiteX45" fmla="*/ 1592422 w 2088198"/>
                <a:gd name="connsiteY45" fmla="*/ 582415 h 584674"/>
                <a:gd name="connsiteX46" fmla="*/ 1188466 w 2088198"/>
                <a:gd name="connsiteY46" fmla="*/ 572573 h 584674"/>
                <a:gd name="connsiteX47" fmla="*/ 859963 w 2088198"/>
                <a:gd name="connsiteY47" fmla="*/ 524107 h 584674"/>
                <a:gd name="connsiteX48" fmla="*/ 476617 w 2088198"/>
                <a:gd name="connsiteY48" fmla="*/ 427191 h 584674"/>
                <a:gd name="connsiteX49" fmla="*/ 0 w 2088198"/>
                <a:gd name="connsiteY49" fmla="*/ 285971 h 584674"/>
                <a:gd name="connsiteX0" fmla="*/ 540167 w 2088198"/>
                <a:gd name="connsiteY0" fmla="*/ 0 h 584674"/>
                <a:gd name="connsiteX1" fmla="*/ 1468689 w 2088198"/>
                <a:gd name="connsiteY1" fmla="*/ 10592 h 584674"/>
                <a:gd name="connsiteX2" fmla="*/ 1920593 w 2088198"/>
                <a:gd name="connsiteY2" fmla="*/ 49427 h 584674"/>
                <a:gd name="connsiteX3" fmla="*/ 2086527 w 2088198"/>
                <a:gd name="connsiteY3" fmla="*/ 116507 h 584674"/>
                <a:gd name="connsiteX4" fmla="*/ 1835861 w 2088198"/>
                <a:gd name="connsiteY4" fmla="*/ 208300 h 584674"/>
                <a:gd name="connsiteX5" fmla="*/ 1405140 w 2088198"/>
                <a:gd name="connsiteY5" fmla="*/ 236544 h 584674"/>
                <a:gd name="connsiteX6" fmla="*/ 776711 w 2088198"/>
                <a:gd name="connsiteY6" fmla="*/ 158873 h 584674"/>
                <a:gd name="connsiteX7" fmla="*/ 896748 w 2088198"/>
                <a:gd name="connsiteY7" fmla="*/ 81202 h 584674"/>
                <a:gd name="connsiteX8" fmla="*/ 1391018 w 2088198"/>
                <a:gd name="connsiteY8" fmla="*/ 56488 h 584674"/>
                <a:gd name="connsiteX9" fmla="*/ 1754660 w 2088198"/>
                <a:gd name="connsiteY9" fmla="*/ 74141 h 584674"/>
                <a:gd name="connsiteX10" fmla="*/ 2044161 w 2088198"/>
                <a:gd name="connsiteY10" fmla="*/ 123568 h 584674"/>
                <a:gd name="connsiteX11" fmla="*/ 2037100 w 2088198"/>
                <a:gd name="connsiteY11" fmla="*/ 208300 h 584674"/>
                <a:gd name="connsiteX12" fmla="*/ 1832331 w 2088198"/>
                <a:gd name="connsiteY12" fmla="*/ 268318 h 584674"/>
                <a:gd name="connsiteX13" fmla="*/ 1451037 w 2088198"/>
                <a:gd name="connsiteY13" fmla="*/ 296562 h 584674"/>
                <a:gd name="connsiteX14" fmla="*/ 917931 w 2088198"/>
                <a:gd name="connsiteY14" fmla="*/ 257727 h 584674"/>
                <a:gd name="connsiteX15" fmla="*/ 751997 w 2088198"/>
                <a:gd name="connsiteY15" fmla="*/ 204769 h 584674"/>
                <a:gd name="connsiteX16" fmla="*/ 1129761 w 2088198"/>
                <a:gd name="connsiteY16" fmla="*/ 137690 h 584674"/>
                <a:gd name="connsiteX17" fmla="*/ 1737007 w 2088198"/>
                <a:gd name="connsiteY17" fmla="*/ 144751 h 584674"/>
                <a:gd name="connsiteX18" fmla="*/ 2082996 w 2088198"/>
                <a:gd name="connsiteY18" fmla="*/ 225952 h 584674"/>
                <a:gd name="connsiteX19" fmla="*/ 1885288 w 2088198"/>
                <a:gd name="connsiteY19" fmla="*/ 321276 h 584674"/>
                <a:gd name="connsiteX20" fmla="*/ 1482811 w 2088198"/>
                <a:gd name="connsiteY20" fmla="*/ 360111 h 584674"/>
                <a:gd name="connsiteX21" fmla="*/ 928522 w 2088198"/>
                <a:gd name="connsiteY21" fmla="*/ 335398 h 584674"/>
                <a:gd name="connsiteX22" fmla="*/ 737875 w 2088198"/>
                <a:gd name="connsiteY22" fmla="*/ 275379 h 584674"/>
                <a:gd name="connsiteX23" fmla="*/ 1023846 w 2088198"/>
                <a:gd name="connsiteY23" fmla="*/ 211830 h 584674"/>
                <a:gd name="connsiteX24" fmla="*/ 1719355 w 2088198"/>
                <a:gd name="connsiteY24" fmla="*/ 204769 h 584674"/>
                <a:gd name="connsiteX25" fmla="*/ 2080780 w 2088198"/>
                <a:gd name="connsiteY25" fmla="*/ 323955 h 584674"/>
                <a:gd name="connsiteX26" fmla="*/ 1945389 w 2088198"/>
                <a:gd name="connsiteY26" fmla="*/ 402449 h 584674"/>
                <a:gd name="connsiteX27" fmla="*/ 1371151 w 2088198"/>
                <a:gd name="connsiteY27" fmla="*/ 436587 h 584674"/>
                <a:gd name="connsiteX28" fmla="*/ 946175 w 2088198"/>
                <a:gd name="connsiteY28" fmla="*/ 402477 h 584674"/>
                <a:gd name="connsiteX29" fmla="*/ 747069 w 2088198"/>
                <a:gd name="connsiteY29" fmla="*/ 348351 h 584674"/>
                <a:gd name="connsiteX30" fmla="*/ 829098 w 2088198"/>
                <a:gd name="connsiteY30" fmla="*/ 312677 h 584674"/>
                <a:gd name="connsiteX31" fmla="*/ 1006690 w 2088198"/>
                <a:gd name="connsiteY31" fmla="*/ 297703 h 584674"/>
                <a:gd name="connsiteX32" fmla="*/ 1378946 w 2088198"/>
                <a:gd name="connsiteY32" fmla="*/ 300382 h 584674"/>
                <a:gd name="connsiteX33" fmla="*/ 1722719 w 2088198"/>
                <a:gd name="connsiteY33" fmla="*/ 324697 h 584674"/>
                <a:gd name="connsiteX34" fmla="*/ 1958031 w 2088198"/>
                <a:gd name="connsiteY34" fmla="*/ 363161 h 584674"/>
                <a:gd name="connsiteX35" fmla="*/ 2073637 w 2088198"/>
                <a:gd name="connsiteY35" fmla="*/ 418962 h 584674"/>
                <a:gd name="connsiteX36" fmla="*/ 1857044 w 2088198"/>
                <a:gd name="connsiteY36" fmla="*/ 494270 h 584674"/>
                <a:gd name="connsiteX37" fmla="*/ 1372217 w 2088198"/>
                <a:gd name="connsiteY37" fmla="*/ 517816 h 584674"/>
                <a:gd name="connsiteX38" fmla="*/ 903809 w 2088198"/>
                <a:gd name="connsiteY38" fmla="*/ 476618 h 584674"/>
                <a:gd name="connsiteX39" fmla="*/ 751997 w 2088198"/>
                <a:gd name="connsiteY39" fmla="*/ 427191 h 584674"/>
                <a:gd name="connsiteX40" fmla="*/ 981811 w 2088198"/>
                <a:gd name="connsiteY40" fmla="*/ 373835 h 584674"/>
                <a:gd name="connsiteX41" fmla="*/ 1624031 w 2088198"/>
                <a:gd name="connsiteY41" fmla="*/ 388355 h 584674"/>
                <a:gd name="connsiteX42" fmla="*/ 1961645 w 2088198"/>
                <a:gd name="connsiteY42" fmla="*/ 422067 h 584674"/>
                <a:gd name="connsiteX43" fmla="*/ 2082996 w 2088198"/>
                <a:gd name="connsiteY43" fmla="*/ 480148 h 584674"/>
                <a:gd name="connsiteX44" fmla="*/ 1982496 w 2088198"/>
                <a:gd name="connsiteY44" fmla="*/ 538202 h 584674"/>
                <a:gd name="connsiteX45" fmla="*/ 1592422 w 2088198"/>
                <a:gd name="connsiteY45" fmla="*/ 582415 h 584674"/>
                <a:gd name="connsiteX46" fmla="*/ 1188466 w 2088198"/>
                <a:gd name="connsiteY46" fmla="*/ 572573 h 584674"/>
                <a:gd name="connsiteX47" fmla="*/ 859963 w 2088198"/>
                <a:gd name="connsiteY47" fmla="*/ 524107 h 584674"/>
                <a:gd name="connsiteX48" fmla="*/ 476617 w 2088198"/>
                <a:gd name="connsiteY48" fmla="*/ 427191 h 584674"/>
                <a:gd name="connsiteX49" fmla="*/ 0 w 2088198"/>
                <a:gd name="connsiteY49" fmla="*/ 285971 h 584674"/>
                <a:gd name="connsiteX0" fmla="*/ 540167 w 2088198"/>
                <a:gd name="connsiteY0" fmla="*/ 0 h 584674"/>
                <a:gd name="connsiteX1" fmla="*/ 1468689 w 2088198"/>
                <a:gd name="connsiteY1" fmla="*/ 10592 h 584674"/>
                <a:gd name="connsiteX2" fmla="*/ 1920593 w 2088198"/>
                <a:gd name="connsiteY2" fmla="*/ 49427 h 584674"/>
                <a:gd name="connsiteX3" fmla="*/ 2086527 w 2088198"/>
                <a:gd name="connsiteY3" fmla="*/ 116507 h 584674"/>
                <a:gd name="connsiteX4" fmla="*/ 1835861 w 2088198"/>
                <a:gd name="connsiteY4" fmla="*/ 208300 h 584674"/>
                <a:gd name="connsiteX5" fmla="*/ 1405140 w 2088198"/>
                <a:gd name="connsiteY5" fmla="*/ 236544 h 584674"/>
                <a:gd name="connsiteX6" fmla="*/ 776711 w 2088198"/>
                <a:gd name="connsiteY6" fmla="*/ 158873 h 584674"/>
                <a:gd name="connsiteX7" fmla="*/ 896748 w 2088198"/>
                <a:gd name="connsiteY7" fmla="*/ 81202 h 584674"/>
                <a:gd name="connsiteX8" fmla="*/ 1391018 w 2088198"/>
                <a:gd name="connsiteY8" fmla="*/ 56488 h 584674"/>
                <a:gd name="connsiteX9" fmla="*/ 1754660 w 2088198"/>
                <a:gd name="connsiteY9" fmla="*/ 74141 h 584674"/>
                <a:gd name="connsiteX10" fmla="*/ 2044161 w 2088198"/>
                <a:gd name="connsiteY10" fmla="*/ 123568 h 584674"/>
                <a:gd name="connsiteX11" fmla="*/ 2037100 w 2088198"/>
                <a:gd name="connsiteY11" fmla="*/ 208300 h 584674"/>
                <a:gd name="connsiteX12" fmla="*/ 1832331 w 2088198"/>
                <a:gd name="connsiteY12" fmla="*/ 268318 h 584674"/>
                <a:gd name="connsiteX13" fmla="*/ 1451037 w 2088198"/>
                <a:gd name="connsiteY13" fmla="*/ 296562 h 584674"/>
                <a:gd name="connsiteX14" fmla="*/ 917931 w 2088198"/>
                <a:gd name="connsiteY14" fmla="*/ 257727 h 584674"/>
                <a:gd name="connsiteX15" fmla="*/ 751997 w 2088198"/>
                <a:gd name="connsiteY15" fmla="*/ 204769 h 584674"/>
                <a:gd name="connsiteX16" fmla="*/ 1129761 w 2088198"/>
                <a:gd name="connsiteY16" fmla="*/ 137690 h 584674"/>
                <a:gd name="connsiteX17" fmla="*/ 1737007 w 2088198"/>
                <a:gd name="connsiteY17" fmla="*/ 144751 h 584674"/>
                <a:gd name="connsiteX18" fmla="*/ 2082996 w 2088198"/>
                <a:gd name="connsiteY18" fmla="*/ 225952 h 584674"/>
                <a:gd name="connsiteX19" fmla="*/ 1885288 w 2088198"/>
                <a:gd name="connsiteY19" fmla="*/ 321276 h 584674"/>
                <a:gd name="connsiteX20" fmla="*/ 1482811 w 2088198"/>
                <a:gd name="connsiteY20" fmla="*/ 360111 h 584674"/>
                <a:gd name="connsiteX21" fmla="*/ 928522 w 2088198"/>
                <a:gd name="connsiteY21" fmla="*/ 335398 h 584674"/>
                <a:gd name="connsiteX22" fmla="*/ 737875 w 2088198"/>
                <a:gd name="connsiteY22" fmla="*/ 275379 h 584674"/>
                <a:gd name="connsiteX23" fmla="*/ 1023846 w 2088198"/>
                <a:gd name="connsiteY23" fmla="*/ 211830 h 584674"/>
                <a:gd name="connsiteX24" fmla="*/ 1719355 w 2088198"/>
                <a:gd name="connsiteY24" fmla="*/ 204769 h 584674"/>
                <a:gd name="connsiteX25" fmla="*/ 2080780 w 2088198"/>
                <a:gd name="connsiteY25" fmla="*/ 323955 h 584674"/>
                <a:gd name="connsiteX26" fmla="*/ 1945389 w 2088198"/>
                <a:gd name="connsiteY26" fmla="*/ 402449 h 584674"/>
                <a:gd name="connsiteX27" fmla="*/ 1371151 w 2088198"/>
                <a:gd name="connsiteY27" fmla="*/ 436587 h 584674"/>
                <a:gd name="connsiteX28" fmla="*/ 946175 w 2088198"/>
                <a:gd name="connsiteY28" fmla="*/ 402477 h 584674"/>
                <a:gd name="connsiteX29" fmla="*/ 747069 w 2088198"/>
                <a:gd name="connsiteY29" fmla="*/ 348351 h 584674"/>
                <a:gd name="connsiteX30" fmla="*/ 829098 w 2088198"/>
                <a:gd name="connsiteY30" fmla="*/ 312677 h 584674"/>
                <a:gd name="connsiteX31" fmla="*/ 1006690 w 2088198"/>
                <a:gd name="connsiteY31" fmla="*/ 297703 h 584674"/>
                <a:gd name="connsiteX32" fmla="*/ 1378946 w 2088198"/>
                <a:gd name="connsiteY32" fmla="*/ 300382 h 584674"/>
                <a:gd name="connsiteX33" fmla="*/ 1722719 w 2088198"/>
                <a:gd name="connsiteY33" fmla="*/ 324697 h 584674"/>
                <a:gd name="connsiteX34" fmla="*/ 1943744 w 2088198"/>
                <a:gd name="connsiteY34" fmla="*/ 361595 h 584674"/>
                <a:gd name="connsiteX35" fmla="*/ 2073637 w 2088198"/>
                <a:gd name="connsiteY35" fmla="*/ 418962 h 584674"/>
                <a:gd name="connsiteX36" fmla="*/ 1857044 w 2088198"/>
                <a:gd name="connsiteY36" fmla="*/ 494270 h 584674"/>
                <a:gd name="connsiteX37" fmla="*/ 1372217 w 2088198"/>
                <a:gd name="connsiteY37" fmla="*/ 517816 h 584674"/>
                <a:gd name="connsiteX38" fmla="*/ 903809 w 2088198"/>
                <a:gd name="connsiteY38" fmla="*/ 476618 h 584674"/>
                <a:gd name="connsiteX39" fmla="*/ 751997 w 2088198"/>
                <a:gd name="connsiteY39" fmla="*/ 427191 h 584674"/>
                <a:gd name="connsiteX40" fmla="*/ 981811 w 2088198"/>
                <a:gd name="connsiteY40" fmla="*/ 373835 h 584674"/>
                <a:gd name="connsiteX41" fmla="*/ 1624031 w 2088198"/>
                <a:gd name="connsiteY41" fmla="*/ 388355 h 584674"/>
                <a:gd name="connsiteX42" fmla="*/ 1961645 w 2088198"/>
                <a:gd name="connsiteY42" fmla="*/ 422067 h 584674"/>
                <a:gd name="connsiteX43" fmla="*/ 2082996 w 2088198"/>
                <a:gd name="connsiteY43" fmla="*/ 480148 h 584674"/>
                <a:gd name="connsiteX44" fmla="*/ 1982496 w 2088198"/>
                <a:gd name="connsiteY44" fmla="*/ 538202 h 584674"/>
                <a:gd name="connsiteX45" fmla="*/ 1592422 w 2088198"/>
                <a:gd name="connsiteY45" fmla="*/ 582415 h 584674"/>
                <a:gd name="connsiteX46" fmla="*/ 1188466 w 2088198"/>
                <a:gd name="connsiteY46" fmla="*/ 572573 h 584674"/>
                <a:gd name="connsiteX47" fmla="*/ 859963 w 2088198"/>
                <a:gd name="connsiteY47" fmla="*/ 524107 h 584674"/>
                <a:gd name="connsiteX48" fmla="*/ 476617 w 2088198"/>
                <a:gd name="connsiteY48" fmla="*/ 427191 h 584674"/>
                <a:gd name="connsiteX49" fmla="*/ 0 w 2088198"/>
                <a:gd name="connsiteY49" fmla="*/ 285971 h 584674"/>
                <a:gd name="connsiteX0" fmla="*/ 540167 w 2088198"/>
                <a:gd name="connsiteY0" fmla="*/ 0 h 584674"/>
                <a:gd name="connsiteX1" fmla="*/ 1468689 w 2088198"/>
                <a:gd name="connsiteY1" fmla="*/ 10592 h 584674"/>
                <a:gd name="connsiteX2" fmla="*/ 1920593 w 2088198"/>
                <a:gd name="connsiteY2" fmla="*/ 49427 h 584674"/>
                <a:gd name="connsiteX3" fmla="*/ 2086527 w 2088198"/>
                <a:gd name="connsiteY3" fmla="*/ 116507 h 584674"/>
                <a:gd name="connsiteX4" fmla="*/ 1835861 w 2088198"/>
                <a:gd name="connsiteY4" fmla="*/ 208300 h 584674"/>
                <a:gd name="connsiteX5" fmla="*/ 1405140 w 2088198"/>
                <a:gd name="connsiteY5" fmla="*/ 236544 h 584674"/>
                <a:gd name="connsiteX6" fmla="*/ 776711 w 2088198"/>
                <a:gd name="connsiteY6" fmla="*/ 158873 h 584674"/>
                <a:gd name="connsiteX7" fmla="*/ 896748 w 2088198"/>
                <a:gd name="connsiteY7" fmla="*/ 81202 h 584674"/>
                <a:gd name="connsiteX8" fmla="*/ 1391018 w 2088198"/>
                <a:gd name="connsiteY8" fmla="*/ 56488 h 584674"/>
                <a:gd name="connsiteX9" fmla="*/ 1754660 w 2088198"/>
                <a:gd name="connsiteY9" fmla="*/ 74141 h 584674"/>
                <a:gd name="connsiteX10" fmla="*/ 2044161 w 2088198"/>
                <a:gd name="connsiteY10" fmla="*/ 123568 h 584674"/>
                <a:gd name="connsiteX11" fmla="*/ 2037100 w 2088198"/>
                <a:gd name="connsiteY11" fmla="*/ 208300 h 584674"/>
                <a:gd name="connsiteX12" fmla="*/ 1832331 w 2088198"/>
                <a:gd name="connsiteY12" fmla="*/ 268318 h 584674"/>
                <a:gd name="connsiteX13" fmla="*/ 1451037 w 2088198"/>
                <a:gd name="connsiteY13" fmla="*/ 296562 h 584674"/>
                <a:gd name="connsiteX14" fmla="*/ 917931 w 2088198"/>
                <a:gd name="connsiteY14" fmla="*/ 257727 h 584674"/>
                <a:gd name="connsiteX15" fmla="*/ 751997 w 2088198"/>
                <a:gd name="connsiteY15" fmla="*/ 204769 h 584674"/>
                <a:gd name="connsiteX16" fmla="*/ 1129761 w 2088198"/>
                <a:gd name="connsiteY16" fmla="*/ 137690 h 584674"/>
                <a:gd name="connsiteX17" fmla="*/ 1737007 w 2088198"/>
                <a:gd name="connsiteY17" fmla="*/ 144751 h 584674"/>
                <a:gd name="connsiteX18" fmla="*/ 2082996 w 2088198"/>
                <a:gd name="connsiteY18" fmla="*/ 225952 h 584674"/>
                <a:gd name="connsiteX19" fmla="*/ 1885288 w 2088198"/>
                <a:gd name="connsiteY19" fmla="*/ 321276 h 584674"/>
                <a:gd name="connsiteX20" fmla="*/ 1482811 w 2088198"/>
                <a:gd name="connsiteY20" fmla="*/ 360111 h 584674"/>
                <a:gd name="connsiteX21" fmla="*/ 928522 w 2088198"/>
                <a:gd name="connsiteY21" fmla="*/ 335398 h 584674"/>
                <a:gd name="connsiteX22" fmla="*/ 737875 w 2088198"/>
                <a:gd name="connsiteY22" fmla="*/ 275379 h 584674"/>
                <a:gd name="connsiteX23" fmla="*/ 1023846 w 2088198"/>
                <a:gd name="connsiteY23" fmla="*/ 211830 h 584674"/>
                <a:gd name="connsiteX24" fmla="*/ 1719355 w 2088198"/>
                <a:gd name="connsiteY24" fmla="*/ 204769 h 584674"/>
                <a:gd name="connsiteX25" fmla="*/ 2080780 w 2088198"/>
                <a:gd name="connsiteY25" fmla="*/ 323955 h 584674"/>
                <a:gd name="connsiteX26" fmla="*/ 1945389 w 2088198"/>
                <a:gd name="connsiteY26" fmla="*/ 402449 h 584674"/>
                <a:gd name="connsiteX27" fmla="*/ 1371151 w 2088198"/>
                <a:gd name="connsiteY27" fmla="*/ 436587 h 584674"/>
                <a:gd name="connsiteX28" fmla="*/ 946175 w 2088198"/>
                <a:gd name="connsiteY28" fmla="*/ 402477 h 584674"/>
                <a:gd name="connsiteX29" fmla="*/ 747069 w 2088198"/>
                <a:gd name="connsiteY29" fmla="*/ 348351 h 584674"/>
                <a:gd name="connsiteX30" fmla="*/ 829098 w 2088198"/>
                <a:gd name="connsiteY30" fmla="*/ 312677 h 584674"/>
                <a:gd name="connsiteX31" fmla="*/ 1006690 w 2088198"/>
                <a:gd name="connsiteY31" fmla="*/ 297703 h 584674"/>
                <a:gd name="connsiteX32" fmla="*/ 1378946 w 2088198"/>
                <a:gd name="connsiteY32" fmla="*/ 300382 h 584674"/>
                <a:gd name="connsiteX33" fmla="*/ 1722719 w 2088198"/>
                <a:gd name="connsiteY33" fmla="*/ 324697 h 584674"/>
                <a:gd name="connsiteX34" fmla="*/ 1943744 w 2088198"/>
                <a:gd name="connsiteY34" fmla="*/ 361595 h 584674"/>
                <a:gd name="connsiteX35" fmla="*/ 2073637 w 2088198"/>
                <a:gd name="connsiteY35" fmla="*/ 422095 h 584674"/>
                <a:gd name="connsiteX36" fmla="*/ 1857044 w 2088198"/>
                <a:gd name="connsiteY36" fmla="*/ 494270 h 584674"/>
                <a:gd name="connsiteX37" fmla="*/ 1372217 w 2088198"/>
                <a:gd name="connsiteY37" fmla="*/ 517816 h 584674"/>
                <a:gd name="connsiteX38" fmla="*/ 903809 w 2088198"/>
                <a:gd name="connsiteY38" fmla="*/ 476618 h 584674"/>
                <a:gd name="connsiteX39" fmla="*/ 751997 w 2088198"/>
                <a:gd name="connsiteY39" fmla="*/ 427191 h 584674"/>
                <a:gd name="connsiteX40" fmla="*/ 981811 w 2088198"/>
                <a:gd name="connsiteY40" fmla="*/ 373835 h 584674"/>
                <a:gd name="connsiteX41" fmla="*/ 1624031 w 2088198"/>
                <a:gd name="connsiteY41" fmla="*/ 388355 h 584674"/>
                <a:gd name="connsiteX42" fmla="*/ 1961645 w 2088198"/>
                <a:gd name="connsiteY42" fmla="*/ 422067 h 584674"/>
                <a:gd name="connsiteX43" fmla="*/ 2082996 w 2088198"/>
                <a:gd name="connsiteY43" fmla="*/ 480148 h 584674"/>
                <a:gd name="connsiteX44" fmla="*/ 1982496 w 2088198"/>
                <a:gd name="connsiteY44" fmla="*/ 538202 h 584674"/>
                <a:gd name="connsiteX45" fmla="*/ 1592422 w 2088198"/>
                <a:gd name="connsiteY45" fmla="*/ 582415 h 584674"/>
                <a:gd name="connsiteX46" fmla="*/ 1188466 w 2088198"/>
                <a:gd name="connsiteY46" fmla="*/ 572573 h 584674"/>
                <a:gd name="connsiteX47" fmla="*/ 859963 w 2088198"/>
                <a:gd name="connsiteY47" fmla="*/ 524107 h 584674"/>
                <a:gd name="connsiteX48" fmla="*/ 476617 w 2088198"/>
                <a:gd name="connsiteY48" fmla="*/ 427191 h 584674"/>
                <a:gd name="connsiteX49" fmla="*/ 0 w 2088198"/>
                <a:gd name="connsiteY49" fmla="*/ 285971 h 584674"/>
                <a:gd name="connsiteX0" fmla="*/ 540167 w 2088198"/>
                <a:gd name="connsiteY0" fmla="*/ 0 h 584674"/>
                <a:gd name="connsiteX1" fmla="*/ 1468689 w 2088198"/>
                <a:gd name="connsiteY1" fmla="*/ 10592 h 584674"/>
                <a:gd name="connsiteX2" fmla="*/ 1920593 w 2088198"/>
                <a:gd name="connsiteY2" fmla="*/ 49427 h 584674"/>
                <a:gd name="connsiteX3" fmla="*/ 2086527 w 2088198"/>
                <a:gd name="connsiteY3" fmla="*/ 116507 h 584674"/>
                <a:gd name="connsiteX4" fmla="*/ 1835861 w 2088198"/>
                <a:gd name="connsiteY4" fmla="*/ 208300 h 584674"/>
                <a:gd name="connsiteX5" fmla="*/ 1405140 w 2088198"/>
                <a:gd name="connsiteY5" fmla="*/ 236544 h 584674"/>
                <a:gd name="connsiteX6" fmla="*/ 776711 w 2088198"/>
                <a:gd name="connsiteY6" fmla="*/ 158873 h 584674"/>
                <a:gd name="connsiteX7" fmla="*/ 896748 w 2088198"/>
                <a:gd name="connsiteY7" fmla="*/ 81202 h 584674"/>
                <a:gd name="connsiteX8" fmla="*/ 1391018 w 2088198"/>
                <a:gd name="connsiteY8" fmla="*/ 56488 h 584674"/>
                <a:gd name="connsiteX9" fmla="*/ 1754660 w 2088198"/>
                <a:gd name="connsiteY9" fmla="*/ 74141 h 584674"/>
                <a:gd name="connsiteX10" fmla="*/ 2044161 w 2088198"/>
                <a:gd name="connsiteY10" fmla="*/ 123568 h 584674"/>
                <a:gd name="connsiteX11" fmla="*/ 2037100 w 2088198"/>
                <a:gd name="connsiteY11" fmla="*/ 208300 h 584674"/>
                <a:gd name="connsiteX12" fmla="*/ 1832331 w 2088198"/>
                <a:gd name="connsiteY12" fmla="*/ 268318 h 584674"/>
                <a:gd name="connsiteX13" fmla="*/ 1451037 w 2088198"/>
                <a:gd name="connsiteY13" fmla="*/ 296562 h 584674"/>
                <a:gd name="connsiteX14" fmla="*/ 917931 w 2088198"/>
                <a:gd name="connsiteY14" fmla="*/ 257727 h 584674"/>
                <a:gd name="connsiteX15" fmla="*/ 751997 w 2088198"/>
                <a:gd name="connsiteY15" fmla="*/ 204769 h 584674"/>
                <a:gd name="connsiteX16" fmla="*/ 1129761 w 2088198"/>
                <a:gd name="connsiteY16" fmla="*/ 137690 h 584674"/>
                <a:gd name="connsiteX17" fmla="*/ 1737007 w 2088198"/>
                <a:gd name="connsiteY17" fmla="*/ 144751 h 584674"/>
                <a:gd name="connsiteX18" fmla="*/ 2082996 w 2088198"/>
                <a:gd name="connsiteY18" fmla="*/ 225952 h 584674"/>
                <a:gd name="connsiteX19" fmla="*/ 1885288 w 2088198"/>
                <a:gd name="connsiteY19" fmla="*/ 321276 h 584674"/>
                <a:gd name="connsiteX20" fmla="*/ 1482811 w 2088198"/>
                <a:gd name="connsiteY20" fmla="*/ 360111 h 584674"/>
                <a:gd name="connsiteX21" fmla="*/ 928522 w 2088198"/>
                <a:gd name="connsiteY21" fmla="*/ 335398 h 584674"/>
                <a:gd name="connsiteX22" fmla="*/ 737875 w 2088198"/>
                <a:gd name="connsiteY22" fmla="*/ 275379 h 584674"/>
                <a:gd name="connsiteX23" fmla="*/ 1023846 w 2088198"/>
                <a:gd name="connsiteY23" fmla="*/ 211830 h 584674"/>
                <a:gd name="connsiteX24" fmla="*/ 1719355 w 2088198"/>
                <a:gd name="connsiteY24" fmla="*/ 204769 h 584674"/>
                <a:gd name="connsiteX25" fmla="*/ 2080780 w 2088198"/>
                <a:gd name="connsiteY25" fmla="*/ 323955 h 584674"/>
                <a:gd name="connsiteX26" fmla="*/ 1945389 w 2088198"/>
                <a:gd name="connsiteY26" fmla="*/ 402449 h 584674"/>
                <a:gd name="connsiteX27" fmla="*/ 1371151 w 2088198"/>
                <a:gd name="connsiteY27" fmla="*/ 436587 h 584674"/>
                <a:gd name="connsiteX28" fmla="*/ 946175 w 2088198"/>
                <a:gd name="connsiteY28" fmla="*/ 402477 h 584674"/>
                <a:gd name="connsiteX29" fmla="*/ 747069 w 2088198"/>
                <a:gd name="connsiteY29" fmla="*/ 348351 h 584674"/>
                <a:gd name="connsiteX30" fmla="*/ 829098 w 2088198"/>
                <a:gd name="connsiteY30" fmla="*/ 312677 h 584674"/>
                <a:gd name="connsiteX31" fmla="*/ 1006690 w 2088198"/>
                <a:gd name="connsiteY31" fmla="*/ 297703 h 584674"/>
                <a:gd name="connsiteX32" fmla="*/ 1378946 w 2088198"/>
                <a:gd name="connsiteY32" fmla="*/ 300382 h 584674"/>
                <a:gd name="connsiteX33" fmla="*/ 1722719 w 2088198"/>
                <a:gd name="connsiteY33" fmla="*/ 324697 h 584674"/>
                <a:gd name="connsiteX34" fmla="*/ 1943744 w 2088198"/>
                <a:gd name="connsiteY34" fmla="*/ 361595 h 584674"/>
                <a:gd name="connsiteX35" fmla="*/ 2073637 w 2088198"/>
                <a:gd name="connsiteY35" fmla="*/ 422095 h 584674"/>
                <a:gd name="connsiteX36" fmla="*/ 1857044 w 2088198"/>
                <a:gd name="connsiteY36" fmla="*/ 494270 h 584674"/>
                <a:gd name="connsiteX37" fmla="*/ 1372217 w 2088198"/>
                <a:gd name="connsiteY37" fmla="*/ 517816 h 584674"/>
                <a:gd name="connsiteX38" fmla="*/ 903809 w 2088198"/>
                <a:gd name="connsiteY38" fmla="*/ 476618 h 584674"/>
                <a:gd name="connsiteX39" fmla="*/ 751997 w 2088198"/>
                <a:gd name="connsiteY39" fmla="*/ 427191 h 584674"/>
                <a:gd name="connsiteX40" fmla="*/ 981811 w 2088198"/>
                <a:gd name="connsiteY40" fmla="*/ 373835 h 584674"/>
                <a:gd name="connsiteX41" fmla="*/ 1624031 w 2088198"/>
                <a:gd name="connsiteY41" fmla="*/ 388355 h 584674"/>
                <a:gd name="connsiteX42" fmla="*/ 1961645 w 2088198"/>
                <a:gd name="connsiteY42" fmla="*/ 422067 h 584674"/>
                <a:gd name="connsiteX43" fmla="*/ 2082996 w 2088198"/>
                <a:gd name="connsiteY43" fmla="*/ 480148 h 584674"/>
                <a:gd name="connsiteX44" fmla="*/ 1982496 w 2088198"/>
                <a:gd name="connsiteY44" fmla="*/ 538202 h 584674"/>
                <a:gd name="connsiteX45" fmla="*/ 1592422 w 2088198"/>
                <a:gd name="connsiteY45" fmla="*/ 582415 h 584674"/>
                <a:gd name="connsiteX46" fmla="*/ 1188466 w 2088198"/>
                <a:gd name="connsiteY46" fmla="*/ 572573 h 584674"/>
                <a:gd name="connsiteX47" fmla="*/ 859963 w 2088198"/>
                <a:gd name="connsiteY47" fmla="*/ 524107 h 584674"/>
                <a:gd name="connsiteX48" fmla="*/ 476617 w 2088198"/>
                <a:gd name="connsiteY48" fmla="*/ 427191 h 584674"/>
                <a:gd name="connsiteX49" fmla="*/ 0 w 2088198"/>
                <a:gd name="connsiteY49" fmla="*/ 285971 h 584674"/>
                <a:gd name="connsiteX0" fmla="*/ 540167 w 2088198"/>
                <a:gd name="connsiteY0" fmla="*/ 0 h 584674"/>
                <a:gd name="connsiteX1" fmla="*/ 1468689 w 2088198"/>
                <a:gd name="connsiteY1" fmla="*/ 10592 h 584674"/>
                <a:gd name="connsiteX2" fmla="*/ 1920593 w 2088198"/>
                <a:gd name="connsiteY2" fmla="*/ 49427 h 584674"/>
                <a:gd name="connsiteX3" fmla="*/ 2086527 w 2088198"/>
                <a:gd name="connsiteY3" fmla="*/ 116507 h 584674"/>
                <a:gd name="connsiteX4" fmla="*/ 1835861 w 2088198"/>
                <a:gd name="connsiteY4" fmla="*/ 208300 h 584674"/>
                <a:gd name="connsiteX5" fmla="*/ 1405140 w 2088198"/>
                <a:gd name="connsiteY5" fmla="*/ 236544 h 584674"/>
                <a:gd name="connsiteX6" fmla="*/ 776711 w 2088198"/>
                <a:gd name="connsiteY6" fmla="*/ 158873 h 584674"/>
                <a:gd name="connsiteX7" fmla="*/ 896748 w 2088198"/>
                <a:gd name="connsiteY7" fmla="*/ 81202 h 584674"/>
                <a:gd name="connsiteX8" fmla="*/ 1391018 w 2088198"/>
                <a:gd name="connsiteY8" fmla="*/ 56488 h 584674"/>
                <a:gd name="connsiteX9" fmla="*/ 1754660 w 2088198"/>
                <a:gd name="connsiteY9" fmla="*/ 74141 h 584674"/>
                <a:gd name="connsiteX10" fmla="*/ 2044161 w 2088198"/>
                <a:gd name="connsiteY10" fmla="*/ 123568 h 584674"/>
                <a:gd name="connsiteX11" fmla="*/ 2037100 w 2088198"/>
                <a:gd name="connsiteY11" fmla="*/ 208300 h 584674"/>
                <a:gd name="connsiteX12" fmla="*/ 1832331 w 2088198"/>
                <a:gd name="connsiteY12" fmla="*/ 268318 h 584674"/>
                <a:gd name="connsiteX13" fmla="*/ 1451037 w 2088198"/>
                <a:gd name="connsiteY13" fmla="*/ 296562 h 584674"/>
                <a:gd name="connsiteX14" fmla="*/ 917931 w 2088198"/>
                <a:gd name="connsiteY14" fmla="*/ 257727 h 584674"/>
                <a:gd name="connsiteX15" fmla="*/ 751997 w 2088198"/>
                <a:gd name="connsiteY15" fmla="*/ 204769 h 584674"/>
                <a:gd name="connsiteX16" fmla="*/ 1129761 w 2088198"/>
                <a:gd name="connsiteY16" fmla="*/ 137690 h 584674"/>
                <a:gd name="connsiteX17" fmla="*/ 1737007 w 2088198"/>
                <a:gd name="connsiteY17" fmla="*/ 144751 h 584674"/>
                <a:gd name="connsiteX18" fmla="*/ 2082996 w 2088198"/>
                <a:gd name="connsiteY18" fmla="*/ 225952 h 584674"/>
                <a:gd name="connsiteX19" fmla="*/ 1885288 w 2088198"/>
                <a:gd name="connsiteY19" fmla="*/ 321276 h 584674"/>
                <a:gd name="connsiteX20" fmla="*/ 1482811 w 2088198"/>
                <a:gd name="connsiteY20" fmla="*/ 360111 h 584674"/>
                <a:gd name="connsiteX21" fmla="*/ 928522 w 2088198"/>
                <a:gd name="connsiteY21" fmla="*/ 335398 h 584674"/>
                <a:gd name="connsiteX22" fmla="*/ 737875 w 2088198"/>
                <a:gd name="connsiteY22" fmla="*/ 275379 h 584674"/>
                <a:gd name="connsiteX23" fmla="*/ 1023846 w 2088198"/>
                <a:gd name="connsiteY23" fmla="*/ 211830 h 584674"/>
                <a:gd name="connsiteX24" fmla="*/ 1719355 w 2088198"/>
                <a:gd name="connsiteY24" fmla="*/ 204769 h 584674"/>
                <a:gd name="connsiteX25" fmla="*/ 2080780 w 2088198"/>
                <a:gd name="connsiteY25" fmla="*/ 323955 h 584674"/>
                <a:gd name="connsiteX26" fmla="*/ 1945389 w 2088198"/>
                <a:gd name="connsiteY26" fmla="*/ 402449 h 584674"/>
                <a:gd name="connsiteX27" fmla="*/ 1371151 w 2088198"/>
                <a:gd name="connsiteY27" fmla="*/ 436587 h 584674"/>
                <a:gd name="connsiteX28" fmla="*/ 946175 w 2088198"/>
                <a:gd name="connsiteY28" fmla="*/ 402477 h 584674"/>
                <a:gd name="connsiteX29" fmla="*/ 747069 w 2088198"/>
                <a:gd name="connsiteY29" fmla="*/ 348351 h 584674"/>
                <a:gd name="connsiteX30" fmla="*/ 829098 w 2088198"/>
                <a:gd name="connsiteY30" fmla="*/ 312677 h 584674"/>
                <a:gd name="connsiteX31" fmla="*/ 1006690 w 2088198"/>
                <a:gd name="connsiteY31" fmla="*/ 297703 h 584674"/>
                <a:gd name="connsiteX32" fmla="*/ 1378946 w 2088198"/>
                <a:gd name="connsiteY32" fmla="*/ 300382 h 584674"/>
                <a:gd name="connsiteX33" fmla="*/ 1722719 w 2088198"/>
                <a:gd name="connsiteY33" fmla="*/ 324697 h 584674"/>
                <a:gd name="connsiteX34" fmla="*/ 1943744 w 2088198"/>
                <a:gd name="connsiteY34" fmla="*/ 361595 h 584674"/>
                <a:gd name="connsiteX35" fmla="*/ 2073637 w 2088198"/>
                <a:gd name="connsiteY35" fmla="*/ 415830 h 584674"/>
                <a:gd name="connsiteX36" fmla="*/ 1857044 w 2088198"/>
                <a:gd name="connsiteY36" fmla="*/ 494270 h 584674"/>
                <a:gd name="connsiteX37" fmla="*/ 1372217 w 2088198"/>
                <a:gd name="connsiteY37" fmla="*/ 517816 h 584674"/>
                <a:gd name="connsiteX38" fmla="*/ 903809 w 2088198"/>
                <a:gd name="connsiteY38" fmla="*/ 476618 h 584674"/>
                <a:gd name="connsiteX39" fmla="*/ 751997 w 2088198"/>
                <a:gd name="connsiteY39" fmla="*/ 427191 h 584674"/>
                <a:gd name="connsiteX40" fmla="*/ 981811 w 2088198"/>
                <a:gd name="connsiteY40" fmla="*/ 373835 h 584674"/>
                <a:gd name="connsiteX41" fmla="*/ 1624031 w 2088198"/>
                <a:gd name="connsiteY41" fmla="*/ 388355 h 584674"/>
                <a:gd name="connsiteX42" fmla="*/ 1961645 w 2088198"/>
                <a:gd name="connsiteY42" fmla="*/ 422067 h 584674"/>
                <a:gd name="connsiteX43" fmla="*/ 2082996 w 2088198"/>
                <a:gd name="connsiteY43" fmla="*/ 480148 h 584674"/>
                <a:gd name="connsiteX44" fmla="*/ 1982496 w 2088198"/>
                <a:gd name="connsiteY44" fmla="*/ 538202 h 584674"/>
                <a:gd name="connsiteX45" fmla="*/ 1592422 w 2088198"/>
                <a:gd name="connsiteY45" fmla="*/ 582415 h 584674"/>
                <a:gd name="connsiteX46" fmla="*/ 1188466 w 2088198"/>
                <a:gd name="connsiteY46" fmla="*/ 572573 h 584674"/>
                <a:gd name="connsiteX47" fmla="*/ 859963 w 2088198"/>
                <a:gd name="connsiteY47" fmla="*/ 524107 h 584674"/>
                <a:gd name="connsiteX48" fmla="*/ 476617 w 2088198"/>
                <a:gd name="connsiteY48" fmla="*/ 427191 h 584674"/>
                <a:gd name="connsiteX49" fmla="*/ 0 w 2088198"/>
                <a:gd name="connsiteY49" fmla="*/ 285971 h 584674"/>
                <a:gd name="connsiteX0" fmla="*/ 540167 w 2094757"/>
                <a:gd name="connsiteY0" fmla="*/ 0 h 584674"/>
                <a:gd name="connsiteX1" fmla="*/ 1468689 w 2094757"/>
                <a:gd name="connsiteY1" fmla="*/ 10592 h 584674"/>
                <a:gd name="connsiteX2" fmla="*/ 1920593 w 2094757"/>
                <a:gd name="connsiteY2" fmla="*/ 49427 h 584674"/>
                <a:gd name="connsiteX3" fmla="*/ 2086527 w 2094757"/>
                <a:gd name="connsiteY3" fmla="*/ 116507 h 584674"/>
                <a:gd name="connsiteX4" fmla="*/ 1835861 w 2094757"/>
                <a:gd name="connsiteY4" fmla="*/ 208300 h 584674"/>
                <a:gd name="connsiteX5" fmla="*/ 1405140 w 2094757"/>
                <a:gd name="connsiteY5" fmla="*/ 236544 h 584674"/>
                <a:gd name="connsiteX6" fmla="*/ 776711 w 2094757"/>
                <a:gd name="connsiteY6" fmla="*/ 158873 h 584674"/>
                <a:gd name="connsiteX7" fmla="*/ 896748 w 2094757"/>
                <a:gd name="connsiteY7" fmla="*/ 81202 h 584674"/>
                <a:gd name="connsiteX8" fmla="*/ 1391018 w 2094757"/>
                <a:gd name="connsiteY8" fmla="*/ 56488 h 584674"/>
                <a:gd name="connsiteX9" fmla="*/ 1754660 w 2094757"/>
                <a:gd name="connsiteY9" fmla="*/ 74141 h 584674"/>
                <a:gd name="connsiteX10" fmla="*/ 2044161 w 2094757"/>
                <a:gd name="connsiteY10" fmla="*/ 123568 h 584674"/>
                <a:gd name="connsiteX11" fmla="*/ 2037100 w 2094757"/>
                <a:gd name="connsiteY11" fmla="*/ 208300 h 584674"/>
                <a:gd name="connsiteX12" fmla="*/ 1832331 w 2094757"/>
                <a:gd name="connsiteY12" fmla="*/ 268318 h 584674"/>
                <a:gd name="connsiteX13" fmla="*/ 1451037 w 2094757"/>
                <a:gd name="connsiteY13" fmla="*/ 296562 h 584674"/>
                <a:gd name="connsiteX14" fmla="*/ 917931 w 2094757"/>
                <a:gd name="connsiteY14" fmla="*/ 257727 h 584674"/>
                <a:gd name="connsiteX15" fmla="*/ 751997 w 2094757"/>
                <a:gd name="connsiteY15" fmla="*/ 204769 h 584674"/>
                <a:gd name="connsiteX16" fmla="*/ 1129761 w 2094757"/>
                <a:gd name="connsiteY16" fmla="*/ 137690 h 584674"/>
                <a:gd name="connsiteX17" fmla="*/ 1737007 w 2094757"/>
                <a:gd name="connsiteY17" fmla="*/ 144751 h 584674"/>
                <a:gd name="connsiteX18" fmla="*/ 2082996 w 2094757"/>
                <a:gd name="connsiteY18" fmla="*/ 225952 h 584674"/>
                <a:gd name="connsiteX19" fmla="*/ 1885288 w 2094757"/>
                <a:gd name="connsiteY19" fmla="*/ 321276 h 584674"/>
                <a:gd name="connsiteX20" fmla="*/ 1482811 w 2094757"/>
                <a:gd name="connsiteY20" fmla="*/ 360111 h 584674"/>
                <a:gd name="connsiteX21" fmla="*/ 928522 w 2094757"/>
                <a:gd name="connsiteY21" fmla="*/ 335398 h 584674"/>
                <a:gd name="connsiteX22" fmla="*/ 737875 w 2094757"/>
                <a:gd name="connsiteY22" fmla="*/ 275379 h 584674"/>
                <a:gd name="connsiteX23" fmla="*/ 1023846 w 2094757"/>
                <a:gd name="connsiteY23" fmla="*/ 211830 h 584674"/>
                <a:gd name="connsiteX24" fmla="*/ 1686018 w 2094757"/>
                <a:gd name="connsiteY24" fmla="*/ 247053 h 584674"/>
                <a:gd name="connsiteX25" fmla="*/ 2080780 w 2094757"/>
                <a:gd name="connsiteY25" fmla="*/ 323955 h 584674"/>
                <a:gd name="connsiteX26" fmla="*/ 1945389 w 2094757"/>
                <a:gd name="connsiteY26" fmla="*/ 402449 h 584674"/>
                <a:gd name="connsiteX27" fmla="*/ 1371151 w 2094757"/>
                <a:gd name="connsiteY27" fmla="*/ 436587 h 584674"/>
                <a:gd name="connsiteX28" fmla="*/ 946175 w 2094757"/>
                <a:gd name="connsiteY28" fmla="*/ 402477 h 584674"/>
                <a:gd name="connsiteX29" fmla="*/ 747069 w 2094757"/>
                <a:gd name="connsiteY29" fmla="*/ 348351 h 584674"/>
                <a:gd name="connsiteX30" fmla="*/ 829098 w 2094757"/>
                <a:gd name="connsiteY30" fmla="*/ 312677 h 584674"/>
                <a:gd name="connsiteX31" fmla="*/ 1006690 w 2094757"/>
                <a:gd name="connsiteY31" fmla="*/ 297703 h 584674"/>
                <a:gd name="connsiteX32" fmla="*/ 1378946 w 2094757"/>
                <a:gd name="connsiteY32" fmla="*/ 300382 h 584674"/>
                <a:gd name="connsiteX33" fmla="*/ 1722719 w 2094757"/>
                <a:gd name="connsiteY33" fmla="*/ 324697 h 584674"/>
                <a:gd name="connsiteX34" fmla="*/ 1943744 w 2094757"/>
                <a:gd name="connsiteY34" fmla="*/ 361595 h 584674"/>
                <a:gd name="connsiteX35" fmla="*/ 2073637 w 2094757"/>
                <a:gd name="connsiteY35" fmla="*/ 415830 h 584674"/>
                <a:gd name="connsiteX36" fmla="*/ 1857044 w 2094757"/>
                <a:gd name="connsiteY36" fmla="*/ 494270 h 584674"/>
                <a:gd name="connsiteX37" fmla="*/ 1372217 w 2094757"/>
                <a:gd name="connsiteY37" fmla="*/ 517816 h 584674"/>
                <a:gd name="connsiteX38" fmla="*/ 903809 w 2094757"/>
                <a:gd name="connsiteY38" fmla="*/ 476618 h 584674"/>
                <a:gd name="connsiteX39" fmla="*/ 751997 w 2094757"/>
                <a:gd name="connsiteY39" fmla="*/ 427191 h 584674"/>
                <a:gd name="connsiteX40" fmla="*/ 981811 w 2094757"/>
                <a:gd name="connsiteY40" fmla="*/ 373835 h 584674"/>
                <a:gd name="connsiteX41" fmla="*/ 1624031 w 2094757"/>
                <a:gd name="connsiteY41" fmla="*/ 388355 h 584674"/>
                <a:gd name="connsiteX42" fmla="*/ 1961645 w 2094757"/>
                <a:gd name="connsiteY42" fmla="*/ 422067 h 584674"/>
                <a:gd name="connsiteX43" fmla="*/ 2082996 w 2094757"/>
                <a:gd name="connsiteY43" fmla="*/ 480148 h 584674"/>
                <a:gd name="connsiteX44" fmla="*/ 1982496 w 2094757"/>
                <a:gd name="connsiteY44" fmla="*/ 538202 h 584674"/>
                <a:gd name="connsiteX45" fmla="*/ 1592422 w 2094757"/>
                <a:gd name="connsiteY45" fmla="*/ 582415 h 584674"/>
                <a:gd name="connsiteX46" fmla="*/ 1188466 w 2094757"/>
                <a:gd name="connsiteY46" fmla="*/ 572573 h 584674"/>
                <a:gd name="connsiteX47" fmla="*/ 859963 w 2094757"/>
                <a:gd name="connsiteY47" fmla="*/ 524107 h 584674"/>
                <a:gd name="connsiteX48" fmla="*/ 476617 w 2094757"/>
                <a:gd name="connsiteY48" fmla="*/ 427191 h 584674"/>
                <a:gd name="connsiteX49" fmla="*/ 0 w 2094757"/>
                <a:gd name="connsiteY49" fmla="*/ 285971 h 584674"/>
                <a:gd name="connsiteX0" fmla="*/ 540167 w 2094757"/>
                <a:gd name="connsiteY0" fmla="*/ 0 h 584674"/>
                <a:gd name="connsiteX1" fmla="*/ 1468689 w 2094757"/>
                <a:gd name="connsiteY1" fmla="*/ 10592 h 584674"/>
                <a:gd name="connsiteX2" fmla="*/ 1920593 w 2094757"/>
                <a:gd name="connsiteY2" fmla="*/ 49427 h 584674"/>
                <a:gd name="connsiteX3" fmla="*/ 2086527 w 2094757"/>
                <a:gd name="connsiteY3" fmla="*/ 116507 h 584674"/>
                <a:gd name="connsiteX4" fmla="*/ 1835861 w 2094757"/>
                <a:gd name="connsiteY4" fmla="*/ 208300 h 584674"/>
                <a:gd name="connsiteX5" fmla="*/ 1405140 w 2094757"/>
                <a:gd name="connsiteY5" fmla="*/ 236544 h 584674"/>
                <a:gd name="connsiteX6" fmla="*/ 776711 w 2094757"/>
                <a:gd name="connsiteY6" fmla="*/ 158873 h 584674"/>
                <a:gd name="connsiteX7" fmla="*/ 896748 w 2094757"/>
                <a:gd name="connsiteY7" fmla="*/ 81202 h 584674"/>
                <a:gd name="connsiteX8" fmla="*/ 1391018 w 2094757"/>
                <a:gd name="connsiteY8" fmla="*/ 56488 h 584674"/>
                <a:gd name="connsiteX9" fmla="*/ 1754660 w 2094757"/>
                <a:gd name="connsiteY9" fmla="*/ 74141 h 584674"/>
                <a:gd name="connsiteX10" fmla="*/ 2044161 w 2094757"/>
                <a:gd name="connsiteY10" fmla="*/ 123568 h 584674"/>
                <a:gd name="connsiteX11" fmla="*/ 2037100 w 2094757"/>
                <a:gd name="connsiteY11" fmla="*/ 208300 h 584674"/>
                <a:gd name="connsiteX12" fmla="*/ 1832331 w 2094757"/>
                <a:gd name="connsiteY12" fmla="*/ 268318 h 584674"/>
                <a:gd name="connsiteX13" fmla="*/ 1451037 w 2094757"/>
                <a:gd name="connsiteY13" fmla="*/ 296562 h 584674"/>
                <a:gd name="connsiteX14" fmla="*/ 917931 w 2094757"/>
                <a:gd name="connsiteY14" fmla="*/ 257727 h 584674"/>
                <a:gd name="connsiteX15" fmla="*/ 751997 w 2094757"/>
                <a:gd name="connsiteY15" fmla="*/ 204769 h 584674"/>
                <a:gd name="connsiteX16" fmla="*/ 1129761 w 2094757"/>
                <a:gd name="connsiteY16" fmla="*/ 137690 h 584674"/>
                <a:gd name="connsiteX17" fmla="*/ 1737007 w 2094757"/>
                <a:gd name="connsiteY17" fmla="*/ 144751 h 584674"/>
                <a:gd name="connsiteX18" fmla="*/ 2085377 w 2094757"/>
                <a:gd name="connsiteY18" fmla="*/ 240047 h 584674"/>
                <a:gd name="connsiteX19" fmla="*/ 1885288 w 2094757"/>
                <a:gd name="connsiteY19" fmla="*/ 321276 h 584674"/>
                <a:gd name="connsiteX20" fmla="*/ 1482811 w 2094757"/>
                <a:gd name="connsiteY20" fmla="*/ 360111 h 584674"/>
                <a:gd name="connsiteX21" fmla="*/ 928522 w 2094757"/>
                <a:gd name="connsiteY21" fmla="*/ 335398 h 584674"/>
                <a:gd name="connsiteX22" fmla="*/ 737875 w 2094757"/>
                <a:gd name="connsiteY22" fmla="*/ 275379 h 584674"/>
                <a:gd name="connsiteX23" fmla="*/ 1023846 w 2094757"/>
                <a:gd name="connsiteY23" fmla="*/ 211830 h 584674"/>
                <a:gd name="connsiteX24" fmla="*/ 1686018 w 2094757"/>
                <a:gd name="connsiteY24" fmla="*/ 247053 h 584674"/>
                <a:gd name="connsiteX25" fmla="*/ 2080780 w 2094757"/>
                <a:gd name="connsiteY25" fmla="*/ 323955 h 584674"/>
                <a:gd name="connsiteX26" fmla="*/ 1945389 w 2094757"/>
                <a:gd name="connsiteY26" fmla="*/ 402449 h 584674"/>
                <a:gd name="connsiteX27" fmla="*/ 1371151 w 2094757"/>
                <a:gd name="connsiteY27" fmla="*/ 436587 h 584674"/>
                <a:gd name="connsiteX28" fmla="*/ 946175 w 2094757"/>
                <a:gd name="connsiteY28" fmla="*/ 402477 h 584674"/>
                <a:gd name="connsiteX29" fmla="*/ 747069 w 2094757"/>
                <a:gd name="connsiteY29" fmla="*/ 348351 h 584674"/>
                <a:gd name="connsiteX30" fmla="*/ 829098 w 2094757"/>
                <a:gd name="connsiteY30" fmla="*/ 312677 h 584674"/>
                <a:gd name="connsiteX31" fmla="*/ 1006690 w 2094757"/>
                <a:gd name="connsiteY31" fmla="*/ 297703 h 584674"/>
                <a:gd name="connsiteX32" fmla="*/ 1378946 w 2094757"/>
                <a:gd name="connsiteY32" fmla="*/ 300382 h 584674"/>
                <a:gd name="connsiteX33" fmla="*/ 1722719 w 2094757"/>
                <a:gd name="connsiteY33" fmla="*/ 324697 h 584674"/>
                <a:gd name="connsiteX34" fmla="*/ 1943744 w 2094757"/>
                <a:gd name="connsiteY34" fmla="*/ 361595 h 584674"/>
                <a:gd name="connsiteX35" fmla="*/ 2073637 w 2094757"/>
                <a:gd name="connsiteY35" fmla="*/ 415830 h 584674"/>
                <a:gd name="connsiteX36" fmla="*/ 1857044 w 2094757"/>
                <a:gd name="connsiteY36" fmla="*/ 494270 h 584674"/>
                <a:gd name="connsiteX37" fmla="*/ 1372217 w 2094757"/>
                <a:gd name="connsiteY37" fmla="*/ 517816 h 584674"/>
                <a:gd name="connsiteX38" fmla="*/ 903809 w 2094757"/>
                <a:gd name="connsiteY38" fmla="*/ 476618 h 584674"/>
                <a:gd name="connsiteX39" fmla="*/ 751997 w 2094757"/>
                <a:gd name="connsiteY39" fmla="*/ 427191 h 584674"/>
                <a:gd name="connsiteX40" fmla="*/ 981811 w 2094757"/>
                <a:gd name="connsiteY40" fmla="*/ 373835 h 584674"/>
                <a:gd name="connsiteX41" fmla="*/ 1624031 w 2094757"/>
                <a:gd name="connsiteY41" fmla="*/ 388355 h 584674"/>
                <a:gd name="connsiteX42" fmla="*/ 1961645 w 2094757"/>
                <a:gd name="connsiteY42" fmla="*/ 422067 h 584674"/>
                <a:gd name="connsiteX43" fmla="*/ 2082996 w 2094757"/>
                <a:gd name="connsiteY43" fmla="*/ 480148 h 584674"/>
                <a:gd name="connsiteX44" fmla="*/ 1982496 w 2094757"/>
                <a:gd name="connsiteY44" fmla="*/ 538202 h 584674"/>
                <a:gd name="connsiteX45" fmla="*/ 1592422 w 2094757"/>
                <a:gd name="connsiteY45" fmla="*/ 582415 h 584674"/>
                <a:gd name="connsiteX46" fmla="*/ 1188466 w 2094757"/>
                <a:gd name="connsiteY46" fmla="*/ 572573 h 584674"/>
                <a:gd name="connsiteX47" fmla="*/ 859963 w 2094757"/>
                <a:gd name="connsiteY47" fmla="*/ 524107 h 584674"/>
                <a:gd name="connsiteX48" fmla="*/ 476617 w 2094757"/>
                <a:gd name="connsiteY48" fmla="*/ 427191 h 584674"/>
                <a:gd name="connsiteX49" fmla="*/ 0 w 2094757"/>
                <a:gd name="connsiteY49" fmla="*/ 285971 h 584674"/>
                <a:gd name="connsiteX0" fmla="*/ 540167 w 2094757"/>
                <a:gd name="connsiteY0" fmla="*/ 0 h 584674"/>
                <a:gd name="connsiteX1" fmla="*/ 1468689 w 2094757"/>
                <a:gd name="connsiteY1" fmla="*/ 10592 h 584674"/>
                <a:gd name="connsiteX2" fmla="*/ 1920593 w 2094757"/>
                <a:gd name="connsiteY2" fmla="*/ 49427 h 584674"/>
                <a:gd name="connsiteX3" fmla="*/ 2086527 w 2094757"/>
                <a:gd name="connsiteY3" fmla="*/ 116507 h 584674"/>
                <a:gd name="connsiteX4" fmla="*/ 1835861 w 2094757"/>
                <a:gd name="connsiteY4" fmla="*/ 208300 h 584674"/>
                <a:gd name="connsiteX5" fmla="*/ 1405140 w 2094757"/>
                <a:gd name="connsiteY5" fmla="*/ 236544 h 584674"/>
                <a:gd name="connsiteX6" fmla="*/ 776711 w 2094757"/>
                <a:gd name="connsiteY6" fmla="*/ 158873 h 584674"/>
                <a:gd name="connsiteX7" fmla="*/ 896748 w 2094757"/>
                <a:gd name="connsiteY7" fmla="*/ 81202 h 584674"/>
                <a:gd name="connsiteX8" fmla="*/ 1391018 w 2094757"/>
                <a:gd name="connsiteY8" fmla="*/ 56488 h 584674"/>
                <a:gd name="connsiteX9" fmla="*/ 1754660 w 2094757"/>
                <a:gd name="connsiteY9" fmla="*/ 74141 h 584674"/>
                <a:gd name="connsiteX10" fmla="*/ 2044161 w 2094757"/>
                <a:gd name="connsiteY10" fmla="*/ 123568 h 584674"/>
                <a:gd name="connsiteX11" fmla="*/ 2037100 w 2094757"/>
                <a:gd name="connsiteY11" fmla="*/ 208300 h 584674"/>
                <a:gd name="connsiteX12" fmla="*/ 1832331 w 2094757"/>
                <a:gd name="connsiteY12" fmla="*/ 268318 h 584674"/>
                <a:gd name="connsiteX13" fmla="*/ 1451037 w 2094757"/>
                <a:gd name="connsiteY13" fmla="*/ 296562 h 584674"/>
                <a:gd name="connsiteX14" fmla="*/ 917931 w 2094757"/>
                <a:gd name="connsiteY14" fmla="*/ 257727 h 584674"/>
                <a:gd name="connsiteX15" fmla="*/ 751997 w 2094757"/>
                <a:gd name="connsiteY15" fmla="*/ 204769 h 584674"/>
                <a:gd name="connsiteX16" fmla="*/ 1129761 w 2094757"/>
                <a:gd name="connsiteY16" fmla="*/ 137690 h 584674"/>
                <a:gd name="connsiteX17" fmla="*/ 1737007 w 2094757"/>
                <a:gd name="connsiteY17" fmla="*/ 144751 h 584674"/>
                <a:gd name="connsiteX18" fmla="*/ 2085377 w 2094757"/>
                <a:gd name="connsiteY18" fmla="*/ 240047 h 584674"/>
                <a:gd name="connsiteX19" fmla="*/ 1892432 w 2094757"/>
                <a:gd name="connsiteY19" fmla="*/ 330672 h 584674"/>
                <a:gd name="connsiteX20" fmla="*/ 1482811 w 2094757"/>
                <a:gd name="connsiteY20" fmla="*/ 360111 h 584674"/>
                <a:gd name="connsiteX21" fmla="*/ 928522 w 2094757"/>
                <a:gd name="connsiteY21" fmla="*/ 335398 h 584674"/>
                <a:gd name="connsiteX22" fmla="*/ 737875 w 2094757"/>
                <a:gd name="connsiteY22" fmla="*/ 275379 h 584674"/>
                <a:gd name="connsiteX23" fmla="*/ 1023846 w 2094757"/>
                <a:gd name="connsiteY23" fmla="*/ 211830 h 584674"/>
                <a:gd name="connsiteX24" fmla="*/ 1686018 w 2094757"/>
                <a:gd name="connsiteY24" fmla="*/ 247053 h 584674"/>
                <a:gd name="connsiteX25" fmla="*/ 2080780 w 2094757"/>
                <a:gd name="connsiteY25" fmla="*/ 323955 h 584674"/>
                <a:gd name="connsiteX26" fmla="*/ 1945389 w 2094757"/>
                <a:gd name="connsiteY26" fmla="*/ 402449 h 584674"/>
                <a:gd name="connsiteX27" fmla="*/ 1371151 w 2094757"/>
                <a:gd name="connsiteY27" fmla="*/ 436587 h 584674"/>
                <a:gd name="connsiteX28" fmla="*/ 946175 w 2094757"/>
                <a:gd name="connsiteY28" fmla="*/ 402477 h 584674"/>
                <a:gd name="connsiteX29" fmla="*/ 747069 w 2094757"/>
                <a:gd name="connsiteY29" fmla="*/ 348351 h 584674"/>
                <a:gd name="connsiteX30" fmla="*/ 829098 w 2094757"/>
                <a:gd name="connsiteY30" fmla="*/ 312677 h 584674"/>
                <a:gd name="connsiteX31" fmla="*/ 1006690 w 2094757"/>
                <a:gd name="connsiteY31" fmla="*/ 297703 h 584674"/>
                <a:gd name="connsiteX32" fmla="*/ 1378946 w 2094757"/>
                <a:gd name="connsiteY32" fmla="*/ 300382 h 584674"/>
                <a:gd name="connsiteX33" fmla="*/ 1722719 w 2094757"/>
                <a:gd name="connsiteY33" fmla="*/ 324697 h 584674"/>
                <a:gd name="connsiteX34" fmla="*/ 1943744 w 2094757"/>
                <a:gd name="connsiteY34" fmla="*/ 361595 h 584674"/>
                <a:gd name="connsiteX35" fmla="*/ 2073637 w 2094757"/>
                <a:gd name="connsiteY35" fmla="*/ 415830 h 584674"/>
                <a:gd name="connsiteX36" fmla="*/ 1857044 w 2094757"/>
                <a:gd name="connsiteY36" fmla="*/ 494270 h 584674"/>
                <a:gd name="connsiteX37" fmla="*/ 1372217 w 2094757"/>
                <a:gd name="connsiteY37" fmla="*/ 517816 h 584674"/>
                <a:gd name="connsiteX38" fmla="*/ 903809 w 2094757"/>
                <a:gd name="connsiteY38" fmla="*/ 476618 h 584674"/>
                <a:gd name="connsiteX39" fmla="*/ 751997 w 2094757"/>
                <a:gd name="connsiteY39" fmla="*/ 427191 h 584674"/>
                <a:gd name="connsiteX40" fmla="*/ 981811 w 2094757"/>
                <a:gd name="connsiteY40" fmla="*/ 373835 h 584674"/>
                <a:gd name="connsiteX41" fmla="*/ 1624031 w 2094757"/>
                <a:gd name="connsiteY41" fmla="*/ 388355 h 584674"/>
                <a:gd name="connsiteX42" fmla="*/ 1961645 w 2094757"/>
                <a:gd name="connsiteY42" fmla="*/ 422067 h 584674"/>
                <a:gd name="connsiteX43" fmla="*/ 2082996 w 2094757"/>
                <a:gd name="connsiteY43" fmla="*/ 480148 h 584674"/>
                <a:gd name="connsiteX44" fmla="*/ 1982496 w 2094757"/>
                <a:gd name="connsiteY44" fmla="*/ 538202 h 584674"/>
                <a:gd name="connsiteX45" fmla="*/ 1592422 w 2094757"/>
                <a:gd name="connsiteY45" fmla="*/ 582415 h 584674"/>
                <a:gd name="connsiteX46" fmla="*/ 1188466 w 2094757"/>
                <a:gd name="connsiteY46" fmla="*/ 572573 h 584674"/>
                <a:gd name="connsiteX47" fmla="*/ 859963 w 2094757"/>
                <a:gd name="connsiteY47" fmla="*/ 524107 h 584674"/>
                <a:gd name="connsiteX48" fmla="*/ 476617 w 2094757"/>
                <a:gd name="connsiteY48" fmla="*/ 427191 h 584674"/>
                <a:gd name="connsiteX49" fmla="*/ 0 w 2094757"/>
                <a:gd name="connsiteY49" fmla="*/ 285971 h 584674"/>
                <a:gd name="connsiteX0" fmla="*/ 540167 w 2094757"/>
                <a:gd name="connsiteY0" fmla="*/ 0 h 584674"/>
                <a:gd name="connsiteX1" fmla="*/ 1468689 w 2094757"/>
                <a:gd name="connsiteY1" fmla="*/ 10592 h 584674"/>
                <a:gd name="connsiteX2" fmla="*/ 1920593 w 2094757"/>
                <a:gd name="connsiteY2" fmla="*/ 49427 h 584674"/>
                <a:gd name="connsiteX3" fmla="*/ 2086527 w 2094757"/>
                <a:gd name="connsiteY3" fmla="*/ 116507 h 584674"/>
                <a:gd name="connsiteX4" fmla="*/ 1835861 w 2094757"/>
                <a:gd name="connsiteY4" fmla="*/ 208300 h 584674"/>
                <a:gd name="connsiteX5" fmla="*/ 1405140 w 2094757"/>
                <a:gd name="connsiteY5" fmla="*/ 236544 h 584674"/>
                <a:gd name="connsiteX6" fmla="*/ 776711 w 2094757"/>
                <a:gd name="connsiteY6" fmla="*/ 158873 h 584674"/>
                <a:gd name="connsiteX7" fmla="*/ 896748 w 2094757"/>
                <a:gd name="connsiteY7" fmla="*/ 81202 h 584674"/>
                <a:gd name="connsiteX8" fmla="*/ 1391018 w 2094757"/>
                <a:gd name="connsiteY8" fmla="*/ 56488 h 584674"/>
                <a:gd name="connsiteX9" fmla="*/ 1754660 w 2094757"/>
                <a:gd name="connsiteY9" fmla="*/ 74141 h 584674"/>
                <a:gd name="connsiteX10" fmla="*/ 2044161 w 2094757"/>
                <a:gd name="connsiteY10" fmla="*/ 123568 h 584674"/>
                <a:gd name="connsiteX11" fmla="*/ 2037100 w 2094757"/>
                <a:gd name="connsiteY11" fmla="*/ 208300 h 584674"/>
                <a:gd name="connsiteX12" fmla="*/ 1832331 w 2094757"/>
                <a:gd name="connsiteY12" fmla="*/ 268318 h 584674"/>
                <a:gd name="connsiteX13" fmla="*/ 1451037 w 2094757"/>
                <a:gd name="connsiteY13" fmla="*/ 296562 h 584674"/>
                <a:gd name="connsiteX14" fmla="*/ 917931 w 2094757"/>
                <a:gd name="connsiteY14" fmla="*/ 257727 h 584674"/>
                <a:gd name="connsiteX15" fmla="*/ 751997 w 2094757"/>
                <a:gd name="connsiteY15" fmla="*/ 204769 h 584674"/>
                <a:gd name="connsiteX16" fmla="*/ 1129761 w 2094757"/>
                <a:gd name="connsiteY16" fmla="*/ 137690 h 584674"/>
                <a:gd name="connsiteX17" fmla="*/ 1737007 w 2094757"/>
                <a:gd name="connsiteY17" fmla="*/ 144751 h 584674"/>
                <a:gd name="connsiteX18" fmla="*/ 2090140 w 2094757"/>
                <a:gd name="connsiteY18" fmla="*/ 246311 h 584674"/>
                <a:gd name="connsiteX19" fmla="*/ 1892432 w 2094757"/>
                <a:gd name="connsiteY19" fmla="*/ 330672 h 584674"/>
                <a:gd name="connsiteX20" fmla="*/ 1482811 w 2094757"/>
                <a:gd name="connsiteY20" fmla="*/ 360111 h 584674"/>
                <a:gd name="connsiteX21" fmla="*/ 928522 w 2094757"/>
                <a:gd name="connsiteY21" fmla="*/ 335398 h 584674"/>
                <a:gd name="connsiteX22" fmla="*/ 737875 w 2094757"/>
                <a:gd name="connsiteY22" fmla="*/ 275379 h 584674"/>
                <a:gd name="connsiteX23" fmla="*/ 1023846 w 2094757"/>
                <a:gd name="connsiteY23" fmla="*/ 211830 h 584674"/>
                <a:gd name="connsiteX24" fmla="*/ 1686018 w 2094757"/>
                <a:gd name="connsiteY24" fmla="*/ 247053 h 584674"/>
                <a:gd name="connsiteX25" fmla="*/ 2080780 w 2094757"/>
                <a:gd name="connsiteY25" fmla="*/ 323955 h 584674"/>
                <a:gd name="connsiteX26" fmla="*/ 1945389 w 2094757"/>
                <a:gd name="connsiteY26" fmla="*/ 402449 h 584674"/>
                <a:gd name="connsiteX27" fmla="*/ 1371151 w 2094757"/>
                <a:gd name="connsiteY27" fmla="*/ 436587 h 584674"/>
                <a:gd name="connsiteX28" fmla="*/ 946175 w 2094757"/>
                <a:gd name="connsiteY28" fmla="*/ 402477 h 584674"/>
                <a:gd name="connsiteX29" fmla="*/ 747069 w 2094757"/>
                <a:gd name="connsiteY29" fmla="*/ 348351 h 584674"/>
                <a:gd name="connsiteX30" fmla="*/ 829098 w 2094757"/>
                <a:gd name="connsiteY30" fmla="*/ 312677 h 584674"/>
                <a:gd name="connsiteX31" fmla="*/ 1006690 w 2094757"/>
                <a:gd name="connsiteY31" fmla="*/ 297703 h 584674"/>
                <a:gd name="connsiteX32" fmla="*/ 1378946 w 2094757"/>
                <a:gd name="connsiteY32" fmla="*/ 300382 h 584674"/>
                <a:gd name="connsiteX33" fmla="*/ 1722719 w 2094757"/>
                <a:gd name="connsiteY33" fmla="*/ 324697 h 584674"/>
                <a:gd name="connsiteX34" fmla="*/ 1943744 w 2094757"/>
                <a:gd name="connsiteY34" fmla="*/ 361595 h 584674"/>
                <a:gd name="connsiteX35" fmla="*/ 2073637 w 2094757"/>
                <a:gd name="connsiteY35" fmla="*/ 415830 h 584674"/>
                <a:gd name="connsiteX36" fmla="*/ 1857044 w 2094757"/>
                <a:gd name="connsiteY36" fmla="*/ 494270 h 584674"/>
                <a:gd name="connsiteX37" fmla="*/ 1372217 w 2094757"/>
                <a:gd name="connsiteY37" fmla="*/ 517816 h 584674"/>
                <a:gd name="connsiteX38" fmla="*/ 903809 w 2094757"/>
                <a:gd name="connsiteY38" fmla="*/ 476618 h 584674"/>
                <a:gd name="connsiteX39" fmla="*/ 751997 w 2094757"/>
                <a:gd name="connsiteY39" fmla="*/ 427191 h 584674"/>
                <a:gd name="connsiteX40" fmla="*/ 981811 w 2094757"/>
                <a:gd name="connsiteY40" fmla="*/ 373835 h 584674"/>
                <a:gd name="connsiteX41" fmla="*/ 1624031 w 2094757"/>
                <a:gd name="connsiteY41" fmla="*/ 388355 h 584674"/>
                <a:gd name="connsiteX42" fmla="*/ 1961645 w 2094757"/>
                <a:gd name="connsiteY42" fmla="*/ 422067 h 584674"/>
                <a:gd name="connsiteX43" fmla="*/ 2082996 w 2094757"/>
                <a:gd name="connsiteY43" fmla="*/ 480148 h 584674"/>
                <a:gd name="connsiteX44" fmla="*/ 1982496 w 2094757"/>
                <a:gd name="connsiteY44" fmla="*/ 538202 h 584674"/>
                <a:gd name="connsiteX45" fmla="*/ 1592422 w 2094757"/>
                <a:gd name="connsiteY45" fmla="*/ 582415 h 584674"/>
                <a:gd name="connsiteX46" fmla="*/ 1188466 w 2094757"/>
                <a:gd name="connsiteY46" fmla="*/ 572573 h 584674"/>
                <a:gd name="connsiteX47" fmla="*/ 859963 w 2094757"/>
                <a:gd name="connsiteY47" fmla="*/ 524107 h 584674"/>
                <a:gd name="connsiteX48" fmla="*/ 476617 w 2094757"/>
                <a:gd name="connsiteY48" fmla="*/ 427191 h 584674"/>
                <a:gd name="connsiteX49" fmla="*/ 0 w 2094757"/>
                <a:gd name="connsiteY49" fmla="*/ 285971 h 584674"/>
                <a:gd name="connsiteX0" fmla="*/ 540167 w 2094757"/>
                <a:gd name="connsiteY0" fmla="*/ 0 h 584674"/>
                <a:gd name="connsiteX1" fmla="*/ 1468689 w 2094757"/>
                <a:gd name="connsiteY1" fmla="*/ 10592 h 584674"/>
                <a:gd name="connsiteX2" fmla="*/ 1920593 w 2094757"/>
                <a:gd name="connsiteY2" fmla="*/ 49427 h 584674"/>
                <a:gd name="connsiteX3" fmla="*/ 2086527 w 2094757"/>
                <a:gd name="connsiteY3" fmla="*/ 116507 h 584674"/>
                <a:gd name="connsiteX4" fmla="*/ 1835861 w 2094757"/>
                <a:gd name="connsiteY4" fmla="*/ 208300 h 584674"/>
                <a:gd name="connsiteX5" fmla="*/ 1405140 w 2094757"/>
                <a:gd name="connsiteY5" fmla="*/ 236544 h 584674"/>
                <a:gd name="connsiteX6" fmla="*/ 776711 w 2094757"/>
                <a:gd name="connsiteY6" fmla="*/ 158873 h 584674"/>
                <a:gd name="connsiteX7" fmla="*/ 896748 w 2094757"/>
                <a:gd name="connsiteY7" fmla="*/ 81202 h 584674"/>
                <a:gd name="connsiteX8" fmla="*/ 1391018 w 2094757"/>
                <a:gd name="connsiteY8" fmla="*/ 56488 h 584674"/>
                <a:gd name="connsiteX9" fmla="*/ 1754660 w 2094757"/>
                <a:gd name="connsiteY9" fmla="*/ 74141 h 584674"/>
                <a:gd name="connsiteX10" fmla="*/ 2044161 w 2094757"/>
                <a:gd name="connsiteY10" fmla="*/ 123568 h 584674"/>
                <a:gd name="connsiteX11" fmla="*/ 2037100 w 2094757"/>
                <a:gd name="connsiteY11" fmla="*/ 208300 h 584674"/>
                <a:gd name="connsiteX12" fmla="*/ 1832331 w 2094757"/>
                <a:gd name="connsiteY12" fmla="*/ 268318 h 584674"/>
                <a:gd name="connsiteX13" fmla="*/ 1451037 w 2094757"/>
                <a:gd name="connsiteY13" fmla="*/ 296562 h 584674"/>
                <a:gd name="connsiteX14" fmla="*/ 917931 w 2094757"/>
                <a:gd name="connsiteY14" fmla="*/ 257727 h 584674"/>
                <a:gd name="connsiteX15" fmla="*/ 751997 w 2094757"/>
                <a:gd name="connsiteY15" fmla="*/ 204769 h 584674"/>
                <a:gd name="connsiteX16" fmla="*/ 1129761 w 2094757"/>
                <a:gd name="connsiteY16" fmla="*/ 137690 h 584674"/>
                <a:gd name="connsiteX17" fmla="*/ 1737007 w 2094757"/>
                <a:gd name="connsiteY17" fmla="*/ 144751 h 584674"/>
                <a:gd name="connsiteX18" fmla="*/ 2090140 w 2094757"/>
                <a:gd name="connsiteY18" fmla="*/ 246311 h 584674"/>
                <a:gd name="connsiteX19" fmla="*/ 1892432 w 2094757"/>
                <a:gd name="connsiteY19" fmla="*/ 330672 h 584674"/>
                <a:gd name="connsiteX20" fmla="*/ 1482811 w 2094757"/>
                <a:gd name="connsiteY20" fmla="*/ 360111 h 584674"/>
                <a:gd name="connsiteX21" fmla="*/ 928522 w 2094757"/>
                <a:gd name="connsiteY21" fmla="*/ 335398 h 584674"/>
                <a:gd name="connsiteX22" fmla="*/ 737875 w 2094757"/>
                <a:gd name="connsiteY22" fmla="*/ 275379 h 584674"/>
                <a:gd name="connsiteX23" fmla="*/ 1023846 w 2094757"/>
                <a:gd name="connsiteY23" fmla="*/ 211830 h 584674"/>
                <a:gd name="connsiteX24" fmla="*/ 1686018 w 2094757"/>
                <a:gd name="connsiteY24" fmla="*/ 247053 h 584674"/>
                <a:gd name="connsiteX25" fmla="*/ 2080780 w 2094757"/>
                <a:gd name="connsiteY25" fmla="*/ 323955 h 584674"/>
                <a:gd name="connsiteX26" fmla="*/ 1945389 w 2094757"/>
                <a:gd name="connsiteY26" fmla="*/ 402449 h 584674"/>
                <a:gd name="connsiteX27" fmla="*/ 1371151 w 2094757"/>
                <a:gd name="connsiteY27" fmla="*/ 436587 h 584674"/>
                <a:gd name="connsiteX28" fmla="*/ 946175 w 2094757"/>
                <a:gd name="connsiteY28" fmla="*/ 402477 h 584674"/>
                <a:gd name="connsiteX29" fmla="*/ 747069 w 2094757"/>
                <a:gd name="connsiteY29" fmla="*/ 348351 h 584674"/>
                <a:gd name="connsiteX30" fmla="*/ 829098 w 2094757"/>
                <a:gd name="connsiteY30" fmla="*/ 312677 h 584674"/>
                <a:gd name="connsiteX31" fmla="*/ 1006690 w 2094757"/>
                <a:gd name="connsiteY31" fmla="*/ 297703 h 584674"/>
                <a:gd name="connsiteX32" fmla="*/ 1378946 w 2094757"/>
                <a:gd name="connsiteY32" fmla="*/ 300382 h 584674"/>
                <a:gd name="connsiteX33" fmla="*/ 1722719 w 2094757"/>
                <a:gd name="connsiteY33" fmla="*/ 324697 h 584674"/>
                <a:gd name="connsiteX34" fmla="*/ 1943744 w 2094757"/>
                <a:gd name="connsiteY34" fmla="*/ 361595 h 584674"/>
                <a:gd name="connsiteX35" fmla="*/ 2073637 w 2094757"/>
                <a:gd name="connsiteY35" fmla="*/ 415830 h 584674"/>
                <a:gd name="connsiteX36" fmla="*/ 1857044 w 2094757"/>
                <a:gd name="connsiteY36" fmla="*/ 494270 h 584674"/>
                <a:gd name="connsiteX37" fmla="*/ 1372217 w 2094757"/>
                <a:gd name="connsiteY37" fmla="*/ 517816 h 584674"/>
                <a:gd name="connsiteX38" fmla="*/ 903809 w 2094757"/>
                <a:gd name="connsiteY38" fmla="*/ 476618 h 584674"/>
                <a:gd name="connsiteX39" fmla="*/ 751997 w 2094757"/>
                <a:gd name="connsiteY39" fmla="*/ 427191 h 584674"/>
                <a:gd name="connsiteX40" fmla="*/ 981811 w 2094757"/>
                <a:gd name="connsiteY40" fmla="*/ 373835 h 584674"/>
                <a:gd name="connsiteX41" fmla="*/ 1624031 w 2094757"/>
                <a:gd name="connsiteY41" fmla="*/ 388355 h 584674"/>
                <a:gd name="connsiteX42" fmla="*/ 1961645 w 2094757"/>
                <a:gd name="connsiteY42" fmla="*/ 422067 h 584674"/>
                <a:gd name="connsiteX43" fmla="*/ 2082996 w 2094757"/>
                <a:gd name="connsiteY43" fmla="*/ 480148 h 584674"/>
                <a:gd name="connsiteX44" fmla="*/ 1982496 w 2094757"/>
                <a:gd name="connsiteY44" fmla="*/ 538202 h 584674"/>
                <a:gd name="connsiteX45" fmla="*/ 1592422 w 2094757"/>
                <a:gd name="connsiteY45" fmla="*/ 582415 h 584674"/>
                <a:gd name="connsiteX46" fmla="*/ 1188466 w 2094757"/>
                <a:gd name="connsiteY46" fmla="*/ 572573 h 584674"/>
                <a:gd name="connsiteX47" fmla="*/ 859963 w 2094757"/>
                <a:gd name="connsiteY47" fmla="*/ 524107 h 584674"/>
                <a:gd name="connsiteX48" fmla="*/ 476617 w 2094757"/>
                <a:gd name="connsiteY48" fmla="*/ 427191 h 584674"/>
                <a:gd name="connsiteX49" fmla="*/ 0 w 2094757"/>
                <a:gd name="connsiteY49" fmla="*/ 285971 h 584674"/>
                <a:gd name="connsiteX0" fmla="*/ 540167 w 2094757"/>
                <a:gd name="connsiteY0" fmla="*/ 0 h 584674"/>
                <a:gd name="connsiteX1" fmla="*/ 1468689 w 2094757"/>
                <a:gd name="connsiteY1" fmla="*/ 10592 h 584674"/>
                <a:gd name="connsiteX2" fmla="*/ 1920593 w 2094757"/>
                <a:gd name="connsiteY2" fmla="*/ 49427 h 584674"/>
                <a:gd name="connsiteX3" fmla="*/ 2086527 w 2094757"/>
                <a:gd name="connsiteY3" fmla="*/ 116507 h 584674"/>
                <a:gd name="connsiteX4" fmla="*/ 1835861 w 2094757"/>
                <a:gd name="connsiteY4" fmla="*/ 208300 h 584674"/>
                <a:gd name="connsiteX5" fmla="*/ 1405140 w 2094757"/>
                <a:gd name="connsiteY5" fmla="*/ 236544 h 584674"/>
                <a:gd name="connsiteX6" fmla="*/ 776711 w 2094757"/>
                <a:gd name="connsiteY6" fmla="*/ 158873 h 584674"/>
                <a:gd name="connsiteX7" fmla="*/ 896748 w 2094757"/>
                <a:gd name="connsiteY7" fmla="*/ 81202 h 584674"/>
                <a:gd name="connsiteX8" fmla="*/ 1391018 w 2094757"/>
                <a:gd name="connsiteY8" fmla="*/ 56488 h 584674"/>
                <a:gd name="connsiteX9" fmla="*/ 1754660 w 2094757"/>
                <a:gd name="connsiteY9" fmla="*/ 74141 h 584674"/>
                <a:gd name="connsiteX10" fmla="*/ 2044161 w 2094757"/>
                <a:gd name="connsiteY10" fmla="*/ 123568 h 584674"/>
                <a:gd name="connsiteX11" fmla="*/ 2039481 w 2094757"/>
                <a:gd name="connsiteY11" fmla="*/ 208300 h 584674"/>
                <a:gd name="connsiteX12" fmla="*/ 1832331 w 2094757"/>
                <a:gd name="connsiteY12" fmla="*/ 268318 h 584674"/>
                <a:gd name="connsiteX13" fmla="*/ 1451037 w 2094757"/>
                <a:gd name="connsiteY13" fmla="*/ 296562 h 584674"/>
                <a:gd name="connsiteX14" fmla="*/ 917931 w 2094757"/>
                <a:gd name="connsiteY14" fmla="*/ 257727 h 584674"/>
                <a:gd name="connsiteX15" fmla="*/ 751997 w 2094757"/>
                <a:gd name="connsiteY15" fmla="*/ 204769 h 584674"/>
                <a:gd name="connsiteX16" fmla="*/ 1129761 w 2094757"/>
                <a:gd name="connsiteY16" fmla="*/ 137690 h 584674"/>
                <a:gd name="connsiteX17" fmla="*/ 1737007 w 2094757"/>
                <a:gd name="connsiteY17" fmla="*/ 144751 h 584674"/>
                <a:gd name="connsiteX18" fmla="*/ 2090140 w 2094757"/>
                <a:gd name="connsiteY18" fmla="*/ 246311 h 584674"/>
                <a:gd name="connsiteX19" fmla="*/ 1892432 w 2094757"/>
                <a:gd name="connsiteY19" fmla="*/ 330672 h 584674"/>
                <a:gd name="connsiteX20" fmla="*/ 1482811 w 2094757"/>
                <a:gd name="connsiteY20" fmla="*/ 360111 h 584674"/>
                <a:gd name="connsiteX21" fmla="*/ 928522 w 2094757"/>
                <a:gd name="connsiteY21" fmla="*/ 335398 h 584674"/>
                <a:gd name="connsiteX22" fmla="*/ 737875 w 2094757"/>
                <a:gd name="connsiteY22" fmla="*/ 275379 h 584674"/>
                <a:gd name="connsiteX23" fmla="*/ 1023846 w 2094757"/>
                <a:gd name="connsiteY23" fmla="*/ 211830 h 584674"/>
                <a:gd name="connsiteX24" fmla="*/ 1686018 w 2094757"/>
                <a:gd name="connsiteY24" fmla="*/ 247053 h 584674"/>
                <a:gd name="connsiteX25" fmla="*/ 2080780 w 2094757"/>
                <a:gd name="connsiteY25" fmla="*/ 323955 h 584674"/>
                <a:gd name="connsiteX26" fmla="*/ 1945389 w 2094757"/>
                <a:gd name="connsiteY26" fmla="*/ 402449 h 584674"/>
                <a:gd name="connsiteX27" fmla="*/ 1371151 w 2094757"/>
                <a:gd name="connsiteY27" fmla="*/ 436587 h 584674"/>
                <a:gd name="connsiteX28" fmla="*/ 946175 w 2094757"/>
                <a:gd name="connsiteY28" fmla="*/ 402477 h 584674"/>
                <a:gd name="connsiteX29" fmla="*/ 747069 w 2094757"/>
                <a:gd name="connsiteY29" fmla="*/ 348351 h 584674"/>
                <a:gd name="connsiteX30" fmla="*/ 829098 w 2094757"/>
                <a:gd name="connsiteY30" fmla="*/ 312677 h 584674"/>
                <a:gd name="connsiteX31" fmla="*/ 1006690 w 2094757"/>
                <a:gd name="connsiteY31" fmla="*/ 297703 h 584674"/>
                <a:gd name="connsiteX32" fmla="*/ 1378946 w 2094757"/>
                <a:gd name="connsiteY32" fmla="*/ 300382 h 584674"/>
                <a:gd name="connsiteX33" fmla="*/ 1722719 w 2094757"/>
                <a:gd name="connsiteY33" fmla="*/ 324697 h 584674"/>
                <a:gd name="connsiteX34" fmla="*/ 1943744 w 2094757"/>
                <a:gd name="connsiteY34" fmla="*/ 361595 h 584674"/>
                <a:gd name="connsiteX35" fmla="*/ 2073637 w 2094757"/>
                <a:gd name="connsiteY35" fmla="*/ 415830 h 584674"/>
                <a:gd name="connsiteX36" fmla="*/ 1857044 w 2094757"/>
                <a:gd name="connsiteY36" fmla="*/ 494270 h 584674"/>
                <a:gd name="connsiteX37" fmla="*/ 1372217 w 2094757"/>
                <a:gd name="connsiteY37" fmla="*/ 517816 h 584674"/>
                <a:gd name="connsiteX38" fmla="*/ 903809 w 2094757"/>
                <a:gd name="connsiteY38" fmla="*/ 476618 h 584674"/>
                <a:gd name="connsiteX39" fmla="*/ 751997 w 2094757"/>
                <a:gd name="connsiteY39" fmla="*/ 427191 h 584674"/>
                <a:gd name="connsiteX40" fmla="*/ 981811 w 2094757"/>
                <a:gd name="connsiteY40" fmla="*/ 373835 h 584674"/>
                <a:gd name="connsiteX41" fmla="*/ 1624031 w 2094757"/>
                <a:gd name="connsiteY41" fmla="*/ 388355 h 584674"/>
                <a:gd name="connsiteX42" fmla="*/ 1961645 w 2094757"/>
                <a:gd name="connsiteY42" fmla="*/ 422067 h 584674"/>
                <a:gd name="connsiteX43" fmla="*/ 2082996 w 2094757"/>
                <a:gd name="connsiteY43" fmla="*/ 480148 h 584674"/>
                <a:gd name="connsiteX44" fmla="*/ 1982496 w 2094757"/>
                <a:gd name="connsiteY44" fmla="*/ 538202 h 584674"/>
                <a:gd name="connsiteX45" fmla="*/ 1592422 w 2094757"/>
                <a:gd name="connsiteY45" fmla="*/ 582415 h 584674"/>
                <a:gd name="connsiteX46" fmla="*/ 1188466 w 2094757"/>
                <a:gd name="connsiteY46" fmla="*/ 572573 h 584674"/>
                <a:gd name="connsiteX47" fmla="*/ 859963 w 2094757"/>
                <a:gd name="connsiteY47" fmla="*/ 524107 h 584674"/>
                <a:gd name="connsiteX48" fmla="*/ 476617 w 2094757"/>
                <a:gd name="connsiteY48" fmla="*/ 427191 h 584674"/>
                <a:gd name="connsiteX49" fmla="*/ 0 w 2094757"/>
                <a:gd name="connsiteY49" fmla="*/ 285971 h 584674"/>
                <a:gd name="connsiteX0" fmla="*/ 540167 w 2094757"/>
                <a:gd name="connsiteY0" fmla="*/ 0 h 584674"/>
                <a:gd name="connsiteX1" fmla="*/ 1468689 w 2094757"/>
                <a:gd name="connsiteY1" fmla="*/ 10592 h 584674"/>
                <a:gd name="connsiteX2" fmla="*/ 1920593 w 2094757"/>
                <a:gd name="connsiteY2" fmla="*/ 49427 h 584674"/>
                <a:gd name="connsiteX3" fmla="*/ 2086527 w 2094757"/>
                <a:gd name="connsiteY3" fmla="*/ 116507 h 584674"/>
                <a:gd name="connsiteX4" fmla="*/ 1835861 w 2094757"/>
                <a:gd name="connsiteY4" fmla="*/ 208300 h 584674"/>
                <a:gd name="connsiteX5" fmla="*/ 1405140 w 2094757"/>
                <a:gd name="connsiteY5" fmla="*/ 236544 h 584674"/>
                <a:gd name="connsiteX6" fmla="*/ 776711 w 2094757"/>
                <a:gd name="connsiteY6" fmla="*/ 158873 h 584674"/>
                <a:gd name="connsiteX7" fmla="*/ 896748 w 2094757"/>
                <a:gd name="connsiteY7" fmla="*/ 81202 h 584674"/>
                <a:gd name="connsiteX8" fmla="*/ 1391018 w 2094757"/>
                <a:gd name="connsiteY8" fmla="*/ 56488 h 584674"/>
                <a:gd name="connsiteX9" fmla="*/ 1754660 w 2094757"/>
                <a:gd name="connsiteY9" fmla="*/ 74141 h 584674"/>
                <a:gd name="connsiteX10" fmla="*/ 2044161 w 2094757"/>
                <a:gd name="connsiteY10" fmla="*/ 123568 h 584674"/>
                <a:gd name="connsiteX11" fmla="*/ 2051387 w 2094757"/>
                <a:gd name="connsiteY11" fmla="*/ 219263 h 584674"/>
                <a:gd name="connsiteX12" fmla="*/ 1832331 w 2094757"/>
                <a:gd name="connsiteY12" fmla="*/ 268318 h 584674"/>
                <a:gd name="connsiteX13" fmla="*/ 1451037 w 2094757"/>
                <a:gd name="connsiteY13" fmla="*/ 296562 h 584674"/>
                <a:gd name="connsiteX14" fmla="*/ 917931 w 2094757"/>
                <a:gd name="connsiteY14" fmla="*/ 257727 h 584674"/>
                <a:gd name="connsiteX15" fmla="*/ 751997 w 2094757"/>
                <a:gd name="connsiteY15" fmla="*/ 204769 h 584674"/>
                <a:gd name="connsiteX16" fmla="*/ 1129761 w 2094757"/>
                <a:gd name="connsiteY16" fmla="*/ 137690 h 584674"/>
                <a:gd name="connsiteX17" fmla="*/ 1737007 w 2094757"/>
                <a:gd name="connsiteY17" fmla="*/ 144751 h 584674"/>
                <a:gd name="connsiteX18" fmla="*/ 2090140 w 2094757"/>
                <a:gd name="connsiteY18" fmla="*/ 246311 h 584674"/>
                <a:gd name="connsiteX19" fmla="*/ 1892432 w 2094757"/>
                <a:gd name="connsiteY19" fmla="*/ 330672 h 584674"/>
                <a:gd name="connsiteX20" fmla="*/ 1482811 w 2094757"/>
                <a:gd name="connsiteY20" fmla="*/ 360111 h 584674"/>
                <a:gd name="connsiteX21" fmla="*/ 928522 w 2094757"/>
                <a:gd name="connsiteY21" fmla="*/ 335398 h 584674"/>
                <a:gd name="connsiteX22" fmla="*/ 737875 w 2094757"/>
                <a:gd name="connsiteY22" fmla="*/ 275379 h 584674"/>
                <a:gd name="connsiteX23" fmla="*/ 1023846 w 2094757"/>
                <a:gd name="connsiteY23" fmla="*/ 211830 h 584674"/>
                <a:gd name="connsiteX24" fmla="*/ 1686018 w 2094757"/>
                <a:gd name="connsiteY24" fmla="*/ 247053 h 584674"/>
                <a:gd name="connsiteX25" fmla="*/ 2080780 w 2094757"/>
                <a:gd name="connsiteY25" fmla="*/ 323955 h 584674"/>
                <a:gd name="connsiteX26" fmla="*/ 1945389 w 2094757"/>
                <a:gd name="connsiteY26" fmla="*/ 402449 h 584674"/>
                <a:gd name="connsiteX27" fmla="*/ 1371151 w 2094757"/>
                <a:gd name="connsiteY27" fmla="*/ 436587 h 584674"/>
                <a:gd name="connsiteX28" fmla="*/ 946175 w 2094757"/>
                <a:gd name="connsiteY28" fmla="*/ 402477 h 584674"/>
                <a:gd name="connsiteX29" fmla="*/ 747069 w 2094757"/>
                <a:gd name="connsiteY29" fmla="*/ 348351 h 584674"/>
                <a:gd name="connsiteX30" fmla="*/ 829098 w 2094757"/>
                <a:gd name="connsiteY30" fmla="*/ 312677 h 584674"/>
                <a:gd name="connsiteX31" fmla="*/ 1006690 w 2094757"/>
                <a:gd name="connsiteY31" fmla="*/ 297703 h 584674"/>
                <a:gd name="connsiteX32" fmla="*/ 1378946 w 2094757"/>
                <a:gd name="connsiteY32" fmla="*/ 300382 h 584674"/>
                <a:gd name="connsiteX33" fmla="*/ 1722719 w 2094757"/>
                <a:gd name="connsiteY33" fmla="*/ 324697 h 584674"/>
                <a:gd name="connsiteX34" fmla="*/ 1943744 w 2094757"/>
                <a:gd name="connsiteY34" fmla="*/ 361595 h 584674"/>
                <a:gd name="connsiteX35" fmla="*/ 2073637 w 2094757"/>
                <a:gd name="connsiteY35" fmla="*/ 415830 h 584674"/>
                <a:gd name="connsiteX36" fmla="*/ 1857044 w 2094757"/>
                <a:gd name="connsiteY36" fmla="*/ 494270 h 584674"/>
                <a:gd name="connsiteX37" fmla="*/ 1372217 w 2094757"/>
                <a:gd name="connsiteY37" fmla="*/ 517816 h 584674"/>
                <a:gd name="connsiteX38" fmla="*/ 903809 w 2094757"/>
                <a:gd name="connsiteY38" fmla="*/ 476618 h 584674"/>
                <a:gd name="connsiteX39" fmla="*/ 751997 w 2094757"/>
                <a:gd name="connsiteY39" fmla="*/ 427191 h 584674"/>
                <a:gd name="connsiteX40" fmla="*/ 981811 w 2094757"/>
                <a:gd name="connsiteY40" fmla="*/ 373835 h 584674"/>
                <a:gd name="connsiteX41" fmla="*/ 1624031 w 2094757"/>
                <a:gd name="connsiteY41" fmla="*/ 388355 h 584674"/>
                <a:gd name="connsiteX42" fmla="*/ 1961645 w 2094757"/>
                <a:gd name="connsiteY42" fmla="*/ 422067 h 584674"/>
                <a:gd name="connsiteX43" fmla="*/ 2082996 w 2094757"/>
                <a:gd name="connsiteY43" fmla="*/ 480148 h 584674"/>
                <a:gd name="connsiteX44" fmla="*/ 1982496 w 2094757"/>
                <a:gd name="connsiteY44" fmla="*/ 538202 h 584674"/>
                <a:gd name="connsiteX45" fmla="*/ 1592422 w 2094757"/>
                <a:gd name="connsiteY45" fmla="*/ 582415 h 584674"/>
                <a:gd name="connsiteX46" fmla="*/ 1188466 w 2094757"/>
                <a:gd name="connsiteY46" fmla="*/ 572573 h 584674"/>
                <a:gd name="connsiteX47" fmla="*/ 859963 w 2094757"/>
                <a:gd name="connsiteY47" fmla="*/ 524107 h 584674"/>
                <a:gd name="connsiteX48" fmla="*/ 476617 w 2094757"/>
                <a:gd name="connsiteY48" fmla="*/ 427191 h 584674"/>
                <a:gd name="connsiteX49" fmla="*/ 0 w 2094757"/>
                <a:gd name="connsiteY49" fmla="*/ 285971 h 584674"/>
                <a:gd name="connsiteX0" fmla="*/ 540167 w 2094757"/>
                <a:gd name="connsiteY0" fmla="*/ 0 h 584674"/>
                <a:gd name="connsiteX1" fmla="*/ 1468689 w 2094757"/>
                <a:gd name="connsiteY1" fmla="*/ 10592 h 584674"/>
                <a:gd name="connsiteX2" fmla="*/ 1920593 w 2094757"/>
                <a:gd name="connsiteY2" fmla="*/ 49427 h 584674"/>
                <a:gd name="connsiteX3" fmla="*/ 2086527 w 2094757"/>
                <a:gd name="connsiteY3" fmla="*/ 116507 h 584674"/>
                <a:gd name="connsiteX4" fmla="*/ 1835861 w 2094757"/>
                <a:gd name="connsiteY4" fmla="*/ 208300 h 584674"/>
                <a:gd name="connsiteX5" fmla="*/ 1405140 w 2094757"/>
                <a:gd name="connsiteY5" fmla="*/ 236544 h 584674"/>
                <a:gd name="connsiteX6" fmla="*/ 776711 w 2094757"/>
                <a:gd name="connsiteY6" fmla="*/ 158873 h 584674"/>
                <a:gd name="connsiteX7" fmla="*/ 896748 w 2094757"/>
                <a:gd name="connsiteY7" fmla="*/ 81202 h 584674"/>
                <a:gd name="connsiteX8" fmla="*/ 1391018 w 2094757"/>
                <a:gd name="connsiteY8" fmla="*/ 56488 h 584674"/>
                <a:gd name="connsiteX9" fmla="*/ 1754660 w 2094757"/>
                <a:gd name="connsiteY9" fmla="*/ 74141 h 584674"/>
                <a:gd name="connsiteX10" fmla="*/ 2027492 w 2094757"/>
                <a:gd name="connsiteY10" fmla="*/ 132964 h 584674"/>
                <a:gd name="connsiteX11" fmla="*/ 2051387 w 2094757"/>
                <a:gd name="connsiteY11" fmla="*/ 219263 h 584674"/>
                <a:gd name="connsiteX12" fmla="*/ 1832331 w 2094757"/>
                <a:gd name="connsiteY12" fmla="*/ 268318 h 584674"/>
                <a:gd name="connsiteX13" fmla="*/ 1451037 w 2094757"/>
                <a:gd name="connsiteY13" fmla="*/ 296562 h 584674"/>
                <a:gd name="connsiteX14" fmla="*/ 917931 w 2094757"/>
                <a:gd name="connsiteY14" fmla="*/ 257727 h 584674"/>
                <a:gd name="connsiteX15" fmla="*/ 751997 w 2094757"/>
                <a:gd name="connsiteY15" fmla="*/ 204769 h 584674"/>
                <a:gd name="connsiteX16" fmla="*/ 1129761 w 2094757"/>
                <a:gd name="connsiteY16" fmla="*/ 137690 h 584674"/>
                <a:gd name="connsiteX17" fmla="*/ 1737007 w 2094757"/>
                <a:gd name="connsiteY17" fmla="*/ 144751 h 584674"/>
                <a:gd name="connsiteX18" fmla="*/ 2090140 w 2094757"/>
                <a:gd name="connsiteY18" fmla="*/ 246311 h 584674"/>
                <a:gd name="connsiteX19" fmla="*/ 1892432 w 2094757"/>
                <a:gd name="connsiteY19" fmla="*/ 330672 h 584674"/>
                <a:gd name="connsiteX20" fmla="*/ 1482811 w 2094757"/>
                <a:gd name="connsiteY20" fmla="*/ 360111 h 584674"/>
                <a:gd name="connsiteX21" fmla="*/ 928522 w 2094757"/>
                <a:gd name="connsiteY21" fmla="*/ 335398 h 584674"/>
                <a:gd name="connsiteX22" fmla="*/ 737875 w 2094757"/>
                <a:gd name="connsiteY22" fmla="*/ 275379 h 584674"/>
                <a:gd name="connsiteX23" fmla="*/ 1023846 w 2094757"/>
                <a:gd name="connsiteY23" fmla="*/ 211830 h 584674"/>
                <a:gd name="connsiteX24" fmla="*/ 1686018 w 2094757"/>
                <a:gd name="connsiteY24" fmla="*/ 247053 h 584674"/>
                <a:gd name="connsiteX25" fmla="*/ 2080780 w 2094757"/>
                <a:gd name="connsiteY25" fmla="*/ 323955 h 584674"/>
                <a:gd name="connsiteX26" fmla="*/ 1945389 w 2094757"/>
                <a:gd name="connsiteY26" fmla="*/ 402449 h 584674"/>
                <a:gd name="connsiteX27" fmla="*/ 1371151 w 2094757"/>
                <a:gd name="connsiteY27" fmla="*/ 436587 h 584674"/>
                <a:gd name="connsiteX28" fmla="*/ 946175 w 2094757"/>
                <a:gd name="connsiteY28" fmla="*/ 402477 h 584674"/>
                <a:gd name="connsiteX29" fmla="*/ 747069 w 2094757"/>
                <a:gd name="connsiteY29" fmla="*/ 348351 h 584674"/>
                <a:gd name="connsiteX30" fmla="*/ 829098 w 2094757"/>
                <a:gd name="connsiteY30" fmla="*/ 312677 h 584674"/>
                <a:gd name="connsiteX31" fmla="*/ 1006690 w 2094757"/>
                <a:gd name="connsiteY31" fmla="*/ 297703 h 584674"/>
                <a:gd name="connsiteX32" fmla="*/ 1378946 w 2094757"/>
                <a:gd name="connsiteY32" fmla="*/ 300382 h 584674"/>
                <a:gd name="connsiteX33" fmla="*/ 1722719 w 2094757"/>
                <a:gd name="connsiteY33" fmla="*/ 324697 h 584674"/>
                <a:gd name="connsiteX34" fmla="*/ 1943744 w 2094757"/>
                <a:gd name="connsiteY34" fmla="*/ 361595 h 584674"/>
                <a:gd name="connsiteX35" fmla="*/ 2073637 w 2094757"/>
                <a:gd name="connsiteY35" fmla="*/ 415830 h 584674"/>
                <a:gd name="connsiteX36" fmla="*/ 1857044 w 2094757"/>
                <a:gd name="connsiteY36" fmla="*/ 494270 h 584674"/>
                <a:gd name="connsiteX37" fmla="*/ 1372217 w 2094757"/>
                <a:gd name="connsiteY37" fmla="*/ 517816 h 584674"/>
                <a:gd name="connsiteX38" fmla="*/ 903809 w 2094757"/>
                <a:gd name="connsiteY38" fmla="*/ 476618 h 584674"/>
                <a:gd name="connsiteX39" fmla="*/ 751997 w 2094757"/>
                <a:gd name="connsiteY39" fmla="*/ 427191 h 584674"/>
                <a:gd name="connsiteX40" fmla="*/ 981811 w 2094757"/>
                <a:gd name="connsiteY40" fmla="*/ 373835 h 584674"/>
                <a:gd name="connsiteX41" fmla="*/ 1624031 w 2094757"/>
                <a:gd name="connsiteY41" fmla="*/ 388355 h 584674"/>
                <a:gd name="connsiteX42" fmla="*/ 1961645 w 2094757"/>
                <a:gd name="connsiteY42" fmla="*/ 422067 h 584674"/>
                <a:gd name="connsiteX43" fmla="*/ 2082996 w 2094757"/>
                <a:gd name="connsiteY43" fmla="*/ 480148 h 584674"/>
                <a:gd name="connsiteX44" fmla="*/ 1982496 w 2094757"/>
                <a:gd name="connsiteY44" fmla="*/ 538202 h 584674"/>
                <a:gd name="connsiteX45" fmla="*/ 1592422 w 2094757"/>
                <a:gd name="connsiteY45" fmla="*/ 582415 h 584674"/>
                <a:gd name="connsiteX46" fmla="*/ 1188466 w 2094757"/>
                <a:gd name="connsiteY46" fmla="*/ 572573 h 584674"/>
                <a:gd name="connsiteX47" fmla="*/ 859963 w 2094757"/>
                <a:gd name="connsiteY47" fmla="*/ 524107 h 584674"/>
                <a:gd name="connsiteX48" fmla="*/ 476617 w 2094757"/>
                <a:gd name="connsiteY48" fmla="*/ 427191 h 584674"/>
                <a:gd name="connsiteX49" fmla="*/ 0 w 2094757"/>
                <a:gd name="connsiteY49" fmla="*/ 285971 h 584674"/>
                <a:gd name="connsiteX0" fmla="*/ 540167 w 2094757"/>
                <a:gd name="connsiteY0" fmla="*/ 0 h 584674"/>
                <a:gd name="connsiteX1" fmla="*/ 1468689 w 2094757"/>
                <a:gd name="connsiteY1" fmla="*/ 10592 h 584674"/>
                <a:gd name="connsiteX2" fmla="*/ 1920593 w 2094757"/>
                <a:gd name="connsiteY2" fmla="*/ 49427 h 584674"/>
                <a:gd name="connsiteX3" fmla="*/ 2086527 w 2094757"/>
                <a:gd name="connsiteY3" fmla="*/ 116507 h 584674"/>
                <a:gd name="connsiteX4" fmla="*/ 1835861 w 2094757"/>
                <a:gd name="connsiteY4" fmla="*/ 208300 h 584674"/>
                <a:gd name="connsiteX5" fmla="*/ 1405140 w 2094757"/>
                <a:gd name="connsiteY5" fmla="*/ 236544 h 584674"/>
                <a:gd name="connsiteX6" fmla="*/ 776711 w 2094757"/>
                <a:gd name="connsiteY6" fmla="*/ 158873 h 584674"/>
                <a:gd name="connsiteX7" fmla="*/ 896748 w 2094757"/>
                <a:gd name="connsiteY7" fmla="*/ 81202 h 584674"/>
                <a:gd name="connsiteX8" fmla="*/ 1391018 w 2094757"/>
                <a:gd name="connsiteY8" fmla="*/ 56488 h 584674"/>
                <a:gd name="connsiteX9" fmla="*/ 1754660 w 2094757"/>
                <a:gd name="connsiteY9" fmla="*/ 74141 h 584674"/>
                <a:gd name="connsiteX10" fmla="*/ 2027492 w 2094757"/>
                <a:gd name="connsiteY10" fmla="*/ 132964 h 584674"/>
                <a:gd name="connsiteX11" fmla="*/ 2068056 w 2094757"/>
                <a:gd name="connsiteY11" fmla="*/ 214564 h 584674"/>
                <a:gd name="connsiteX12" fmla="*/ 1832331 w 2094757"/>
                <a:gd name="connsiteY12" fmla="*/ 268318 h 584674"/>
                <a:gd name="connsiteX13" fmla="*/ 1451037 w 2094757"/>
                <a:gd name="connsiteY13" fmla="*/ 296562 h 584674"/>
                <a:gd name="connsiteX14" fmla="*/ 917931 w 2094757"/>
                <a:gd name="connsiteY14" fmla="*/ 257727 h 584674"/>
                <a:gd name="connsiteX15" fmla="*/ 751997 w 2094757"/>
                <a:gd name="connsiteY15" fmla="*/ 204769 h 584674"/>
                <a:gd name="connsiteX16" fmla="*/ 1129761 w 2094757"/>
                <a:gd name="connsiteY16" fmla="*/ 137690 h 584674"/>
                <a:gd name="connsiteX17" fmla="*/ 1737007 w 2094757"/>
                <a:gd name="connsiteY17" fmla="*/ 144751 h 584674"/>
                <a:gd name="connsiteX18" fmla="*/ 2090140 w 2094757"/>
                <a:gd name="connsiteY18" fmla="*/ 246311 h 584674"/>
                <a:gd name="connsiteX19" fmla="*/ 1892432 w 2094757"/>
                <a:gd name="connsiteY19" fmla="*/ 330672 h 584674"/>
                <a:gd name="connsiteX20" fmla="*/ 1482811 w 2094757"/>
                <a:gd name="connsiteY20" fmla="*/ 360111 h 584674"/>
                <a:gd name="connsiteX21" fmla="*/ 928522 w 2094757"/>
                <a:gd name="connsiteY21" fmla="*/ 335398 h 584674"/>
                <a:gd name="connsiteX22" fmla="*/ 737875 w 2094757"/>
                <a:gd name="connsiteY22" fmla="*/ 275379 h 584674"/>
                <a:gd name="connsiteX23" fmla="*/ 1023846 w 2094757"/>
                <a:gd name="connsiteY23" fmla="*/ 211830 h 584674"/>
                <a:gd name="connsiteX24" fmla="*/ 1686018 w 2094757"/>
                <a:gd name="connsiteY24" fmla="*/ 247053 h 584674"/>
                <a:gd name="connsiteX25" fmla="*/ 2080780 w 2094757"/>
                <a:gd name="connsiteY25" fmla="*/ 323955 h 584674"/>
                <a:gd name="connsiteX26" fmla="*/ 1945389 w 2094757"/>
                <a:gd name="connsiteY26" fmla="*/ 402449 h 584674"/>
                <a:gd name="connsiteX27" fmla="*/ 1371151 w 2094757"/>
                <a:gd name="connsiteY27" fmla="*/ 436587 h 584674"/>
                <a:gd name="connsiteX28" fmla="*/ 946175 w 2094757"/>
                <a:gd name="connsiteY28" fmla="*/ 402477 h 584674"/>
                <a:gd name="connsiteX29" fmla="*/ 747069 w 2094757"/>
                <a:gd name="connsiteY29" fmla="*/ 348351 h 584674"/>
                <a:gd name="connsiteX30" fmla="*/ 829098 w 2094757"/>
                <a:gd name="connsiteY30" fmla="*/ 312677 h 584674"/>
                <a:gd name="connsiteX31" fmla="*/ 1006690 w 2094757"/>
                <a:gd name="connsiteY31" fmla="*/ 297703 h 584674"/>
                <a:gd name="connsiteX32" fmla="*/ 1378946 w 2094757"/>
                <a:gd name="connsiteY32" fmla="*/ 300382 h 584674"/>
                <a:gd name="connsiteX33" fmla="*/ 1722719 w 2094757"/>
                <a:gd name="connsiteY33" fmla="*/ 324697 h 584674"/>
                <a:gd name="connsiteX34" fmla="*/ 1943744 w 2094757"/>
                <a:gd name="connsiteY34" fmla="*/ 361595 h 584674"/>
                <a:gd name="connsiteX35" fmla="*/ 2073637 w 2094757"/>
                <a:gd name="connsiteY35" fmla="*/ 415830 h 584674"/>
                <a:gd name="connsiteX36" fmla="*/ 1857044 w 2094757"/>
                <a:gd name="connsiteY36" fmla="*/ 494270 h 584674"/>
                <a:gd name="connsiteX37" fmla="*/ 1372217 w 2094757"/>
                <a:gd name="connsiteY37" fmla="*/ 517816 h 584674"/>
                <a:gd name="connsiteX38" fmla="*/ 903809 w 2094757"/>
                <a:gd name="connsiteY38" fmla="*/ 476618 h 584674"/>
                <a:gd name="connsiteX39" fmla="*/ 751997 w 2094757"/>
                <a:gd name="connsiteY39" fmla="*/ 427191 h 584674"/>
                <a:gd name="connsiteX40" fmla="*/ 981811 w 2094757"/>
                <a:gd name="connsiteY40" fmla="*/ 373835 h 584674"/>
                <a:gd name="connsiteX41" fmla="*/ 1624031 w 2094757"/>
                <a:gd name="connsiteY41" fmla="*/ 388355 h 584674"/>
                <a:gd name="connsiteX42" fmla="*/ 1961645 w 2094757"/>
                <a:gd name="connsiteY42" fmla="*/ 422067 h 584674"/>
                <a:gd name="connsiteX43" fmla="*/ 2082996 w 2094757"/>
                <a:gd name="connsiteY43" fmla="*/ 480148 h 584674"/>
                <a:gd name="connsiteX44" fmla="*/ 1982496 w 2094757"/>
                <a:gd name="connsiteY44" fmla="*/ 538202 h 584674"/>
                <a:gd name="connsiteX45" fmla="*/ 1592422 w 2094757"/>
                <a:gd name="connsiteY45" fmla="*/ 582415 h 584674"/>
                <a:gd name="connsiteX46" fmla="*/ 1188466 w 2094757"/>
                <a:gd name="connsiteY46" fmla="*/ 572573 h 584674"/>
                <a:gd name="connsiteX47" fmla="*/ 859963 w 2094757"/>
                <a:gd name="connsiteY47" fmla="*/ 524107 h 584674"/>
                <a:gd name="connsiteX48" fmla="*/ 476617 w 2094757"/>
                <a:gd name="connsiteY48" fmla="*/ 427191 h 584674"/>
                <a:gd name="connsiteX49" fmla="*/ 0 w 2094757"/>
                <a:gd name="connsiteY49" fmla="*/ 285971 h 584674"/>
                <a:gd name="connsiteX0" fmla="*/ 540167 w 2094757"/>
                <a:gd name="connsiteY0" fmla="*/ 0 h 584674"/>
                <a:gd name="connsiteX1" fmla="*/ 1468689 w 2094757"/>
                <a:gd name="connsiteY1" fmla="*/ 10592 h 584674"/>
                <a:gd name="connsiteX2" fmla="*/ 1920593 w 2094757"/>
                <a:gd name="connsiteY2" fmla="*/ 49427 h 584674"/>
                <a:gd name="connsiteX3" fmla="*/ 2084146 w 2094757"/>
                <a:gd name="connsiteY3" fmla="*/ 129036 h 584674"/>
                <a:gd name="connsiteX4" fmla="*/ 1835861 w 2094757"/>
                <a:gd name="connsiteY4" fmla="*/ 208300 h 584674"/>
                <a:gd name="connsiteX5" fmla="*/ 1405140 w 2094757"/>
                <a:gd name="connsiteY5" fmla="*/ 236544 h 584674"/>
                <a:gd name="connsiteX6" fmla="*/ 776711 w 2094757"/>
                <a:gd name="connsiteY6" fmla="*/ 158873 h 584674"/>
                <a:gd name="connsiteX7" fmla="*/ 896748 w 2094757"/>
                <a:gd name="connsiteY7" fmla="*/ 81202 h 584674"/>
                <a:gd name="connsiteX8" fmla="*/ 1391018 w 2094757"/>
                <a:gd name="connsiteY8" fmla="*/ 56488 h 584674"/>
                <a:gd name="connsiteX9" fmla="*/ 1754660 w 2094757"/>
                <a:gd name="connsiteY9" fmla="*/ 74141 h 584674"/>
                <a:gd name="connsiteX10" fmla="*/ 2027492 w 2094757"/>
                <a:gd name="connsiteY10" fmla="*/ 132964 h 584674"/>
                <a:gd name="connsiteX11" fmla="*/ 2068056 w 2094757"/>
                <a:gd name="connsiteY11" fmla="*/ 214564 h 584674"/>
                <a:gd name="connsiteX12" fmla="*/ 1832331 w 2094757"/>
                <a:gd name="connsiteY12" fmla="*/ 268318 h 584674"/>
                <a:gd name="connsiteX13" fmla="*/ 1451037 w 2094757"/>
                <a:gd name="connsiteY13" fmla="*/ 296562 h 584674"/>
                <a:gd name="connsiteX14" fmla="*/ 917931 w 2094757"/>
                <a:gd name="connsiteY14" fmla="*/ 257727 h 584674"/>
                <a:gd name="connsiteX15" fmla="*/ 751997 w 2094757"/>
                <a:gd name="connsiteY15" fmla="*/ 204769 h 584674"/>
                <a:gd name="connsiteX16" fmla="*/ 1129761 w 2094757"/>
                <a:gd name="connsiteY16" fmla="*/ 137690 h 584674"/>
                <a:gd name="connsiteX17" fmla="*/ 1737007 w 2094757"/>
                <a:gd name="connsiteY17" fmla="*/ 144751 h 584674"/>
                <a:gd name="connsiteX18" fmla="*/ 2090140 w 2094757"/>
                <a:gd name="connsiteY18" fmla="*/ 246311 h 584674"/>
                <a:gd name="connsiteX19" fmla="*/ 1892432 w 2094757"/>
                <a:gd name="connsiteY19" fmla="*/ 330672 h 584674"/>
                <a:gd name="connsiteX20" fmla="*/ 1482811 w 2094757"/>
                <a:gd name="connsiteY20" fmla="*/ 360111 h 584674"/>
                <a:gd name="connsiteX21" fmla="*/ 928522 w 2094757"/>
                <a:gd name="connsiteY21" fmla="*/ 335398 h 584674"/>
                <a:gd name="connsiteX22" fmla="*/ 737875 w 2094757"/>
                <a:gd name="connsiteY22" fmla="*/ 275379 h 584674"/>
                <a:gd name="connsiteX23" fmla="*/ 1023846 w 2094757"/>
                <a:gd name="connsiteY23" fmla="*/ 211830 h 584674"/>
                <a:gd name="connsiteX24" fmla="*/ 1686018 w 2094757"/>
                <a:gd name="connsiteY24" fmla="*/ 247053 h 584674"/>
                <a:gd name="connsiteX25" fmla="*/ 2080780 w 2094757"/>
                <a:gd name="connsiteY25" fmla="*/ 323955 h 584674"/>
                <a:gd name="connsiteX26" fmla="*/ 1945389 w 2094757"/>
                <a:gd name="connsiteY26" fmla="*/ 402449 h 584674"/>
                <a:gd name="connsiteX27" fmla="*/ 1371151 w 2094757"/>
                <a:gd name="connsiteY27" fmla="*/ 436587 h 584674"/>
                <a:gd name="connsiteX28" fmla="*/ 946175 w 2094757"/>
                <a:gd name="connsiteY28" fmla="*/ 402477 h 584674"/>
                <a:gd name="connsiteX29" fmla="*/ 747069 w 2094757"/>
                <a:gd name="connsiteY29" fmla="*/ 348351 h 584674"/>
                <a:gd name="connsiteX30" fmla="*/ 829098 w 2094757"/>
                <a:gd name="connsiteY30" fmla="*/ 312677 h 584674"/>
                <a:gd name="connsiteX31" fmla="*/ 1006690 w 2094757"/>
                <a:gd name="connsiteY31" fmla="*/ 297703 h 584674"/>
                <a:gd name="connsiteX32" fmla="*/ 1378946 w 2094757"/>
                <a:gd name="connsiteY32" fmla="*/ 300382 h 584674"/>
                <a:gd name="connsiteX33" fmla="*/ 1722719 w 2094757"/>
                <a:gd name="connsiteY33" fmla="*/ 324697 h 584674"/>
                <a:gd name="connsiteX34" fmla="*/ 1943744 w 2094757"/>
                <a:gd name="connsiteY34" fmla="*/ 361595 h 584674"/>
                <a:gd name="connsiteX35" fmla="*/ 2073637 w 2094757"/>
                <a:gd name="connsiteY35" fmla="*/ 415830 h 584674"/>
                <a:gd name="connsiteX36" fmla="*/ 1857044 w 2094757"/>
                <a:gd name="connsiteY36" fmla="*/ 494270 h 584674"/>
                <a:gd name="connsiteX37" fmla="*/ 1372217 w 2094757"/>
                <a:gd name="connsiteY37" fmla="*/ 517816 h 584674"/>
                <a:gd name="connsiteX38" fmla="*/ 903809 w 2094757"/>
                <a:gd name="connsiteY38" fmla="*/ 476618 h 584674"/>
                <a:gd name="connsiteX39" fmla="*/ 751997 w 2094757"/>
                <a:gd name="connsiteY39" fmla="*/ 427191 h 584674"/>
                <a:gd name="connsiteX40" fmla="*/ 981811 w 2094757"/>
                <a:gd name="connsiteY40" fmla="*/ 373835 h 584674"/>
                <a:gd name="connsiteX41" fmla="*/ 1624031 w 2094757"/>
                <a:gd name="connsiteY41" fmla="*/ 388355 h 584674"/>
                <a:gd name="connsiteX42" fmla="*/ 1961645 w 2094757"/>
                <a:gd name="connsiteY42" fmla="*/ 422067 h 584674"/>
                <a:gd name="connsiteX43" fmla="*/ 2082996 w 2094757"/>
                <a:gd name="connsiteY43" fmla="*/ 480148 h 584674"/>
                <a:gd name="connsiteX44" fmla="*/ 1982496 w 2094757"/>
                <a:gd name="connsiteY44" fmla="*/ 538202 h 584674"/>
                <a:gd name="connsiteX45" fmla="*/ 1592422 w 2094757"/>
                <a:gd name="connsiteY45" fmla="*/ 582415 h 584674"/>
                <a:gd name="connsiteX46" fmla="*/ 1188466 w 2094757"/>
                <a:gd name="connsiteY46" fmla="*/ 572573 h 584674"/>
                <a:gd name="connsiteX47" fmla="*/ 859963 w 2094757"/>
                <a:gd name="connsiteY47" fmla="*/ 524107 h 584674"/>
                <a:gd name="connsiteX48" fmla="*/ 476617 w 2094757"/>
                <a:gd name="connsiteY48" fmla="*/ 427191 h 584674"/>
                <a:gd name="connsiteX49" fmla="*/ 0 w 2094757"/>
                <a:gd name="connsiteY49" fmla="*/ 285971 h 584674"/>
                <a:gd name="connsiteX0" fmla="*/ 540167 w 2094757"/>
                <a:gd name="connsiteY0" fmla="*/ 0 h 584674"/>
                <a:gd name="connsiteX1" fmla="*/ 1468689 w 2094757"/>
                <a:gd name="connsiteY1" fmla="*/ 10592 h 584674"/>
                <a:gd name="connsiteX2" fmla="*/ 1920593 w 2094757"/>
                <a:gd name="connsiteY2" fmla="*/ 49427 h 584674"/>
                <a:gd name="connsiteX3" fmla="*/ 2084146 w 2094757"/>
                <a:gd name="connsiteY3" fmla="*/ 129036 h 584674"/>
                <a:gd name="connsiteX4" fmla="*/ 1835861 w 2094757"/>
                <a:gd name="connsiteY4" fmla="*/ 208300 h 584674"/>
                <a:gd name="connsiteX5" fmla="*/ 1405140 w 2094757"/>
                <a:gd name="connsiteY5" fmla="*/ 236544 h 584674"/>
                <a:gd name="connsiteX6" fmla="*/ 776711 w 2094757"/>
                <a:gd name="connsiteY6" fmla="*/ 158873 h 584674"/>
                <a:gd name="connsiteX7" fmla="*/ 896748 w 2094757"/>
                <a:gd name="connsiteY7" fmla="*/ 81202 h 584674"/>
                <a:gd name="connsiteX8" fmla="*/ 1391018 w 2094757"/>
                <a:gd name="connsiteY8" fmla="*/ 56488 h 584674"/>
                <a:gd name="connsiteX9" fmla="*/ 1754660 w 2094757"/>
                <a:gd name="connsiteY9" fmla="*/ 74141 h 584674"/>
                <a:gd name="connsiteX10" fmla="*/ 2017967 w 2094757"/>
                <a:gd name="connsiteY10" fmla="*/ 136096 h 584674"/>
                <a:gd name="connsiteX11" fmla="*/ 2068056 w 2094757"/>
                <a:gd name="connsiteY11" fmla="*/ 214564 h 584674"/>
                <a:gd name="connsiteX12" fmla="*/ 1832331 w 2094757"/>
                <a:gd name="connsiteY12" fmla="*/ 268318 h 584674"/>
                <a:gd name="connsiteX13" fmla="*/ 1451037 w 2094757"/>
                <a:gd name="connsiteY13" fmla="*/ 296562 h 584674"/>
                <a:gd name="connsiteX14" fmla="*/ 917931 w 2094757"/>
                <a:gd name="connsiteY14" fmla="*/ 257727 h 584674"/>
                <a:gd name="connsiteX15" fmla="*/ 751997 w 2094757"/>
                <a:gd name="connsiteY15" fmla="*/ 204769 h 584674"/>
                <a:gd name="connsiteX16" fmla="*/ 1129761 w 2094757"/>
                <a:gd name="connsiteY16" fmla="*/ 137690 h 584674"/>
                <a:gd name="connsiteX17" fmla="*/ 1737007 w 2094757"/>
                <a:gd name="connsiteY17" fmla="*/ 144751 h 584674"/>
                <a:gd name="connsiteX18" fmla="*/ 2090140 w 2094757"/>
                <a:gd name="connsiteY18" fmla="*/ 246311 h 584674"/>
                <a:gd name="connsiteX19" fmla="*/ 1892432 w 2094757"/>
                <a:gd name="connsiteY19" fmla="*/ 330672 h 584674"/>
                <a:gd name="connsiteX20" fmla="*/ 1482811 w 2094757"/>
                <a:gd name="connsiteY20" fmla="*/ 360111 h 584674"/>
                <a:gd name="connsiteX21" fmla="*/ 928522 w 2094757"/>
                <a:gd name="connsiteY21" fmla="*/ 335398 h 584674"/>
                <a:gd name="connsiteX22" fmla="*/ 737875 w 2094757"/>
                <a:gd name="connsiteY22" fmla="*/ 275379 h 584674"/>
                <a:gd name="connsiteX23" fmla="*/ 1023846 w 2094757"/>
                <a:gd name="connsiteY23" fmla="*/ 211830 h 584674"/>
                <a:gd name="connsiteX24" fmla="*/ 1686018 w 2094757"/>
                <a:gd name="connsiteY24" fmla="*/ 247053 h 584674"/>
                <a:gd name="connsiteX25" fmla="*/ 2080780 w 2094757"/>
                <a:gd name="connsiteY25" fmla="*/ 323955 h 584674"/>
                <a:gd name="connsiteX26" fmla="*/ 1945389 w 2094757"/>
                <a:gd name="connsiteY26" fmla="*/ 402449 h 584674"/>
                <a:gd name="connsiteX27" fmla="*/ 1371151 w 2094757"/>
                <a:gd name="connsiteY27" fmla="*/ 436587 h 584674"/>
                <a:gd name="connsiteX28" fmla="*/ 946175 w 2094757"/>
                <a:gd name="connsiteY28" fmla="*/ 402477 h 584674"/>
                <a:gd name="connsiteX29" fmla="*/ 747069 w 2094757"/>
                <a:gd name="connsiteY29" fmla="*/ 348351 h 584674"/>
                <a:gd name="connsiteX30" fmla="*/ 829098 w 2094757"/>
                <a:gd name="connsiteY30" fmla="*/ 312677 h 584674"/>
                <a:gd name="connsiteX31" fmla="*/ 1006690 w 2094757"/>
                <a:gd name="connsiteY31" fmla="*/ 297703 h 584674"/>
                <a:gd name="connsiteX32" fmla="*/ 1378946 w 2094757"/>
                <a:gd name="connsiteY32" fmla="*/ 300382 h 584674"/>
                <a:gd name="connsiteX33" fmla="*/ 1722719 w 2094757"/>
                <a:gd name="connsiteY33" fmla="*/ 324697 h 584674"/>
                <a:gd name="connsiteX34" fmla="*/ 1943744 w 2094757"/>
                <a:gd name="connsiteY34" fmla="*/ 361595 h 584674"/>
                <a:gd name="connsiteX35" fmla="*/ 2073637 w 2094757"/>
                <a:gd name="connsiteY35" fmla="*/ 415830 h 584674"/>
                <a:gd name="connsiteX36" fmla="*/ 1857044 w 2094757"/>
                <a:gd name="connsiteY36" fmla="*/ 494270 h 584674"/>
                <a:gd name="connsiteX37" fmla="*/ 1372217 w 2094757"/>
                <a:gd name="connsiteY37" fmla="*/ 517816 h 584674"/>
                <a:gd name="connsiteX38" fmla="*/ 903809 w 2094757"/>
                <a:gd name="connsiteY38" fmla="*/ 476618 h 584674"/>
                <a:gd name="connsiteX39" fmla="*/ 751997 w 2094757"/>
                <a:gd name="connsiteY39" fmla="*/ 427191 h 584674"/>
                <a:gd name="connsiteX40" fmla="*/ 981811 w 2094757"/>
                <a:gd name="connsiteY40" fmla="*/ 373835 h 584674"/>
                <a:gd name="connsiteX41" fmla="*/ 1624031 w 2094757"/>
                <a:gd name="connsiteY41" fmla="*/ 388355 h 584674"/>
                <a:gd name="connsiteX42" fmla="*/ 1961645 w 2094757"/>
                <a:gd name="connsiteY42" fmla="*/ 422067 h 584674"/>
                <a:gd name="connsiteX43" fmla="*/ 2082996 w 2094757"/>
                <a:gd name="connsiteY43" fmla="*/ 480148 h 584674"/>
                <a:gd name="connsiteX44" fmla="*/ 1982496 w 2094757"/>
                <a:gd name="connsiteY44" fmla="*/ 538202 h 584674"/>
                <a:gd name="connsiteX45" fmla="*/ 1592422 w 2094757"/>
                <a:gd name="connsiteY45" fmla="*/ 582415 h 584674"/>
                <a:gd name="connsiteX46" fmla="*/ 1188466 w 2094757"/>
                <a:gd name="connsiteY46" fmla="*/ 572573 h 584674"/>
                <a:gd name="connsiteX47" fmla="*/ 859963 w 2094757"/>
                <a:gd name="connsiteY47" fmla="*/ 524107 h 584674"/>
                <a:gd name="connsiteX48" fmla="*/ 476617 w 2094757"/>
                <a:gd name="connsiteY48" fmla="*/ 427191 h 584674"/>
                <a:gd name="connsiteX49" fmla="*/ 0 w 2094757"/>
                <a:gd name="connsiteY49" fmla="*/ 285971 h 584674"/>
                <a:gd name="connsiteX0" fmla="*/ 540167 w 2094757"/>
                <a:gd name="connsiteY0" fmla="*/ 0 h 584674"/>
                <a:gd name="connsiteX1" fmla="*/ 1468689 w 2094757"/>
                <a:gd name="connsiteY1" fmla="*/ 10592 h 584674"/>
                <a:gd name="connsiteX2" fmla="*/ 1920593 w 2094757"/>
                <a:gd name="connsiteY2" fmla="*/ 49427 h 584674"/>
                <a:gd name="connsiteX3" fmla="*/ 2084146 w 2094757"/>
                <a:gd name="connsiteY3" fmla="*/ 129036 h 584674"/>
                <a:gd name="connsiteX4" fmla="*/ 1835861 w 2094757"/>
                <a:gd name="connsiteY4" fmla="*/ 208300 h 584674"/>
                <a:gd name="connsiteX5" fmla="*/ 1405140 w 2094757"/>
                <a:gd name="connsiteY5" fmla="*/ 236544 h 584674"/>
                <a:gd name="connsiteX6" fmla="*/ 776711 w 2094757"/>
                <a:gd name="connsiteY6" fmla="*/ 158873 h 584674"/>
                <a:gd name="connsiteX7" fmla="*/ 896748 w 2094757"/>
                <a:gd name="connsiteY7" fmla="*/ 81202 h 584674"/>
                <a:gd name="connsiteX8" fmla="*/ 1391018 w 2094757"/>
                <a:gd name="connsiteY8" fmla="*/ 56488 h 584674"/>
                <a:gd name="connsiteX9" fmla="*/ 1754660 w 2094757"/>
                <a:gd name="connsiteY9" fmla="*/ 74141 h 584674"/>
                <a:gd name="connsiteX10" fmla="*/ 2017967 w 2094757"/>
                <a:gd name="connsiteY10" fmla="*/ 136096 h 584674"/>
                <a:gd name="connsiteX11" fmla="*/ 2075199 w 2094757"/>
                <a:gd name="connsiteY11" fmla="*/ 209866 h 584674"/>
                <a:gd name="connsiteX12" fmla="*/ 1832331 w 2094757"/>
                <a:gd name="connsiteY12" fmla="*/ 268318 h 584674"/>
                <a:gd name="connsiteX13" fmla="*/ 1451037 w 2094757"/>
                <a:gd name="connsiteY13" fmla="*/ 296562 h 584674"/>
                <a:gd name="connsiteX14" fmla="*/ 917931 w 2094757"/>
                <a:gd name="connsiteY14" fmla="*/ 257727 h 584674"/>
                <a:gd name="connsiteX15" fmla="*/ 751997 w 2094757"/>
                <a:gd name="connsiteY15" fmla="*/ 204769 h 584674"/>
                <a:gd name="connsiteX16" fmla="*/ 1129761 w 2094757"/>
                <a:gd name="connsiteY16" fmla="*/ 137690 h 584674"/>
                <a:gd name="connsiteX17" fmla="*/ 1737007 w 2094757"/>
                <a:gd name="connsiteY17" fmla="*/ 144751 h 584674"/>
                <a:gd name="connsiteX18" fmla="*/ 2090140 w 2094757"/>
                <a:gd name="connsiteY18" fmla="*/ 246311 h 584674"/>
                <a:gd name="connsiteX19" fmla="*/ 1892432 w 2094757"/>
                <a:gd name="connsiteY19" fmla="*/ 330672 h 584674"/>
                <a:gd name="connsiteX20" fmla="*/ 1482811 w 2094757"/>
                <a:gd name="connsiteY20" fmla="*/ 360111 h 584674"/>
                <a:gd name="connsiteX21" fmla="*/ 928522 w 2094757"/>
                <a:gd name="connsiteY21" fmla="*/ 335398 h 584674"/>
                <a:gd name="connsiteX22" fmla="*/ 737875 w 2094757"/>
                <a:gd name="connsiteY22" fmla="*/ 275379 h 584674"/>
                <a:gd name="connsiteX23" fmla="*/ 1023846 w 2094757"/>
                <a:gd name="connsiteY23" fmla="*/ 211830 h 584674"/>
                <a:gd name="connsiteX24" fmla="*/ 1686018 w 2094757"/>
                <a:gd name="connsiteY24" fmla="*/ 247053 h 584674"/>
                <a:gd name="connsiteX25" fmla="*/ 2080780 w 2094757"/>
                <a:gd name="connsiteY25" fmla="*/ 323955 h 584674"/>
                <a:gd name="connsiteX26" fmla="*/ 1945389 w 2094757"/>
                <a:gd name="connsiteY26" fmla="*/ 402449 h 584674"/>
                <a:gd name="connsiteX27" fmla="*/ 1371151 w 2094757"/>
                <a:gd name="connsiteY27" fmla="*/ 436587 h 584674"/>
                <a:gd name="connsiteX28" fmla="*/ 946175 w 2094757"/>
                <a:gd name="connsiteY28" fmla="*/ 402477 h 584674"/>
                <a:gd name="connsiteX29" fmla="*/ 747069 w 2094757"/>
                <a:gd name="connsiteY29" fmla="*/ 348351 h 584674"/>
                <a:gd name="connsiteX30" fmla="*/ 829098 w 2094757"/>
                <a:gd name="connsiteY30" fmla="*/ 312677 h 584674"/>
                <a:gd name="connsiteX31" fmla="*/ 1006690 w 2094757"/>
                <a:gd name="connsiteY31" fmla="*/ 297703 h 584674"/>
                <a:gd name="connsiteX32" fmla="*/ 1378946 w 2094757"/>
                <a:gd name="connsiteY32" fmla="*/ 300382 h 584674"/>
                <a:gd name="connsiteX33" fmla="*/ 1722719 w 2094757"/>
                <a:gd name="connsiteY33" fmla="*/ 324697 h 584674"/>
                <a:gd name="connsiteX34" fmla="*/ 1943744 w 2094757"/>
                <a:gd name="connsiteY34" fmla="*/ 361595 h 584674"/>
                <a:gd name="connsiteX35" fmla="*/ 2073637 w 2094757"/>
                <a:gd name="connsiteY35" fmla="*/ 415830 h 584674"/>
                <a:gd name="connsiteX36" fmla="*/ 1857044 w 2094757"/>
                <a:gd name="connsiteY36" fmla="*/ 494270 h 584674"/>
                <a:gd name="connsiteX37" fmla="*/ 1372217 w 2094757"/>
                <a:gd name="connsiteY37" fmla="*/ 517816 h 584674"/>
                <a:gd name="connsiteX38" fmla="*/ 903809 w 2094757"/>
                <a:gd name="connsiteY38" fmla="*/ 476618 h 584674"/>
                <a:gd name="connsiteX39" fmla="*/ 751997 w 2094757"/>
                <a:gd name="connsiteY39" fmla="*/ 427191 h 584674"/>
                <a:gd name="connsiteX40" fmla="*/ 981811 w 2094757"/>
                <a:gd name="connsiteY40" fmla="*/ 373835 h 584674"/>
                <a:gd name="connsiteX41" fmla="*/ 1624031 w 2094757"/>
                <a:gd name="connsiteY41" fmla="*/ 388355 h 584674"/>
                <a:gd name="connsiteX42" fmla="*/ 1961645 w 2094757"/>
                <a:gd name="connsiteY42" fmla="*/ 422067 h 584674"/>
                <a:gd name="connsiteX43" fmla="*/ 2082996 w 2094757"/>
                <a:gd name="connsiteY43" fmla="*/ 480148 h 584674"/>
                <a:gd name="connsiteX44" fmla="*/ 1982496 w 2094757"/>
                <a:gd name="connsiteY44" fmla="*/ 538202 h 584674"/>
                <a:gd name="connsiteX45" fmla="*/ 1592422 w 2094757"/>
                <a:gd name="connsiteY45" fmla="*/ 582415 h 584674"/>
                <a:gd name="connsiteX46" fmla="*/ 1188466 w 2094757"/>
                <a:gd name="connsiteY46" fmla="*/ 572573 h 584674"/>
                <a:gd name="connsiteX47" fmla="*/ 859963 w 2094757"/>
                <a:gd name="connsiteY47" fmla="*/ 524107 h 584674"/>
                <a:gd name="connsiteX48" fmla="*/ 476617 w 2094757"/>
                <a:gd name="connsiteY48" fmla="*/ 427191 h 584674"/>
                <a:gd name="connsiteX49" fmla="*/ 0 w 2094757"/>
                <a:gd name="connsiteY49" fmla="*/ 285971 h 584674"/>
                <a:gd name="connsiteX0" fmla="*/ 540167 w 2094757"/>
                <a:gd name="connsiteY0" fmla="*/ 0 h 584674"/>
                <a:gd name="connsiteX1" fmla="*/ 1468689 w 2094757"/>
                <a:gd name="connsiteY1" fmla="*/ 10592 h 584674"/>
                <a:gd name="connsiteX2" fmla="*/ 1920593 w 2094757"/>
                <a:gd name="connsiteY2" fmla="*/ 49427 h 584674"/>
                <a:gd name="connsiteX3" fmla="*/ 2084146 w 2094757"/>
                <a:gd name="connsiteY3" fmla="*/ 129036 h 584674"/>
                <a:gd name="connsiteX4" fmla="*/ 1835861 w 2094757"/>
                <a:gd name="connsiteY4" fmla="*/ 208300 h 584674"/>
                <a:gd name="connsiteX5" fmla="*/ 1405140 w 2094757"/>
                <a:gd name="connsiteY5" fmla="*/ 236544 h 584674"/>
                <a:gd name="connsiteX6" fmla="*/ 776711 w 2094757"/>
                <a:gd name="connsiteY6" fmla="*/ 158873 h 584674"/>
                <a:gd name="connsiteX7" fmla="*/ 896748 w 2094757"/>
                <a:gd name="connsiteY7" fmla="*/ 81202 h 584674"/>
                <a:gd name="connsiteX8" fmla="*/ 1391018 w 2094757"/>
                <a:gd name="connsiteY8" fmla="*/ 56488 h 584674"/>
                <a:gd name="connsiteX9" fmla="*/ 1747516 w 2094757"/>
                <a:gd name="connsiteY9" fmla="*/ 80405 h 584674"/>
                <a:gd name="connsiteX10" fmla="*/ 2017967 w 2094757"/>
                <a:gd name="connsiteY10" fmla="*/ 136096 h 584674"/>
                <a:gd name="connsiteX11" fmla="*/ 2075199 w 2094757"/>
                <a:gd name="connsiteY11" fmla="*/ 209866 h 584674"/>
                <a:gd name="connsiteX12" fmla="*/ 1832331 w 2094757"/>
                <a:gd name="connsiteY12" fmla="*/ 268318 h 584674"/>
                <a:gd name="connsiteX13" fmla="*/ 1451037 w 2094757"/>
                <a:gd name="connsiteY13" fmla="*/ 296562 h 584674"/>
                <a:gd name="connsiteX14" fmla="*/ 917931 w 2094757"/>
                <a:gd name="connsiteY14" fmla="*/ 257727 h 584674"/>
                <a:gd name="connsiteX15" fmla="*/ 751997 w 2094757"/>
                <a:gd name="connsiteY15" fmla="*/ 204769 h 584674"/>
                <a:gd name="connsiteX16" fmla="*/ 1129761 w 2094757"/>
                <a:gd name="connsiteY16" fmla="*/ 137690 h 584674"/>
                <a:gd name="connsiteX17" fmla="*/ 1737007 w 2094757"/>
                <a:gd name="connsiteY17" fmla="*/ 144751 h 584674"/>
                <a:gd name="connsiteX18" fmla="*/ 2090140 w 2094757"/>
                <a:gd name="connsiteY18" fmla="*/ 246311 h 584674"/>
                <a:gd name="connsiteX19" fmla="*/ 1892432 w 2094757"/>
                <a:gd name="connsiteY19" fmla="*/ 330672 h 584674"/>
                <a:gd name="connsiteX20" fmla="*/ 1482811 w 2094757"/>
                <a:gd name="connsiteY20" fmla="*/ 360111 h 584674"/>
                <a:gd name="connsiteX21" fmla="*/ 928522 w 2094757"/>
                <a:gd name="connsiteY21" fmla="*/ 335398 h 584674"/>
                <a:gd name="connsiteX22" fmla="*/ 737875 w 2094757"/>
                <a:gd name="connsiteY22" fmla="*/ 275379 h 584674"/>
                <a:gd name="connsiteX23" fmla="*/ 1023846 w 2094757"/>
                <a:gd name="connsiteY23" fmla="*/ 211830 h 584674"/>
                <a:gd name="connsiteX24" fmla="*/ 1686018 w 2094757"/>
                <a:gd name="connsiteY24" fmla="*/ 247053 h 584674"/>
                <a:gd name="connsiteX25" fmla="*/ 2080780 w 2094757"/>
                <a:gd name="connsiteY25" fmla="*/ 323955 h 584674"/>
                <a:gd name="connsiteX26" fmla="*/ 1945389 w 2094757"/>
                <a:gd name="connsiteY26" fmla="*/ 402449 h 584674"/>
                <a:gd name="connsiteX27" fmla="*/ 1371151 w 2094757"/>
                <a:gd name="connsiteY27" fmla="*/ 436587 h 584674"/>
                <a:gd name="connsiteX28" fmla="*/ 946175 w 2094757"/>
                <a:gd name="connsiteY28" fmla="*/ 402477 h 584674"/>
                <a:gd name="connsiteX29" fmla="*/ 747069 w 2094757"/>
                <a:gd name="connsiteY29" fmla="*/ 348351 h 584674"/>
                <a:gd name="connsiteX30" fmla="*/ 829098 w 2094757"/>
                <a:gd name="connsiteY30" fmla="*/ 312677 h 584674"/>
                <a:gd name="connsiteX31" fmla="*/ 1006690 w 2094757"/>
                <a:gd name="connsiteY31" fmla="*/ 297703 h 584674"/>
                <a:gd name="connsiteX32" fmla="*/ 1378946 w 2094757"/>
                <a:gd name="connsiteY32" fmla="*/ 300382 h 584674"/>
                <a:gd name="connsiteX33" fmla="*/ 1722719 w 2094757"/>
                <a:gd name="connsiteY33" fmla="*/ 324697 h 584674"/>
                <a:gd name="connsiteX34" fmla="*/ 1943744 w 2094757"/>
                <a:gd name="connsiteY34" fmla="*/ 361595 h 584674"/>
                <a:gd name="connsiteX35" fmla="*/ 2073637 w 2094757"/>
                <a:gd name="connsiteY35" fmla="*/ 415830 h 584674"/>
                <a:gd name="connsiteX36" fmla="*/ 1857044 w 2094757"/>
                <a:gd name="connsiteY36" fmla="*/ 494270 h 584674"/>
                <a:gd name="connsiteX37" fmla="*/ 1372217 w 2094757"/>
                <a:gd name="connsiteY37" fmla="*/ 517816 h 584674"/>
                <a:gd name="connsiteX38" fmla="*/ 903809 w 2094757"/>
                <a:gd name="connsiteY38" fmla="*/ 476618 h 584674"/>
                <a:gd name="connsiteX39" fmla="*/ 751997 w 2094757"/>
                <a:gd name="connsiteY39" fmla="*/ 427191 h 584674"/>
                <a:gd name="connsiteX40" fmla="*/ 981811 w 2094757"/>
                <a:gd name="connsiteY40" fmla="*/ 373835 h 584674"/>
                <a:gd name="connsiteX41" fmla="*/ 1624031 w 2094757"/>
                <a:gd name="connsiteY41" fmla="*/ 388355 h 584674"/>
                <a:gd name="connsiteX42" fmla="*/ 1961645 w 2094757"/>
                <a:gd name="connsiteY42" fmla="*/ 422067 h 584674"/>
                <a:gd name="connsiteX43" fmla="*/ 2082996 w 2094757"/>
                <a:gd name="connsiteY43" fmla="*/ 480148 h 584674"/>
                <a:gd name="connsiteX44" fmla="*/ 1982496 w 2094757"/>
                <a:gd name="connsiteY44" fmla="*/ 538202 h 584674"/>
                <a:gd name="connsiteX45" fmla="*/ 1592422 w 2094757"/>
                <a:gd name="connsiteY45" fmla="*/ 582415 h 584674"/>
                <a:gd name="connsiteX46" fmla="*/ 1188466 w 2094757"/>
                <a:gd name="connsiteY46" fmla="*/ 572573 h 584674"/>
                <a:gd name="connsiteX47" fmla="*/ 859963 w 2094757"/>
                <a:gd name="connsiteY47" fmla="*/ 524107 h 584674"/>
                <a:gd name="connsiteX48" fmla="*/ 476617 w 2094757"/>
                <a:gd name="connsiteY48" fmla="*/ 427191 h 584674"/>
                <a:gd name="connsiteX49" fmla="*/ 0 w 2094757"/>
                <a:gd name="connsiteY49" fmla="*/ 285971 h 584674"/>
                <a:gd name="connsiteX0" fmla="*/ 540167 w 2094757"/>
                <a:gd name="connsiteY0" fmla="*/ 0 h 584674"/>
                <a:gd name="connsiteX1" fmla="*/ 1468689 w 2094757"/>
                <a:gd name="connsiteY1" fmla="*/ 10592 h 584674"/>
                <a:gd name="connsiteX2" fmla="*/ 1920593 w 2094757"/>
                <a:gd name="connsiteY2" fmla="*/ 49427 h 584674"/>
                <a:gd name="connsiteX3" fmla="*/ 2084146 w 2094757"/>
                <a:gd name="connsiteY3" fmla="*/ 129036 h 584674"/>
                <a:gd name="connsiteX4" fmla="*/ 1835861 w 2094757"/>
                <a:gd name="connsiteY4" fmla="*/ 208300 h 584674"/>
                <a:gd name="connsiteX5" fmla="*/ 1405140 w 2094757"/>
                <a:gd name="connsiteY5" fmla="*/ 236544 h 584674"/>
                <a:gd name="connsiteX6" fmla="*/ 776711 w 2094757"/>
                <a:gd name="connsiteY6" fmla="*/ 158873 h 584674"/>
                <a:gd name="connsiteX7" fmla="*/ 896748 w 2094757"/>
                <a:gd name="connsiteY7" fmla="*/ 81202 h 584674"/>
                <a:gd name="connsiteX8" fmla="*/ 1391018 w 2094757"/>
                <a:gd name="connsiteY8" fmla="*/ 56488 h 584674"/>
                <a:gd name="connsiteX9" fmla="*/ 1747516 w 2094757"/>
                <a:gd name="connsiteY9" fmla="*/ 80405 h 584674"/>
                <a:gd name="connsiteX10" fmla="*/ 2008442 w 2094757"/>
                <a:gd name="connsiteY10" fmla="*/ 136096 h 584674"/>
                <a:gd name="connsiteX11" fmla="*/ 2075199 w 2094757"/>
                <a:gd name="connsiteY11" fmla="*/ 209866 h 584674"/>
                <a:gd name="connsiteX12" fmla="*/ 1832331 w 2094757"/>
                <a:gd name="connsiteY12" fmla="*/ 268318 h 584674"/>
                <a:gd name="connsiteX13" fmla="*/ 1451037 w 2094757"/>
                <a:gd name="connsiteY13" fmla="*/ 296562 h 584674"/>
                <a:gd name="connsiteX14" fmla="*/ 917931 w 2094757"/>
                <a:gd name="connsiteY14" fmla="*/ 257727 h 584674"/>
                <a:gd name="connsiteX15" fmla="*/ 751997 w 2094757"/>
                <a:gd name="connsiteY15" fmla="*/ 204769 h 584674"/>
                <a:gd name="connsiteX16" fmla="*/ 1129761 w 2094757"/>
                <a:gd name="connsiteY16" fmla="*/ 137690 h 584674"/>
                <a:gd name="connsiteX17" fmla="*/ 1737007 w 2094757"/>
                <a:gd name="connsiteY17" fmla="*/ 144751 h 584674"/>
                <a:gd name="connsiteX18" fmla="*/ 2090140 w 2094757"/>
                <a:gd name="connsiteY18" fmla="*/ 246311 h 584674"/>
                <a:gd name="connsiteX19" fmla="*/ 1892432 w 2094757"/>
                <a:gd name="connsiteY19" fmla="*/ 330672 h 584674"/>
                <a:gd name="connsiteX20" fmla="*/ 1482811 w 2094757"/>
                <a:gd name="connsiteY20" fmla="*/ 360111 h 584674"/>
                <a:gd name="connsiteX21" fmla="*/ 928522 w 2094757"/>
                <a:gd name="connsiteY21" fmla="*/ 335398 h 584674"/>
                <a:gd name="connsiteX22" fmla="*/ 737875 w 2094757"/>
                <a:gd name="connsiteY22" fmla="*/ 275379 h 584674"/>
                <a:gd name="connsiteX23" fmla="*/ 1023846 w 2094757"/>
                <a:gd name="connsiteY23" fmla="*/ 211830 h 584674"/>
                <a:gd name="connsiteX24" fmla="*/ 1686018 w 2094757"/>
                <a:gd name="connsiteY24" fmla="*/ 247053 h 584674"/>
                <a:gd name="connsiteX25" fmla="*/ 2080780 w 2094757"/>
                <a:gd name="connsiteY25" fmla="*/ 323955 h 584674"/>
                <a:gd name="connsiteX26" fmla="*/ 1945389 w 2094757"/>
                <a:gd name="connsiteY26" fmla="*/ 402449 h 584674"/>
                <a:gd name="connsiteX27" fmla="*/ 1371151 w 2094757"/>
                <a:gd name="connsiteY27" fmla="*/ 436587 h 584674"/>
                <a:gd name="connsiteX28" fmla="*/ 946175 w 2094757"/>
                <a:gd name="connsiteY28" fmla="*/ 402477 h 584674"/>
                <a:gd name="connsiteX29" fmla="*/ 747069 w 2094757"/>
                <a:gd name="connsiteY29" fmla="*/ 348351 h 584674"/>
                <a:gd name="connsiteX30" fmla="*/ 829098 w 2094757"/>
                <a:gd name="connsiteY30" fmla="*/ 312677 h 584674"/>
                <a:gd name="connsiteX31" fmla="*/ 1006690 w 2094757"/>
                <a:gd name="connsiteY31" fmla="*/ 297703 h 584674"/>
                <a:gd name="connsiteX32" fmla="*/ 1378946 w 2094757"/>
                <a:gd name="connsiteY32" fmla="*/ 300382 h 584674"/>
                <a:gd name="connsiteX33" fmla="*/ 1722719 w 2094757"/>
                <a:gd name="connsiteY33" fmla="*/ 324697 h 584674"/>
                <a:gd name="connsiteX34" fmla="*/ 1943744 w 2094757"/>
                <a:gd name="connsiteY34" fmla="*/ 361595 h 584674"/>
                <a:gd name="connsiteX35" fmla="*/ 2073637 w 2094757"/>
                <a:gd name="connsiteY35" fmla="*/ 415830 h 584674"/>
                <a:gd name="connsiteX36" fmla="*/ 1857044 w 2094757"/>
                <a:gd name="connsiteY36" fmla="*/ 494270 h 584674"/>
                <a:gd name="connsiteX37" fmla="*/ 1372217 w 2094757"/>
                <a:gd name="connsiteY37" fmla="*/ 517816 h 584674"/>
                <a:gd name="connsiteX38" fmla="*/ 903809 w 2094757"/>
                <a:gd name="connsiteY38" fmla="*/ 476618 h 584674"/>
                <a:gd name="connsiteX39" fmla="*/ 751997 w 2094757"/>
                <a:gd name="connsiteY39" fmla="*/ 427191 h 584674"/>
                <a:gd name="connsiteX40" fmla="*/ 981811 w 2094757"/>
                <a:gd name="connsiteY40" fmla="*/ 373835 h 584674"/>
                <a:gd name="connsiteX41" fmla="*/ 1624031 w 2094757"/>
                <a:gd name="connsiteY41" fmla="*/ 388355 h 584674"/>
                <a:gd name="connsiteX42" fmla="*/ 1961645 w 2094757"/>
                <a:gd name="connsiteY42" fmla="*/ 422067 h 584674"/>
                <a:gd name="connsiteX43" fmla="*/ 2082996 w 2094757"/>
                <a:gd name="connsiteY43" fmla="*/ 480148 h 584674"/>
                <a:gd name="connsiteX44" fmla="*/ 1982496 w 2094757"/>
                <a:gd name="connsiteY44" fmla="*/ 538202 h 584674"/>
                <a:gd name="connsiteX45" fmla="*/ 1592422 w 2094757"/>
                <a:gd name="connsiteY45" fmla="*/ 582415 h 584674"/>
                <a:gd name="connsiteX46" fmla="*/ 1188466 w 2094757"/>
                <a:gd name="connsiteY46" fmla="*/ 572573 h 584674"/>
                <a:gd name="connsiteX47" fmla="*/ 859963 w 2094757"/>
                <a:gd name="connsiteY47" fmla="*/ 524107 h 584674"/>
                <a:gd name="connsiteX48" fmla="*/ 476617 w 2094757"/>
                <a:gd name="connsiteY48" fmla="*/ 427191 h 584674"/>
                <a:gd name="connsiteX49" fmla="*/ 0 w 2094757"/>
                <a:gd name="connsiteY49" fmla="*/ 285971 h 584674"/>
                <a:gd name="connsiteX0" fmla="*/ 540167 w 2094757"/>
                <a:gd name="connsiteY0" fmla="*/ 0 h 584674"/>
                <a:gd name="connsiteX1" fmla="*/ 1468689 w 2094757"/>
                <a:gd name="connsiteY1" fmla="*/ 10592 h 584674"/>
                <a:gd name="connsiteX2" fmla="*/ 1920593 w 2094757"/>
                <a:gd name="connsiteY2" fmla="*/ 49427 h 584674"/>
                <a:gd name="connsiteX3" fmla="*/ 2084146 w 2094757"/>
                <a:gd name="connsiteY3" fmla="*/ 129036 h 584674"/>
                <a:gd name="connsiteX4" fmla="*/ 1835861 w 2094757"/>
                <a:gd name="connsiteY4" fmla="*/ 208300 h 584674"/>
                <a:gd name="connsiteX5" fmla="*/ 1405140 w 2094757"/>
                <a:gd name="connsiteY5" fmla="*/ 236544 h 584674"/>
                <a:gd name="connsiteX6" fmla="*/ 776711 w 2094757"/>
                <a:gd name="connsiteY6" fmla="*/ 158873 h 584674"/>
                <a:gd name="connsiteX7" fmla="*/ 896748 w 2094757"/>
                <a:gd name="connsiteY7" fmla="*/ 81202 h 584674"/>
                <a:gd name="connsiteX8" fmla="*/ 1386255 w 2094757"/>
                <a:gd name="connsiteY8" fmla="*/ 62752 h 584674"/>
                <a:gd name="connsiteX9" fmla="*/ 1747516 w 2094757"/>
                <a:gd name="connsiteY9" fmla="*/ 80405 h 584674"/>
                <a:gd name="connsiteX10" fmla="*/ 2008442 w 2094757"/>
                <a:gd name="connsiteY10" fmla="*/ 136096 h 584674"/>
                <a:gd name="connsiteX11" fmla="*/ 2075199 w 2094757"/>
                <a:gd name="connsiteY11" fmla="*/ 209866 h 584674"/>
                <a:gd name="connsiteX12" fmla="*/ 1832331 w 2094757"/>
                <a:gd name="connsiteY12" fmla="*/ 268318 h 584674"/>
                <a:gd name="connsiteX13" fmla="*/ 1451037 w 2094757"/>
                <a:gd name="connsiteY13" fmla="*/ 296562 h 584674"/>
                <a:gd name="connsiteX14" fmla="*/ 917931 w 2094757"/>
                <a:gd name="connsiteY14" fmla="*/ 257727 h 584674"/>
                <a:gd name="connsiteX15" fmla="*/ 751997 w 2094757"/>
                <a:gd name="connsiteY15" fmla="*/ 204769 h 584674"/>
                <a:gd name="connsiteX16" fmla="*/ 1129761 w 2094757"/>
                <a:gd name="connsiteY16" fmla="*/ 137690 h 584674"/>
                <a:gd name="connsiteX17" fmla="*/ 1737007 w 2094757"/>
                <a:gd name="connsiteY17" fmla="*/ 144751 h 584674"/>
                <a:gd name="connsiteX18" fmla="*/ 2090140 w 2094757"/>
                <a:gd name="connsiteY18" fmla="*/ 246311 h 584674"/>
                <a:gd name="connsiteX19" fmla="*/ 1892432 w 2094757"/>
                <a:gd name="connsiteY19" fmla="*/ 330672 h 584674"/>
                <a:gd name="connsiteX20" fmla="*/ 1482811 w 2094757"/>
                <a:gd name="connsiteY20" fmla="*/ 360111 h 584674"/>
                <a:gd name="connsiteX21" fmla="*/ 928522 w 2094757"/>
                <a:gd name="connsiteY21" fmla="*/ 335398 h 584674"/>
                <a:gd name="connsiteX22" fmla="*/ 737875 w 2094757"/>
                <a:gd name="connsiteY22" fmla="*/ 275379 h 584674"/>
                <a:gd name="connsiteX23" fmla="*/ 1023846 w 2094757"/>
                <a:gd name="connsiteY23" fmla="*/ 211830 h 584674"/>
                <a:gd name="connsiteX24" fmla="*/ 1686018 w 2094757"/>
                <a:gd name="connsiteY24" fmla="*/ 247053 h 584674"/>
                <a:gd name="connsiteX25" fmla="*/ 2080780 w 2094757"/>
                <a:gd name="connsiteY25" fmla="*/ 323955 h 584674"/>
                <a:gd name="connsiteX26" fmla="*/ 1945389 w 2094757"/>
                <a:gd name="connsiteY26" fmla="*/ 402449 h 584674"/>
                <a:gd name="connsiteX27" fmla="*/ 1371151 w 2094757"/>
                <a:gd name="connsiteY27" fmla="*/ 436587 h 584674"/>
                <a:gd name="connsiteX28" fmla="*/ 946175 w 2094757"/>
                <a:gd name="connsiteY28" fmla="*/ 402477 h 584674"/>
                <a:gd name="connsiteX29" fmla="*/ 747069 w 2094757"/>
                <a:gd name="connsiteY29" fmla="*/ 348351 h 584674"/>
                <a:gd name="connsiteX30" fmla="*/ 829098 w 2094757"/>
                <a:gd name="connsiteY30" fmla="*/ 312677 h 584674"/>
                <a:gd name="connsiteX31" fmla="*/ 1006690 w 2094757"/>
                <a:gd name="connsiteY31" fmla="*/ 297703 h 584674"/>
                <a:gd name="connsiteX32" fmla="*/ 1378946 w 2094757"/>
                <a:gd name="connsiteY32" fmla="*/ 300382 h 584674"/>
                <a:gd name="connsiteX33" fmla="*/ 1722719 w 2094757"/>
                <a:gd name="connsiteY33" fmla="*/ 324697 h 584674"/>
                <a:gd name="connsiteX34" fmla="*/ 1943744 w 2094757"/>
                <a:gd name="connsiteY34" fmla="*/ 361595 h 584674"/>
                <a:gd name="connsiteX35" fmla="*/ 2073637 w 2094757"/>
                <a:gd name="connsiteY35" fmla="*/ 415830 h 584674"/>
                <a:gd name="connsiteX36" fmla="*/ 1857044 w 2094757"/>
                <a:gd name="connsiteY36" fmla="*/ 494270 h 584674"/>
                <a:gd name="connsiteX37" fmla="*/ 1372217 w 2094757"/>
                <a:gd name="connsiteY37" fmla="*/ 517816 h 584674"/>
                <a:gd name="connsiteX38" fmla="*/ 903809 w 2094757"/>
                <a:gd name="connsiteY38" fmla="*/ 476618 h 584674"/>
                <a:gd name="connsiteX39" fmla="*/ 751997 w 2094757"/>
                <a:gd name="connsiteY39" fmla="*/ 427191 h 584674"/>
                <a:gd name="connsiteX40" fmla="*/ 981811 w 2094757"/>
                <a:gd name="connsiteY40" fmla="*/ 373835 h 584674"/>
                <a:gd name="connsiteX41" fmla="*/ 1624031 w 2094757"/>
                <a:gd name="connsiteY41" fmla="*/ 388355 h 584674"/>
                <a:gd name="connsiteX42" fmla="*/ 1961645 w 2094757"/>
                <a:gd name="connsiteY42" fmla="*/ 422067 h 584674"/>
                <a:gd name="connsiteX43" fmla="*/ 2082996 w 2094757"/>
                <a:gd name="connsiteY43" fmla="*/ 480148 h 584674"/>
                <a:gd name="connsiteX44" fmla="*/ 1982496 w 2094757"/>
                <a:gd name="connsiteY44" fmla="*/ 538202 h 584674"/>
                <a:gd name="connsiteX45" fmla="*/ 1592422 w 2094757"/>
                <a:gd name="connsiteY45" fmla="*/ 582415 h 584674"/>
                <a:gd name="connsiteX46" fmla="*/ 1188466 w 2094757"/>
                <a:gd name="connsiteY46" fmla="*/ 572573 h 584674"/>
                <a:gd name="connsiteX47" fmla="*/ 859963 w 2094757"/>
                <a:gd name="connsiteY47" fmla="*/ 524107 h 584674"/>
                <a:gd name="connsiteX48" fmla="*/ 476617 w 2094757"/>
                <a:gd name="connsiteY48" fmla="*/ 427191 h 584674"/>
                <a:gd name="connsiteX49" fmla="*/ 0 w 2094757"/>
                <a:gd name="connsiteY49" fmla="*/ 285971 h 584674"/>
                <a:gd name="connsiteX0" fmla="*/ 540167 w 2094757"/>
                <a:gd name="connsiteY0" fmla="*/ 0 h 584674"/>
                <a:gd name="connsiteX1" fmla="*/ 1468689 w 2094757"/>
                <a:gd name="connsiteY1" fmla="*/ 10592 h 584674"/>
                <a:gd name="connsiteX2" fmla="*/ 1920593 w 2094757"/>
                <a:gd name="connsiteY2" fmla="*/ 49427 h 584674"/>
                <a:gd name="connsiteX3" fmla="*/ 2084146 w 2094757"/>
                <a:gd name="connsiteY3" fmla="*/ 129036 h 584674"/>
                <a:gd name="connsiteX4" fmla="*/ 1835861 w 2094757"/>
                <a:gd name="connsiteY4" fmla="*/ 208300 h 584674"/>
                <a:gd name="connsiteX5" fmla="*/ 1405140 w 2094757"/>
                <a:gd name="connsiteY5" fmla="*/ 236544 h 584674"/>
                <a:gd name="connsiteX6" fmla="*/ 776711 w 2094757"/>
                <a:gd name="connsiteY6" fmla="*/ 158873 h 584674"/>
                <a:gd name="connsiteX7" fmla="*/ 896748 w 2094757"/>
                <a:gd name="connsiteY7" fmla="*/ 87466 h 584674"/>
                <a:gd name="connsiteX8" fmla="*/ 1386255 w 2094757"/>
                <a:gd name="connsiteY8" fmla="*/ 62752 h 584674"/>
                <a:gd name="connsiteX9" fmla="*/ 1747516 w 2094757"/>
                <a:gd name="connsiteY9" fmla="*/ 80405 h 584674"/>
                <a:gd name="connsiteX10" fmla="*/ 2008442 w 2094757"/>
                <a:gd name="connsiteY10" fmla="*/ 136096 h 584674"/>
                <a:gd name="connsiteX11" fmla="*/ 2075199 w 2094757"/>
                <a:gd name="connsiteY11" fmla="*/ 209866 h 584674"/>
                <a:gd name="connsiteX12" fmla="*/ 1832331 w 2094757"/>
                <a:gd name="connsiteY12" fmla="*/ 268318 h 584674"/>
                <a:gd name="connsiteX13" fmla="*/ 1451037 w 2094757"/>
                <a:gd name="connsiteY13" fmla="*/ 296562 h 584674"/>
                <a:gd name="connsiteX14" fmla="*/ 917931 w 2094757"/>
                <a:gd name="connsiteY14" fmla="*/ 257727 h 584674"/>
                <a:gd name="connsiteX15" fmla="*/ 751997 w 2094757"/>
                <a:gd name="connsiteY15" fmla="*/ 204769 h 584674"/>
                <a:gd name="connsiteX16" fmla="*/ 1129761 w 2094757"/>
                <a:gd name="connsiteY16" fmla="*/ 137690 h 584674"/>
                <a:gd name="connsiteX17" fmla="*/ 1737007 w 2094757"/>
                <a:gd name="connsiteY17" fmla="*/ 144751 h 584674"/>
                <a:gd name="connsiteX18" fmla="*/ 2090140 w 2094757"/>
                <a:gd name="connsiteY18" fmla="*/ 246311 h 584674"/>
                <a:gd name="connsiteX19" fmla="*/ 1892432 w 2094757"/>
                <a:gd name="connsiteY19" fmla="*/ 330672 h 584674"/>
                <a:gd name="connsiteX20" fmla="*/ 1482811 w 2094757"/>
                <a:gd name="connsiteY20" fmla="*/ 360111 h 584674"/>
                <a:gd name="connsiteX21" fmla="*/ 928522 w 2094757"/>
                <a:gd name="connsiteY21" fmla="*/ 335398 h 584674"/>
                <a:gd name="connsiteX22" fmla="*/ 737875 w 2094757"/>
                <a:gd name="connsiteY22" fmla="*/ 275379 h 584674"/>
                <a:gd name="connsiteX23" fmla="*/ 1023846 w 2094757"/>
                <a:gd name="connsiteY23" fmla="*/ 211830 h 584674"/>
                <a:gd name="connsiteX24" fmla="*/ 1686018 w 2094757"/>
                <a:gd name="connsiteY24" fmla="*/ 247053 h 584674"/>
                <a:gd name="connsiteX25" fmla="*/ 2080780 w 2094757"/>
                <a:gd name="connsiteY25" fmla="*/ 323955 h 584674"/>
                <a:gd name="connsiteX26" fmla="*/ 1945389 w 2094757"/>
                <a:gd name="connsiteY26" fmla="*/ 402449 h 584674"/>
                <a:gd name="connsiteX27" fmla="*/ 1371151 w 2094757"/>
                <a:gd name="connsiteY27" fmla="*/ 436587 h 584674"/>
                <a:gd name="connsiteX28" fmla="*/ 946175 w 2094757"/>
                <a:gd name="connsiteY28" fmla="*/ 402477 h 584674"/>
                <a:gd name="connsiteX29" fmla="*/ 747069 w 2094757"/>
                <a:gd name="connsiteY29" fmla="*/ 348351 h 584674"/>
                <a:gd name="connsiteX30" fmla="*/ 829098 w 2094757"/>
                <a:gd name="connsiteY30" fmla="*/ 312677 h 584674"/>
                <a:gd name="connsiteX31" fmla="*/ 1006690 w 2094757"/>
                <a:gd name="connsiteY31" fmla="*/ 297703 h 584674"/>
                <a:gd name="connsiteX32" fmla="*/ 1378946 w 2094757"/>
                <a:gd name="connsiteY32" fmla="*/ 300382 h 584674"/>
                <a:gd name="connsiteX33" fmla="*/ 1722719 w 2094757"/>
                <a:gd name="connsiteY33" fmla="*/ 324697 h 584674"/>
                <a:gd name="connsiteX34" fmla="*/ 1943744 w 2094757"/>
                <a:gd name="connsiteY34" fmla="*/ 361595 h 584674"/>
                <a:gd name="connsiteX35" fmla="*/ 2073637 w 2094757"/>
                <a:gd name="connsiteY35" fmla="*/ 415830 h 584674"/>
                <a:gd name="connsiteX36" fmla="*/ 1857044 w 2094757"/>
                <a:gd name="connsiteY36" fmla="*/ 494270 h 584674"/>
                <a:gd name="connsiteX37" fmla="*/ 1372217 w 2094757"/>
                <a:gd name="connsiteY37" fmla="*/ 517816 h 584674"/>
                <a:gd name="connsiteX38" fmla="*/ 903809 w 2094757"/>
                <a:gd name="connsiteY38" fmla="*/ 476618 h 584674"/>
                <a:gd name="connsiteX39" fmla="*/ 751997 w 2094757"/>
                <a:gd name="connsiteY39" fmla="*/ 427191 h 584674"/>
                <a:gd name="connsiteX40" fmla="*/ 981811 w 2094757"/>
                <a:gd name="connsiteY40" fmla="*/ 373835 h 584674"/>
                <a:gd name="connsiteX41" fmla="*/ 1624031 w 2094757"/>
                <a:gd name="connsiteY41" fmla="*/ 388355 h 584674"/>
                <a:gd name="connsiteX42" fmla="*/ 1961645 w 2094757"/>
                <a:gd name="connsiteY42" fmla="*/ 422067 h 584674"/>
                <a:gd name="connsiteX43" fmla="*/ 2082996 w 2094757"/>
                <a:gd name="connsiteY43" fmla="*/ 480148 h 584674"/>
                <a:gd name="connsiteX44" fmla="*/ 1982496 w 2094757"/>
                <a:gd name="connsiteY44" fmla="*/ 538202 h 584674"/>
                <a:gd name="connsiteX45" fmla="*/ 1592422 w 2094757"/>
                <a:gd name="connsiteY45" fmla="*/ 582415 h 584674"/>
                <a:gd name="connsiteX46" fmla="*/ 1188466 w 2094757"/>
                <a:gd name="connsiteY46" fmla="*/ 572573 h 584674"/>
                <a:gd name="connsiteX47" fmla="*/ 859963 w 2094757"/>
                <a:gd name="connsiteY47" fmla="*/ 524107 h 584674"/>
                <a:gd name="connsiteX48" fmla="*/ 476617 w 2094757"/>
                <a:gd name="connsiteY48" fmla="*/ 427191 h 584674"/>
                <a:gd name="connsiteX49" fmla="*/ 0 w 2094757"/>
                <a:gd name="connsiteY49" fmla="*/ 285971 h 584674"/>
                <a:gd name="connsiteX0" fmla="*/ 540167 w 2094757"/>
                <a:gd name="connsiteY0" fmla="*/ 0 h 584674"/>
                <a:gd name="connsiteX1" fmla="*/ 1468689 w 2094757"/>
                <a:gd name="connsiteY1" fmla="*/ 10592 h 584674"/>
                <a:gd name="connsiteX2" fmla="*/ 1920593 w 2094757"/>
                <a:gd name="connsiteY2" fmla="*/ 49427 h 584674"/>
                <a:gd name="connsiteX3" fmla="*/ 2084146 w 2094757"/>
                <a:gd name="connsiteY3" fmla="*/ 129036 h 584674"/>
                <a:gd name="connsiteX4" fmla="*/ 1835861 w 2094757"/>
                <a:gd name="connsiteY4" fmla="*/ 208300 h 584674"/>
                <a:gd name="connsiteX5" fmla="*/ 1397997 w 2094757"/>
                <a:gd name="connsiteY5" fmla="*/ 219317 h 584674"/>
                <a:gd name="connsiteX6" fmla="*/ 776711 w 2094757"/>
                <a:gd name="connsiteY6" fmla="*/ 158873 h 584674"/>
                <a:gd name="connsiteX7" fmla="*/ 896748 w 2094757"/>
                <a:gd name="connsiteY7" fmla="*/ 87466 h 584674"/>
                <a:gd name="connsiteX8" fmla="*/ 1386255 w 2094757"/>
                <a:gd name="connsiteY8" fmla="*/ 62752 h 584674"/>
                <a:gd name="connsiteX9" fmla="*/ 1747516 w 2094757"/>
                <a:gd name="connsiteY9" fmla="*/ 80405 h 584674"/>
                <a:gd name="connsiteX10" fmla="*/ 2008442 w 2094757"/>
                <a:gd name="connsiteY10" fmla="*/ 136096 h 584674"/>
                <a:gd name="connsiteX11" fmla="*/ 2075199 w 2094757"/>
                <a:gd name="connsiteY11" fmla="*/ 209866 h 584674"/>
                <a:gd name="connsiteX12" fmla="*/ 1832331 w 2094757"/>
                <a:gd name="connsiteY12" fmla="*/ 268318 h 584674"/>
                <a:gd name="connsiteX13" fmla="*/ 1451037 w 2094757"/>
                <a:gd name="connsiteY13" fmla="*/ 296562 h 584674"/>
                <a:gd name="connsiteX14" fmla="*/ 917931 w 2094757"/>
                <a:gd name="connsiteY14" fmla="*/ 257727 h 584674"/>
                <a:gd name="connsiteX15" fmla="*/ 751997 w 2094757"/>
                <a:gd name="connsiteY15" fmla="*/ 204769 h 584674"/>
                <a:gd name="connsiteX16" fmla="*/ 1129761 w 2094757"/>
                <a:gd name="connsiteY16" fmla="*/ 137690 h 584674"/>
                <a:gd name="connsiteX17" fmla="*/ 1737007 w 2094757"/>
                <a:gd name="connsiteY17" fmla="*/ 144751 h 584674"/>
                <a:gd name="connsiteX18" fmla="*/ 2090140 w 2094757"/>
                <a:gd name="connsiteY18" fmla="*/ 246311 h 584674"/>
                <a:gd name="connsiteX19" fmla="*/ 1892432 w 2094757"/>
                <a:gd name="connsiteY19" fmla="*/ 330672 h 584674"/>
                <a:gd name="connsiteX20" fmla="*/ 1482811 w 2094757"/>
                <a:gd name="connsiteY20" fmla="*/ 360111 h 584674"/>
                <a:gd name="connsiteX21" fmla="*/ 928522 w 2094757"/>
                <a:gd name="connsiteY21" fmla="*/ 335398 h 584674"/>
                <a:gd name="connsiteX22" fmla="*/ 737875 w 2094757"/>
                <a:gd name="connsiteY22" fmla="*/ 275379 h 584674"/>
                <a:gd name="connsiteX23" fmla="*/ 1023846 w 2094757"/>
                <a:gd name="connsiteY23" fmla="*/ 211830 h 584674"/>
                <a:gd name="connsiteX24" fmla="*/ 1686018 w 2094757"/>
                <a:gd name="connsiteY24" fmla="*/ 247053 h 584674"/>
                <a:gd name="connsiteX25" fmla="*/ 2080780 w 2094757"/>
                <a:gd name="connsiteY25" fmla="*/ 323955 h 584674"/>
                <a:gd name="connsiteX26" fmla="*/ 1945389 w 2094757"/>
                <a:gd name="connsiteY26" fmla="*/ 402449 h 584674"/>
                <a:gd name="connsiteX27" fmla="*/ 1371151 w 2094757"/>
                <a:gd name="connsiteY27" fmla="*/ 436587 h 584674"/>
                <a:gd name="connsiteX28" fmla="*/ 946175 w 2094757"/>
                <a:gd name="connsiteY28" fmla="*/ 402477 h 584674"/>
                <a:gd name="connsiteX29" fmla="*/ 747069 w 2094757"/>
                <a:gd name="connsiteY29" fmla="*/ 348351 h 584674"/>
                <a:gd name="connsiteX30" fmla="*/ 829098 w 2094757"/>
                <a:gd name="connsiteY30" fmla="*/ 312677 h 584674"/>
                <a:gd name="connsiteX31" fmla="*/ 1006690 w 2094757"/>
                <a:gd name="connsiteY31" fmla="*/ 297703 h 584674"/>
                <a:gd name="connsiteX32" fmla="*/ 1378946 w 2094757"/>
                <a:gd name="connsiteY32" fmla="*/ 300382 h 584674"/>
                <a:gd name="connsiteX33" fmla="*/ 1722719 w 2094757"/>
                <a:gd name="connsiteY33" fmla="*/ 324697 h 584674"/>
                <a:gd name="connsiteX34" fmla="*/ 1943744 w 2094757"/>
                <a:gd name="connsiteY34" fmla="*/ 361595 h 584674"/>
                <a:gd name="connsiteX35" fmla="*/ 2073637 w 2094757"/>
                <a:gd name="connsiteY35" fmla="*/ 415830 h 584674"/>
                <a:gd name="connsiteX36" fmla="*/ 1857044 w 2094757"/>
                <a:gd name="connsiteY36" fmla="*/ 494270 h 584674"/>
                <a:gd name="connsiteX37" fmla="*/ 1372217 w 2094757"/>
                <a:gd name="connsiteY37" fmla="*/ 517816 h 584674"/>
                <a:gd name="connsiteX38" fmla="*/ 903809 w 2094757"/>
                <a:gd name="connsiteY38" fmla="*/ 476618 h 584674"/>
                <a:gd name="connsiteX39" fmla="*/ 751997 w 2094757"/>
                <a:gd name="connsiteY39" fmla="*/ 427191 h 584674"/>
                <a:gd name="connsiteX40" fmla="*/ 981811 w 2094757"/>
                <a:gd name="connsiteY40" fmla="*/ 373835 h 584674"/>
                <a:gd name="connsiteX41" fmla="*/ 1624031 w 2094757"/>
                <a:gd name="connsiteY41" fmla="*/ 388355 h 584674"/>
                <a:gd name="connsiteX42" fmla="*/ 1961645 w 2094757"/>
                <a:gd name="connsiteY42" fmla="*/ 422067 h 584674"/>
                <a:gd name="connsiteX43" fmla="*/ 2082996 w 2094757"/>
                <a:gd name="connsiteY43" fmla="*/ 480148 h 584674"/>
                <a:gd name="connsiteX44" fmla="*/ 1982496 w 2094757"/>
                <a:gd name="connsiteY44" fmla="*/ 538202 h 584674"/>
                <a:gd name="connsiteX45" fmla="*/ 1592422 w 2094757"/>
                <a:gd name="connsiteY45" fmla="*/ 582415 h 584674"/>
                <a:gd name="connsiteX46" fmla="*/ 1188466 w 2094757"/>
                <a:gd name="connsiteY46" fmla="*/ 572573 h 584674"/>
                <a:gd name="connsiteX47" fmla="*/ 859963 w 2094757"/>
                <a:gd name="connsiteY47" fmla="*/ 524107 h 584674"/>
                <a:gd name="connsiteX48" fmla="*/ 476617 w 2094757"/>
                <a:gd name="connsiteY48" fmla="*/ 427191 h 584674"/>
                <a:gd name="connsiteX49" fmla="*/ 0 w 2094757"/>
                <a:gd name="connsiteY49" fmla="*/ 285971 h 584674"/>
                <a:gd name="connsiteX0" fmla="*/ 540167 w 2094757"/>
                <a:gd name="connsiteY0" fmla="*/ 0 h 584674"/>
                <a:gd name="connsiteX1" fmla="*/ 1468689 w 2094757"/>
                <a:gd name="connsiteY1" fmla="*/ 10592 h 584674"/>
                <a:gd name="connsiteX2" fmla="*/ 1920593 w 2094757"/>
                <a:gd name="connsiteY2" fmla="*/ 49427 h 584674"/>
                <a:gd name="connsiteX3" fmla="*/ 2084146 w 2094757"/>
                <a:gd name="connsiteY3" fmla="*/ 129036 h 584674"/>
                <a:gd name="connsiteX4" fmla="*/ 1835861 w 2094757"/>
                <a:gd name="connsiteY4" fmla="*/ 208300 h 584674"/>
                <a:gd name="connsiteX5" fmla="*/ 1397997 w 2094757"/>
                <a:gd name="connsiteY5" fmla="*/ 219317 h 584674"/>
                <a:gd name="connsiteX6" fmla="*/ 776711 w 2094757"/>
                <a:gd name="connsiteY6" fmla="*/ 158873 h 584674"/>
                <a:gd name="connsiteX7" fmla="*/ 896748 w 2094757"/>
                <a:gd name="connsiteY7" fmla="*/ 87466 h 584674"/>
                <a:gd name="connsiteX8" fmla="*/ 1386255 w 2094757"/>
                <a:gd name="connsiteY8" fmla="*/ 62752 h 584674"/>
                <a:gd name="connsiteX9" fmla="*/ 1766566 w 2094757"/>
                <a:gd name="connsiteY9" fmla="*/ 86669 h 584674"/>
                <a:gd name="connsiteX10" fmla="*/ 2008442 w 2094757"/>
                <a:gd name="connsiteY10" fmla="*/ 136096 h 584674"/>
                <a:gd name="connsiteX11" fmla="*/ 2075199 w 2094757"/>
                <a:gd name="connsiteY11" fmla="*/ 209866 h 584674"/>
                <a:gd name="connsiteX12" fmla="*/ 1832331 w 2094757"/>
                <a:gd name="connsiteY12" fmla="*/ 268318 h 584674"/>
                <a:gd name="connsiteX13" fmla="*/ 1451037 w 2094757"/>
                <a:gd name="connsiteY13" fmla="*/ 296562 h 584674"/>
                <a:gd name="connsiteX14" fmla="*/ 917931 w 2094757"/>
                <a:gd name="connsiteY14" fmla="*/ 257727 h 584674"/>
                <a:gd name="connsiteX15" fmla="*/ 751997 w 2094757"/>
                <a:gd name="connsiteY15" fmla="*/ 204769 h 584674"/>
                <a:gd name="connsiteX16" fmla="*/ 1129761 w 2094757"/>
                <a:gd name="connsiteY16" fmla="*/ 137690 h 584674"/>
                <a:gd name="connsiteX17" fmla="*/ 1737007 w 2094757"/>
                <a:gd name="connsiteY17" fmla="*/ 144751 h 584674"/>
                <a:gd name="connsiteX18" fmla="*/ 2090140 w 2094757"/>
                <a:gd name="connsiteY18" fmla="*/ 246311 h 584674"/>
                <a:gd name="connsiteX19" fmla="*/ 1892432 w 2094757"/>
                <a:gd name="connsiteY19" fmla="*/ 330672 h 584674"/>
                <a:gd name="connsiteX20" fmla="*/ 1482811 w 2094757"/>
                <a:gd name="connsiteY20" fmla="*/ 360111 h 584674"/>
                <a:gd name="connsiteX21" fmla="*/ 928522 w 2094757"/>
                <a:gd name="connsiteY21" fmla="*/ 335398 h 584674"/>
                <a:gd name="connsiteX22" fmla="*/ 737875 w 2094757"/>
                <a:gd name="connsiteY22" fmla="*/ 275379 h 584674"/>
                <a:gd name="connsiteX23" fmla="*/ 1023846 w 2094757"/>
                <a:gd name="connsiteY23" fmla="*/ 211830 h 584674"/>
                <a:gd name="connsiteX24" fmla="*/ 1686018 w 2094757"/>
                <a:gd name="connsiteY24" fmla="*/ 247053 h 584674"/>
                <a:gd name="connsiteX25" fmla="*/ 2080780 w 2094757"/>
                <a:gd name="connsiteY25" fmla="*/ 323955 h 584674"/>
                <a:gd name="connsiteX26" fmla="*/ 1945389 w 2094757"/>
                <a:gd name="connsiteY26" fmla="*/ 402449 h 584674"/>
                <a:gd name="connsiteX27" fmla="*/ 1371151 w 2094757"/>
                <a:gd name="connsiteY27" fmla="*/ 436587 h 584674"/>
                <a:gd name="connsiteX28" fmla="*/ 946175 w 2094757"/>
                <a:gd name="connsiteY28" fmla="*/ 402477 h 584674"/>
                <a:gd name="connsiteX29" fmla="*/ 747069 w 2094757"/>
                <a:gd name="connsiteY29" fmla="*/ 348351 h 584674"/>
                <a:gd name="connsiteX30" fmla="*/ 829098 w 2094757"/>
                <a:gd name="connsiteY30" fmla="*/ 312677 h 584674"/>
                <a:gd name="connsiteX31" fmla="*/ 1006690 w 2094757"/>
                <a:gd name="connsiteY31" fmla="*/ 297703 h 584674"/>
                <a:gd name="connsiteX32" fmla="*/ 1378946 w 2094757"/>
                <a:gd name="connsiteY32" fmla="*/ 300382 h 584674"/>
                <a:gd name="connsiteX33" fmla="*/ 1722719 w 2094757"/>
                <a:gd name="connsiteY33" fmla="*/ 324697 h 584674"/>
                <a:gd name="connsiteX34" fmla="*/ 1943744 w 2094757"/>
                <a:gd name="connsiteY34" fmla="*/ 361595 h 584674"/>
                <a:gd name="connsiteX35" fmla="*/ 2073637 w 2094757"/>
                <a:gd name="connsiteY35" fmla="*/ 415830 h 584674"/>
                <a:gd name="connsiteX36" fmla="*/ 1857044 w 2094757"/>
                <a:gd name="connsiteY36" fmla="*/ 494270 h 584674"/>
                <a:gd name="connsiteX37" fmla="*/ 1372217 w 2094757"/>
                <a:gd name="connsiteY37" fmla="*/ 517816 h 584674"/>
                <a:gd name="connsiteX38" fmla="*/ 903809 w 2094757"/>
                <a:gd name="connsiteY38" fmla="*/ 476618 h 584674"/>
                <a:gd name="connsiteX39" fmla="*/ 751997 w 2094757"/>
                <a:gd name="connsiteY39" fmla="*/ 427191 h 584674"/>
                <a:gd name="connsiteX40" fmla="*/ 981811 w 2094757"/>
                <a:gd name="connsiteY40" fmla="*/ 373835 h 584674"/>
                <a:gd name="connsiteX41" fmla="*/ 1624031 w 2094757"/>
                <a:gd name="connsiteY41" fmla="*/ 388355 h 584674"/>
                <a:gd name="connsiteX42" fmla="*/ 1961645 w 2094757"/>
                <a:gd name="connsiteY42" fmla="*/ 422067 h 584674"/>
                <a:gd name="connsiteX43" fmla="*/ 2082996 w 2094757"/>
                <a:gd name="connsiteY43" fmla="*/ 480148 h 584674"/>
                <a:gd name="connsiteX44" fmla="*/ 1982496 w 2094757"/>
                <a:gd name="connsiteY44" fmla="*/ 538202 h 584674"/>
                <a:gd name="connsiteX45" fmla="*/ 1592422 w 2094757"/>
                <a:gd name="connsiteY45" fmla="*/ 582415 h 584674"/>
                <a:gd name="connsiteX46" fmla="*/ 1188466 w 2094757"/>
                <a:gd name="connsiteY46" fmla="*/ 572573 h 584674"/>
                <a:gd name="connsiteX47" fmla="*/ 859963 w 2094757"/>
                <a:gd name="connsiteY47" fmla="*/ 524107 h 584674"/>
                <a:gd name="connsiteX48" fmla="*/ 476617 w 2094757"/>
                <a:gd name="connsiteY48" fmla="*/ 427191 h 584674"/>
                <a:gd name="connsiteX49" fmla="*/ 0 w 2094757"/>
                <a:gd name="connsiteY49" fmla="*/ 285971 h 584674"/>
                <a:gd name="connsiteX0" fmla="*/ 540167 w 2094757"/>
                <a:gd name="connsiteY0" fmla="*/ 0 h 584674"/>
                <a:gd name="connsiteX1" fmla="*/ 1468689 w 2094757"/>
                <a:gd name="connsiteY1" fmla="*/ 10592 h 584674"/>
                <a:gd name="connsiteX2" fmla="*/ 1920593 w 2094757"/>
                <a:gd name="connsiteY2" fmla="*/ 49427 h 584674"/>
                <a:gd name="connsiteX3" fmla="*/ 2084146 w 2094757"/>
                <a:gd name="connsiteY3" fmla="*/ 129036 h 584674"/>
                <a:gd name="connsiteX4" fmla="*/ 1835861 w 2094757"/>
                <a:gd name="connsiteY4" fmla="*/ 208300 h 584674"/>
                <a:gd name="connsiteX5" fmla="*/ 1397997 w 2094757"/>
                <a:gd name="connsiteY5" fmla="*/ 219317 h 584674"/>
                <a:gd name="connsiteX6" fmla="*/ 776711 w 2094757"/>
                <a:gd name="connsiteY6" fmla="*/ 158873 h 584674"/>
                <a:gd name="connsiteX7" fmla="*/ 896748 w 2094757"/>
                <a:gd name="connsiteY7" fmla="*/ 87466 h 584674"/>
                <a:gd name="connsiteX8" fmla="*/ 1386255 w 2094757"/>
                <a:gd name="connsiteY8" fmla="*/ 62752 h 584674"/>
                <a:gd name="connsiteX9" fmla="*/ 1766566 w 2094757"/>
                <a:gd name="connsiteY9" fmla="*/ 86669 h 584674"/>
                <a:gd name="connsiteX10" fmla="*/ 2008442 w 2094757"/>
                <a:gd name="connsiteY10" fmla="*/ 136096 h 584674"/>
                <a:gd name="connsiteX11" fmla="*/ 2075199 w 2094757"/>
                <a:gd name="connsiteY11" fmla="*/ 209866 h 584674"/>
                <a:gd name="connsiteX12" fmla="*/ 1832331 w 2094757"/>
                <a:gd name="connsiteY12" fmla="*/ 268318 h 584674"/>
                <a:gd name="connsiteX13" fmla="*/ 1451037 w 2094757"/>
                <a:gd name="connsiteY13" fmla="*/ 296562 h 584674"/>
                <a:gd name="connsiteX14" fmla="*/ 917931 w 2094757"/>
                <a:gd name="connsiteY14" fmla="*/ 257727 h 584674"/>
                <a:gd name="connsiteX15" fmla="*/ 751997 w 2094757"/>
                <a:gd name="connsiteY15" fmla="*/ 204769 h 584674"/>
                <a:gd name="connsiteX16" fmla="*/ 1129761 w 2094757"/>
                <a:gd name="connsiteY16" fmla="*/ 137690 h 584674"/>
                <a:gd name="connsiteX17" fmla="*/ 1737007 w 2094757"/>
                <a:gd name="connsiteY17" fmla="*/ 144751 h 584674"/>
                <a:gd name="connsiteX18" fmla="*/ 2090140 w 2094757"/>
                <a:gd name="connsiteY18" fmla="*/ 246311 h 584674"/>
                <a:gd name="connsiteX19" fmla="*/ 1892432 w 2094757"/>
                <a:gd name="connsiteY19" fmla="*/ 330672 h 584674"/>
                <a:gd name="connsiteX20" fmla="*/ 1482811 w 2094757"/>
                <a:gd name="connsiteY20" fmla="*/ 360111 h 584674"/>
                <a:gd name="connsiteX21" fmla="*/ 928522 w 2094757"/>
                <a:gd name="connsiteY21" fmla="*/ 335398 h 584674"/>
                <a:gd name="connsiteX22" fmla="*/ 737875 w 2094757"/>
                <a:gd name="connsiteY22" fmla="*/ 275379 h 584674"/>
                <a:gd name="connsiteX23" fmla="*/ 1019084 w 2094757"/>
                <a:gd name="connsiteY23" fmla="*/ 221226 h 584674"/>
                <a:gd name="connsiteX24" fmla="*/ 1686018 w 2094757"/>
                <a:gd name="connsiteY24" fmla="*/ 247053 h 584674"/>
                <a:gd name="connsiteX25" fmla="*/ 2080780 w 2094757"/>
                <a:gd name="connsiteY25" fmla="*/ 323955 h 584674"/>
                <a:gd name="connsiteX26" fmla="*/ 1945389 w 2094757"/>
                <a:gd name="connsiteY26" fmla="*/ 402449 h 584674"/>
                <a:gd name="connsiteX27" fmla="*/ 1371151 w 2094757"/>
                <a:gd name="connsiteY27" fmla="*/ 436587 h 584674"/>
                <a:gd name="connsiteX28" fmla="*/ 946175 w 2094757"/>
                <a:gd name="connsiteY28" fmla="*/ 402477 h 584674"/>
                <a:gd name="connsiteX29" fmla="*/ 747069 w 2094757"/>
                <a:gd name="connsiteY29" fmla="*/ 348351 h 584674"/>
                <a:gd name="connsiteX30" fmla="*/ 829098 w 2094757"/>
                <a:gd name="connsiteY30" fmla="*/ 312677 h 584674"/>
                <a:gd name="connsiteX31" fmla="*/ 1006690 w 2094757"/>
                <a:gd name="connsiteY31" fmla="*/ 297703 h 584674"/>
                <a:gd name="connsiteX32" fmla="*/ 1378946 w 2094757"/>
                <a:gd name="connsiteY32" fmla="*/ 300382 h 584674"/>
                <a:gd name="connsiteX33" fmla="*/ 1722719 w 2094757"/>
                <a:gd name="connsiteY33" fmla="*/ 324697 h 584674"/>
                <a:gd name="connsiteX34" fmla="*/ 1943744 w 2094757"/>
                <a:gd name="connsiteY34" fmla="*/ 361595 h 584674"/>
                <a:gd name="connsiteX35" fmla="*/ 2073637 w 2094757"/>
                <a:gd name="connsiteY35" fmla="*/ 415830 h 584674"/>
                <a:gd name="connsiteX36" fmla="*/ 1857044 w 2094757"/>
                <a:gd name="connsiteY36" fmla="*/ 494270 h 584674"/>
                <a:gd name="connsiteX37" fmla="*/ 1372217 w 2094757"/>
                <a:gd name="connsiteY37" fmla="*/ 517816 h 584674"/>
                <a:gd name="connsiteX38" fmla="*/ 903809 w 2094757"/>
                <a:gd name="connsiteY38" fmla="*/ 476618 h 584674"/>
                <a:gd name="connsiteX39" fmla="*/ 751997 w 2094757"/>
                <a:gd name="connsiteY39" fmla="*/ 427191 h 584674"/>
                <a:gd name="connsiteX40" fmla="*/ 981811 w 2094757"/>
                <a:gd name="connsiteY40" fmla="*/ 373835 h 584674"/>
                <a:gd name="connsiteX41" fmla="*/ 1624031 w 2094757"/>
                <a:gd name="connsiteY41" fmla="*/ 388355 h 584674"/>
                <a:gd name="connsiteX42" fmla="*/ 1961645 w 2094757"/>
                <a:gd name="connsiteY42" fmla="*/ 422067 h 584674"/>
                <a:gd name="connsiteX43" fmla="*/ 2082996 w 2094757"/>
                <a:gd name="connsiteY43" fmla="*/ 480148 h 584674"/>
                <a:gd name="connsiteX44" fmla="*/ 1982496 w 2094757"/>
                <a:gd name="connsiteY44" fmla="*/ 538202 h 584674"/>
                <a:gd name="connsiteX45" fmla="*/ 1592422 w 2094757"/>
                <a:gd name="connsiteY45" fmla="*/ 582415 h 584674"/>
                <a:gd name="connsiteX46" fmla="*/ 1188466 w 2094757"/>
                <a:gd name="connsiteY46" fmla="*/ 572573 h 584674"/>
                <a:gd name="connsiteX47" fmla="*/ 859963 w 2094757"/>
                <a:gd name="connsiteY47" fmla="*/ 524107 h 584674"/>
                <a:gd name="connsiteX48" fmla="*/ 476617 w 2094757"/>
                <a:gd name="connsiteY48" fmla="*/ 427191 h 584674"/>
                <a:gd name="connsiteX49" fmla="*/ 0 w 2094757"/>
                <a:gd name="connsiteY49" fmla="*/ 285971 h 584674"/>
                <a:gd name="connsiteX0" fmla="*/ 540167 w 2094757"/>
                <a:gd name="connsiteY0" fmla="*/ 0 h 584674"/>
                <a:gd name="connsiteX1" fmla="*/ 1468689 w 2094757"/>
                <a:gd name="connsiteY1" fmla="*/ 10592 h 584674"/>
                <a:gd name="connsiteX2" fmla="*/ 1920593 w 2094757"/>
                <a:gd name="connsiteY2" fmla="*/ 49427 h 584674"/>
                <a:gd name="connsiteX3" fmla="*/ 2084146 w 2094757"/>
                <a:gd name="connsiteY3" fmla="*/ 129036 h 584674"/>
                <a:gd name="connsiteX4" fmla="*/ 1835861 w 2094757"/>
                <a:gd name="connsiteY4" fmla="*/ 208300 h 584674"/>
                <a:gd name="connsiteX5" fmla="*/ 1397997 w 2094757"/>
                <a:gd name="connsiteY5" fmla="*/ 219317 h 584674"/>
                <a:gd name="connsiteX6" fmla="*/ 776711 w 2094757"/>
                <a:gd name="connsiteY6" fmla="*/ 158873 h 584674"/>
                <a:gd name="connsiteX7" fmla="*/ 896748 w 2094757"/>
                <a:gd name="connsiteY7" fmla="*/ 87466 h 584674"/>
                <a:gd name="connsiteX8" fmla="*/ 1386255 w 2094757"/>
                <a:gd name="connsiteY8" fmla="*/ 62752 h 584674"/>
                <a:gd name="connsiteX9" fmla="*/ 1766566 w 2094757"/>
                <a:gd name="connsiteY9" fmla="*/ 86669 h 584674"/>
                <a:gd name="connsiteX10" fmla="*/ 2008442 w 2094757"/>
                <a:gd name="connsiteY10" fmla="*/ 136096 h 584674"/>
                <a:gd name="connsiteX11" fmla="*/ 2075199 w 2094757"/>
                <a:gd name="connsiteY11" fmla="*/ 209866 h 584674"/>
                <a:gd name="connsiteX12" fmla="*/ 1832331 w 2094757"/>
                <a:gd name="connsiteY12" fmla="*/ 268318 h 584674"/>
                <a:gd name="connsiteX13" fmla="*/ 1451037 w 2094757"/>
                <a:gd name="connsiteY13" fmla="*/ 296562 h 584674"/>
                <a:gd name="connsiteX14" fmla="*/ 917931 w 2094757"/>
                <a:gd name="connsiteY14" fmla="*/ 257727 h 584674"/>
                <a:gd name="connsiteX15" fmla="*/ 751997 w 2094757"/>
                <a:gd name="connsiteY15" fmla="*/ 204769 h 584674"/>
                <a:gd name="connsiteX16" fmla="*/ 1129761 w 2094757"/>
                <a:gd name="connsiteY16" fmla="*/ 137690 h 584674"/>
                <a:gd name="connsiteX17" fmla="*/ 1737007 w 2094757"/>
                <a:gd name="connsiteY17" fmla="*/ 144751 h 584674"/>
                <a:gd name="connsiteX18" fmla="*/ 2090140 w 2094757"/>
                <a:gd name="connsiteY18" fmla="*/ 246311 h 584674"/>
                <a:gd name="connsiteX19" fmla="*/ 1892432 w 2094757"/>
                <a:gd name="connsiteY19" fmla="*/ 330672 h 584674"/>
                <a:gd name="connsiteX20" fmla="*/ 1482811 w 2094757"/>
                <a:gd name="connsiteY20" fmla="*/ 360111 h 584674"/>
                <a:gd name="connsiteX21" fmla="*/ 928522 w 2094757"/>
                <a:gd name="connsiteY21" fmla="*/ 335398 h 584674"/>
                <a:gd name="connsiteX22" fmla="*/ 737875 w 2094757"/>
                <a:gd name="connsiteY22" fmla="*/ 275379 h 584674"/>
                <a:gd name="connsiteX23" fmla="*/ 1023846 w 2094757"/>
                <a:gd name="connsiteY23" fmla="*/ 224358 h 584674"/>
                <a:gd name="connsiteX24" fmla="*/ 1686018 w 2094757"/>
                <a:gd name="connsiteY24" fmla="*/ 247053 h 584674"/>
                <a:gd name="connsiteX25" fmla="*/ 2080780 w 2094757"/>
                <a:gd name="connsiteY25" fmla="*/ 323955 h 584674"/>
                <a:gd name="connsiteX26" fmla="*/ 1945389 w 2094757"/>
                <a:gd name="connsiteY26" fmla="*/ 402449 h 584674"/>
                <a:gd name="connsiteX27" fmla="*/ 1371151 w 2094757"/>
                <a:gd name="connsiteY27" fmla="*/ 436587 h 584674"/>
                <a:gd name="connsiteX28" fmla="*/ 946175 w 2094757"/>
                <a:gd name="connsiteY28" fmla="*/ 402477 h 584674"/>
                <a:gd name="connsiteX29" fmla="*/ 747069 w 2094757"/>
                <a:gd name="connsiteY29" fmla="*/ 348351 h 584674"/>
                <a:gd name="connsiteX30" fmla="*/ 829098 w 2094757"/>
                <a:gd name="connsiteY30" fmla="*/ 312677 h 584674"/>
                <a:gd name="connsiteX31" fmla="*/ 1006690 w 2094757"/>
                <a:gd name="connsiteY31" fmla="*/ 297703 h 584674"/>
                <a:gd name="connsiteX32" fmla="*/ 1378946 w 2094757"/>
                <a:gd name="connsiteY32" fmla="*/ 300382 h 584674"/>
                <a:gd name="connsiteX33" fmla="*/ 1722719 w 2094757"/>
                <a:gd name="connsiteY33" fmla="*/ 324697 h 584674"/>
                <a:gd name="connsiteX34" fmla="*/ 1943744 w 2094757"/>
                <a:gd name="connsiteY34" fmla="*/ 361595 h 584674"/>
                <a:gd name="connsiteX35" fmla="*/ 2073637 w 2094757"/>
                <a:gd name="connsiteY35" fmla="*/ 415830 h 584674"/>
                <a:gd name="connsiteX36" fmla="*/ 1857044 w 2094757"/>
                <a:gd name="connsiteY36" fmla="*/ 494270 h 584674"/>
                <a:gd name="connsiteX37" fmla="*/ 1372217 w 2094757"/>
                <a:gd name="connsiteY37" fmla="*/ 517816 h 584674"/>
                <a:gd name="connsiteX38" fmla="*/ 903809 w 2094757"/>
                <a:gd name="connsiteY38" fmla="*/ 476618 h 584674"/>
                <a:gd name="connsiteX39" fmla="*/ 751997 w 2094757"/>
                <a:gd name="connsiteY39" fmla="*/ 427191 h 584674"/>
                <a:gd name="connsiteX40" fmla="*/ 981811 w 2094757"/>
                <a:gd name="connsiteY40" fmla="*/ 373835 h 584674"/>
                <a:gd name="connsiteX41" fmla="*/ 1624031 w 2094757"/>
                <a:gd name="connsiteY41" fmla="*/ 388355 h 584674"/>
                <a:gd name="connsiteX42" fmla="*/ 1961645 w 2094757"/>
                <a:gd name="connsiteY42" fmla="*/ 422067 h 584674"/>
                <a:gd name="connsiteX43" fmla="*/ 2082996 w 2094757"/>
                <a:gd name="connsiteY43" fmla="*/ 480148 h 584674"/>
                <a:gd name="connsiteX44" fmla="*/ 1982496 w 2094757"/>
                <a:gd name="connsiteY44" fmla="*/ 538202 h 584674"/>
                <a:gd name="connsiteX45" fmla="*/ 1592422 w 2094757"/>
                <a:gd name="connsiteY45" fmla="*/ 582415 h 584674"/>
                <a:gd name="connsiteX46" fmla="*/ 1188466 w 2094757"/>
                <a:gd name="connsiteY46" fmla="*/ 572573 h 584674"/>
                <a:gd name="connsiteX47" fmla="*/ 859963 w 2094757"/>
                <a:gd name="connsiteY47" fmla="*/ 524107 h 584674"/>
                <a:gd name="connsiteX48" fmla="*/ 476617 w 2094757"/>
                <a:gd name="connsiteY48" fmla="*/ 427191 h 584674"/>
                <a:gd name="connsiteX49" fmla="*/ 0 w 2094757"/>
                <a:gd name="connsiteY49" fmla="*/ 285971 h 584674"/>
                <a:gd name="connsiteX0" fmla="*/ 540167 w 2094916"/>
                <a:gd name="connsiteY0" fmla="*/ 0 h 584674"/>
                <a:gd name="connsiteX1" fmla="*/ 1468689 w 2094916"/>
                <a:gd name="connsiteY1" fmla="*/ 10592 h 584674"/>
                <a:gd name="connsiteX2" fmla="*/ 1920593 w 2094916"/>
                <a:gd name="connsiteY2" fmla="*/ 49427 h 584674"/>
                <a:gd name="connsiteX3" fmla="*/ 2084146 w 2094916"/>
                <a:gd name="connsiteY3" fmla="*/ 129036 h 584674"/>
                <a:gd name="connsiteX4" fmla="*/ 1835861 w 2094916"/>
                <a:gd name="connsiteY4" fmla="*/ 208300 h 584674"/>
                <a:gd name="connsiteX5" fmla="*/ 1397997 w 2094916"/>
                <a:gd name="connsiteY5" fmla="*/ 219317 h 584674"/>
                <a:gd name="connsiteX6" fmla="*/ 776711 w 2094916"/>
                <a:gd name="connsiteY6" fmla="*/ 158873 h 584674"/>
                <a:gd name="connsiteX7" fmla="*/ 896748 w 2094916"/>
                <a:gd name="connsiteY7" fmla="*/ 87466 h 584674"/>
                <a:gd name="connsiteX8" fmla="*/ 1386255 w 2094916"/>
                <a:gd name="connsiteY8" fmla="*/ 62752 h 584674"/>
                <a:gd name="connsiteX9" fmla="*/ 1766566 w 2094916"/>
                <a:gd name="connsiteY9" fmla="*/ 86669 h 584674"/>
                <a:gd name="connsiteX10" fmla="*/ 2008442 w 2094916"/>
                <a:gd name="connsiteY10" fmla="*/ 136096 h 584674"/>
                <a:gd name="connsiteX11" fmla="*/ 2075199 w 2094916"/>
                <a:gd name="connsiteY11" fmla="*/ 209866 h 584674"/>
                <a:gd name="connsiteX12" fmla="*/ 1832331 w 2094916"/>
                <a:gd name="connsiteY12" fmla="*/ 268318 h 584674"/>
                <a:gd name="connsiteX13" fmla="*/ 1451037 w 2094916"/>
                <a:gd name="connsiteY13" fmla="*/ 296562 h 584674"/>
                <a:gd name="connsiteX14" fmla="*/ 917931 w 2094916"/>
                <a:gd name="connsiteY14" fmla="*/ 257727 h 584674"/>
                <a:gd name="connsiteX15" fmla="*/ 751997 w 2094916"/>
                <a:gd name="connsiteY15" fmla="*/ 204769 h 584674"/>
                <a:gd name="connsiteX16" fmla="*/ 1129761 w 2094916"/>
                <a:gd name="connsiteY16" fmla="*/ 137690 h 584674"/>
                <a:gd name="connsiteX17" fmla="*/ 1737007 w 2094916"/>
                <a:gd name="connsiteY17" fmla="*/ 144751 h 584674"/>
                <a:gd name="connsiteX18" fmla="*/ 2090140 w 2094916"/>
                <a:gd name="connsiteY18" fmla="*/ 246311 h 584674"/>
                <a:gd name="connsiteX19" fmla="*/ 1892432 w 2094916"/>
                <a:gd name="connsiteY19" fmla="*/ 330672 h 584674"/>
                <a:gd name="connsiteX20" fmla="*/ 1482811 w 2094916"/>
                <a:gd name="connsiteY20" fmla="*/ 360111 h 584674"/>
                <a:gd name="connsiteX21" fmla="*/ 928522 w 2094916"/>
                <a:gd name="connsiteY21" fmla="*/ 335398 h 584674"/>
                <a:gd name="connsiteX22" fmla="*/ 737875 w 2094916"/>
                <a:gd name="connsiteY22" fmla="*/ 275379 h 584674"/>
                <a:gd name="connsiteX23" fmla="*/ 1023846 w 2094916"/>
                <a:gd name="connsiteY23" fmla="*/ 224358 h 584674"/>
                <a:gd name="connsiteX24" fmla="*/ 1683637 w 2094916"/>
                <a:gd name="connsiteY24" fmla="*/ 253318 h 584674"/>
                <a:gd name="connsiteX25" fmla="*/ 2080780 w 2094916"/>
                <a:gd name="connsiteY25" fmla="*/ 323955 h 584674"/>
                <a:gd name="connsiteX26" fmla="*/ 1945389 w 2094916"/>
                <a:gd name="connsiteY26" fmla="*/ 402449 h 584674"/>
                <a:gd name="connsiteX27" fmla="*/ 1371151 w 2094916"/>
                <a:gd name="connsiteY27" fmla="*/ 436587 h 584674"/>
                <a:gd name="connsiteX28" fmla="*/ 946175 w 2094916"/>
                <a:gd name="connsiteY28" fmla="*/ 402477 h 584674"/>
                <a:gd name="connsiteX29" fmla="*/ 747069 w 2094916"/>
                <a:gd name="connsiteY29" fmla="*/ 348351 h 584674"/>
                <a:gd name="connsiteX30" fmla="*/ 829098 w 2094916"/>
                <a:gd name="connsiteY30" fmla="*/ 312677 h 584674"/>
                <a:gd name="connsiteX31" fmla="*/ 1006690 w 2094916"/>
                <a:gd name="connsiteY31" fmla="*/ 297703 h 584674"/>
                <a:gd name="connsiteX32" fmla="*/ 1378946 w 2094916"/>
                <a:gd name="connsiteY32" fmla="*/ 300382 h 584674"/>
                <a:gd name="connsiteX33" fmla="*/ 1722719 w 2094916"/>
                <a:gd name="connsiteY33" fmla="*/ 324697 h 584674"/>
                <a:gd name="connsiteX34" fmla="*/ 1943744 w 2094916"/>
                <a:gd name="connsiteY34" fmla="*/ 361595 h 584674"/>
                <a:gd name="connsiteX35" fmla="*/ 2073637 w 2094916"/>
                <a:gd name="connsiteY35" fmla="*/ 415830 h 584674"/>
                <a:gd name="connsiteX36" fmla="*/ 1857044 w 2094916"/>
                <a:gd name="connsiteY36" fmla="*/ 494270 h 584674"/>
                <a:gd name="connsiteX37" fmla="*/ 1372217 w 2094916"/>
                <a:gd name="connsiteY37" fmla="*/ 517816 h 584674"/>
                <a:gd name="connsiteX38" fmla="*/ 903809 w 2094916"/>
                <a:gd name="connsiteY38" fmla="*/ 476618 h 584674"/>
                <a:gd name="connsiteX39" fmla="*/ 751997 w 2094916"/>
                <a:gd name="connsiteY39" fmla="*/ 427191 h 584674"/>
                <a:gd name="connsiteX40" fmla="*/ 981811 w 2094916"/>
                <a:gd name="connsiteY40" fmla="*/ 373835 h 584674"/>
                <a:gd name="connsiteX41" fmla="*/ 1624031 w 2094916"/>
                <a:gd name="connsiteY41" fmla="*/ 388355 h 584674"/>
                <a:gd name="connsiteX42" fmla="*/ 1961645 w 2094916"/>
                <a:gd name="connsiteY42" fmla="*/ 422067 h 584674"/>
                <a:gd name="connsiteX43" fmla="*/ 2082996 w 2094916"/>
                <a:gd name="connsiteY43" fmla="*/ 480148 h 584674"/>
                <a:gd name="connsiteX44" fmla="*/ 1982496 w 2094916"/>
                <a:gd name="connsiteY44" fmla="*/ 538202 h 584674"/>
                <a:gd name="connsiteX45" fmla="*/ 1592422 w 2094916"/>
                <a:gd name="connsiteY45" fmla="*/ 582415 h 584674"/>
                <a:gd name="connsiteX46" fmla="*/ 1188466 w 2094916"/>
                <a:gd name="connsiteY46" fmla="*/ 572573 h 584674"/>
                <a:gd name="connsiteX47" fmla="*/ 859963 w 2094916"/>
                <a:gd name="connsiteY47" fmla="*/ 524107 h 584674"/>
                <a:gd name="connsiteX48" fmla="*/ 476617 w 2094916"/>
                <a:gd name="connsiteY48" fmla="*/ 427191 h 584674"/>
                <a:gd name="connsiteX49" fmla="*/ 0 w 2094916"/>
                <a:gd name="connsiteY49" fmla="*/ 285971 h 584674"/>
                <a:gd name="connsiteX0" fmla="*/ 540167 w 2094916"/>
                <a:gd name="connsiteY0" fmla="*/ 0 h 584674"/>
                <a:gd name="connsiteX1" fmla="*/ 1468689 w 2094916"/>
                <a:gd name="connsiteY1" fmla="*/ 10592 h 584674"/>
                <a:gd name="connsiteX2" fmla="*/ 1920593 w 2094916"/>
                <a:gd name="connsiteY2" fmla="*/ 49427 h 584674"/>
                <a:gd name="connsiteX3" fmla="*/ 2084146 w 2094916"/>
                <a:gd name="connsiteY3" fmla="*/ 129036 h 584674"/>
                <a:gd name="connsiteX4" fmla="*/ 1835861 w 2094916"/>
                <a:gd name="connsiteY4" fmla="*/ 208300 h 584674"/>
                <a:gd name="connsiteX5" fmla="*/ 1397997 w 2094916"/>
                <a:gd name="connsiteY5" fmla="*/ 219317 h 584674"/>
                <a:gd name="connsiteX6" fmla="*/ 776711 w 2094916"/>
                <a:gd name="connsiteY6" fmla="*/ 158873 h 584674"/>
                <a:gd name="connsiteX7" fmla="*/ 896748 w 2094916"/>
                <a:gd name="connsiteY7" fmla="*/ 87466 h 584674"/>
                <a:gd name="connsiteX8" fmla="*/ 1386255 w 2094916"/>
                <a:gd name="connsiteY8" fmla="*/ 62752 h 584674"/>
                <a:gd name="connsiteX9" fmla="*/ 1766566 w 2094916"/>
                <a:gd name="connsiteY9" fmla="*/ 86669 h 584674"/>
                <a:gd name="connsiteX10" fmla="*/ 2008442 w 2094916"/>
                <a:gd name="connsiteY10" fmla="*/ 136096 h 584674"/>
                <a:gd name="connsiteX11" fmla="*/ 2075199 w 2094916"/>
                <a:gd name="connsiteY11" fmla="*/ 209866 h 584674"/>
                <a:gd name="connsiteX12" fmla="*/ 1832331 w 2094916"/>
                <a:gd name="connsiteY12" fmla="*/ 268318 h 584674"/>
                <a:gd name="connsiteX13" fmla="*/ 1451037 w 2094916"/>
                <a:gd name="connsiteY13" fmla="*/ 296562 h 584674"/>
                <a:gd name="connsiteX14" fmla="*/ 917931 w 2094916"/>
                <a:gd name="connsiteY14" fmla="*/ 257727 h 584674"/>
                <a:gd name="connsiteX15" fmla="*/ 751997 w 2094916"/>
                <a:gd name="connsiteY15" fmla="*/ 204769 h 584674"/>
                <a:gd name="connsiteX16" fmla="*/ 1129761 w 2094916"/>
                <a:gd name="connsiteY16" fmla="*/ 137690 h 584674"/>
                <a:gd name="connsiteX17" fmla="*/ 1737007 w 2094916"/>
                <a:gd name="connsiteY17" fmla="*/ 144751 h 584674"/>
                <a:gd name="connsiteX18" fmla="*/ 2090140 w 2094916"/>
                <a:gd name="connsiteY18" fmla="*/ 246311 h 584674"/>
                <a:gd name="connsiteX19" fmla="*/ 1892432 w 2094916"/>
                <a:gd name="connsiteY19" fmla="*/ 330672 h 584674"/>
                <a:gd name="connsiteX20" fmla="*/ 1482811 w 2094916"/>
                <a:gd name="connsiteY20" fmla="*/ 360111 h 584674"/>
                <a:gd name="connsiteX21" fmla="*/ 928522 w 2094916"/>
                <a:gd name="connsiteY21" fmla="*/ 335398 h 584674"/>
                <a:gd name="connsiteX22" fmla="*/ 737875 w 2094916"/>
                <a:gd name="connsiteY22" fmla="*/ 275379 h 584674"/>
                <a:gd name="connsiteX23" fmla="*/ 1030990 w 2094916"/>
                <a:gd name="connsiteY23" fmla="*/ 235320 h 584674"/>
                <a:gd name="connsiteX24" fmla="*/ 1683637 w 2094916"/>
                <a:gd name="connsiteY24" fmla="*/ 253318 h 584674"/>
                <a:gd name="connsiteX25" fmla="*/ 2080780 w 2094916"/>
                <a:gd name="connsiteY25" fmla="*/ 323955 h 584674"/>
                <a:gd name="connsiteX26" fmla="*/ 1945389 w 2094916"/>
                <a:gd name="connsiteY26" fmla="*/ 402449 h 584674"/>
                <a:gd name="connsiteX27" fmla="*/ 1371151 w 2094916"/>
                <a:gd name="connsiteY27" fmla="*/ 436587 h 584674"/>
                <a:gd name="connsiteX28" fmla="*/ 946175 w 2094916"/>
                <a:gd name="connsiteY28" fmla="*/ 402477 h 584674"/>
                <a:gd name="connsiteX29" fmla="*/ 747069 w 2094916"/>
                <a:gd name="connsiteY29" fmla="*/ 348351 h 584674"/>
                <a:gd name="connsiteX30" fmla="*/ 829098 w 2094916"/>
                <a:gd name="connsiteY30" fmla="*/ 312677 h 584674"/>
                <a:gd name="connsiteX31" fmla="*/ 1006690 w 2094916"/>
                <a:gd name="connsiteY31" fmla="*/ 297703 h 584674"/>
                <a:gd name="connsiteX32" fmla="*/ 1378946 w 2094916"/>
                <a:gd name="connsiteY32" fmla="*/ 300382 h 584674"/>
                <a:gd name="connsiteX33" fmla="*/ 1722719 w 2094916"/>
                <a:gd name="connsiteY33" fmla="*/ 324697 h 584674"/>
                <a:gd name="connsiteX34" fmla="*/ 1943744 w 2094916"/>
                <a:gd name="connsiteY34" fmla="*/ 361595 h 584674"/>
                <a:gd name="connsiteX35" fmla="*/ 2073637 w 2094916"/>
                <a:gd name="connsiteY35" fmla="*/ 415830 h 584674"/>
                <a:gd name="connsiteX36" fmla="*/ 1857044 w 2094916"/>
                <a:gd name="connsiteY36" fmla="*/ 494270 h 584674"/>
                <a:gd name="connsiteX37" fmla="*/ 1372217 w 2094916"/>
                <a:gd name="connsiteY37" fmla="*/ 517816 h 584674"/>
                <a:gd name="connsiteX38" fmla="*/ 903809 w 2094916"/>
                <a:gd name="connsiteY38" fmla="*/ 476618 h 584674"/>
                <a:gd name="connsiteX39" fmla="*/ 751997 w 2094916"/>
                <a:gd name="connsiteY39" fmla="*/ 427191 h 584674"/>
                <a:gd name="connsiteX40" fmla="*/ 981811 w 2094916"/>
                <a:gd name="connsiteY40" fmla="*/ 373835 h 584674"/>
                <a:gd name="connsiteX41" fmla="*/ 1624031 w 2094916"/>
                <a:gd name="connsiteY41" fmla="*/ 388355 h 584674"/>
                <a:gd name="connsiteX42" fmla="*/ 1961645 w 2094916"/>
                <a:gd name="connsiteY42" fmla="*/ 422067 h 584674"/>
                <a:gd name="connsiteX43" fmla="*/ 2082996 w 2094916"/>
                <a:gd name="connsiteY43" fmla="*/ 480148 h 584674"/>
                <a:gd name="connsiteX44" fmla="*/ 1982496 w 2094916"/>
                <a:gd name="connsiteY44" fmla="*/ 538202 h 584674"/>
                <a:gd name="connsiteX45" fmla="*/ 1592422 w 2094916"/>
                <a:gd name="connsiteY45" fmla="*/ 582415 h 584674"/>
                <a:gd name="connsiteX46" fmla="*/ 1188466 w 2094916"/>
                <a:gd name="connsiteY46" fmla="*/ 572573 h 584674"/>
                <a:gd name="connsiteX47" fmla="*/ 859963 w 2094916"/>
                <a:gd name="connsiteY47" fmla="*/ 524107 h 584674"/>
                <a:gd name="connsiteX48" fmla="*/ 476617 w 2094916"/>
                <a:gd name="connsiteY48" fmla="*/ 427191 h 584674"/>
                <a:gd name="connsiteX49" fmla="*/ 0 w 2094916"/>
                <a:gd name="connsiteY49" fmla="*/ 285971 h 584674"/>
                <a:gd name="connsiteX0" fmla="*/ 540167 w 2094916"/>
                <a:gd name="connsiteY0" fmla="*/ 0 h 584674"/>
                <a:gd name="connsiteX1" fmla="*/ 1468689 w 2094916"/>
                <a:gd name="connsiteY1" fmla="*/ 10592 h 584674"/>
                <a:gd name="connsiteX2" fmla="*/ 1920593 w 2094916"/>
                <a:gd name="connsiteY2" fmla="*/ 49427 h 584674"/>
                <a:gd name="connsiteX3" fmla="*/ 2084146 w 2094916"/>
                <a:gd name="connsiteY3" fmla="*/ 129036 h 584674"/>
                <a:gd name="connsiteX4" fmla="*/ 1835861 w 2094916"/>
                <a:gd name="connsiteY4" fmla="*/ 208300 h 584674"/>
                <a:gd name="connsiteX5" fmla="*/ 1397997 w 2094916"/>
                <a:gd name="connsiteY5" fmla="*/ 219317 h 584674"/>
                <a:gd name="connsiteX6" fmla="*/ 776711 w 2094916"/>
                <a:gd name="connsiteY6" fmla="*/ 158873 h 584674"/>
                <a:gd name="connsiteX7" fmla="*/ 896748 w 2094916"/>
                <a:gd name="connsiteY7" fmla="*/ 87466 h 584674"/>
                <a:gd name="connsiteX8" fmla="*/ 1386255 w 2094916"/>
                <a:gd name="connsiteY8" fmla="*/ 62752 h 584674"/>
                <a:gd name="connsiteX9" fmla="*/ 1766566 w 2094916"/>
                <a:gd name="connsiteY9" fmla="*/ 86669 h 584674"/>
                <a:gd name="connsiteX10" fmla="*/ 2008442 w 2094916"/>
                <a:gd name="connsiteY10" fmla="*/ 136096 h 584674"/>
                <a:gd name="connsiteX11" fmla="*/ 2075199 w 2094916"/>
                <a:gd name="connsiteY11" fmla="*/ 209866 h 584674"/>
                <a:gd name="connsiteX12" fmla="*/ 1832331 w 2094916"/>
                <a:gd name="connsiteY12" fmla="*/ 268318 h 584674"/>
                <a:gd name="connsiteX13" fmla="*/ 1446275 w 2094916"/>
                <a:gd name="connsiteY13" fmla="*/ 290298 h 584674"/>
                <a:gd name="connsiteX14" fmla="*/ 917931 w 2094916"/>
                <a:gd name="connsiteY14" fmla="*/ 257727 h 584674"/>
                <a:gd name="connsiteX15" fmla="*/ 751997 w 2094916"/>
                <a:gd name="connsiteY15" fmla="*/ 204769 h 584674"/>
                <a:gd name="connsiteX16" fmla="*/ 1129761 w 2094916"/>
                <a:gd name="connsiteY16" fmla="*/ 137690 h 584674"/>
                <a:gd name="connsiteX17" fmla="*/ 1737007 w 2094916"/>
                <a:gd name="connsiteY17" fmla="*/ 144751 h 584674"/>
                <a:gd name="connsiteX18" fmla="*/ 2090140 w 2094916"/>
                <a:gd name="connsiteY18" fmla="*/ 246311 h 584674"/>
                <a:gd name="connsiteX19" fmla="*/ 1892432 w 2094916"/>
                <a:gd name="connsiteY19" fmla="*/ 330672 h 584674"/>
                <a:gd name="connsiteX20" fmla="*/ 1482811 w 2094916"/>
                <a:gd name="connsiteY20" fmla="*/ 360111 h 584674"/>
                <a:gd name="connsiteX21" fmla="*/ 928522 w 2094916"/>
                <a:gd name="connsiteY21" fmla="*/ 335398 h 584674"/>
                <a:gd name="connsiteX22" fmla="*/ 737875 w 2094916"/>
                <a:gd name="connsiteY22" fmla="*/ 275379 h 584674"/>
                <a:gd name="connsiteX23" fmla="*/ 1030990 w 2094916"/>
                <a:gd name="connsiteY23" fmla="*/ 235320 h 584674"/>
                <a:gd name="connsiteX24" fmla="*/ 1683637 w 2094916"/>
                <a:gd name="connsiteY24" fmla="*/ 253318 h 584674"/>
                <a:gd name="connsiteX25" fmla="*/ 2080780 w 2094916"/>
                <a:gd name="connsiteY25" fmla="*/ 323955 h 584674"/>
                <a:gd name="connsiteX26" fmla="*/ 1945389 w 2094916"/>
                <a:gd name="connsiteY26" fmla="*/ 402449 h 584674"/>
                <a:gd name="connsiteX27" fmla="*/ 1371151 w 2094916"/>
                <a:gd name="connsiteY27" fmla="*/ 436587 h 584674"/>
                <a:gd name="connsiteX28" fmla="*/ 946175 w 2094916"/>
                <a:gd name="connsiteY28" fmla="*/ 402477 h 584674"/>
                <a:gd name="connsiteX29" fmla="*/ 747069 w 2094916"/>
                <a:gd name="connsiteY29" fmla="*/ 348351 h 584674"/>
                <a:gd name="connsiteX30" fmla="*/ 829098 w 2094916"/>
                <a:gd name="connsiteY30" fmla="*/ 312677 h 584674"/>
                <a:gd name="connsiteX31" fmla="*/ 1006690 w 2094916"/>
                <a:gd name="connsiteY31" fmla="*/ 297703 h 584674"/>
                <a:gd name="connsiteX32" fmla="*/ 1378946 w 2094916"/>
                <a:gd name="connsiteY32" fmla="*/ 300382 h 584674"/>
                <a:gd name="connsiteX33" fmla="*/ 1722719 w 2094916"/>
                <a:gd name="connsiteY33" fmla="*/ 324697 h 584674"/>
                <a:gd name="connsiteX34" fmla="*/ 1943744 w 2094916"/>
                <a:gd name="connsiteY34" fmla="*/ 361595 h 584674"/>
                <a:gd name="connsiteX35" fmla="*/ 2073637 w 2094916"/>
                <a:gd name="connsiteY35" fmla="*/ 415830 h 584674"/>
                <a:gd name="connsiteX36" fmla="*/ 1857044 w 2094916"/>
                <a:gd name="connsiteY36" fmla="*/ 494270 h 584674"/>
                <a:gd name="connsiteX37" fmla="*/ 1372217 w 2094916"/>
                <a:gd name="connsiteY37" fmla="*/ 517816 h 584674"/>
                <a:gd name="connsiteX38" fmla="*/ 903809 w 2094916"/>
                <a:gd name="connsiteY38" fmla="*/ 476618 h 584674"/>
                <a:gd name="connsiteX39" fmla="*/ 751997 w 2094916"/>
                <a:gd name="connsiteY39" fmla="*/ 427191 h 584674"/>
                <a:gd name="connsiteX40" fmla="*/ 981811 w 2094916"/>
                <a:gd name="connsiteY40" fmla="*/ 373835 h 584674"/>
                <a:gd name="connsiteX41" fmla="*/ 1624031 w 2094916"/>
                <a:gd name="connsiteY41" fmla="*/ 388355 h 584674"/>
                <a:gd name="connsiteX42" fmla="*/ 1961645 w 2094916"/>
                <a:gd name="connsiteY42" fmla="*/ 422067 h 584674"/>
                <a:gd name="connsiteX43" fmla="*/ 2082996 w 2094916"/>
                <a:gd name="connsiteY43" fmla="*/ 480148 h 584674"/>
                <a:gd name="connsiteX44" fmla="*/ 1982496 w 2094916"/>
                <a:gd name="connsiteY44" fmla="*/ 538202 h 584674"/>
                <a:gd name="connsiteX45" fmla="*/ 1592422 w 2094916"/>
                <a:gd name="connsiteY45" fmla="*/ 582415 h 584674"/>
                <a:gd name="connsiteX46" fmla="*/ 1188466 w 2094916"/>
                <a:gd name="connsiteY46" fmla="*/ 572573 h 584674"/>
                <a:gd name="connsiteX47" fmla="*/ 859963 w 2094916"/>
                <a:gd name="connsiteY47" fmla="*/ 524107 h 584674"/>
                <a:gd name="connsiteX48" fmla="*/ 476617 w 2094916"/>
                <a:gd name="connsiteY48" fmla="*/ 427191 h 584674"/>
                <a:gd name="connsiteX49" fmla="*/ 0 w 2094916"/>
                <a:gd name="connsiteY49" fmla="*/ 285971 h 584674"/>
                <a:gd name="connsiteX0" fmla="*/ 540167 w 2094916"/>
                <a:gd name="connsiteY0" fmla="*/ 0 h 584674"/>
                <a:gd name="connsiteX1" fmla="*/ 1468689 w 2094916"/>
                <a:gd name="connsiteY1" fmla="*/ 10592 h 584674"/>
                <a:gd name="connsiteX2" fmla="*/ 1920593 w 2094916"/>
                <a:gd name="connsiteY2" fmla="*/ 49427 h 584674"/>
                <a:gd name="connsiteX3" fmla="*/ 2084146 w 2094916"/>
                <a:gd name="connsiteY3" fmla="*/ 129036 h 584674"/>
                <a:gd name="connsiteX4" fmla="*/ 1835861 w 2094916"/>
                <a:gd name="connsiteY4" fmla="*/ 208300 h 584674"/>
                <a:gd name="connsiteX5" fmla="*/ 1397997 w 2094916"/>
                <a:gd name="connsiteY5" fmla="*/ 219317 h 584674"/>
                <a:gd name="connsiteX6" fmla="*/ 776711 w 2094916"/>
                <a:gd name="connsiteY6" fmla="*/ 158873 h 584674"/>
                <a:gd name="connsiteX7" fmla="*/ 896748 w 2094916"/>
                <a:gd name="connsiteY7" fmla="*/ 87466 h 584674"/>
                <a:gd name="connsiteX8" fmla="*/ 1386255 w 2094916"/>
                <a:gd name="connsiteY8" fmla="*/ 62752 h 584674"/>
                <a:gd name="connsiteX9" fmla="*/ 1766566 w 2094916"/>
                <a:gd name="connsiteY9" fmla="*/ 86669 h 584674"/>
                <a:gd name="connsiteX10" fmla="*/ 2008442 w 2094916"/>
                <a:gd name="connsiteY10" fmla="*/ 136096 h 584674"/>
                <a:gd name="connsiteX11" fmla="*/ 2075199 w 2094916"/>
                <a:gd name="connsiteY11" fmla="*/ 209866 h 584674"/>
                <a:gd name="connsiteX12" fmla="*/ 1832331 w 2094916"/>
                <a:gd name="connsiteY12" fmla="*/ 268318 h 584674"/>
                <a:gd name="connsiteX13" fmla="*/ 1446275 w 2094916"/>
                <a:gd name="connsiteY13" fmla="*/ 290298 h 584674"/>
                <a:gd name="connsiteX14" fmla="*/ 917931 w 2094916"/>
                <a:gd name="connsiteY14" fmla="*/ 251463 h 584674"/>
                <a:gd name="connsiteX15" fmla="*/ 751997 w 2094916"/>
                <a:gd name="connsiteY15" fmla="*/ 204769 h 584674"/>
                <a:gd name="connsiteX16" fmla="*/ 1129761 w 2094916"/>
                <a:gd name="connsiteY16" fmla="*/ 137690 h 584674"/>
                <a:gd name="connsiteX17" fmla="*/ 1737007 w 2094916"/>
                <a:gd name="connsiteY17" fmla="*/ 144751 h 584674"/>
                <a:gd name="connsiteX18" fmla="*/ 2090140 w 2094916"/>
                <a:gd name="connsiteY18" fmla="*/ 246311 h 584674"/>
                <a:gd name="connsiteX19" fmla="*/ 1892432 w 2094916"/>
                <a:gd name="connsiteY19" fmla="*/ 330672 h 584674"/>
                <a:gd name="connsiteX20" fmla="*/ 1482811 w 2094916"/>
                <a:gd name="connsiteY20" fmla="*/ 360111 h 584674"/>
                <a:gd name="connsiteX21" fmla="*/ 928522 w 2094916"/>
                <a:gd name="connsiteY21" fmla="*/ 335398 h 584674"/>
                <a:gd name="connsiteX22" fmla="*/ 737875 w 2094916"/>
                <a:gd name="connsiteY22" fmla="*/ 275379 h 584674"/>
                <a:gd name="connsiteX23" fmla="*/ 1030990 w 2094916"/>
                <a:gd name="connsiteY23" fmla="*/ 235320 h 584674"/>
                <a:gd name="connsiteX24" fmla="*/ 1683637 w 2094916"/>
                <a:gd name="connsiteY24" fmla="*/ 253318 h 584674"/>
                <a:gd name="connsiteX25" fmla="*/ 2080780 w 2094916"/>
                <a:gd name="connsiteY25" fmla="*/ 323955 h 584674"/>
                <a:gd name="connsiteX26" fmla="*/ 1945389 w 2094916"/>
                <a:gd name="connsiteY26" fmla="*/ 402449 h 584674"/>
                <a:gd name="connsiteX27" fmla="*/ 1371151 w 2094916"/>
                <a:gd name="connsiteY27" fmla="*/ 436587 h 584674"/>
                <a:gd name="connsiteX28" fmla="*/ 946175 w 2094916"/>
                <a:gd name="connsiteY28" fmla="*/ 402477 h 584674"/>
                <a:gd name="connsiteX29" fmla="*/ 747069 w 2094916"/>
                <a:gd name="connsiteY29" fmla="*/ 348351 h 584674"/>
                <a:gd name="connsiteX30" fmla="*/ 829098 w 2094916"/>
                <a:gd name="connsiteY30" fmla="*/ 312677 h 584674"/>
                <a:gd name="connsiteX31" fmla="*/ 1006690 w 2094916"/>
                <a:gd name="connsiteY31" fmla="*/ 297703 h 584674"/>
                <a:gd name="connsiteX32" fmla="*/ 1378946 w 2094916"/>
                <a:gd name="connsiteY32" fmla="*/ 300382 h 584674"/>
                <a:gd name="connsiteX33" fmla="*/ 1722719 w 2094916"/>
                <a:gd name="connsiteY33" fmla="*/ 324697 h 584674"/>
                <a:gd name="connsiteX34" fmla="*/ 1943744 w 2094916"/>
                <a:gd name="connsiteY34" fmla="*/ 361595 h 584674"/>
                <a:gd name="connsiteX35" fmla="*/ 2073637 w 2094916"/>
                <a:gd name="connsiteY35" fmla="*/ 415830 h 584674"/>
                <a:gd name="connsiteX36" fmla="*/ 1857044 w 2094916"/>
                <a:gd name="connsiteY36" fmla="*/ 494270 h 584674"/>
                <a:gd name="connsiteX37" fmla="*/ 1372217 w 2094916"/>
                <a:gd name="connsiteY37" fmla="*/ 517816 h 584674"/>
                <a:gd name="connsiteX38" fmla="*/ 903809 w 2094916"/>
                <a:gd name="connsiteY38" fmla="*/ 476618 h 584674"/>
                <a:gd name="connsiteX39" fmla="*/ 751997 w 2094916"/>
                <a:gd name="connsiteY39" fmla="*/ 427191 h 584674"/>
                <a:gd name="connsiteX40" fmla="*/ 981811 w 2094916"/>
                <a:gd name="connsiteY40" fmla="*/ 373835 h 584674"/>
                <a:gd name="connsiteX41" fmla="*/ 1624031 w 2094916"/>
                <a:gd name="connsiteY41" fmla="*/ 388355 h 584674"/>
                <a:gd name="connsiteX42" fmla="*/ 1961645 w 2094916"/>
                <a:gd name="connsiteY42" fmla="*/ 422067 h 584674"/>
                <a:gd name="connsiteX43" fmla="*/ 2082996 w 2094916"/>
                <a:gd name="connsiteY43" fmla="*/ 480148 h 584674"/>
                <a:gd name="connsiteX44" fmla="*/ 1982496 w 2094916"/>
                <a:gd name="connsiteY44" fmla="*/ 538202 h 584674"/>
                <a:gd name="connsiteX45" fmla="*/ 1592422 w 2094916"/>
                <a:gd name="connsiteY45" fmla="*/ 582415 h 584674"/>
                <a:gd name="connsiteX46" fmla="*/ 1188466 w 2094916"/>
                <a:gd name="connsiteY46" fmla="*/ 572573 h 584674"/>
                <a:gd name="connsiteX47" fmla="*/ 859963 w 2094916"/>
                <a:gd name="connsiteY47" fmla="*/ 524107 h 584674"/>
                <a:gd name="connsiteX48" fmla="*/ 476617 w 2094916"/>
                <a:gd name="connsiteY48" fmla="*/ 427191 h 584674"/>
                <a:gd name="connsiteX49" fmla="*/ 0 w 2094916"/>
                <a:gd name="connsiteY49" fmla="*/ 285971 h 584674"/>
                <a:gd name="connsiteX0" fmla="*/ 540167 w 2094916"/>
                <a:gd name="connsiteY0" fmla="*/ 0 h 584674"/>
                <a:gd name="connsiteX1" fmla="*/ 1468689 w 2094916"/>
                <a:gd name="connsiteY1" fmla="*/ 10592 h 584674"/>
                <a:gd name="connsiteX2" fmla="*/ 1920593 w 2094916"/>
                <a:gd name="connsiteY2" fmla="*/ 49427 h 584674"/>
                <a:gd name="connsiteX3" fmla="*/ 2084146 w 2094916"/>
                <a:gd name="connsiteY3" fmla="*/ 129036 h 584674"/>
                <a:gd name="connsiteX4" fmla="*/ 1835861 w 2094916"/>
                <a:gd name="connsiteY4" fmla="*/ 208300 h 584674"/>
                <a:gd name="connsiteX5" fmla="*/ 1397997 w 2094916"/>
                <a:gd name="connsiteY5" fmla="*/ 219317 h 584674"/>
                <a:gd name="connsiteX6" fmla="*/ 776711 w 2094916"/>
                <a:gd name="connsiteY6" fmla="*/ 158873 h 584674"/>
                <a:gd name="connsiteX7" fmla="*/ 896748 w 2094916"/>
                <a:gd name="connsiteY7" fmla="*/ 87466 h 584674"/>
                <a:gd name="connsiteX8" fmla="*/ 1386255 w 2094916"/>
                <a:gd name="connsiteY8" fmla="*/ 62752 h 584674"/>
                <a:gd name="connsiteX9" fmla="*/ 1766566 w 2094916"/>
                <a:gd name="connsiteY9" fmla="*/ 86669 h 584674"/>
                <a:gd name="connsiteX10" fmla="*/ 2008442 w 2094916"/>
                <a:gd name="connsiteY10" fmla="*/ 136096 h 584674"/>
                <a:gd name="connsiteX11" fmla="*/ 2075199 w 2094916"/>
                <a:gd name="connsiteY11" fmla="*/ 209866 h 584674"/>
                <a:gd name="connsiteX12" fmla="*/ 1832331 w 2094916"/>
                <a:gd name="connsiteY12" fmla="*/ 268318 h 584674"/>
                <a:gd name="connsiteX13" fmla="*/ 1443894 w 2094916"/>
                <a:gd name="connsiteY13" fmla="*/ 284034 h 584674"/>
                <a:gd name="connsiteX14" fmla="*/ 917931 w 2094916"/>
                <a:gd name="connsiteY14" fmla="*/ 251463 h 584674"/>
                <a:gd name="connsiteX15" fmla="*/ 751997 w 2094916"/>
                <a:gd name="connsiteY15" fmla="*/ 204769 h 584674"/>
                <a:gd name="connsiteX16" fmla="*/ 1129761 w 2094916"/>
                <a:gd name="connsiteY16" fmla="*/ 137690 h 584674"/>
                <a:gd name="connsiteX17" fmla="*/ 1737007 w 2094916"/>
                <a:gd name="connsiteY17" fmla="*/ 144751 h 584674"/>
                <a:gd name="connsiteX18" fmla="*/ 2090140 w 2094916"/>
                <a:gd name="connsiteY18" fmla="*/ 246311 h 584674"/>
                <a:gd name="connsiteX19" fmla="*/ 1892432 w 2094916"/>
                <a:gd name="connsiteY19" fmla="*/ 330672 h 584674"/>
                <a:gd name="connsiteX20" fmla="*/ 1482811 w 2094916"/>
                <a:gd name="connsiteY20" fmla="*/ 360111 h 584674"/>
                <a:gd name="connsiteX21" fmla="*/ 928522 w 2094916"/>
                <a:gd name="connsiteY21" fmla="*/ 335398 h 584674"/>
                <a:gd name="connsiteX22" fmla="*/ 737875 w 2094916"/>
                <a:gd name="connsiteY22" fmla="*/ 275379 h 584674"/>
                <a:gd name="connsiteX23" fmla="*/ 1030990 w 2094916"/>
                <a:gd name="connsiteY23" fmla="*/ 235320 h 584674"/>
                <a:gd name="connsiteX24" fmla="*/ 1683637 w 2094916"/>
                <a:gd name="connsiteY24" fmla="*/ 253318 h 584674"/>
                <a:gd name="connsiteX25" fmla="*/ 2080780 w 2094916"/>
                <a:gd name="connsiteY25" fmla="*/ 323955 h 584674"/>
                <a:gd name="connsiteX26" fmla="*/ 1945389 w 2094916"/>
                <a:gd name="connsiteY26" fmla="*/ 402449 h 584674"/>
                <a:gd name="connsiteX27" fmla="*/ 1371151 w 2094916"/>
                <a:gd name="connsiteY27" fmla="*/ 436587 h 584674"/>
                <a:gd name="connsiteX28" fmla="*/ 946175 w 2094916"/>
                <a:gd name="connsiteY28" fmla="*/ 402477 h 584674"/>
                <a:gd name="connsiteX29" fmla="*/ 747069 w 2094916"/>
                <a:gd name="connsiteY29" fmla="*/ 348351 h 584674"/>
                <a:gd name="connsiteX30" fmla="*/ 829098 w 2094916"/>
                <a:gd name="connsiteY30" fmla="*/ 312677 h 584674"/>
                <a:gd name="connsiteX31" fmla="*/ 1006690 w 2094916"/>
                <a:gd name="connsiteY31" fmla="*/ 297703 h 584674"/>
                <a:gd name="connsiteX32" fmla="*/ 1378946 w 2094916"/>
                <a:gd name="connsiteY32" fmla="*/ 300382 h 584674"/>
                <a:gd name="connsiteX33" fmla="*/ 1722719 w 2094916"/>
                <a:gd name="connsiteY33" fmla="*/ 324697 h 584674"/>
                <a:gd name="connsiteX34" fmla="*/ 1943744 w 2094916"/>
                <a:gd name="connsiteY34" fmla="*/ 361595 h 584674"/>
                <a:gd name="connsiteX35" fmla="*/ 2073637 w 2094916"/>
                <a:gd name="connsiteY35" fmla="*/ 415830 h 584674"/>
                <a:gd name="connsiteX36" fmla="*/ 1857044 w 2094916"/>
                <a:gd name="connsiteY36" fmla="*/ 494270 h 584674"/>
                <a:gd name="connsiteX37" fmla="*/ 1372217 w 2094916"/>
                <a:gd name="connsiteY37" fmla="*/ 517816 h 584674"/>
                <a:gd name="connsiteX38" fmla="*/ 903809 w 2094916"/>
                <a:gd name="connsiteY38" fmla="*/ 476618 h 584674"/>
                <a:gd name="connsiteX39" fmla="*/ 751997 w 2094916"/>
                <a:gd name="connsiteY39" fmla="*/ 427191 h 584674"/>
                <a:gd name="connsiteX40" fmla="*/ 981811 w 2094916"/>
                <a:gd name="connsiteY40" fmla="*/ 373835 h 584674"/>
                <a:gd name="connsiteX41" fmla="*/ 1624031 w 2094916"/>
                <a:gd name="connsiteY41" fmla="*/ 388355 h 584674"/>
                <a:gd name="connsiteX42" fmla="*/ 1961645 w 2094916"/>
                <a:gd name="connsiteY42" fmla="*/ 422067 h 584674"/>
                <a:gd name="connsiteX43" fmla="*/ 2082996 w 2094916"/>
                <a:gd name="connsiteY43" fmla="*/ 480148 h 584674"/>
                <a:gd name="connsiteX44" fmla="*/ 1982496 w 2094916"/>
                <a:gd name="connsiteY44" fmla="*/ 538202 h 584674"/>
                <a:gd name="connsiteX45" fmla="*/ 1592422 w 2094916"/>
                <a:gd name="connsiteY45" fmla="*/ 582415 h 584674"/>
                <a:gd name="connsiteX46" fmla="*/ 1188466 w 2094916"/>
                <a:gd name="connsiteY46" fmla="*/ 572573 h 584674"/>
                <a:gd name="connsiteX47" fmla="*/ 859963 w 2094916"/>
                <a:gd name="connsiteY47" fmla="*/ 524107 h 584674"/>
                <a:gd name="connsiteX48" fmla="*/ 476617 w 2094916"/>
                <a:gd name="connsiteY48" fmla="*/ 427191 h 584674"/>
                <a:gd name="connsiteX49" fmla="*/ 0 w 2094916"/>
                <a:gd name="connsiteY49" fmla="*/ 285971 h 584674"/>
                <a:gd name="connsiteX0" fmla="*/ 540167 w 2094916"/>
                <a:gd name="connsiteY0" fmla="*/ 0 h 584674"/>
                <a:gd name="connsiteX1" fmla="*/ 1468689 w 2094916"/>
                <a:gd name="connsiteY1" fmla="*/ 10592 h 584674"/>
                <a:gd name="connsiteX2" fmla="*/ 1920593 w 2094916"/>
                <a:gd name="connsiteY2" fmla="*/ 49427 h 584674"/>
                <a:gd name="connsiteX3" fmla="*/ 2084146 w 2094916"/>
                <a:gd name="connsiteY3" fmla="*/ 129036 h 584674"/>
                <a:gd name="connsiteX4" fmla="*/ 1831098 w 2094916"/>
                <a:gd name="connsiteY4" fmla="*/ 203602 h 584674"/>
                <a:gd name="connsiteX5" fmla="*/ 1397997 w 2094916"/>
                <a:gd name="connsiteY5" fmla="*/ 219317 h 584674"/>
                <a:gd name="connsiteX6" fmla="*/ 776711 w 2094916"/>
                <a:gd name="connsiteY6" fmla="*/ 158873 h 584674"/>
                <a:gd name="connsiteX7" fmla="*/ 896748 w 2094916"/>
                <a:gd name="connsiteY7" fmla="*/ 87466 h 584674"/>
                <a:gd name="connsiteX8" fmla="*/ 1386255 w 2094916"/>
                <a:gd name="connsiteY8" fmla="*/ 62752 h 584674"/>
                <a:gd name="connsiteX9" fmla="*/ 1766566 w 2094916"/>
                <a:gd name="connsiteY9" fmla="*/ 86669 h 584674"/>
                <a:gd name="connsiteX10" fmla="*/ 2008442 w 2094916"/>
                <a:gd name="connsiteY10" fmla="*/ 136096 h 584674"/>
                <a:gd name="connsiteX11" fmla="*/ 2075199 w 2094916"/>
                <a:gd name="connsiteY11" fmla="*/ 209866 h 584674"/>
                <a:gd name="connsiteX12" fmla="*/ 1832331 w 2094916"/>
                <a:gd name="connsiteY12" fmla="*/ 268318 h 584674"/>
                <a:gd name="connsiteX13" fmla="*/ 1443894 w 2094916"/>
                <a:gd name="connsiteY13" fmla="*/ 284034 h 584674"/>
                <a:gd name="connsiteX14" fmla="*/ 917931 w 2094916"/>
                <a:gd name="connsiteY14" fmla="*/ 251463 h 584674"/>
                <a:gd name="connsiteX15" fmla="*/ 751997 w 2094916"/>
                <a:gd name="connsiteY15" fmla="*/ 204769 h 584674"/>
                <a:gd name="connsiteX16" fmla="*/ 1129761 w 2094916"/>
                <a:gd name="connsiteY16" fmla="*/ 137690 h 584674"/>
                <a:gd name="connsiteX17" fmla="*/ 1737007 w 2094916"/>
                <a:gd name="connsiteY17" fmla="*/ 144751 h 584674"/>
                <a:gd name="connsiteX18" fmla="*/ 2090140 w 2094916"/>
                <a:gd name="connsiteY18" fmla="*/ 246311 h 584674"/>
                <a:gd name="connsiteX19" fmla="*/ 1892432 w 2094916"/>
                <a:gd name="connsiteY19" fmla="*/ 330672 h 584674"/>
                <a:gd name="connsiteX20" fmla="*/ 1482811 w 2094916"/>
                <a:gd name="connsiteY20" fmla="*/ 360111 h 584674"/>
                <a:gd name="connsiteX21" fmla="*/ 928522 w 2094916"/>
                <a:gd name="connsiteY21" fmla="*/ 335398 h 584674"/>
                <a:gd name="connsiteX22" fmla="*/ 737875 w 2094916"/>
                <a:gd name="connsiteY22" fmla="*/ 275379 h 584674"/>
                <a:gd name="connsiteX23" fmla="*/ 1030990 w 2094916"/>
                <a:gd name="connsiteY23" fmla="*/ 235320 h 584674"/>
                <a:gd name="connsiteX24" fmla="*/ 1683637 w 2094916"/>
                <a:gd name="connsiteY24" fmla="*/ 253318 h 584674"/>
                <a:gd name="connsiteX25" fmla="*/ 2080780 w 2094916"/>
                <a:gd name="connsiteY25" fmla="*/ 323955 h 584674"/>
                <a:gd name="connsiteX26" fmla="*/ 1945389 w 2094916"/>
                <a:gd name="connsiteY26" fmla="*/ 402449 h 584674"/>
                <a:gd name="connsiteX27" fmla="*/ 1371151 w 2094916"/>
                <a:gd name="connsiteY27" fmla="*/ 436587 h 584674"/>
                <a:gd name="connsiteX28" fmla="*/ 946175 w 2094916"/>
                <a:gd name="connsiteY28" fmla="*/ 402477 h 584674"/>
                <a:gd name="connsiteX29" fmla="*/ 747069 w 2094916"/>
                <a:gd name="connsiteY29" fmla="*/ 348351 h 584674"/>
                <a:gd name="connsiteX30" fmla="*/ 829098 w 2094916"/>
                <a:gd name="connsiteY30" fmla="*/ 312677 h 584674"/>
                <a:gd name="connsiteX31" fmla="*/ 1006690 w 2094916"/>
                <a:gd name="connsiteY31" fmla="*/ 297703 h 584674"/>
                <a:gd name="connsiteX32" fmla="*/ 1378946 w 2094916"/>
                <a:gd name="connsiteY32" fmla="*/ 300382 h 584674"/>
                <a:gd name="connsiteX33" fmla="*/ 1722719 w 2094916"/>
                <a:gd name="connsiteY33" fmla="*/ 324697 h 584674"/>
                <a:gd name="connsiteX34" fmla="*/ 1943744 w 2094916"/>
                <a:gd name="connsiteY34" fmla="*/ 361595 h 584674"/>
                <a:gd name="connsiteX35" fmla="*/ 2073637 w 2094916"/>
                <a:gd name="connsiteY35" fmla="*/ 415830 h 584674"/>
                <a:gd name="connsiteX36" fmla="*/ 1857044 w 2094916"/>
                <a:gd name="connsiteY36" fmla="*/ 494270 h 584674"/>
                <a:gd name="connsiteX37" fmla="*/ 1372217 w 2094916"/>
                <a:gd name="connsiteY37" fmla="*/ 517816 h 584674"/>
                <a:gd name="connsiteX38" fmla="*/ 903809 w 2094916"/>
                <a:gd name="connsiteY38" fmla="*/ 476618 h 584674"/>
                <a:gd name="connsiteX39" fmla="*/ 751997 w 2094916"/>
                <a:gd name="connsiteY39" fmla="*/ 427191 h 584674"/>
                <a:gd name="connsiteX40" fmla="*/ 981811 w 2094916"/>
                <a:gd name="connsiteY40" fmla="*/ 373835 h 584674"/>
                <a:gd name="connsiteX41" fmla="*/ 1624031 w 2094916"/>
                <a:gd name="connsiteY41" fmla="*/ 388355 h 584674"/>
                <a:gd name="connsiteX42" fmla="*/ 1961645 w 2094916"/>
                <a:gd name="connsiteY42" fmla="*/ 422067 h 584674"/>
                <a:gd name="connsiteX43" fmla="*/ 2082996 w 2094916"/>
                <a:gd name="connsiteY43" fmla="*/ 480148 h 584674"/>
                <a:gd name="connsiteX44" fmla="*/ 1982496 w 2094916"/>
                <a:gd name="connsiteY44" fmla="*/ 538202 h 584674"/>
                <a:gd name="connsiteX45" fmla="*/ 1592422 w 2094916"/>
                <a:gd name="connsiteY45" fmla="*/ 582415 h 584674"/>
                <a:gd name="connsiteX46" fmla="*/ 1188466 w 2094916"/>
                <a:gd name="connsiteY46" fmla="*/ 572573 h 584674"/>
                <a:gd name="connsiteX47" fmla="*/ 859963 w 2094916"/>
                <a:gd name="connsiteY47" fmla="*/ 524107 h 584674"/>
                <a:gd name="connsiteX48" fmla="*/ 476617 w 2094916"/>
                <a:gd name="connsiteY48" fmla="*/ 427191 h 584674"/>
                <a:gd name="connsiteX49" fmla="*/ 0 w 2094916"/>
                <a:gd name="connsiteY49" fmla="*/ 285971 h 584674"/>
                <a:gd name="connsiteX0" fmla="*/ 540167 w 2094916"/>
                <a:gd name="connsiteY0" fmla="*/ 0 h 584674"/>
                <a:gd name="connsiteX1" fmla="*/ 1468689 w 2094916"/>
                <a:gd name="connsiteY1" fmla="*/ 10592 h 584674"/>
                <a:gd name="connsiteX2" fmla="*/ 1920593 w 2094916"/>
                <a:gd name="connsiteY2" fmla="*/ 49427 h 584674"/>
                <a:gd name="connsiteX3" fmla="*/ 2084146 w 2094916"/>
                <a:gd name="connsiteY3" fmla="*/ 129036 h 584674"/>
                <a:gd name="connsiteX4" fmla="*/ 1831098 w 2094916"/>
                <a:gd name="connsiteY4" fmla="*/ 203602 h 584674"/>
                <a:gd name="connsiteX5" fmla="*/ 1397997 w 2094916"/>
                <a:gd name="connsiteY5" fmla="*/ 219317 h 584674"/>
                <a:gd name="connsiteX6" fmla="*/ 776711 w 2094916"/>
                <a:gd name="connsiteY6" fmla="*/ 158873 h 584674"/>
                <a:gd name="connsiteX7" fmla="*/ 896748 w 2094916"/>
                <a:gd name="connsiteY7" fmla="*/ 87466 h 584674"/>
                <a:gd name="connsiteX8" fmla="*/ 1386255 w 2094916"/>
                <a:gd name="connsiteY8" fmla="*/ 62752 h 584674"/>
                <a:gd name="connsiteX9" fmla="*/ 1766566 w 2094916"/>
                <a:gd name="connsiteY9" fmla="*/ 86669 h 584674"/>
                <a:gd name="connsiteX10" fmla="*/ 2008442 w 2094916"/>
                <a:gd name="connsiteY10" fmla="*/ 136096 h 584674"/>
                <a:gd name="connsiteX11" fmla="*/ 2075199 w 2094916"/>
                <a:gd name="connsiteY11" fmla="*/ 209866 h 584674"/>
                <a:gd name="connsiteX12" fmla="*/ 1832331 w 2094916"/>
                <a:gd name="connsiteY12" fmla="*/ 268318 h 584674"/>
                <a:gd name="connsiteX13" fmla="*/ 1443894 w 2094916"/>
                <a:gd name="connsiteY13" fmla="*/ 284034 h 584674"/>
                <a:gd name="connsiteX14" fmla="*/ 917931 w 2094916"/>
                <a:gd name="connsiteY14" fmla="*/ 251463 h 584674"/>
                <a:gd name="connsiteX15" fmla="*/ 751997 w 2094916"/>
                <a:gd name="connsiteY15" fmla="*/ 204769 h 584674"/>
                <a:gd name="connsiteX16" fmla="*/ 1129761 w 2094916"/>
                <a:gd name="connsiteY16" fmla="*/ 137690 h 584674"/>
                <a:gd name="connsiteX17" fmla="*/ 1737007 w 2094916"/>
                <a:gd name="connsiteY17" fmla="*/ 144751 h 584674"/>
                <a:gd name="connsiteX18" fmla="*/ 2090140 w 2094916"/>
                <a:gd name="connsiteY18" fmla="*/ 246311 h 584674"/>
                <a:gd name="connsiteX19" fmla="*/ 1892432 w 2094916"/>
                <a:gd name="connsiteY19" fmla="*/ 330672 h 584674"/>
                <a:gd name="connsiteX20" fmla="*/ 1482811 w 2094916"/>
                <a:gd name="connsiteY20" fmla="*/ 360111 h 584674"/>
                <a:gd name="connsiteX21" fmla="*/ 928522 w 2094916"/>
                <a:gd name="connsiteY21" fmla="*/ 335398 h 584674"/>
                <a:gd name="connsiteX22" fmla="*/ 737875 w 2094916"/>
                <a:gd name="connsiteY22" fmla="*/ 275379 h 584674"/>
                <a:gd name="connsiteX23" fmla="*/ 1030990 w 2094916"/>
                <a:gd name="connsiteY23" fmla="*/ 235320 h 584674"/>
                <a:gd name="connsiteX24" fmla="*/ 1683637 w 2094916"/>
                <a:gd name="connsiteY24" fmla="*/ 253318 h 584674"/>
                <a:gd name="connsiteX25" fmla="*/ 2080780 w 2094916"/>
                <a:gd name="connsiteY25" fmla="*/ 323955 h 584674"/>
                <a:gd name="connsiteX26" fmla="*/ 1945389 w 2094916"/>
                <a:gd name="connsiteY26" fmla="*/ 402449 h 584674"/>
                <a:gd name="connsiteX27" fmla="*/ 1371151 w 2094916"/>
                <a:gd name="connsiteY27" fmla="*/ 436587 h 584674"/>
                <a:gd name="connsiteX28" fmla="*/ 946175 w 2094916"/>
                <a:gd name="connsiteY28" fmla="*/ 402477 h 584674"/>
                <a:gd name="connsiteX29" fmla="*/ 747069 w 2094916"/>
                <a:gd name="connsiteY29" fmla="*/ 348351 h 584674"/>
                <a:gd name="connsiteX30" fmla="*/ 829098 w 2094916"/>
                <a:gd name="connsiteY30" fmla="*/ 312677 h 584674"/>
                <a:gd name="connsiteX31" fmla="*/ 1006690 w 2094916"/>
                <a:gd name="connsiteY31" fmla="*/ 297703 h 584674"/>
                <a:gd name="connsiteX32" fmla="*/ 1378946 w 2094916"/>
                <a:gd name="connsiteY32" fmla="*/ 300382 h 584674"/>
                <a:gd name="connsiteX33" fmla="*/ 1722719 w 2094916"/>
                <a:gd name="connsiteY33" fmla="*/ 324697 h 584674"/>
                <a:gd name="connsiteX34" fmla="*/ 1943744 w 2094916"/>
                <a:gd name="connsiteY34" fmla="*/ 361595 h 584674"/>
                <a:gd name="connsiteX35" fmla="*/ 2073637 w 2094916"/>
                <a:gd name="connsiteY35" fmla="*/ 415830 h 584674"/>
                <a:gd name="connsiteX36" fmla="*/ 1857044 w 2094916"/>
                <a:gd name="connsiteY36" fmla="*/ 494270 h 584674"/>
                <a:gd name="connsiteX37" fmla="*/ 1372217 w 2094916"/>
                <a:gd name="connsiteY37" fmla="*/ 517816 h 584674"/>
                <a:gd name="connsiteX38" fmla="*/ 903809 w 2094916"/>
                <a:gd name="connsiteY38" fmla="*/ 476618 h 584674"/>
                <a:gd name="connsiteX39" fmla="*/ 751997 w 2094916"/>
                <a:gd name="connsiteY39" fmla="*/ 427191 h 584674"/>
                <a:gd name="connsiteX40" fmla="*/ 981811 w 2094916"/>
                <a:gd name="connsiteY40" fmla="*/ 373835 h 584674"/>
                <a:gd name="connsiteX41" fmla="*/ 1624031 w 2094916"/>
                <a:gd name="connsiteY41" fmla="*/ 388355 h 584674"/>
                <a:gd name="connsiteX42" fmla="*/ 1961645 w 2094916"/>
                <a:gd name="connsiteY42" fmla="*/ 422067 h 584674"/>
                <a:gd name="connsiteX43" fmla="*/ 2082996 w 2094916"/>
                <a:gd name="connsiteY43" fmla="*/ 480148 h 584674"/>
                <a:gd name="connsiteX44" fmla="*/ 1982496 w 2094916"/>
                <a:gd name="connsiteY44" fmla="*/ 538202 h 584674"/>
                <a:gd name="connsiteX45" fmla="*/ 1592422 w 2094916"/>
                <a:gd name="connsiteY45" fmla="*/ 582415 h 584674"/>
                <a:gd name="connsiteX46" fmla="*/ 1188466 w 2094916"/>
                <a:gd name="connsiteY46" fmla="*/ 572573 h 584674"/>
                <a:gd name="connsiteX47" fmla="*/ 859963 w 2094916"/>
                <a:gd name="connsiteY47" fmla="*/ 524107 h 584674"/>
                <a:gd name="connsiteX48" fmla="*/ 476617 w 2094916"/>
                <a:gd name="connsiteY48" fmla="*/ 427191 h 584674"/>
                <a:gd name="connsiteX49" fmla="*/ 0 w 2094916"/>
                <a:gd name="connsiteY49" fmla="*/ 285971 h 584674"/>
                <a:gd name="connsiteX0" fmla="*/ 540167 w 2094916"/>
                <a:gd name="connsiteY0" fmla="*/ 0 h 584674"/>
                <a:gd name="connsiteX1" fmla="*/ 1466308 w 2094916"/>
                <a:gd name="connsiteY1" fmla="*/ 2762 h 584674"/>
                <a:gd name="connsiteX2" fmla="*/ 1920593 w 2094916"/>
                <a:gd name="connsiteY2" fmla="*/ 49427 h 584674"/>
                <a:gd name="connsiteX3" fmla="*/ 2084146 w 2094916"/>
                <a:gd name="connsiteY3" fmla="*/ 129036 h 584674"/>
                <a:gd name="connsiteX4" fmla="*/ 1831098 w 2094916"/>
                <a:gd name="connsiteY4" fmla="*/ 203602 h 584674"/>
                <a:gd name="connsiteX5" fmla="*/ 1397997 w 2094916"/>
                <a:gd name="connsiteY5" fmla="*/ 219317 h 584674"/>
                <a:gd name="connsiteX6" fmla="*/ 776711 w 2094916"/>
                <a:gd name="connsiteY6" fmla="*/ 158873 h 584674"/>
                <a:gd name="connsiteX7" fmla="*/ 896748 w 2094916"/>
                <a:gd name="connsiteY7" fmla="*/ 87466 h 584674"/>
                <a:gd name="connsiteX8" fmla="*/ 1386255 w 2094916"/>
                <a:gd name="connsiteY8" fmla="*/ 62752 h 584674"/>
                <a:gd name="connsiteX9" fmla="*/ 1766566 w 2094916"/>
                <a:gd name="connsiteY9" fmla="*/ 86669 h 584674"/>
                <a:gd name="connsiteX10" fmla="*/ 2008442 w 2094916"/>
                <a:gd name="connsiteY10" fmla="*/ 136096 h 584674"/>
                <a:gd name="connsiteX11" fmla="*/ 2075199 w 2094916"/>
                <a:gd name="connsiteY11" fmla="*/ 209866 h 584674"/>
                <a:gd name="connsiteX12" fmla="*/ 1832331 w 2094916"/>
                <a:gd name="connsiteY12" fmla="*/ 268318 h 584674"/>
                <a:gd name="connsiteX13" fmla="*/ 1443894 w 2094916"/>
                <a:gd name="connsiteY13" fmla="*/ 284034 h 584674"/>
                <a:gd name="connsiteX14" fmla="*/ 917931 w 2094916"/>
                <a:gd name="connsiteY14" fmla="*/ 251463 h 584674"/>
                <a:gd name="connsiteX15" fmla="*/ 751997 w 2094916"/>
                <a:gd name="connsiteY15" fmla="*/ 204769 h 584674"/>
                <a:gd name="connsiteX16" fmla="*/ 1129761 w 2094916"/>
                <a:gd name="connsiteY16" fmla="*/ 137690 h 584674"/>
                <a:gd name="connsiteX17" fmla="*/ 1737007 w 2094916"/>
                <a:gd name="connsiteY17" fmla="*/ 144751 h 584674"/>
                <a:gd name="connsiteX18" fmla="*/ 2090140 w 2094916"/>
                <a:gd name="connsiteY18" fmla="*/ 246311 h 584674"/>
                <a:gd name="connsiteX19" fmla="*/ 1892432 w 2094916"/>
                <a:gd name="connsiteY19" fmla="*/ 330672 h 584674"/>
                <a:gd name="connsiteX20" fmla="*/ 1482811 w 2094916"/>
                <a:gd name="connsiteY20" fmla="*/ 360111 h 584674"/>
                <a:gd name="connsiteX21" fmla="*/ 928522 w 2094916"/>
                <a:gd name="connsiteY21" fmla="*/ 335398 h 584674"/>
                <a:gd name="connsiteX22" fmla="*/ 737875 w 2094916"/>
                <a:gd name="connsiteY22" fmla="*/ 275379 h 584674"/>
                <a:gd name="connsiteX23" fmla="*/ 1030990 w 2094916"/>
                <a:gd name="connsiteY23" fmla="*/ 235320 h 584674"/>
                <a:gd name="connsiteX24" fmla="*/ 1683637 w 2094916"/>
                <a:gd name="connsiteY24" fmla="*/ 253318 h 584674"/>
                <a:gd name="connsiteX25" fmla="*/ 2080780 w 2094916"/>
                <a:gd name="connsiteY25" fmla="*/ 323955 h 584674"/>
                <a:gd name="connsiteX26" fmla="*/ 1945389 w 2094916"/>
                <a:gd name="connsiteY26" fmla="*/ 402449 h 584674"/>
                <a:gd name="connsiteX27" fmla="*/ 1371151 w 2094916"/>
                <a:gd name="connsiteY27" fmla="*/ 436587 h 584674"/>
                <a:gd name="connsiteX28" fmla="*/ 946175 w 2094916"/>
                <a:gd name="connsiteY28" fmla="*/ 402477 h 584674"/>
                <a:gd name="connsiteX29" fmla="*/ 747069 w 2094916"/>
                <a:gd name="connsiteY29" fmla="*/ 348351 h 584674"/>
                <a:gd name="connsiteX30" fmla="*/ 829098 w 2094916"/>
                <a:gd name="connsiteY30" fmla="*/ 312677 h 584674"/>
                <a:gd name="connsiteX31" fmla="*/ 1006690 w 2094916"/>
                <a:gd name="connsiteY31" fmla="*/ 297703 h 584674"/>
                <a:gd name="connsiteX32" fmla="*/ 1378946 w 2094916"/>
                <a:gd name="connsiteY32" fmla="*/ 300382 h 584674"/>
                <a:gd name="connsiteX33" fmla="*/ 1722719 w 2094916"/>
                <a:gd name="connsiteY33" fmla="*/ 324697 h 584674"/>
                <a:gd name="connsiteX34" fmla="*/ 1943744 w 2094916"/>
                <a:gd name="connsiteY34" fmla="*/ 361595 h 584674"/>
                <a:gd name="connsiteX35" fmla="*/ 2073637 w 2094916"/>
                <a:gd name="connsiteY35" fmla="*/ 415830 h 584674"/>
                <a:gd name="connsiteX36" fmla="*/ 1857044 w 2094916"/>
                <a:gd name="connsiteY36" fmla="*/ 494270 h 584674"/>
                <a:gd name="connsiteX37" fmla="*/ 1372217 w 2094916"/>
                <a:gd name="connsiteY37" fmla="*/ 517816 h 584674"/>
                <a:gd name="connsiteX38" fmla="*/ 903809 w 2094916"/>
                <a:gd name="connsiteY38" fmla="*/ 476618 h 584674"/>
                <a:gd name="connsiteX39" fmla="*/ 751997 w 2094916"/>
                <a:gd name="connsiteY39" fmla="*/ 427191 h 584674"/>
                <a:gd name="connsiteX40" fmla="*/ 981811 w 2094916"/>
                <a:gd name="connsiteY40" fmla="*/ 373835 h 584674"/>
                <a:gd name="connsiteX41" fmla="*/ 1624031 w 2094916"/>
                <a:gd name="connsiteY41" fmla="*/ 388355 h 584674"/>
                <a:gd name="connsiteX42" fmla="*/ 1961645 w 2094916"/>
                <a:gd name="connsiteY42" fmla="*/ 422067 h 584674"/>
                <a:gd name="connsiteX43" fmla="*/ 2082996 w 2094916"/>
                <a:gd name="connsiteY43" fmla="*/ 480148 h 584674"/>
                <a:gd name="connsiteX44" fmla="*/ 1982496 w 2094916"/>
                <a:gd name="connsiteY44" fmla="*/ 538202 h 584674"/>
                <a:gd name="connsiteX45" fmla="*/ 1592422 w 2094916"/>
                <a:gd name="connsiteY45" fmla="*/ 582415 h 584674"/>
                <a:gd name="connsiteX46" fmla="*/ 1188466 w 2094916"/>
                <a:gd name="connsiteY46" fmla="*/ 572573 h 584674"/>
                <a:gd name="connsiteX47" fmla="*/ 859963 w 2094916"/>
                <a:gd name="connsiteY47" fmla="*/ 524107 h 584674"/>
                <a:gd name="connsiteX48" fmla="*/ 476617 w 2094916"/>
                <a:gd name="connsiteY48" fmla="*/ 427191 h 584674"/>
                <a:gd name="connsiteX49" fmla="*/ 0 w 2094916"/>
                <a:gd name="connsiteY49" fmla="*/ 285971 h 584674"/>
                <a:gd name="connsiteX0" fmla="*/ 540167 w 2094916"/>
                <a:gd name="connsiteY0" fmla="*/ 8201 h 592875"/>
                <a:gd name="connsiteX1" fmla="*/ 1461546 w 2094916"/>
                <a:gd name="connsiteY1" fmla="*/ 0 h 592875"/>
                <a:gd name="connsiteX2" fmla="*/ 1920593 w 2094916"/>
                <a:gd name="connsiteY2" fmla="*/ 57628 h 592875"/>
                <a:gd name="connsiteX3" fmla="*/ 2084146 w 2094916"/>
                <a:gd name="connsiteY3" fmla="*/ 137237 h 592875"/>
                <a:gd name="connsiteX4" fmla="*/ 1831098 w 2094916"/>
                <a:gd name="connsiteY4" fmla="*/ 211803 h 592875"/>
                <a:gd name="connsiteX5" fmla="*/ 1397997 w 2094916"/>
                <a:gd name="connsiteY5" fmla="*/ 227518 h 592875"/>
                <a:gd name="connsiteX6" fmla="*/ 776711 w 2094916"/>
                <a:gd name="connsiteY6" fmla="*/ 167074 h 592875"/>
                <a:gd name="connsiteX7" fmla="*/ 896748 w 2094916"/>
                <a:gd name="connsiteY7" fmla="*/ 95667 h 592875"/>
                <a:gd name="connsiteX8" fmla="*/ 1386255 w 2094916"/>
                <a:gd name="connsiteY8" fmla="*/ 70953 h 592875"/>
                <a:gd name="connsiteX9" fmla="*/ 1766566 w 2094916"/>
                <a:gd name="connsiteY9" fmla="*/ 94870 h 592875"/>
                <a:gd name="connsiteX10" fmla="*/ 2008442 w 2094916"/>
                <a:gd name="connsiteY10" fmla="*/ 144297 h 592875"/>
                <a:gd name="connsiteX11" fmla="*/ 2075199 w 2094916"/>
                <a:gd name="connsiteY11" fmla="*/ 218067 h 592875"/>
                <a:gd name="connsiteX12" fmla="*/ 1832331 w 2094916"/>
                <a:gd name="connsiteY12" fmla="*/ 276519 h 592875"/>
                <a:gd name="connsiteX13" fmla="*/ 1443894 w 2094916"/>
                <a:gd name="connsiteY13" fmla="*/ 292235 h 592875"/>
                <a:gd name="connsiteX14" fmla="*/ 917931 w 2094916"/>
                <a:gd name="connsiteY14" fmla="*/ 259664 h 592875"/>
                <a:gd name="connsiteX15" fmla="*/ 751997 w 2094916"/>
                <a:gd name="connsiteY15" fmla="*/ 212970 h 592875"/>
                <a:gd name="connsiteX16" fmla="*/ 1129761 w 2094916"/>
                <a:gd name="connsiteY16" fmla="*/ 145891 h 592875"/>
                <a:gd name="connsiteX17" fmla="*/ 1737007 w 2094916"/>
                <a:gd name="connsiteY17" fmla="*/ 152952 h 592875"/>
                <a:gd name="connsiteX18" fmla="*/ 2090140 w 2094916"/>
                <a:gd name="connsiteY18" fmla="*/ 254512 h 592875"/>
                <a:gd name="connsiteX19" fmla="*/ 1892432 w 2094916"/>
                <a:gd name="connsiteY19" fmla="*/ 338873 h 592875"/>
                <a:gd name="connsiteX20" fmla="*/ 1482811 w 2094916"/>
                <a:gd name="connsiteY20" fmla="*/ 368312 h 592875"/>
                <a:gd name="connsiteX21" fmla="*/ 928522 w 2094916"/>
                <a:gd name="connsiteY21" fmla="*/ 343599 h 592875"/>
                <a:gd name="connsiteX22" fmla="*/ 737875 w 2094916"/>
                <a:gd name="connsiteY22" fmla="*/ 283580 h 592875"/>
                <a:gd name="connsiteX23" fmla="*/ 1030990 w 2094916"/>
                <a:gd name="connsiteY23" fmla="*/ 243521 h 592875"/>
                <a:gd name="connsiteX24" fmla="*/ 1683637 w 2094916"/>
                <a:gd name="connsiteY24" fmla="*/ 261519 h 592875"/>
                <a:gd name="connsiteX25" fmla="*/ 2080780 w 2094916"/>
                <a:gd name="connsiteY25" fmla="*/ 332156 h 592875"/>
                <a:gd name="connsiteX26" fmla="*/ 1945389 w 2094916"/>
                <a:gd name="connsiteY26" fmla="*/ 410650 h 592875"/>
                <a:gd name="connsiteX27" fmla="*/ 1371151 w 2094916"/>
                <a:gd name="connsiteY27" fmla="*/ 444788 h 592875"/>
                <a:gd name="connsiteX28" fmla="*/ 946175 w 2094916"/>
                <a:gd name="connsiteY28" fmla="*/ 410678 h 592875"/>
                <a:gd name="connsiteX29" fmla="*/ 747069 w 2094916"/>
                <a:gd name="connsiteY29" fmla="*/ 356552 h 592875"/>
                <a:gd name="connsiteX30" fmla="*/ 829098 w 2094916"/>
                <a:gd name="connsiteY30" fmla="*/ 320878 h 592875"/>
                <a:gd name="connsiteX31" fmla="*/ 1006690 w 2094916"/>
                <a:gd name="connsiteY31" fmla="*/ 305904 h 592875"/>
                <a:gd name="connsiteX32" fmla="*/ 1378946 w 2094916"/>
                <a:gd name="connsiteY32" fmla="*/ 308583 h 592875"/>
                <a:gd name="connsiteX33" fmla="*/ 1722719 w 2094916"/>
                <a:gd name="connsiteY33" fmla="*/ 332898 h 592875"/>
                <a:gd name="connsiteX34" fmla="*/ 1943744 w 2094916"/>
                <a:gd name="connsiteY34" fmla="*/ 369796 h 592875"/>
                <a:gd name="connsiteX35" fmla="*/ 2073637 w 2094916"/>
                <a:gd name="connsiteY35" fmla="*/ 424031 h 592875"/>
                <a:gd name="connsiteX36" fmla="*/ 1857044 w 2094916"/>
                <a:gd name="connsiteY36" fmla="*/ 502471 h 592875"/>
                <a:gd name="connsiteX37" fmla="*/ 1372217 w 2094916"/>
                <a:gd name="connsiteY37" fmla="*/ 526017 h 592875"/>
                <a:gd name="connsiteX38" fmla="*/ 903809 w 2094916"/>
                <a:gd name="connsiteY38" fmla="*/ 484819 h 592875"/>
                <a:gd name="connsiteX39" fmla="*/ 751997 w 2094916"/>
                <a:gd name="connsiteY39" fmla="*/ 435392 h 592875"/>
                <a:gd name="connsiteX40" fmla="*/ 981811 w 2094916"/>
                <a:gd name="connsiteY40" fmla="*/ 382036 h 592875"/>
                <a:gd name="connsiteX41" fmla="*/ 1624031 w 2094916"/>
                <a:gd name="connsiteY41" fmla="*/ 396556 h 592875"/>
                <a:gd name="connsiteX42" fmla="*/ 1961645 w 2094916"/>
                <a:gd name="connsiteY42" fmla="*/ 430268 h 592875"/>
                <a:gd name="connsiteX43" fmla="*/ 2082996 w 2094916"/>
                <a:gd name="connsiteY43" fmla="*/ 488349 h 592875"/>
                <a:gd name="connsiteX44" fmla="*/ 1982496 w 2094916"/>
                <a:gd name="connsiteY44" fmla="*/ 546403 h 592875"/>
                <a:gd name="connsiteX45" fmla="*/ 1592422 w 2094916"/>
                <a:gd name="connsiteY45" fmla="*/ 590616 h 592875"/>
                <a:gd name="connsiteX46" fmla="*/ 1188466 w 2094916"/>
                <a:gd name="connsiteY46" fmla="*/ 580774 h 592875"/>
                <a:gd name="connsiteX47" fmla="*/ 859963 w 2094916"/>
                <a:gd name="connsiteY47" fmla="*/ 532308 h 592875"/>
                <a:gd name="connsiteX48" fmla="*/ 476617 w 2094916"/>
                <a:gd name="connsiteY48" fmla="*/ 435392 h 592875"/>
                <a:gd name="connsiteX49" fmla="*/ 0 w 2094916"/>
                <a:gd name="connsiteY49" fmla="*/ 294172 h 592875"/>
                <a:gd name="connsiteX0" fmla="*/ 540167 w 2094916"/>
                <a:gd name="connsiteY0" fmla="*/ 8201 h 592875"/>
                <a:gd name="connsiteX1" fmla="*/ 1421065 w 2094916"/>
                <a:gd name="connsiteY1" fmla="*/ 0 h 592875"/>
                <a:gd name="connsiteX2" fmla="*/ 1920593 w 2094916"/>
                <a:gd name="connsiteY2" fmla="*/ 57628 h 592875"/>
                <a:gd name="connsiteX3" fmla="*/ 2084146 w 2094916"/>
                <a:gd name="connsiteY3" fmla="*/ 137237 h 592875"/>
                <a:gd name="connsiteX4" fmla="*/ 1831098 w 2094916"/>
                <a:gd name="connsiteY4" fmla="*/ 211803 h 592875"/>
                <a:gd name="connsiteX5" fmla="*/ 1397997 w 2094916"/>
                <a:gd name="connsiteY5" fmla="*/ 227518 h 592875"/>
                <a:gd name="connsiteX6" fmla="*/ 776711 w 2094916"/>
                <a:gd name="connsiteY6" fmla="*/ 167074 h 592875"/>
                <a:gd name="connsiteX7" fmla="*/ 896748 w 2094916"/>
                <a:gd name="connsiteY7" fmla="*/ 95667 h 592875"/>
                <a:gd name="connsiteX8" fmla="*/ 1386255 w 2094916"/>
                <a:gd name="connsiteY8" fmla="*/ 70953 h 592875"/>
                <a:gd name="connsiteX9" fmla="*/ 1766566 w 2094916"/>
                <a:gd name="connsiteY9" fmla="*/ 94870 h 592875"/>
                <a:gd name="connsiteX10" fmla="*/ 2008442 w 2094916"/>
                <a:gd name="connsiteY10" fmla="*/ 144297 h 592875"/>
                <a:gd name="connsiteX11" fmla="*/ 2075199 w 2094916"/>
                <a:gd name="connsiteY11" fmla="*/ 218067 h 592875"/>
                <a:gd name="connsiteX12" fmla="*/ 1832331 w 2094916"/>
                <a:gd name="connsiteY12" fmla="*/ 276519 h 592875"/>
                <a:gd name="connsiteX13" fmla="*/ 1443894 w 2094916"/>
                <a:gd name="connsiteY13" fmla="*/ 292235 h 592875"/>
                <a:gd name="connsiteX14" fmla="*/ 917931 w 2094916"/>
                <a:gd name="connsiteY14" fmla="*/ 259664 h 592875"/>
                <a:gd name="connsiteX15" fmla="*/ 751997 w 2094916"/>
                <a:gd name="connsiteY15" fmla="*/ 212970 h 592875"/>
                <a:gd name="connsiteX16" fmla="*/ 1129761 w 2094916"/>
                <a:gd name="connsiteY16" fmla="*/ 145891 h 592875"/>
                <a:gd name="connsiteX17" fmla="*/ 1737007 w 2094916"/>
                <a:gd name="connsiteY17" fmla="*/ 152952 h 592875"/>
                <a:gd name="connsiteX18" fmla="*/ 2090140 w 2094916"/>
                <a:gd name="connsiteY18" fmla="*/ 254512 h 592875"/>
                <a:gd name="connsiteX19" fmla="*/ 1892432 w 2094916"/>
                <a:gd name="connsiteY19" fmla="*/ 338873 h 592875"/>
                <a:gd name="connsiteX20" fmla="*/ 1482811 w 2094916"/>
                <a:gd name="connsiteY20" fmla="*/ 368312 h 592875"/>
                <a:gd name="connsiteX21" fmla="*/ 928522 w 2094916"/>
                <a:gd name="connsiteY21" fmla="*/ 343599 h 592875"/>
                <a:gd name="connsiteX22" fmla="*/ 737875 w 2094916"/>
                <a:gd name="connsiteY22" fmla="*/ 283580 h 592875"/>
                <a:gd name="connsiteX23" fmla="*/ 1030990 w 2094916"/>
                <a:gd name="connsiteY23" fmla="*/ 243521 h 592875"/>
                <a:gd name="connsiteX24" fmla="*/ 1683637 w 2094916"/>
                <a:gd name="connsiteY24" fmla="*/ 261519 h 592875"/>
                <a:gd name="connsiteX25" fmla="*/ 2080780 w 2094916"/>
                <a:gd name="connsiteY25" fmla="*/ 332156 h 592875"/>
                <a:gd name="connsiteX26" fmla="*/ 1945389 w 2094916"/>
                <a:gd name="connsiteY26" fmla="*/ 410650 h 592875"/>
                <a:gd name="connsiteX27" fmla="*/ 1371151 w 2094916"/>
                <a:gd name="connsiteY27" fmla="*/ 444788 h 592875"/>
                <a:gd name="connsiteX28" fmla="*/ 946175 w 2094916"/>
                <a:gd name="connsiteY28" fmla="*/ 410678 h 592875"/>
                <a:gd name="connsiteX29" fmla="*/ 747069 w 2094916"/>
                <a:gd name="connsiteY29" fmla="*/ 356552 h 592875"/>
                <a:gd name="connsiteX30" fmla="*/ 829098 w 2094916"/>
                <a:gd name="connsiteY30" fmla="*/ 320878 h 592875"/>
                <a:gd name="connsiteX31" fmla="*/ 1006690 w 2094916"/>
                <a:gd name="connsiteY31" fmla="*/ 305904 h 592875"/>
                <a:gd name="connsiteX32" fmla="*/ 1378946 w 2094916"/>
                <a:gd name="connsiteY32" fmla="*/ 308583 h 592875"/>
                <a:gd name="connsiteX33" fmla="*/ 1722719 w 2094916"/>
                <a:gd name="connsiteY33" fmla="*/ 332898 h 592875"/>
                <a:gd name="connsiteX34" fmla="*/ 1943744 w 2094916"/>
                <a:gd name="connsiteY34" fmla="*/ 369796 h 592875"/>
                <a:gd name="connsiteX35" fmla="*/ 2073637 w 2094916"/>
                <a:gd name="connsiteY35" fmla="*/ 424031 h 592875"/>
                <a:gd name="connsiteX36" fmla="*/ 1857044 w 2094916"/>
                <a:gd name="connsiteY36" fmla="*/ 502471 h 592875"/>
                <a:gd name="connsiteX37" fmla="*/ 1372217 w 2094916"/>
                <a:gd name="connsiteY37" fmla="*/ 526017 h 592875"/>
                <a:gd name="connsiteX38" fmla="*/ 903809 w 2094916"/>
                <a:gd name="connsiteY38" fmla="*/ 484819 h 592875"/>
                <a:gd name="connsiteX39" fmla="*/ 751997 w 2094916"/>
                <a:gd name="connsiteY39" fmla="*/ 435392 h 592875"/>
                <a:gd name="connsiteX40" fmla="*/ 981811 w 2094916"/>
                <a:gd name="connsiteY40" fmla="*/ 382036 h 592875"/>
                <a:gd name="connsiteX41" fmla="*/ 1624031 w 2094916"/>
                <a:gd name="connsiteY41" fmla="*/ 396556 h 592875"/>
                <a:gd name="connsiteX42" fmla="*/ 1961645 w 2094916"/>
                <a:gd name="connsiteY42" fmla="*/ 430268 h 592875"/>
                <a:gd name="connsiteX43" fmla="*/ 2082996 w 2094916"/>
                <a:gd name="connsiteY43" fmla="*/ 488349 h 592875"/>
                <a:gd name="connsiteX44" fmla="*/ 1982496 w 2094916"/>
                <a:gd name="connsiteY44" fmla="*/ 546403 h 592875"/>
                <a:gd name="connsiteX45" fmla="*/ 1592422 w 2094916"/>
                <a:gd name="connsiteY45" fmla="*/ 590616 h 592875"/>
                <a:gd name="connsiteX46" fmla="*/ 1188466 w 2094916"/>
                <a:gd name="connsiteY46" fmla="*/ 580774 h 592875"/>
                <a:gd name="connsiteX47" fmla="*/ 859963 w 2094916"/>
                <a:gd name="connsiteY47" fmla="*/ 532308 h 592875"/>
                <a:gd name="connsiteX48" fmla="*/ 476617 w 2094916"/>
                <a:gd name="connsiteY48" fmla="*/ 435392 h 592875"/>
                <a:gd name="connsiteX49" fmla="*/ 0 w 2094916"/>
                <a:gd name="connsiteY49" fmla="*/ 294172 h 592875"/>
                <a:gd name="connsiteX0" fmla="*/ 540167 w 2094916"/>
                <a:gd name="connsiteY0" fmla="*/ 12899 h 597573"/>
                <a:gd name="connsiteX1" fmla="*/ 1463928 w 2094916"/>
                <a:gd name="connsiteY1" fmla="*/ 0 h 597573"/>
                <a:gd name="connsiteX2" fmla="*/ 1920593 w 2094916"/>
                <a:gd name="connsiteY2" fmla="*/ 62326 h 597573"/>
                <a:gd name="connsiteX3" fmla="*/ 2084146 w 2094916"/>
                <a:gd name="connsiteY3" fmla="*/ 141935 h 597573"/>
                <a:gd name="connsiteX4" fmla="*/ 1831098 w 2094916"/>
                <a:gd name="connsiteY4" fmla="*/ 216501 h 597573"/>
                <a:gd name="connsiteX5" fmla="*/ 1397997 w 2094916"/>
                <a:gd name="connsiteY5" fmla="*/ 232216 h 597573"/>
                <a:gd name="connsiteX6" fmla="*/ 776711 w 2094916"/>
                <a:gd name="connsiteY6" fmla="*/ 171772 h 597573"/>
                <a:gd name="connsiteX7" fmla="*/ 896748 w 2094916"/>
                <a:gd name="connsiteY7" fmla="*/ 100365 h 597573"/>
                <a:gd name="connsiteX8" fmla="*/ 1386255 w 2094916"/>
                <a:gd name="connsiteY8" fmla="*/ 75651 h 597573"/>
                <a:gd name="connsiteX9" fmla="*/ 1766566 w 2094916"/>
                <a:gd name="connsiteY9" fmla="*/ 99568 h 597573"/>
                <a:gd name="connsiteX10" fmla="*/ 2008442 w 2094916"/>
                <a:gd name="connsiteY10" fmla="*/ 148995 h 597573"/>
                <a:gd name="connsiteX11" fmla="*/ 2075199 w 2094916"/>
                <a:gd name="connsiteY11" fmla="*/ 222765 h 597573"/>
                <a:gd name="connsiteX12" fmla="*/ 1832331 w 2094916"/>
                <a:gd name="connsiteY12" fmla="*/ 281217 h 597573"/>
                <a:gd name="connsiteX13" fmla="*/ 1443894 w 2094916"/>
                <a:gd name="connsiteY13" fmla="*/ 296933 h 597573"/>
                <a:gd name="connsiteX14" fmla="*/ 917931 w 2094916"/>
                <a:gd name="connsiteY14" fmla="*/ 264362 h 597573"/>
                <a:gd name="connsiteX15" fmla="*/ 751997 w 2094916"/>
                <a:gd name="connsiteY15" fmla="*/ 217668 h 597573"/>
                <a:gd name="connsiteX16" fmla="*/ 1129761 w 2094916"/>
                <a:gd name="connsiteY16" fmla="*/ 150589 h 597573"/>
                <a:gd name="connsiteX17" fmla="*/ 1737007 w 2094916"/>
                <a:gd name="connsiteY17" fmla="*/ 157650 h 597573"/>
                <a:gd name="connsiteX18" fmla="*/ 2090140 w 2094916"/>
                <a:gd name="connsiteY18" fmla="*/ 259210 h 597573"/>
                <a:gd name="connsiteX19" fmla="*/ 1892432 w 2094916"/>
                <a:gd name="connsiteY19" fmla="*/ 343571 h 597573"/>
                <a:gd name="connsiteX20" fmla="*/ 1482811 w 2094916"/>
                <a:gd name="connsiteY20" fmla="*/ 373010 h 597573"/>
                <a:gd name="connsiteX21" fmla="*/ 928522 w 2094916"/>
                <a:gd name="connsiteY21" fmla="*/ 348297 h 597573"/>
                <a:gd name="connsiteX22" fmla="*/ 737875 w 2094916"/>
                <a:gd name="connsiteY22" fmla="*/ 288278 h 597573"/>
                <a:gd name="connsiteX23" fmla="*/ 1030990 w 2094916"/>
                <a:gd name="connsiteY23" fmla="*/ 248219 h 597573"/>
                <a:gd name="connsiteX24" fmla="*/ 1683637 w 2094916"/>
                <a:gd name="connsiteY24" fmla="*/ 266217 h 597573"/>
                <a:gd name="connsiteX25" fmla="*/ 2080780 w 2094916"/>
                <a:gd name="connsiteY25" fmla="*/ 336854 h 597573"/>
                <a:gd name="connsiteX26" fmla="*/ 1945389 w 2094916"/>
                <a:gd name="connsiteY26" fmla="*/ 415348 h 597573"/>
                <a:gd name="connsiteX27" fmla="*/ 1371151 w 2094916"/>
                <a:gd name="connsiteY27" fmla="*/ 449486 h 597573"/>
                <a:gd name="connsiteX28" fmla="*/ 946175 w 2094916"/>
                <a:gd name="connsiteY28" fmla="*/ 415376 h 597573"/>
                <a:gd name="connsiteX29" fmla="*/ 747069 w 2094916"/>
                <a:gd name="connsiteY29" fmla="*/ 361250 h 597573"/>
                <a:gd name="connsiteX30" fmla="*/ 829098 w 2094916"/>
                <a:gd name="connsiteY30" fmla="*/ 325576 h 597573"/>
                <a:gd name="connsiteX31" fmla="*/ 1006690 w 2094916"/>
                <a:gd name="connsiteY31" fmla="*/ 310602 h 597573"/>
                <a:gd name="connsiteX32" fmla="*/ 1378946 w 2094916"/>
                <a:gd name="connsiteY32" fmla="*/ 313281 h 597573"/>
                <a:gd name="connsiteX33" fmla="*/ 1722719 w 2094916"/>
                <a:gd name="connsiteY33" fmla="*/ 337596 h 597573"/>
                <a:gd name="connsiteX34" fmla="*/ 1943744 w 2094916"/>
                <a:gd name="connsiteY34" fmla="*/ 374494 h 597573"/>
                <a:gd name="connsiteX35" fmla="*/ 2073637 w 2094916"/>
                <a:gd name="connsiteY35" fmla="*/ 428729 h 597573"/>
                <a:gd name="connsiteX36" fmla="*/ 1857044 w 2094916"/>
                <a:gd name="connsiteY36" fmla="*/ 507169 h 597573"/>
                <a:gd name="connsiteX37" fmla="*/ 1372217 w 2094916"/>
                <a:gd name="connsiteY37" fmla="*/ 530715 h 597573"/>
                <a:gd name="connsiteX38" fmla="*/ 903809 w 2094916"/>
                <a:gd name="connsiteY38" fmla="*/ 489517 h 597573"/>
                <a:gd name="connsiteX39" fmla="*/ 751997 w 2094916"/>
                <a:gd name="connsiteY39" fmla="*/ 440090 h 597573"/>
                <a:gd name="connsiteX40" fmla="*/ 981811 w 2094916"/>
                <a:gd name="connsiteY40" fmla="*/ 386734 h 597573"/>
                <a:gd name="connsiteX41" fmla="*/ 1624031 w 2094916"/>
                <a:gd name="connsiteY41" fmla="*/ 401254 h 597573"/>
                <a:gd name="connsiteX42" fmla="*/ 1961645 w 2094916"/>
                <a:gd name="connsiteY42" fmla="*/ 434966 h 597573"/>
                <a:gd name="connsiteX43" fmla="*/ 2082996 w 2094916"/>
                <a:gd name="connsiteY43" fmla="*/ 493047 h 597573"/>
                <a:gd name="connsiteX44" fmla="*/ 1982496 w 2094916"/>
                <a:gd name="connsiteY44" fmla="*/ 551101 h 597573"/>
                <a:gd name="connsiteX45" fmla="*/ 1592422 w 2094916"/>
                <a:gd name="connsiteY45" fmla="*/ 595314 h 597573"/>
                <a:gd name="connsiteX46" fmla="*/ 1188466 w 2094916"/>
                <a:gd name="connsiteY46" fmla="*/ 585472 h 597573"/>
                <a:gd name="connsiteX47" fmla="*/ 859963 w 2094916"/>
                <a:gd name="connsiteY47" fmla="*/ 537006 h 597573"/>
                <a:gd name="connsiteX48" fmla="*/ 476617 w 2094916"/>
                <a:gd name="connsiteY48" fmla="*/ 440090 h 597573"/>
                <a:gd name="connsiteX49" fmla="*/ 0 w 2094916"/>
                <a:gd name="connsiteY49" fmla="*/ 298870 h 597573"/>
                <a:gd name="connsiteX0" fmla="*/ 540167 w 2094916"/>
                <a:gd name="connsiteY0" fmla="*/ 14558 h 599232"/>
                <a:gd name="connsiteX1" fmla="*/ 1463928 w 2094916"/>
                <a:gd name="connsiteY1" fmla="*/ 1659 h 599232"/>
                <a:gd name="connsiteX2" fmla="*/ 1920593 w 2094916"/>
                <a:gd name="connsiteY2" fmla="*/ 63985 h 599232"/>
                <a:gd name="connsiteX3" fmla="*/ 2084146 w 2094916"/>
                <a:gd name="connsiteY3" fmla="*/ 143594 h 599232"/>
                <a:gd name="connsiteX4" fmla="*/ 1831098 w 2094916"/>
                <a:gd name="connsiteY4" fmla="*/ 218160 h 599232"/>
                <a:gd name="connsiteX5" fmla="*/ 1397997 w 2094916"/>
                <a:gd name="connsiteY5" fmla="*/ 233875 h 599232"/>
                <a:gd name="connsiteX6" fmla="*/ 776711 w 2094916"/>
                <a:gd name="connsiteY6" fmla="*/ 173431 h 599232"/>
                <a:gd name="connsiteX7" fmla="*/ 896748 w 2094916"/>
                <a:gd name="connsiteY7" fmla="*/ 102024 h 599232"/>
                <a:gd name="connsiteX8" fmla="*/ 1386255 w 2094916"/>
                <a:gd name="connsiteY8" fmla="*/ 77310 h 599232"/>
                <a:gd name="connsiteX9" fmla="*/ 1766566 w 2094916"/>
                <a:gd name="connsiteY9" fmla="*/ 101227 h 599232"/>
                <a:gd name="connsiteX10" fmla="*/ 2008442 w 2094916"/>
                <a:gd name="connsiteY10" fmla="*/ 150654 h 599232"/>
                <a:gd name="connsiteX11" fmla="*/ 2075199 w 2094916"/>
                <a:gd name="connsiteY11" fmla="*/ 224424 h 599232"/>
                <a:gd name="connsiteX12" fmla="*/ 1832331 w 2094916"/>
                <a:gd name="connsiteY12" fmla="*/ 282876 h 599232"/>
                <a:gd name="connsiteX13" fmla="*/ 1443894 w 2094916"/>
                <a:gd name="connsiteY13" fmla="*/ 298592 h 599232"/>
                <a:gd name="connsiteX14" fmla="*/ 917931 w 2094916"/>
                <a:gd name="connsiteY14" fmla="*/ 266021 h 599232"/>
                <a:gd name="connsiteX15" fmla="*/ 751997 w 2094916"/>
                <a:gd name="connsiteY15" fmla="*/ 219327 h 599232"/>
                <a:gd name="connsiteX16" fmla="*/ 1129761 w 2094916"/>
                <a:gd name="connsiteY16" fmla="*/ 152248 h 599232"/>
                <a:gd name="connsiteX17" fmla="*/ 1737007 w 2094916"/>
                <a:gd name="connsiteY17" fmla="*/ 159309 h 599232"/>
                <a:gd name="connsiteX18" fmla="*/ 2090140 w 2094916"/>
                <a:gd name="connsiteY18" fmla="*/ 260869 h 599232"/>
                <a:gd name="connsiteX19" fmla="*/ 1892432 w 2094916"/>
                <a:gd name="connsiteY19" fmla="*/ 345230 h 599232"/>
                <a:gd name="connsiteX20" fmla="*/ 1482811 w 2094916"/>
                <a:gd name="connsiteY20" fmla="*/ 374669 h 599232"/>
                <a:gd name="connsiteX21" fmla="*/ 928522 w 2094916"/>
                <a:gd name="connsiteY21" fmla="*/ 349956 h 599232"/>
                <a:gd name="connsiteX22" fmla="*/ 737875 w 2094916"/>
                <a:gd name="connsiteY22" fmla="*/ 289937 h 599232"/>
                <a:gd name="connsiteX23" fmla="*/ 1030990 w 2094916"/>
                <a:gd name="connsiteY23" fmla="*/ 249878 h 599232"/>
                <a:gd name="connsiteX24" fmla="*/ 1683637 w 2094916"/>
                <a:gd name="connsiteY24" fmla="*/ 267876 h 599232"/>
                <a:gd name="connsiteX25" fmla="*/ 2080780 w 2094916"/>
                <a:gd name="connsiteY25" fmla="*/ 338513 h 599232"/>
                <a:gd name="connsiteX26" fmla="*/ 1945389 w 2094916"/>
                <a:gd name="connsiteY26" fmla="*/ 417007 h 599232"/>
                <a:gd name="connsiteX27" fmla="*/ 1371151 w 2094916"/>
                <a:gd name="connsiteY27" fmla="*/ 451145 h 599232"/>
                <a:gd name="connsiteX28" fmla="*/ 946175 w 2094916"/>
                <a:gd name="connsiteY28" fmla="*/ 417035 h 599232"/>
                <a:gd name="connsiteX29" fmla="*/ 747069 w 2094916"/>
                <a:gd name="connsiteY29" fmla="*/ 362909 h 599232"/>
                <a:gd name="connsiteX30" fmla="*/ 829098 w 2094916"/>
                <a:gd name="connsiteY30" fmla="*/ 327235 h 599232"/>
                <a:gd name="connsiteX31" fmla="*/ 1006690 w 2094916"/>
                <a:gd name="connsiteY31" fmla="*/ 312261 h 599232"/>
                <a:gd name="connsiteX32" fmla="*/ 1378946 w 2094916"/>
                <a:gd name="connsiteY32" fmla="*/ 314940 h 599232"/>
                <a:gd name="connsiteX33" fmla="*/ 1722719 w 2094916"/>
                <a:gd name="connsiteY33" fmla="*/ 339255 h 599232"/>
                <a:gd name="connsiteX34" fmla="*/ 1943744 w 2094916"/>
                <a:gd name="connsiteY34" fmla="*/ 376153 h 599232"/>
                <a:gd name="connsiteX35" fmla="*/ 2073637 w 2094916"/>
                <a:gd name="connsiteY35" fmla="*/ 430388 h 599232"/>
                <a:gd name="connsiteX36" fmla="*/ 1857044 w 2094916"/>
                <a:gd name="connsiteY36" fmla="*/ 508828 h 599232"/>
                <a:gd name="connsiteX37" fmla="*/ 1372217 w 2094916"/>
                <a:gd name="connsiteY37" fmla="*/ 532374 h 599232"/>
                <a:gd name="connsiteX38" fmla="*/ 903809 w 2094916"/>
                <a:gd name="connsiteY38" fmla="*/ 491176 h 599232"/>
                <a:gd name="connsiteX39" fmla="*/ 751997 w 2094916"/>
                <a:gd name="connsiteY39" fmla="*/ 441749 h 599232"/>
                <a:gd name="connsiteX40" fmla="*/ 981811 w 2094916"/>
                <a:gd name="connsiteY40" fmla="*/ 388393 h 599232"/>
                <a:gd name="connsiteX41" fmla="*/ 1624031 w 2094916"/>
                <a:gd name="connsiteY41" fmla="*/ 402913 h 599232"/>
                <a:gd name="connsiteX42" fmla="*/ 1961645 w 2094916"/>
                <a:gd name="connsiteY42" fmla="*/ 436625 h 599232"/>
                <a:gd name="connsiteX43" fmla="*/ 2082996 w 2094916"/>
                <a:gd name="connsiteY43" fmla="*/ 494706 h 599232"/>
                <a:gd name="connsiteX44" fmla="*/ 1982496 w 2094916"/>
                <a:gd name="connsiteY44" fmla="*/ 552760 h 599232"/>
                <a:gd name="connsiteX45" fmla="*/ 1592422 w 2094916"/>
                <a:gd name="connsiteY45" fmla="*/ 596973 h 599232"/>
                <a:gd name="connsiteX46" fmla="*/ 1188466 w 2094916"/>
                <a:gd name="connsiteY46" fmla="*/ 587131 h 599232"/>
                <a:gd name="connsiteX47" fmla="*/ 859963 w 2094916"/>
                <a:gd name="connsiteY47" fmla="*/ 538665 h 599232"/>
                <a:gd name="connsiteX48" fmla="*/ 476617 w 2094916"/>
                <a:gd name="connsiteY48" fmla="*/ 441749 h 599232"/>
                <a:gd name="connsiteX49" fmla="*/ 0 w 2094916"/>
                <a:gd name="connsiteY49" fmla="*/ 300529 h 599232"/>
                <a:gd name="connsiteX0" fmla="*/ 540167 w 2094916"/>
                <a:gd name="connsiteY0" fmla="*/ 6513 h 591187"/>
                <a:gd name="connsiteX1" fmla="*/ 1452022 w 2094916"/>
                <a:gd name="connsiteY1" fmla="*/ 3011 h 591187"/>
                <a:gd name="connsiteX2" fmla="*/ 1920593 w 2094916"/>
                <a:gd name="connsiteY2" fmla="*/ 55940 h 591187"/>
                <a:gd name="connsiteX3" fmla="*/ 2084146 w 2094916"/>
                <a:gd name="connsiteY3" fmla="*/ 135549 h 591187"/>
                <a:gd name="connsiteX4" fmla="*/ 1831098 w 2094916"/>
                <a:gd name="connsiteY4" fmla="*/ 210115 h 591187"/>
                <a:gd name="connsiteX5" fmla="*/ 1397997 w 2094916"/>
                <a:gd name="connsiteY5" fmla="*/ 225830 h 591187"/>
                <a:gd name="connsiteX6" fmla="*/ 776711 w 2094916"/>
                <a:gd name="connsiteY6" fmla="*/ 165386 h 591187"/>
                <a:gd name="connsiteX7" fmla="*/ 896748 w 2094916"/>
                <a:gd name="connsiteY7" fmla="*/ 93979 h 591187"/>
                <a:gd name="connsiteX8" fmla="*/ 1386255 w 2094916"/>
                <a:gd name="connsiteY8" fmla="*/ 69265 h 591187"/>
                <a:gd name="connsiteX9" fmla="*/ 1766566 w 2094916"/>
                <a:gd name="connsiteY9" fmla="*/ 93182 h 591187"/>
                <a:gd name="connsiteX10" fmla="*/ 2008442 w 2094916"/>
                <a:gd name="connsiteY10" fmla="*/ 142609 h 591187"/>
                <a:gd name="connsiteX11" fmla="*/ 2075199 w 2094916"/>
                <a:gd name="connsiteY11" fmla="*/ 216379 h 591187"/>
                <a:gd name="connsiteX12" fmla="*/ 1832331 w 2094916"/>
                <a:gd name="connsiteY12" fmla="*/ 274831 h 591187"/>
                <a:gd name="connsiteX13" fmla="*/ 1443894 w 2094916"/>
                <a:gd name="connsiteY13" fmla="*/ 290547 h 591187"/>
                <a:gd name="connsiteX14" fmla="*/ 917931 w 2094916"/>
                <a:gd name="connsiteY14" fmla="*/ 257976 h 591187"/>
                <a:gd name="connsiteX15" fmla="*/ 751997 w 2094916"/>
                <a:gd name="connsiteY15" fmla="*/ 211282 h 591187"/>
                <a:gd name="connsiteX16" fmla="*/ 1129761 w 2094916"/>
                <a:gd name="connsiteY16" fmla="*/ 144203 h 591187"/>
                <a:gd name="connsiteX17" fmla="*/ 1737007 w 2094916"/>
                <a:gd name="connsiteY17" fmla="*/ 151264 h 591187"/>
                <a:gd name="connsiteX18" fmla="*/ 2090140 w 2094916"/>
                <a:gd name="connsiteY18" fmla="*/ 252824 h 591187"/>
                <a:gd name="connsiteX19" fmla="*/ 1892432 w 2094916"/>
                <a:gd name="connsiteY19" fmla="*/ 337185 h 591187"/>
                <a:gd name="connsiteX20" fmla="*/ 1482811 w 2094916"/>
                <a:gd name="connsiteY20" fmla="*/ 366624 h 591187"/>
                <a:gd name="connsiteX21" fmla="*/ 928522 w 2094916"/>
                <a:gd name="connsiteY21" fmla="*/ 341911 h 591187"/>
                <a:gd name="connsiteX22" fmla="*/ 737875 w 2094916"/>
                <a:gd name="connsiteY22" fmla="*/ 281892 h 591187"/>
                <a:gd name="connsiteX23" fmla="*/ 1030990 w 2094916"/>
                <a:gd name="connsiteY23" fmla="*/ 241833 h 591187"/>
                <a:gd name="connsiteX24" fmla="*/ 1683637 w 2094916"/>
                <a:gd name="connsiteY24" fmla="*/ 259831 h 591187"/>
                <a:gd name="connsiteX25" fmla="*/ 2080780 w 2094916"/>
                <a:gd name="connsiteY25" fmla="*/ 330468 h 591187"/>
                <a:gd name="connsiteX26" fmla="*/ 1945389 w 2094916"/>
                <a:gd name="connsiteY26" fmla="*/ 408962 h 591187"/>
                <a:gd name="connsiteX27" fmla="*/ 1371151 w 2094916"/>
                <a:gd name="connsiteY27" fmla="*/ 443100 h 591187"/>
                <a:gd name="connsiteX28" fmla="*/ 946175 w 2094916"/>
                <a:gd name="connsiteY28" fmla="*/ 408990 h 591187"/>
                <a:gd name="connsiteX29" fmla="*/ 747069 w 2094916"/>
                <a:gd name="connsiteY29" fmla="*/ 354864 h 591187"/>
                <a:gd name="connsiteX30" fmla="*/ 829098 w 2094916"/>
                <a:gd name="connsiteY30" fmla="*/ 319190 h 591187"/>
                <a:gd name="connsiteX31" fmla="*/ 1006690 w 2094916"/>
                <a:gd name="connsiteY31" fmla="*/ 304216 h 591187"/>
                <a:gd name="connsiteX32" fmla="*/ 1378946 w 2094916"/>
                <a:gd name="connsiteY32" fmla="*/ 306895 h 591187"/>
                <a:gd name="connsiteX33" fmla="*/ 1722719 w 2094916"/>
                <a:gd name="connsiteY33" fmla="*/ 331210 h 591187"/>
                <a:gd name="connsiteX34" fmla="*/ 1943744 w 2094916"/>
                <a:gd name="connsiteY34" fmla="*/ 368108 h 591187"/>
                <a:gd name="connsiteX35" fmla="*/ 2073637 w 2094916"/>
                <a:gd name="connsiteY35" fmla="*/ 422343 h 591187"/>
                <a:gd name="connsiteX36" fmla="*/ 1857044 w 2094916"/>
                <a:gd name="connsiteY36" fmla="*/ 500783 h 591187"/>
                <a:gd name="connsiteX37" fmla="*/ 1372217 w 2094916"/>
                <a:gd name="connsiteY37" fmla="*/ 524329 h 591187"/>
                <a:gd name="connsiteX38" fmla="*/ 903809 w 2094916"/>
                <a:gd name="connsiteY38" fmla="*/ 483131 h 591187"/>
                <a:gd name="connsiteX39" fmla="*/ 751997 w 2094916"/>
                <a:gd name="connsiteY39" fmla="*/ 433704 h 591187"/>
                <a:gd name="connsiteX40" fmla="*/ 981811 w 2094916"/>
                <a:gd name="connsiteY40" fmla="*/ 380348 h 591187"/>
                <a:gd name="connsiteX41" fmla="*/ 1624031 w 2094916"/>
                <a:gd name="connsiteY41" fmla="*/ 394868 h 591187"/>
                <a:gd name="connsiteX42" fmla="*/ 1961645 w 2094916"/>
                <a:gd name="connsiteY42" fmla="*/ 428580 h 591187"/>
                <a:gd name="connsiteX43" fmla="*/ 2082996 w 2094916"/>
                <a:gd name="connsiteY43" fmla="*/ 486661 h 591187"/>
                <a:gd name="connsiteX44" fmla="*/ 1982496 w 2094916"/>
                <a:gd name="connsiteY44" fmla="*/ 544715 h 591187"/>
                <a:gd name="connsiteX45" fmla="*/ 1592422 w 2094916"/>
                <a:gd name="connsiteY45" fmla="*/ 588928 h 591187"/>
                <a:gd name="connsiteX46" fmla="*/ 1188466 w 2094916"/>
                <a:gd name="connsiteY46" fmla="*/ 579086 h 591187"/>
                <a:gd name="connsiteX47" fmla="*/ 859963 w 2094916"/>
                <a:gd name="connsiteY47" fmla="*/ 530620 h 591187"/>
                <a:gd name="connsiteX48" fmla="*/ 476617 w 2094916"/>
                <a:gd name="connsiteY48" fmla="*/ 433704 h 591187"/>
                <a:gd name="connsiteX49" fmla="*/ 0 w 2094916"/>
                <a:gd name="connsiteY49" fmla="*/ 292484 h 591187"/>
                <a:gd name="connsiteX0" fmla="*/ 540167 w 2094916"/>
                <a:gd name="connsiteY0" fmla="*/ 6516 h 591190"/>
                <a:gd name="connsiteX1" fmla="*/ 1452022 w 2094916"/>
                <a:gd name="connsiteY1" fmla="*/ 3014 h 591190"/>
                <a:gd name="connsiteX2" fmla="*/ 1925355 w 2094916"/>
                <a:gd name="connsiteY2" fmla="*/ 46547 h 591190"/>
                <a:gd name="connsiteX3" fmla="*/ 2084146 w 2094916"/>
                <a:gd name="connsiteY3" fmla="*/ 135552 h 591190"/>
                <a:gd name="connsiteX4" fmla="*/ 1831098 w 2094916"/>
                <a:gd name="connsiteY4" fmla="*/ 210118 h 591190"/>
                <a:gd name="connsiteX5" fmla="*/ 1397997 w 2094916"/>
                <a:gd name="connsiteY5" fmla="*/ 225833 h 591190"/>
                <a:gd name="connsiteX6" fmla="*/ 776711 w 2094916"/>
                <a:gd name="connsiteY6" fmla="*/ 165389 h 591190"/>
                <a:gd name="connsiteX7" fmla="*/ 896748 w 2094916"/>
                <a:gd name="connsiteY7" fmla="*/ 93982 h 591190"/>
                <a:gd name="connsiteX8" fmla="*/ 1386255 w 2094916"/>
                <a:gd name="connsiteY8" fmla="*/ 69268 h 591190"/>
                <a:gd name="connsiteX9" fmla="*/ 1766566 w 2094916"/>
                <a:gd name="connsiteY9" fmla="*/ 93185 h 591190"/>
                <a:gd name="connsiteX10" fmla="*/ 2008442 w 2094916"/>
                <a:gd name="connsiteY10" fmla="*/ 142612 h 591190"/>
                <a:gd name="connsiteX11" fmla="*/ 2075199 w 2094916"/>
                <a:gd name="connsiteY11" fmla="*/ 216382 h 591190"/>
                <a:gd name="connsiteX12" fmla="*/ 1832331 w 2094916"/>
                <a:gd name="connsiteY12" fmla="*/ 274834 h 591190"/>
                <a:gd name="connsiteX13" fmla="*/ 1443894 w 2094916"/>
                <a:gd name="connsiteY13" fmla="*/ 290550 h 591190"/>
                <a:gd name="connsiteX14" fmla="*/ 917931 w 2094916"/>
                <a:gd name="connsiteY14" fmla="*/ 257979 h 591190"/>
                <a:gd name="connsiteX15" fmla="*/ 751997 w 2094916"/>
                <a:gd name="connsiteY15" fmla="*/ 211285 h 591190"/>
                <a:gd name="connsiteX16" fmla="*/ 1129761 w 2094916"/>
                <a:gd name="connsiteY16" fmla="*/ 144206 h 591190"/>
                <a:gd name="connsiteX17" fmla="*/ 1737007 w 2094916"/>
                <a:gd name="connsiteY17" fmla="*/ 151267 h 591190"/>
                <a:gd name="connsiteX18" fmla="*/ 2090140 w 2094916"/>
                <a:gd name="connsiteY18" fmla="*/ 252827 h 591190"/>
                <a:gd name="connsiteX19" fmla="*/ 1892432 w 2094916"/>
                <a:gd name="connsiteY19" fmla="*/ 337188 h 591190"/>
                <a:gd name="connsiteX20" fmla="*/ 1482811 w 2094916"/>
                <a:gd name="connsiteY20" fmla="*/ 366627 h 591190"/>
                <a:gd name="connsiteX21" fmla="*/ 928522 w 2094916"/>
                <a:gd name="connsiteY21" fmla="*/ 341914 h 591190"/>
                <a:gd name="connsiteX22" fmla="*/ 737875 w 2094916"/>
                <a:gd name="connsiteY22" fmla="*/ 281895 h 591190"/>
                <a:gd name="connsiteX23" fmla="*/ 1030990 w 2094916"/>
                <a:gd name="connsiteY23" fmla="*/ 241836 h 591190"/>
                <a:gd name="connsiteX24" fmla="*/ 1683637 w 2094916"/>
                <a:gd name="connsiteY24" fmla="*/ 259834 h 591190"/>
                <a:gd name="connsiteX25" fmla="*/ 2080780 w 2094916"/>
                <a:gd name="connsiteY25" fmla="*/ 330471 h 591190"/>
                <a:gd name="connsiteX26" fmla="*/ 1945389 w 2094916"/>
                <a:gd name="connsiteY26" fmla="*/ 408965 h 591190"/>
                <a:gd name="connsiteX27" fmla="*/ 1371151 w 2094916"/>
                <a:gd name="connsiteY27" fmla="*/ 443103 h 591190"/>
                <a:gd name="connsiteX28" fmla="*/ 946175 w 2094916"/>
                <a:gd name="connsiteY28" fmla="*/ 408993 h 591190"/>
                <a:gd name="connsiteX29" fmla="*/ 747069 w 2094916"/>
                <a:gd name="connsiteY29" fmla="*/ 354867 h 591190"/>
                <a:gd name="connsiteX30" fmla="*/ 829098 w 2094916"/>
                <a:gd name="connsiteY30" fmla="*/ 319193 h 591190"/>
                <a:gd name="connsiteX31" fmla="*/ 1006690 w 2094916"/>
                <a:gd name="connsiteY31" fmla="*/ 304219 h 591190"/>
                <a:gd name="connsiteX32" fmla="*/ 1378946 w 2094916"/>
                <a:gd name="connsiteY32" fmla="*/ 306898 h 591190"/>
                <a:gd name="connsiteX33" fmla="*/ 1722719 w 2094916"/>
                <a:gd name="connsiteY33" fmla="*/ 331213 h 591190"/>
                <a:gd name="connsiteX34" fmla="*/ 1943744 w 2094916"/>
                <a:gd name="connsiteY34" fmla="*/ 368111 h 591190"/>
                <a:gd name="connsiteX35" fmla="*/ 2073637 w 2094916"/>
                <a:gd name="connsiteY35" fmla="*/ 422346 h 591190"/>
                <a:gd name="connsiteX36" fmla="*/ 1857044 w 2094916"/>
                <a:gd name="connsiteY36" fmla="*/ 500786 h 591190"/>
                <a:gd name="connsiteX37" fmla="*/ 1372217 w 2094916"/>
                <a:gd name="connsiteY37" fmla="*/ 524332 h 591190"/>
                <a:gd name="connsiteX38" fmla="*/ 903809 w 2094916"/>
                <a:gd name="connsiteY38" fmla="*/ 483134 h 591190"/>
                <a:gd name="connsiteX39" fmla="*/ 751997 w 2094916"/>
                <a:gd name="connsiteY39" fmla="*/ 433707 h 591190"/>
                <a:gd name="connsiteX40" fmla="*/ 981811 w 2094916"/>
                <a:gd name="connsiteY40" fmla="*/ 380351 h 591190"/>
                <a:gd name="connsiteX41" fmla="*/ 1624031 w 2094916"/>
                <a:gd name="connsiteY41" fmla="*/ 394871 h 591190"/>
                <a:gd name="connsiteX42" fmla="*/ 1961645 w 2094916"/>
                <a:gd name="connsiteY42" fmla="*/ 428583 h 591190"/>
                <a:gd name="connsiteX43" fmla="*/ 2082996 w 2094916"/>
                <a:gd name="connsiteY43" fmla="*/ 486664 h 591190"/>
                <a:gd name="connsiteX44" fmla="*/ 1982496 w 2094916"/>
                <a:gd name="connsiteY44" fmla="*/ 544718 h 591190"/>
                <a:gd name="connsiteX45" fmla="*/ 1592422 w 2094916"/>
                <a:gd name="connsiteY45" fmla="*/ 588931 h 591190"/>
                <a:gd name="connsiteX46" fmla="*/ 1188466 w 2094916"/>
                <a:gd name="connsiteY46" fmla="*/ 579089 h 591190"/>
                <a:gd name="connsiteX47" fmla="*/ 859963 w 2094916"/>
                <a:gd name="connsiteY47" fmla="*/ 530623 h 591190"/>
                <a:gd name="connsiteX48" fmla="*/ 476617 w 2094916"/>
                <a:gd name="connsiteY48" fmla="*/ 433707 h 591190"/>
                <a:gd name="connsiteX49" fmla="*/ 0 w 2094916"/>
                <a:gd name="connsiteY49" fmla="*/ 292487 h 591190"/>
                <a:gd name="connsiteX0" fmla="*/ 660817 w 2094916"/>
                <a:gd name="connsiteY0" fmla="*/ 47646 h 588192"/>
                <a:gd name="connsiteX1" fmla="*/ 1452022 w 2094916"/>
                <a:gd name="connsiteY1" fmla="*/ 16 h 588192"/>
                <a:gd name="connsiteX2" fmla="*/ 1925355 w 2094916"/>
                <a:gd name="connsiteY2" fmla="*/ 43549 h 588192"/>
                <a:gd name="connsiteX3" fmla="*/ 2084146 w 2094916"/>
                <a:gd name="connsiteY3" fmla="*/ 132554 h 588192"/>
                <a:gd name="connsiteX4" fmla="*/ 1831098 w 2094916"/>
                <a:gd name="connsiteY4" fmla="*/ 207120 h 588192"/>
                <a:gd name="connsiteX5" fmla="*/ 1397997 w 2094916"/>
                <a:gd name="connsiteY5" fmla="*/ 222835 h 588192"/>
                <a:gd name="connsiteX6" fmla="*/ 776711 w 2094916"/>
                <a:gd name="connsiteY6" fmla="*/ 162391 h 588192"/>
                <a:gd name="connsiteX7" fmla="*/ 896748 w 2094916"/>
                <a:gd name="connsiteY7" fmla="*/ 90984 h 588192"/>
                <a:gd name="connsiteX8" fmla="*/ 1386255 w 2094916"/>
                <a:gd name="connsiteY8" fmla="*/ 66270 h 588192"/>
                <a:gd name="connsiteX9" fmla="*/ 1766566 w 2094916"/>
                <a:gd name="connsiteY9" fmla="*/ 90187 h 588192"/>
                <a:gd name="connsiteX10" fmla="*/ 2008442 w 2094916"/>
                <a:gd name="connsiteY10" fmla="*/ 139614 h 588192"/>
                <a:gd name="connsiteX11" fmla="*/ 2075199 w 2094916"/>
                <a:gd name="connsiteY11" fmla="*/ 213384 h 588192"/>
                <a:gd name="connsiteX12" fmla="*/ 1832331 w 2094916"/>
                <a:gd name="connsiteY12" fmla="*/ 271836 h 588192"/>
                <a:gd name="connsiteX13" fmla="*/ 1443894 w 2094916"/>
                <a:gd name="connsiteY13" fmla="*/ 287552 h 588192"/>
                <a:gd name="connsiteX14" fmla="*/ 917931 w 2094916"/>
                <a:gd name="connsiteY14" fmla="*/ 254981 h 588192"/>
                <a:gd name="connsiteX15" fmla="*/ 751997 w 2094916"/>
                <a:gd name="connsiteY15" fmla="*/ 208287 h 588192"/>
                <a:gd name="connsiteX16" fmla="*/ 1129761 w 2094916"/>
                <a:gd name="connsiteY16" fmla="*/ 141208 h 588192"/>
                <a:gd name="connsiteX17" fmla="*/ 1737007 w 2094916"/>
                <a:gd name="connsiteY17" fmla="*/ 148269 h 588192"/>
                <a:gd name="connsiteX18" fmla="*/ 2090140 w 2094916"/>
                <a:gd name="connsiteY18" fmla="*/ 249829 h 588192"/>
                <a:gd name="connsiteX19" fmla="*/ 1892432 w 2094916"/>
                <a:gd name="connsiteY19" fmla="*/ 334190 h 588192"/>
                <a:gd name="connsiteX20" fmla="*/ 1482811 w 2094916"/>
                <a:gd name="connsiteY20" fmla="*/ 363629 h 588192"/>
                <a:gd name="connsiteX21" fmla="*/ 928522 w 2094916"/>
                <a:gd name="connsiteY21" fmla="*/ 338916 h 588192"/>
                <a:gd name="connsiteX22" fmla="*/ 737875 w 2094916"/>
                <a:gd name="connsiteY22" fmla="*/ 278897 h 588192"/>
                <a:gd name="connsiteX23" fmla="*/ 1030990 w 2094916"/>
                <a:gd name="connsiteY23" fmla="*/ 238838 h 588192"/>
                <a:gd name="connsiteX24" fmla="*/ 1683637 w 2094916"/>
                <a:gd name="connsiteY24" fmla="*/ 256836 h 588192"/>
                <a:gd name="connsiteX25" fmla="*/ 2080780 w 2094916"/>
                <a:gd name="connsiteY25" fmla="*/ 327473 h 588192"/>
                <a:gd name="connsiteX26" fmla="*/ 1945389 w 2094916"/>
                <a:gd name="connsiteY26" fmla="*/ 405967 h 588192"/>
                <a:gd name="connsiteX27" fmla="*/ 1371151 w 2094916"/>
                <a:gd name="connsiteY27" fmla="*/ 440105 h 588192"/>
                <a:gd name="connsiteX28" fmla="*/ 946175 w 2094916"/>
                <a:gd name="connsiteY28" fmla="*/ 405995 h 588192"/>
                <a:gd name="connsiteX29" fmla="*/ 747069 w 2094916"/>
                <a:gd name="connsiteY29" fmla="*/ 351869 h 588192"/>
                <a:gd name="connsiteX30" fmla="*/ 829098 w 2094916"/>
                <a:gd name="connsiteY30" fmla="*/ 316195 h 588192"/>
                <a:gd name="connsiteX31" fmla="*/ 1006690 w 2094916"/>
                <a:gd name="connsiteY31" fmla="*/ 301221 h 588192"/>
                <a:gd name="connsiteX32" fmla="*/ 1378946 w 2094916"/>
                <a:gd name="connsiteY32" fmla="*/ 303900 h 588192"/>
                <a:gd name="connsiteX33" fmla="*/ 1722719 w 2094916"/>
                <a:gd name="connsiteY33" fmla="*/ 328215 h 588192"/>
                <a:gd name="connsiteX34" fmla="*/ 1943744 w 2094916"/>
                <a:gd name="connsiteY34" fmla="*/ 365113 h 588192"/>
                <a:gd name="connsiteX35" fmla="*/ 2073637 w 2094916"/>
                <a:gd name="connsiteY35" fmla="*/ 419348 h 588192"/>
                <a:gd name="connsiteX36" fmla="*/ 1857044 w 2094916"/>
                <a:gd name="connsiteY36" fmla="*/ 497788 h 588192"/>
                <a:gd name="connsiteX37" fmla="*/ 1372217 w 2094916"/>
                <a:gd name="connsiteY37" fmla="*/ 521334 h 588192"/>
                <a:gd name="connsiteX38" fmla="*/ 903809 w 2094916"/>
                <a:gd name="connsiteY38" fmla="*/ 480136 h 588192"/>
                <a:gd name="connsiteX39" fmla="*/ 751997 w 2094916"/>
                <a:gd name="connsiteY39" fmla="*/ 430709 h 588192"/>
                <a:gd name="connsiteX40" fmla="*/ 981811 w 2094916"/>
                <a:gd name="connsiteY40" fmla="*/ 377353 h 588192"/>
                <a:gd name="connsiteX41" fmla="*/ 1624031 w 2094916"/>
                <a:gd name="connsiteY41" fmla="*/ 391873 h 588192"/>
                <a:gd name="connsiteX42" fmla="*/ 1961645 w 2094916"/>
                <a:gd name="connsiteY42" fmla="*/ 425585 h 588192"/>
                <a:gd name="connsiteX43" fmla="*/ 2082996 w 2094916"/>
                <a:gd name="connsiteY43" fmla="*/ 483666 h 588192"/>
                <a:gd name="connsiteX44" fmla="*/ 1982496 w 2094916"/>
                <a:gd name="connsiteY44" fmla="*/ 541720 h 588192"/>
                <a:gd name="connsiteX45" fmla="*/ 1592422 w 2094916"/>
                <a:gd name="connsiteY45" fmla="*/ 585933 h 588192"/>
                <a:gd name="connsiteX46" fmla="*/ 1188466 w 2094916"/>
                <a:gd name="connsiteY46" fmla="*/ 576091 h 588192"/>
                <a:gd name="connsiteX47" fmla="*/ 859963 w 2094916"/>
                <a:gd name="connsiteY47" fmla="*/ 527625 h 588192"/>
                <a:gd name="connsiteX48" fmla="*/ 476617 w 2094916"/>
                <a:gd name="connsiteY48" fmla="*/ 430709 h 588192"/>
                <a:gd name="connsiteX49" fmla="*/ 0 w 2094916"/>
                <a:gd name="connsiteY49" fmla="*/ 289489 h 588192"/>
                <a:gd name="connsiteX0" fmla="*/ 660817 w 2094916"/>
                <a:gd name="connsiteY0" fmla="*/ 47646 h 588192"/>
                <a:gd name="connsiteX1" fmla="*/ 1452022 w 2094916"/>
                <a:gd name="connsiteY1" fmla="*/ 16 h 588192"/>
                <a:gd name="connsiteX2" fmla="*/ 1925355 w 2094916"/>
                <a:gd name="connsiteY2" fmla="*/ 43549 h 588192"/>
                <a:gd name="connsiteX3" fmla="*/ 2084146 w 2094916"/>
                <a:gd name="connsiteY3" fmla="*/ 132554 h 588192"/>
                <a:gd name="connsiteX4" fmla="*/ 1831098 w 2094916"/>
                <a:gd name="connsiteY4" fmla="*/ 207120 h 588192"/>
                <a:gd name="connsiteX5" fmla="*/ 1397997 w 2094916"/>
                <a:gd name="connsiteY5" fmla="*/ 222835 h 588192"/>
                <a:gd name="connsiteX6" fmla="*/ 776711 w 2094916"/>
                <a:gd name="connsiteY6" fmla="*/ 162391 h 588192"/>
                <a:gd name="connsiteX7" fmla="*/ 896748 w 2094916"/>
                <a:gd name="connsiteY7" fmla="*/ 90984 h 588192"/>
                <a:gd name="connsiteX8" fmla="*/ 1386255 w 2094916"/>
                <a:gd name="connsiteY8" fmla="*/ 66270 h 588192"/>
                <a:gd name="connsiteX9" fmla="*/ 1766566 w 2094916"/>
                <a:gd name="connsiteY9" fmla="*/ 90187 h 588192"/>
                <a:gd name="connsiteX10" fmla="*/ 2008442 w 2094916"/>
                <a:gd name="connsiteY10" fmla="*/ 139614 h 588192"/>
                <a:gd name="connsiteX11" fmla="*/ 2075199 w 2094916"/>
                <a:gd name="connsiteY11" fmla="*/ 213384 h 588192"/>
                <a:gd name="connsiteX12" fmla="*/ 1832331 w 2094916"/>
                <a:gd name="connsiteY12" fmla="*/ 271836 h 588192"/>
                <a:gd name="connsiteX13" fmla="*/ 1443894 w 2094916"/>
                <a:gd name="connsiteY13" fmla="*/ 287552 h 588192"/>
                <a:gd name="connsiteX14" fmla="*/ 917931 w 2094916"/>
                <a:gd name="connsiteY14" fmla="*/ 254981 h 588192"/>
                <a:gd name="connsiteX15" fmla="*/ 751997 w 2094916"/>
                <a:gd name="connsiteY15" fmla="*/ 208287 h 588192"/>
                <a:gd name="connsiteX16" fmla="*/ 1129761 w 2094916"/>
                <a:gd name="connsiteY16" fmla="*/ 141208 h 588192"/>
                <a:gd name="connsiteX17" fmla="*/ 1737007 w 2094916"/>
                <a:gd name="connsiteY17" fmla="*/ 148269 h 588192"/>
                <a:gd name="connsiteX18" fmla="*/ 2090140 w 2094916"/>
                <a:gd name="connsiteY18" fmla="*/ 249829 h 588192"/>
                <a:gd name="connsiteX19" fmla="*/ 1892432 w 2094916"/>
                <a:gd name="connsiteY19" fmla="*/ 334190 h 588192"/>
                <a:gd name="connsiteX20" fmla="*/ 1482811 w 2094916"/>
                <a:gd name="connsiteY20" fmla="*/ 363629 h 588192"/>
                <a:gd name="connsiteX21" fmla="*/ 928522 w 2094916"/>
                <a:gd name="connsiteY21" fmla="*/ 338916 h 588192"/>
                <a:gd name="connsiteX22" fmla="*/ 737875 w 2094916"/>
                <a:gd name="connsiteY22" fmla="*/ 278897 h 588192"/>
                <a:gd name="connsiteX23" fmla="*/ 1030990 w 2094916"/>
                <a:gd name="connsiteY23" fmla="*/ 238838 h 588192"/>
                <a:gd name="connsiteX24" fmla="*/ 1683637 w 2094916"/>
                <a:gd name="connsiteY24" fmla="*/ 256836 h 588192"/>
                <a:gd name="connsiteX25" fmla="*/ 2080780 w 2094916"/>
                <a:gd name="connsiteY25" fmla="*/ 327473 h 588192"/>
                <a:gd name="connsiteX26" fmla="*/ 1945389 w 2094916"/>
                <a:gd name="connsiteY26" fmla="*/ 405967 h 588192"/>
                <a:gd name="connsiteX27" fmla="*/ 1371151 w 2094916"/>
                <a:gd name="connsiteY27" fmla="*/ 440105 h 588192"/>
                <a:gd name="connsiteX28" fmla="*/ 946175 w 2094916"/>
                <a:gd name="connsiteY28" fmla="*/ 405995 h 588192"/>
                <a:gd name="connsiteX29" fmla="*/ 747069 w 2094916"/>
                <a:gd name="connsiteY29" fmla="*/ 351869 h 588192"/>
                <a:gd name="connsiteX30" fmla="*/ 829098 w 2094916"/>
                <a:gd name="connsiteY30" fmla="*/ 316195 h 588192"/>
                <a:gd name="connsiteX31" fmla="*/ 1006690 w 2094916"/>
                <a:gd name="connsiteY31" fmla="*/ 301221 h 588192"/>
                <a:gd name="connsiteX32" fmla="*/ 1378946 w 2094916"/>
                <a:gd name="connsiteY32" fmla="*/ 303900 h 588192"/>
                <a:gd name="connsiteX33" fmla="*/ 1722719 w 2094916"/>
                <a:gd name="connsiteY33" fmla="*/ 328215 h 588192"/>
                <a:gd name="connsiteX34" fmla="*/ 1943744 w 2094916"/>
                <a:gd name="connsiteY34" fmla="*/ 365113 h 588192"/>
                <a:gd name="connsiteX35" fmla="*/ 2073637 w 2094916"/>
                <a:gd name="connsiteY35" fmla="*/ 419348 h 588192"/>
                <a:gd name="connsiteX36" fmla="*/ 1857044 w 2094916"/>
                <a:gd name="connsiteY36" fmla="*/ 497788 h 588192"/>
                <a:gd name="connsiteX37" fmla="*/ 1372217 w 2094916"/>
                <a:gd name="connsiteY37" fmla="*/ 521334 h 588192"/>
                <a:gd name="connsiteX38" fmla="*/ 903809 w 2094916"/>
                <a:gd name="connsiteY38" fmla="*/ 480136 h 588192"/>
                <a:gd name="connsiteX39" fmla="*/ 751997 w 2094916"/>
                <a:gd name="connsiteY39" fmla="*/ 430709 h 588192"/>
                <a:gd name="connsiteX40" fmla="*/ 981811 w 2094916"/>
                <a:gd name="connsiteY40" fmla="*/ 377353 h 588192"/>
                <a:gd name="connsiteX41" fmla="*/ 1624031 w 2094916"/>
                <a:gd name="connsiteY41" fmla="*/ 391873 h 588192"/>
                <a:gd name="connsiteX42" fmla="*/ 1961645 w 2094916"/>
                <a:gd name="connsiteY42" fmla="*/ 425585 h 588192"/>
                <a:gd name="connsiteX43" fmla="*/ 2082996 w 2094916"/>
                <a:gd name="connsiteY43" fmla="*/ 483666 h 588192"/>
                <a:gd name="connsiteX44" fmla="*/ 1982496 w 2094916"/>
                <a:gd name="connsiteY44" fmla="*/ 541720 h 588192"/>
                <a:gd name="connsiteX45" fmla="*/ 1592422 w 2094916"/>
                <a:gd name="connsiteY45" fmla="*/ 585933 h 588192"/>
                <a:gd name="connsiteX46" fmla="*/ 1188466 w 2094916"/>
                <a:gd name="connsiteY46" fmla="*/ 576091 h 588192"/>
                <a:gd name="connsiteX47" fmla="*/ 859963 w 2094916"/>
                <a:gd name="connsiteY47" fmla="*/ 527625 h 588192"/>
                <a:gd name="connsiteX48" fmla="*/ 476617 w 2094916"/>
                <a:gd name="connsiteY48" fmla="*/ 430709 h 588192"/>
                <a:gd name="connsiteX49" fmla="*/ 0 w 2094916"/>
                <a:gd name="connsiteY49" fmla="*/ 289489 h 588192"/>
                <a:gd name="connsiteX0" fmla="*/ 762417 w 2094916"/>
                <a:gd name="connsiteY0" fmla="*/ 64934 h 588508"/>
                <a:gd name="connsiteX1" fmla="*/ 1452022 w 2094916"/>
                <a:gd name="connsiteY1" fmla="*/ 332 h 588508"/>
                <a:gd name="connsiteX2" fmla="*/ 1925355 w 2094916"/>
                <a:gd name="connsiteY2" fmla="*/ 43865 h 588508"/>
                <a:gd name="connsiteX3" fmla="*/ 2084146 w 2094916"/>
                <a:gd name="connsiteY3" fmla="*/ 132870 h 588508"/>
                <a:gd name="connsiteX4" fmla="*/ 1831098 w 2094916"/>
                <a:gd name="connsiteY4" fmla="*/ 207436 h 588508"/>
                <a:gd name="connsiteX5" fmla="*/ 1397997 w 2094916"/>
                <a:gd name="connsiteY5" fmla="*/ 223151 h 588508"/>
                <a:gd name="connsiteX6" fmla="*/ 776711 w 2094916"/>
                <a:gd name="connsiteY6" fmla="*/ 162707 h 588508"/>
                <a:gd name="connsiteX7" fmla="*/ 896748 w 2094916"/>
                <a:gd name="connsiteY7" fmla="*/ 91300 h 588508"/>
                <a:gd name="connsiteX8" fmla="*/ 1386255 w 2094916"/>
                <a:gd name="connsiteY8" fmla="*/ 66586 h 588508"/>
                <a:gd name="connsiteX9" fmla="*/ 1766566 w 2094916"/>
                <a:gd name="connsiteY9" fmla="*/ 90503 h 588508"/>
                <a:gd name="connsiteX10" fmla="*/ 2008442 w 2094916"/>
                <a:gd name="connsiteY10" fmla="*/ 139930 h 588508"/>
                <a:gd name="connsiteX11" fmla="*/ 2075199 w 2094916"/>
                <a:gd name="connsiteY11" fmla="*/ 213700 h 588508"/>
                <a:gd name="connsiteX12" fmla="*/ 1832331 w 2094916"/>
                <a:gd name="connsiteY12" fmla="*/ 272152 h 588508"/>
                <a:gd name="connsiteX13" fmla="*/ 1443894 w 2094916"/>
                <a:gd name="connsiteY13" fmla="*/ 287868 h 588508"/>
                <a:gd name="connsiteX14" fmla="*/ 917931 w 2094916"/>
                <a:gd name="connsiteY14" fmla="*/ 255297 h 588508"/>
                <a:gd name="connsiteX15" fmla="*/ 751997 w 2094916"/>
                <a:gd name="connsiteY15" fmla="*/ 208603 h 588508"/>
                <a:gd name="connsiteX16" fmla="*/ 1129761 w 2094916"/>
                <a:gd name="connsiteY16" fmla="*/ 141524 h 588508"/>
                <a:gd name="connsiteX17" fmla="*/ 1737007 w 2094916"/>
                <a:gd name="connsiteY17" fmla="*/ 148585 h 588508"/>
                <a:gd name="connsiteX18" fmla="*/ 2090140 w 2094916"/>
                <a:gd name="connsiteY18" fmla="*/ 250145 h 588508"/>
                <a:gd name="connsiteX19" fmla="*/ 1892432 w 2094916"/>
                <a:gd name="connsiteY19" fmla="*/ 334506 h 588508"/>
                <a:gd name="connsiteX20" fmla="*/ 1482811 w 2094916"/>
                <a:gd name="connsiteY20" fmla="*/ 363945 h 588508"/>
                <a:gd name="connsiteX21" fmla="*/ 928522 w 2094916"/>
                <a:gd name="connsiteY21" fmla="*/ 339232 h 588508"/>
                <a:gd name="connsiteX22" fmla="*/ 737875 w 2094916"/>
                <a:gd name="connsiteY22" fmla="*/ 279213 h 588508"/>
                <a:gd name="connsiteX23" fmla="*/ 1030990 w 2094916"/>
                <a:gd name="connsiteY23" fmla="*/ 239154 h 588508"/>
                <a:gd name="connsiteX24" fmla="*/ 1683637 w 2094916"/>
                <a:gd name="connsiteY24" fmla="*/ 257152 h 588508"/>
                <a:gd name="connsiteX25" fmla="*/ 2080780 w 2094916"/>
                <a:gd name="connsiteY25" fmla="*/ 327789 h 588508"/>
                <a:gd name="connsiteX26" fmla="*/ 1945389 w 2094916"/>
                <a:gd name="connsiteY26" fmla="*/ 406283 h 588508"/>
                <a:gd name="connsiteX27" fmla="*/ 1371151 w 2094916"/>
                <a:gd name="connsiteY27" fmla="*/ 440421 h 588508"/>
                <a:gd name="connsiteX28" fmla="*/ 946175 w 2094916"/>
                <a:gd name="connsiteY28" fmla="*/ 406311 h 588508"/>
                <a:gd name="connsiteX29" fmla="*/ 747069 w 2094916"/>
                <a:gd name="connsiteY29" fmla="*/ 352185 h 588508"/>
                <a:gd name="connsiteX30" fmla="*/ 829098 w 2094916"/>
                <a:gd name="connsiteY30" fmla="*/ 316511 h 588508"/>
                <a:gd name="connsiteX31" fmla="*/ 1006690 w 2094916"/>
                <a:gd name="connsiteY31" fmla="*/ 301537 h 588508"/>
                <a:gd name="connsiteX32" fmla="*/ 1378946 w 2094916"/>
                <a:gd name="connsiteY32" fmla="*/ 304216 h 588508"/>
                <a:gd name="connsiteX33" fmla="*/ 1722719 w 2094916"/>
                <a:gd name="connsiteY33" fmla="*/ 328531 h 588508"/>
                <a:gd name="connsiteX34" fmla="*/ 1943744 w 2094916"/>
                <a:gd name="connsiteY34" fmla="*/ 365429 h 588508"/>
                <a:gd name="connsiteX35" fmla="*/ 2073637 w 2094916"/>
                <a:gd name="connsiteY35" fmla="*/ 419664 h 588508"/>
                <a:gd name="connsiteX36" fmla="*/ 1857044 w 2094916"/>
                <a:gd name="connsiteY36" fmla="*/ 498104 h 588508"/>
                <a:gd name="connsiteX37" fmla="*/ 1372217 w 2094916"/>
                <a:gd name="connsiteY37" fmla="*/ 521650 h 588508"/>
                <a:gd name="connsiteX38" fmla="*/ 903809 w 2094916"/>
                <a:gd name="connsiteY38" fmla="*/ 480452 h 588508"/>
                <a:gd name="connsiteX39" fmla="*/ 751997 w 2094916"/>
                <a:gd name="connsiteY39" fmla="*/ 431025 h 588508"/>
                <a:gd name="connsiteX40" fmla="*/ 981811 w 2094916"/>
                <a:gd name="connsiteY40" fmla="*/ 377669 h 588508"/>
                <a:gd name="connsiteX41" fmla="*/ 1624031 w 2094916"/>
                <a:gd name="connsiteY41" fmla="*/ 392189 h 588508"/>
                <a:gd name="connsiteX42" fmla="*/ 1961645 w 2094916"/>
                <a:gd name="connsiteY42" fmla="*/ 425901 h 588508"/>
                <a:gd name="connsiteX43" fmla="*/ 2082996 w 2094916"/>
                <a:gd name="connsiteY43" fmla="*/ 483982 h 588508"/>
                <a:gd name="connsiteX44" fmla="*/ 1982496 w 2094916"/>
                <a:gd name="connsiteY44" fmla="*/ 542036 h 588508"/>
                <a:gd name="connsiteX45" fmla="*/ 1592422 w 2094916"/>
                <a:gd name="connsiteY45" fmla="*/ 586249 h 588508"/>
                <a:gd name="connsiteX46" fmla="*/ 1188466 w 2094916"/>
                <a:gd name="connsiteY46" fmla="*/ 576407 h 588508"/>
                <a:gd name="connsiteX47" fmla="*/ 859963 w 2094916"/>
                <a:gd name="connsiteY47" fmla="*/ 527941 h 588508"/>
                <a:gd name="connsiteX48" fmla="*/ 476617 w 2094916"/>
                <a:gd name="connsiteY48" fmla="*/ 431025 h 588508"/>
                <a:gd name="connsiteX49" fmla="*/ 0 w 2094916"/>
                <a:gd name="connsiteY49" fmla="*/ 289805 h 588508"/>
                <a:gd name="connsiteX0" fmla="*/ 296860 w 1629359"/>
                <a:gd name="connsiteY0" fmla="*/ 64934 h 1228089"/>
                <a:gd name="connsiteX1" fmla="*/ 986465 w 1629359"/>
                <a:gd name="connsiteY1" fmla="*/ 332 h 1228089"/>
                <a:gd name="connsiteX2" fmla="*/ 1459798 w 1629359"/>
                <a:gd name="connsiteY2" fmla="*/ 43865 h 1228089"/>
                <a:gd name="connsiteX3" fmla="*/ 1618589 w 1629359"/>
                <a:gd name="connsiteY3" fmla="*/ 132870 h 1228089"/>
                <a:gd name="connsiteX4" fmla="*/ 1365541 w 1629359"/>
                <a:gd name="connsiteY4" fmla="*/ 207436 h 1228089"/>
                <a:gd name="connsiteX5" fmla="*/ 932440 w 1629359"/>
                <a:gd name="connsiteY5" fmla="*/ 223151 h 1228089"/>
                <a:gd name="connsiteX6" fmla="*/ 311154 w 1629359"/>
                <a:gd name="connsiteY6" fmla="*/ 162707 h 1228089"/>
                <a:gd name="connsiteX7" fmla="*/ 431191 w 1629359"/>
                <a:gd name="connsiteY7" fmla="*/ 91300 h 1228089"/>
                <a:gd name="connsiteX8" fmla="*/ 920698 w 1629359"/>
                <a:gd name="connsiteY8" fmla="*/ 66586 h 1228089"/>
                <a:gd name="connsiteX9" fmla="*/ 1301009 w 1629359"/>
                <a:gd name="connsiteY9" fmla="*/ 90503 h 1228089"/>
                <a:gd name="connsiteX10" fmla="*/ 1542885 w 1629359"/>
                <a:gd name="connsiteY10" fmla="*/ 139930 h 1228089"/>
                <a:gd name="connsiteX11" fmla="*/ 1609642 w 1629359"/>
                <a:gd name="connsiteY11" fmla="*/ 213700 h 1228089"/>
                <a:gd name="connsiteX12" fmla="*/ 1366774 w 1629359"/>
                <a:gd name="connsiteY12" fmla="*/ 272152 h 1228089"/>
                <a:gd name="connsiteX13" fmla="*/ 978337 w 1629359"/>
                <a:gd name="connsiteY13" fmla="*/ 287868 h 1228089"/>
                <a:gd name="connsiteX14" fmla="*/ 452374 w 1629359"/>
                <a:gd name="connsiteY14" fmla="*/ 255297 h 1228089"/>
                <a:gd name="connsiteX15" fmla="*/ 286440 w 1629359"/>
                <a:gd name="connsiteY15" fmla="*/ 208603 h 1228089"/>
                <a:gd name="connsiteX16" fmla="*/ 664204 w 1629359"/>
                <a:gd name="connsiteY16" fmla="*/ 141524 h 1228089"/>
                <a:gd name="connsiteX17" fmla="*/ 1271450 w 1629359"/>
                <a:gd name="connsiteY17" fmla="*/ 148585 h 1228089"/>
                <a:gd name="connsiteX18" fmla="*/ 1624583 w 1629359"/>
                <a:gd name="connsiteY18" fmla="*/ 250145 h 1228089"/>
                <a:gd name="connsiteX19" fmla="*/ 1426875 w 1629359"/>
                <a:gd name="connsiteY19" fmla="*/ 334506 h 1228089"/>
                <a:gd name="connsiteX20" fmla="*/ 1017254 w 1629359"/>
                <a:gd name="connsiteY20" fmla="*/ 363945 h 1228089"/>
                <a:gd name="connsiteX21" fmla="*/ 462965 w 1629359"/>
                <a:gd name="connsiteY21" fmla="*/ 339232 h 1228089"/>
                <a:gd name="connsiteX22" fmla="*/ 272318 w 1629359"/>
                <a:gd name="connsiteY22" fmla="*/ 279213 h 1228089"/>
                <a:gd name="connsiteX23" fmla="*/ 565433 w 1629359"/>
                <a:gd name="connsiteY23" fmla="*/ 239154 h 1228089"/>
                <a:gd name="connsiteX24" fmla="*/ 1218080 w 1629359"/>
                <a:gd name="connsiteY24" fmla="*/ 257152 h 1228089"/>
                <a:gd name="connsiteX25" fmla="*/ 1615223 w 1629359"/>
                <a:gd name="connsiteY25" fmla="*/ 327789 h 1228089"/>
                <a:gd name="connsiteX26" fmla="*/ 1479832 w 1629359"/>
                <a:gd name="connsiteY26" fmla="*/ 406283 h 1228089"/>
                <a:gd name="connsiteX27" fmla="*/ 905594 w 1629359"/>
                <a:gd name="connsiteY27" fmla="*/ 440421 h 1228089"/>
                <a:gd name="connsiteX28" fmla="*/ 480618 w 1629359"/>
                <a:gd name="connsiteY28" fmla="*/ 406311 h 1228089"/>
                <a:gd name="connsiteX29" fmla="*/ 281512 w 1629359"/>
                <a:gd name="connsiteY29" fmla="*/ 352185 h 1228089"/>
                <a:gd name="connsiteX30" fmla="*/ 363541 w 1629359"/>
                <a:gd name="connsiteY30" fmla="*/ 316511 h 1228089"/>
                <a:gd name="connsiteX31" fmla="*/ 541133 w 1629359"/>
                <a:gd name="connsiteY31" fmla="*/ 301537 h 1228089"/>
                <a:gd name="connsiteX32" fmla="*/ 913389 w 1629359"/>
                <a:gd name="connsiteY32" fmla="*/ 304216 h 1228089"/>
                <a:gd name="connsiteX33" fmla="*/ 1257162 w 1629359"/>
                <a:gd name="connsiteY33" fmla="*/ 328531 h 1228089"/>
                <a:gd name="connsiteX34" fmla="*/ 1478187 w 1629359"/>
                <a:gd name="connsiteY34" fmla="*/ 365429 h 1228089"/>
                <a:gd name="connsiteX35" fmla="*/ 1608080 w 1629359"/>
                <a:gd name="connsiteY35" fmla="*/ 419664 h 1228089"/>
                <a:gd name="connsiteX36" fmla="*/ 1391487 w 1629359"/>
                <a:gd name="connsiteY36" fmla="*/ 498104 h 1228089"/>
                <a:gd name="connsiteX37" fmla="*/ 906660 w 1629359"/>
                <a:gd name="connsiteY37" fmla="*/ 521650 h 1228089"/>
                <a:gd name="connsiteX38" fmla="*/ 438252 w 1629359"/>
                <a:gd name="connsiteY38" fmla="*/ 480452 h 1228089"/>
                <a:gd name="connsiteX39" fmla="*/ 286440 w 1629359"/>
                <a:gd name="connsiteY39" fmla="*/ 431025 h 1228089"/>
                <a:gd name="connsiteX40" fmla="*/ 516254 w 1629359"/>
                <a:gd name="connsiteY40" fmla="*/ 377669 h 1228089"/>
                <a:gd name="connsiteX41" fmla="*/ 1158474 w 1629359"/>
                <a:gd name="connsiteY41" fmla="*/ 392189 h 1228089"/>
                <a:gd name="connsiteX42" fmla="*/ 1496088 w 1629359"/>
                <a:gd name="connsiteY42" fmla="*/ 425901 h 1228089"/>
                <a:gd name="connsiteX43" fmla="*/ 1617439 w 1629359"/>
                <a:gd name="connsiteY43" fmla="*/ 483982 h 1228089"/>
                <a:gd name="connsiteX44" fmla="*/ 1516939 w 1629359"/>
                <a:gd name="connsiteY44" fmla="*/ 542036 h 1228089"/>
                <a:gd name="connsiteX45" fmla="*/ 1126865 w 1629359"/>
                <a:gd name="connsiteY45" fmla="*/ 586249 h 1228089"/>
                <a:gd name="connsiteX46" fmla="*/ 722909 w 1629359"/>
                <a:gd name="connsiteY46" fmla="*/ 576407 h 1228089"/>
                <a:gd name="connsiteX47" fmla="*/ 394406 w 1629359"/>
                <a:gd name="connsiteY47" fmla="*/ 527941 h 1228089"/>
                <a:gd name="connsiteX48" fmla="*/ 11060 w 1629359"/>
                <a:gd name="connsiteY48" fmla="*/ 431025 h 1228089"/>
                <a:gd name="connsiteX49" fmla="*/ 926828 w 1629359"/>
                <a:gd name="connsiteY49" fmla="*/ 1222973 h 1228089"/>
                <a:gd name="connsiteX0" fmla="*/ 298869 w 1631368"/>
                <a:gd name="connsiteY0" fmla="*/ 64934 h 1222973"/>
                <a:gd name="connsiteX1" fmla="*/ 988474 w 1631368"/>
                <a:gd name="connsiteY1" fmla="*/ 332 h 1222973"/>
                <a:gd name="connsiteX2" fmla="*/ 1461807 w 1631368"/>
                <a:gd name="connsiteY2" fmla="*/ 43865 h 1222973"/>
                <a:gd name="connsiteX3" fmla="*/ 1620598 w 1631368"/>
                <a:gd name="connsiteY3" fmla="*/ 132870 h 1222973"/>
                <a:gd name="connsiteX4" fmla="*/ 1367550 w 1631368"/>
                <a:gd name="connsiteY4" fmla="*/ 207436 h 1222973"/>
                <a:gd name="connsiteX5" fmla="*/ 934449 w 1631368"/>
                <a:gd name="connsiteY5" fmla="*/ 223151 h 1222973"/>
                <a:gd name="connsiteX6" fmla="*/ 313163 w 1631368"/>
                <a:gd name="connsiteY6" fmla="*/ 162707 h 1222973"/>
                <a:gd name="connsiteX7" fmla="*/ 433200 w 1631368"/>
                <a:gd name="connsiteY7" fmla="*/ 91300 h 1222973"/>
                <a:gd name="connsiteX8" fmla="*/ 922707 w 1631368"/>
                <a:gd name="connsiteY8" fmla="*/ 66586 h 1222973"/>
                <a:gd name="connsiteX9" fmla="*/ 1303018 w 1631368"/>
                <a:gd name="connsiteY9" fmla="*/ 90503 h 1222973"/>
                <a:gd name="connsiteX10" fmla="*/ 1544894 w 1631368"/>
                <a:gd name="connsiteY10" fmla="*/ 139930 h 1222973"/>
                <a:gd name="connsiteX11" fmla="*/ 1611651 w 1631368"/>
                <a:gd name="connsiteY11" fmla="*/ 213700 h 1222973"/>
                <a:gd name="connsiteX12" fmla="*/ 1368783 w 1631368"/>
                <a:gd name="connsiteY12" fmla="*/ 272152 h 1222973"/>
                <a:gd name="connsiteX13" fmla="*/ 980346 w 1631368"/>
                <a:gd name="connsiteY13" fmla="*/ 287868 h 1222973"/>
                <a:gd name="connsiteX14" fmla="*/ 454383 w 1631368"/>
                <a:gd name="connsiteY14" fmla="*/ 255297 h 1222973"/>
                <a:gd name="connsiteX15" fmla="*/ 288449 w 1631368"/>
                <a:gd name="connsiteY15" fmla="*/ 208603 h 1222973"/>
                <a:gd name="connsiteX16" fmla="*/ 666213 w 1631368"/>
                <a:gd name="connsiteY16" fmla="*/ 141524 h 1222973"/>
                <a:gd name="connsiteX17" fmla="*/ 1273459 w 1631368"/>
                <a:gd name="connsiteY17" fmla="*/ 148585 h 1222973"/>
                <a:gd name="connsiteX18" fmla="*/ 1626592 w 1631368"/>
                <a:gd name="connsiteY18" fmla="*/ 250145 h 1222973"/>
                <a:gd name="connsiteX19" fmla="*/ 1428884 w 1631368"/>
                <a:gd name="connsiteY19" fmla="*/ 334506 h 1222973"/>
                <a:gd name="connsiteX20" fmla="*/ 1019263 w 1631368"/>
                <a:gd name="connsiteY20" fmla="*/ 363945 h 1222973"/>
                <a:gd name="connsiteX21" fmla="*/ 464974 w 1631368"/>
                <a:gd name="connsiteY21" fmla="*/ 339232 h 1222973"/>
                <a:gd name="connsiteX22" fmla="*/ 274327 w 1631368"/>
                <a:gd name="connsiteY22" fmla="*/ 279213 h 1222973"/>
                <a:gd name="connsiteX23" fmla="*/ 567442 w 1631368"/>
                <a:gd name="connsiteY23" fmla="*/ 239154 h 1222973"/>
                <a:gd name="connsiteX24" fmla="*/ 1220089 w 1631368"/>
                <a:gd name="connsiteY24" fmla="*/ 257152 h 1222973"/>
                <a:gd name="connsiteX25" fmla="*/ 1617232 w 1631368"/>
                <a:gd name="connsiteY25" fmla="*/ 327789 h 1222973"/>
                <a:gd name="connsiteX26" fmla="*/ 1481841 w 1631368"/>
                <a:gd name="connsiteY26" fmla="*/ 406283 h 1222973"/>
                <a:gd name="connsiteX27" fmla="*/ 907603 w 1631368"/>
                <a:gd name="connsiteY27" fmla="*/ 440421 h 1222973"/>
                <a:gd name="connsiteX28" fmla="*/ 482627 w 1631368"/>
                <a:gd name="connsiteY28" fmla="*/ 406311 h 1222973"/>
                <a:gd name="connsiteX29" fmla="*/ 283521 w 1631368"/>
                <a:gd name="connsiteY29" fmla="*/ 352185 h 1222973"/>
                <a:gd name="connsiteX30" fmla="*/ 365550 w 1631368"/>
                <a:gd name="connsiteY30" fmla="*/ 316511 h 1222973"/>
                <a:gd name="connsiteX31" fmla="*/ 543142 w 1631368"/>
                <a:gd name="connsiteY31" fmla="*/ 301537 h 1222973"/>
                <a:gd name="connsiteX32" fmla="*/ 915398 w 1631368"/>
                <a:gd name="connsiteY32" fmla="*/ 304216 h 1222973"/>
                <a:gd name="connsiteX33" fmla="*/ 1259171 w 1631368"/>
                <a:gd name="connsiteY33" fmla="*/ 328531 h 1222973"/>
                <a:gd name="connsiteX34" fmla="*/ 1480196 w 1631368"/>
                <a:gd name="connsiteY34" fmla="*/ 365429 h 1222973"/>
                <a:gd name="connsiteX35" fmla="*/ 1610089 w 1631368"/>
                <a:gd name="connsiteY35" fmla="*/ 419664 h 1222973"/>
                <a:gd name="connsiteX36" fmla="*/ 1393496 w 1631368"/>
                <a:gd name="connsiteY36" fmla="*/ 498104 h 1222973"/>
                <a:gd name="connsiteX37" fmla="*/ 908669 w 1631368"/>
                <a:gd name="connsiteY37" fmla="*/ 521650 h 1222973"/>
                <a:gd name="connsiteX38" fmla="*/ 440261 w 1631368"/>
                <a:gd name="connsiteY38" fmla="*/ 480452 h 1222973"/>
                <a:gd name="connsiteX39" fmla="*/ 288449 w 1631368"/>
                <a:gd name="connsiteY39" fmla="*/ 431025 h 1222973"/>
                <a:gd name="connsiteX40" fmla="*/ 518263 w 1631368"/>
                <a:gd name="connsiteY40" fmla="*/ 377669 h 1222973"/>
                <a:gd name="connsiteX41" fmla="*/ 1160483 w 1631368"/>
                <a:gd name="connsiteY41" fmla="*/ 392189 h 1222973"/>
                <a:gd name="connsiteX42" fmla="*/ 1498097 w 1631368"/>
                <a:gd name="connsiteY42" fmla="*/ 425901 h 1222973"/>
                <a:gd name="connsiteX43" fmla="*/ 1619448 w 1631368"/>
                <a:gd name="connsiteY43" fmla="*/ 483982 h 1222973"/>
                <a:gd name="connsiteX44" fmla="*/ 1518948 w 1631368"/>
                <a:gd name="connsiteY44" fmla="*/ 542036 h 1222973"/>
                <a:gd name="connsiteX45" fmla="*/ 1128874 w 1631368"/>
                <a:gd name="connsiteY45" fmla="*/ 586249 h 1222973"/>
                <a:gd name="connsiteX46" fmla="*/ 724918 w 1631368"/>
                <a:gd name="connsiteY46" fmla="*/ 576407 h 1222973"/>
                <a:gd name="connsiteX47" fmla="*/ 396415 w 1631368"/>
                <a:gd name="connsiteY47" fmla="*/ 527941 h 1222973"/>
                <a:gd name="connsiteX48" fmla="*/ 13069 w 1631368"/>
                <a:gd name="connsiteY48" fmla="*/ 431025 h 1222973"/>
                <a:gd name="connsiteX49" fmla="*/ 928837 w 1631368"/>
                <a:gd name="connsiteY49" fmla="*/ 1222973 h 1222973"/>
                <a:gd name="connsiteX0" fmla="*/ 32593 w 1365092"/>
                <a:gd name="connsiteY0" fmla="*/ 64934 h 1222973"/>
                <a:gd name="connsiteX1" fmla="*/ 722198 w 1365092"/>
                <a:gd name="connsiteY1" fmla="*/ 332 h 1222973"/>
                <a:gd name="connsiteX2" fmla="*/ 1195531 w 1365092"/>
                <a:gd name="connsiteY2" fmla="*/ 43865 h 1222973"/>
                <a:gd name="connsiteX3" fmla="*/ 1354322 w 1365092"/>
                <a:gd name="connsiteY3" fmla="*/ 132870 h 1222973"/>
                <a:gd name="connsiteX4" fmla="*/ 1101274 w 1365092"/>
                <a:gd name="connsiteY4" fmla="*/ 207436 h 1222973"/>
                <a:gd name="connsiteX5" fmla="*/ 668173 w 1365092"/>
                <a:gd name="connsiteY5" fmla="*/ 223151 h 1222973"/>
                <a:gd name="connsiteX6" fmla="*/ 46887 w 1365092"/>
                <a:gd name="connsiteY6" fmla="*/ 162707 h 1222973"/>
                <a:gd name="connsiteX7" fmla="*/ 166924 w 1365092"/>
                <a:gd name="connsiteY7" fmla="*/ 91300 h 1222973"/>
                <a:gd name="connsiteX8" fmla="*/ 656431 w 1365092"/>
                <a:gd name="connsiteY8" fmla="*/ 66586 h 1222973"/>
                <a:gd name="connsiteX9" fmla="*/ 1036742 w 1365092"/>
                <a:gd name="connsiteY9" fmla="*/ 90503 h 1222973"/>
                <a:gd name="connsiteX10" fmla="*/ 1278618 w 1365092"/>
                <a:gd name="connsiteY10" fmla="*/ 139930 h 1222973"/>
                <a:gd name="connsiteX11" fmla="*/ 1345375 w 1365092"/>
                <a:gd name="connsiteY11" fmla="*/ 213700 h 1222973"/>
                <a:gd name="connsiteX12" fmla="*/ 1102507 w 1365092"/>
                <a:gd name="connsiteY12" fmla="*/ 272152 h 1222973"/>
                <a:gd name="connsiteX13" fmla="*/ 714070 w 1365092"/>
                <a:gd name="connsiteY13" fmla="*/ 287868 h 1222973"/>
                <a:gd name="connsiteX14" fmla="*/ 188107 w 1365092"/>
                <a:gd name="connsiteY14" fmla="*/ 255297 h 1222973"/>
                <a:gd name="connsiteX15" fmla="*/ 22173 w 1365092"/>
                <a:gd name="connsiteY15" fmla="*/ 208603 h 1222973"/>
                <a:gd name="connsiteX16" fmla="*/ 399937 w 1365092"/>
                <a:gd name="connsiteY16" fmla="*/ 141524 h 1222973"/>
                <a:gd name="connsiteX17" fmla="*/ 1007183 w 1365092"/>
                <a:gd name="connsiteY17" fmla="*/ 148585 h 1222973"/>
                <a:gd name="connsiteX18" fmla="*/ 1360316 w 1365092"/>
                <a:gd name="connsiteY18" fmla="*/ 250145 h 1222973"/>
                <a:gd name="connsiteX19" fmla="*/ 1162608 w 1365092"/>
                <a:gd name="connsiteY19" fmla="*/ 334506 h 1222973"/>
                <a:gd name="connsiteX20" fmla="*/ 752987 w 1365092"/>
                <a:gd name="connsiteY20" fmla="*/ 363945 h 1222973"/>
                <a:gd name="connsiteX21" fmla="*/ 198698 w 1365092"/>
                <a:gd name="connsiteY21" fmla="*/ 339232 h 1222973"/>
                <a:gd name="connsiteX22" fmla="*/ 8051 w 1365092"/>
                <a:gd name="connsiteY22" fmla="*/ 279213 h 1222973"/>
                <a:gd name="connsiteX23" fmla="*/ 301166 w 1365092"/>
                <a:gd name="connsiteY23" fmla="*/ 239154 h 1222973"/>
                <a:gd name="connsiteX24" fmla="*/ 953813 w 1365092"/>
                <a:gd name="connsiteY24" fmla="*/ 257152 h 1222973"/>
                <a:gd name="connsiteX25" fmla="*/ 1350956 w 1365092"/>
                <a:gd name="connsiteY25" fmla="*/ 327789 h 1222973"/>
                <a:gd name="connsiteX26" fmla="*/ 1215565 w 1365092"/>
                <a:gd name="connsiteY26" fmla="*/ 406283 h 1222973"/>
                <a:gd name="connsiteX27" fmla="*/ 641327 w 1365092"/>
                <a:gd name="connsiteY27" fmla="*/ 440421 h 1222973"/>
                <a:gd name="connsiteX28" fmla="*/ 216351 w 1365092"/>
                <a:gd name="connsiteY28" fmla="*/ 406311 h 1222973"/>
                <a:gd name="connsiteX29" fmla="*/ 17245 w 1365092"/>
                <a:gd name="connsiteY29" fmla="*/ 352185 h 1222973"/>
                <a:gd name="connsiteX30" fmla="*/ 99274 w 1365092"/>
                <a:gd name="connsiteY30" fmla="*/ 316511 h 1222973"/>
                <a:gd name="connsiteX31" fmla="*/ 276866 w 1365092"/>
                <a:gd name="connsiteY31" fmla="*/ 301537 h 1222973"/>
                <a:gd name="connsiteX32" fmla="*/ 649122 w 1365092"/>
                <a:gd name="connsiteY32" fmla="*/ 304216 h 1222973"/>
                <a:gd name="connsiteX33" fmla="*/ 992895 w 1365092"/>
                <a:gd name="connsiteY33" fmla="*/ 328531 h 1222973"/>
                <a:gd name="connsiteX34" fmla="*/ 1213920 w 1365092"/>
                <a:gd name="connsiteY34" fmla="*/ 365429 h 1222973"/>
                <a:gd name="connsiteX35" fmla="*/ 1343813 w 1365092"/>
                <a:gd name="connsiteY35" fmla="*/ 419664 h 1222973"/>
                <a:gd name="connsiteX36" fmla="*/ 1127220 w 1365092"/>
                <a:gd name="connsiteY36" fmla="*/ 498104 h 1222973"/>
                <a:gd name="connsiteX37" fmla="*/ 642393 w 1365092"/>
                <a:gd name="connsiteY37" fmla="*/ 521650 h 1222973"/>
                <a:gd name="connsiteX38" fmla="*/ 173985 w 1365092"/>
                <a:gd name="connsiteY38" fmla="*/ 480452 h 1222973"/>
                <a:gd name="connsiteX39" fmla="*/ 22173 w 1365092"/>
                <a:gd name="connsiteY39" fmla="*/ 431025 h 1222973"/>
                <a:gd name="connsiteX40" fmla="*/ 251987 w 1365092"/>
                <a:gd name="connsiteY40" fmla="*/ 377669 h 1222973"/>
                <a:gd name="connsiteX41" fmla="*/ 894207 w 1365092"/>
                <a:gd name="connsiteY41" fmla="*/ 392189 h 1222973"/>
                <a:gd name="connsiteX42" fmla="*/ 1231821 w 1365092"/>
                <a:gd name="connsiteY42" fmla="*/ 425901 h 1222973"/>
                <a:gd name="connsiteX43" fmla="*/ 1353172 w 1365092"/>
                <a:gd name="connsiteY43" fmla="*/ 483982 h 1222973"/>
                <a:gd name="connsiteX44" fmla="*/ 1252672 w 1365092"/>
                <a:gd name="connsiteY44" fmla="*/ 542036 h 1222973"/>
                <a:gd name="connsiteX45" fmla="*/ 862598 w 1365092"/>
                <a:gd name="connsiteY45" fmla="*/ 586249 h 1222973"/>
                <a:gd name="connsiteX46" fmla="*/ 458642 w 1365092"/>
                <a:gd name="connsiteY46" fmla="*/ 576407 h 1222973"/>
                <a:gd name="connsiteX47" fmla="*/ 130139 w 1365092"/>
                <a:gd name="connsiteY47" fmla="*/ 527941 h 1222973"/>
                <a:gd name="connsiteX48" fmla="*/ 16956 w 1365092"/>
                <a:gd name="connsiteY48" fmla="*/ 503235 h 1222973"/>
                <a:gd name="connsiteX49" fmla="*/ 662561 w 1365092"/>
                <a:gd name="connsiteY49" fmla="*/ 1222973 h 1222973"/>
                <a:gd name="connsiteX0" fmla="*/ 32593 w 1365092"/>
                <a:gd name="connsiteY0" fmla="*/ 64934 h 1222973"/>
                <a:gd name="connsiteX1" fmla="*/ 722198 w 1365092"/>
                <a:gd name="connsiteY1" fmla="*/ 332 h 1222973"/>
                <a:gd name="connsiteX2" fmla="*/ 1195531 w 1365092"/>
                <a:gd name="connsiteY2" fmla="*/ 43865 h 1222973"/>
                <a:gd name="connsiteX3" fmla="*/ 1354322 w 1365092"/>
                <a:gd name="connsiteY3" fmla="*/ 132870 h 1222973"/>
                <a:gd name="connsiteX4" fmla="*/ 1101274 w 1365092"/>
                <a:gd name="connsiteY4" fmla="*/ 207436 h 1222973"/>
                <a:gd name="connsiteX5" fmla="*/ 668173 w 1365092"/>
                <a:gd name="connsiteY5" fmla="*/ 223151 h 1222973"/>
                <a:gd name="connsiteX6" fmla="*/ 46887 w 1365092"/>
                <a:gd name="connsiteY6" fmla="*/ 162707 h 1222973"/>
                <a:gd name="connsiteX7" fmla="*/ 166924 w 1365092"/>
                <a:gd name="connsiteY7" fmla="*/ 91300 h 1222973"/>
                <a:gd name="connsiteX8" fmla="*/ 656431 w 1365092"/>
                <a:gd name="connsiteY8" fmla="*/ 66586 h 1222973"/>
                <a:gd name="connsiteX9" fmla="*/ 1036742 w 1365092"/>
                <a:gd name="connsiteY9" fmla="*/ 90503 h 1222973"/>
                <a:gd name="connsiteX10" fmla="*/ 1278618 w 1365092"/>
                <a:gd name="connsiteY10" fmla="*/ 139930 h 1222973"/>
                <a:gd name="connsiteX11" fmla="*/ 1345375 w 1365092"/>
                <a:gd name="connsiteY11" fmla="*/ 213700 h 1222973"/>
                <a:gd name="connsiteX12" fmla="*/ 1102507 w 1365092"/>
                <a:gd name="connsiteY12" fmla="*/ 272152 h 1222973"/>
                <a:gd name="connsiteX13" fmla="*/ 714070 w 1365092"/>
                <a:gd name="connsiteY13" fmla="*/ 287868 h 1222973"/>
                <a:gd name="connsiteX14" fmla="*/ 188107 w 1365092"/>
                <a:gd name="connsiteY14" fmla="*/ 255297 h 1222973"/>
                <a:gd name="connsiteX15" fmla="*/ 22173 w 1365092"/>
                <a:gd name="connsiteY15" fmla="*/ 208603 h 1222973"/>
                <a:gd name="connsiteX16" fmla="*/ 399937 w 1365092"/>
                <a:gd name="connsiteY16" fmla="*/ 141524 h 1222973"/>
                <a:gd name="connsiteX17" fmla="*/ 1007183 w 1365092"/>
                <a:gd name="connsiteY17" fmla="*/ 148585 h 1222973"/>
                <a:gd name="connsiteX18" fmla="*/ 1360316 w 1365092"/>
                <a:gd name="connsiteY18" fmla="*/ 250145 h 1222973"/>
                <a:gd name="connsiteX19" fmla="*/ 1162608 w 1365092"/>
                <a:gd name="connsiteY19" fmla="*/ 334506 h 1222973"/>
                <a:gd name="connsiteX20" fmla="*/ 752987 w 1365092"/>
                <a:gd name="connsiteY20" fmla="*/ 363945 h 1222973"/>
                <a:gd name="connsiteX21" fmla="*/ 198698 w 1365092"/>
                <a:gd name="connsiteY21" fmla="*/ 339232 h 1222973"/>
                <a:gd name="connsiteX22" fmla="*/ 8051 w 1365092"/>
                <a:gd name="connsiteY22" fmla="*/ 279213 h 1222973"/>
                <a:gd name="connsiteX23" fmla="*/ 301166 w 1365092"/>
                <a:gd name="connsiteY23" fmla="*/ 239154 h 1222973"/>
                <a:gd name="connsiteX24" fmla="*/ 953813 w 1365092"/>
                <a:gd name="connsiteY24" fmla="*/ 257152 h 1222973"/>
                <a:gd name="connsiteX25" fmla="*/ 1350956 w 1365092"/>
                <a:gd name="connsiteY25" fmla="*/ 327789 h 1222973"/>
                <a:gd name="connsiteX26" fmla="*/ 1215565 w 1365092"/>
                <a:gd name="connsiteY26" fmla="*/ 406283 h 1222973"/>
                <a:gd name="connsiteX27" fmla="*/ 641327 w 1365092"/>
                <a:gd name="connsiteY27" fmla="*/ 440421 h 1222973"/>
                <a:gd name="connsiteX28" fmla="*/ 216351 w 1365092"/>
                <a:gd name="connsiteY28" fmla="*/ 406311 h 1222973"/>
                <a:gd name="connsiteX29" fmla="*/ 17245 w 1365092"/>
                <a:gd name="connsiteY29" fmla="*/ 352185 h 1222973"/>
                <a:gd name="connsiteX30" fmla="*/ 99274 w 1365092"/>
                <a:gd name="connsiteY30" fmla="*/ 316511 h 1222973"/>
                <a:gd name="connsiteX31" fmla="*/ 276866 w 1365092"/>
                <a:gd name="connsiteY31" fmla="*/ 301537 h 1222973"/>
                <a:gd name="connsiteX32" fmla="*/ 649122 w 1365092"/>
                <a:gd name="connsiteY32" fmla="*/ 304216 h 1222973"/>
                <a:gd name="connsiteX33" fmla="*/ 992895 w 1365092"/>
                <a:gd name="connsiteY33" fmla="*/ 328531 h 1222973"/>
                <a:gd name="connsiteX34" fmla="*/ 1213920 w 1365092"/>
                <a:gd name="connsiteY34" fmla="*/ 365429 h 1222973"/>
                <a:gd name="connsiteX35" fmla="*/ 1343813 w 1365092"/>
                <a:gd name="connsiteY35" fmla="*/ 419664 h 1222973"/>
                <a:gd name="connsiteX36" fmla="*/ 1127220 w 1365092"/>
                <a:gd name="connsiteY36" fmla="*/ 498104 h 1222973"/>
                <a:gd name="connsiteX37" fmla="*/ 642393 w 1365092"/>
                <a:gd name="connsiteY37" fmla="*/ 521650 h 1222973"/>
                <a:gd name="connsiteX38" fmla="*/ 173985 w 1365092"/>
                <a:gd name="connsiteY38" fmla="*/ 480452 h 1222973"/>
                <a:gd name="connsiteX39" fmla="*/ 22173 w 1365092"/>
                <a:gd name="connsiteY39" fmla="*/ 431025 h 1222973"/>
                <a:gd name="connsiteX40" fmla="*/ 251987 w 1365092"/>
                <a:gd name="connsiteY40" fmla="*/ 377669 h 1222973"/>
                <a:gd name="connsiteX41" fmla="*/ 894207 w 1365092"/>
                <a:gd name="connsiteY41" fmla="*/ 392189 h 1222973"/>
                <a:gd name="connsiteX42" fmla="*/ 1231821 w 1365092"/>
                <a:gd name="connsiteY42" fmla="*/ 425901 h 1222973"/>
                <a:gd name="connsiteX43" fmla="*/ 1353172 w 1365092"/>
                <a:gd name="connsiteY43" fmla="*/ 483982 h 1222973"/>
                <a:gd name="connsiteX44" fmla="*/ 1252672 w 1365092"/>
                <a:gd name="connsiteY44" fmla="*/ 542036 h 1222973"/>
                <a:gd name="connsiteX45" fmla="*/ 862598 w 1365092"/>
                <a:gd name="connsiteY45" fmla="*/ 586249 h 1222973"/>
                <a:gd name="connsiteX46" fmla="*/ 458642 w 1365092"/>
                <a:gd name="connsiteY46" fmla="*/ 576407 h 1222973"/>
                <a:gd name="connsiteX47" fmla="*/ 130139 w 1365092"/>
                <a:gd name="connsiteY47" fmla="*/ 527941 h 1222973"/>
                <a:gd name="connsiteX48" fmla="*/ 16956 w 1365092"/>
                <a:gd name="connsiteY48" fmla="*/ 503235 h 1222973"/>
                <a:gd name="connsiteX49" fmla="*/ 662561 w 1365092"/>
                <a:gd name="connsiteY49" fmla="*/ 1222973 h 1222973"/>
                <a:gd name="connsiteX0" fmla="*/ 26754 w 1359253"/>
                <a:gd name="connsiteY0" fmla="*/ 64934 h 1222973"/>
                <a:gd name="connsiteX1" fmla="*/ 716359 w 1359253"/>
                <a:gd name="connsiteY1" fmla="*/ 332 h 1222973"/>
                <a:gd name="connsiteX2" fmla="*/ 1189692 w 1359253"/>
                <a:gd name="connsiteY2" fmla="*/ 43865 h 1222973"/>
                <a:gd name="connsiteX3" fmla="*/ 1348483 w 1359253"/>
                <a:gd name="connsiteY3" fmla="*/ 132870 h 1222973"/>
                <a:gd name="connsiteX4" fmla="*/ 1095435 w 1359253"/>
                <a:gd name="connsiteY4" fmla="*/ 207436 h 1222973"/>
                <a:gd name="connsiteX5" fmla="*/ 662334 w 1359253"/>
                <a:gd name="connsiteY5" fmla="*/ 223151 h 1222973"/>
                <a:gd name="connsiteX6" fmla="*/ 41048 w 1359253"/>
                <a:gd name="connsiteY6" fmla="*/ 162707 h 1222973"/>
                <a:gd name="connsiteX7" fmla="*/ 161085 w 1359253"/>
                <a:gd name="connsiteY7" fmla="*/ 91300 h 1222973"/>
                <a:gd name="connsiteX8" fmla="*/ 650592 w 1359253"/>
                <a:gd name="connsiteY8" fmla="*/ 66586 h 1222973"/>
                <a:gd name="connsiteX9" fmla="*/ 1030903 w 1359253"/>
                <a:gd name="connsiteY9" fmla="*/ 90503 h 1222973"/>
                <a:gd name="connsiteX10" fmla="*/ 1272779 w 1359253"/>
                <a:gd name="connsiteY10" fmla="*/ 139930 h 1222973"/>
                <a:gd name="connsiteX11" fmla="*/ 1339536 w 1359253"/>
                <a:gd name="connsiteY11" fmla="*/ 213700 h 1222973"/>
                <a:gd name="connsiteX12" fmla="*/ 1096668 w 1359253"/>
                <a:gd name="connsiteY12" fmla="*/ 272152 h 1222973"/>
                <a:gd name="connsiteX13" fmla="*/ 708231 w 1359253"/>
                <a:gd name="connsiteY13" fmla="*/ 287868 h 1222973"/>
                <a:gd name="connsiteX14" fmla="*/ 182268 w 1359253"/>
                <a:gd name="connsiteY14" fmla="*/ 255297 h 1222973"/>
                <a:gd name="connsiteX15" fmla="*/ 16334 w 1359253"/>
                <a:gd name="connsiteY15" fmla="*/ 208603 h 1222973"/>
                <a:gd name="connsiteX16" fmla="*/ 394098 w 1359253"/>
                <a:gd name="connsiteY16" fmla="*/ 141524 h 1222973"/>
                <a:gd name="connsiteX17" fmla="*/ 1001344 w 1359253"/>
                <a:gd name="connsiteY17" fmla="*/ 148585 h 1222973"/>
                <a:gd name="connsiteX18" fmla="*/ 1354477 w 1359253"/>
                <a:gd name="connsiteY18" fmla="*/ 250145 h 1222973"/>
                <a:gd name="connsiteX19" fmla="*/ 1156769 w 1359253"/>
                <a:gd name="connsiteY19" fmla="*/ 334506 h 1222973"/>
                <a:gd name="connsiteX20" fmla="*/ 747148 w 1359253"/>
                <a:gd name="connsiteY20" fmla="*/ 363945 h 1222973"/>
                <a:gd name="connsiteX21" fmla="*/ 192859 w 1359253"/>
                <a:gd name="connsiteY21" fmla="*/ 339232 h 1222973"/>
                <a:gd name="connsiteX22" fmla="*/ 2212 w 1359253"/>
                <a:gd name="connsiteY22" fmla="*/ 279213 h 1222973"/>
                <a:gd name="connsiteX23" fmla="*/ 295327 w 1359253"/>
                <a:gd name="connsiteY23" fmla="*/ 239154 h 1222973"/>
                <a:gd name="connsiteX24" fmla="*/ 947974 w 1359253"/>
                <a:gd name="connsiteY24" fmla="*/ 257152 h 1222973"/>
                <a:gd name="connsiteX25" fmla="*/ 1345117 w 1359253"/>
                <a:gd name="connsiteY25" fmla="*/ 327789 h 1222973"/>
                <a:gd name="connsiteX26" fmla="*/ 1209726 w 1359253"/>
                <a:gd name="connsiteY26" fmla="*/ 406283 h 1222973"/>
                <a:gd name="connsiteX27" fmla="*/ 635488 w 1359253"/>
                <a:gd name="connsiteY27" fmla="*/ 440421 h 1222973"/>
                <a:gd name="connsiteX28" fmla="*/ 210512 w 1359253"/>
                <a:gd name="connsiteY28" fmla="*/ 406311 h 1222973"/>
                <a:gd name="connsiteX29" fmla="*/ 11406 w 1359253"/>
                <a:gd name="connsiteY29" fmla="*/ 352185 h 1222973"/>
                <a:gd name="connsiteX30" fmla="*/ 93435 w 1359253"/>
                <a:gd name="connsiteY30" fmla="*/ 316511 h 1222973"/>
                <a:gd name="connsiteX31" fmla="*/ 271027 w 1359253"/>
                <a:gd name="connsiteY31" fmla="*/ 301537 h 1222973"/>
                <a:gd name="connsiteX32" fmla="*/ 643283 w 1359253"/>
                <a:gd name="connsiteY32" fmla="*/ 304216 h 1222973"/>
                <a:gd name="connsiteX33" fmla="*/ 987056 w 1359253"/>
                <a:gd name="connsiteY33" fmla="*/ 328531 h 1222973"/>
                <a:gd name="connsiteX34" fmla="*/ 1208081 w 1359253"/>
                <a:gd name="connsiteY34" fmla="*/ 365429 h 1222973"/>
                <a:gd name="connsiteX35" fmla="*/ 1337974 w 1359253"/>
                <a:gd name="connsiteY35" fmla="*/ 419664 h 1222973"/>
                <a:gd name="connsiteX36" fmla="*/ 1121381 w 1359253"/>
                <a:gd name="connsiteY36" fmla="*/ 498104 h 1222973"/>
                <a:gd name="connsiteX37" fmla="*/ 636554 w 1359253"/>
                <a:gd name="connsiteY37" fmla="*/ 521650 h 1222973"/>
                <a:gd name="connsiteX38" fmla="*/ 168146 w 1359253"/>
                <a:gd name="connsiteY38" fmla="*/ 480452 h 1222973"/>
                <a:gd name="connsiteX39" fmla="*/ 16334 w 1359253"/>
                <a:gd name="connsiteY39" fmla="*/ 431025 h 1222973"/>
                <a:gd name="connsiteX40" fmla="*/ 246148 w 1359253"/>
                <a:gd name="connsiteY40" fmla="*/ 377669 h 1222973"/>
                <a:gd name="connsiteX41" fmla="*/ 888368 w 1359253"/>
                <a:gd name="connsiteY41" fmla="*/ 392189 h 1222973"/>
                <a:gd name="connsiteX42" fmla="*/ 1225982 w 1359253"/>
                <a:gd name="connsiteY42" fmla="*/ 425901 h 1222973"/>
                <a:gd name="connsiteX43" fmla="*/ 1347333 w 1359253"/>
                <a:gd name="connsiteY43" fmla="*/ 483982 h 1222973"/>
                <a:gd name="connsiteX44" fmla="*/ 1246833 w 1359253"/>
                <a:gd name="connsiteY44" fmla="*/ 542036 h 1222973"/>
                <a:gd name="connsiteX45" fmla="*/ 856759 w 1359253"/>
                <a:gd name="connsiteY45" fmla="*/ 586249 h 1222973"/>
                <a:gd name="connsiteX46" fmla="*/ 452803 w 1359253"/>
                <a:gd name="connsiteY46" fmla="*/ 576407 h 1222973"/>
                <a:gd name="connsiteX47" fmla="*/ 124300 w 1359253"/>
                <a:gd name="connsiteY47" fmla="*/ 527941 h 1222973"/>
                <a:gd name="connsiteX48" fmla="*/ 42290 w 1359253"/>
                <a:gd name="connsiteY48" fmla="*/ 497680 h 1222973"/>
                <a:gd name="connsiteX49" fmla="*/ 656722 w 1359253"/>
                <a:gd name="connsiteY49" fmla="*/ 1222973 h 1222973"/>
                <a:gd name="connsiteX0" fmla="*/ 26754 w 1359253"/>
                <a:gd name="connsiteY0" fmla="*/ 64934 h 1222973"/>
                <a:gd name="connsiteX1" fmla="*/ 716359 w 1359253"/>
                <a:gd name="connsiteY1" fmla="*/ 332 h 1222973"/>
                <a:gd name="connsiteX2" fmla="*/ 1189692 w 1359253"/>
                <a:gd name="connsiteY2" fmla="*/ 43865 h 1222973"/>
                <a:gd name="connsiteX3" fmla="*/ 1348483 w 1359253"/>
                <a:gd name="connsiteY3" fmla="*/ 132870 h 1222973"/>
                <a:gd name="connsiteX4" fmla="*/ 1095435 w 1359253"/>
                <a:gd name="connsiteY4" fmla="*/ 207436 h 1222973"/>
                <a:gd name="connsiteX5" fmla="*/ 662334 w 1359253"/>
                <a:gd name="connsiteY5" fmla="*/ 223151 h 1222973"/>
                <a:gd name="connsiteX6" fmla="*/ 41048 w 1359253"/>
                <a:gd name="connsiteY6" fmla="*/ 162707 h 1222973"/>
                <a:gd name="connsiteX7" fmla="*/ 161085 w 1359253"/>
                <a:gd name="connsiteY7" fmla="*/ 91300 h 1222973"/>
                <a:gd name="connsiteX8" fmla="*/ 650592 w 1359253"/>
                <a:gd name="connsiteY8" fmla="*/ 66586 h 1222973"/>
                <a:gd name="connsiteX9" fmla="*/ 1030903 w 1359253"/>
                <a:gd name="connsiteY9" fmla="*/ 90503 h 1222973"/>
                <a:gd name="connsiteX10" fmla="*/ 1272779 w 1359253"/>
                <a:gd name="connsiteY10" fmla="*/ 139930 h 1222973"/>
                <a:gd name="connsiteX11" fmla="*/ 1339536 w 1359253"/>
                <a:gd name="connsiteY11" fmla="*/ 213700 h 1222973"/>
                <a:gd name="connsiteX12" fmla="*/ 1096668 w 1359253"/>
                <a:gd name="connsiteY12" fmla="*/ 272152 h 1222973"/>
                <a:gd name="connsiteX13" fmla="*/ 708231 w 1359253"/>
                <a:gd name="connsiteY13" fmla="*/ 287868 h 1222973"/>
                <a:gd name="connsiteX14" fmla="*/ 182268 w 1359253"/>
                <a:gd name="connsiteY14" fmla="*/ 255297 h 1222973"/>
                <a:gd name="connsiteX15" fmla="*/ 16334 w 1359253"/>
                <a:gd name="connsiteY15" fmla="*/ 208603 h 1222973"/>
                <a:gd name="connsiteX16" fmla="*/ 394098 w 1359253"/>
                <a:gd name="connsiteY16" fmla="*/ 141524 h 1222973"/>
                <a:gd name="connsiteX17" fmla="*/ 1001344 w 1359253"/>
                <a:gd name="connsiteY17" fmla="*/ 148585 h 1222973"/>
                <a:gd name="connsiteX18" fmla="*/ 1354477 w 1359253"/>
                <a:gd name="connsiteY18" fmla="*/ 250145 h 1222973"/>
                <a:gd name="connsiteX19" fmla="*/ 1156769 w 1359253"/>
                <a:gd name="connsiteY19" fmla="*/ 334506 h 1222973"/>
                <a:gd name="connsiteX20" fmla="*/ 747148 w 1359253"/>
                <a:gd name="connsiteY20" fmla="*/ 363945 h 1222973"/>
                <a:gd name="connsiteX21" fmla="*/ 192859 w 1359253"/>
                <a:gd name="connsiteY21" fmla="*/ 339232 h 1222973"/>
                <a:gd name="connsiteX22" fmla="*/ 2212 w 1359253"/>
                <a:gd name="connsiteY22" fmla="*/ 279213 h 1222973"/>
                <a:gd name="connsiteX23" fmla="*/ 295327 w 1359253"/>
                <a:gd name="connsiteY23" fmla="*/ 239154 h 1222973"/>
                <a:gd name="connsiteX24" fmla="*/ 947974 w 1359253"/>
                <a:gd name="connsiteY24" fmla="*/ 257152 h 1222973"/>
                <a:gd name="connsiteX25" fmla="*/ 1345117 w 1359253"/>
                <a:gd name="connsiteY25" fmla="*/ 327789 h 1222973"/>
                <a:gd name="connsiteX26" fmla="*/ 1209726 w 1359253"/>
                <a:gd name="connsiteY26" fmla="*/ 406283 h 1222973"/>
                <a:gd name="connsiteX27" fmla="*/ 635488 w 1359253"/>
                <a:gd name="connsiteY27" fmla="*/ 440421 h 1222973"/>
                <a:gd name="connsiteX28" fmla="*/ 210512 w 1359253"/>
                <a:gd name="connsiteY28" fmla="*/ 406311 h 1222973"/>
                <a:gd name="connsiteX29" fmla="*/ 11406 w 1359253"/>
                <a:gd name="connsiteY29" fmla="*/ 352185 h 1222973"/>
                <a:gd name="connsiteX30" fmla="*/ 93435 w 1359253"/>
                <a:gd name="connsiteY30" fmla="*/ 316511 h 1222973"/>
                <a:gd name="connsiteX31" fmla="*/ 271027 w 1359253"/>
                <a:gd name="connsiteY31" fmla="*/ 301537 h 1222973"/>
                <a:gd name="connsiteX32" fmla="*/ 643283 w 1359253"/>
                <a:gd name="connsiteY32" fmla="*/ 304216 h 1222973"/>
                <a:gd name="connsiteX33" fmla="*/ 987056 w 1359253"/>
                <a:gd name="connsiteY33" fmla="*/ 328531 h 1222973"/>
                <a:gd name="connsiteX34" fmla="*/ 1208081 w 1359253"/>
                <a:gd name="connsiteY34" fmla="*/ 365429 h 1222973"/>
                <a:gd name="connsiteX35" fmla="*/ 1337974 w 1359253"/>
                <a:gd name="connsiteY35" fmla="*/ 419664 h 1222973"/>
                <a:gd name="connsiteX36" fmla="*/ 1121381 w 1359253"/>
                <a:gd name="connsiteY36" fmla="*/ 498104 h 1222973"/>
                <a:gd name="connsiteX37" fmla="*/ 636554 w 1359253"/>
                <a:gd name="connsiteY37" fmla="*/ 521650 h 1222973"/>
                <a:gd name="connsiteX38" fmla="*/ 168146 w 1359253"/>
                <a:gd name="connsiteY38" fmla="*/ 480452 h 1222973"/>
                <a:gd name="connsiteX39" fmla="*/ 16334 w 1359253"/>
                <a:gd name="connsiteY39" fmla="*/ 431025 h 1222973"/>
                <a:gd name="connsiteX40" fmla="*/ 246148 w 1359253"/>
                <a:gd name="connsiteY40" fmla="*/ 377669 h 1222973"/>
                <a:gd name="connsiteX41" fmla="*/ 888368 w 1359253"/>
                <a:gd name="connsiteY41" fmla="*/ 392189 h 1222973"/>
                <a:gd name="connsiteX42" fmla="*/ 1225982 w 1359253"/>
                <a:gd name="connsiteY42" fmla="*/ 425901 h 1222973"/>
                <a:gd name="connsiteX43" fmla="*/ 1347333 w 1359253"/>
                <a:gd name="connsiteY43" fmla="*/ 483982 h 1222973"/>
                <a:gd name="connsiteX44" fmla="*/ 1246833 w 1359253"/>
                <a:gd name="connsiteY44" fmla="*/ 542036 h 1222973"/>
                <a:gd name="connsiteX45" fmla="*/ 856759 w 1359253"/>
                <a:gd name="connsiteY45" fmla="*/ 586249 h 1222973"/>
                <a:gd name="connsiteX46" fmla="*/ 452803 w 1359253"/>
                <a:gd name="connsiteY46" fmla="*/ 576407 h 1222973"/>
                <a:gd name="connsiteX47" fmla="*/ 124300 w 1359253"/>
                <a:gd name="connsiteY47" fmla="*/ 527941 h 1222973"/>
                <a:gd name="connsiteX48" fmla="*/ 42290 w 1359253"/>
                <a:gd name="connsiteY48" fmla="*/ 497680 h 1222973"/>
                <a:gd name="connsiteX49" fmla="*/ 656722 w 1359253"/>
                <a:gd name="connsiteY49" fmla="*/ 1222973 h 1222973"/>
                <a:gd name="connsiteX0" fmla="*/ 26754 w 1359253"/>
                <a:gd name="connsiteY0" fmla="*/ 64934 h 1222973"/>
                <a:gd name="connsiteX1" fmla="*/ 716359 w 1359253"/>
                <a:gd name="connsiteY1" fmla="*/ 332 h 1222973"/>
                <a:gd name="connsiteX2" fmla="*/ 1189692 w 1359253"/>
                <a:gd name="connsiteY2" fmla="*/ 43865 h 1222973"/>
                <a:gd name="connsiteX3" fmla="*/ 1348483 w 1359253"/>
                <a:gd name="connsiteY3" fmla="*/ 132870 h 1222973"/>
                <a:gd name="connsiteX4" fmla="*/ 1095435 w 1359253"/>
                <a:gd name="connsiteY4" fmla="*/ 207436 h 1222973"/>
                <a:gd name="connsiteX5" fmla="*/ 662334 w 1359253"/>
                <a:gd name="connsiteY5" fmla="*/ 223151 h 1222973"/>
                <a:gd name="connsiteX6" fmla="*/ 41048 w 1359253"/>
                <a:gd name="connsiteY6" fmla="*/ 162707 h 1222973"/>
                <a:gd name="connsiteX7" fmla="*/ 161085 w 1359253"/>
                <a:gd name="connsiteY7" fmla="*/ 91300 h 1222973"/>
                <a:gd name="connsiteX8" fmla="*/ 650592 w 1359253"/>
                <a:gd name="connsiteY8" fmla="*/ 66586 h 1222973"/>
                <a:gd name="connsiteX9" fmla="*/ 1030903 w 1359253"/>
                <a:gd name="connsiteY9" fmla="*/ 90503 h 1222973"/>
                <a:gd name="connsiteX10" fmla="*/ 1272779 w 1359253"/>
                <a:gd name="connsiteY10" fmla="*/ 139930 h 1222973"/>
                <a:gd name="connsiteX11" fmla="*/ 1339536 w 1359253"/>
                <a:gd name="connsiteY11" fmla="*/ 213700 h 1222973"/>
                <a:gd name="connsiteX12" fmla="*/ 1096668 w 1359253"/>
                <a:gd name="connsiteY12" fmla="*/ 272152 h 1222973"/>
                <a:gd name="connsiteX13" fmla="*/ 708231 w 1359253"/>
                <a:gd name="connsiteY13" fmla="*/ 287868 h 1222973"/>
                <a:gd name="connsiteX14" fmla="*/ 182268 w 1359253"/>
                <a:gd name="connsiteY14" fmla="*/ 255297 h 1222973"/>
                <a:gd name="connsiteX15" fmla="*/ 16334 w 1359253"/>
                <a:gd name="connsiteY15" fmla="*/ 208603 h 1222973"/>
                <a:gd name="connsiteX16" fmla="*/ 394098 w 1359253"/>
                <a:gd name="connsiteY16" fmla="*/ 141524 h 1222973"/>
                <a:gd name="connsiteX17" fmla="*/ 1001344 w 1359253"/>
                <a:gd name="connsiteY17" fmla="*/ 148585 h 1222973"/>
                <a:gd name="connsiteX18" fmla="*/ 1354477 w 1359253"/>
                <a:gd name="connsiteY18" fmla="*/ 250145 h 1222973"/>
                <a:gd name="connsiteX19" fmla="*/ 1156769 w 1359253"/>
                <a:gd name="connsiteY19" fmla="*/ 334506 h 1222973"/>
                <a:gd name="connsiteX20" fmla="*/ 747148 w 1359253"/>
                <a:gd name="connsiteY20" fmla="*/ 363945 h 1222973"/>
                <a:gd name="connsiteX21" fmla="*/ 192859 w 1359253"/>
                <a:gd name="connsiteY21" fmla="*/ 339232 h 1222973"/>
                <a:gd name="connsiteX22" fmla="*/ 2212 w 1359253"/>
                <a:gd name="connsiteY22" fmla="*/ 279213 h 1222973"/>
                <a:gd name="connsiteX23" fmla="*/ 295327 w 1359253"/>
                <a:gd name="connsiteY23" fmla="*/ 239154 h 1222973"/>
                <a:gd name="connsiteX24" fmla="*/ 947974 w 1359253"/>
                <a:gd name="connsiteY24" fmla="*/ 257152 h 1222973"/>
                <a:gd name="connsiteX25" fmla="*/ 1345117 w 1359253"/>
                <a:gd name="connsiteY25" fmla="*/ 327789 h 1222973"/>
                <a:gd name="connsiteX26" fmla="*/ 1209726 w 1359253"/>
                <a:gd name="connsiteY26" fmla="*/ 406283 h 1222973"/>
                <a:gd name="connsiteX27" fmla="*/ 635488 w 1359253"/>
                <a:gd name="connsiteY27" fmla="*/ 440421 h 1222973"/>
                <a:gd name="connsiteX28" fmla="*/ 210512 w 1359253"/>
                <a:gd name="connsiteY28" fmla="*/ 406311 h 1222973"/>
                <a:gd name="connsiteX29" fmla="*/ 11406 w 1359253"/>
                <a:gd name="connsiteY29" fmla="*/ 352185 h 1222973"/>
                <a:gd name="connsiteX30" fmla="*/ 93435 w 1359253"/>
                <a:gd name="connsiteY30" fmla="*/ 316511 h 1222973"/>
                <a:gd name="connsiteX31" fmla="*/ 271027 w 1359253"/>
                <a:gd name="connsiteY31" fmla="*/ 301537 h 1222973"/>
                <a:gd name="connsiteX32" fmla="*/ 643283 w 1359253"/>
                <a:gd name="connsiteY32" fmla="*/ 304216 h 1222973"/>
                <a:gd name="connsiteX33" fmla="*/ 987056 w 1359253"/>
                <a:gd name="connsiteY33" fmla="*/ 328531 h 1222973"/>
                <a:gd name="connsiteX34" fmla="*/ 1208081 w 1359253"/>
                <a:gd name="connsiteY34" fmla="*/ 365429 h 1222973"/>
                <a:gd name="connsiteX35" fmla="*/ 1337974 w 1359253"/>
                <a:gd name="connsiteY35" fmla="*/ 419664 h 1222973"/>
                <a:gd name="connsiteX36" fmla="*/ 1121381 w 1359253"/>
                <a:gd name="connsiteY36" fmla="*/ 498104 h 1222973"/>
                <a:gd name="connsiteX37" fmla="*/ 636554 w 1359253"/>
                <a:gd name="connsiteY37" fmla="*/ 521650 h 1222973"/>
                <a:gd name="connsiteX38" fmla="*/ 168146 w 1359253"/>
                <a:gd name="connsiteY38" fmla="*/ 480452 h 1222973"/>
                <a:gd name="connsiteX39" fmla="*/ 16334 w 1359253"/>
                <a:gd name="connsiteY39" fmla="*/ 431025 h 1222973"/>
                <a:gd name="connsiteX40" fmla="*/ 246148 w 1359253"/>
                <a:gd name="connsiteY40" fmla="*/ 377669 h 1222973"/>
                <a:gd name="connsiteX41" fmla="*/ 888368 w 1359253"/>
                <a:gd name="connsiteY41" fmla="*/ 392189 h 1222973"/>
                <a:gd name="connsiteX42" fmla="*/ 1225982 w 1359253"/>
                <a:gd name="connsiteY42" fmla="*/ 425901 h 1222973"/>
                <a:gd name="connsiteX43" fmla="*/ 1347333 w 1359253"/>
                <a:gd name="connsiteY43" fmla="*/ 483982 h 1222973"/>
                <a:gd name="connsiteX44" fmla="*/ 1246833 w 1359253"/>
                <a:gd name="connsiteY44" fmla="*/ 542036 h 1222973"/>
                <a:gd name="connsiteX45" fmla="*/ 856759 w 1359253"/>
                <a:gd name="connsiteY45" fmla="*/ 586249 h 1222973"/>
                <a:gd name="connsiteX46" fmla="*/ 452803 w 1359253"/>
                <a:gd name="connsiteY46" fmla="*/ 576407 h 1222973"/>
                <a:gd name="connsiteX47" fmla="*/ 219553 w 1359253"/>
                <a:gd name="connsiteY47" fmla="*/ 543216 h 1222973"/>
                <a:gd name="connsiteX48" fmla="*/ 42290 w 1359253"/>
                <a:gd name="connsiteY48" fmla="*/ 497680 h 1222973"/>
                <a:gd name="connsiteX49" fmla="*/ 656722 w 1359253"/>
                <a:gd name="connsiteY49" fmla="*/ 1222973 h 1222973"/>
                <a:gd name="connsiteX0" fmla="*/ 26754 w 1359253"/>
                <a:gd name="connsiteY0" fmla="*/ 64934 h 1222973"/>
                <a:gd name="connsiteX1" fmla="*/ 716359 w 1359253"/>
                <a:gd name="connsiteY1" fmla="*/ 332 h 1222973"/>
                <a:gd name="connsiteX2" fmla="*/ 1189692 w 1359253"/>
                <a:gd name="connsiteY2" fmla="*/ 43865 h 1222973"/>
                <a:gd name="connsiteX3" fmla="*/ 1348483 w 1359253"/>
                <a:gd name="connsiteY3" fmla="*/ 132870 h 1222973"/>
                <a:gd name="connsiteX4" fmla="*/ 1095435 w 1359253"/>
                <a:gd name="connsiteY4" fmla="*/ 207436 h 1222973"/>
                <a:gd name="connsiteX5" fmla="*/ 662334 w 1359253"/>
                <a:gd name="connsiteY5" fmla="*/ 223151 h 1222973"/>
                <a:gd name="connsiteX6" fmla="*/ 41048 w 1359253"/>
                <a:gd name="connsiteY6" fmla="*/ 162707 h 1222973"/>
                <a:gd name="connsiteX7" fmla="*/ 161085 w 1359253"/>
                <a:gd name="connsiteY7" fmla="*/ 91300 h 1222973"/>
                <a:gd name="connsiteX8" fmla="*/ 650592 w 1359253"/>
                <a:gd name="connsiteY8" fmla="*/ 66586 h 1222973"/>
                <a:gd name="connsiteX9" fmla="*/ 1030903 w 1359253"/>
                <a:gd name="connsiteY9" fmla="*/ 90503 h 1222973"/>
                <a:gd name="connsiteX10" fmla="*/ 1272779 w 1359253"/>
                <a:gd name="connsiteY10" fmla="*/ 139930 h 1222973"/>
                <a:gd name="connsiteX11" fmla="*/ 1339536 w 1359253"/>
                <a:gd name="connsiteY11" fmla="*/ 213700 h 1222973"/>
                <a:gd name="connsiteX12" fmla="*/ 1096668 w 1359253"/>
                <a:gd name="connsiteY12" fmla="*/ 272152 h 1222973"/>
                <a:gd name="connsiteX13" fmla="*/ 708231 w 1359253"/>
                <a:gd name="connsiteY13" fmla="*/ 287868 h 1222973"/>
                <a:gd name="connsiteX14" fmla="*/ 182268 w 1359253"/>
                <a:gd name="connsiteY14" fmla="*/ 255297 h 1222973"/>
                <a:gd name="connsiteX15" fmla="*/ 16334 w 1359253"/>
                <a:gd name="connsiteY15" fmla="*/ 208603 h 1222973"/>
                <a:gd name="connsiteX16" fmla="*/ 394098 w 1359253"/>
                <a:gd name="connsiteY16" fmla="*/ 141524 h 1222973"/>
                <a:gd name="connsiteX17" fmla="*/ 1001344 w 1359253"/>
                <a:gd name="connsiteY17" fmla="*/ 148585 h 1222973"/>
                <a:gd name="connsiteX18" fmla="*/ 1354477 w 1359253"/>
                <a:gd name="connsiteY18" fmla="*/ 250145 h 1222973"/>
                <a:gd name="connsiteX19" fmla="*/ 1156769 w 1359253"/>
                <a:gd name="connsiteY19" fmla="*/ 334506 h 1222973"/>
                <a:gd name="connsiteX20" fmla="*/ 747148 w 1359253"/>
                <a:gd name="connsiteY20" fmla="*/ 363945 h 1222973"/>
                <a:gd name="connsiteX21" fmla="*/ 192859 w 1359253"/>
                <a:gd name="connsiteY21" fmla="*/ 339232 h 1222973"/>
                <a:gd name="connsiteX22" fmla="*/ 2212 w 1359253"/>
                <a:gd name="connsiteY22" fmla="*/ 279213 h 1222973"/>
                <a:gd name="connsiteX23" fmla="*/ 295327 w 1359253"/>
                <a:gd name="connsiteY23" fmla="*/ 239154 h 1222973"/>
                <a:gd name="connsiteX24" fmla="*/ 947974 w 1359253"/>
                <a:gd name="connsiteY24" fmla="*/ 257152 h 1222973"/>
                <a:gd name="connsiteX25" fmla="*/ 1345117 w 1359253"/>
                <a:gd name="connsiteY25" fmla="*/ 327789 h 1222973"/>
                <a:gd name="connsiteX26" fmla="*/ 1209726 w 1359253"/>
                <a:gd name="connsiteY26" fmla="*/ 406283 h 1222973"/>
                <a:gd name="connsiteX27" fmla="*/ 635488 w 1359253"/>
                <a:gd name="connsiteY27" fmla="*/ 440421 h 1222973"/>
                <a:gd name="connsiteX28" fmla="*/ 210512 w 1359253"/>
                <a:gd name="connsiteY28" fmla="*/ 406311 h 1222973"/>
                <a:gd name="connsiteX29" fmla="*/ 11406 w 1359253"/>
                <a:gd name="connsiteY29" fmla="*/ 352185 h 1222973"/>
                <a:gd name="connsiteX30" fmla="*/ 93435 w 1359253"/>
                <a:gd name="connsiteY30" fmla="*/ 316511 h 1222973"/>
                <a:gd name="connsiteX31" fmla="*/ 271027 w 1359253"/>
                <a:gd name="connsiteY31" fmla="*/ 301537 h 1222973"/>
                <a:gd name="connsiteX32" fmla="*/ 643283 w 1359253"/>
                <a:gd name="connsiteY32" fmla="*/ 304216 h 1222973"/>
                <a:gd name="connsiteX33" fmla="*/ 987056 w 1359253"/>
                <a:gd name="connsiteY33" fmla="*/ 328531 h 1222973"/>
                <a:gd name="connsiteX34" fmla="*/ 1208081 w 1359253"/>
                <a:gd name="connsiteY34" fmla="*/ 365429 h 1222973"/>
                <a:gd name="connsiteX35" fmla="*/ 1337974 w 1359253"/>
                <a:gd name="connsiteY35" fmla="*/ 419664 h 1222973"/>
                <a:gd name="connsiteX36" fmla="*/ 1121381 w 1359253"/>
                <a:gd name="connsiteY36" fmla="*/ 498104 h 1222973"/>
                <a:gd name="connsiteX37" fmla="*/ 636554 w 1359253"/>
                <a:gd name="connsiteY37" fmla="*/ 521650 h 1222973"/>
                <a:gd name="connsiteX38" fmla="*/ 168146 w 1359253"/>
                <a:gd name="connsiteY38" fmla="*/ 480452 h 1222973"/>
                <a:gd name="connsiteX39" fmla="*/ 16334 w 1359253"/>
                <a:gd name="connsiteY39" fmla="*/ 431025 h 1222973"/>
                <a:gd name="connsiteX40" fmla="*/ 246148 w 1359253"/>
                <a:gd name="connsiteY40" fmla="*/ 377669 h 1222973"/>
                <a:gd name="connsiteX41" fmla="*/ 888368 w 1359253"/>
                <a:gd name="connsiteY41" fmla="*/ 392189 h 1222973"/>
                <a:gd name="connsiteX42" fmla="*/ 1225982 w 1359253"/>
                <a:gd name="connsiteY42" fmla="*/ 425901 h 1222973"/>
                <a:gd name="connsiteX43" fmla="*/ 1347333 w 1359253"/>
                <a:gd name="connsiteY43" fmla="*/ 483982 h 1222973"/>
                <a:gd name="connsiteX44" fmla="*/ 1246833 w 1359253"/>
                <a:gd name="connsiteY44" fmla="*/ 542036 h 1222973"/>
                <a:gd name="connsiteX45" fmla="*/ 856759 w 1359253"/>
                <a:gd name="connsiteY45" fmla="*/ 586249 h 1222973"/>
                <a:gd name="connsiteX46" fmla="*/ 452803 w 1359253"/>
                <a:gd name="connsiteY46" fmla="*/ 576407 h 1222973"/>
                <a:gd name="connsiteX47" fmla="*/ 219553 w 1359253"/>
                <a:gd name="connsiteY47" fmla="*/ 543216 h 1222973"/>
                <a:gd name="connsiteX48" fmla="*/ 42290 w 1359253"/>
                <a:gd name="connsiteY48" fmla="*/ 497680 h 1222973"/>
                <a:gd name="connsiteX49" fmla="*/ 656722 w 1359253"/>
                <a:gd name="connsiteY49" fmla="*/ 1222973 h 1222973"/>
                <a:gd name="connsiteX0" fmla="*/ 26754 w 1359253"/>
                <a:gd name="connsiteY0" fmla="*/ 64934 h 1222973"/>
                <a:gd name="connsiteX1" fmla="*/ 716359 w 1359253"/>
                <a:gd name="connsiteY1" fmla="*/ 332 h 1222973"/>
                <a:gd name="connsiteX2" fmla="*/ 1189692 w 1359253"/>
                <a:gd name="connsiteY2" fmla="*/ 43865 h 1222973"/>
                <a:gd name="connsiteX3" fmla="*/ 1348483 w 1359253"/>
                <a:gd name="connsiteY3" fmla="*/ 132870 h 1222973"/>
                <a:gd name="connsiteX4" fmla="*/ 1095435 w 1359253"/>
                <a:gd name="connsiteY4" fmla="*/ 207436 h 1222973"/>
                <a:gd name="connsiteX5" fmla="*/ 662334 w 1359253"/>
                <a:gd name="connsiteY5" fmla="*/ 223151 h 1222973"/>
                <a:gd name="connsiteX6" fmla="*/ 41048 w 1359253"/>
                <a:gd name="connsiteY6" fmla="*/ 162707 h 1222973"/>
                <a:gd name="connsiteX7" fmla="*/ 161085 w 1359253"/>
                <a:gd name="connsiteY7" fmla="*/ 91300 h 1222973"/>
                <a:gd name="connsiteX8" fmla="*/ 650592 w 1359253"/>
                <a:gd name="connsiteY8" fmla="*/ 66586 h 1222973"/>
                <a:gd name="connsiteX9" fmla="*/ 1030903 w 1359253"/>
                <a:gd name="connsiteY9" fmla="*/ 90503 h 1222973"/>
                <a:gd name="connsiteX10" fmla="*/ 1272779 w 1359253"/>
                <a:gd name="connsiteY10" fmla="*/ 139930 h 1222973"/>
                <a:gd name="connsiteX11" fmla="*/ 1339536 w 1359253"/>
                <a:gd name="connsiteY11" fmla="*/ 213700 h 1222973"/>
                <a:gd name="connsiteX12" fmla="*/ 1096668 w 1359253"/>
                <a:gd name="connsiteY12" fmla="*/ 272152 h 1222973"/>
                <a:gd name="connsiteX13" fmla="*/ 708231 w 1359253"/>
                <a:gd name="connsiteY13" fmla="*/ 287868 h 1222973"/>
                <a:gd name="connsiteX14" fmla="*/ 182268 w 1359253"/>
                <a:gd name="connsiteY14" fmla="*/ 255297 h 1222973"/>
                <a:gd name="connsiteX15" fmla="*/ 16334 w 1359253"/>
                <a:gd name="connsiteY15" fmla="*/ 208603 h 1222973"/>
                <a:gd name="connsiteX16" fmla="*/ 394098 w 1359253"/>
                <a:gd name="connsiteY16" fmla="*/ 141524 h 1222973"/>
                <a:gd name="connsiteX17" fmla="*/ 1001344 w 1359253"/>
                <a:gd name="connsiteY17" fmla="*/ 148585 h 1222973"/>
                <a:gd name="connsiteX18" fmla="*/ 1354477 w 1359253"/>
                <a:gd name="connsiteY18" fmla="*/ 250145 h 1222973"/>
                <a:gd name="connsiteX19" fmla="*/ 1156769 w 1359253"/>
                <a:gd name="connsiteY19" fmla="*/ 334506 h 1222973"/>
                <a:gd name="connsiteX20" fmla="*/ 747148 w 1359253"/>
                <a:gd name="connsiteY20" fmla="*/ 363945 h 1222973"/>
                <a:gd name="connsiteX21" fmla="*/ 192859 w 1359253"/>
                <a:gd name="connsiteY21" fmla="*/ 339232 h 1222973"/>
                <a:gd name="connsiteX22" fmla="*/ 2212 w 1359253"/>
                <a:gd name="connsiteY22" fmla="*/ 279213 h 1222973"/>
                <a:gd name="connsiteX23" fmla="*/ 295327 w 1359253"/>
                <a:gd name="connsiteY23" fmla="*/ 239154 h 1222973"/>
                <a:gd name="connsiteX24" fmla="*/ 947974 w 1359253"/>
                <a:gd name="connsiteY24" fmla="*/ 257152 h 1222973"/>
                <a:gd name="connsiteX25" fmla="*/ 1345117 w 1359253"/>
                <a:gd name="connsiteY25" fmla="*/ 327789 h 1222973"/>
                <a:gd name="connsiteX26" fmla="*/ 1209726 w 1359253"/>
                <a:gd name="connsiteY26" fmla="*/ 406283 h 1222973"/>
                <a:gd name="connsiteX27" fmla="*/ 635488 w 1359253"/>
                <a:gd name="connsiteY27" fmla="*/ 440421 h 1222973"/>
                <a:gd name="connsiteX28" fmla="*/ 210512 w 1359253"/>
                <a:gd name="connsiteY28" fmla="*/ 406311 h 1222973"/>
                <a:gd name="connsiteX29" fmla="*/ 11406 w 1359253"/>
                <a:gd name="connsiteY29" fmla="*/ 352185 h 1222973"/>
                <a:gd name="connsiteX30" fmla="*/ 93435 w 1359253"/>
                <a:gd name="connsiteY30" fmla="*/ 316511 h 1222973"/>
                <a:gd name="connsiteX31" fmla="*/ 271027 w 1359253"/>
                <a:gd name="connsiteY31" fmla="*/ 301537 h 1222973"/>
                <a:gd name="connsiteX32" fmla="*/ 643283 w 1359253"/>
                <a:gd name="connsiteY32" fmla="*/ 304216 h 1222973"/>
                <a:gd name="connsiteX33" fmla="*/ 987056 w 1359253"/>
                <a:gd name="connsiteY33" fmla="*/ 328531 h 1222973"/>
                <a:gd name="connsiteX34" fmla="*/ 1208081 w 1359253"/>
                <a:gd name="connsiteY34" fmla="*/ 365429 h 1222973"/>
                <a:gd name="connsiteX35" fmla="*/ 1337974 w 1359253"/>
                <a:gd name="connsiteY35" fmla="*/ 419664 h 1222973"/>
                <a:gd name="connsiteX36" fmla="*/ 1121381 w 1359253"/>
                <a:gd name="connsiteY36" fmla="*/ 498104 h 1222973"/>
                <a:gd name="connsiteX37" fmla="*/ 636554 w 1359253"/>
                <a:gd name="connsiteY37" fmla="*/ 521650 h 1222973"/>
                <a:gd name="connsiteX38" fmla="*/ 168146 w 1359253"/>
                <a:gd name="connsiteY38" fmla="*/ 480452 h 1222973"/>
                <a:gd name="connsiteX39" fmla="*/ 16334 w 1359253"/>
                <a:gd name="connsiteY39" fmla="*/ 431025 h 1222973"/>
                <a:gd name="connsiteX40" fmla="*/ 246148 w 1359253"/>
                <a:gd name="connsiteY40" fmla="*/ 377669 h 1222973"/>
                <a:gd name="connsiteX41" fmla="*/ 888368 w 1359253"/>
                <a:gd name="connsiteY41" fmla="*/ 392189 h 1222973"/>
                <a:gd name="connsiteX42" fmla="*/ 1225982 w 1359253"/>
                <a:gd name="connsiteY42" fmla="*/ 425901 h 1222973"/>
                <a:gd name="connsiteX43" fmla="*/ 1347333 w 1359253"/>
                <a:gd name="connsiteY43" fmla="*/ 483982 h 1222973"/>
                <a:gd name="connsiteX44" fmla="*/ 1246833 w 1359253"/>
                <a:gd name="connsiteY44" fmla="*/ 542036 h 1222973"/>
                <a:gd name="connsiteX45" fmla="*/ 856759 w 1359253"/>
                <a:gd name="connsiteY45" fmla="*/ 586249 h 1222973"/>
                <a:gd name="connsiteX46" fmla="*/ 452803 w 1359253"/>
                <a:gd name="connsiteY46" fmla="*/ 576407 h 1222973"/>
                <a:gd name="connsiteX47" fmla="*/ 224318 w 1359253"/>
                <a:gd name="connsiteY47" fmla="*/ 544489 h 1222973"/>
                <a:gd name="connsiteX48" fmla="*/ 42290 w 1359253"/>
                <a:gd name="connsiteY48" fmla="*/ 497680 h 1222973"/>
                <a:gd name="connsiteX49" fmla="*/ 656722 w 1359253"/>
                <a:gd name="connsiteY49" fmla="*/ 1222973 h 1222973"/>
                <a:gd name="connsiteX0" fmla="*/ 26754 w 1359253"/>
                <a:gd name="connsiteY0" fmla="*/ 64934 h 1222973"/>
                <a:gd name="connsiteX1" fmla="*/ 716359 w 1359253"/>
                <a:gd name="connsiteY1" fmla="*/ 332 h 1222973"/>
                <a:gd name="connsiteX2" fmla="*/ 1189692 w 1359253"/>
                <a:gd name="connsiteY2" fmla="*/ 43865 h 1222973"/>
                <a:gd name="connsiteX3" fmla="*/ 1348483 w 1359253"/>
                <a:gd name="connsiteY3" fmla="*/ 132870 h 1222973"/>
                <a:gd name="connsiteX4" fmla="*/ 1095435 w 1359253"/>
                <a:gd name="connsiteY4" fmla="*/ 207436 h 1222973"/>
                <a:gd name="connsiteX5" fmla="*/ 662334 w 1359253"/>
                <a:gd name="connsiteY5" fmla="*/ 223151 h 1222973"/>
                <a:gd name="connsiteX6" fmla="*/ 41048 w 1359253"/>
                <a:gd name="connsiteY6" fmla="*/ 162707 h 1222973"/>
                <a:gd name="connsiteX7" fmla="*/ 161085 w 1359253"/>
                <a:gd name="connsiteY7" fmla="*/ 91300 h 1222973"/>
                <a:gd name="connsiteX8" fmla="*/ 650592 w 1359253"/>
                <a:gd name="connsiteY8" fmla="*/ 66586 h 1222973"/>
                <a:gd name="connsiteX9" fmla="*/ 1030903 w 1359253"/>
                <a:gd name="connsiteY9" fmla="*/ 90503 h 1222973"/>
                <a:gd name="connsiteX10" fmla="*/ 1272779 w 1359253"/>
                <a:gd name="connsiteY10" fmla="*/ 139930 h 1222973"/>
                <a:gd name="connsiteX11" fmla="*/ 1339536 w 1359253"/>
                <a:gd name="connsiteY11" fmla="*/ 213700 h 1222973"/>
                <a:gd name="connsiteX12" fmla="*/ 1096668 w 1359253"/>
                <a:gd name="connsiteY12" fmla="*/ 272152 h 1222973"/>
                <a:gd name="connsiteX13" fmla="*/ 708231 w 1359253"/>
                <a:gd name="connsiteY13" fmla="*/ 287868 h 1222973"/>
                <a:gd name="connsiteX14" fmla="*/ 182268 w 1359253"/>
                <a:gd name="connsiteY14" fmla="*/ 255297 h 1222973"/>
                <a:gd name="connsiteX15" fmla="*/ 16334 w 1359253"/>
                <a:gd name="connsiteY15" fmla="*/ 208603 h 1222973"/>
                <a:gd name="connsiteX16" fmla="*/ 394098 w 1359253"/>
                <a:gd name="connsiteY16" fmla="*/ 141524 h 1222973"/>
                <a:gd name="connsiteX17" fmla="*/ 1001344 w 1359253"/>
                <a:gd name="connsiteY17" fmla="*/ 148585 h 1222973"/>
                <a:gd name="connsiteX18" fmla="*/ 1354477 w 1359253"/>
                <a:gd name="connsiteY18" fmla="*/ 250145 h 1222973"/>
                <a:gd name="connsiteX19" fmla="*/ 1156769 w 1359253"/>
                <a:gd name="connsiteY19" fmla="*/ 334506 h 1222973"/>
                <a:gd name="connsiteX20" fmla="*/ 747148 w 1359253"/>
                <a:gd name="connsiteY20" fmla="*/ 363945 h 1222973"/>
                <a:gd name="connsiteX21" fmla="*/ 192859 w 1359253"/>
                <a:gd name="connsiteY21" fmla="*/ 339232 h 1222973"/>
                <a:gd name="connsiteX22" fmla="*/ 2212 w 1359253"/>
                <a:gd name="connsiteY22" fmla="*/ 279213 h 1222973"/>
                <a:gd name="connsiteX23" fmla="*/ 295327 w 1359253"/>
                <a:gd name="connsiteY23" fmla="*/ 239154 h 1222973"/>
                <a:gd name="connsiteX24" fmla="*/ 947974 w 1359253"/>
                <a:gd name="connsiteY24" fmla="*/ 257152 h 1222973"/>
                <a:gd name="connsiteX25" fmla="*/ 1345117 w 1359253"/>
                <a:gd name="connsiteY25" fmla="*/ 327789 h 1222973"/>
                <a:gd name="connsiteX26" fmla="*/ 1209726 w 1359253"/>
                <a:gd name="connsiteY26" fmla="*/ 406283 h 1222973"/>
                <a:gd name="connsiteX27" fmla="*/ 635488 w 1359253"/>
                <a:gd name="connsiteY27" fmla="*/ 440421 h 1222973"/>
                <a:gd name="connsiteX28" fmla="*/ 210512 w 1359253"/>
                <a:gd name="connsiteY28" fmla="*/ 406311 h 1222973"/>
                <a:gd name="connsiteX29" fmla="*/ 11406 w 1359253"/>
                <a:gd name="connsiteY29" fmla="*/ 352185 h 1222973"/>
                <a:gd name="connsiteX30" fmla="*/ 93435 w 1359253"/>
                <a:gd name="connsiteY30" fmla="*/ 316511 h 1222973"/>
                <a:gd name="connsiteX31" fmla="*/ 271027 w 1359253"/>
                <a:gd name="connsiteY31" fmla="*/ 301537 h 1222973"/>
                <a:gd name="connsiteX32" fmla="*/ 643283 w 1359253"/>
                <a:gd name="connsiteY32" fmla="*/ 304216 h 1222973"/>
                <a:gd name="connsiteX33" fmla="*/ 987056 w 1359253"/>
                <a:gd name="connsiteY33" fmla="*/ 328531 h 1222973"/>
                <a:gd name="connsiteX34" fmla="*/ 1208081 w 1359253"/>
                <a:gd name="connsiteY34" fmla="*/ 365429 h 1222973"/>
                <a:gd name="connsiteX35" fmla="*/ 1337974 w 1359253"/>
                <a:gd name="connsiteY35" fmla="*/ 419664 h 1222973"/>
                <a:gd name="connsiteX36" fmla="*/ 1121381 w 1359253"/>
                <a:gd name="connsiteY36" fmla="*/ 498104 h 1222973"/>
                <a:gd name="connsiteX37" fmla="*/ 636554 w 1359253"/>
                <a:gd name="connsiteY37" fmla="*/ 521650 h 1222973"/>
                <a:gd name="connsiteX38" fmla="*/ 168146 w 1359253"/>
                <a:gd name="connsiteY38" fmla="*/ 480452 h 1222973"/>
                <a:gd name="connsiteX39" fmla="*/ 16334 w 1359253"/>
                <a:gd name="connsiteY39" fmla="*/ 431025 h 1222973"/>
                <a:gd name="connsiteX40" fmla="*/ 246148 w 1359253"/>
                <a:gd name="connsiteY40" fmla="*/ 377669 h 1222973"/>
                <a:gd name="connsiteX41" fmla="*/ 888368 w 1359253"/>
                <a:gd name="connsiteY41" fmla="*/ 392189 h 1222973"/>
                <a:gd name="connsiteX42" fmla="*/ 1225982 w 1359253"/>
                <a:gd name="connsiteY42" fmla="*/ 425901 h 1222973"/>
                <a:gd name="connsiteX43" fmla="*/ 1347333 w 1359253"/>
                <a:gd name="connsiteY43" fmla="*/ 483982 h 1222973"/>
                <a:gd name="connsiteX44" fmla="*/ 1246833 w 1359253"/>
                <a:gd name="connsiteY44" fmla="*/ 542036 h 1222973"/>
                <a:gd name="connsiteX45" fmla="*/ 856759 w 1359253"/>
                <a:gd name="connsiteY45" fmla="*/ 586249 h 1222973"/>
                <a:gd name="connsiteX46" fmla="*/ 452803 w 1359253"/>
                <a:gd name="connsiteY46" fmla="*/ 576407 h 1222973"/>
                <a:gd name="connsiteX47" fmla="*/ 260040 w 1359253"/>
                <a:gd name="connsiteY47" fmla="*/ 550853 h 1222973"/>
                <a:gd name="connsiteX48" fmla="*/ 42290 w 1359253"/>
                <a:gd name="connsiteY48" fmla="*/ 497680 h 1222973"/>
                <a:gd name="connsiteX49" fmla="*/ 656722 w 1359253"/>
                <a:gd name="connsiteY49" fmla="*/ 1222973 h 1222973"/>
                <a:gd name="connsiteX0" fmla="*/ 26754 w 1359253"/>
                <a:gd name="connsiteY0" fmla="*/ 64934 h 1222973"/>
                <a:gd name="connsiteX1" fmla="*/ 716359 w 1359253"/>
                <a:gd name="connsiteY1" fmla="*/ 332 h 1222973"/>
                <a:gd name="connsiteX2" fmla="*/ 1189692 w 1359253"/>
                <a:gd name="connsiteY2" fmla="*/ 43865 h 1222973"/>
                <a:gd name="connsiteX3" fmla="*/ 1348483 w 1359253"/>
                <a:gd name="connsiteY3" fmla="*/ 132870 h 1222973"/>
                <a:gd name="connsiteX4" fmla="*/ 1095435 w 1359253"/>
                <a:gd name="connsiteY4" fmla="*/ 207436 h 1222973"/>
                <a:gd name="connsiteX5" fmla="*/ 662334 w 1359253"/>
                <a:gd name="connsiteY5" fmla="*/ 223151 h 1222973"/>
                <a:gd name="connsiteX6" fmla="*/ 41048 w 1359253"/>
                <a:gd name="connsiteY6" fmla="*/ 162707 h 1222973"/>
                <a:gd name="connsiteX7" fmla="*/ 161085 w 1359253"/>
                <a:gd name="connsiteY7" fmla="*/ 91300 h 1222973"/>
                <a:gd name="connsiteX8" fmla="*/ 650592 w 1359253"/>
                <a:gd name="connsiteY8" fmla="*/ 66586 h 1222973"/>
                <a:gd name="connsiteX9" fmla="*/ 1030903 w 1359253"/>
                <a:gd name="connsiteY9" fmla="*/ 90503 h 1222973"/>
                <a:gd name="connsiteX10" fmla="*/ 1272779 w 1359253"/>
                <a:gd name="connsiteY10" fmla="*/ 139930 h 1222973"/>
                <a:gd name="connsiteX11" fmla="*/ 1339536 w 1359253"/>
                <a:gd name="connsiteY11" fmla="*/ 213700 h 1222973"/>
                <a:gd name="connsiteX12" fmla="*/ 1096668 w 1359253"/>
                <a:gd name="connsiteY12" fmla="*/ 272152 h 1222973"/>
                <a:gd name="connsiteX13" fmla="*/ 708231 w 1359253"/>
                <a:gd name="connsiteY13" fmla="*/ 287868 h 1222973"/>
                <a:gd name="connsiteX14" fmla="*/ 182268 w 1359253"/>
                <a:gd name="connsiteY14" fmla="*/ 255297 h 1222973"/>
                <a:gd name="connsiteX15" fmla="*/ 16334 w 1359253"/>
                <a:gd name="connsiteY15" fmla="*/ 208603 h 1222973"/>
                <a:gd name="connsiteX16" fmla="*/ 394098 w 1359253"/>
                <a:gd name="connsiteY16" fmla="*/ 141524 h 1222973"/>
                <a:gd name="connsiteX17" fmla="*/ 1001344 w 1359253"/>
                <a:gd name="connsiteY17" fmla="*/ 148585 h 1222973"/>
                <a:gd name="connsiteX18" fmla="*/ 1354477 w 1359253"/>
                <a:gd name="connsiteY18" fmla="*/ 250145 h 1222973"/>
                <a:gd name="connsiteX19" fmla="*/ 1156769 w 1359253"/>
                <a:gd name="connsiteY19" fmla="*/ 334506 h 1222973"/>
                <a:gd name="connsiteX20" fmla="*/ 747148 w 1359253"/>
                <a:gd name="connsiteY20" fmla="*/ 363945 h 1222973"/>
                <a:gd name="connsiteX21" fmla="*/ 192859 w 1359253"/>
                <a:gd name="connsiteY21" fmla="*/ 339232 h 1222973"/>
                <a:gd name="connsiteX22" fmla="*/ 2212 w 1359253"/>
                <a:gd name="connsiteY22" fmla="*/ 279213 h 1222973"/>
                <a:gd name="connsiteX23" fmla="*/ 295327 w 1359253"/>
                <a:gd name="connsiteY23" fmla="*/ 239154 h 1222973"/>
                <a:gd name="connsiteX24" fmla="*/ 947974 w 1359253"/>
                <a:gd name="connsiteY24" fmla="*/ 257152 h 1222973"/>
                <a:gd name="connsiteX25" fmla="*/ 1345117 w 1359253"/>
                <a:gd name="connsiteY25" fmla="*/ 327789 h 1222973"/>
                <a:gd name="connsiteX26" fmla="*/ 1209726 w 1359253"/>
                <a:gd name="connsiteY26" fmla="*/ 406283 h 1222973"/>
                <a:gd name="connsiteX27" fmla="*/ 635488 w 1359253"/>
                <a:gd name="connsiteY27" fmla="*/ 440421 h 1222973"/>
                <a:gd name="connsiteX28" fmla="*/ 210512 w 1359253"/>
                <a:gd name="connsiteY28" fmla="*/ 406311 h 1222973"/>
                <a:gd name="connsiteX29" fmla="*/ 11406 w 1359253"/>
                <a:gd name="connsiteY29" fmla="*/ 352185 h 1222973"/>
                <a:gd name="connsiteX30" fmla="*/ 93435 w 1359253"/>
                <a:gd name="connsiteY30" fmla="*/ 316511 h 1222973"/>
                <a:gd name="connsiteX31" fmla="*/ 271027 w 1359253"/>
                <a:gd name="connsiteY31" fmla="*/ 301537 h 1222973"/>
                <a:gd name="connsiteX32" fmla="*/ 643283 w 1359253"/>
                <a:gd name="connsiteY32" fmla="*/ 304216 h 1222973"/>
                <a:gd name="connsiteX33" fmla="*/ 987056 w 1359253"/>
                <a:gd name="connsiteY33" fmla="*/ 328531 h 1222973"/>
                <a:gd name="connsiteX34" fmla="*/ 1208081 w 1359253"/>
                <a:gd name="connsiteY34" fmla="*/ 365429 h 1222973"/>
                <a:gd name="connsiteX35" fmla="*/ 1337974 w 1359253"/>
                <a:gd name="connsiteY35" fmla="*/ 419664 h 1222973"/>
                <a:gd name="connsiteX36" fmla="*/ 1121381 w 1359253"/>
                <a:gd name="connsiteY36" fmla="*/ 498104 h 1222973"/>
                <a:gd name="connsiteX37" fmla="*/ 636554 w 1359253"/>
                <a:gd name="connsiteY37" fmla="*/ 521650 h 1222973"/>
                <a:gd name="connsiteX38" fmla="*/ 168146 w 1359253"/>
                <a:gd name="connsiteY38" fmla="*/ 480452 h 1222973"/>
                <a:gd name="connsiteX39" fmla="*/ 16334 w 1359253"/>
                <a:gd name="connsiteY39" fmla="*/ 431025 h 1222973"/>
                <a:gd name="connsiteX40" fmla="*/ 246148 w 1359253"/>
                <a:gd name="connsiteY40" fmla="*/ 377669 h 1222973"/>
                <a:gd name="connsiteX41" fmla="*/ 888368 w 1359253"/>
                <a:gd name="connsiteY41" fmla="*/ 392189 h 1222973"/>
                <a:gd name="connsiteX42" fmla="*/ 1225982 w 1359253"/>
                <a:gd name="connsiteY42" fmla="*/ 425901 h 1222973"/>
                <a:gd name="connsiteX43" fmla="*/ 1347333 w 1359253"/>
                <a:gd name="connsiteY43" fmla="*/ 483982 h 1222973"/>
                <a:gd name="connsiteX44" fmla="*/ 1246833 w 1359253"/>
                <a:gd name="connsiteY44" fmla="*/ 542036 h 1222973"/>
                <a:gd name="connsiteX45" fmla="*/ 856759 w 1359253"/>
                <a:gd name="connsiteY45" fmla="*/ 586249 h 1222973"/>
                <a:gd name="connsiteX46" fmla="*/ 452803 w 1359253"/>
                <a:gd name="connsiteY46" fmla="*/ 576407 h 1222973"/>
                <a:gd name="connsiteX47" fmla="*/ 260040 w 1359253"/>
                <a:gd name="connsiteY47" fmla="*/ 550853 h 1222973"/>
                <a:gd name="connsiteX48" fmla="*/ 42290 w 1359253"/>
                <a:gd name="connsiteY48" fmla="*/ 497680 h 1222973"/>
                <a:gd name="connsiteX49" fmla="*/ 656722 w 1359253"/>
                <a:gd name="connsiteY49" fmla="*/ 1222973 h 1222973"/>
                <a:gd name="connsiteX0" fmla="*/ 26754 w 1359253"/>
                <a:gd name="connsiteY0" fmla="*/ 64934 h 1222973"/>
                <a:gd name="connsiteX1" fmla="*/ 716359 w 1359253"/>
                <a:gd name="connsiteY1" fmla="*/ 332 h 1222973"/>
                <a:gd name="connsiteX2" fmla="*/ 1189692 w 1359253"/>
                <a:gd name="connsiteY2" fmla="*/ 43865 h 1222973"/>
                <a:gd name="connsiteX3" fmla="*/ 1348483 w 1359253"/>
                <a:gd name="connsiteY3" fmla="*/ 132870 h 1222973"/>
                <a:gd name="connsiteX4" fmla="*/ 1095435 w 1359253"/>
                <a:gd name="connsiteY4" fmla="*/ 207436 h 1222973"/>
                <a:gd name="connsiteX5" fmla="*/ 662334 w 1359253"/>
                <a:gd name="connsiteY5" fmla="*/ 223151 h 1222973"/>
                <a:gd name="connsiteX6" fmla="*/ 41048 w 1359253"/>
                <a:gd name="connsiteY6" fmla="*/ 162707 h 1222973"/>
                <a:gd name="connsiteX7" fmla="*/ 161085 w 1359253"/>
                <a:gd name="connsiteY7" fmla="*/ 91300 h 1222973"/>
                <a:gd name="connsiteX8" fmla="*/ 650592 w 1359253"/>
                <a:gd name="connsiteY8" fmla="*/ 66586 h 1222973"/>
                <a:gd name="connsiteX9" fmla="*/ 1030903 w 1359253"/>
                <a:gd name="connsiteY9" fmla="*/ 90503 h 1222973"/>
                <a:gd name="connsiteX10" fmla="*/ 1272779 w 1359253"/>
                <a:gd name="connsiteY10" fmla="*/ 139930 h 1222973"/>
                <a:gd name="connsiteX11" fmla="*/ 1339536 w 1359253"/>
                <a:gd name="connsiteY11" fmla="*/ 213700 h 1222973"/>
                <a:gd name="connsiteX12" fmla="*/ 1096668 w 1359253"/>
                <a:gd name="connsiteY12" fmla="*/ 272152 h 1222973"/>
                <a:gd name="connsiteX13" fmla="*/ 708231 w 1359253"/>
                <a:gd name="connsiteY13" fmla="*/ 287868 h 1222973"/>
                <a:gd name="connsiteX14" fmla="*/ 182268 w 1359253"/>
                <a:gd name="connsiteY14" fmla="*/ 255297 h 1222973"/>
                <a:gd name="connsiteX15" fmla="*/ 16334 w 1359253"/>
                <a:gd name="connsiteY15" fmla="*/ 208603 h 1222973"/>
                <a:gd name="connsiteX16" fmla="*/ 394098 w 1359253"/>
                <a:gd name="connsiteY16" fmla="*/ 141524 h 1222973"/>
                <a:gd name="connsiteX17" fmla="*/ 1001344 w 1359253"/>
                <a:gd name="connsiteY17" fmla="*/ 148585 h 1222973"/>
                <a:gd name="connsiteX18" fmla="*/ 1354477 w 1359253"/>
                <a:gd name="connsiteY18" fmla="*/ 250145 h 1222973"/>
                <a:gd name="connsiteX19" fmla="*/ 1156769 w 1359253"/>
                <a:gd name="connsiteY19" fmla="*/ 334506 h 1222973"/>
                <a:gd name="connsiteX20" fmla="*/ 747148 w 1359253"/>
                <a:gd name="connsiteY20" fmla="*/ 363945 h 1222973"/>
                <a:gd name="connsiteX21" fmla="*/ 192859 w 1359253"/>
                <a:gd name="connsiteY21" fmla="*/ 339232 h 1222973"/>
                <a:gd name="connsiteX22" fmla="*/ 2212 w 1359253"/>
                <a:gd name="connsiteY22" fmla="*/ 279213 h 1222973"/>
                <a:gd name="connsiteX23" fmla="*/ 295327 w 1359253"/>
                <a:gd name="connsiteY23" fmla="*/ 239154 h 1222973"/>
                <a:gd name="connsiteX24" fmla="*/ 947974 w 1359253"/>
                <a:gd name="connsiteY24" fmla="*/ 257152 h 1222973"/>
                <a:gd name="connsiteX25" fmla="*/ 1345117 w 1359253"/>
                <a:gd name="connsiteY25" fmla="*/ 327789 h 1222973"/>
                <a:gd name="connsiteX26" fmla="*/ 1209726 w 1359253"/>
                <a:gd name="connsiteY26" fmla="*/ 406283 h 1222973"/>
                <a:gd name="connsiteX27" fmla="*/ 635488 w 1359253"/>
                <a:gd name="connsiteY27" fmla="*/ 440421 h 1222973"/>
                <a:gd name="connsiteX28" fmla="*/ 210512 w 1359253"/>
                <a:gd name="connsiteY28" fmla="*/ 406311 h 1222973"/>
                <a:gd name="connsiteX29" fmla="*/ 11406 w 1359253"/>
                <a:gd name="connsiteY29" fmla="*/ 352185 h 1222973"/>
                <a:gd name="connsiteX30" fmla="*/ 93435 w 1359253"/>
                <a:gd name="connsiteY30" fmla="*/ 316511 h 1222973"/>
                <a:gd name="connsiteX31" fmla="*/ 271027 w 1359253"/>
                <a:gd name="connsiteY31" fmla="*/ 301537 h 1222973"/>
                <a:gd name="connsiteX32" fmla="*/ 643283 w 1359253"/>
                <a:gd name="connsiteY32" fmla="*/ 304216 h 1222973"/>
                <a:gd name="connsiteX33" fmla="*/ 987056 w 1359253"/>
                <a:gd name="connsiteY33" fmla="*/ 328531 h 1222973"/>
                <a:gd name="connsiteX34" fmla="*/ 1208081 w 1359253"/>
                <a:gd name="connsiteY34" fmla="*/ 365429 h 1222973"/>
                <a:gd name="connsiteX35" fmla="*/ 1337974 w 1359253"/>
                <a:gd name="connsiteY35" fmla="*/ 419664 h 1222973"/>
                <a:gd name="connsiteX36" fmla="*/ 1121381 w 1359253"/>
                <a:gd name="connsiteY36" fmla="*/ 498104 h 1222973"/>
                <a:gd name="connsiteX37" fmla="*/ 636554 w 1359253"/>
                <a:gd name="connsiteY37" fmla="*/ 521650 h 1222973"/>
                <a:gd name="connsiteX38" fmla="*/ 168146 w 1359253"/>
                <a:gd name="connsiteY38" fmla="*/ 480452 h 1222973"/>
                <a:gd name="connsiteX39" fmla="*/ 16334 w 1359253"/>
                <a:gd name="connsiteY39" fmla="*/ 431025 h 1222973"/>
                <a:gd name="connsiteX40" fmla="*/ 246148 w 1359253"/>
                <a:gd name="connsiteY40" fmla="*/ 377669 h 1222973"/>
                <a:gd name="connsiteX41" fmla="*/ 888368 w 1359253"/>
                <a:gd name="connsiteY41" fmla="*/ 392189 h 1222973"/>
                <a:gd name="connsiteX42" fmla="*/ 1225982 w 1359253"/>
                <a:gd name="connsiteY42" fmla="*/ 425901 h 1222973"/>
                <a:gd name="connsiteX43" fmla="*/ 1347333 w 1359253"/>
                <a:gd name="connsiteY43" fmla="*/ 483982 h 1222973"/>
                <a:gd name="connsiteX44" fmla="*/ 1246833 w 1359253"/>
                <a:gd name="connsiteY44" fmla="*/ 542036 h 1222973"/>
                <a:gd name="connsiteX45" fmla="*/ 856759 w 1359253"/>
                <a:gd name="connsiteY45" fmla="*/ 586249 h 1222973"/>
                <a:gd name="connsiteX46" fmla="*/ 452803 w 1359253"/>
                <a:gd name="connsiteY46" fmla="*/ 576407 h 1222973"/>
                <a:gd name="connsiteX47" fmla="*/ 260040 w 1359253"/>
                <a:gd name="connsiteY47" fmla="*/ 550853 h 1222973"/>
                <a:gd name="connsiteX48" fmla="*/ 44674 w 1359253"/>
                <a:gd name="connsiteY48" fmla="*/ 512955 h 1222973"/>
                <a:gd name="connsiteX49" fmla="*/ 656722 w 1359253"/>
                <a:gd name="connsiteY49" fmla="*/ 1222973 h 1222973"/>
                <a:gd name="connsiteX0" fmla="*/ 26754 w 1359253"/>
                <a:gd name="connsiteY0" fmla="*/ 64934 h 1222973"/>
                <a:gd name="connsiteX1" fmla="*/ 716359 w 1359253"/>
                <a:gd name="connsiteY1" fmla="*/ 332 h 1222973"/>
                <a:gd name="connsiteX2" fmla="*/ 1189692 w 1359253"/>
                <a:gd name="connsiteY2" fmla="*/ 43865 h 1222973"/>
                <a:gd name="connsiteX3" fmla="*/ 1348483 w 1359253"/>
                <a:gd name="connsiteY3" fmla="*/ 132870 h 1222973"/>
                <a:gd name="connsiteX4" fmla="*/ 1095435 w 1359253"/>
                <a:gd name="connsiteY4" fmla="*/ 207436 h 1222973"/>
                <a:gd name="connsiteX5" fmla="*/ 662334 w 1359253"/>
                <a:gd name="connsiteY5" fmla="*/ 223151 h 1222973"/>
                <a:gd name="connsiteX6" fmla="*/ 41048 w 1359253"/>
                <a:gd name="connsiteY6" fmla="*/ 162707 h 1222973"/>
                <a:gd name="connsiteX7" fmla="*/ 161085 w 1359253"/>
                <a:gd name="connsiteY7" fmla="*/ 91300 h 1222973"/>
                <a:gd name="connsiteX8" fmla="*/ 650592 w 1359253"/>
                <a:gd name="connsiteY8" fmla="*/ 66586 h 1222973"/>
                <a:gd name="connsiteX9" fmla="*/ 1030903 w 1359253"/>
                <a:gd name="connsiteY9" fmla="*/ 90503 h 1222973"/>
                <a:gd name="connsiteX10" fmla="*/ 1272779 w 1359253"/>
                <a:gd name="connsiteY10" fmla="*/ 139930 h 1222973"/>
                <a:gd name="connsiteX11" fmla="*/ 1339536 w 1359253"/>
                <a:gd name="connsiteY11" fmla="*/ 213700 h 1222973"/>
                <a:gd name="connsiteX12" fmla="*/ 1096668 w 1359253"/>
                <a:gd name="connsiteY12" fmla="*/ 272152 h 1222973"/>
                <a:gd name="connsiteX13" fmla="*/ 708231 w 1359253"/>
                <a:gd name="connsiteY13" fmla="*/ 287868 h 1222973"/>
                <a:gd name="connsiteX14" fmla="*/ 182268 w 1359253"/>
                <a:gd name="connsiteY14" fmla="*/ 255297 h 1222973"/>
                <a:gd name="connsiteX15" fmla="*/ 16334 w 1359253"/>
                <a:gd name="connsiteY15" fmla="*/ 208603 h 1222973"/>
                <a:gd name="connsiteX16" fmla="*/ 394098 w 1359253"/>
                <a:gd name="connsiteY16" fmla="*/ 141524 h 1222973"/>
                <a:gd name="connsiteX17" fmla="*/ 1001344 w 1359253"/>
                <a:gd name="connsiteY17" fmla="*/ 148585 h 1222973"/>
                <a:gd name="connsiteX18" fmla="*/ 1354477 w 1359253"/>
                <a:gd name="connsiteY18" fmla="*/ 250145 h 1222973"/>
                <a:gd name="connsiteX19" fmla="*/ 1156769 w 1359253"/>
                <a:gd name="connsiteY19" fmla="*/ 334506 h 1222973"/>
                <a:gd name="connsiteX20" fmla="*/ 747148 w 1359253"/>
                <a:gd name="connsiteY20" fmla="*/ 363945 h 1222973"/>
                <a:gd name="connsiteX21" fmla="*/ 192859 w 1359253"/>
                <a:gd name="connsiteY21" fmla="*/ 339232 h 1222973"/>
                <a:gd name="connsiteX22" fmla="*/ 2212 w 1359253"/>
                <a:gd name="connsiteY22" fmla="*/ 279213 h 1222973"/>
                <a:gd name="connsiteX23" fmla="*/ 295327 w 1359253"/>
                <a:gd name="connsiteY23" fmla="*/ 239154 h 1222973"/>
                <a:gd name="connsiteX24" fmla="*/ 947974 w 1359253"/>
                <a:gd name="connsiteY24" fmla="*/ 257152 h 1222973"/>
                <a:gd name="connsiteX25" fmla="*/ 1345117 w 1359253"/>
                <a:gd name="connsiteY25" fmla="*/ 327789 h 1222973"/>
                <a:gd name="connsiteX26" fmla="*/ 1209726 w 1359253"/>
                <a:gd name="connsiteY26" fmla="*/ 406283 h 1222973"/>
                <a:gd name="connsiteX27" fmla="*/ 635488 w 1359253"/>
                <a:gd name="connsiteY27" fmla="*/ 440421 h 1222973"/>
                <a:gd name="connsiteX28" fmla="*/ 210512 w 1359253"/>
                <a:gd name="connsiteY28" fmla="*/ 406311 h 1222973"/>
                <a:gd name="connsiteX29" fmla="*/ 11406 w 1359253"/>
                <a:gd name="connsiteY29" fmla="*/ 352185 h 1222973"/>
                <a:gd name="connsiteX30" fmla="*/ 93435 w 1359253"/>
                <a:gd name="connsiteY30" fmla="*/ 316511 h 1222973"/>
                <a:gd name="connsiteX31" fmla="*/ 271027 w 1359253"/>
                <a:gd name="connsiteY31" fmla="*/ 301537 h 1222973"/>
                <a:gd name="connsiteX32" fmla="*/ 643283 w 1359253"/>
                <a:gd name="connsiteY32" fmla="*/ 304216 h 1222973"/>
                <a:gd name="connsiteX33" fmla="*/ 987056 w 1359253"/>
                <a:gd name="connsiteY33" fmla="*/ 328531 h 1222973"/>
                <a:gd name="connsiteX34" fmla="*/ 1208081 w 1359253"/>
                <a:gd name="connsiteY34" fmla="*/ 365429 h 1222973"/>
                <a:gd name="connsiteX35" fmla="*/ 1337974 w 1359253"/>
                <a:gd name="connsiteY35" fmla="*/ 419664 h 1222973"/>
                <a:gd name="connsiteX36" fmla="*/ 1121381 w 1359253"/>
                <a:gd name="connsiteY36" fmla="*/ 498104 h 1222973"/>
                <a:gd name="connsiteX37" fmla="*/ 636554 w 1359253"/>
                <a:gd name="connsiteY37" fmla="*/ 521650 h 1222973"/>
                <a:gd name="connsiteX38" fmla="*/ 168146 w 1359253"/>
                <a:gd name="connsiteY38" fmla="*/ 480452 h 1222973"/>
                <a:gd name="connsiteX39" fmla="*/ 16334 w 1359253"/>
                <a:gd name="connsiteY39" fmla="*/ 431025 h 1222973"/>
                <a:gd name="connsiteX40" fmla="*/ 246148 w 1359253"/>
                <a:gd name="connsiteY40" fmla="*/ 377669 h 1222973"/>
                <a:gd name="connsiteX41" fmla="*/ 888368 w 1359253"/>
                <a:gd name="connsiteY41" fmla="*/ 392189 h 1222973"/>
                <a:gd name="connsiteX42" fmla="*/ 1225982 w 1359253"/>
                <a:gd name="connsiteY42" fmla="*/ 425901 h 1222973"/>
                <a:gd name="connsiteX43" fmla="*/ 1347333 w 1359253"/>
                <a:gd name="connsiteY43" fmla="*/ 483982 h 1222973"/>
                <a:gd name="connsiteX44" fmla="*/ 1246833 w 1359253"/>
                <a:gd name="connsiteY44" fmla="*/ 542036 h 1222973"/>
                <a:gd name="connsiteX45" fmla="*/ 856759 w 1359253"/>
                <a:gd name="connsiteY45" fmla="*/ 586249 h 1222973"/>
                <a:gd name="connsiteX46" fmla="*/ 452803 w 1359253"/>
                <a:gd name="connsiteY46" fmla="*/ 576407 h 1222973"/>
                <a:gd name="connsiteX47" fmla="*/ 260040 w 1359253"/>
                <a:gd name="connsiteY47" fmla="*/ 550853 h 1222973"/>
                <a:gd name="connsiteX48" fmla="*/ 66108 w 1359253"/>
                <a:gd name="connsiteY48" fmla="*/ 534595 h 1222973"/>
                <a:gd name="connsiteX49" fmla="*/ 656722 w 1359253"/>
                <a:gd name="connsiteY49" fmla="*/ 1222973 h 1222973"/>
                <a:gd name="connsiteX0" fmla="*/ 26754 w 1359253"/>
                <a:gd name="connsiteY0" fmla="*/ 64934 h 1222973"/>
                <a:gd name="connsiteX1" fmla="*/ 716359 w 1359253"/>
                <a:gd name="connsiteY1" fmla="*/ 332 h 1222973"/>
                <a:gd name="connsiteX2" fmla="*/ 1189692 w 1359253"/>
                <a:gd name="connsiteY2" fmla="*/ 43865 h 1222973"/>
                <a:gd name="connsiteX3" fmla="*/ 1348483 w 1359253"/>
                <a:gd name="connsiteY3" fmla="*/ 132870 h 1222973"/>
                <a:gd name="connsiteX4" fmla="*/ 1095435 w 1359253"/>
                <a:gd name="connsiteY4" fmla="*/ 207436 h 1222973"/>
                <a:gd name="connsiteX5" fmla="*/ 662334 w 1359253"/>
                <a:gd name="connsiteY5" fmla="*/ 223151 h 1222973"/>
                <a:gd name="connsiteX6" fmla="*/ 41048 w 1359253"/>
                <a:gd name="connsiteY6" fmla="*/ 162707 h 1222973"/>
                <a:gd name="connsiteX7" fmla="*/ 161085 w 1359253"/>
                <a:gd name="connsiteY7" fmla="*/ 91300 h 1222973"/>
                <a:gd name="connsiteX8" fmla="*/ 650592 w 1359253"/>
                <a:gd name="connsiteY8" fmla="*/ 66586 h 1222973"/>
                <a:gd name="connsiteX9" fmla="*/ 1030903 w 1359253"/>
                <a:gd name="connsiteY9" fmla="*/ 90503 h 1222973"/>
                <a:gd name="connsiteX10" fmla="*/ 1272779 w 1359253"/>
                <a:gd name="connsiteY10" fmla="*/ 139930 h 1222973"/>
                <a:gd name="connsiteX11" fmla="*/ 1339536 w 1359253"/>
                <a:gd name="connsiteY11" fmla="*/ 213700 h 1222973"/>
                <a:gd name="connsiteX12" fmla="*/ 1096668 w 1359253"/>
                <a:gd name="connsiteY12" fmla="*/ 272152 h 1222973"/>
                <a:gd name="connsiteX13" fmla="*/ 708231 w 1359253"/>
                <a:gd name="connsiteY13" fmla="*/ 287868 h 1222973"/>
                <a:gd name="connsiteX14" fmla="*/ 182268 w 1359253"/>
                <a:gd name="connsiteY14" fmla="*/ 255297 h 1222973"/>
                <a:gd name="connsiteX15" fmla="*/ 16334 w 1359253"/>
                <a:gd name="connsiteY15" fmla="*/ 208603 h 1222973"/>
                <a:gd name="connsiteX16" fmla="*/ 394098 w 1359253"/>
                <a:gd name="connsiteY16" fmla="*/ 141524 h 1222973"/>
                <a:gd name="connsiteX17" fmla="*/ 1001344 w 1359253"/>
                <a:gd name="connsiteY17" fmla="*/ 148585 h 1222973"/>
                <a:gd name="connsiteX18" fmla="*/ 1354477 w 1359253"/>
                <a:gd name="connsiteY18" fmla="*/ 250145 h 1222973"/>
                <a:gd name="connsiteX19" fmla="*/ 1156769 w 1359253"/>
                <a:gd name="connsiteY19" fmla="*/ 334506 h 1222973"/>
                <a:gd name="connsiteX20" fmla="*/ 747148 w 1359253"/>
                <a:gd name="connsiteY20" fmla="*/ 363945 h 1222973"/>
                <a:gd name="connsiteX21" fmla="*/ 192859 w 1359253"/>
                <a:gd name="connsiteY21" fmla="*/ 339232 h 1222973"/>
                <a:gd name="connsiteX22" fmla="*/ 2212 w 1359253"/>
                <a:gd name="connsiteY22" fmla="*/ 279213 h 1222973"/>
                <a:gd name="connsiteX23" fmla="*/ 295327 w 1359253"/>
                <a:gd name="connsiteY23" fmla="*/ 239154 h 1222973"/>
                <a:gd name="connsiteX24" fmla="*/ 947974 w 1359253"/>
                <a:gd name="connsiteY24" fmla="*/ 257152 h 1222973"/>
                <a:gd name="connsiteX25" fmla="*/ 1345117 w 1359253"/>
                <a:gd name="connsiteY25" fmla="*/ 327789 h 1222973"/>
                <a:gd name="connsiteX26" fmla="*/ 1209726 w 1359253"/>
                <a:gd name="connsiteY26" fmla="*/ 406283 h 1222973"/>
                <a:gd name="connsiteX27" fmla="*/ 635488 w 1359253"/>
                <a:gd name="connsiteY27" fmla="*/ 440421 h 1222973"/>
                <a:gd name="connsiteX28" fmla="*/ 210512 w 1359253"/>
                <a:gd name="connsiteY28" fmla="*/ 406311 h 1222973"/>
                <a:gd name="connsiteX29" fmla="*/ 11406 w 1359253"/>
                <a:gd name="connsiteY29" fmla="*/ 352185 h 1222973"/>
                <a:gd name="connsiteX30" fmla="*/ 93435 w 1359253"/>
                <a:gd name="connsiteY30" fmla="*/ 316511 h 1222973"/>
                <a:gd name="connsiteX31" fmla="*/ 271027 w 1359253"/>
                <a:gd name="connsiteY31" fmla="*/ 301537 h 1222973"/>
                <a:gd name="connsiteX32" fmla="*/ 643283 w 1359253"/>
                <a:gd name="connsiteY32" fmla="*/ 304216 h 1222973"/>
                <a:gd name="connsiteX33" fmla="*/ 987056 w 1359253"/>
                <a:gd name="connsiteY33" fmla="*/ 328531 h 1222973"/>
                <a:gd name="connsiteX34" fmla="*/ 1208081 w 1359253"/>
                <a:gd name="connsiteY34" fmla="*/ 365429 h 1222973"/>
                <a:gd name="connsiteX35" fmla="*/ 1337974 w 1359253"/>
                <a:gd name="connsiteY35" fmla="*/ 419664 h 1222973"/>
                <a:gd name="connsiteX36" fmla="*/ 1121381 w 1359253"/>
                <a:gd name="connsiteY36" fmla="*/ 498104 h 1222973"/>
                <a:gd name="connsiteX37" fmla="*/ 636554 w 1359253"/>
                <a:gd name="connsiteY37" fmla="*/ 521650 h 1222973"/>
                <a:gd name="connsiteX38" fmla="*/ 168146 w 1359253"/>
                <a:gd name="connsiteY38" fmla="*/ 480452 h 1222973"/>
                <a:gd name="connsiteX39" fmla="*/ 16334 w 1359253"/>
                <a:gd name="connsiteY39" fmla="*/ 431025 h 1222973"/>
                <a:gd name="connsiteX40" fmla="*/ 246148 w 1359253"/>
                <a:gd name="connsiteY40" fmla="*/ 377669 h 1222973"/>
                <a:gd name="connsiteX41" fmla="*/ 888368 w 1359253"/>
                <a:gd name="connsiteY41" fmla="*/ 392189 h 1222973"/>
                <a:gd name="connsiteX42" fmla="*/ 1225982 w 1359253"/>
                <a:gd name="connsiteY42" fmla="*/ 425901 h 1222973"/>
                <a:gd name="connsiteX43" fmla="*/ 1347333 w 1359253"/>
                <a:gd name="connsiteY43" fmla="*/ 483982 h 1222973"/>
                <a:gd name="connsiteX44" fmla="*/ 1246833 w 1359253"/>
                <a:gd name="connsiteY44" fmla="*/ 542036 h 1222973"/>
                <a:gd name="connsiteX45" fmla="*/ 856759 w 1359253"/>
                <a:gd name="connsiteY45" fmla="*/ 586249 h 1222973"/>
                <a:gd name="connsiteX46" fmla="*/ 452803 w 1359253"/>
                <a:gd name="connsiteY46" fmla="*/ 576407 h 1222973"/>
                <a:gd name="connsiteX47" fmla="*/ 260040 w 1359253"/>
                <a:gd name="connsiteY47" fmla="*/ 550853 h 1222973"/>
                <a:gd name="connsiteX48" fmla="*/ 66108 w 1359253"/>
                <a:gd name="connsiteY48" fmla="*/ 534595 h 1222973"/>
                <a:gd name="connsiteX49" fmla="*/ 656722 w 1359253"/>
                <a:gd name="connsiteY49" fmla="*/ 1222973 h 12229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1359253" h="1222973">
                  <a:moveTo>
                    <a:pt x="26754" y="64934"/>
                  </a:moveTo>
                  <a:cubicBezTo>
                    <a:pt x="290224" y="16506"/>
                    <a:pt x="522536" y="3844"/>
                    <a:pt x="716359" y="332"/>
                  </a:cubicBezTo>
                  <a:cubicBezTo>
                    <a:pt x="910182" y="-3180"/>
                    <a:pt x="1084338" y="21775"/>
                    <a:pt x="1189692" y="43865"/>
                  </a:cubicBezTo>
                  <a:cubicBezTo>
                    <a:pt x="1295046" y="65955"/>
                    <a:pt x="1364193" y="105608"/>
                    <a:pt x="1348483" y="132870"/>
                  </a:cubicBezTo>
                  <a:cubicBezTo>
                    <a:pt x="1332773" y="160132"/>
                    <a:pt x="1209793" y="192389"/>
                    <a:pt x="1095435" y="207436"/>
                  </a:cubicBezTo>
                  <a:cubicBezTo>
                    <a:pt x="981077" y="222483"/>
                    <a:pt x="838065" y="230606"/>
                    <a:pt x="662334" y="223151"/>
                  </a:cubicBezTo>
                  <a:cubicBezTo>
                    <a:pt x="486603" y="215696"/>
                    <a:pt x="124589" y="184682"/>
                    <a:pt x="41048" y="162707"/>
                  </a:cubicBezTo>
                  <a:cubicBezTo>
                    <a:pt x="-42493" y="140732"/>
                    <a:pt x="59494" y="107320"/>
                    <a:pt x="161085" y="91300"/>
                  </a:cubicBezTo>
                  <a:cubicBezTo>
                    <a:pt x="262676" y="75280"/>
                    <a:pt x="505622" y="66719"/>
                    <a:pt x="650592" y="66586"/>
                  </a:cubicBezTo>
                  <a:cubicBezTo>
                    <a:pt x="795562" y="66453"/>
                    <a:pt x="927205" y="78279"/>
                    <a:pt x="1030903" y="90503"/>
                  </a:cubicBezTo>
                  <a:cubicBezTo>
                    <a:pt x="1134601" y="102727"/>
                    <a:pt x="1221340" y="119397"/>
                    <a:pt x="1272779" y="139930"/>
                  </a:cubicBezTo>
                  <a:cubicBezTo>
                    <a:pt x="1324218" y="160463"/>
                    <a:pt x="1368888" y="191663"/>
                    <a:pt x="1339536" y="213700"/>
                  </a:cubicBezTo>
                  <a:cubicBezTo>
                    <a:pt x="1310184" y="235737"/>
                    <a:pt x="1201885" y="259791"/>
                    <a:pt x="1096668" y="272152"/>
                  </a:cubicBezTo>
                  <a:cubicBezTo>
                    <a:pt x="991451" y="284513"/>
                    <a:pt x="860631" y="290677"/>
                    <a:pt x="708231" y="287868"/>
                  </a:cubicBezTo>
                  <a:cubicBezTo>
                    <a:pt x="555831" y="285059"/>
                    <a:pt x="297584" y="268508"/>
                    <a:pt x="182268" y="255297"/>
                  </a:cubicBezTo>
                  <a:cubicBezTo>
                    <a:pt x="66952" y="242086"/>
                    <a:pt x="-9446" y="230697"/>
                    <a:pt x="16334" y="208603"/>
                  </a:cubicBezTo>
                  <a:cubicBezTo>
                    <a:pt x="42114" y="186509"/>
                    <a:pt x="229930" y="151527"/>
                    <a:pt x="394098" y="141524"/>
                  </a:cubicBezTo>
                  <a:cubicBezTo>
                    <a:pt x="558266" y="131521"/>
                    <a:pt x="841281" y="130482"/>
                    <a:pt x="1001344" y="148585"/>
                  </a:cubicBezTo>
                  <a:cubicBezTo>
                    <a:pt x="1161407" y="166688"/>
                    <a:pt x="1340479" y="211327"/>
                    <a:pt x="1354477" y="250145"/>
                  </a:cubicBezTo>
                  <a:cubicBezTo>
                    <a:pt x="1368475" y="288963"/>
                    <a:pt x="1257991" y="315539"/>
                    <a:pt x="1156769" y="334506"/>
                  </a:cubicBezTo>
                  <a:cubicBezTo>
                    <a:pt x="1055547" y="353473"/>
                    <a:pt x="907800" y="363157"/>
                    <a:pt x="747148" y="363945"/>
                  </a:cubicBezTo>
                  <a:cubicBezTo>
                    <a:pt x="586496" y="364733"/>
                    <a:pt x="317015" y="353354"/>
                    <a:pt x="192859" y="339232"/>
                  </a:cubicBezTo>
                  <a:cubicBezTo>
                    <a:pt x="68703" y="325110"/>
                    <a:pt x="-14866" y="295893"/>
                    <a:pt x="2212" y="279213"/>
                  </a:cubicBezTo>
                  <a:cubicBezTo>
                    <a:pt x="19290" y="262533"/>
                    <a:pt x="137700" y="242831"/>
                    <a:pt x="295327" y="239154"/>
                  </a:cubicBezTo>
                  <a:cubicBezTo>
                    <a:pt x="452954" y="235477"/>
                    <a:pt x="773009" y="242380"/>
                    <a:pt x="947974" y="257152"/>
                  </a:cubicBezTo>
                  <a:cubicBezTo>
                    <a:pt x="1122939" y="271924"/>
                    <a:pt x="1301492" y="302934"/>
                    <a:pt x="1345117" y="327789"/>
                  </a:cubicBezTo>
                  <a:cubicBezTo>
                    <a:pt x="1388742" y="352644"/>
                    <a:pt x="1327998" y="387511"/>
                    <a:pt x="1209726" y="406283"/>
                  </a:cubicBezTo>
                  <a:cubicBezTo>
                    <a:pt x="1091455" y="425055"/>
                    <a:pt x="802024" y="440416"/>
                    <a:pt x="635488" y="440421"/>
                  </a:cubicBezTo>
                  <a:cubicBezTo>
                    <a:pt x="468952" y="440426"/>
                    <a:pt x="314526" y="421017"/>
                    <a:pt x="210512" y="406311"/>
                  </a:cubicBezTo>
                  <a:cubicBezTo>
                    <a:pt x="106498" y="391605"/>
                    <a:pt x="14251" y="368718"/>
                    <a:pt x="11406" y="352185"/>
                  </a:cubicBezTo>
                  <a:cubicBezTo>
                    <a:pt x="8561" y="335652"/>
                    <a:pt x="50165" y="324952"/>
                    <a:pt x="93435" y="316511"/>
                  </a:cubicBezTo>
                  <a:cubicBezTo>
                    <a:pt x="136705" y="308070"/>
                    <a:pt x="179386" y="303586"/>
                    <a:pt x="271027" y="301537"/>
                  </a:cubicBezTo>
                  <a:cubicBezTo>
                    <a:pt x="362668" y="299488"/>
                    <a:pt x="519198" y="303323"/>
                    <a:pt x="643283" y="304216"/>
                  </a:cubicBezTo>
                  <a:cubicBezTo>
                    <a:pt x="762621" y="308715"/>
                    <a:pt x="892923" y="318329"/>
                    <a:pt x="987056" y="328531"/>
                  </a:cubicBezTo>
                  <a:cubicBezTo>
                    <a:pt x="1081189" y="338733"/>
                    <a:pt x="1149595" y="350240"/>
                    <a:pt x="1208081" y="365429"/>
                  </a:cubicBezTo>
                  <a:cubicBezTo>
                    <a:pt x="1266567" y="380618"/>
                    <a:pt x="1338136" y="397551"/>
                    <a:pt x="1337974" y="419664"/>
                  </a:cubicBezTo>
                  <a:cubicBezTo>
                    <a:pt x="1337812" y="441777"/>
                    <a:pt x="1238284" y="481106"/>
                    <a:pt x="1121381" y="498104"/>
                  </a:cubicBezTo>
                  <a:cubicBezTo>
                    <a:pt x="1004478" y="515102"/>
                    <a:pt x="795426" y="524592"/>
                    <a:pt x="636554" y="521650"/>
                  </a:cubicBezTo>
                  <a:cubicBezTo>
                    <a:pt x="477682" y="518708"/>
                    <a:pt x="271516" y="495556"/>
                    <a:pt x="168146" y="480452"/>
                  </a:cubicBezTo>
                  <a:cubicBezTo>
                    <a:pt x="64776" y="465348"/>
                    <a:pt x="3334" y="448155"/>
                    <a:pt x="16334" y="431025"/>
                  </a:cubicBezTo>
                  <a:cubicBezTo>
                    <a:pt x="29334" y="413895"/>
                    <a:pt x="100809" y="384142"/>
                    <a:pt x="246148" y="377669"/>
                  </a:cubicBezTo>
                  <a:cubicBezTo>
                    <a:pt x="391487" y="371196"/>
                    <a:pt x="725062" y="384150"/>
                    <a:pt x="888368" y="392189"/>
                  </a:cubicBezTo>
                  <a:cubicBezTo>
                    <a:pt x="1051674" y="400228"/>
                    <a:pt x="1149488" y="408220"/>
                    <a:pt x="1225982" y="425901"/>
                  </a:cubicBezTo>
                  <a:cubicBezTo>
                    <a:pt x="1302476" y="443582"/>
                    <a:pt x="1343858" y="464626"/>
                    <a:pt x="1347333" y="483982"/>
                  </a:cubicBezTo>
                  <a:cubicBezTo>
                    <a:pt x="1350808" y="503338"/>
                    <a:pt x="1328595" y="524991"/>
                    <a:pt x="1246833" y="542036"/>
                  </a:cubicBezTo>
                  <a:cubicBezTo>
                    <a:pt x="1165071" y="559081"/>
                    <a:pt x="989097" y="580521"/>
                    <a:pt x="856759" y="586249"/>
                  </a:cubicBezTo>
                  <a:cubicBezTo>
                    <a:pt x="724421" y="591978"/>
                    <a:pt x="552256" y="582306"/>
                    <a:pt x="452803" y="576407"/>
                  </a:cubicBezTo>
                  <a:cubicBezTo>
                    <a:pt x="353350" y="570508"/>
                    <a:pt x="324489" y="557822"/>
                    <a:pt x="260040" y="550853"/>
                  </a:cubicBezTo>
                  <a:cubicBezTo>
                    <a:pt x="195591" y="543884"/>
                    <a:pt x="100559" y="517002"/>
                    <a:pt x="66108" y="534595"/>
                  </a:cubicBezTo>
                  <a:cubicBezTo>
                    <a:pt x="-77219" y="600443"/>
                    <a:pt x="680944" y="837591"/>
                    <a:pt x="656722" y="1222973"/>
                  </a:cubicBezTo>
                </a:path>
              </a:pathLst>
            </a:custGeom>
            <a:noFill/>
            <a:ln w="57150">
              <a:solidFill>
                <a:srgbClr val="FFFF00"/>
              </a:solidFill>
            </a:ln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dirty="0" smtClean="0"/>
                <a:t> </a:t>
              </a:r>
              <a:r>
                <a:rPr lang="fr-FR" dirty="0" smtClean="0"/>
                <a:t> </a:t>
              </a:r>
              <a:endParaRPr lang="fr-FR" dirty="0"/>
            </a:p>
          </p:txBody>
        </p:sp>
        <p:sp>
          <p:nvSpPr>
            <p:cNvPr id="86" name="Forme libre 85"/>
            <p:cNvSpPr/>
            <p:nvPr/>
          </p:nvSpPr>
          <p:spPr>
            <a:xfrm rot="5400000">
              <a:off x="5321954" y="4369299"/>
              <a:ext cx="1515485" cy="2998692"/>
            </a:xfrm>
            <a:custGeom>
              <a:avLst/>
              <a:gdLst>
                <a:gd name="connsiteX0" fmla="*/ 540167 w 2089844"/>
                <a:gd name="connsiteY0" fmla="*/ 0 h 605538"/>
                <a:gd name="connsiteX1" fmla="*/ 1468689 w 2089844"/>
                <a:gd name="connsiteY1" fmla="*/ 10592 h 605538"/>
                <a:gd name="connsiteX2" fmla="*/ 1920593 w 2089844"/>
                <a:gd name="connsiteY2" fmla="*/ 49427 h 605538"/>
                <a:gd name="connsiteX3" fmla="*/ 2086527 w 2089844"/>
                <a:gd name="connsiteY3" fmla="*/ 116507 h 605538"/>
                <a:gd name="connsiteX4" fmla="*/ 1835861 w 2089844"/>
                <a:gd name="connsiteY4" fmla="*/ 208300 h 605538"/>
                <a:gd name="connsiteX5" fmla="*/ 1405140 w 2089844"/>
                <a:gd name="connsiteY5" fmla="*/ 236544 h 605538"/>
                <a:gd name="connsiteX6" fmla="*/ 776711 w 2089844"/>
                <a:gd name="connsiteY6" fmla="*/ 158873 h 605538"/>
                <a:gd name="connsiteX7" fmla="*/ 896748 w 2089844"/>
                <a:gd name="connsiteY7" fmla="*/ 81202 h 605538"/>
                <a:gd name="connsiteX8" fmla="*/ 1391018 w 2089844"/>
                <a:gd name="connsiteY8" fmla="*/ 56488 h 605538"/>
                <a:gd name="connsiteX9" fmla="*/ 1754660 w 2089844"/>
                <a:gd name="connsiteY9" fmla="*/ 74141 h 605538"/>
                <a:gd name="connsiteX10" fmla="*/ 2044161 w 2089844"/>
                <a:gd name="connsiteY10" fmla="*/ 123568 h 605538"/>
                <a:gd name="connsiteX11" fmla="*/ 2037100 w 2089844"/>
                <a:gd name="connsiteY11" fmla="*/ 208300 h 605538"/>
                <a:gd name="connsiteX12" fmla="*/ 1832331 w 2089844"/>
                <a:gd name="connsiteY12" fmla="*/ 268318 h 605538"/>
                <a:gd name="connsiteX13" fmla="*/ 1451037 w 2089844"/>
                <a:gd name="connsiteY13" fmla="*/ 296562 h 605538"/>
                <a:gd name="connsiteX14" fmla="*/ 917931 w 2089844"/>
                <a:gd name="connsiteY14" fmla="*/ 257727 h 605538"/>
                <a:gd name="connsiteX15" fmla="*/ 751997 w 2089844"/>
                <a:gd name="connsiteY15" fmla="*/ 204769 h 605538"/>
                <a:gd name="connsiteX16" fmla="*/ 1129761 w 2089844"/>
                <a:gd name="connsiteY16" fmla="*/ 137690 h 605538"/>
                <a:gd name="connsiteX17" fmla="*/ 1737007 w 2089844"/>
                <a:gd name="connsiteY17" fmla="*/ 144751 h 605538"/>
                <a:gd name="connsiteX18" fmla="*/ 2082996 w 2089844"/>
                <a:gd name="connsiteY18" fmla="*/ 225952 h 605538"/>
                <a:gd name="connsiteX19" fmla="*/ 1885288 w 2089844"/>
                <a:gd name="connsiteY19" fmla="*/ 321276 h 605538"/>
                <a:gd name="connsiteX20" fmla="*/ 1482811 w 2089844"/>
                <a:gd name="connsiteY20" fmla="*/ 360111 h 605538"/>
                <a:gd name="connsiteX21" fmla="*/ 928522 w 2089844"/>
                <a:gd name="connsiteY21" fmla="*/ 335398 h 605538"/>
                <a:gd name="connsiteX22" fmla="*/ 737875 w 2089844"/>
                <a:gd name="connsiteY22" fmla="*/ 275379 h 605538"/>
                <a:gd name="connsiteX23" fmla="*/ 1023846 w 2089844"/>
                <a:gd name="connsiteY23" fmla="*/ 211830 h 605538"/>
                <a:gd name="connsiteX24" fmla="*/ 1719355 w 2089844"/>
                <a:gd name="connsiteY24" fmla="*/ 204769 h 605538"/>
                <a:gd name="connsiteX25" fmla="*/ 2068874 w 2089844"/>
                <a:gd name="connsiteY25" fmla="*/ 289501 h 605538"/>
                <a:gd name="connsiteX26" fmla="*/ 1938246 w 2089844"/>
                <a:gd name="connsiteY26" fmla="*/ 388355 h 605538"/>
                <a:gd name="connsiteX27" fmla="*/ 1359244 w 2089844"/>
                <a:gd name="connsiteY27" fmla="*/ 427191 h 605538"/>
                <a:gd name="connsiteX28" fmla="*/ 946175 w 2089844"/>
                <a:gd name="connsiteY28" fmla="*/ 402477 h 605538"/>
                <a:gd name="connsiteX29" fmla="*/ 766119 w 2089844"/>
                <a:gd name="connsiteY29" fmla="*/ 353050 h 605538"/>
                <a:gd name="connsiteX30" fmla="*/ 776711 w 2089844"/>
                <a:gd name="connsiteY30" fmla="*/ 328337 h 605538"/>
                <a:gd name="connsiteX31" fmla="*/ 963827 w 2089844"/>
                <a:gd name="connsiteY31" fmla="*/ 278910 h 605538"/>
                <a:gd name="connsiteX32" fmla="*/ 1405140 w 2089844"/>
                <a:gd name="connsiteY32" fmla="*/ 247135 h 605538"/>
                <a:gd name="connsiteX33" fmla="*/ 1737007 w 2089844"/>
                <a:gd name="connsiteY33" fmla="*/ 268318 h 605538"/>
                <a:gd name="connsiteX34" fmla="*/ 1977081 w 2089844"/>
                <a:gd name="connsiteY34" fmla="*/ 317745 h 605538"/>
                <a:gd name="connsiteX35" fmla="*/ 2068874 w 2089844"/>
                <a:gd name="connsiteY35" fmla="*/ 423660 h 605538"/>
                <a:gd name="connsiteX36" fmla="*/ 1857044 w 2089844"/>
                <a:gd name="connsiteY36" fmla="*/ 494270 h 605538"/>
                <a:gd name="connsiteX37" fmla="*/ 1369835 w 2089844"/>
                <a:gd name="connsiteY37" fmla="*/ 522514 h 605538"/>
                <a:gd name="connsiteX38" fmla="*/ 903809 w 2089844"/>
                <a:gd name="connsiteY38" fmla="*/ 476618 h 605538"/>
                <a:gd name="connsiteX39" fmla="*/ 751997 w 2089844"/>
                <a:gd name="connsiteY39" fmla="*/ 427191 h 605538"/>
                <a:gd name="connsiteX40" fmla="*/ 953236 w 2089844"/>
                <a:gd name="connsiteY40" fmla="*/ 370703 h 605538"/>
                <a:gd name="connsiteX41" fmla="*/ 1624031 w 2089844"/>
                <a:gd name="connsiteY41" fmla="*/ 388355 h 605538"/>
                <a:gd name="connsiteX42" fmla="*/ 1973551 w 2089844"/>
                <a:gd name="connsiteY42" fmla="*/ 409538 h 605538"/>
                <a:gd name="connsiteX43" fmla="*/ 2082996 w 2089844"/>
                <a:gd name="connsiteY43" fmla="*/ 480148 h 605538"/>
                <a:gd name="connsiteX44" fmla="*/ 2022978 w 2089844"/>
                <a:gd name="connsiteY44" fmla="*/ 536636 h 605538"/>
                <a:gd name="connsiteX45" fmla="*/ 1578135 w 2089844"/>
                <a:gd name="connsiteY45" fmla="*/ 603716 h 605538"/>
                <a:gd name="connsiteX46" fmla="*/ 1200371 w 2089844"/>
                <a:gd name="connsiteY46" fmla="*/ 582533 h 605538"/>
                <a:gd name="connsiteX47" fmla="*/ 766119 w 2089844"/>
                <a:gd name="connsiteY47" fmla="*/ 540167 h 605538"/>
                <a:gd name="connsiteX48" fmla="*/ 766119 w 2089844"/>
                <a:gd name="connsiteY48" fmla="*/ 540167 h 605538"/>
                <a:gd name="connsiteX49" fmla="*/ 0 w 2089844"/>
                <a:gd name="connsiteY49" fmla="*/ 285971 h 605538"/>
                <a:gd name="connsiteX0" fmla="*/ 540167 w 2089844"/>
                <a:gd name="connsiteY0" fmla="*/ 0 h 605538"/>
                <a:gd name="connsiteX1" fmla="*/ 1468689 w 2089844"/>
                <a:gd name="connsiteY1" fmla="*/ 10592 h 605538"/>
                <a:gd name="connsiteX2" fmla="*/ 1920593 w 2089844"/>
                <a:gd name="connsiteY2" fmla="*/ 49427 h 605538"/>
                <a:gd name="connsiteX3" fmla="*/ 2086527 w 2089844"/>
                <a:gd name="connsiteY3" fmla="*/ 116507 h 605538"/>
                <a:gd name="connsiteX4" fmla="*/ 1835861 w 2089844"/>
                <a:gd name="connsiteY4" fmla="*/ 208300 h 605538"/>
                <a:gd name="connsiteX5" fmla="*/ 1405140 w 2089844"/>
                <a:gd name="connsiteY5" fmla="*/ 236544 h 605538"/>
                <a:gd name="connsiteX6" fmla="*/ 776711 w 2089844"/>
                <a:gd name="connsiteY6" fmla="*/ 158873 h 605538"/>
                <a:gd name="connsiteX7" fmla="*/ 896748 w 2089844"/>
                <a:gd name="connsiteY7" fmla="*/ 81202 h 605538"/>
                <a:gd name="connsiteX8" fmla="*/ 1391018 w 2089844"/>
                <a:gd name="connsiteY8" fmla="*/ 56488 h 605538"/>
                <a:gd name="connsiteX9" fmla="*/ 1754660 w 2089844"/>
                <a:gd name="connsiteY9" fmla="*/ 74141 h 605538"/>
                <a:gd name="connsiteX10" fmla="*/ 2044161 w 2089844"/>
                <a:gd name="connsiteY10" fmla="*/ 123568 h 605538"/>
                <a:gd name="connsiteX11" fmla="*/ 2037100 w 2089844"/>
                <a:gd name="connsiteY11" fmla="*/ 208300 h 605538"/>
                <a:gd name="connsiteX12" fmla="*/ 1832331 w 2089844"/>
                <a:gd name="connsiteY12" fmla="*/ 268318 h 605538"/>
                <a:gd name="connsiteX13" fmla="*/ 1451037 w 2089844"/>
                <a:gd name="connsiteY13" fmla="*/ 296562 h 605538"/>
                <a:gd name="connsiteX14" fmla="*/ 917931 w 2089844"/>
                <a:gd name="connsiteY14" fmla="*/ 257727 h 605538"/>
                <a:gd name="connsiteX15" fmla="*/ 751997 w 2089844"/>
                <a:gd name="connsiteY15" fmla="*/ 204769 h 605538"/>
                <a:gd name="connsiteX16" fmla="*/ 1129761 w 2089844"/>
                <a:gd name="connsiteY16" fmla="*/ 137690 h 605538"/>
                <a:gd name="connsiteX17" fmla="*/ 1737007 w 2089844"/>
                <a:gd name="connsiteY17" fmla="*/ 144751 h 605538"/>
                <a:gd name="connsiteX18" fmla="*/ 2082996 w 2089844"/>
                <a:gd name="connsiteY18" fmla="*/ 225952 h 605538"/>
                <a:gd name="connsiteX19" fmla="*/ 1885288 w 2089844"/>
                <a:gd name="connsiteY19" fmla="*/ 321276 h 605538"/>
                <a:gd name="connsiteX20" fmla="*/ 1482811 w 2089844"/>
                <a:gd name="connsiteY20" fmla="*/ 360111 h 605538"/>
                <a:gd name="connsiteX21" fmla="*/ 928522 w 2089844"/>
                <a:gd name="connsiteY21" fmla="*/ 335398 h 605538"/>
                <a:gd name="connsiteX22" fmla="*/ 737875 w 2089844"/>
                <a:gd name="connsiteY22" fmla="*/ 275379 h 605538"/>
                <a:gd name="connsiteX23" fmla="*/ 1023846 w 2089844"/>
                <a:gd name="connsiteY23" fmla="*/ 211830 h 605538"/>
                <a:gd name="connsiteX24" fmla="*/ 1719355 w 2089844"/>
                <a:gd name="connsiteY24" fmla="*/ 204769 h 605538"/>
                <a:gd name="connsiteX25" fmla="*/ 2068874 w 2089844"/>
                <a:gd name="connsiteY25" fmla="*/ 289501 h 605538"/>
                <a:gd name="connsiteX26" fmla="*/ 1938246 w 2089844"/>
                <a:gd name="connsiteY26" fmla="*/ 388355 h 605538"/>
                <a:gd name="connsiteX27" fmla="*/ 1359244 w 2089844"/>
                <a:gd name="connsiteY27" fmla="*/ 427191 h 605538"/>
                <a:gd name="connsiteX28" fmla="*/ 946175 w 2089844"/>
                <a:gd name="connsiteY28" fmla="*/ 402477 h 605538"/>
                <a:gd name="connsiteX29" fmla="*/ 766119 w 2089844"/>
                <a:gd name="connsiteY29" fmla="*/ 353050 h 605538"/>
                <a:gd name="connsiteX30" fmla="*/ 776711 w 2089844"/>
                <a:gd name="connsiteY30" fmla="*/ 328337 h 605538"/>
                <a:gd name="connsiteX31" fmla="*/ 963827 w 2089844"/>
                <a:gd name="connsiteY31" fmla="*/ 278910 h 605538"/>
                <a:gd name="connsiteX32" fmla="*/ 1405140 w 2089844"/>
                <a:gd name="connsiteY32" fmla="*/ 247135 h 605538"/>
                <a:gd name="connsiteX33" fmla="*/ 1737007 w 2089844"/>
                <a:gd name="connsiteY33" fmla="*/ 268318 h 605538"/>
                <a:gd name="connsiteX34" fmla="*/ 1977081 w 2089844"/>
                <a:gd name="connsiteY34" fmla="*/ 317745 h 605538"/>
                <a:gd name="connsiteX35" fmla="*/ 2068874 w 2089844"/>
                <a:gd name="connsiteY35" fmla="*/ 423660 h 605538"/>
                <a:gd name="connsiteX36" fmla="*/ 1857044 w 2089844"/>
                <a:gd name="connsiteY36" fmla="*/ 494270 h 605538"/>
                <a:gd name="connsiteX37" fmla="*/ 1369835 w 2089844"/>
                <a:gd name="connsiteY37" fmla="*/ 522514 h 605538"/>
                <a:gd name="connsiteX38" fmla="*/ 903809 w 2089844"/>
                <a:gd name="connsiteY38" fmla="*/ 476618 h 605538"/>
                <a:gd name="connsiteX39" fmla="*/ 751997 w 2089844"/>
                <a:gd name="connsiteY39" fmla="*/ 427191 h 605538"/>
                <a:gd name="connsiteX40" fmla="*/ 953236 w 2089844"/>
                <a:gd name="connsiteY40" fmla="*/ 370703 h 605538"/>
                <a:gd name="connsiteX41" fmla="*/ 1624031 w 2089844"/>
                <a:gd name="connsiteY41" fmla="*/ 388355 h 605538"/>
                <a:gd name="connsiteX42" fmla="*/ 1973551 w 2089844"/>
                <a:gd name="connsiteY42" fmla="*/ 409538 h 605538"/>
                <a:gd name="connsiteX43" fmla="*/ 2082996 w 2089844"/>
                <a:gd name="connsiteY43" fmla="*/ 480148 h 605538"/>
                <a:gd name="connsiteX44" fmla="*/ 2022978 w 2089844"/>
                <a:gd name="connsiteY44" fmla="*/ 536636 h 605538"/>
                <a:gd name="connsiteX45" fmla="*/ 1578135 w 2089844"/>
                <a:gd name="connsiteY45" fmla="*/ 603716 h 605538"/>
                <a:gd name="connsiteX46" fmla="*/ 1200371 w 2089844"/>
                <a:gd name="connsiteY46" fmla="*/ 582533 h 605538"/>
                <a:gd name="connsiteX47" fmla="*/ 766119 w 2089844"/>
                <a:gd name="connsiteY47" fmla="*/ 540167 h 605538"/>
                <a:gd name="connsiteX48" fmla="*/ 727283 w 2089844"/>
                <a:gd name="connsiteY48" fmla="*/ 529576 h 605538"/>
                <a:gd name="connsiteX49" fmla="*/ 0 w 2089844"/>
                <a:gd name="connsiteY49" fmla="*/ 285971 h 605538"/>
                <a:gd name="connsiteX0" fmla="*/ 540167 w 2089844"/>
                <a:gd name="connsiteY0" fmla="*/ 0 h 603716"/>
                <a:gd name="connsiteX1" fmla="*/ 1468689 w 2089844"/>
                <a:gd name="connsiteY1" fmla="*/ 10592 h 603716"/>
                <a:gd name="connsiteX2" fmla="*/ 1920593 w 2089844"/>
                <a:gd name="connsiteY2" fmla="*/ 49427 h 603716"/>
                <a:gd name="connsiteX3" fmla="*/ 2086527 w 2089844"/>
                <a:gd name="connsiteY3" fmla="*/ 116507 h 603716"/>
                <a:gd name="connsiteX4" fmla="*/ 1835861 w 2089844"/>
                <a:gd name="connsiteY4" fmla="*/ 208300 h 603716"/>
                <a:gd name="connsiteX5" fmla="*/ 1405140 w 2089844"/>
                <a:gd name="connsiteY5" fmla="*/ 236544 h 603716"/>
                <a:gd name="connsiteX6" fmla="*/ 776711 w 2089844"/>
                <a:gd name="connsiteY6" fmla="*/ 158873 h 603716"/>
                <a:gd name="connsiteX7" fmla="*/ 896748 w 2089844"/>
                <a:gd name="connsiteY7" fmla="*/ 81202 h 603716"/>
                <a:gd name="connsiteX8" fmla="*/ 1391018 w 2089844"/>
                <a:gd name="connsiteY8" fmla="*/ 56488 h 603716"/>
                <a:gd name="connsiteX9" fmla="*/ 1754660 w 2089844"/>
                <a:gd name="connsiteY9" fmla="*/ 74141 h 603716"/>
                <a:gd name="connsiteX10" fmla="*/ 2044161 w 2089844"/>
                <a:gd name="connsiteY10" fmla="*/ 123568 h 603716"/>
                <a:gd name="connsiteX11" fmla="*/ 2037100 w 2089844"/>
                <a:gd name="connsiteY11" fmla="*/ 208300 h 603716"/>
                <a:gd name="connsiteX12" fmla="*/ 1832331 w 2089844"/>
                <a:gd name="connsiteY12" fmla="*/ 268318 h 603716"/>
                <a:gd name="connsiteX13" fmla="*/ 1451037 w 2089844"/>
                <a:gd name="connsiteY13" fmla="*/ 296562 h 603716"/>
                <a:gd name="connsiteX14" fmla="*/ 917931 w 2089844"/>
                <a:gd name="connsiteY14" fmla="*/ 257727 h 603716"/>
                <a:gd name="connsiteX15" fmla="*/ 751997 w 2089844"/>
                <a:gd name="connsiteY15" fmla="*/ 204769 h 603716"/>
                <a:gd name="connsiteX16" fmla="*/ 1129761 w 2089844"/>
                <a:gd name="connsiteY16" fmla="*/ 137690 h 603716"/>
                <a:gd name="connsiteX17" fmla="*/ 1737007 w 2089844"/>
                <a:gd name="connsiteY17" fmla="*/ 144751 h 603716"/>
                <a:gd name="connsiteX18" fmla="*/ 2082996 w 2089844"/>
                <a:gd name="connsiteY18" fmla="*/ 225952 h 603716"/>
                <a:gd name="connsiteX19" fmla="*/ 1885288 w 2089844"/>
                <a:gd name="connsiteY19" fmla="*/ 321276 h 603716"/>
                <a:gd name="connsiteX20" fmla="*/ 1482811 w 2089844"/>
                <a:gd name="connsiteY20" fmla="*/ 360111 h 603716"/>
                <a:gd name="connsiteX21" fmla="*/ 928522 w 2089844"/>
                <a:gd name="connsiteY21" fmla="*/ 335398 h 603716"/>
                <a:gd name="connsiteX22" fmla="*/ 737875 w 2089844"/>
                <a:gd name="connsiteY22" fmla="*/ 275379 h 603716"/>
                <a:gd name="connsiteX23" fmla="*/ 1023846 w 2089844"/>
                <a:gd name="connsiteY23" fmla="*/ 211830 h 603716"/>
                <a:gd name="connsiteX24" fmla="*/ 1719355 w 2089844"/>
                <a:gd name="connsiteY24" fmla="*/ 204769 h 603716"/>
                <a:gd name="connsiteX25" fmla="*/ 2068874 w 2089844"/>
                <a:gd name="connsiteY25" fmla="*/ 289501 h 603716"/>
                <a:gd name="connsiteX26" fmla="*/ 1938246 w 2089844"/>
                <a:gd name="connsiteY26" fmla="*/ 388355 h 603716"/>
                <a:gd name="connsiteX27" fmla="*/ 1359244 w 2089844"/>
                <a:gd name="connsiteY27" fmla="*/ 427191 h 603716"/>
                <a:gd name="connsiteX28" fmla="*/ 946175 w 2089844"/>
                <a:gd name="connsiteY28" fmla="*/ 402477 h 603716"/>
                <a:gd name="connsiteX29" fmla="*/ 766119 w 2089844"/>
                <a:gd name="connsiteY29" fmla="*/ 353050 h 603716"/>
                <a:gd name="connsiteX30" fmla="*/ 776711 w 2089844"/>
                <a:gd name="connsiteY30" fmla="*/ 328337 h 603716"/>
                <a:gd name="connsiteX31" fmla="*/ 963827 w 2089844"/>
                <a:gd name="connsiteY31" fmla="*/ 278910 h 603716"/>
                <a:gd name="connsiteX32" fmla="*/ 1405140 w 2089844"/>
                <a:gd name="connsiteY32" fmla="*/ 247135 h 603716"/>
                <a:gd name="connsiteX33" fmla="*/ 1737007 w 2089844"/>
                <a:gd name="connsiteY33" fmla="*/ 268318 h 603716"/>
                <a:gd name="connsiteX34" fmla="*/ 1977081 w 2089844"/>
                <a:gd name="connsiteY34" fmla="*/ 317745 h 603716"/>
                <a:gd name="connsiteX35" fmla="*/ 2068874 w 2089844"/>
                <a:gd name="connsiteY35" fmla="*/ 423660 h 603716"/>
                <a:gd name="connsiteX36" fmla="*/ 1857044 w 2089844"/>
                <a:gd name="connsiteY36" fmla="*/ 494270 h 603716"/>
                <a:gd name="connsiteX37" fmla="*/ 1369835 w 2089844"/>
                <a:gd name="connsiteY37" fmla="*/ 522514 h 603716"/>
                <a:gd name="connsiteX38" fmla="*/ 903809 w 2089844"/>
                <a:gd name="connsiteY38" fmla="*/ 476618 h 603716"/>
                <a:gd name="connsiteX39" fmla="*/ 751997 w 2089844"/>
                <a:gd name="connsiteY39" fmla="*/ 427191 h 603716"/>
                <a:gd name="connsiteX40" fmla="*/ 953236 w 2089844"/>
                <a:gd name="connsiteY40" fmla="*/ 370703 h 603716"/>
                <a:gd name="connsiteX41" fmla="*/ 1624031 w 2089844"/>
                <a:gd name="connsiteY41" fmla="*/ 388355 h 603716"/>
                <a:gd name="connsiteX42" fmla="*/ 1973551 w 2089844"/>
                <a:gd name="connsiteY42" fmla="*/ 409538 h 603716"/>
                <a:gd name="connsiteX43" fmla="*/ 2082996 w 2089844"/>
                <a:gd name="connsiteY43" fmla="*/ 480148 h 603716"/>
                <a:gd name="connsiteX44" fmla="*/ 2022978 w 2089844"/>
                <a:gd name="connsiteY44" fmla="*/ 536636 h 603716"/>
                <a:gd name="connsiteX45" fmla="*/ 1578135 w 2089844"/>
                <a:gd name="connsiteY45" fmla="*/ 603716 h 603716"/>
                <a:gd name="connsiteX46" fmla="*/ 1200371 w 2089844"/>
                <a:gd name="connsiteY46" fmla="*/ 582533 h 603716"/>
                <a:gd name="connsiteX47" fmla="*/ 939114 w 2089844"/>
                <a:gd name="connsiteY47" fmla="*/ 564881 h 603716"/>
                <a:gd name="connsiteX48" fmla="*/ 727283 w 2089844"/>
                <a:gd name="connsiteY48" fmla="*/ 529576 h 603716"/>
                <a:gd name="connsiteX49" fmla="*/ 0 w 2089844"/>
                <a:gd name="connsiteY49" fmla="*/ 285971 h 603716"/>
                <a:gd name="connsiteX0" fmla="*/ 540167 w 2089844"/>
                <a:gd name="connsiteY0" fmla="*/ 0 h 603716"/>
                <a:gd name="connsiteX1" fmla="*/ 1468689 w 2089844"/>
                <a:gd name="connsiteY1" fmla="*/ 10592 h 603716"/>
                <a:gd name="connsiteX2" fmla="*/ 1920593 w 2089844"/>
                <a:gd name="connsiteY2" fmla="*/ 49427 h 603716"/>
                <a:gd name="connsiteX3" fmla="*/ 2086527 w 2089844"/>
                <a:gd name="connsiteY3" fmla="*/ 116507 h 603716"/>
                <a:gd name="connsiteX4" fmla="*/ 1835861 w 2089844"/>
                <a:gd name="connsiteY4" fmla="*/ 208300 h 603716"/>
                <a:gd name="connsiteX5" fmla="*/ 1405140 w 2089844"/>
                <a:gd name="connsiteY5" fmla="*/ 236544 h 603716"/>
                <a:gd name="connsiteX6" fmla="*/ 776711 w 2089844"/>
                <a:gd name="connsiteY6" fmla="*/ 158873 h 603716"/>
                <a:gd name="connsiteX7" fmla="*/ 896748 w 2089844"/>
                <a:gd name="connsiteY7" fmla="*/ 81202 h 603716"/>
                <a:gd name="connsiteX8" fmla="*/ 1391018 w 2089844"/>
                <a:gd name="connsiteY8" fmla="*/ 56488 h 603716"/>
                <a:gd name="connsiteX9" fmla="*/ 1754660 w 2089844"/>
                <a:gd name="connsiteY9" fmla="*/ 74141 h 603716"/>
                <a:gd name="connsiteX10" fmla="*/ 2044161 w 2089844"/>
                <a:gd name="connsiteY10" fmla="*/ 123568 h 603716"/>
                <a:gd name="connsiteX11" fmla="*/ 2037100 w 2089844"/>
                <a:gd name="connsiteY11" fmla="*/ 208300 h 603716"/>
                <a:gd name="connsiteX12" fmla="*/ 1832331 w 2089844"/>
                <a:gd name="connsiteY12" fmla="*/ 268318 h 603716"/>
                <a:gd name="connsiteX13" fmla="*/ 1451037 w 2089844"/>
                <a:gd name="connsiteY13" fmla="*/ 296562 h 603716"/>
                <a:gd name="connsiteX14" fmla="*/ 917931 w 2089844"/>
                <a:gd name="connsiteY14" fmla="*/ 257727 h 603716"/>
                <a:gd name="connsiteX15" fmla="*/ 751997 w 2089844"/>
                <a:gd name="connsiteY15" fmla="*/ 204769 h 603716"/>
                <a:gd name="connsiteX16" fmla="*/ 1129761 w 2089844"/>
                <a:gd name="connsiteY16" fmla="*/ 137690 h 603716"/>
                <a:gd name="connsiteX17" fmla="*/ 1737007 w 2089844"/>
                <a:gd name="connsiteY17" fmla="*/ 144751 h 603716"/>
                <a:gd name="connsiteX18" fmla="*/ 2082996 w 2089844"/>
                <a:gd name="connsiteY18" fmla="*/ 225952 h 603716"/>
                <a:gd name="connsiteX19" fmla="*/ 1885288 w 2089844"/>
                <a:gd name="connsiteY19" fmla="*/ 321276 h 603716"/>
                <a:gd name="connsiteX20" fmla="*/ 1482811 w 2089844"/>
                <a:gd name="connsiteY20" fmla="*/ 360111 h 603716"/>
                <a:gd name="connsiteX21" fmla="*/ 928522 w 2089844"/>
                <a:gd name="connsiteY21" fmla="*/ 335398 h 603716"/>
                <a:gd name="connsiteX22" fmla="*/ 737875 w 2089844"/>
                <a:gd name="connsiteY22" fmla="*/ 275379 h 603716"/>
                <a:gd name="connsiteX23" fmla="*/ 1023846 w 2089844"/>
                <a:gd name="connsiteY23" fmla="*/ 211830 h 603716"/>
                <a:gd name="connsiteX24" fmla="*/ 1719355 w 2089844"/>
                <a:gd name="connsiteY24" fmla="*/ 204769 h 603716"/>
                <a:gd name="connsiteX25" fmla="*/ 2068874 w 2089844"/>
                <a:gd name="connsiteY25" fmla="*/ 289501 h 603716"/>
                <a:gd name="connsiteX26" fmla="*/ 1938246 w 2089844"/>
                <a:gd name="connsiteY26" fmla="*/ 388355 h 603716"/>
                <a:gd name="connsiteX27" fmla="*/ 1359244 w 2089844"/>
                <a:gd name="connsiteY27" fmla="*/ 427191 h 603716"/>
                <a:gd name="connsiteX28" fmla="*/ 946175 w 2089844"/>
                <a:gd name="connsiteY28" fmla="*/ 402477 h 603716"/>
                <a:gd name="connsiteX29" fmla="*/ 766119 w 2089844"/>
                <a:gd name="connsiteY29" fmla="*/ 353050 h 603716"/>
                <a:gd name="connsiteX30" fmla="*/ 776711 w 2089844"/>
                <a:gd name="connsiteY30" fmla="*/ 328337 h 603716"/>
                <a:gd name="connsiteX31" fmla="*/ 963827 w 2089844"/>
                <a:gd name="connsiteY31" fmla="*/ 278910 h 603716"/>
                <a:gd name="connsiteX32" fmla="*/ 1405140 w 2089844"/>
                <a:gd name="connsiteY32" fmla="*/ 247135 h 603716"/>
                <a:gd name="connsiteX33" fmla="*/ 1737007 w 2089844"/>
                <a:gd name="connsiteY33" fmla="*/ 268318 h 603716"/>
                <a:gd name="connsiteX34" fmla="*/ 1977081 w 2089844"/>
                <a:gd name="connsiteY34" fmla="*/ 317745 h 603716"/>
                <a:gd name="connsiteX35" fmla="*/ 2068874 w 2089844"/>
                <a:gd name="connsiteY35" fmla="*/ 423660 h 603716"/>
                <a:gd name="connsiteX36" fmla="*/ 1857044 w 2089844"/>
                <a:gd name="connsiteY36" fmla="*/ 494270 h 603716"/>
                <a:gd name="connsiteX37" fmla="*/ 1369835 w 2089844"/>
                <a:gd name="connsiteY37" fmla="*/ 522514 h 603716"/>
                <a:gd name="connsiteX38" fmla="*/ 903809 w 2089844"/>
                <a:gd name="connsiteY38" fmla="*/ 476618 h 603716"/>
                <a:gd name="connsiteX39" fmla="*/ 751997 w 2089844"/>
                <a:gd name="connsiteY39" fmla="*/ 427191 h 603716"/>
                <a:gd name="connsiteX40" fmla="*/ 953236 w 2089844"/>
                <a:gd name="connsiteY40" fmla="*/ 370703 h 603716"/>
                <a:gd name="connsiteX41" fmla="*/ 1624031 w 2089844"/>
                <a:gd name="connsiteY41" fmla="*/ 388355 h 603716"/>
                <a:gd name="connsiteX42" fmla="*/ 1973551 w 2089844"/>
                <a:gd name="connsiteY42" fmla="*/ 409538 h 603716"/>
                <a:gd name="connsiteX43" fmla="*/ 2082996 w 2089844"/>
                <a:gd name="connsiteY43" fmla="*/ 480148 h 603716"/>
                <a:gd name="connsiteX44" fmla="*/ 2022978 w 2089844"/>
                <a:gd name="connsiteY44" fmla="*/ 536636 h 603716"/>
                <a:gd name="connsiteX45" fmla="*/ 1578135 w 2089844"/>
                <a:gd name="connsiteY45" fmla="*/ 603716 h 603716"/>
                <a:gd name="connsiteX46" fmla="*/ 1200371 w 2089844"/>
                <a:gd name="connsiteY46" fmla="*/ 582533 h 603716"/>
                <a:gd name="connsiteX47" fmla="*/ 939114 w 2089844"/>
                <a:gd name="connsiteY47" fmla="*/ 564881 h 603716"/>
                <a:gd name="connsiteX48" fmla="*/ 476617 w 2089844"/>
                <a:gd name="connsiteY48" fmla="*/ 427191 h 603716"/>
                <a:gd name="connsiteX49" fmla="*/ 0 w 2089844"/>
                <a:gd name="connsiteY49" fmla="*/ 285971 h 603716"/>
                <a:gd name="connsiteX0" fmla="*/ 540167 w 2089844"/>
                <a:gd name="connsiteY0" fmla="*/ 0 h 606584"/>
                <a:gd name="connsiteX1" fmla="*/ 1468689 w 2089844"/>
                <a:gd name="connsiteY1" fmla="*/ 10592 h 606584"/>
                <a:gd name="connsiteX2" fmla="*/ 1920593 w 2089844"/>
                <a:gd name="connsiteY2" fmla="*/ 49427 h 606584"/>
                <a:gd name="connsiteX3" fmla="*/ 2086527 w 2089844"/>
                <a:gd name="connsiteY3" fmla="*/ 116507 h 606584"/>
                <a:gd name="connsiteX4" fmla="*/ 1835861 w 2089844"/>
                <a:gd name="connsiteY4" fmla="*/ 208300 h 606584"/>
                <a:gd name="connsiteX5" fmla="*/ 1405140 w 2089844"/>
                <a:gd name="connsiteY5" fmla="*/ 236544 h 606584"/>
                <a:gd name="connsiteX6" fmla="*/ 776711 w 2089844"/>
                <a:gd name="connsiteY6" fmla="*/ 158873 h 606584"/>
                <a:gd name="connsiteX7" fmla="*/ 896748 w 2089844"/>
                <a:gd name="connsiteY7" fmla="*/ 81202 h 606584"/>
                <a:gd name="connsiteX8" fmla="*/ 1391018 w 2089844"/>
                <a:gd name="connsiteY8" fmla="*/ 56488 h 606584"/>
                <a:gd name="connsiteX9" fmla="*/ 1754660 w 2089844"/>
                <a:gd name="connsiteY9" fmla="*/ 74141 h 606584"/>
                <a:gd name="connsiteX10" fmla="*/ 2044161 w 2089844"/>
                <a:gd name="connsiteY10" fmla="*/ 123568 h 606584"/>
                <a:gd name="connsiteX11" fmla="*/ 2037100 w 2089844"/>
                <a:gd name="connsiteY11" fmla="*/ 208300 h 606584"/>
                <a:gd name="connsiteX12" fmla="*/ 1832331 w 2089844"/>
                <a:gd name="connsiteY12" fmla="*/ 268318 h 606584"/>
                <a:gd name="connsiteX13" fmla="*/ 1451037 w 2089844"/>
                <a:gd name="connsiteY13" fmla="*/ 296562 h 606584"/>
                <a:gd name="connsiteX14" fmla="*/ 917931 w 2089844"/>
                <a:gd name="connsiteY14" fmla="*/ 257727 h 606584"/>
                <a:gd name="connsiteX15" fmla="*/ 751997 w 2089844"/>
                <a:gd name="connsiteY15" fmla="*/ 204769 h 606584"/>
                <a:gd name="connsiteX16" fmla="*/ 1129761 w 2089844"/>
                <a:gd name="connsiteY16" fmla="*/ 137690 h 606584"/>
                <a:gd name="connsiteX17" fmla="*/ 1737007 w 2089844"/>
                <a:gd name="connsiteY17" fmla="*/ 144751 h 606584"/>
                <a:gd name="connsiteX18" fmla="*/ 2082996 w 2089844"/>
                <a:gd name="connsiteY18" fmla="*/ 225952 h 606584"/>
                <a:gd name="connsiteX19" fmla="*/ 1885288 w 2089844"/>
                <a:gd name="connsiteY19" fmla="*/ 321276 h 606584"/>
                <a:gd name="connsiteX20" fmla="*/ 1482811 w 2089844"/>
                <a:gd name="connsiteY20" fmla="*/ 360111 h 606584"/>
                <a:gd name="connsiteX21" fmla="*/ 928522 w 2089844"/>
                <a:gd name="connsiteY21" fmla="*/ 335398 h 606584"/>
                <a:gd name="connsiteX22" fmla="*/ 737875 w 2089844"/>
                <a:gd name="connsiteY22" fmla="*/ 275379 h 606584"/>
                <a:gd name="connsiteX23" fmla="*/ 1023846 w 2089844"/>
                <a:gd name="connsiteY23" fmla="*/ 211830 h 606584"/>
                <a:gd name="connsiteX24" fmla="*/ 1719355 w 2089844"/>
                <a:gd name="connsiteY24" fmla="*/ 204769 h 606584"/>
                <a:gd name="connsiteX25" fmla="*/ 2068874 w 2089844"/>
                <a:gd name="connsiteY25" fmla="*/ 289501 h 606584"/>
                <a:gd name="connsiteX26" fmla="*/ 1938246 w 2089844"/>
                <a:gd name="connsiteY26" fmla="*/ 388355 h 606584"/>
                <a:gd name="connsiteX27" fmla="*/ 1359244 w 2089844"/>
                <a:gd name="connsiteY27" fmla="*/ 427191 h 606584"/>
                <a:gd name="connsiteX28" fmla="*/ 946175 w 2089844"/>
                <a:gd name="connsiteY28" fmla="*/ 402477 h 606584"/>
                <a:gd name="connsiteX29" fmla="*/ 766119 w 2089844"/>
                <a:gd name="connsiteY29" fmla="*/ 353050 h 606584"/>
                <a:gd name="connsiteX30" fmla="*/ 776711 w 2089844"/>
                <a:gd name="connsiteY30" fmla="*/ 328337 h 606584"/>
                <a:gd name="connsiteX31" fmla="*/ 963827 w 2089844"/>
                <a:gd name="connsiteY31" fmla="*/ 278910 h 606584"/>
                <a:gd name="connsiteX32" fmla="*/ 1405140 w 2089844"/>
                <a:gd name="connsiteY32" fmla="*/ 247135 h 606584"/>
                <a:gd name="connsiteX33" fmla="*/ 1737007 w 2089844"/>
                <a:gd name="connsiteY33" fmla="*/ 268318 h 606584"/>
                <a:gd name="connsiteX34" fmla="*/ 1977081 w 2089844"/>
                <a:gd name="connsiteY34" fmla="*/ 317745 h 606584"/>
                <a:gd name="connsiteX35" fmla="*/ 2068874 w 2089844"/>
                <a:gd name="connsiteY35" fmla="*/ 423660 h 606584"/>
                <a:gd name="connsiteX36" fmla="*/ 1857044 w 2089844"/>
                <a:gd name="connsiteY36" fmla="*/ 494270 h 606584"/>
                <a:gd name="connsiteX37" fmla="*/ 1369835 w 2089844"/>
                <a:gd name="connsiteY37" fmla="*/ 522514 h 606584"/>
                <a:gd name="connsiteX38" fmla="*/ 903809 w 2089844"/>
                <a:gd name="connsiteY38" fmla="*/ 476618 h 606584"/>
                <a:gd name="connsiteX39" fmla="*/ 751997 w 2089844"/>
                <a:gd name="connsiteY39" fmla="*/ 427191 h 606584"/>
                <a:gd name="connsiteX40" fmla="*/ 953236 w 2089844"/>
                <a:gd name="connsiteY40" fmla="*/ 370703 h 606584"/>
                <a:gd name="connsiteX41" fmla="*/ 1624031 w 2089844"/>
                <a:gd name="connsiteY41" fmla="*/ 388355 h 606584"/>
                <a:gd name="connsiteX42" fmla="*/ 1973551 w 2089844"/>
                <a:gd name="connsiteY42" fmla="*/ 409538 h 606584"/>
                <a:gd name="connsiteX43" fmla="*/ 2082996 w 2089844"/>
                <a:gd name="connsiteY43" fmla="*/ 480148 h 606584"/>
                <a:gd name="connsiteX44" fmla="*/ 2022978 w 2089844"/>
                <a:gd name="connsiteY44" fmla="*/ 536636 h 606584"/>
                <a:gd name="connsiteX45" fmla="*/ 1578135 w 2089844"/>
                <a:gd name="connsiteY45" fmla="*/ 603716 h 606584"/>
                <a:gd name="connsiteX46" fmla="*/ 1200371 w 2089844"/>
                <a:gd name="connsiteY46" fmla="*/ 593124 h 606584"/>
                <a:gd name="connsiteX47" fmla="*/ 939114 w 2089844"/>
                <a:gd name="connsiteY47" fmla="*/ 564881 h 606584"/>
                <a:gd name="connsiteX48" fmla="*/ 476617 w 2089844"/>
                <a:gd name="connsiteY48" fmla="*/ 427191 h 606584"/>
                <a:gd name="connsiteX49" fmla="*/ 0 w 2089844"/>
                <a:gd name="connsiteY49" fmla="*/ 285971 h 606584"/>
                <a:gd name="connsiteX0" fmla="*/ 540167 w 2089844"/>
                <a:gd name="connsiteY0" fmla="*/ 0 h 606584"/>
                <a:gd name="connsiteX1" fmla="*/ 1468689 w 2089844"/>
                <a:gd name="connsiteY1" fmla="*/ 10592 h 606584"/>
                <a:gd name="connsiteX2" fmla="*/ 1920593 w 2089844"/>
                <a:gd name="connsiteY2" fmla="*/ 49427 h 606584"/>
                <a:gd name="connsiteX3" fmla="*/ 2086527 w 2089844"/>
                <a:gd name="connsiteY3" fmla="*/ 116507 h 606584"/>
                <a:gd name="connsiteX4" fmla="*/ 1835861 w 2089844"/>
                <a:gd name="connsiteY4" fmla="*/ 208300 h 606584"/>
                <a:gd name="connsiteX5" fmla="*/ 1405140 w 2089844"/>
                <a:gd name="connsiteY5" fmla="*/ 236544 h 606584"/>
                <a:gd name="connsiteX6" fmla="*/ 776711 w 2089844"/>
                <a:gd name="connsiteY6" fmla="*/ 158873 h 606584"/>
                <a:gd name="connsiteX7" fmla="*/ 896748 w 2089844"/>
                <a:gd name="connsiteY7" fmla="*/ 81202 h 606584"/>
                <a:gd name="connsiteX8" fmla="*/ 1391018 w 2089844"/>
                <a:gd name="connsiteY8" fmla="*/ 56488 h 606584"/>
                <a:gd name="connsiteX9" fmla="*/ 1754660 w 2089844"/>
                <a:gd name="connsiteY9" fmla="*/ 74141 h 606584"/>
                <a:gd name="connsiteX10" fmla="*/ 2044161 w 2089844"/>
                <a:gd name="connsiteY10" fmla="*/ 123568 h 606584"/>
                <a:gd name="connsiteX11" fmla="*/ 2037100 w 2089844"/>
                <a:gd name="connsiteY11" fmla="*/ 208300 h 606584"/>
                <a:gd name="connsiteX12" fmla="*/ 1832331 w 2089844"/>
                <a:gd name="connsiteY12" fmla="*/ 268318 h 606584"/>
                <a:gd name="connsiteX13" fmla="*/ 1451037 w 2089844"/>
                <a:gd name="connsiteY13" fmla="*/ 296562 h 606584"/>
                <a:gd name="connsiteX14" fmla="*/ 917931 w 2089844"/>
                <a:gd name="connsiteY14" fmla="*/ 257727 h 606584"/>
                <a:gd name="connsiteX15" fmla="*/ 751997 w 2089844"/>
                <a:gd name="connsiteY15" fmla="*/ 204769 h 606584"/>
                <a:gd name="connsiteX16" fmla="*/ 1129761 w 2089844"/>
                <a:gd name="connsiteY16" fmla="*/ 137690 h 606584"/>
                <a:gd name="connsiteX17" fmla="*/ 1737007 w 2089844"/>
                <a:gd name="connsiteY17" fmla="*/ 144751 h 606584"/>
                <a:gd name="connsiteX18" fmla="*/ 2082996 w 2089844"/>
                <a:gd name="connsiteY18" fmla="*/ 225952 h 606584"/>
                <a:gd name="connsiteX19" fmla="*/ 1885288 w 2089844"/>
                <a:gd name="connsiteY19" fmla="*/ 321276 h 606584"/>
                <a:gd name="connsiteX20" fmla="*/ 1482811 w 2089844"/>
                <a:gd name="connsiteY20" fmla="*/ 360111 h 606584"/>
                <a:gd name="connsiteX21" fmla="*/ 928522 w 2089844"/>
                <a:gd name="connsiteY21" fmla="*/ 335398 h 606584"/>
                <a:gd name="connsiteX22" fmla="*/ 737875 w 2089844"/>
                <a:gd name="connsiteY22" fmla="*/ 275379 h 606584"/>
                <a:gd name="connsiteX23" fmla="*/ 1023846 w 2089844"/>
                <a:gd name="connsiteY23" fmla="*/ 211830 h 606584"/>
                <a:gd name="connsiteX24" fmla="*/ 1719355 w 2089844"/>
                <a:gd name="connsiteY24" fmla="*/ 204769 h 606584"/>
                <a:gd name="connsiteX25" fmla="*/ 2068874 w 2089844"/>
                <a:gd name="connsiteY25" fmla="*/ 289501 h 606584"/>
                <a:gd name="connsiteX26" fmla="*/ 1938246 w 2089844"/>
                <a:gd name="connsiteY26" fmla="*/ 388355 h 606584"/>
                <a:gd name="connsiteX27" fmla="*/ 1359244 w 2089844"/>
                <a:gd name="connsiteY27" fmla="*/ 427191 h 606584"/>
                <a:gd name="connsiteX28" fmla="*/ 946175 w 2089844"/>
                <a:gd name="connsiteY28" fmla="*/ 402477 h 606584"/>
                <a:gd name="connsiteX29" fmla="*/ 766119 w 2089844"/>
                <a:gd name="connsiteY29" fmla="*/ 353050 h 606584"/>
                <a:gd name="connsiteX30" fmla="*/ 776711 w 2089844"/>
                <a:gd name="connsiteY30" fmla="*/ 328337 h 606584"/>
                <a:gd name="connsiteX31" fmla="*/ 963827 w 2089844"/>
                <a:gd name="connsiteY31" fmla="*/ 278910 h 606584"/>
                <a:gd name="connsiteX32" fmla="*/ 1405140 w 2089844"/>
                <a:gd name="connsiteY32" fmla="*/ 247135 h 606584"/>
                <a:gd name="connsiteX33" fmla="*/ 1737007 w 2089844"/>
                <a:gd name="connsiteY33" fmla="*/ 268318 h 606584"/>
                <a:gd name="connsiteX34" fmla="*/ 1977081 w 2089844"/>
                <a:gd name="connsiteY34" fmla="*/ 317745 h 606584"/>
                <a:gd name="connsiteX35" fmla="*/ 2068874 w 2089844"/>
                <a:gd name="connsiteY35" fmla="*/ 423660 h 606584"/>
                <a:gd name="connsiteX36" fmla="*/ 1857044 w 2089844"/>
                <a:gd name="connsiteY36" fmla="*/ 494270 h 606584"/>
                <a:gd name="connsiteX37" fmla="*/ 1369835 w 2089844"/>
                <a:gd name="connsiteY37" fmla="*/ 522514 h 606584"/>
                <a:gd name="connsiteX38" fmla="*/ 903809 w 2089844"/>
                <a:gd name="connsiteY38" fmla="*/ 476618 h 606584"/>
                <a:gd name="connsiteX39" fmla="*/ 751997 w 2089844"/>
                <a:gd name="connsiteY39" fmla="*/ 427191 h 606584"/>
                <a:gd name="connsiteX40" fmla="*/ 953236 w 2089844"/>
                <a:gd name="connsiteY40" fmla="*/ 370703 h 606584"/>
                <a:gd name="connsiteX41" fmla="*/ 1624031 w 2089844"/>
                <a:gd name="connsiteY41" fmla="*/ 388355 h 606584"/>
                <a:gd name="connsiteX42" fmla="*/ 1973551 w 2089844"/>
                <a:gd name="connsiteY42" fmla="*/ 409538 h 606584"/>
                <a:gd name="connsiteX43" fmla="*/ 2082996 w 2089844"/>
                <a:gd name="connsiteY43" fmla="*/ 480148 h 606584"/>
                <a:gd name="connsiteX44" fmla="*/ 2022978 w 2089844"/>
                <a:gd name="connsiteY44" fmla="*/ 536636 h 606584"/>
                <a:gd name="connsiteX45" fmla="*/ 1578135 w 2089844"/>
                <a:gd name="connsiteY45" fmla="*/ 603716 h 606584"/>
                <a:gd name="connsiteX46" fmla="*/ 1200371 w 2089844"/>
                <a:gd name="connsiteY46" fmla="*/ 593124 h 606584"/>
                <a:gd name="connsiteX47" fmla="*/ 939114 w 2089844"/>
                <a:gd name="connsiteY47" fmla="*/ 564881 h 606584"/>
                <a:gd name="connsiteX48" fmla="*/ 476617 w 2089844"/>
                <a:gd name="connsiteY48" fmla="*/ 427191 h 606584"/>
                <a:gd name="connsiteX49" fmla="*/ 0 w 2089844"/>
                <a:gd name="connsiteY49" fmla="*/ 285971 h 606584"/>
                <a:gd name="connsiteX0" fmla="*/ 540167 w 2089844"/>
                <a:gd name="connsiteY0" fmla="*/ 0 h 611226"/>
                <a:gd name="connsiteX1" fmla="*/ 1468689 w 2089844"/>
                <a:gd name="connsiteY1" fmla="*/ 10592 h 611226"/>
                <a:gd name="connsiteX2" fmla="*/ 1920593 w 2089844"/>
                <a:gd name="connsiteY2" fmla="*/ 49427 h 611226"/>
                <a:gd name="connsiteX3" fmla="*/ 2086527 w 2089844"/>
                <a:gd name="connsiteY3" fmla="*/ 116507 h 611226"/>
                <a:gd name="connsiteX4" fmla="*/ 1835861 w 2089844"/>
                <a:gd name="connsiteY4" fmla="*/ 208300 h 611226"/>
                <a:gd name="connsiteX5" fmla="*/ 1405140 w 2089844"/>
                <a:gd name="connsiteY5" fmla="*/ 236544 h 611226"/>
                <a:gd name="connsiteX6" fmla="*/ 776711 w 2089844"/>
                <a:gd name="connsiteY6" fmla="*/ 158873 h 611226"/>
                <a:gd name="connsiteX7" fmla="*/ 896748 w 2089844"/>
                <a:gd name="connsiteY7" fmla="*/ 81202 h 611226"/>
                <a:gd name="connsiteX8" fmla="*/ 1391018 w 2089844"/>
                <a:gd name="connsiteY8" fmla="*/ 56488 h 611226"/>
                <a:gd name="connsiteX9" fmla="*/ 1754660 w 2089844"/>
                <a:gd name="connsiteY9" fmla="*/ 74141 h 611226"/>
                <a:gd name="connsiteX10" fmla="*/ 2044161 w 2089844"/>
                <a:gd name="connsiteY10" fmla="*/ 123568 h 611226"/>
                <a:gd name="connsiteX11" fmla="*/ 2037100 w 2089844"/>
                <a:gd name="connsiteY11" fmla="*/ 208300 h 611226"/>
                <a:gd name="connsiteX12" fmla="*/ 1832331 w 2089844"/>
                <a:gd name="connsiteY12" fmla="*/ 268318 h 611226"/>
                <a:gd name="connsiteX13" fmla="*/ 1451037 w 2089844"/>
                <a:gd name="connsiteY13" fmla="*/ 296562 h 611226"/>
                <a:gd name="connsiteX14" fmla="*/ 917931 w 2089844"/>
                <a:gd name="connsiteY14" fmla="*/ 257727 h 611226"/>
                <a:gd name="connsiteX15" fmla="*/ 751997 w 2089844"/>
                <a:gd name="connsiteY15" fmla="*/ 204769 h 611226"/>
                <a:gd name="connsiteX16" fmla="*/ 1129761 w 2089844"/>
                <a:gd name="connsiteY16" fmla="*/ 137690 h 611226"/>
                <a:gd name="connsiteX17" fmla="*/ 1737007 w 2089844"/>
                <a:gd name="connsiteY17" fmla="*/ 144751 h 611226"/>
                <a:gd name="connsiteX18" fmla="*/ 2082996 w 2089844"/>
                <a:gd name="connsiteY18" fmla="*/ 225952 h 611226"/>
                <a:gd name="connsiteX19" fmla="*/ 1885288 w 2089844"/>
                <a:gd name="connsiteY19" fmla="*/ 321276 h 611226"/>
                <a:gd name="connsiteX20" fmla="*/ 1482811 w 2089844"/>
                <a:gd name="connsiteY20" fmla="*/ 360111 h 611226"/>
                <a:gd name="connsiteX21" fmla="*/ 928522 w 2089844"/>
                <a:gd name="connsiteY21" fmla="*/ 335398 h 611226"/>
                <a:gd name="connsiteX22" fmla="*/ 737875 w 2089844"/>
                <a:gd name="connsiteY22" fmla="*/ 275379 h 611226"/>
                <a:gd name="connsiteX23" fmla="*/ 1023846 w 2089844"/>
                <a:gd name="connsiteY23" fmla="*/ 211830 h 611226"/>
                <a:gd name="connsiteX24" fmla="*/ 1719355 w 2089844"/>
                <a:gd name="connsiteY24" fmla="*/ 204769 h 611226"/>
                <a:gd name="connsiteX25" fmla="*/ 2068874 w 2089844"/>
                <a:gd name="connsiteY25" fmla="*/ 289501 h 611226"/>
                <a:gd name="connsiteX26" fmla="*/ 1938246 w 2089844"/>
                <a:gd name="connsiteY26" fmla="*/ 388355 h 611226"/>
                <a:gd name="connsiteX27" fmla="*/ 1359244 w 2089844"/>
                <a:gd name="connsiteY27" fmla="*/ 427191 h 611226"/>
                <a:gd name="connsiteX28" fmla="*/ 946175 w 2089844"/>
                <a:gd name="connsiteY28" fmla="*/ 402477 h 611226"/>
                <a:gd name="connsiteX29" fmla="*/ 766119 w 2089844"/>
                <a:gd name="connsiteY29" fmla="*/ 353050 h 611226"/>
                <a:gd name="connsiteX30" fmla="*/ 776711 w 2089844"/>
                <a:gd name="connsiteY30" fmla="*/ 328337 h 611226"/>
                <a:gd name="connsiteX31" fmla="*/ 963827 w 2089844"/>
                <a:gd name="connsiteY31" fmla="*/ 278910 h 611226"/>
                <a:gd name="connsiteX32" fmla="*/ 1405140 w 2089844"/>
                <a:gd name="connsiteY32" fmla="*/ 247135 h 611226"/>
                <a:gd name="connsiteX33" fmla="*/ 1737007 w 2089844"/>
                <a:gd name="connsiteY33" fmla="*/ 268318 h 611226"/>
                <a:gd name="connsiteX34" fmla="*/ 1977081 w 2089844"/>
                <a:gd name="connsiteY34" fmla="*/ 317745 h 611226"/>
                <a:gd name="connsiteX35" fmla="*/ 2068874 w 2089844"/>
                <a:gd name="connsiteY35" fmla="*/ 423660 h 611226"/>
                <a:gd name="connsiteX36" fmla="*/ 1857044 w 2089844"/>
                <a:gd name="connsiteY36" fmla="*/ 494270 h 611226"/>
                <a:gd name="connsiteX37" fmla="*/ 1369835 w 2089844"/>
                <a:gd name="connsiteY37" fmla="*/ 522514 h 611226"/>
                <a:gd name="connsiteX38" fmla="*/ 903809 w 2089844"/>
                <a:gd name="connsiteY38" fmla="*/ 476618 h 611226"/>
                <a:gd name="connsiteX39" fmla="*/ 751997 w 2089844"/>
                <a:gd name="connsiteY39" fmla="*/ 427191 h 611226"/>
                <a:gd name="connsiteX40" fmla="*/ 953236 w 2089844"/>
                <a:gd name="connsiteY40" fmla="*/ 370703 h 611226"/>
                <a:gd name="connsiteX41" fmla="*/ 1624031 w 2089844"/>
                <a:gd name="connsiteY41" fmla="*/ 388355 h 611226"/>
                <a:gd name="connsiteX42" fmla="*/ 1973551 w 2089844"/>
                <a:gd name="connsiteY42" fmla="*/ 409538 h 611226"/>
                <a:gd name="connsiteX43" fmla="*/ 2082996 w 2089844"/>
                <a:gd name="connsiteY43" fmla="*/ 480148 h 611226"/>
                <a:gd name="connsiteX44" fmla="*/ 2022978 w 2089844"/>
                <a:gd name="connsiteY44" fmla="*/ 536636 h 611226"/>
                <a:gd name="connsiteX45" fmla="*/ 1578135 w 2089844"/>
                <a:gd name="connsiteY45" fmla="*/ 603716 h 611226"/>
                <a:gd name="connsiteX46" fmla="*/ 1200371 w 2089844"/>
                <a:gd name="connsiteY46" fmla="*/ 607246 h 611226"/>
                <a:gd name="connsiteX47" fmla="*/ 939114 w 2089844"/>
                <a:gd name="connsiteY47" fmla="*/ 564881 h 611226"/>
                <a:gd name="connsiteX48" fmla="*/ 476617 w 2089844"/>
                <a:gd name="connsiteY48" fmla="*/ 427191 h 611226"/>
                <a:gd name="connsiteX49" fmla="*/ 0 w 2089844"/>
                <a:gd name="connsiteY49" fmla="*/ 285971 h 611226"/>
                <a:gd name="connsiteX0" fmla="*/ 540167 w 2089844"/>
                <a:gd name="connsiteY0" fmla="*/ 0 h 611226"/>
                <a:gd name="connsiteX1" fmla="*/ 1468689 w 2089844"/>
                <a:gd name="connsiteY1" fmla="*/ 10592 h 611226"/>
                <a:gd name="connsiteX2" fmla="*/ 1920593 w 2089844"/>
                <a:gd name="connsiteY2" fmla="*/ 49427 h 611226"/>
                <a:gd name="connsiteX3" fmla="*/ 2086527 w 2089844"/>
                <a:gd name="connsiteY3" fmla="*/ 116507 h 611226"/>
                <a:gd name="connsiteX4" fmla="*/ 1835861 w 2089844"/>
                <a:gd name="connsiteY4" fmla="*/ 208300 h 611226"/>
                <a:gd name="connsiteX5" fmla="*/ 1405140 w 2089844"/>
                <a:gd name="connsiteY5" fmla="*/ 236544 h 611226"/>
                <a:gd name="connsiteX6" fmla="*/ 776711 w 2089844"/>
                <a:gd name="connsiteY6" fmla="*/ 158873 h 611226"/>
                <a:gd name="connsiteX7" fmla="*/ 896748 w 2089844"/>
                <a:gd name="connsiteY7" fmla="*/ 81202 h 611226"/>
                <a:gd name="connsiteX8" fmla="*/ 1391018 w 2089844"/>
                <a:gd name="connsiteY8" fmla="*/ 56488 h 611226"/>
                <a:gd name="connsiteX9" fmla="*/ 1754660 w 2089844"/>
                <a:gd name="connsiteY9" fmla="*/ 74141 h 611226"/>
                <a:gd name="connsiteX10" fmla="*/ 2044161 w 2089844"/>
                <a:gd name="connsiteY10" fmla="*/ 123568 h 611226"/>
                <a:gd name="connsiteX11" fmla="*/ 2037100 w 2089844"/>
                <a:gd name="connsiteY11" fmla="*/ 208300 h 611226"/>
                <a:gd name="connsiteX12" fmla="*/ 1832331 w 2089844"/>
                <a:gd name="connsiteY12" fmla="*/ 268318 h 611226"/>
                <a:gd name="connsiteX13" fmla="*/ 1451037 w 2089844"/>
                <a:gd name="connsiteY13" fmla="*/ 296562 h 611226"/>
                <a:gd name="connsiteX14" fmla="*/ 917931 w 2089844"/>
                <a:gd name="connsiteY14" fmla="*/ 257727 h 611226"/>
                <a:gd name="connsiteX15" fmla="*/ 751997 w 2089844"/>
                <a:gd name="connsiteY15" fmla="*/ 204769 h 611226"/>
                <a:gd name="connsiteX16" fmla="*/ 1129761 w 2089844"/>
                <a:gd name="connsiteY16" fmla="*/ 137690 h 611226"/>
                <a:gd name="connsiteX17" fmla="*/ 1737007 w 2089844"/>
                <a:gd name="connsiteY17" fmla="*/ 144751 h 611226"/>
                <a:gd name="connsiteX18" fmla="*/ 2082996 w 2089844"/>
                <a:gd name="connsiteY18" fmla="*/ 225952 h 611226"/>
                <a:gd name="connsiteX19" fmla="*/ 1885288 w 2089844"/>
                <a:gd name="connsiteY19" fmla="*/ 321276 h 611226"/>
                <a:gd name="connsiteX20" fmla="*/ 1482811 w 2089844"/>
                <a:gd name="connsiteY20" fmla="*/ 360111 h 611226"/>
                <a:gd name="connsiteX21" fmla="*/ 928522 w 2089844"/>
                <a:gd name="connsiteY21" fmla="*/ 335398 h 611226"/>
                <a:gd name="connsiteX22" fmla="*/ 737875 w 2089844"/>
                <a:gd name="connsiteY22" fmla="*/ 275379 h 611226"/>
                <a:gd name="connsiteX23" fmla="*/ 1023846 w 2089844"/>
                <a:gd name="connsiteY23" fmla="*/ 211830 h 611226"/>
                <a:gd name="connsiteX24" fmla="*/ 1719355 w 2089844"/>
                <a:gd name="connsiteY24" fmla="*/ 204769 h 611226"/>
                <a:gd name="connsiteX25" fmla="*/ 2068874 w 2089844"/>
                <a:gd name="connsiteY25" fmla="*/ 289501 h 611226"/>
                <a:gd name="connsiteX26" fmla="*/ 1938246 w 2089844"/>
                <a:gd name="connsiteY26" fmla="*/ 388355 h 611226"/>
                <a:gd name="connsiteX27" fmla="*/ 1359244 w 2089844"/>
                <a:gd name="connsiteY27" fmla="*/ 427191 h 611226"/>
                <a:gd name="connsiteX28" fmla="*/ 946175 w 2089844"/>
                <a:gd name="connsiteY28" fmla="*/ 402477 h 611226"/>
                <a:gd name="connsiteX29" fmla="*/ 766119 w 2089844"/>
                <a:gd name="connsiteY29" fmla="*/ 353050 h 611226"/>
                <a:gd name="connsiteX30" fmla="*/ 776711 w 2089844"/>
                <a:gd name="connsiteY30" fmla="*/ 328337 h 611226"/>
                <a:gd name="connsiteX31" fmla="*/ 963827 w 2089844"/>
                <a:gd name="connsiteY31" fmla="*/ 278910 h 611226"/>
                <a:gd name="connsiteX32" fmla="*/ 1405140 w 2089844"/>
                <a:gd name="connsiteY32" fmla="*/ 247135 h 611226"/>
                <a:gd name="connsiteX33" fmla="*/ 1737007 w 2089844"/>
                <a:gd name="connsiteY33" fmla="*/ 268318 h 611226"/>
                <a:gd name="connsiteX34" fmla="*/ 1977081 w 2089844"/>
                <a:gd name="connsiteY34" fmla="*/ 317745 h 611226"/>
                <a:gd name="connsiteX35" fmla="*/ 2068874 w 2089844"/>
                <a:gd name="connsiteY35" fmla="*/ 423660 h 611226"/>
                <a:gd name="connsiteX36" fmla="*/ 1857044 w 2089844"/>
                <a:gd name="connsiteY36" fmla="*/ 494270 h 611226"/>
                <a:gd name="connsiteX37" fmla="*/ 1369835 w 2089844"/>
                <a:gd name="connsiteY37" fmla="*/ 522514 h 611226"/>
                <a:gd name="connsiteX38" fmla="*/ 903809 w 2089844"/>
                <a:gd name="connsiteY38" fmla="*/ 476618 h 611226"/>
                <a:gd name="connsiteX39" fmla="*/ 751997 w 2089844"/>
                <a:gd name="connsiteY39" fmla="*/ 427191 h 611226"/>
                <a:gd name="connsiteX40" fmla="*/ 953236 w 2089844"/>
                <a:gd name="connsiteY40" fmla="*/ 370703 h 611226"/>
                <a:gd name="connsiteX41" fmla="*/ 1624031 w 2089844"/>
                <a:gd name="connsiteY41" fmla="*/ 388355 h 611226"/>
                <a:gd name="connsiteX42" fmla="*/ 1973551 w 2089844"/>
                <a:gd name="connsiteY42" fmla="*/ 409538 h 611226"/>
                <a:gd name="connsiteX43" fmla="*/ 2082996 w 2089844"/>
                <a:gd name="connsiteY43" fmla="*/ 480148 h 611226"/>
                <a:gd name="connsiteX44" fmla="*/ 2022978 w 2089844"/>
                <a:gd name="connsiteY44" fmla="*/ 536636 h 611226"/>
                <a:gd name="connsiteX45" fmla="*/ 1578135 w 2089844"/>
                <a:gd name="connsiteY45" fmla="*/ 603716 h 611226"/>
                <a:gd name="connsiteX46" fmla="*/ 1200371 w 2089844"/>
                <a:gd name="connsiteY46" fmla="*/ 607246 h 611226"/>
                <a:gd name="connsiteX47" fmla="*/ 939114 w 2089844"/>
                <a:gd name="connsiteY47" fmla="*/ 564881 h 611226"/>
                <a:gd name="connsiteX48" fmla="*/ 476617 w 2089844"/>
                <a:gd name="connsiteY48" fmla="*/ 427191 h 611226"/>
                <a:gd name="connsiteX49" fmla="*/ 0 w 2089844"/>
                <a:gd name="connsiteY49" fmla="*/ 285971 h 611226"/>
                <a:gd name="connsiteX0" fmla="*/ 540167 w 2089844"/>
                <a:gd name="connsiteY0" fmla="*/ 0 h 606584"/>
                <a:gd name="connsiteX1" fmla="*/ 1468689 w 2089844"/>
                <a:gd name="connsiteY1" fmla="*/ 10592 h 606584"/>
                <a:gd name="connsiteX2" fmla="*/ 1920593 w 2089844"/>
                <a:gd name="connsiteY2" fmla="*/ 49427 h 606584"/>
                <a:gd name="connsiteX3" fmla="*/ 2086527 w 2089844"/>
                <a:gd name="connsiteY3" fmla="*/ 116507 h 606584"/>
                <a:gd name="connsiteX4" fmla="*/ 1835861 w 2089844"/>
                <a:gd name="connsiteY4" fmla="*/ 208300 h 606584"/>
                <a:gd name="connsiteX5" fmla="*/ 1405140 w 2089844"/>
                <a:gd name="connsiteY5" fmla="*/ 236544 h 606584"/>
                <a:gd name="connsiteX6" fmla="*/ 776711 w 2089844"/>
                <a:gd name="connsiteY6" fmla="*/ 158873 h 606584"/>
                <a:gd name="connsiteX7" fmla="*/ 896748 w 2089844"/>
                <a:gd name="connsiteY7" fmla="*/ 81202 h 606584"/>
                <a:gd name="connsiteX8" fmla="*/ 1391018 w 2089844"/>
                <a:gd name="connsiteY8" fmla="*/ 56488 h 606584"/>
                <a:gd name="connsiteX9" fmla="*/ 1754660 w 2089844"/>
                <a:gd name="connsiteY9" fmla="*/ 74141 h 606584"/>
                <a:gd name="connsiteX10" fmla="*/ 2044161 w 2089844"/>
                <a:gd name="connsiteY10" fmla="*/ 123568 h 606584"/>
                <a:gd name="connsiteX11" fmla="*/ 2037100 w 2089844"/>
                <a:gd name="connsiteY11" fmla="*/ 208300 h 606584"/>
                <a:gd name="connsiteX12" fmla="*/ 1832331 w 2089844"/>
                <a:gd name="connsiteY12" fmla="*/ 268318 h 606584"/>
                <a:gd name="connsiteX13" fmla="*/ 1451037 w 2089844"/>
                <a:gd name="connsiteY13" fmla="*/ 296562 h 606584"/>
                <a:gd name="connsiteX14" fmla="*/ 917931 w 2089844"/>
                <a:gd name="connsiteY14" fmla="*/ 257727 h 606584"/>
                <a:gd name="connsiteX15" fmla="*/ 751997 w 2089844"/>
                <a:gd name="connsiteY15" fmla="*/ 204769 h 606584"/>
                <a:gd name="connsiteX16" fmla="*/ 1129761 w 2089844"/>
                <a:gd name="connsiteY16" fmla="*/ 137690 h 606584"/>
                <a:gd name="connsiteX17" fmla="*/ 1737007 w 2089844"/>
                <a:gd name="connsiteY17" fmla="*/ 144751 h 606584"/>
                <a:gd name="connsiteX18" fmla="*/ 2082996 w 2089844"/>
                <a:gd name="connsiteY18" fmla="*/ 225952 h 606584"/>
                <a:gd name="connsiteX19" fmla="*/ 1885288 w 2089844"/>
                <a:gd name="connsiteY19" fmla="*/ 321276 h 606584"/>
                <a:gd name="connsiteX20" fmla="*/ 1482811 w 2089844"/>
                <a:gd name="connsiteY20" fmla="*/ 360111 h 606584"/>
                <a:gd name="connsiteX21" fmla="*/ 928522 w 2089844"/>
                <a:gd name="connsiteY21" fmla="*/ 335398 h 606584"/>
                <a:gd name="connsiteX22" fmla="*/ 737875 w 2089844"/>
                <a:gd name="connsiteY22" fmla="*/ 275379 h 606584"/>
                <a:gd name="connsiteX23" fmla="*/ 1023846 w 2089844"/>
                <a:gd name="connsiteY23" fmla="*/ 211830 h 606584"/>
                <a:gd name="connsiteX24" fmla="*/ 1719355 w 2089844"/>
                <a:gd name="connsiteY24" fmla="*/ 204769 h 606584"/>
                <a:gd name="connsiteX25" fmla="*/ 2068874 w 2089844"/>
                <a:gd name="connsiteY25" fmla="*/ 289501 h 606584"/>
                <a:gd name="connsiteX26" fmla="*/ 1938246 w 2089844"/>
                <a:gd name="connsiteY26" fmla="*/ 388355 h 606584"/>
                <a:gd name="connsiteX27" fmla="*/ 1359244 w 2089844"/>
                <a:gd name="connsiteY27" fmla="*/ 427191 h 606584"/>
                <a:gd name="connsiteX28" fmla="*/ 946175 w 2089844"/>
                <a:gd name="connsiteY28" fmla="*/ 402477 h 606584"/>
                <a:gd name="connsiteX29" fmla="*/ 766119 w 2089844"/>
                <a:gd name="connsiteY29" fmla="*/ 353050 h 606584"/>
                <a:gd name="connsiteX30" fmla="*/ 776711 w 2089844"/>
                <a:gd name="connsiteY30" fmla="*/ 328337 h 606584"/>
                <a:gd name="connsiteX31" fmla="*/ 963827 w 2089844"/>
                <a:gd name="connsiteY31" fmla="*/ 278910 h 606584"/>
                <a:gd name="connsiteX32" fmla="*/ 1405140 w 2089844"/>
                <a:gd name="connsiteY32" fmla="*/ 247135 h 606584"/>
                <a:gd name="connsiteX33" fmla="*/ 1737007 w 2089844"/>
                <a:gd name="connsiteY33" fmla="*/ 268318 h 606584"/>
                <a:gd name="connsiteX34" fmla="*/ 1977081 w 2089844"/>
                <a:gd name="connsiteY34" fmla="*/ 317745 h 606584"/>
                <a:gd name="connsiteX35" fmla="*/ 2068874 w 2089844"/>
                <a:gd name="connsiteY35" fmla="*/ 423660 h 606584"/>
                <a:gd name="connsiteX36" fmla="*/ 1857044 w 2089844"/>
                <a:gd name="connsiteY36" fmla="*/ 494270 h 606584"/>
                <a:gd name="connsiteX37" fmla="*/ 1369835 w 2089844"/>
                <a:gd name="connsiteY37" fmla="*/ 522514 h 606584"/>
                <a:gd name="connsiteX38" fmla="*/ 903809 w 2089844"/>
                <a:gd name="connsiteY38" fmla="*/ 476618 h 606584"/>
                <a:gd name="connsiteX39" fmla="*/ 751997 w 2089844"/>
                <a:gd name="connsiteY39" fmla="*/ 427191 h 606584"/>
                <a:gd name="connsiteX40" fmla="*/ 953236 w 2089844"/>
                <a:gd name="connsiteY40" fmla="*/ 370703 h 606584"/>
                <a:gd name="connsiteX41" fmla="*/ 1624031 w 2089844"/>
                <a:gd name="connsiteY41" fmla="*/ 388355 h 606584"/>
                <a:gd name="connsiteX42" fmla="*/ 1973551 w 2089844"/>
                <a:gd name="connsiteY42" fmla="*/ 409538 h 606584"/>
                <a:gd name="connsiteX43" fmla="*/ 2082996 w 2089844"/>
                <a:gd name="connsiteY43" fmla="*/ 480148 h 606584"/>
                <a:gd name="connsiteX44" fmla="*/ 2022978 w 2089844"/>
                <a:gd name="connsiteY44" fmla="*/ 536636 h 606584"/>
                <a:gd name="connsiteX45" fmla="*/ 1578135 w 2089844"/>
                <a:gd name="connsiteY45" fmla="*/ 603716 h 606584"/>
                <a:gd name="connsiteX46" fmla="*/ 1200371 w 2089844"/>
                <a:gd name="connsiteY46" fmla="*/ 593124 h 606584"/>
                <a:gd name="connsiteX47" fmla="*/ 939114 w 2089844"/>
                <a:gd name="connsiteY47" fmla="*/ 564881 h 606584"/>
                <a:gd name="connsiteX48" fmla="*/ 476617 w 2089844"/>
                <a:gd name="connsiteY48" fmla="*/ 427191 h 606584"/>
                <a:gd name="connsiteX49" fmla="*/ 0 w 2089844"/>
                <a:gd name="connsiteY49" fmla="*/ 285971 h 606584"/>
                <a:gd name="connsiteX0" fmla="*/ 540167 w 2089844"/>
                <a:gd name="connsiteY0" fmla="*/ 0 h 607693"/>
                <a:gd name="connsiteX1" fmla="*/ 1468689 w 2089844"/>
                <a:gd name="connsiteY1" fmla="*/ 10592 h 607693"/>
                <a:gd name="connsiteX2" fmla="*/ 1920593 w 2089844"/>
                <a:gd name="connsiteY2" fmla="*/ 49427 h 607693"/>
                <a:gd name="connsiteX3" fmla="*/ 2086527 w 2089844"/>
                <a:gd name="connsiteY3" fmla="*/ 116507 h 607693"/>
                <a:gd name="connsiteX4" fmla="*/ 1835861 w 2089844"/>
                <a:gd name="connsiteY4" fmla="*/ 208300 h 607693"/>
                <a:gd name="connsiteX5" fmla="*/ 1405140 w 2089844"/>
                <a:gd name="connsiteY5" fmla="*/ 236544 h 607693"/>
                <a:gd name="connsiteX6" fmla="*/ 776711 w 2089844"/>
                <a:gd name="connsiteY6" fmla="*/ 158873 h 607693"/>
                <a:gd name="connsiteX7" fmla="*/ 896748 w 2089844"/>
                <a:gd name="connsiteY7" fmla="*/ 81202 h 607693"/>
                <a:gd name="connsiteX8" fmla="*/ 1391018 w 2089844"/>
                <a:gd name="connsiteY8" fmla="*/ 56488 h 607693"/>
                <a:gd name="connsiteX9" fmla="*/ 1754660 w 2089844"/>
                <a:gd name="connsiteY9" fmla="*/ 74141 h 607693"/>
                <a:gd name="connsiteX10" fmla="*/ 2044161 w 2089844"/>
                <a:gd name="connsiteY10" fmla="*/ 123568 h 607693"/>
                <a:gd name="connsiteX11" fmla="*/ 2037100 w 2089844"/>
                <a:gd name="connsiteY11" fmla="*/ 208300 h 607693"/>
                <a:gd name="connsiteX12" fmla="*/ 1832331 w 2089844"/>
                <a:gd name="connsiteY12" fmla="*/ 268318 h 607693"/>
                <a:gd name="connsiteX13" fmla="*/ 1451037 w 2089844"/>
                <a:gd name="connsiteY13" fmla="*/ 296562 h 607693"/>
                <a:gd name="connsiteX14" fmla="*/ 917931 w 2089844"/>
                <a:gd name="connsiteY14" fmla="*/ 257727 h 607693"/>
                <a:gd name="connsiteX15" fmla="*/ 751997 w 2089844"/>
                <a:gd name="connsiteY15" fmla="*/ 204769 h 607693"/>
                <a:gd name="connsiteX16" fmla="*/ 1129761 w 2089844"/>
                <a:gd name="connsiteY16" fmla="*/ 137690 h 607693"/>
                <a:gd name="connsiteX17" fmla="*/ 1737007 w 2089844"/>
                <a:gd name="connsiteY17" fmla="*/ 144751 h 607693"/>
                <a:gd name="connsiteX18" fmla="*/ 2082996 w 2089844"/>
                <a:gd name="connsiteY18" fmla="*/ 225952 h 607693"/>
                <a:gd name="connsiteX19" fmla="*/ 1885288 w 2089844"/>
                <a:gd name="connsiteY19" fmla="*/ 321276 h 607693"/>
                <a:gd name="connsiteX20" fmla="*/ 1482811 w 2089844"/>
                <a:gd name="connsiteY20" fmla="*/ 360111 h 607693"/>
                <a:gd name="connsiteX21" fmla="*/ 928522 w 2089844"/>
                <a:gd name="connsiteY21" fmla="*/ 335398 h 607693"/>
                <a:gd name="connsiteX22" fmla="*/ 737875 w 2089844"/>
                <a:gd name="connsiteY22" fmla="*/ 275379 h 607693"/>
                <a:gd name="connsiteX23" fmla="*/ 1023846 w 2089844"/>
                <a:gd name="connsiteY23" fmla="*/ 211830 h 607693"/>
                <a:gd name="connsiteX24" fmla="*/ 1719355 w 2089844"/>
                <a:gd name="connsiteY24" fmla="*/ 204769 h 607693"/>
                <a:gd name="connsiteX25" fmla="*/ 2068874 w 2089844"/>
                <a:gd name="connsiteY25" fmla="*/ 289501 h 607693"/>
                <a:gd name="connsiteX26" fmla="*/ 1938246 w 2089844"/>
                <a:gd name="connsiteY26" fmla="*/ 388355 h 607693"/>
                <a:gd name="connsiteX27" fmla="*/ 1359244 w 2089844"/>
                <a:gd name="connsiteY27" fmla="*/ 427191 h 607693"/>
                <a:gd name="connsiteX28" fmla="*/ 946175 w 2089844"/>
                <a:gd name="connsiteY28" fmla="*/ 402477 h 607693"/>
                <a:gd name="connsiteX29" fmla="*/ 766119 w 2089844"/>
                <a:gd name="connsiteY29" fmla="*/ 353050 h 607693"/>
                <a:gd name="connsiteX30" fmla="*/ 776711 w 2089844"/>
                <a:gd name="connsiteY30" fmla="*/ 328337 h 607693"/>
                <a:gd name="connsiteX31" fmla="*/ 963827 w 2089844"/>
                <a:gd name="connsiteY31" fmla="*/ 278910 h 607693"/>
                <a:gd name="connsiteX32" fmla="*/ 1405140 w 2089844"/>
                <a:gd name="connsiteY32" fmla="*/ 247135 h 607693"/>
                <a:gd name="connsiteX33" fmla="*/ 1737007 w 2089844"/>
                <a:gd name="connsiteY33" fmla="*/ 268318 h 607693"/>
                <a:gd name="connsiteX34" fmla="*/ 1977081 w 2089844"/>
                <a:gd name="connsiteY34" fmla="*/ 317745 h 607693"/>
                <a:gd name="connsiteX35" fmla="*/ 2068874 w 2089844"/>
                <a:gd name="connsiteY35" fmla="*/ 423660 h 607693"/>
                <a:gd name="connsiteX36" fmla="*/ 1857044 w 2089844"/>
                <a:gd name="connsiteY36" fmla="*/ 494270 h 607693"/>
                <a:gd name="connsiteX37" fmla="*/ 1369835 w 2089844"/>
                <a:gd name="connsiteY37" fmla="*/ 522514 h 607693"/>
                <a:gd name="connsiteX38" fmla="*/ 903809 w 2089844"/>
                <a:gd name="connsiteY38" fmla="*/ 476618 h 607693"/>
                <a:gd name="connsiteX39" fmla="*/ 751997 w 2089844"/>
                <a:gd name="connsiteY39" fmla="*/ 427191 h 607693"/>
                <a:gd name="connsiteX40" fmla="*/ 953236 w 2089844"/>
                <a:gd name="connsiteY40" fmla="*/ 370703 h 607693"/>
                <a:gd name="connsiteX41" fmla="*/ 1624031 w 2089844"/>
                <a:gd name="connsiteY41" fmla="*/ 388355 h 607693"/>
                <a:gd name="connsiteX42" fmla="*/ 1973551 w 2089844"/>
                <a:gd name="connsiteY42" fmla="*/ 409538 h 607693"/>
                <a:gd name="connsiteX43" fmla="*/ 2082996 w 2089844"/>
                <a:gd name="connsiteY43" fmla="*/ 480148 h 607693"/>
                <a:gd name="connsiteX44" fmla="*/ 2022978 w 2089844"/>
                <a:gd name="connsiteY44" fmla="*/ 536636 h 607693"/>
                <a:gd name="connsiteX45" fmla="*/ 1578135 w 2089844"/>
                <a:gd name="connsiteY45" fmla="*/ 603716 h 607693"/>
                <a:gd name="connsiteX46" fmla="*/ 1200371 w 2089844"/>
                <a:gd name="connsiteY46" fmla="*/ 593124 h 607693"/>
                <a:gd name="connsiteX47" fmla="*/ 886157 w 2089844"/>
                <a:gd name="connsiteY47" fmla="*/ 536636 h 607693"/>
                <a:gd name="connsiteX48" fmla="*/ 476617 w 2089844"/>
                <a:gd name="connsiteY48" fmla="*/ 427191 h 607693"/>
                <a:gd name="connsiteX49" fmla="*/ 0 w 2089844"/>
                <a:gd name="connsiteY49" fmla="*/ 285971 h 607693"/>
                <a:gd name="connsiteX0" fmla="*/ 540167 w 2088198"/>
                <a:gd name="connsiteY0" fmla="*/ 0 h 607693"/>
                <a:gd name="connsiteX1" fmla="*/ 1468689 w 2088198"/>
                <a:gd name="connsiteY1" fmla="*/ 10592 h 607693"/>
                <a:gd name="connsiteX2" fmla="*/ 1920593 w 2088198"/>
                <a:gd name="connsiteY2" fmla="*/ 49427 h 607693"/>
                <a:gd name="connsiteX3" fmla="*/ 2086527 w 2088198"/>
                <a:gd name="connsiteY3" fmla="*/ 116507 h 607693"/>
                <a:gd name="connsiteX4" fmla="*/ 1835861 w 2088198"/>
                <a:gd name="connsiteY4" fmla="*/ 208300 h 607693"/>
                <a:gd name="connsiteX5" fmla="*/ 1405140 w 2088198"/>
                <a:gd name="connsiteY5" fmla="*/ 236544 h 607693"/>
                <a:gd name="connsiteX6" fmla="*/ 776711 w 2088198"/>
                <a:gd name="connsiteY6" fmla="*/ 158873 h 607693"/>
                <a:gd name="connsiteX7" fmla="*/ 896748 w 2088198"/>
                <a:gd name="connsiteY7" fmla="*/ 81202 h 607693"/>
                <a:gd name="connsiteX8" fmla="*/ 1391018 w 2088198"/>
                <a:gd name="connsiteY8" fmla="*/ 56488 h 607693"/>
                <a:gd name="connsiteX9" fmla="*/ 1754660 w 2088198"/>
                <a:gd name="connsiteY9" fmla="*/ 74141 h 607693"/>
                <a:gd name="connsiteX10" fmla="*/ 2044161 w 2088198"/>
                <a:gd name="connsiteY10" fmla="*/ 123568 h 607693"/>
                <a:gd name="connsiteX11" fmla="*/ 2037100 w 2088198"/>
                <a:gd name="connsiteY11" fmla="*/ 208300 h 607693"/>
                <a:gd name="connsiteX12" fmla="*/ 1832331 w 2088198"/>
                <a:gd name="connsiteY12" fmla="*/ 268318 h 607693"/>
                <a:gd name="connsiteX13" fmla="*/ 1451037 w 2088198"/>
                <a:gd name="connsiteY13" fmla="*/ 296562 h 607693"/>
                <a:gd name="connsiteX14" fmla="*/ 917931 w 2088198"/>
                <a:gd name="connsiteY14" fmla="*/ 257727 h 607693"/>
                <a:gd name="connsiteX15" fmla="*/ 751997 w 2088198"/>
                <a:gd name="connsiteY15" fmla="*/ 204769 h 607693"/>
                <a:gd name="connsiteX16" fmla="*/ 1129761 w 2088198"/>
                <a:gd name="connsiteY16" fmla="*/ 137690 h 607693"/>
                <a:gd name="connsiteX17" fmla="*/ 1737007 w 2088198"/>
                <a:gd name="connsiteY17" fmla="*/ 144751 h 607693"/>
                <a:gd name="connsiteX18" fmla="*/ 2082996 w 2088198"/>
                <a:gd name="connsiteY18" fmla="*/ 225952 h 607693"/>
                <a:gd name="connsiteX19" fmla="*/ 1885288 w 2088198"/>
                <a:gd name="connsiteY19" fmla="*/ 321276 h 607693"/>
                <a:gd name="connsiteX20" fmla="*/ 1482811 w 2088198"/>
                <a:gd name="connsiteY20" fmla="*/ 360111 h 607693"/>
                <a:gd name="connsiteX21" fmla="*/ 928522 w 2088198"/>
                <a:gd name="connsiteY21" fmla="*/ 335398 h 607693"/>
                <a:gd name="connsiteX22" fmla="*/ 737875 w 2088198"/>
                <a:gd name="connsiteY22" fmla="*/ 275379 h 607693"/>
                <a:gd name="connsiteX23" fmla="*/ 1023846 w 2088198"/>
                <a:gd name="connsiteY23" fmla="*/ 211830 h 607693"/>
                <a:gd name="connsiteX24" fmla="*/ 1719355 w 2088198"/>
                <a:gd name="connsiteY24" fmla="*/ 204769 h 607693"/>
                <a:gd name="connsiteX25" fmla="*/ 2068874 w 2088198"/>
                <a:gd name="connsiteY25" fmla="*/ 289501 h 607693"/>
                <a:gd name="connsiteX26" fmla="*/ 1938246 w 2088198"/>
                <a:gd name="connsiteY26" fmla="*/ 388355 h 607693"/>
                <a:gd name="connsiteX27" fmla="*/ 1359244 w 2088198"/>
                <a:gd name="connsiteY27" fmla="*/ 427191 h 607693"/>
                <a:gd name="connsiteX28" fmla="*/ 946175 w 2088198"/>
                <a:gd name="connsiteY28" fmla="*/ 402477 h 607693"/>
                <a:gd name="connsiteX29" fmla="*/ 766119 w 2088198"/>
                <a:gd name="connsiteY29" fmla="*/ 353050 h 607693"/>
                <a:gd name="connsiteX30" fmla="*/ 776711 w 2088198"/>
                <a:gd name="connsiteY30" fmla="*/ 328337 h 607693"/>
                <a:gd name="connsiteX31" fmla="*/ 963827 w 2088198"/>
                <a:gd name="connsiteY31" fmla="*/ 278910 h 607693"/>
                <a:gd name="connsiteX32" fmla="*/ 1405140 w 2088198"/>
                <a:gd name="connsiteY32" fmla="*/ 247135 h 607693"/>
                <a:gd name="connsiteX33" fmla="*/ 1737007 w 2088198"/>
                <a:gd name="connsiteY33" fmla="*/ 268318 h 607693"/>
                <a:gd name="connsiteX34" fmla="*/ 1977081 w 2088198"/>
                <a:gd name="connsiteY34" fmla="*/ 317745 h 607693"/>
                <a:gd name="connsiteX35" fmla="*/ 2068874 w 2088198"/>
                <a:gd name="connsiteY35" fmla="*/ 423660 h 607693"/>
                <a:gd name="connsiteX36" fmla="*/ 1857044 w 2088198"/>
                <a:gd name="connsiteY36" fmla="*/ 494270 h 607693"/>
                <a:gd name="connsiteX37" fmla="*/ 1369835 w 2088198"/>
                <a:gd name="connsiteY37" fmla="*/ 522514 h 607693"/>
                <a:gd name="connsiteX38" fmla="*/ 903809 w 2088198"/>
                <a:gd name="connsiteY38" fmla="*/ 476618 h 607693"/>
                <a:gd name="connsiteX39" fmla="*/ 751997 w 2088198"/>
                <a:gd name="connsiteY39" fmla="*/ 427191 h 607693"/>
                <a:gd name="connsiteX40" fmla="*/ 953236 w 2088198"/>
                <a:gd name="connsiteY40" fmla="*/ 370703 h 607693"/>
                <a:gd name="connsiteX41" fmla="*/ 1624031 w 2088198"/>
                <a:gd name="connsiteY41" fmla="*/ 388355 h 607693"/>
                <a:gd name="connsiteX42" fmla="*/ 1973551 w 2088198"/>
                <a:gd name="connsiteY42" fmla="*/ 409538 h 607693"/>
                <a:gd name="connsiteX43" fmla="*/ 2082996 w 2088198"/>
                <a:gd name="connsiteY43" fmla="*/ 480148 h 607693"/>
                <a:gd name="connsiteX44" fmla="*/ 2022978 w 2088198"/>
                <a:gd name="connsiteY44" fmla="*/ 536636 h 607693"/>
                <a:gd name="connsiteX45" fmla="*/ 1578135 w 2088198"/>
                <a:gd name="connsiteY45" fmla="*/ 603716 h 607693"/>
                <a:gd name="connsiteX46" fmla="*/ 1200371 w 2088198"/>
                <a:gd name="connsiteY46" fmla="*/ 593124 h 607693"/>
                <a:gd name="connsiteX47" fmla="*/ 886157 w 2088198"/>
                <a:gd name="connsiteY47" fmla="*/ 536636 h 607693"/>
                <a:gd name="connsiteX48" fmla="*/ 476617 w 2088198"/>
                <a:gd name="connsiteY48" fmla="*/ 427191 h 607693"/>
                <a:gd name="connsiteX49" fmla="*/ 0 w 2088198"/>
                <a:gd name="connsiteY49" fmla="*/ 285971 h 607693"/>
                <a:gd name="connsiteX0" fmla="*/ 540167 w 2088198"/>
                <a:gd name="connsiteY0" fmla="*/ 0 h 607693"/>
                <a:gd name="connsiteX1" fmla="*/ 1468689 w 2088198"/>
                <a:gd name="connsiteY1" fmla="*/ 10592 h 607693"/>
                <a:gd name="connsiteX2" fmla="*/ 1920593 w 2088198"/>
                <a:gd name="connsiteY2" fmla="*/ 49427 h 607693"/>
                <a:gd name="connsiteX3" fmla="*/ 2086527 w 2088198"/>
                <a:gd name="connsiteY3" fmla="*/ 116507 h 607693"/>
                <a:gd name="connsiteX4" fmla="*/ 1835861 w 2088198"/>
                <a:gd name="connsiteY4" fmla="*/ 208300 h 607693"/>
                <a:gd name="connsiteX5" fmla="*/ 1405140 w 2088198"/>
                <a:gd name="connsiteY5" fmla="*/ 236544 h 607693"/>
                <a:gd name="connsiteX6" fmla="*/ 776711 w 2088198"/>
                <a:gd name="connsiteY6" fmla="*/ 158873 h 607693"/>
                <a:gd name="connsiteX7" fmla="*/ 896748 w 2088198"/>
                <a:gd name="connsiteY7" fmla="*/ 81202 h 607693"/>
                <a:gd name="connsiteX8" fmla="*/ 1391018 w 2088198"/>
                <a:gd name="connsiteY8" fmla="*/ 56488 h 607693"/>
                <a:gd name="connsiteX9" fmla="*/ 1754660 w 2088198"/>
                <a:gd name="connsiteY9" fmla="*/ 74141 h 607693"/>
                <a:gd name="connsiteX10" fmla="*/ 2044161 w 2088198"/>
                <a:gd name="connsiteY10" fmla="*/ 123568 h 607693"/>
                <a:gd name="connsiteX11" fmla="*/ 2037100 w 2088198"/>
                <a:gd name="connsiteY11" fmla="*/ 208300 h 607693"/>
                <a:gd name="connsiteX12" fmla="*/ 1832331 w 2088198"/>
                <a:gd name="connsiteY12" fmla="*/ 268318 h 607693"/>
                <a:gd name="connsiteX13" fmla="*/ 1451037 w 2088198"/>
                <a:gd name="connsiteY13" fmla="*/ 296562 h 607693"/>
                <a:gd name="connsiteX14" fmla="*/ 917931 w 2088198"/>
                <a:gd name="connsiteY14" fmla="*/ 257727 h 607693"/>
                <a:gd name="connsiteX15" fmla="*/ 751997 w 2088198"/>
                <a:gd name="connsiteY15" fmla="*/ 204769 h 607693"/>
                <a:gd name="connsiteX16" fmla="*/ 1129761 w 2088198"/>
                <a:gd name="connsiteY16" fmla="*/ 137690 h 607693"/>
                <a:gd name="connsiteX17" fmla="*/ 1737007 w 2088198"/>
                <a:gd name="connsiteY17" fmla="*/ 144751 h 607693"/>
                <a:gd name="connsiteX18" fmla="*/ 2082996 w 2088198"/>
                <a:gd name="connsiteY18" fmla="*/ 225952 h 607693"/>
                <a:gd name="connsiteX19" fmla="*/ 1885288 w 2088198"/>
                <a:gd name="connsiteY19" fmla="*/ 321276 h 607693"/>
                <a:gd name="connsiteX20" fmla="*/ 1482811 w 2088198"/>
                <a:gd name="connsiteY20" fmla="*/ 360111 h 607693"/>
                <a:gd name="connsiteX21" fmla="*/ 928522 w 2088198"/>
                <a:gd name="connsiteY21" fmla="*/ 335398 h 607693"/>
                <a:gd name="connsiteX22" fmla="*/ 737875 w 2088198"/>
                <a:gd name="connsiteY22" fmla="*/ 275379 h 607693"/>
                <a:gd name="connsiteX23" fmla="*/ 1023846 w 2088198"/>
                <a:gd name="connsiteY23" fmla="*/ 211830 h 607693"/>
                <a:gd name="connsiteX24" fmla="*/ 1719355 w 2088198"/>
                <a:gd name="connsiteY24" fmla="*/ 204769 h 607693"/>
                <a:gd name="connsiteX25" fmla="*/ 2068874 w 2088198"/>
                <a:gd name="connsiteY25" fmla="*/ 289501 h 607693"/>
                <a:gd name="connsiteX26" fmla="*/ 1938246 w 2088198"/>
                <a:gd name="connsiteY26" fmla="*/ 388355 h 607693"/>
                <a:gd name="connsiteX27" fmla="*/ 1359244 w 2088198"/>
                <a:gd name="connsiteY27" fmla="*/ 427191 h 607693"/>
                <a:gd name="connsiteX28" fmla="*/ 946175 w 2088198"/>
                <a:gd name="connsiteY28" fmla="*/ 402477 h 607693"/>
                <a:gd name="connsiteX29" fmla="*/ 766119 w 2088198"/>
                <a:gd name="connsiteY29" fmla="*/ 353050 h 607693"/>
                <a:gd name="connsiteX30" fmla="*/ 776711 w 2088198"/>
                <a:gd name="connsiteY30" fmla="*/ 328337 h 607693"/>
                <a:gd name="connsiteX31" fmla="*/ 963827 w 2088198"/>
                <a:gd name="connsiteY31" fmla="*/ 278910 h 607693"/>
                <a:gd name="connsiteX32" fmla="*/ 1405140 w 2088198"/>
                <a:gd name="connsiteY32" fmla="*/ 247135 h 607693"/>
                <a:gd name="connsiteX33" fmla="*/ 1737007 w 2088198"/>
                <a:gd name="connsiteY33" fmla="*/ 268318 h 607693"/>
                <a:gd name="connsiteX34" fmla="*/ 1977081 w 2088198"/>
                <a:gd name="connsiteY34" fmla="*/ 317745 h 607693"/>
                <a:gd name="connsiteX35" fmla="*/ 2068874 w 2088198"/>
                <a:gd name="connsiteY35" fmla="*/ 423660 h 607693"/>
                <a:gd name="connsiteX36" fmla="*/ 1857044 w 2088198"/>
                <a:gd name="connsiteY36" fmla="*/ 494270 h 607693"/>
                <a:gd name="connsiteX37" fmla="*/ 1369835 w 2088198"/>
                <a:gd name="connsiteY37" fmla="*/ 522514 h 607693"/>
                <a:gd name="connsiteX38" fmla="*/ 903809 w 2088198"/>
                <a:gd name="connsiteY38" fmla="*/ 476618 h 607693"/>
                <a:gd name="connsiteX39" fmla="*/ 751997 w 2088198"/>
                <a:gd name="connsiteY39" fmla="*/ 427191 h 607693"/>
                <a:gd name="connsiteX40" fmla="*/ 953236 w 2088198"/>
                <a:gd name="connsiteY40" fmla="*/ 370703 h 607693"/>
                <a:gd name="connsiteX41" fmla="*/ 1624031 w 2088198"/>
                <a:gd name="connsiteY41" fmla="*/ 388355 h 607693"/>
                <a:gd name="connsiteX42" fmla="*/ 1973551 w 2088198"/>
                <a:gd name="connsiteY42" fmla="*/ 409538 h 607693"/>
                <a:gd name="connsiteX43" fmla="*/ 2082996 w 2088198"/>
                <a:gd name="connsiteY43" fmla="*/ 480148 h 607693"/>
                <a:gd name="connsiteX44" fmla="*/ 2022978 w 2088198"/>
                <a:gd name="connsiteY44" fmla="*/ 536636 h 607693"/>
                <a:gd name="connsiteX45" fmla="*/ 1578135 w 2088198"/>
                <a:gd name="connsiteY45" fmla="*/ 603716 h 607693"/>
                <a:gd name="connsiteX46" fmla="*/ 1200371 w 2088198"/>
                <a:gd name="connsiteY46" fmla="*/ 593124 h 607693"/>
                <a:gd name="connsiteX47" fmla="*/ 886157 w 2088198"/>
                <a:gd name="connsiteY47" fmla="*/ 536636 h 607693"/>
                <a:gd name="connsiteX48" fmla="*/ 476617 w 2088198"/>
                <a:gd name="connsiteY48" fmla="*/ 427191 h 607693"/>
                <a:gd name="connsiteX49" fmla="*/ 0 w 2088198"/>
                <a:gd name="connsiteY49" fmla="*/ 285971 h 607693"/>
                <a:gd name="connsiteX0" fmla="*/ 540167 w 2088198"/>
                <a:gd name="connsiteY0" fmla="*/ 0 h 599475"/>
                <a:gd name="connsiteX1" fmla="*/ 1468689 w 2088198"/>
                <a:gd name="connsiteY1" fmla="*/ 10592 h 599475"/>
                <a:gd name="connsiteX2" fmla="*/ 1920593 w 2088198"/>
                <a:gd name="connsiteY2" fmla="*/ 49427 h 599475"/>
                <a:gd name="connsiteX3" fmla="*/ 2086527 w 2088198"/>
                <a:gd name="connsiteY3" fmla="*/ 116507 h 599475"/>
                <a:gd name="connsiteX4" fmla="*/ 1835861 w 2088198"/>
                <a:gd name="connsiteY4" fmla="*/ 208300 h 599475"/>
                <a:gd name="connsiteX5" fmla="*/ 1405140 w 2088198"/>
                <a:gd name="connsiteY5" fmla="*/ 236544 h 599475"/>
                <a:gd name="connsiteX6" fmla="*/ 776711 w 2088198"/>
                <a:gd name="connsiteY6" fmla="*/ 158873 h 599475"/>
                <a:gd name="connsiteX7" fmla="*/ 896748 w 2088198"/>
                <a:gd name="connsiteY7" fmla="*/ 81202 h 599475"/>
                <a:gd name="connsiteX8" fmla="*/ 1391018 w 2088198"/>
                <a:gd name="connsiteY8" fmla="*/ 56488 h 599475"/>
                <a:gd name="connsiteX9" fmla="*/ 1754660 w 2088198"/>
                <a:gd name="connsiteY9" fmla="*/ 74141 h 599475"/>
                <a:gd name="connsiteX10" fmla="*/ 2044161 w 2088198"/>
                <a:gd name="connsiteY10" fmla="*/ 123568 h 599475"/>
                <a:gd name="connsiteX11" fmla="*/ 2037100 w 2088198"/>
                <a:gd name="connsiteY11" fmla="*/ 208300 h 599475"/>
                <a:gd name="connsiteX12" fmla="*/ 1832331 w 2088198"/>
                <a:gd name="connsiteY12" fmla="*/ 268318 h 599475"/>
                <a:gd name="connsiteX13" fmla="*/ 1451037 w 2088198"/>
                <a:gd name="connsiteY13" fmla="*/ 296562 h 599475"/>
                <a:gd name="connsiteX14" fmla="*/ 917931 w 2088198"/>
                <a:gd name="connsiteY14" fmla="*/ 257727 h 599475"/>
                <a:gd name="connsiteX15" fmla="*/ 751997 w 2088198"/>
                <a:gd name="connsiteY15" fmla="*/ 204769 h 599475"/>
                <a:gd name="connsiteX16" fmla="*/ 1129761 w 2088198"/>
                <a:gd name="connsiteY16" fmla="*/ 137690 h 599475"/>
                <a:gd name="connsiteX17" fmla="*/ 1737007 w 2088198"/>
                <a:gd name="connsiteY17" fmla="*/ 144751 h 599475"/>
                <a:gd name="connsiteX18" fmla="*/ 2082996 w 2088198"/>
                <a:gd name="connsiteY18" fmla="*/ 225952 h 599475"/>
                <a:gd name="connsiteX19" fmla="*/ 1885288 w 2088198"/>
                <a:gd name="connsiteY19" fmla="*/ 321276 h 599475"/>
                <a:gd name="connsiteX20" fmla="*/ 1482811 w 2088198"/>
                <a:gd name="connsiteY20" fmla="*/ 360111 h 599475"/>
                <a:gd name="connsiteX21" fmla="*/ 928522 w 2088198"/>
                <a:gd name="connsiteY21" fmla="*/ 335398 h 599475"/>
                <a:gd name="connsiteX22" fmla="*/ 737875 w 2088198"/>
                <a:gd name="connsiteY22" fmla="*/ 275379 h 599475"/>
                <a:gd name="connsiteX23" fmla="*/ 1023846 w 2088198"/>
                <a:gd name="connsiteY23" fmla="*/ 211830 h 599475"/>
                <a:gd name="connsiteX24" fmla="*/ 1719355 w 2088198"/>
                <a:gd name="connsiteY24" fmla="*/ 204769 h 599475"/>
                <a:gd name="connsiteX25" fmla="*/ 2068874 w 2088198"/>
                <a:gd name="connsiteY25" fmla="*/ 289501 h 599475"/>
                <a:gd name="connsiteX26" fmla="*/ 1938246 w 2088198"/>
                <a:gd name="connsiteY26" fmla="*/ 388355 h 599475"/>
                <a:gd name="connsiteX27" fmla="*/ 1359244 w 2088198"/>
                <a:gd name="connsiteY27" fmla="*/ 427191 h 599475"/>
                <a:gd name="connsiteX28" fmla="*/ 946175 w 2088198"/>
                <a:gd name="connsiteY28" fmla="*/ 402477 h 599475"/>
                <a:gd name="connsiteX29" fmla="*/ 766119 w 2088198"/>
                <a:gd name="connsiteY29" fmla="*/ 353050 h 599475"/>
                <a:gd name="connsiteX30" fmla="*/ 776711 w 2088198"/>
                <a:gd name="connsiteY30" fmla="*/ 328337 h 599475"/>
                <a:gd name="connsiteX31" fmla="*/ 963827 w 2088198"/>
                <a:gd name="connsiteY31" fmla="*/ 278910 h 599475"/>
                <a:gd name="connsiteX32" fmla="*/ 1405140 w 2088198"/>
                <a:gd name="connsiteY32" fmla="*/ 247135 h 599475"/>
                <a:gd name="connsiteX33" fmla="*/ 1737007 w 2088198"/>
                <a:gd name="connsiteY33" fmla="*/ 268318 h 599475"/>
                <a:gd name="connsiteX34" fmla="*/ 1977081 w 2088198"/>
                <a:gd name="connsiteY34" fmla="*/ 317745 h 599475"/>
                <a:gd name="connsiteX35" fmla="*/ 2068874 w 2088198"/>
                <a:gd name="connsiteY35" fmla="*/ 423660 h 599475"/>
                <a:gd name="connsiteX36" fmla="*/ 1857044 w 2088198"/>
                <a:gd name="connsiteY36" fmla="*/ 494270 h 599475"/>
                <a:gd name="connsiteX37" fmla="*/ 1369835 w 2088198"/>
                <a:gd name="connsiteY37" fmla="*/ 522514 h 599475"/>
                <a:gd name="connsiteX38" fmla="*/ 903809 w 2088198"/>
                <a:gd name="connsiteY38" fmla="*/ 476618 h 599475"/>
                <a:gd name="connsiteX39" fmla="*/ 751997 w 2088198"/>
                <a:gd name="connsiteY39" fmla="*/ 427191 h 599475"/>
                <a:gd name="connsiteX40" fmla="*/ 953236 w 2088198"/>
                <a:gd name="connsiteY40" fmla="*/ 370703 h 599475"/>
                <a:gd name="connsiteX41" fmla="*/ 1624031 w 2088198"/>
                <a:gd name="connsiteY41" fmla="*/ 388355 h 599475"/>
                <a:gd name="connsiteX42" fmla="*/ 1973551 w 2088198"/>
                <a:gd name="connsiteY42" fmla="*/ 409538 h 599475"/>
                <a:gd name="connsiteX43" fmla="*/ 2082996 w 2088198"/>
                <a:gd name="connsiteY43" fmla="*/ 480148 h 599475"/>
                <a:gd name="connsiteX44" fmla="*/ 2022978 w 2088198"/>
                <a:gd name="connsiteY44" fmla="*/ 536636 h 599475"/>
                <a:gd name="connsiteX45" fmla="*/ 1554323 w 2088198"/>
                <a:gd name="connsiteY45" fmla="*/ 591810 h 599475"/>
                <a:gd name="connsiteX46" fmla="*/ 1200371 w 2088198"/>
                <a:gd name="connsiteY46" fmla="*/ 593124 h 599475"/>
                <a:gd name="connsiteX47" fmla="*/ 886157 w 2088198"/>
                <a:gd name="connsiteY47" fmla="*/ 536636 h 599475"/>
                <a:gd name="connsiteX48" fmla="*/ 476617 w 2088198"/>
                <a:gd name="connsiteY48" fmla="*/ 427191 h 599475"/>
                <a:gd name="connsiteX49" fmla="*/ 0 w 2088198"/>
                <a:gd name="connsiteY49" fmla="*/ 285971 h 599475"/>
                <a:gd name="connsiteX0" fmla="*/ 540167 w 2088198"/>
                <a:gd name="connsiteY0" fmla="*/ 0 h 599475"/>
                <a:gd name="connsiteX1" fmla="*/ 1468689 w 2088198"/>
                <a:gd name="connsiteY1" fmla="*/ 10592 h 599475"/>
                <a:gd name="connsiteX2" fmla="*/ 1920593 w 2088198"/>
                <a:gd name="connsiteY2" fmla="*/ 49427 h 599475"/>
                <a:gd name="connsiteX3" fmla="*/ 2086527 w 2088198"/>
                <a:gd name="connsiteY3" fmla="*/ 116507 h 599475"/>
                <a:gd name="connsiteX4" fmla="*/ 1835861 w 2088198"/>
                <a:gd name="connsiteY4" fmla="*/ 208300 h 599475"/>
                <a:gd name="connsiteX5" fmla="*/ 1405140 w 2088198"/>
                <a:gd name="connsiteY5" fmla="*/ 236544 h 599475"/>
                <a:gd name="connsiteX6" fmla="*/ 776711 w 2088198"/>
                <a:gd name="connsiteY6" fmla="*/ 158873 h 599475"/>
                <a:gd name="connsiteX7" fmla="*/ 896748 w 2088198"/>
                <a:gd name="connsiteY7" fmla="*/ 81202 h 599475"/>
                <a:gd name="connsiteX8" fmla="*/ 1391018 w 2088198"/>
                <a:gd name="connsiteY8" fmla="*/ 56488 h 599475"/>
                <a:gd name="connsiteX9" fmla="*/ 1754660 w 2088198"/>
                <a:gd name="connsiteY9" fmla="*/ 74141 h 599475"/>
                <a:gd name="connsiteX10" fmla="*/ 2044161 w 2088198"/>
                <a:gd name="connsiteY10" fmla="*/ 123568 h 599475"/>
                <a:gd name="connsiteX11" fmla="*/ 2037100 w 2088198"/>
                <a:gd name="connsiteY11" fmla="*/ 208300 h 599475"/>
                <a:gd name="connsiteX12" fmla="*/ 1832331 w 2088198"/>
                <a:gd name="connsiteY12" fmla="*/ 268318 h 599475"/>
                <a:gd name="connsiteX13" fmla="*/ 1451037 w 2088198"/>
                <a:gd name="connsiteY13" fmla="*/ 296562 h 599475"/>
                <a:gd name="connsiteX14" fmla="*/ 917931 w 2088198"/>
                <a:gd name="connsiteY14" fmla="*/ 257727 h 599475"/>
                <a:gd name="connsiteX15" fmla="*/ 751997 w 2088198"/>
                <a:gd name="connsiteY15" fmla="*/ 204769 h 599475"/>
                <a:gd name="connsiteX16" fmla="*/ 1129761 w 2088198"/>
                <a:gd name="connsiteY16" fmla="*/ 137690 h 599475"/>
                <a:gd name="connsiteX17" fmla="*/ 1737007 w 2088198"/>
                <a:gd name="connsiteY17" fmla="*/ 144751 h 599475"/>
                <a:gd name="connsiteX18" fmla="*/ 2082996 w 2088198"/>
                <a:gd name="connsiteY18" fmla="*/ 225952 h 599475"/>
                <a:gd name="connsiteX19" fmla="*/ 1885288 w 2088198"/>
                <a:gd name="connsiteY19" fmla="*/ 321276 h 599475"/>
                <a:gd name="connsiteX20" fmla="*/ 1482811 w 2088198"/>
                <a:gd name="connsiteY20" fmla="*/ 360111 h 599475"/>
                <a:gd name="connsiteX21" fmla="*/ 928522 w 2088198"/>
                <a:gd name="connsiteY21" fmla="*/ 335398 h 599475"/>
                <a:gd name="connsiteX22" fmla="*/ 737875 w 2088198"/>
                <a:gd name="connsiteY22" fmla="*/ 275379 h 599475"/>
                <a:gd name="connsiteX23" fmla="*/ 1023846 w 2088198"/>
                <a:gd name="connsiteY23" fmla="*/ 211830 h 599475"/>
                <a:gd name="connsiteX24" fmla="*/ 1719355 w 2088198"/>
                <a:gd name="connsiteY24" fmla="*/ 204769 h 599475"/>
                <a:gd name="connsiteX25" fmla="*/ 2068874 w 2088198"/>
                <a:gd name="connsiteY25" fmla="*/ 289501 h 599475"/>
                <a:gd name="connsiteX26" fmla="*/ 1938246 w 2088198"/>
                <a:gd name="connsiteY26" fmla="*/ 388355 h 599475"/>
                <a:gd name="connsiteX27" fmla="*/ 1359244 w 2088198"/>
                <a:gd name="connsiteY27" fmla="*/ 427191 h 599475"/>
                <a:gd name="connsiteX28" fmla="*/ 946175 w 2088198"/>
                <a:gd name="connsiteY28" fmla="*/ 402477 h 599475"/>
                <a:gd name="connsiteX29" fmla="*/ 766119 w 2088198"/>
                <a:gd name="connsiteY29" fmla="*/ 353050 h 599475"/>
                <a:gd name="connsiteX30" fmla="*/ 776711 w 2088198"/>
                <a:gd name="connsiteY30" fmla="*/ 328337 h 599475"/>
                <a:gd name="connsiteX31" fmla="*/ 963827 w 2088198"/>
                <a:gd name="connsiteY31" fmla="*/ 278910 h 599475"/>
                <a:gd name="connsiteX32" fmla="*/ 1405140 w 2088198"/>
                <a:gd name="connsiteY32" fmla="*/ 247135 h 599475"/>
                <a:gd name="connsiteX33" fmla="*/ 1737007 w 2088198"/>
                <a:gd name="connsiteY33" fmla="*/ 268318 h 599475"/>
                <a:gd name="connsiteX34" fmla="*/ 1977081 w 2088198"/>
                <a:gd name="connsiteY34" fmla="*/ 317745 h 599475"/>
                <a:gd name="connsiteX35" fmla="*/ 2068874 w 2088198"/>
                <a:gd name="connsiteY35" fmla="*/ 423660 h 599475"/>
                <a:gd name="connsiteX36" fmla="*/ 1857044 w 2088198"/>
                <a:gd name="connsiteY36" fmla="*/ 494270 h 599475"/>
                <a:gd name="connsiteX37" fmla="*/ 1369835 w 2088198"/>
                <a:gd name="connsiteY37" fmla="*/ 522514 h 599475"/>
                <a:gd name="connsiteX38" fmla="*/ 903809 w 2088198"/>
                <a:gd name="connsiteY38" fmla="*/ 476618 h 599475"/>
                <a:gd name="connsiteX39" fmla="*/ 751997 w 2088198"/>
                <a:gd name="connsiteY39" fmla="*/ 427191 h 599475"/>
                <a:gd name="connsiteX40" fmla="*/ 953236 w 2088198"/>
                <a:gd name="connsiteY40" fmla="*/ 370703 h 599475"/>
                <a:gd name="connsiteX41" fmla="*/ 1624031 w 2088198"/>
                <a:gd name="connsiteY41" fmla="*/ 388355 h 599475"/>
                <a:gd name="connsiteX42" fmla="*/ 1973551 w 2088198"/>
                <a:gd name="connsiteY42" fmla="*/ 409538 h 599475"/>
                <a:gd name="connsiteX43" fmla="*/ 2082996 w 2088198"/>
                <a:gd name="connsiteY43" fmla="*/ 480148 h 599475"/>
                <a:gd name="connsiteX44" fmla="*/ 2022978 w 2088198"/>
                <a:gd name="connsiteY44" fmla="*/ 536636 h 599475"/>
                <a:gd name="connsiteX45" fmla="*/ 1554323 w 2088198"/>
                <a:gd name="connsiteY45" fmla="*/ 591810 h 599475"/>
                <a:gd name="connsiteX46" fmla="*/ 1200371 w 2088198"/>
                <a:gd name="connsiteY46" fmla="*/ 593124 h 599475"/>
                <a:gd name="connsiteX47" fmla="*/ 886157 w 2088198"/>
                <a:gd name="connsiteY47" fmla="*/ 536636 h 599475"/>
                <a:gd name="connsiteX48" fmla="*/ 476617 w 2088198"/>
                <a:gd name="connsiteY48" fmla="*/ 427191 h 599475"/>
                <a:gd name="connsiteX49" fmla="*/ 0 w 2088198"/>
                <a:gd name="connsiteY49" fmla="*/ 285971 h 599475"/>
                <a:gd name="connsiteX0" fmla="*/ 540167 w 2088198"/>
                <a:gd name="connsiteY0" fmla="*/ 0 h 599475"/>
                <a:gd name="connsiteX1" fmla="*/ 1468689 w 2088198"/>
                <a:gd name="connsiteY1" fmla="*/ 10592 h 599475"/>
                <a:gd name="connsiteX2" fmla="*/ 1920593 w 2088198"/>
                <a:gd name="connsiteY2" fmla="*/ 49427 h 599475"/>
                <a:gd name="connsiteX3" fmla="*/ 2086527 w 2088198"/>
                <a:gd name="connsiteY3" fmla="*/ 116507 h 599475"/>
                <a:gd name="connsiteX4" fmla="*/ 1835861 w 2088198"/>
                <a:gd name="connsiteY4" fmla="*/ 208300 h 599475"/>
                <a:gd name="connsiteX5" fmla="*/ 1405140 w 2088198"/>
                <a:gd name="connsiteY5" fmla="*/ 236544 h 599475"/>
                <a:gd name="connsiteX6" fmla="*/ 776711 w 2088198"/>
                <a:gd name="connsiteY6" fmla="*/ 158873 h 599475"/>
                <a:gd name="connsiteX7" fmla="*/ 896748 w 2088198"/>
                <a:gd name="connsiteY7" fmla="*/ 81202 h 599475"/>
                <a:gd name="connsiteX8" fmla="*/ 1391018 w 2088198"/>
                <a:gd name="connsiteY8" fmla="*/ 56488 h 599475"/>
                <a:gd name="connsiteX9" fmla="*/ 1754660 w 2088198"/>
                <a:gd name="connsiteY9" fmla="*/ 74141 h 599475"/>
                <a:gd name="connsiteX10" fmla="*/ 2044161 w 2088198"/>
                <a:gd name="connsiteY10" fmla="*/ 123568 h 599475"/>
                <a:gd name="connsiteX11" fmla="*/ 2037100 w 2088198"/>
                <a:gd name="connsiteY11" fmla="*/ 208300 h 599475"/>
                <a:gd name="connsiteX12" fmla="*/ 1832331 w 2088198"/>
                <a:gd name="connsiteY12" fmla="*/ 268318 h 599475"/>
                <a:gd name="connsiteX13" fmla="*/ 1451037 w 2088198"/>
                <a:gd name="connsiteY13" fmla="*/ 296562 h 599475"/>
                <a:gd name="connsiteX14" fmla="*/ 917931 w 2088198"/>
                <a:gd name="connsiteY14" fmla="*/ 257727 h 599475"/>
                <a:gd name="connsiteX15" fmla="*/ 751997 w 2088198"/>
                <a:gd name="connsiteY15" fmla="*/ 204769 h 599475"/>
                <a:gd name="connsiteX16" fmla="*/ 1129761 w 2088198"/>
                <a:gd name="connsiteY16" fmla="*/ 137690 h 599475"/>
                <a:gd name="connsiteX17" fmla="*/ 1737007 w 2088198"/>
                <a:gd name="connsiteY17" fmla="*/ 144751 h 599475"/>
                <a:gd name="connsiteX18" fmla="*/ 2082996 w 2088198"/>
                <a:gd name="connsiteY18" fmla="*/ 225952 h 599475"/>
                <a:gd name="connsiteX19" fmla="*/ 1885288 w 2088198"/>
                <a:gd name="connsiteY19" fmla="*/ 321276 h 599475"/>
                <a:gd name="connsiteX20" fmla="*/ 1482811 w 2088198"/>
                <a:gd name="connsiteY20" fmla="*/ 360111 h 599475"/>
                <a:gd name="connsiteX21" fmla="*/ 928522 w 2088198"/>
                <a:gd name="connsiteY21" fmla="*/ 335398 h 599475"/>
                <a:gd name="connsiteX22" fmla="*/ 737875 w 2088198"/>
                <a:gd name="connsiteY22" fmla="*/ 275379 h 599475"/>
                <a:gd name="connsiteX23" fmla="*/ 1023846 w 2088198"/>
                <a:gd name="connsiteY23" fmla="*/ 211830 h 599475"/>
                <a:gd name="connsiteX24" fmla="*/ 1719355 w 2088198"/>
                <a:gd name="connsiteY24" fmla="*/ 204769 h 599475"/>
                <a:gd name="connsiteX25" fmla="*/ 2068874 w 2088198"/>
                <a:gd name="connsiteY25" fmla="*/ 289501 h 599475"/>
                <a:gd name="connsiteX26" fmla="*/ 1938246 w 2088198"/>
                <a:gd name="connsiteY26" fmla="*/ 388355 h 599475"/>
                <a:gd name="connsiteX27" fmla="*/ 1359244 w 2088198"/>
                <a:gd name="connsiteY27" fmla="*/ 427191 h 599475"/>
                <a:gd name="connsiteX28" fmla="*/ 946175 w 2088198"/>
                <a:gd name="connsiteY28" fmla="*/ 402477 h 599475"/>
                <a:gd name="connsiteX29" fmla="*/ 766119 w 2088198"/>
                <a:gd name="connsiteY29" fmla="*/ 353050 h 599475"/>
                <a:gd name="connsiteX30" fmla="*/ 776711 w 2088198"/>
                <a:gd name="connsiteY30" fmla="*/ 328337 h 599475"/>
                <a:gd name="connsiteX31" fmla="*/ 963827 w 2088198"/>
                <a:gd name="connsiteY31" fmla="*/ 278910 h 599475"/>
                <a:gd name="connsiteX32" fmla="*/ 1405140 w 2088198"/>
                <a:gd name="connsiteY32" fmla="*/ 247135 h 599475"/>
                <a:gd name="connsiteX33" fmla="*/ 1737007 w 2088198"/>
                <a:gd name="connsiteY33" fmla="*/ 268318 h 599475"/>
                <a:gd name="connsiteX34" fmla="*/ 1977081 w 2088198"/>
                <a:gd name="connsiteY34" fmla="*/ 317745 h 599475"/>
                <a:gd name="connsiteX35" fmla="*/ 2068874 w 2088198"/>
                <a:gd name="connsiteY35" fmla="*/ 423660 h 599475"/>
                <a:gd name="connsiteX36" fmla="*/ 1857044 w 2088198"/>
                <a:gd name="connsiteY36" fmla="*/ 494270 h 599475"/>
                <a:gd name="connsiteX37" fmla="*/ 1369835 w 2088198"/>
                <a:gd name="connsiteY37" fmla="*/ 522514 h 599475"/>
                <a:gd name="connsiteX38" fmla="*/ 903809 w 2088198"/>
                <a:gd name="connsiteY38" fmla="*/ 476618 h 599475"/>
                <a:gd name="connsiteX39" fmla="*/ 751997 w 2088198"/>
                <a:gd name="connsiteY39" fmla="*/ 427191 h 599475"/>
                <a:gd name="connsiteX40" fmla="*/ 953236 w 2088198"/>
                <a:gd name="connsiteY40" fmla="*/ 370703 h 599475"/>
                <a:gd name="connsiteX41" fmla="*/ 1624031 w 2088198"/>
                <a:gd name="connsiteY41" fmla="*/ 388355 h 599475"/>
                <a:gd name="connsiteX42" fmla="*/ 1973551 w 2088198"/>
                <a:gd name="connsiteY42" fmla="*/ 409538 h 599475"/>
                <a:gd name="connsiteX43" fmla="*/ 2082996 w 2088198"/>
                <a:gd name="connsiteY43" fmla="*/ 480148 h 599475"/>
                <a:gd name="connsiteX44" fmla="*/ 2022978 w 2088198"/>
                <a:gd name="connsiteY44" fmla="*/ 536636 h 599475"/>
                <a:gd name="connsiteX45" fmla="*/ 1554323 w 2088198"/>
                <a:gd name="connsiteY45" fmla="*/ 591810 h 599475"/>
                <a:gd name="connsiteX46" fmla="*/ 1200371 w 2088198"/>
                <a:gd name="connsiteY46" fmla="*/ 593124 h 599475"/>
                <a:gd name="connsiteX47" fmla="*/ 886157 w 2088198"/>
                <a:gd name="connsiteY47" fmla="*/ 536636 h 599475"/>
                <a:gd name="connsiteX48" fmla="*/ 476617 w 2088198"/>
                <a:gd name="connsiteY48" fmla="*/ 427191 h 599475"/>
                <a:gd name="connsiteX49" fmla="*/ 0 w 2088198"/>
                <a:gd name="connsiteY49" fmla="*/ 285971 h 599475"/>
                <a:gd name="connsiteX0" fmla="*/ 540167 w 2088198"/>
                <a:gd name="connsiteY0" fmla="*/ 0 h 594069"/>
                <a:gd name="connsiteX1" fmla="*/ 1468689 w 2088198"/>
                <a:gd name="connsiteY1" fmla="*/ 10592 h 594069"/>
                <a:gd name="connsiteX2" fmla="*/ 1920593 w 2088198"/>
                <a:gd name="connsiteY2" fmla="*/ 49427 h 594069"/>
                <a:gd name="connsiteX3" fmla="*/ 2086527 w 2088198"/>
                <a:gd name="connsiteY3" fmla="*/ 116507 h 594069"/>
                <a:gd name="connsiteX4" fmla="*/ 1835861 w 2088198"/>
                <a:gd name="connsiteY4" fmla="*/ 208300 h 594069"/>
                <a:gd name="connsiteX5" fmla="*/ 1405140 w 2088198"/>
                <a:gd name="connsiteY5" fmla="*/ 236544 h 594069"/>
                <a:gd name="connsiteX6" fmla="*/ 776711 w 2088198"/>
                <a:gd name="connsiteY6" fmla="*/ 158873 h 594069"/>
                <a:gd name="connsiteX7" fmla="*/ 896748 w 2088198"/>
                <a:gd name="connsiteY7" fmla="*/ 81202 h 594069"/>
                <a:gd name="connsiteX8" fmla="*/ 1391018 w 2088198"/>
                <a:gd name="connsiteY8" fmla="*/ 56488 h 594069"/>
                <a:gd name="connsiteX9" fmla="*/ 1754660 w 2088198"/>
                <a:gd name="connsiteY9" fmla="*/ 74141 h 594069"/>
                <a:gd name="connsiteX10" fmla="*/ 2044161 w 2088198"/>
                <a:gd name="connsiteY10" fmla="*/ 123568 h 594069"/>
                <a:gd name="connsiteX11" fmla="*/ 2037100 w 2088198"/>
                <a:gd name="connsiteY11" fmla="*/ 208300 h 594069"/>
                <a:gd name="connsiteX12" fmla="*/ 1832331 w 2088198"/>
                <a:gd name="connsiteY12" fmla="*/ 268318 h 594069"/>
                <a:gd name="connsiteX13" fmla="*/ 1451037 w 2088198"/>
                <a:gd name="connsiteY13" fmla="*/ 296562 h 594069"/>
                <a:gd name="connsiteX14" fmla="*/ 917931 w 2088198"/>
                <a:gd name="connsiteY14" fmla="*/ 257727 h 594069"/>
                <a:gd name="connsiteX15" fmla="*/ 751997 w 2088198"/>
                <a:gd name="connsiteY15" fmla="*/ 204769 h 594069"/>
                <a:gd name="connsiteX16" fmla="*/ 1129761 w 2088198"/>
                <a:gd name="connsiteY16" fmla="*/ 137690 h 594069"/>
                <a:gd name="connsiteX17" fmla="*/ 1737007 w 2088198"/>
                <a:gd name="connsiteY17" fmla="*/ 144751 h 594069"/>
                <a:gd name="connsiteX18" fmla="*/ 2082996 w 2088198"/>
                <a:gd name="connsiteY18" fmla="*/ 225952 h 594069"/>
                <a:gd name="connsiteX19" fmla="*/ 1885288 w 2088198"/>
                <a:gd name="connsiteY19" fmla="*/ 321276 h 594069"/>
                <a:gd name="connsiteX20" fmla="*/ 1482811 w 2088198"/>
                <a:gd name="connsiteY20" fmla="*/ 360111 h 594069"/>
                <a:gd name="connsiteX21" fmla="*/ 928522 w 2088198"/>
                <a:gd name="connsiteY21" fmla="*/ 335398 h 594069"/>
                <a:gd name="connsiteX22" fmla="*/ 737875 w 2088198"/>
                <a:gd name="connsiteY22" fmla="*/ 275379 h 594069"/>
                <a:gd name="connsiteX23" fmla="*/ 1023846 w 2088198"/>
                <a:gd name="connsiteY23" fmla="*/ 211830 h 594069"/>
                <a:gd name="connsiteX24" fmla="*/ 1719355 w 2088198"/>
                <a:gd name="connsiteY24" fmla="*/ 204769 h 594069"/>
                <a:gd name="connsiteX25" fmla="*/ 2068874 w 2088198"/>
                <a:gd name="connsiteY25" fmla="*/ 289501 h 594069"/>
                <a:gd name="connsiteX26" fmla="*/ 1938246 w 2088198"/>
                <a:gd name="connsiteY26" fmla="*/ 388355 h 594069"/>
                <a:gd name="connsiteX27" fmla="*/ 1359244 w 2088198"/>
                <a:gd name="connsiteY27" fmla="*/ 427191 h 594069"/>
                <a:gd name="connsiteX28" fmla="*/ 946175 w 2088198"/>
                <a:gd name="connsiteY28" fmla="*/ 402477 h 594069"/>
                <a:gd name="connsiteX29" fmla="*/ 766119 w 2088198"/>
                <a:gd name="connsiteY29" fmla="*/ 353050 h 594069"/>
                <a:gd name="connsiteX30" fmla="*/ 776711 w 2088198"/>
                <a:gd name="connsiteY30" fmla="*/ 328337 h 594069"/>
                <a:gd name="connsiteX31" fmla="*/ 963827 w 2088198"/>
                <a:gd name="connsiteY31" fmla="*/ 278910 h 594069"/>
                <a:gd name="connsiteX32" fmla="*/ 1405140 w 2088198"/>
                <a:gd name="connsiteY32" fmla="*/ 247135 h 594069"/>
                <a:gd name="connsiteX33" fmla="*/ 1737007 w 2088198"/>
                <a:gd name="connsiteY33" fmla="*/ 268318 h 594069"/>
                <a:gd name="connsiteX34" fmla="*/ 1977081 w 2088198"/>
                <a:gd name="connsiteY34" fmla="*/ 317745 h 594069"/>
                <a:gd name="connsiteX35" fmla="*/ 2068874 w 2088198"/>
                <a:gd name="connsiteY35" fmla="*/ 423660 h 594069"/>
                <a:gd name="connsiteX36" fmla="*/ 1857044 w 2088198"/>
                <a:gd name="connsiteY36" fmla="*/ 494270 h 594069"/>
                <a:gd name="connsiteX37" fmla="*/ 1369835 w 2088198"/>
                <a:gd name="connsiteY37" fmla="*/ 522514 h 594069"/>
                <a:gd name="connsiteX38" fmla="*/ 903809 w 2088198"/>
                <a:gd name="connsiteY38" fmla="*/ 476618 h 594069"/>
                <a:gd name="connsiteX39" fmla="*/ 751997 w 2088198"/>
                <a:gd name="connsiteY39" fmla="*/ 427191 h 594069"/>
                <a:gd name="connsiteX40" fmla="*/ 953236 w 2088198"/>
                <a:gd name="connsiteY40" fmla="*/ 370703 h 594069"/>
                <a:gd name="connsiteX41" fmla="*/ 1624031 w 2088198"/>
                <a:gd name="connsiteY41" fmla="*/ 388355 h 594069"/>
                <a:gd name="connsiteX42" fmla="*/ 1973551 w 2088198"/>
                <a:gd name="connsiteY42" fmla="*/ 409538 h 594069"/>
                <a:gd name="connsiteX43" fmla="*/ 2082996 w 2088198"/>
                <a:gd name="connsiteY43" fmla="*/ 480148 h 594069"/>
                <a:gd name="connsiteX44" fmla="*/ 2022978 w 2088198"/>
                <a:gd name="connsiteY44" fmla="*/ 536636 h 594069"/>
                <a:gd name="connsiteX45" fmla="*/ 1554323 w 2088198"/>
                <a:gd name="connsiteY45" fmla="*/ 591810 h 594069"/>
                <a:gd name="connsiteX46" fmla="*/ 1186084 w 2088198"/>
                <a:gd name="connsiteY46" fmla="*/ 578837 h 594069"/>
                <a:gd name="connsiteX47" fmla="*/ 886157 w 2088198"/>
                <a:gd name="connsiteY47" fmla="*/ 536636 h 594069"/>
                <a:gd name="connsiteX48" fmla="*/ 476617 w 2088198"/>
                <a:gd name="connsiteY48" fmla="*/ 427191 h 594069"/>
                <a:gd name="connsiteX49" fmla="*/ 0 w 2088198"/>
                <a:gd name="connsiteY49" fmla="*/ 285971 h 594069"/>
                <a:gd name="connsiteX0" fmla="*/ 540167 w 2088198"/>
                <a:gd name="connsiteY0" fmla="*/ 0 h 594069"/>
                <a:gd name="connsiteX1" fmla="*/ 1468689 w 2088198"/>
                <a:gd name="connsiteY1" fmla="*/ 10592 h 594069"/>
                <a:gd name="connsiteX2" fmla="*/ 1920593 w 2088198"/>
                <a:gd name="connsiteY2" fmla="*/ 49427 h 594069"/>
                <a:gd name="connsiteX3" fmla="*/ 2086527 w 2088198"/>
                <a:gd name="connsiteY3" fmla="*/ 116507 h 594069"/>
                <a:gd name="connsiteX4" fmla="*/ 1835861 w 2088198"/>
                <a:gd name="connsiteY4" fmla="*/ 208300 h 594069"/>
                <a:gd name="connsiteX5" fmla="*/ 1405140 w 2088198"/>
                <a:gd name="connsiteY5" fmla="*/ 236544 h 594069"/>
                <a:gd name="connsiteX6" fmla="*/ 776711 w 2088198"/>
                <a:gd name="connsiteY6" fmla="*/ 158873 h 594069"/>
                <a:gd name="connsiteX7" fmla="*/ 896748 w 2088198"/>
                <a:gd name="connsiteY7" fmla="*/ 81202 h 594069"/>
                <a:gd name="connsiteX8" fmla="*/ 1391018 w 2088198"/>
                <a:gd name="connsiteY8" fmla="*/ 56488 h 594069"/>
                <a:gd name="connsiteX9" fmla="*/ 1754660 w 2088198"/>
                <a:gd name="connsiteY9" fmla="*/ 74141 h 594069"/>
                <a:gd name="connsiteX10" fmla="*/ 2044161 w 2088198"/>
                <a:gd name="connsiteY10" fmla="*/ 123568 h 594069"/>
                <a:gd name="connsiteX11" fmla="*/ 2037100 w 2088198"/>
                <a:gd name="connsiteY11" fmla="*/ 208300 h 594069"/>
                <a:gd name="connsiteX12" fmla="*/ 1832331 w 2088198"/>
                <a:gd name="connsiteY12" fmla="*/ 268318 h 594069"/>
                <a:gd name="connsiteX13" fmla="*/ 1451037 w 2088198"/>
                <a:gd name="connsiteY13" fmla="*/ 296562 h 594069"/>
                <a:gd name="connsiteX14" fmla="*/ 917931 w 2088198"/>
                <a:gd name="connsiteY14" fmla="*/ 257727 h 594069"/>
                <a:gd name="connsiteX15" fmla="*/ 751997 w 2088198"/>
                <a:gd name="connsiteY15" fmla="*/ 204769 h 594069"/>
                <a:gd name="connsiteX16" fmla="*/ 1129761 w 2088198"/>
                <a:gd name="connsiteY16" fmla="*/ 137690 h 594069"/>
                <a:gd name="connsiteX17" fmla="*/ 1737007 w 2088198"/>
                <a:gd name="connsiteY17" fmla="*/ 144751 h 594069"/>
                <a:gd name="connsiteX18" fmla="*/ 2082996 w 2088198"/>
                <a:gd name="connsiteY18" fmla="*/ 225952 h 594069"/>
                <a:gd name="connsiteX19" fmla="*/ 1885288 w 2088198"/>
                <a:gd name="connsiteY19" fmla="*/ 321276 h 594069"/>
                <a:gd name="connsiteX20" fmla="*/ 1482811 w 2088198"/>
                <a:gd name="connsiteY20" fmla="*/ 360111 h 594069"/>
                <a:gd name="connsiteX21" fmla="*/ 928522 w 2088198"/>
                <a:gd name="connsiteY21" fmla="*/ 335398 h 594069"/>
                <a:gd name="connsiteX22" fmla="*/ 737875 w 2088198"/>
                <a:gd name="connsiteY22" fmla="*/ 275379 h 594069"/>
                <a:gd name="connsiteX23" fmla="*/ 1023846 w 2088198"/>
                <a:gd name="connsiteY23" fmla="*/ 211830 h 594069"/>
                <a:gd name="connsiteX24" fmla="*/ 1719355 w 2088198"/>
                <a:gd name="connsiteY24" fmla="*/ 204769 h 594069"/>
                <a:gd name="connsiteX25" fmla="*/ 2068874 w 2088198"/>
                <a:gd name="connsiteY25" fmla="*/ 289501 h 594069"/>
                <a:gd name="connsiteX26" fmla="*/ 1938246 w 2088198"/>
                <a:gd name="connsiteY26" fmla="*/ 388355 h 594069"/>
                <a:gd name="connsiteX27" fmla="*/ 1359244 w 2088198"/>
                <a:gd name="connsiteY27" fmla="*/ 427191 h 594069"/>
                <a:gd name="connsiteX28" fmla="*/ 946175 w 2088198"/>
                <a:gd name="connsiteY28" fmla="*/ 402477 h 594069"/>
                <a:gd name="connsiteX29" fmla="*/ 766119 w 2088198"/>
                <a:gd name="connsiteY29" fmla="*/ 353050 h 594069"/>
                <a:gd name="connsiteX30" fmla="*/ 776711 w 2088198"/>
                <a:gd name="connsiteY30" fmla="*/ 328337 h 594069"/>
                <a:gd name="connsiteX31" fmla="*/ 963827 w 2088198"/>
                <a:gd name="connsiteY31" fmla="*/ 278910 h 594069"/>
                <a:gd name="connsiteX32" fmla="*/ 1405140 w 2088198"/>
                <a:gd name="connsiteY32" fmla="*/ 247135 h 594069"/>
                <a:gd name="connsiteX33" fmla="*/ 1737007 w 2088198"/>
                <a:gd name="connsiteY33" fmla="*/ 268318 h 594069"/>
                <a:gd name="connsiteX34" fmla="*/ 1977081 w 2088198"/>
                <a:gd name="connsiteY34" fmla="*/ 317745 h 594069"/>
                <a:gd name="connsiteX35" fmla="*/ 2068874 w 2088198"/>
                <a:gd name="connsiteY35" fmla="*/ 423660 h 594069"/>
                <a:gd name="connsiteX36" fmla="*/ 1857044 w 2088198"/>
                <a:gd name="connsiteY36" fmla="*/ 494270 h 594069"/>
                <a:gd name="connsiteX37" fmla="*/ 1369835 w 2088198"/>
                <a:gd name="connsiteY37" fmla="*/ 522514 h 594069"/>
                <a:gd name="connsiteX38" fmla="*/ 903809 w 2088198"/>
                <a:gd name="connsiteY38" fmla="*/ 476618 h 594069"/>
                <a:gd name="connsiteX39" fmla="*/ 751997 w 2088198"/>
                <a:gd name="connsiteY39" fmla="*/ 427191 h 594069"/>
                <a:gd name="connsiteX40" fmla="*/ 953236 w 2088198"/>
                <a:gd name="connsiteY40" fmla="*/ 370703 h 594069"/>
                <a:gd name="connsiteX41" fmla="*/ 1624031 w 2088198"/>
                <a:gd name="connsiteY41" fmla="*/ 388355 h 594069"/>
                <a:gd name="connsiteX42" fmla="*/ 1973551 w 2088198"/>
                <a:gd name="connsiteY42" fmla="*/ 409538 h 594069"/>
                <a:gd name="connsiteX43" fmla="*/ 2082996 w 2088198"/>
                <a:gd name="connsiteY43" fmla="*/ 480148 h 594069"/>
                <a:gd name="connsiteX44" fmla="*/ 2006309 w 2088198"/>
                <a:gd name="connsiteY44" fmla="*/ 536636 h 594069"/>
                <a:gd name="connsiteX45" fmla="*/ 1554323 w 2088198"/>
                <a:gd name="connsiteY45" fmla="*/ 591810 h 594069"/>
                <a:gd name="connsiteX46" fmla="*/ 1186084 w 2088198"/>
                <a:gd name="connsiteY46" fmla="*/ 578837 h 594069"/>
                <a:gd name="connsiteX47" fmla="*/ 886157 w 2088198"/>
                <a:gd name="connsiteY47" fmla="*/ 536636 h 594069"/>
                <a:gd name="connsiteX48" fmla="*/ 476617 w 2088198"/>
                <a:gd name="connsiteY48" fmla="*/ 427191 h 594069"/>
                <a:gd name="connsiteX49" fmla="*/ 0 w 2088198"/>
                <a:gd name="connsiteY49" fmla="*/ 285971 h 594069"/>
                <a:gd name="connsiteX0" fmla="*/ 540167 w 2088198"/>
                <a:gd name="connsiteY0" fmla="*/ 0 h 594069"/>
                <a:gd name="connsiteX1" fmla="*/ 1468689 w 2088198"/>
                <a:gd name="connsiteY1" fmla="*/ 10592 h 594069"/>
                <a:gd name="connsiteX2" fmla="*/ 1920593 w 2088198"/>
                <a:gd name="connsiteY2" fmla="*/ 49427 h 594069"/>
                <a:gd name="connsiteX3" fmla="*/ 2086527 w 2088198"/>
                <a:gd name="connsiteY3" fmla="*/ 116507 h 594069"/>
                <a:gd name="connsiteX4" fmla="*/ 1835861 w 2088198"/>
                <a:gd name="connsiteY4" fmla="*/ 208300 h 594069"/>
                <a:gd name="connsiteX5" fmla="*/ 1405140 w 2088198"/>
                <a:gd name="connsiteY5" fmla="*/ 236544 h 594069"/>
                <a:gd name="connsiteX6" fmla="*/ 776711 w 2088198"/>
                <a:gd name="connsiteY6" fmla="*/ 158873 h 594069"/>
                <a:gd name="connsiteX7" fmla="*/ 896748 w 2088198"/>
                <a:gd name="connsiteY7" fmla="*/ 81202 h 594069"/>
                <a:gd name="connsiteX8" fmla="*/ 1391018 w 2088198"/>
                <a:gd name="connsiteY8" fmla="*/ 56488 h 594069"/>
                <a:gd name="connsiteX9" fmla="*/ 1754660 w 2088198"/>
                <a:gd name="connsiteY9" fmla="*/ 74141 h 594069"/>
                <a:gd name="connsiteX10" fmla="*/ 2044161 w 2088198"/>
                <a:gd name="connsiteY10" fmla="*/ 123568 h 594069"/>
                <a:gd name="connsiteX11" fmla="*/ 2037100 w 2088198"/>
                <a:gd name="connsiteY11" fmla="*/ 208300 h 594069"/>
                <a:gd name="connsiteX12" fmla="*/ 1832331 w 2088198"/>
                <a:gd name="connsiteY12" fmla="*/ 268318 h 594069"/>
                <a:gd name="connsiteX13" fmla="*/ 1451037 w 2088198"/>
                <a:gd name="connsiteY13" fmla="*/ 296562 h 594069"/>
                <a:gd name="connsiteX14" fmla="*/ 917931 w 2088198"/>
                <a:gd name="connsiteY14" fmla="*/ 257727 h 594069"/>
                <a:gd name="connsiteX15" fmla="*/ 751997 w 2088198"/>
                <a:gd name="connsiteY15" fmla="*/ 204769 h 594069"/>
                <a:gd name="connsiteX16" fmla="*/ 1129761 w 2088198"/>
                <a:gd name="connsiteY16" fmla="*/ 137690 h 594069"/>
                <a:gd name="connsiteX17" fmla="*/ 1737007 w 2088198"/>
                <a:gd name="connsiteY17" fmla="*/ 144751 h 594069"/>
                <a:gd name="connsiteX18" fmla="*/ 2082996 w 2088198"/>
                <a:gd name="connsiteY18" fmla="*/ 225952 h 594069"/>
                <a:gd name="connsiteX19" fmla="*/ 1885288 w 2088198"/>
                <a:gd name="connsiteY19" fmla="*/ 321276 h 594069"/>
                <a:gd name="connsiteX20" fmla="*/ 1482811 w 2088198"/>
                <a:gd name="connsiteY20" fmla="*/ 360111 h 594069"/>
                <a:gd name="connsiteX21" fmla="*/ 928522 w 2088198"/>
                <a:gd name="connsiteY21" fmla="*/ 335398 h 594069"/>
                <a:gd name="connsiteX22" fmla="*/ 737875 w 2088198"/>
                <a:gd name="connsiteY22" fmla="*/ 275379 h 594069"/>
                <a:gd name="connsiteX23" fmla="*/ 1023846 w 2088198"/>
                <a:gd name="connsiteY23" fmla="*/ 211830 h 594069"/>
                <a:gd name="connsiteX24" fmla="*/ 1719355 w 2088198"/>
                <a:gd name="connsiteY24" fmla="*/ 204769 h 594069"/>
                <a:gd name="connsiteX25" fmla="*/ 2068874 w 2088198"/>
                <a:gd name="connsiteY25" fmla="*/ 289501 h 594069"/>
                <a:gd name="connsiteX26" fmla="*/ 1938246 w 2088198"/>
                <a:gd name="connsiteY26" fmla="*/ 388355 h 594069"/>
                <a:gd name="connsiteX27" fmla="*/ 1359244 w 2088198"/>
                <a:gd name="connsiteY27" fmla="*/ 427191 h 594069"/>
                <a:gd name="connsiteX28" fmla="*/ 946175 w 2088198"/>
                <a:gd name="connsiteY28" fmla="*/ 402477 h 594069"/>
                <a:gd name="connsiteX29" fmla="*/ 766119 w 2088198"/>
                <a:gd name="connsiteY29" fmla="*/ 353050 h 594069"/>
                <a:gd name="connsiteX30" fmla="*/ 776711 w 2088198"/>
                <a:gd name="connsiteY30" fmla="*/ 328337 h 594069"/>
                <a:gd name="connsiteX31" fmla="*/ 963827 w 2088198"/>
                <a:gd name="connsiteY31" fmla="*/ 278910 h 594069"/>
                <a:gd name="connsiteX32" fmla="*/ 1405140 w 2088198"/>
                <a:gd name="connsiteY32" fmla="*/ 247135 h 594069"/>
                <a:gd name="connsiteX33" fmla="*/ 1737007 w 2088198"/>
                <a:gd name="connsiteY33" fmla="*/ 268318 h 594069"/>
                <a:gd name="connsiteX34" fmla="*/ 1977081 w 2088198"/>
                <a:gd name="connsiteY34" fmla="*/ 317745 h 594069"/>
                <a:gd name="connsiteX35" fmla="*/ 2068874 w 2088198"/>
                <a:gd name="connsiteY35" fmla="*/ 423660 h 594069"/>
                <a:gd name="connsiteX36" fmla="*/ 1857044 w 2088198"/>
                <a:gd name="connsiteY36" fmla="*/ 494270 h 594069"/>
                <a:gd name="connsiteX37" fmla="*/ 1369835 w 2088198"/>
                <a:gd name="connsiteY37" fmla="*/ 522514 h 594069"/>
                <a:gd name="connsiteX38" fmla="*/ 903809 w 2088198"/>
                <a:gd name="connsiteY38" fmla="*/ 476618 h 594069"/>
                <a:gd name="connsiteX39" fmla="*/ 751997 w 2088198"/>
                <a:gd name="connsiteY39" fmla="*/ 427191 h 594069"/>
                <a:gd name="connsiteX40" fmla="*/ 953236 w 2088198"/>
                <a:gd name="connsiteY40" fmla="*/ 370703 h 594069"/>
                <a:gd name="connsiteX41" fmla="*/ 1624031 w 2088198"/>
                <a:gd name="connsiteY41" fmla="*/ 388355 h 594069"/>
                <a:gd name="connsiteX42" fmla="*/ 1973551 w 2088198"/>
                <a:gd name="connsiteY42" fmla="*/ 409538 h 594069"/>
                <a:gd name="connsiteX43" fmla="*/ 2082996 w 2088198"/>
                <a:gd name="connsiteY43" fmla="*/ 480148 h 594069"/>
                <a:gd name="connsiteX44" fmla="*/ 2006309 w 2088198"/>
                <a:gd name="connsiteY44" fmla="*/ 536636 h 594069"/>
                <a:gd name="connsiteX45" fmla="*/ 1554323 w 2088198"/>
                <a:gd name="connsiteY45" fmla="*/ 591810 h 594069"/>
                <a:gd name="connsiteX46" fmla="*/ 1186084 w 2088198"/>
                <a:gd name="connsiteY46" fmla="*/ 578837 h 594069"/>
                <a:gd name="connsiteX47" fmla="*/ 886157 w 2088198"/>
                <a:gd name="connsiteY47" fmla="*/ 536636 h 594069"/>
                <a:gd name="connsiteX48" fmla="*/ 476617 w 2088198"/>
                <a:gd name="connsiteY48" fmla="*/ 427191 h 594069"/>
                <a:gd name="connsiteX49" fmla="*/ 0 w 2088198"/>
                <a:gd name="connsiteY49" fmla="*/ 285971 h 594069"/>
                <a:gd name="connsiteX0" fmla="*/ 540167 w 2088198"/>
                <a:gd name="connsiteY0" fmla="*/ 0 h 594069"/>
                <a:gd name="connsiteX1" fmla="*/ 1468689 w 2088198"/>
                <a:gd name="connsiteY1" fmla="*/ 10592 h 594069"/>
                <a:gd name="connsiteX2" fmla="*/ 1920593 w 2088198"/>
                <a:gd name="connsiteY2" fmla="*/ 49427 h 594069"/>
                <a:gd name="connsiteX3" fmla="*/ 2086527 w 2088198"/>
                <a:gd name="connsiteY3" fmla="*/ 116507 h 594069"/>
                <a:gd name="connsiteX4" fmla="*/ 1835861 w 2088198"/>
                <a:gd name="connsiteY4" fmla="*/ 208300 h 594069"/>
                <a:gd name="connsiteX5" fmla="*/ 1405140 w 2088198"/>
                <a:gd name="connsiteY5" fmla="*/ 236544 h 594069"/>
                <a:gd name="connsiteX6" fmla="*/ 776711 w 2088198"/>
                <a:gd name="connsiteY6" fmla="*/ 158873 h 594069"/>
                <a:gd name="connsiteX7" fmla="*/ 896748 w 2088198"/>
                <a:gd name="connsiteY7" fmla="*/ 81202 h 594069"/>
                <a:gd name="connsiteX8" fmla="*/ 1391018 w 2088198"/>
                <a:gd name="connsiteY8" fmla="*/ 56488 h 594069"/>
                <a:gd name="connsiteX9" fmla="*/ 1754660 w 2088198"/>
                <a:gd name="connsiteY9" fmla="*/ 74141 h 594069"/>
                <a:gd name="connsiteX10" fmla="*/ 2044161 w 2088198"/>
                <a:gd name="connsiteY10" fmla="*/ 123568 h 594069"/>
                <a:gd name="connsiteX11" fmla="*/ 2037100 w 2088198"/>
                <a:gd name="connsiteY11" fmla="*/ 208300 h 594069"/>
                <a:gd name="connsiteX12" fmla="*/ 1832331 w 2088198"/>
                <a:gd name="connsiteY12" fmla="*/ 268318 h 594069"/>
                <a:gd name="connsiteX13" fmla="*/ 1451037 w 2088198"/>
                <a:gd name="connsiteY13" fmla="*/ 296562 h 594069"/>
                <a:gd name="connsiteX14" fmla="*/ 917931 w 2088198"/>
                <a:gd name="connsiteY14" fmla="*/ 257727 h 594069"/>
                <a:gd name="connsiteX15" fmla="*/ 751997 w 2088198"/>
                <a:gd name="connsiteY15" fmla="*/ 204769 h 594069"/>
                <a:gd name="connsiteX16" fmla="*/ 1129761 w 2088198"/>
                <a:gd name="connsiteY16" fmla="*/ 137690 h 594069"/>
                <a:gd name="connsiteX17" fmla="*/ 1737007 w 2088198"/>
                <a:gd name="connsiteY17" fmla="*/ 144751 h 594069"/>
                <a:gd name="connsiteX18" fmla="*/ 2082996 w 2088198"/>
                <a:gd name="connsiteY18" fmla="*/ 225952 h 594069"/>
                <a:gd name="connsiteX19" fmla="*/ 1885288 w 2088198"/>
                <a:gd name="connsiteY19" fmla="*/ 321276 h 594069"/>
                <a:gd name="connsiteX20" fmla="*/ 1482811 w 2088198"/>
                <a:gd name="connsiteY20" fmla="*/ 360111 h 594069"/>
                <a:gd name="connsiteX21" fmla="*/ 928522 w 2088198"/>
                <a:gd name="connsiteY21" fmla="*/ 335398 h 594069"/>
                <a:gd name="connsiteX22" fmla="*/ 737875 w 2088198"/>
                <a:gd name="connsiteY22" fmla="*/ 275379 h 594069"/>
                <a:gd name="connsiteX23" fmla="*/ 1023846 w 2088198"/>
                <a:gd name="connsiteY23" fmla="*/ 211830 h 594069"/>
                <a:gd name="connsiteX24" fmla="*/ 1719355 w 2088198"/>
                <a:gd name="connsiteY24" fmla="*/ 204769 h 594069"/>
                <a:gd name="connsiteX25" fmla="*/ 2068874 w 2088198"/>
                <a:gd name="connsiteY25" fmla="*/ 289501 h 594069"/>
                <a:gd name="connsiteX26" fmla="*/ 1938246 w 2088198"/>
                <a:gd name="connsiteY26" fmla="*/ 388355 h 594069"/>
                <a:gd name="connsiteX27" fmla="*/ 1359244 w 2088198"/>
                <a:gd name="connsiteY27" fmla="*/ 427191 h 594069"/>
                <a:gd name="connsiteX28" fmla="*/ 946175 w 2088198"/>
                <a:gd name="connsiteY28" fmla="*/ 402477 h 594069"/>
                <a:gd name="connsiteX29" fmla="*/ 747069 w 2088198"/>
                <a:gd name="connsiteY29" fmla="*/ 343653 h 594069"/>
                <a:gd name="connsiteX30" fmla="*/ 776711 w 2088198"/>
                <a:gd name="connsiteY30" fmla="*/ 328337 h 594069"/>
                <a:gd name="connsiteX31" fmla="*/ 963827 w 2088198"/>
                <a:gd name="connsiteY31" fmla="*/ 278910 h 594069"/>
                <a:gd name="connsiteX32" fmla="*/ 1405140 w 2088198"/>
                <a:gd name="connsiteY32" fmla="*/ 247135 h 594069"/>
                <a:gd name="connsiteX33" fmla="*/ 1737007 w 2088198"/>
                <a:gd name="connsiteY33" fmla="*/ 268318 h 594069"/>
                <a:gd name="connsiteX34" fmla="*/ 1977081 w 2088198"/>
                <a:gd name="connsiteY34" fmla="*/ 317745 h 594069"/>
                <a:gd name="connsiteX35" fmla="*/ 2068874 w 2088198"/>
                <a:gd name="connsiteY35" fmla="*/ 423660 h 594069"/>
                <a:gd name="connsiteX36" fmla="*/ 1857044 w 2088198"/>
                <a:gd name="connsiteY36" fmla="*/ 494270 h 594069"/>
                <a:gd name="connsiteX37" fmla="*/ 1369835 w 2088198"/>
                <a:gd name="connsiteY37" fmla="*/ 522514 h 594069"/>
                <a:gd name="connsiteX38" fmla="*/ 903809 w 2088198"/>
                <a:gd name="connsiteY38" fmla="*/ 476618 h 594069"/>
                <a:gd name="connsiteX39" fmla="*/ 751997 w 2088198"/>
                <a:gd name="connsiteY39" fmla="*/ 427191 h 594069"/>
                <a:gd name="connsiteX40" fmla="*/ 953236 w 2088198"/>
                <a:gd name="connsiteY40" fmla="*/ 370703 h 594069"/>
                <a:gd name="connsiteX41" fmla="*/ 1624031 w 2088198"/>
                <a:gd name="connsiteY41" fmla="*/ 388355 h 594069"/>
                <a:gd name="connsiteX42" fmla="*/ 1973551 w 2088198"/>
                <a:gd name="connsiteY42" fmla="*/ 409538 h 594069"/>
                <a:gd name="connsiteX43" fmla="*/ 2082996 w 2088198"/>
                <a:gd name="connsiteY43" fmla="*/ 480148 h 594069"/>
                <a:gd name="connsiteX44" fmla="*/ 2006309 w 2088198"/>
                <a:gd name="connsiteY44" fmla="*/ 536636 h 594069"/>
                <a:gd name="connsiteX45" fmla="*/ 1554323 w 2088198"/>
                <a:gd name="connsiteY45" fmla="*/ 591810 h 594069"/>
                <a:gd name="connsiteX46" fmla="*/ 1186084 w 2088198"/>
                <a:gd name="connsiteY46" fmla="*/ 578837 h 594069"/>
                <a:gd name="connsiteX47" fmla="*/ 886157 w 2088198"/>
                <a:gd name="connsiteY47" fmla="*/ 536636 h 594069"/>
                <a:gd name="connsiteX48" fmla="*/ 476617 w 2088198"/>
                <a:gd name="connsiteY48" fmla="*/ 427191 h 594069"/>
                <a:gd name="connsiteX49" fmla="*/ 0 w 2088198"/>
                <a:gd name="connsiteY49" fmla="*/ 285971 h 594069"/>
                <a:gd name="connsiteX0" fmla="*/ 540167 w 2088198"/>
                <a:gd name="connsiteY0" fmla="*/ 0 h 594069"/>
                <a:gd name="connsiteX1" fmla="*/ 1468689 w 2088198"/>
                <a:gd name="connsiteY1" fmla="*/ 10592 h 594069"/>
                <a:gd name="connsiteX2" fmla="*/ 1920593 w 2088198"/>
                <a:gd name="connsiteY2" fmla="*/ 49427 h 594069"/>
                <a:gd name="connsiteX3" fmla="*/ 2086527 w 2088198"/>
                <a:gd name="connsiteY3" fmla="*/ 116507 h 594069"/>
                <a:gd name="connsiteX4" fmla="*/ 1835861 w 2088198"/>
                <a:gd name="connsiteY4" fmla="*/ 208300 h 594069"/>
                <a:gd name="connsiteX5" fmla="*/ 1405140 w 2088198"/>
                <a:gd name="connsiteY5" fmla="*/ 236544 h 594069"/>
                <a:gd name="connsiteX6" fmla="*/ 776711 w 2088198"/>
                <a:gd name="connsiteY6" fmla="*/ 158873 h 594069"/>
                <a:gd name="connsiteX7" fmla="*/ 896748 w 2088198"/>
                <a:gd name="connsiteY7" fmla="*/ 81202 h 594069"/>
                <a:gd name="connsiteX8" fmla="*/ 1391018 w 2088198"/>
                <a:gd name="connsiteY8" fmla="*/ 56488 h 594069"/>
                <a:gd name="connsiteX9" fmla="*/ 1754660 w 2088198"/>
                <a:gd name="connsiteY9" fmla="*/ 74141 h 594069"/>
                <a:gd name="connsiteX10" fmla="*/ 2044161 w 2088198"/>
                <a:gd name="connsiteY10" fmla="*/ 123568 h 594069"/>
                <a:gd name="connsiteX11" fmla="*/ 2037100 w 2088198"/>
                <a:gd name="connsiteY11" fmla="*/ 208300 h 594069"/>
                <a:gd name="connsiteX12" fmla="*/ 1832331 w 2088198"/>
                <a:gd name="connsiteY12" fmla="*/ 268318 h 594069"/>
                <a:gd name="connsiteX13" fmla="*/ 1451037 w 2088198"/>
                <a:gd name="connsiteY13" fmla="*/ 296562 h 594069"/>
                <a:gd name="connsiteX14" fmla="*/ 917931 w 2088198"/>
                <a:gd name="connsiteY14" fmla="*/ 257727 h 594069"/>
                <a:gd name="connsiteX15" fmla="*/ 751997 w 2088198"/>
                <a:gd name="connsiteY15" fmla="*/ 204769 h 594069"/>
                <a:gd name="connsiteX16" fmla="*/ 1129761 w 2088198"/>
                <a:gd name="connsiteY16" fmla="*/ 137690 h 594069"/>
                <a:gd name="connsiteX17" fmla="*/ 1737007 w 2088198"/>
                <a:gd name="connsiteY17" fmla="*/ 144751 h 594069"/>
                <a:gd name="connsiteX18" fmla="*/ 2082996 w 2088198"/>
                <a:gd name="connsiteY18" fmla="*/ 225952 h 594069"/>
                <a:gd name="connsiteX19" fmla="*/ 1885288 w 2088198"/>
                <a:gd name="connsiteY19" fmla="*/ 321276 h 594069"/>
                <a:gd name="connsiteX20" fmla="*/ 1482811 w 2088198"/>
                <a:gd name="connsiteY20" fmla="*/ 360111 h 594069"/>
                <a:gd name="connsiteX21" fmla="*/ 928522 w 2088198"/>
                <a:gd name="connsiteY21" fmla="*/ 335398 h 594069"/>
                <a:gd name="connsiteX22" fmla="*/ 737875 w 2088198"/>
                <a:gd name="connsiteY22" fmla="*/ 275379 h 594069"/>
                <a:gd name="connsiteX23" fmla="*/ 1023846 w 2088198"/>
                <a:gd name="connsiteY23" fmla="*/ 211830 h 594069"/>
                <a:gd name="connsiteX24" fmla="*/ 1719355 w 2088198"/>
                <a:gd name="connsiteY24" fmla="*/ 204769 h 594069"/>
                <a:gd name="connsiteX25" fmla="*/ 2068874 w 2088198"/>
                <a:gd name="connsiteY25" fmla="*/ 289501 h 594069"/>
                <a:gd name="connsiteX26" fmla="*/ 1938246 w 2088198"/>
                <a:gd name="connsiteY26" fmla="*/ 388355 h 594069"/>
                <a:gd name="connsiteX27" fmla="*/ 1359244 w 2088198"/>
                <a:gd name="connsiteY27" fmla="*/ 427191 h 594069"/>
                <a:gd name="connsiteX28" fmla="*/ 946175 w 2088198"/>
                <a:gd name="connsiteY28" fmla="*/ 402477 h 594069"/>
                <a:gd name="connsiteX29" fmla="*/ 747069 w 2088198"/>
                <a:gd name="connsiteY29" fmla="*/ 343653 h 594069"/>
                <a:gd name="connsiteX30" fmla="*/ 776711 w 2088198"/>
                <a:gd name="connsiteY30" fmla="*/ 328337 h 594069"/>
                <a:gd name="connsiteX31" fmla="*/ 963827 w 2088198"/>
                <a:gd name="connsiteY31" fmla="*/ 278910 h 594069"/>
                <a:gd name="connsiteX32" fmla="*/ 1405140 w 2088198"/>
                <a:gd name="connsiteY32" fmla="*/ 247135 h 594069"/>
                <a:gd name="connsiteX33" fmla="*/ 1737007 w 2088198"/>
                <a:gd name="connsiteY33" fmla="*/ 268318 h 594069"/>
                <a:gd name="connsiteX34" fmla="*/ 1977081 w 2088198"/>
                <a:gd name="connsiteY34" fmla="*/ 317745 h 594069"/>
                <a:gd name="connsiteX35" fmla="*/ 2068874 w 2088198"/>
                <a:gd name="connsiteY35" fmla="*/ 423660 h 594069"/>
                <a:gd name="connsiteX36" fmla="*/ 1857044 w 2088198"/>
                <a:gd name="connsiteY36" fmla="*/ 494270 h 594069"/>
                <a:gd name="connsiteX37" fmla="*/ 1369835 w 2088198"/>
                <a:gd name="connsiteY37" fmla="*/ 522514 h 594069"/>
                <a:gd name="connsiteX38" fmla="*/ 903809 w 2088198"/>
                <a:gd name="connsiteY38" fmla="*/ 476618 h 594069"/>
                <a:gd name="connsiteX39" fmla="*/ 751997 w 2088198"/>
                <a:gd name="connsiteY39" fmla="*/ 427191 h 594069"/>
                <a:gd name="connsiteX40" fmla="*/ 953236 w 2088198"/>
                <a:gd name="connsiteY40" fmla="*/ 370703 h 594069"/>
                <a:gd name="connsiteX41" fmla="*/ 1624031 w 2088198"/>
                <a:gd name="connsiteY41" fmla="*/ 388355 h 594069"/>
                <a:gd name="connsiteX42" fmla="*/ 1973551 w 2088198"/>
                <a:gd name="connsiteY42" fmla="*/ 409538 h 594069"/>
                <a:gd name="connsiteX43" fmla="*/ 2082996 w 2088198"/>
                <a:gd name="connsiteY43" fmla="*/ 480148 h 594069"/>
                <a:gd name="connsiteX44" fmla="*/ 2006309 w 2088198"/>
                <a:gd name="connsiteY44" fmla="*/ 536636 h 594069"/>
                <a:gd name="connsiteX45" fmla="*/ 1554323 w 2088198"/>
                <a:gd name="connsiteY45" fmla="*/ 591810 h 594069"/>
                <a:gd name="connsiteX46" fmla="*/ 1186084 w 2088198"/>
                <a:gd name="connsiteY46" fmla="*/ 578837 h 594069"/>
                <a:gd name="connsiteX47" fmla="*/ 886157 w 2088198"/>
                <a:gd name="connsiteY47" fmla="*/ 536636 h 594069"/>
                <a:gd name="connsiteX48" fmla="*/ 476617 w 2088198"/>
                <a:gd name="connsiteY48" fmla="*/ 427191 h 594069"/>
                <a:gd name="connsiteX49" fmla="*/ 0 w 2088198"/>
                <a:gd name="connsiteY49" fmla="*/ 285971 h 594069"/>
                <a:gd name="connsiteX0" fmla="*/ 540167 w 2088198"/>
                <a:gd name="connsiteY0" fmla="*/ 0 h 594069"/>
                <a:gd name="connsiteX1" fmla="*/ 1468689 w 2088198"/>
                <a:gd name="connsiteY1" fmla="*/ 10592 h 594069"/>
                <a:gd name="connsiteX2" fmla="*/ 1920593 w 2088198"/>
                <a:gd name="connsiteY2" fmla="*/ 49427 h 594069"/>
                <a:gd name="connsiteX3" fmla="*/ 2086527 w 2088198"/>
                <a:gd name="connsiteY3" fmla="*/ 116507 h 594069"/>
                <a:gd name="connsiteX4" fmla="*/ 1835861 w 2088198"/>
                <a:gd name="connsiteY4" fmla="*/ 208300 h 594069"/>
                <a:gd name="connsiteX5" fmla="*/ 1405140 w 2088198"/>
                <a:gd name="connsiteY5" fmla="*/ 236544 h 594069"/>
                <a:gd name="connsiteX6" fmla="*/ 776711 w 2088198"/>
                <a:gd name="connsiteY6" fmla="*/ 158873 h 594069"/>
                <a:gd name="connsiteX7" fmla="*/ 896748 w 2088198"/>
                <a:gd name="connsiteY7" fmla="*/ 81202 h 594069"/>
                <a:gd name="connsiteX8" fmla="*/ 1391018 w 2088198"/>
                <a:gd name="connsiteY8" fmla="*/ 56488 h 594069"/>
                <a:gd name="connsiteX9" fmla="*/ 1754660 w 2088198"/>
                <a:gd name="connsiteY9" fmla="*/ 74141 h 594069"/>
                <a:gd name="connsiteX10" fmla="*/ 2044161 w 2088198"/>
                <a:gd name="connsiteY10" fmla="*/ 123568 h 594069"/>
                <a:gd name="connsiteX11" fmla="*/ 2037100 w 2088198"/>
                <a:gd name="connsiteY11" fmla="*/ 208300 h 594069"/>
                <a:gd name="connsiteX12" fmla="*/ 1832331 w 2088198"/>
                <a:gd name="connsiteY12" fmla="*/ 268318 h 594069"/>
                <a:gd name="connsiteX13" fmla="*/ 1451037 w 2088198"/>
                <a:gd name="connsiteY13" fmla="*/ 296562 h 594069"/>
                <a:gd name="connsiteX14" fmla="*/ 917931 w 2088198"/>
                <a:gd name="connsiteY14" fmla="*/ 257727 h 594069"/>
                <a:gd name="connsiteX15" fmla="*/ 751997 w 2088198"/>
                <a:gd name="connsiteY15" fmla="*/ 204769 h 594069"/>
                <a:gd name="connsiteX16" fmla="*/ 1129761 w 2088198"/>
                <a:gd name="connsiteY16" fmla="*/ 137690 h 594069"/>
                <a:gd name="connsiteX17" fmla="*/ 1737007 w 2088198"/>
                <a:gd name="connsiteY17" fmla="*/ 144751 h 594069"/>
                <a:gd name="connsiteX18" fmla="*/ 2082996 w 2088198"/>
                <a:gd name="connsiteY18" fmla="*/ 225952 h 594069"/>
                <a:gd name="connsiteX19" fmla="*/ 1885288 w 2088198"/>
                <a:gd name="connsiteY19" fmla="*/ 321276 h 594069"/>
                <a:gd name="connsiteX20" fmla="*/ 1482811 w 2088198"/>
                <a:gd name="connsiteY20" fmla="*/ 360111 h 594069"/>
                <a:gd name="connsiteX21" fmla="*/ 928522 w 2088198"/>
                <a:gd name="connsiteY21" fmla="*/ 335398 h 594069"/>
                <a:gd name="connsiteX22" fmla="*/ 737875 w 2088198"/>
                <a:gd name="connsiteY22" fmla="*/ 275379 h 594069"/>
                <a:gd name="connsiteX23" fmla="*/ 1023846 w 2088198"/>
                <a:gd name="connsiteY23" fmla="*/ 211830 h 594069"/>
                <a:gd name="connsiteX24" fmla="*/ 1719355 w 2088198"/>
                <a:gd name="connsiteY24" fmla="*/ 204769 h 594069"/>
                <a:gd name="connsiteX25" fmla="*/ 2068874 w 2088198"/>
                <a:gd name="connsiteY25" fmla="*/ 289501 h 594069"/>
                <a:gd name="connsiteX26" fmla="*/ 1938246 w 2088198"/>
                <a:gd name="connsiteY26" fmla="*/ 388355 h 594069"/>
                <a:gd name="connsiteX27" fmla="*/ 1359244 w 2088198"/>
                <a:gd name="connsiteY27" fmla="*/ 427191 h 594069"/>
                <a:gd name="connsiteX28" fmla="*/ 946175 w 2088198"/>
                <a:gd name="connsiteY28" fmla="*/ 402477 h 594069"/>
                <a:gd name="connsiteX29" fmla="*/ 747069 w 2088198"/>
                <a:gd name="connsiteY29" fmla="*/ 343653 h 594069"/>
                <a:gd name="connsiteX30" fmla="*/ 862436 w 2088198"/>
                <a:gd name="connsiteY30" fmla="*/ 298581 h 594069"/>
                <a:gd name="connsiteX31" fmla="*/ 963827 w 2088198"/>
                <a:gd name="connsiteY31" fmla="*/ 278910 h 594069"/>
                <a:gd name="connsiteX32" fmla="*/ 1405140 w 2088198"/>
                <a:gd name="connsiteY32" fmla="*/ 247135 h 594069"/>
                <a:gd name="connsiteX33" fmla="*/ 1737007 w 2088198"/>
                <a:gd name="connsiteY33" fmla="*/ 268318 h 594069"/>
                <a:gd name="connsiteX34" fmla="*/ 1977081 w 2088198"/>
                <a:gd name="connsiteY34" fmla="*/ 317745 h 594069"/>
                <a:gd name="connsiteX35" fmla="*/ 2068874 w 2088198"/>
                <a:gd name="connsiteY35" fmla="*/ 423660 h 594069"/>
                <a:gd name="connsiteX36" fmla="*/ 1857044 w 2088198"/>
                <a:gd name="connsiteY36" fmla="*/ 494270 h 594069"/>
                <a:gd name="connsiteX37" fmla="*/ 1369835 w 2088198"/>
                <a:gd name="connsiteY37" fmla="*/ 522514 h 594069"/>
                <a:gd name="connsiteX38" fmla="*/ 903809 w 2088198"/>
                <a:gd name="connsiteY38" fmla="*/ 476618 h 594069"/>
                <a:gd name="connsiteX39" fmla="*/ 751997 w 2088198"/>
                <a:gd name="connsiteY39" fmla="*/ 427191 h 594069"/>
                <a:gd name="connsiteX40" fmla="*/ 953236 w 2088198"/>
                <a:gd name="connsiteY40" fmla="*/ 370703 h 594069"/>
                <a:gd name="connsiteX41" fmla="*/ 1624031 w 2088198"/>
                <a:gd name="connsiteY41" fmla="*/ 388355 h 594069"/>
                <a:gd name="connsiteX42" fmla="*/ 1973551 w 2088198"/>
                <a:gd name="connsiteY42" fmla="*/ 409538 h 594069"/>
                <a:gd name="connsiteX43" fmla="*/ 2082996 w 2088198"/>
                <a:gd name="connsiteY43" fmla="*/ 480148 h 594069"/>
                <a:gd name="connsiteX44" fmla="*/ 2006309 w 2088198"/>
                <a:gd name="connsiteY44" fmla="*/ 536636 h 594069"/>
                <a:gd name="connsiteX45" fmla="*/ 1554323 w 2088198"/>
                <a:gd name="connsiteY45" fmla="*/ 591810 h 594069"/>
                <a:gd name="connsiteX46" fmla="*/ 1186084 w 2088198"/>
                <a:gd name="connsiteY46" fmla="*/ 578837 h 594069"/>
                <a:gd name="connsiteX47" fmla="*/ 886157 w 2088198"/>
                <a:gd name="connsiteY47" fmla="*/ 536636 h 594069"/>
                <a:gd name="connsiteX48" fmla="*/ 476617 w 2088198"/>
                <a:gd name="connsiteY48" fmla="*/ 427191 h 594069"/>
                <a:gd name="connsiteX49" fmla="*/ 0 w 2088198"/>
                <a:gd name="connsiteY49" fmla="*/ 285971 h 594069"/>
                <a:gd name="connsiteX0" fmla="*/ 540167 w 2088198"/>
                <a:gd name="connsiteY0" fmla="*/ 0 h 594069"/>
                <a:gd name="connsiteX1" fmla="*/ 1468689 w 2088198"/>
                <a:gd name="connsiteY1" fmla="*/ 10592 h 594069"/>
                <a:gd name="connsiteX2" fmla="*/ 1920593 w 2088198"/>
                <a:gd name="connsiteY2" fmla="*/ 49427 h 594069"/>
                <a:gd name="connsiteX3" fmla="*/ 2086527 w 2088198"/>
                <a:gd name="connsiteY3" fmla="*/ 116507 h 594069"/>
                <a:gd name="connsiteX4" fmla="*/ 1835861 w 2088198"/>
                <a:gd name="connsiteY4" fmla="*/ 208300 h 594069"/>
                <a:gd name="connsiteX5" fmla="*/ 1405140 w 2088198"/>
                <a:gd name="connsiteY5" fmla="*/ 236544 h 594069"/>
                <a:gd name="connsiteX6" fmla="*/ 776711 w 2088198"/>
                <a:gd name="connsiteY6" fmla="*/ 158873 h 594069"/>
                <a:gd name="connsiteX7" fmla="*/ 896748 w 2088198"/>
                <a:gd name="connsiteY7" fmla="*/ 81202 h 594069"/>
                <a:gd name="connsiteX8" fmla="*/ 1391018 w 2088198"/>
                <a:gd name="connsiteY8" fmla="*/ 56488 h 594069"/>
                <a:gd name="connsiteX9" fmla="*/ 1754660 w 2088198"/>
                <a:gd name="connsiteY9" fmla="*/ 74141 h 594069"/>
                <a:gd name="connsiteX10" fmla="*/ 2044161 w 2088198"/>
                <a:gd name="connsiteY10" fmla="*/ 123568 h 594069"/>
                <a:gd name="connsiteX11" fmla="*/ 2037100 w 2088198"/>
                <a:gd name="connsiteY11" fmla="*/ 208300 h 594069"/>
                <a:gd name="connsiteX12" fmla="*/ 1832331 w 2088198"/>
                <a:gd name="connsiteY12" fmla="*/ 268318 h 594069"/>
                <a:gd name="connsiteX13" fmla="*/ 1451037 w 2088198"/>
                <a:gd name="connsiteY13" fmla="*/ 296562 h 594069"/>
                <a:gd name="connsiteX14" fmla="*/ 917931 w 2088198"/>
                <a:gd name="connsiteY14" fmla="*/ 257727 h 594069"/>
                <a:gd name="connsiteX15" fmla="*/ 751997 w 2088198"/>
                <a:gd name="connsiteY15" fmla="*/ 204769 h 594069"/>
                <a:gd name="connsiteX16" fmla="*/ 1129761 w 2088198"/>
                <a:gd name="connsiteY16" fmla="*/ 137690 h 594069"/>
                <a:gd name="connsiteX17" fmla="*/ 1737007 w 2088198"/>
                <a:gd name="connsiteY17" fmla="*/ 144751 h 594069"/>
                <a:gd name="connsiteX18" fmla="*/ 2082996 w 2088198"/>
                <a:gd name="connsiteY18" fmla="*/ 225952 h 594069"/>
                <a:gd name="connsiteX19" fmla="*/ 1885288 w 2088198"/>
                <a:gd name="connsiteY19" fmla="*/ 321276 h 594069"/>
                <a:gd name="connsiteX20" fmla="*/ 1482811 w 2088198"/>
                <a:gd name="connsiteY20" fmla="*/ 360111 h 594069"/>
                <a:gd name="connsiteX21" fmla="*/ 928522 w 2088198"/>
                <a:gd name="connsiteY21" fmla="*/ 335398 h 594069"/>
                <a:gd name="connsiteX22" fmla="*/ 737875 w 2088198"/>
                <a:gd name="connsiteY22" fmla="*/ 275379 h 594069"/>
                <a:gd name="connsiteX23" fmla="*/ 1023846 w 2088198"/>
                <a:gd name="connsiteY23" fmla="*/ 211830 h 594069"/>
                <a:gd name="connsiteX24" fmla="*/ 1719355 w 2088198"/>
                <a:gd name="connsiteY24" fmla="*/ 204769 h 594069"/>
                <a:gd name="connsiteX25" fmla="*/ 2068874 w 2088198"/>
                <a:gd name="connsiteY25" fmla="*/ 289501 h 594069"/>
                <a:gd name="connsiteX26" fmla="*/ 1938246 w 2088198"/>
                <a:gd name="connsiteY26" fmla="*/ 388355 h 594069"/>
                <a:gd name="connsiteX27" fmla="*/ 1359244 w 2088198"/>
                <a:gd name="connsiteY27" fmla="*/ 427191 h 594069"/>
                <a:gd name="connsiteX28" fmla="*/ 946175 w 2088198"/>
                <a:gd name="connsiteY28" fmla="*/ 402477 h 594069"/>
                <a:gd name="connsiteX29" fmla="*/ 747069 w 2088198"/>
                <a:gd name="connsiteY29" fmla="*/ 343653 h 594069"/>
                <a:gd name="connsiteX30" fmla="*/ 862436 w 2088198"/>
                <a:gd name="connsiteY30" fmla="*/ 298581 h 594069"/>
                <a:gd name="connsiteX31" fmla="*/ 963827 w 2088198"/>
                <a:gd name="connsiteY31" fmla="*/ 278910 h 594069"/>
                <a:gd name="connsiteX32" fmla="*/ 1405140 w 2088198"/>
                <a:gd name="connsiteY32" fmla="*/ 247135 h 594069"/>
                <a:gd name="connsiteX33" fmla="*/ 1737007 w 2088198"/>
                <a:gd name="connsiteY33" fmla="*/ 268318 h 594069"/>
                <a:gd name="connsiteX34" fmla="*/ 1977081 w 2088198"/>
                <a:gd name="connsiteY34" fmla="*/ 317745 h 594069"/>
                <a:gd name="connsiteX35" fmla="*/ 2068874 w 2088198"/>
                <a:gd name="connsiteY35" fmla="*/ 423660 h 594069"/>
                <a:gd name="connsiteX36" fmla="*/ 1857044 w 2088198"/>
                <a:gd name="connsiteY36" fmla="*/ 494270 h 594069"/>
                <a:gd name="connsiteX37" fmla="*/ 1369835 w 2088198"/>
                <a:gd name="connsiteY37" fmla="*/ 522514 h 594069"/>
                <a:gd name="connsiteX38" fmla="*/ 903809 w 2088198"/>
                <a:gd name="connsiteY38" fmla="*/ 476618 h 594069"/>
                <a:gd name="connsiteX39" fmla="*/ 751997 w 2088198"/>
                <a:gd name="connsiteY39" fmla="*/ 427191 h 594069"/>
                <a:gd name="connsiteX40" fmla="*/ 953236 w 2088198"/>
                <a:gd name="connsiteY40" fmla="*/ 370703 h 594069"/>
                <a:gd name="connsiteX41" fmla="*/ 1624031 w 2088198"/>
                <a:gd name="connsiteY41" fmla="*/ 388355 h 594069"/>
                <a:gd name="connsiteX42" fmla="*/ 1973551 w 2088198"/>
                <a:gd name="connsiteY42" fmla="*/ 409538 h 594069"/>
                <a:gd name="connsiteX43" fmla="*/ 2082996 w 2088198"/>
                <a:gd name="connsiteY43" fmla="*/ 480148 h 594069"/>
                <a:gd name="connsiteX44" fmla="*/ 2006309 w 2088198"/>
                <a:gd name="connsiteY44" fmla="*/ 536636 h 594069"/>
                <a:gd name="connsiteX45" fmla="*/ 1554323 w 2088198"/>
                <a:gd name="connsiteY45" fmla="*/ 591810 h 594069"/>
                <a:gd name="connsiteX46" fmla="*/ 1186084 w 2088198"/>
                <a:gd name="connsiteY46" fmla="*/ 578837 h 594069"/>
                <a:gd name="connsiteX47" fmla="*/ 886157 w 2088198"/>
                <a:gd name="connsiteY47" fmla="*/ 536636 h 594069"/>
                <a:gd name="connsiteX48" fmla="*/ 476617 w 2088198"/>
                <a:gd name="connsiteY48" fmla="*/ 427191 h 594069"/>
                <a:gd name="connsiteX49" fmla="*/ 0 w 2088198"/>
                <a:gd name="connsiteY49" fmla="*/ 285971 h 594069"/>
                <a:gd name="connsiteX0" fmla="*/ 540167 w 2088198"/>
                <a:gd name="connsiteY0" fmla="*/ 0 h 594069"/>
                <a:gd name="connsiteX1" fmla="*/ 1468689 w 2088198"/>
                <a:gd name="connsiteY1" fmla="*/ 10592 h 594069"/>
                <a:gd name="connsiteX2" fmla="*/ 1920593 w 2088198"/>
                <a:gd name="connsiteY2" fmla="*/ 49427 h 594069"/>
                <a:gd name="connsiteX3" fmla="*/ 2086527 w 2088198"/>
                <a:gd name="connsiteY3" fmla="*/ 116507 h 594069"/>
                <a:gd name="connsiteX4" fmla="*/ 1835861 w 2088198"/>
                <a:gd name="connsiteY4" fmla="*/ 208300 h 594069"/>
                <a:gd name="connsiteX5" fmla="*/ 1405140 w 2088198"/>
                <a:gd name="connsiteY5" fmla="*/ 236544 h 594069"/>
                <a:gd name="connsiteX6" fmla="*/ 776711 w 2088198"/>
                <a:gd name="connsiteY6" fmla="*/ 158873 h 594069"/>
                <a:gd name="connsiteX7" fmla="*/ 896748 w 2088198"/>
                <a:gd name="connsiteY7" fmla="*/ 81202 h 594069"/>
                <a:gd name="connsiteX8" fmla="*/ 1391018 w 2088198"/>
                <a:gd name="connsiteY8" fmla="*/ 56488 h 594069"/>
                <a:gd name="connsiteX9" fmla="*/ 1754660 w 2088198"/>
                <a:gd name="connsiteY9" fmla="*/ 74141 h 594069"/>
                <a:gd name="connsiteX10" fmla="*/ 2044161 w 2088198"/>
                <a:gd name="connsiteY10" fmla="*/ 123568 h 594069"/>
                <a:gd name="connsiteX11" fmla="*/ 2037100 w 2088198"/>
                <a:gd name="connsiteY11" fmla="*/ 208300 h 594069"/>
                <a:gd name="connsiteX12" fmla="*/ 1832331 w 2088198"/>
                <a:gd name="connsiteY12" fmla="*/ 268318 h 594069"/>
                <a:gd name="connsiteX13" fmla="*/ 1451037 w 2088198"/>
                <a:gd name="connsiteY13" fmla="*/ 296562 h 594069"/>
                <a:gd name="connsiteX14" fmla="*/ 917931 w 2088198"/>
                <a:gd name="connsiteY14" fmla="*/ 257727 h 594069"/>
                <a:gd name="connsiteX15" fmla="*/ 751997 w 2088198"/>
                <a:gd name="connsiteY15" fmla="*/ 204769 h 594069"/>
                <a:gd name="connsiteX16" fmla="*/ 1129761 w 2088198"/>
                <a:gd name="connsiteY16" fmla="*/ 137690 h 594069"/>
                <a:gd name="connsiteX17" fmla="*/ 1737007 w 2088198"/>
                <a:gd name="connsiteY17" fmla="*/ 144751 h 594069"/>
                <a:gd name="connsiteX18" fmla="*/ 2082996 w 2088198"/>
                <a:gd name="connsiteY18" fmla="*/ 225952 h 594069"/>
                <a:gd name="connsiteX19" fmla="*/ 1885288 w 2088198"/>
                <a:gd name="connsiteY19" fmla="*/ 321276 h 594069"/>
                <a:gd name="connsiteX20" fmla="*/ 1482811 w 2088198"/>
                <a:gd name="connsiteY20" fmla="*/ 360111 h 594069"/>
                <a:gd name="connsiteX21" fmla="*/ 928522 w 2088198"/>
                <a:gd name="connsiteY21" fmla="*/ 335398 h 594069"/>
                <a:gd name="connsiteX22" fmla="*/ 737875 w 2088198"/>
                <a:gd name="connsiteY22" fmla="*/ 275379 h 594069"/>
                <a:gd name="connsiteX23" fmla="*/ 1023846 w 2088198"/>
                <a:gd name="connsiteY23" fmla="*/ 211830 h 594069"/>
                <a:gd name="connsiteX24" fmla="*/ 1719355 w 2088198"/>
                <a:gd name="connsiteY24" fmla="*/ 204769 h 594069"/>
                <a:gd name="connsiteX25" fmla="*/ 2068874 w 2088198"/>
                <a:gd name="connsiteY25" fmla="*/ 289501 h 594069"/>
                <a:gd name="connsiteX26" fmla="*/ 1938246 w 2088198"/>
                <a:gd name="connsiteY26" fmla="*/ 388355 h 594069"/>
                <a:gd name="connsiteX27" fmla="*/ 1359244 w 2088198"/>
                <a:gd name="connsiteY27" fmla="*/ 427191 h 594069"/>
                <a:gd name="connsiteX28" fmla="*/ 946175 w 2088198"/>
                <a:gd name="connsiteY28" fmla="*/ 402477 h 594069"/>
                <a:gd name="connsiteX29" fmla="*/ 747069 w 2088198"/>
                <a:gd name="connsiteY29" fmla="*/ 343653 h 594069"/>
                <a:gd name="connsiteX30" fmla="*/ 852911 w 2088198"/>
                <a:gd name="connsiteY30" fmla="*/ 298581 h 594069"/>
                <a:gd name="connsiteX31" fmla="*/ 963827 w 2088198"/>
                <a:gd name="connsiteY31" fmla="*/ 278910 h 594069"/>
                <a:gd name="connsiteX32" fmla="*/ 1405140 w 2088198"/>
                <a:gd name="connsiteY32" fmla="*/ 247135 h 594069"/>
                <a:gd name="connsiteX33" fmla="*/ 1737007 w 2088198"/>
                <a:gd name="connsiteY33" fmla="*/ 268318 h 594069"/>
                <a:gd name="connsiteX34" fmla="*/ 1977081 w 2088198"/>
                <a:gd name="connsiteY34" fmla="*/ 317745 h 594069"/>
                <a:gd name="connsiteX35" fmla="*/ 2068874 w 2088198"/>
                <a:gd name="connsiteY35" fmla="*/ 423660 h 594069"/>
                <a:gd name="connsiteX36" fmla="*/ 1857044 w 2088198"/>
                <a:gd name="connsiteY36" fmla="*/ 494270 h 594069"/>
                <a:gd name="connsiteX37" fmla="*/ 1369835 w 2088198"/>
                <a:gd name="connsiteY37" fmla="*/ 522514 h 594069"/>
                <a:gd name="connsiteX38" fmla="*/ 903809 w 2088198"/>
                <a:gd name="connsiteY38" fmla="*/ 476618 h 594069"/>
                <a:gd name="connsiteX39" fmla="*/ 751997 w 2088198"/>
                <a:gd name="connsiteY39" fmla="*/ 427191 h 594069"/>
                <a:gd name="connsiteX40" fmla="*/ 953236 w 2088198"/>
                <a:gd name="connsiteY40" fmla="*/ 370703 h 594069"/>
                <a:gd name="connsiteX41" fmla="*/ 1624031 w 2088198"/>
                <a:gd name="connsiteY41" fmla="*/ 388355 h 594069"/>
                <a:gd name="connsiteX42" fmla="*/ 1973551 w 2088198"/>
                <a:gd name="connsiteY42" fmla="*/ 409538 h 594069"/>
                <a:gd name="connsiteX43" fmla="*/ 2082996 w 2088198"/>
                <a:gd name="connsiteY43" fmla="*/ 480148 h 594069"/>
                <a:gd name="connsiteX44" fmla="*/ 2006309 w 2088198"/>
                <a:gd name="connsiteY44" fmla="*/ 536636 h 594069"/>
                <a:gd name="connsiteX45" fmla="*/ 1554323 w 2088198"/>
                <a:gd name="connsiteY45" fmla="*/ 591810 h 594069"/>
                <a:gd name="connsiteX46" fmla="*/ 1186084 w 2088198"/>
                <a:gd name="connsiteY46" fmla="*/ 578837 h 594069"/>
                <a:gd name="connsiteX47" fmla="*/ 886157 w 2088198"/>
                <a:gd name="connsiteY47" fmla="*/ 536636 h 594069"/>
                <a:gd name="connsiteX48" fmla="*/ 476617 w 2088198"/>
                <a:gd name="connsiteY48" fmla="*/ 427191 h 594069"/>
                <a:gd name="connsiteX49" fmla="*/ 0 w 2088198"/>
                <a:gd name="connsiteY49" fmla="*/ 285971 h 594069"/>
                <a:gd name="connsiteX0" fmla="*/ 540167 w 2088198"/>
                <a:gd name="connsiteY0" fmla="*/ 0 h 594069"/>
                <a:gd name="connsiteX1" fmla="*/ 1468689 w 2088198"/>
                <a:gd name="connsiteY1" fmla="*/ 10592 h 594069"/>
                <a:gd name="connsiteX2" fmla="*/ 1920593 w 2088198"/>
                <a:gd name="connsiteY2" fmla="*/ 49427 h 594069"/>
                <a:gd name="connsiteX3" fmla="*/ 2086527 w 2088198"/>
                <a:gd name="connsiteY3" fmla="*/ 116507 h 594069"/>
                <a:gd name="connsiteX4" fmla="*/ 1835861 w 2088198"/>
                <a:gd name="connsiteY4" fmla="*/ 208300 h 594069"/>
                <a:gd name="connsiteX5" fmla="*/ 1405140 w 2088198"/>
                <a:gd name="connsiteY5" fmla="*/ 236544 h 594069"/>
                <a:gd name="connsiteX6" fmla="*/ 776711 w 2088198"/>
                <a:gd name="connsiteY6" fmla="*/ 158873 h 594069"/>
                <a:gd name="connsiteX7" fmla="*/ 896748 w 2088198"/>
                <a:gd name="connsiteY7" fmla="*/ 81202 h 594069"/>
                <a:gd name="connsiteX8" fmla="*/ 1391018 w 2088198"/>
                <a:gd name="connsiteY8" fmla="*/ 56488 h 594069"/>
                <a:gd name="connsiteX9" fmla="*/ 1754660 w 2088198"/>
                <a:gd name="connsiteY9" fmla="*/ 74141 h 594069"/>
                <a:gd name="connsiteX10" fmla="*/ 2044161 w 2088198"/>
                <a:gd name="connsiteY10" fmla="*/ 123568 h 594069"/>
                <a:gd name="connsiteX11" fmla="*/ 2037100 w 2088198"/>
                <a:gd name="connsiteY11" fmla="*/ 208300 h 594069"/>
                <a:gd name="connsiteX12" fmla="*/ 1832331 w 2088198"/>
                <a:gd name="connsiteY12" fmla="*/ 268318 h 594069"/>
                <a:gd name="connsiteX13" fmla="*/ 1451037 w 2088198"/>
                <a:gd name="connsiteY13" fmla="*/ 296562 h 594069"/>
                <a:gd name="connsiteX14" fmla="*/ 917931 w 2088198"/>
                <a:gd name="connsiteY14" fmla="*/ 257727 h 594069"/>
                <a:gd name="connsiteX15" fmla="*/ 751997 w 2088198"/>
                <a:gd name="connsiteY15" fmla="*/ 204769 h 594069"/>
                <a:gd name="connsiteX16" fmla="*/ 1129761 w 2088198"/>
                <a:gd name="connsiteY16" fmla="*/ 137690 h 594069"/>
                <a:gd name="connsiteX17" fmla="*/ 1737007 w 2088198"/>
                <a:gd name="connsiteY17" fmla="*/ 144751 h 594069"/>
                <a:gd name="connsiteX18" fmla="*/ 2082996 w 2088198"/>
                <a:gd name="connsiteY18" fmla="*/ 225952 h 594069"/>
                <a:gd name="connsiteX19" fmla="*/ 1885288 w 2088198"/>
                <a:gd name="connsiteY19" fmla="*/ 321276 h 594069"/>
                <a:gd name="connsiteX20" fmla="*/ 1482811 w 2088198"/>
                <a:gd name="connsiteY20" fmla="*/ 360111 h 594069"/>
                <a:gd name="connsiteX21" fmla="*/ 928522 w 2088198"/>
                <a:gd name="connsiteY21" fmla="*/ 335398 h 594069"/>
                <a:gd name="connsiteX22" fmla="*/ 737875 w 2088198"/>
                <a:gd name="connsiteY22" fmla="*/ 275379 h 594069"/>
                <a:gd name="connsiteX23" fmla="*/ 1023846 w 2088198"/>
                <a:gd name="connsiteY23" fmla="*/ 211830 h 594069"/>
                <a:gd name="connsiteX24" fmla="*/ 1719355 w 2088198"/>
                <a:gd name="connsiteY24" fmla="*/ 204769 h 594069"/>
                <a:gd name="connsiteX25" fmla="*/ 2068874 w 2088198"/>
                <a:gd name="connsiteY25" fmla="*/ 289501 h 594069"/>
                <a:gd name="connsiteX26" fmla="*/ 1938246 w 2088198"/>
                <a:gd name="connsiteY26" fmla="*/ 388355 h 594069"/>
                <a:gd name="connsiteX27" fmla="*/ 1359244 w 2088198"/>
                <a:gd name="connsiteY27" fmla="*/ 427191 h 594069"/>
                <a:gd name="connsiteX28" fmla="*/ 946175 w 2088198"/>
                <a:gd name="connsiteY28" fmla="*/ 402477 h 594069"/>
                <a:gd name="connsiteX29" fmla="*/ 747069 w 2088198"/>
                <a:gd name="connsiteY29" fmla="*/ 343653 h 594069"/>
                <a:gd name="connsiteX30" fmla="*/ 852911 w 2088198"/>
                <a:gd name="connsiteY30" fmla="*/ 298581 h 594069"/>
                <a:gd name="connsiteX31" fmla="*/ 973352 w 2088198"/>
                <a:gd name="connsiteY31" fmla="*/ 280476 h 594069"/>
                <a:gd name="connsiteX32" fmla="*/ 1405140 w 2088198"/>
                <a:gd name="connsiteY32" fmla="*/ 247135 h 594069"/>
                <a:gd name="connsiteX33" fmla="*/ 1737007 w 2088198"/>
                <a:gd name="connsiteY33" fmla="*/ 268318 h 594069"/>
                <a:gd name="connsiteX34" fmla="*/ 1977081 w 2088198"/>
                <a:gd name="connsiteY34" fmla="*/ 317745 h 594069"/>
                <a:gd name="connsiteX35" fmla="*/ 2068874 w 2088198"/>
                <a:gd name="connsiteY35" fmla="*/ 423660 h 594069"/>
                <a:gd name="connsiteX36" fmla="*/ 1857044 w 2088198"/>
                <a:gd name="connsiteY36" fmla="*/ 494270 h 594069"/>
                <a:gd name="connsiteX37" fmla="*/ 1369835 w 2088198"/>
                <a:gd name="connsiteY37" fmla="*/ 522514 h 594069"/>
                <a:gd name="connsiteX38" fmla="*/ 903809 w 2088198"/>
                <a:gd name="connsiteY38" fmla="*/ 476618 h 594069"/>
                <a:gd name="connsiteX39" fmla="*/ 751997 w 2088198"/>
                <a:gd name="connsiteY39" fmla="*/ 427191 h 594069"/>
                <a:gd name="connsiteX40" fmla="*/ 953236 w 2088198"/>
                <a:gd name="connsiteY40" fmla="*/ 370703 h 594069"/>
                <a:gd name="connsiteX41" fmla="*/ 1624031 w 2088198"/>
                <a:gd name="connsiteY41" fmla="*/ 388355 h 594069"/>
                <a:gd name="connsiteX42" fmla="*/ 1973551 w 2088198"/>
                <a:gd name="connsiteY42" fmla="*/ 409538 h 594069"/>
                <a:gd name="connsiteX43" fmla="*/ 2082996 w 2088198"/>
                <a:gd name="connsiteY43" fmla="*/ 480148 h 594069"/>
                <a:gd name="connsiteX44" fmla="*/ 2006309 w 2088198"/>
                <a:gd name="connsiteY44" fmla="*/ 536636 h 594069"/>
                <a:gd name="connsiteX45" fmla="*/ 1554323 w 2088198"/>
                <a:gd name="connsiteY45" fmla="*/ 591810 h 594069"/>
                <a:gd name="connsiteX46" fmla="*/ 1186084 w 2088198"/>
                <a:gd name="connsiteY46" fmla="*/ 578837 h 594069"/>
                <a:gd name="connsiteX47" fmla="*/ 886157 w 2088198"/>
                <a:gd name="connsiteY47" fmla="*/ 536636 h 594069"/>
                <a:gd name="connsiteX48" fmla="*/ 476617 w 2088198"/>
                <a:gd name="connsiteY48" fmla="*/ 427191 h 594069"/>
                <a:gd name="connsiteX49" fmla="*/ 0 w 2088198"/>
                <a:gd name="connsiteY49" fmla="*/ 285971 h 594069"/>
                <a:gd name="connsiteX0" fmla="*/ 540167 w 2088198"/>
                <a:gd name="connsiteY0" fmla="*/ 0 h 594069"/>
                <a:gd name="connsiteX1" fmla="*/ 1468689 w 2088198"/>
                <a:gd name="connsiteY1" fmla="*/ 10592 h 594069"/>
                <a:gd name="connsiteX2" fmla="*/ 1920593 w 2088198"/>
                <a:gd name="connsiteY2" fmla="*/ 49427 h 594069"/>
                <a:gd name="connsiteX3" fmla="*/ 2086527 w 2088198"/>
                <a:gd name="connsiteY3" fmla="*/ 116507 h 594069"/>
                <a:gd name="connsiteX4" fmla="*/ 1835861 w 2088198"/>
                <a:gd name="connsiteY4" fmla="*/ 208300 h 594069"/>
                <a:gd name="connsiteX5" fmla="*/ 1405140 w 2088198"/>
                <a:gd name="connsiteY5" fmla="*/ 236544 h 594069"/>
                <a:gd name="connsiteX6" fmla="*/ 776711 w 2088198"/>
                <a:gd name="connsiteY6" fmla="*/ 158873 h 594069"/>
                <a:gd name="connsiteX7" fmla="*/ 896748 w 2088198"/>
                <a:gd name="connsiteY7" fmla="*/ 81202 h 594069"/>
                <a:gd name="connsiteX8" fmla="*/ 1391018 w 2088198"/>
                <a:gd name="connsiteY8" fmla="*/ 56488 h 594069"/>
                <a:gd name="connsiteX9" fmla="*/ 1754660 w 2088198"/>
                <a:gd name="connsiteY9" fmla="*/ 74141 h 594069"/>
                <a:gd name="connsiteX10" fmla="*/ 2044161 w 2088198"/>
                <a:gd name="connsiteY10" fmla="*/ 123568 h 594069"/>
                <a:gd name="connsiteX11" fmla="*/ 2037100 w 2088198"/>
                <a:gd name="connsiteY11" fmla="*/ 208300 h 594069"/>
                <a:gd name="connsiteX12" fmla="*/ 1832331 w 2088198"/>
                <a:gd name="connsiteY12" fmla="*/ 268318 h 594069"/>
                <a:gd name="connsiteX13" fmla="*/ 1451037 w 2088198"/>
                <a:gd name="connsiteY13" fmla="*/ 296562 h 594069"/>
                <a:gd name="connsiteX14" fmla="*/ 917931 w 2088198"/>
                <a:gd name="connsiteY14" fmla="*/ 257727 h 594069"/>
                <a:gd name="connsiteX15" fmla="*/ 751997 w 2088198"/>
                <a:gd name="connsiteY15" fmla="*/ 204769 h 594069"/>
                <a:gd name="connsiteX16" fmla="*/ 1129761 w 2088198"/>
                <a:gd name="connsiteY16" fmla="*/ 137690 h 594069"/>
                <a:gd name="connsiteX17" fmla="*/ 1737007 w 2088198"/>
                <a:gd name="connsiteY17" fmla="*/ 144751 h 594069"/>
                <a:gd name="connsiteX18" fmla="*/ 2082996 w 2088198"/>
                <a:gd name="connsiteY18" fmla="*/ 225952 h 594069"/>
                <a:gd name="connsiteX19" fmla="*/ 1885288 w 2088198"/>
                <a:gd name="connsiteY19" fmla="*/ 321276 h 594069"/>
                <a:gd name="connsiteX20" fmla="*/ 1482811 w 2088198"/>
                <a:gd name="connsiteY20" fmla="*/ 360111 h 594069"/>
                <a:gd name="connsiteX21" fmla="*/ 928522 w 2088198"/>
                <a:gd name="connsiteY21" fmla="*/ 335398 h 594069"/>
                <a:gd name="connsiteX22" fmla="*/ 737875 w 2088198"/>
                <a:gd name="connsiteY22" fmla="*/ 275379 h 594069"/>
                <a:gd name="connsiteX23" fmla="*/ 1023846 w 2088198"/>
                <a:gd name="connsiteY23" fmla="*/ 211830 h 594069"/>
                <a:gd name="connsiteX24" fmla="*/ 1719355 w 2088198"/>
                <a:gd name="connsiteY24" fmla="*/ 204769 h 594069"/>
                <a:gd name="connsiteX25" fmla="*/ 2068874 w 2088198"/>
                <a:gd name="connsiteY25" fmla="*/ 289501 h 594069"/>
                <a:gd name="connsiteX26" fmla="*/ 1938246 w 2088198"/>
                <a:gd name="connsiteY26" fmla="*/ 388355 h 594069"/>
                <a:gd name="connsiteX27" fmla="*/ 1359244 w 2088198"/>
                <a:gd name="connsiteY27" fmla="*/ 427191 h 594069"/>
                <a:gd name="connsiteX28" fmla="*/ 946175 w 2088198"/>
                <a:gd name="connsiteY28" fmla="*/ 402477 h 594069"/>
                <a:gd name="connsiteX29" fmla="*/ 747069 w 2088198"/>
                <a:gd name="connsiteY29" fmla="*/ 343653 h 594069"/>
                <a:gd name="connsiteX30" fmla="*/ 852911 w 2088198"/>
                <a:gd name="connsiteY30" fmla="*/ 298581 h 594069"/>
                <a:gd name="connsiteX31" fmla="*/ 973352 w 2088198"/>
                <a:gd name="connsiteY31" fmla="*/ 280476 h 594069"/>
                <a:gd name="connsiteX32" fmla="*/ 1405140 w 2088198"/>
                <a:gd name="connsiteY32" fmla="*/ 247135 h 594069"/>
                <a:gd name="connsiteX33" fmla="*/ 1737007 w 2088198"/>
                <a:gd name="connsiteY33" fmla="*/ 268318 h 594069"/>
                <a:gd name="connsiteX34" fmla="*/ 1977081 w 2088198"/>
                <a:gd name="connsiteY34" fmla="*/ 317745 h 594069"/>
                <a:gd name="connsiteX35" fmla="*/ 2068874 w 2088198"/>
                <a:gd name="connsiteY35" fmla="*/ 423660 h 594069"/>
                <a:gd name="connsiteX36" fmla="*/ 1857044 w 2088198"/>
                <a:gd name="connsiteY36" fmla="*/ 494270 h 594069"/>
                <a:gd name="connsiteX37" fmla="*/ 1369835 w 2088198"/>
                <a:gd name="connsiteY37" fmla="*/ 522514 h 594069"/>
                <a:gd name="connsiteX38" fmla="*/ 903809 w 2088198"/>
                <a:gd name="connsiteY38" fmla="*/ 476618 h 594069"/>
                <a:gd name="connsiteX39" fmla="*/ 751997 w 2088198"/>
                <a:gd name="connsiteY39" fmla="*/ 427191 h 594069"/>
                <a:gd name="connsiteX40" fmla="*/ 953236 w 2088198"/>
                <a:gd name="connsiteY40" fmla="*/ 370703 h 594069"/>
                <a:gd name="connsiteX41" fmla="*/ 1624031 w 2088198"/>
                <a:gd name="connsiteY41" fmla="*/ 388355 h 594069"/>
                <a:gd name="connsiteX42" fmla="*/ 1973551 w 2088198"/>
                <a:gd name="connsiteY42" fmla="*/ 409538 h 594069"/>
                <a:gd name="connsiteX43" fmla="*/ 2082996 w 2088198"/>
                <a:gd name="connsiteY43" fmla="*/ 480148 h 594069"/>
                <a:gd name="connsiteX44" fmla="*/ 2006309 w 2088198"/>
                <a:gd name="connsiteY44" fmla="*/ 536636 h 594069"/>
                <a:gd name="connsiteX45" fmla="*/ 1554323 w 2088198"/>
                <a:gd name="connsiteY45" fmla="*/ 591810 h 594069"/>
                <a:gd name="connsiteX46" fmla="*/ 1186084 w 2088198"/>
                <a:gd name="connsiteY46" fmla="*/ 578837 h 594069"/>
                <a:gd name="connsiteX47" fmla="*/ 886157 w 2088198"/>
                <a:gd name="connsiteY47" fmla="*/ 536636 h 594069"/>
                <a:gd name="connsiteX48" fmla="*/ 476617 w 2088198"/>
                <a:gd name="connsiteY48" fmla="*/ 427191 h 594069"/>
                <a:gd name="connsiteX49" fmla="*/ 0 w 2088198"/>
                <a:gd name="connsiteY49" fmla="*/ 285971 h 594069"/>
                <a:gd name="connsiteX0" fmla="*/ 540167 w 2088198"/>
                <a:gd name="connsiteY0" fmla="*/ 0 h 594069"/>
                <a:gd name="connsiteX1" fmla="*/ 1468689 w 2088198"/>
                <a:gd name="connsiteY1" fmla="*/ 10592 h 594069"/>
                <a:gd name="connsiteX2" fmla="*/ 1920593 w 2088198"/>
                <a:gd name="connsiteY2" fmla="*/ 49427 h 594069"/>
                <a:gd name="connsiteX3" fmla="*/ 2086527 w 2088198"/>
                <a:gd name="connsiteY3" fmla="*/ 116507 h 594069"/>
                <a:gd name="connsiteX4" fmla="*/ 1835861 w 2088198"/>
                <a:gd name="connsiteY4" fmla="*/ 208300 h 594069"/>
                <a:gd name="connsiteX5" fmla="*/ 1405140 w 2088198"/>
                <a:gd name="connsiteY5" fmla="*/ 236544 h 594069"/>
                <a:gd name="connsiteX6" fmla="*/ 776711 w 2088198"/>
                <a:gd name="connsiteY6" fmla="*/ 158873 h 594069"/>
                <a:gd name="connsiteX7" fmla="*/ 896748 w 2088198"/>
                <a:gd name="connsiteY7" fmla="*/ 81202 h 594069"/>
                <a:gd name="connsiteX8" fmla="*/ 1391018 w 2088198"/>
                <a:gd name="connsiteY8" fmla="*/ 56488 h 594069"/>
                <a:gd name="connsiteX9" fmla="*/ 1754660 w 2088198"/>
                <a:gd name="connsiteY9" fmla="*/ 74141 h 594069"/>
                <a:gd name="connsiteX10" fmla="*/ 2044161 w 2088198"/>
                <a:gd name="connsiteY10" fmla="*/ 123568 h 594069"/>
                <a:gd name="connsiteX11" fmla="*/ 2037100 w 2088198"/>
                <a:gd name="connsiteY11" fmla="*/ 208300 h 594069"/>
                <a:gd name="connsiteX12" fmla="*/ 1832331 w 2088198"/>
                <a:gd name="connsiteY12" fmla="*/ 268318 h 594069"/>
                <a:gd name="connsiteX13" fmla="*/ 1451037 w 2088198"/>
                <a:gd name="connsiteY13" fmla="*/ 296562 h 594069"/>
                <a:gd name="connsiteX14" fmla="*/ 917931 w 2088198"/>
                <a:gd name="connsiteY14" fmla="*/ 257727 h 594069"/>
                <a:gd name="connsiteX15" fmla="*/ 751997 w 2088198"/>
                <a:gd name="connsiteY15" fmla="*/ 204769 h 594069"/>
                <a:gd name="connsiteX16" fmla="*/ 1129761 w 2088198"/>
                <a:gd name="connsiteY16" fmla="*/ 137690 h 594069"/>
                <a:gd name="connsiteX17" fmla="*/ 1737007 w 2088198"/>
                <a:gd name="connsiteY17" fmla="*/ 144751 h 594069"/>
                <a:gd name="connsiteX18" fmla="*/ 2082996 w 2088198"/>
                <a:gd name="connsiteY18" fmla="*/ 225952 h 594069"/>
                <a:gd name="connsiteX19" fmla="*/ 1885288 w 2088198"/>
                <a:gd name="connsiteY19" fmla="*/ 321276 h 594069"/>
                <a:gd name="connsiteX20" fmla="*/ 1482811 w 2088198"/>
                <a:gd name="connsiteY20" fmla="*/ 360111 h 594069"/>
                <a:gd name="connsiteX21" fmla="*/ 928522 w 2088198"/>
                <a:gd name="connsiteY21" fmla="*/ 335398 h 594069"/>
                <a:gd name="connsiteX22" fmla="*/ 737875 w 2088198"/>
                <a:gd name="connsiteY22" fmla="*/ 275379 h 594069"/>
                <a:gd name="connsiteX23" fmla="*/ 1023846 w 2088198"/>
                <a:gd name="connsiteY23" fmla="*/ 211830 h 594069"/>
                <a:gd name="connsiteX24" fmla="*/ 1719355 w 2088198"/>
                <a:gd name="connsiteY24" fmla="*/ 204769 h 594069"/>
                <a:gd name="connsiteX25" fmla="*/ 2068874 w 2088198"/>
                <a:gd name="connsiteY25" fmla="*/ 289501 h 594069"/>
                <a:gd name="connsiteX26" fmla="*/ 1938246 w 2088198"/>
                <a:gd name="connsiteY26" fmla="*/ 388355 h 594069"/>
                <a:gd name="connsiteX27" fmla="*/ 1359244 w 2088198"/>
                <a:gd name="connsiteY27" fmla="*/ 427191 h 594069"/>
                <a:gd name="connsiteX28" fmla="*/ 946175 w 2088198"/>
                <a:gd name="connsiteY28" fmla="*/ 402477 h 594069"/>
                <a:gd name="connsiteX29" fmla="*/ 747069 w 2088198"/>
                <a:gd name="connsiteY29" fmla="*/ 343653 h 594069"/>
                <a:gd name="connsiteX30" fmla="*/ 852911 w 2088198"/>
                <a:gd name="connsiteY30" fmla="*/ 298581 h 594069"/>
                <a:gd name="connsiteX31" fmla="*/ 999546 w 2088198"/>
                <a:gd name="connsiteY31" fmla="*/ 272646 h 594069"/>
                <a:gd name="connsiteX32" fmla="*/ 1405140 w 2088198"/>
                <a:gd name="connsiteY32" fmla="*/ 247135 h 594069"/>
                <a:gd name="connsiteX33" fmla="*/ 1737007 w 2088198"/>
                <a:gd name="connsiteY33" fmla="*/ 268318 h 594069"/>
                <a:gd name="connsiteX34" fmla="*/ 1977081 w 2088198"/>
                <a:gd name="connsiteY34" fmla="*/ 317745 h 594069"/>
                <a:gd name="connsiteX35" fmla="*/ 2068874 w 2088198"/>
                <a:gd name="connsiteY35" fmla="*/ 423660 h 594069"/>
                <a:gd name="connsiteX36" fmla="*/ 1857044 w 2088198"/>
                <a:gd name="connsiteY36" fmla="*/ 494270 h 594069"/>
                <a:gd name="connsiteX37" fmla="*/ 1369835 w 2088198"/>
                <a:gd name="connsiteY37" fmla="*/ 522514 h 594069"/>
                <a:gd name="connsiteX38" fmla="*/ 903809 w 2088198"/>
                <a:gd name="connsiteY38" fmla="*/ 476618 h 594069"/>
                <a:gd name="connsiteX39" fmla="*/ 751997 w 2088198"/>
                <a:gd name="connsiteY39" fmla="*/ 427191 h 594069"/>
                <a:gd name="connsiteX40" fmla="*/ 953236 w 2088198"/>
                <a:gd name="connsiteY40" fmla="*/ 370703 h 594069"/>
                <a:gd name="connsiteX41" fmla="*/ 1624031 w 2088198"/>
                <a:gd name="connsiteY41" fmla="*/ 388355 h 594069"/>
                <a:gd name="connsiteX42" fmla="*/ 1973551 w 2088198"/>
                <a:gd name="connsiteY42" fmla="*/ 409538 h 594069"/>
                <a:gd name="connsiteX43" fmla="*/ 2082996 w 2088198"/>
                <a:gd name="connsiteY43" fmla="*/ 480148 h 594069"/>
                <a:gd name="connsiteX44" fmla="*/ 2006309 w 2088198"/>
                <a:gd name="connsiteY44" fmla="*/ 536636 h 594069"/>
                <a:gd name="connsiteX45" fmla="*/ 1554323 w 2088198"/>
                <a:gd name="connsiteY45" fmla="*/ 591810 h 594069"/>
                <a:gd name="connsiteX46" fmla="*/ 1186084 w 2088198"/>
                <a:gd name="connsiteY46" fmla="*/ 578837 h 594069"/>
                <a:gd name="connsiteX47" fmla="*/ 886157 w 2088198"/>
                <a:gd name="connsiteY47" fmla="*/ 536636 h 594069"/>
                <a:gd name="connsiteX48" fmla="*/ 476617 w 2088198"/>
                <a:gd name="connsiteY48" fmla="*/ 427191 h 594069"/>
                <a:gd name="connsiteX49" fmla="*/ 0 w 2088198"/>
                <a:gd name="connsiteY49" fmla="*/ 285971 h 594069"/>
                <a:gd name="connsiteX0" fmla="*/ 540167 w 2088198"/>
                <a:gd name="connsiteY0" fmla="*/ 0 h 594069"/>
                <a:gd name="connsiteX1" fmla="*/ 1468689 w 2088198"/>
                <a:gd name="connsiteY1" fmla="*/ 10592 h 594069"/>
                <a:gd name="connsiteX2" fmla="*/ 1920593 w 2088198"/>
                <a:gd name="connsiteY2" fmla="*/ 49427 h 594069"/>
                <a:gd name="connsiteX3" fmla="*/ 2086527 w 2088198"/>
                <a:gd name="connsiteY3" fmla="*/ 116507 h 594069"/>
                <a:gd name="connsiteX4" fmla="*/ 1835861 w 2088198"/>
                <a:gd name="connsiteY4" fmla="*/ 208300 h 594069"/>
                <a:gd name="connsiteX5" fmla="*/ 1405140 w 2088198"/>
                <a:gd name="connsiteY5" fmla="*/ 236544 h 594069"/>
                <a:gd name="connsiteX6" fmla="*/ 776711 w 2088198"/>
                <a:gd name="connsiteY6" fmla="*/ 158873 h 594069"/>
                <a:gd name="connsiteX7" fmla="*/ 896748 w 2088198"/>
                <a:gd name="connsiteY7" fmla="*/ 81202 h 594069"/>
                <a:gd name="connsiteX8" fmla="*/ 1391018 w 2088198"/>
                <a:gd name="connsiteY8" fmla="*/ 56488 h 594069"/>
                <a:gd name="connsiteX9" fmla="*/ 1754660 w 2088198"/>
                <a:gd name="connsiteY9" fmla="*/ 74141 h 594069"/>
                <a:gd name="connsiteX10" fmla="*/ 2044161 w 2088198"/>
                <a:gd name="connsiteY10" fmla="*/ 123568 h 594069"/>
                <a:gd name="connsiteX11" fmla="*/ 2037100 w 2088198"/>
                <a:gd name="connsiteY11" fmla="*/ 208300 h 594069"/>
                <a:gd name="connsiteX12" fmla="*/ 1832331 w 2088198"/>
                <a:gd name="connsiteY12" fmla="*/ 268318 h 594069"/>
                <a:gd name="connsiteX13" fmla="*/ 1451037 w 2088198"/>
                <a:gd name="connsiteY13" fmla="*/ 296562 h 594069"/>
                <a:gd name="connsiteX14" fmla="*/ 917931 w 2088198"/>
                <a:gd name="connsiteY14" fmla="*/ 257727 h 594069"/>
                <a:gd name="connsiteX15" fmla="*/ 751997 w 2088198"/>
                <a:gd name="connsiteY15" fmla="*/ 204769 h 594069"/>
                <a:gd name="connsiteX16" fmla="*/ 1129761 w 2088198"/>
                <a:gd name="connsiteY16" fmla="*/ 137690 h 594069"/>
                <a:gd name="connsiteX17" fmla="*/ 1737007 w 2088198"/>
                <a:gd name="connsiteY17" fmla="*/ 144751 h 594069"/>
                <a:gd name="connsiteX18" fmla="*/ 2082996 w 2088198"/>
                <a:gd name="connsiteY18" fmla="*/ 225952 h 594069"/>
                <a:gd name="connsiteX19" fmla="*/ 1885288 w 2088198"/>
                <a:gd name="connsiteY19" fmla="*/ 321276 h 594069"/>
                <a:gd name="connsiteX20" fmla="*/ 1482811 w 2088198"/>
                <a:gd name="connsiteY20" fmla="*/ 360111 h 594069"/>
                <a:gd name="connsiteX21" fmla="*/ 928522 w 2088198"/>
                <a:gd name="connsiteY21" fmla="*/ 335398 h 594069"/>
                <a:gd name="connsiteX22" fmla="*/ 737875 w 2088198"/>
                <a:gd name="connsiteY22" fmla="*/ 275379 h 594069"/>
                <a:gd name="connsiteX23" fmla="*/ 1023846 w 2088198"/>
                <a:gd name="connsiteY23" fmla="*/ 211830 h 594069"/>
                <a:gd name="connsiteX24" fmla="*/ 1719355 w 2088198"/>
                <a:gd name="connsiteY24" fmla="*/ 204769 h 594069"/>
                <a:gd name="connsiteX25" fmla="*/ 2068874 w 2088198"/>
                <a:gd name="connsiteY25" fmla="*/ 289501 h 594069"/>
                <a:gd name="connsiteX26" fmla="*/ 1938246 w 2088198"/>
                <a:gd name="connsiteY26" fmla="*/ 388355 h 594069"/>
                <a:gd name="connsiteX27" fmla="*/ 1359244 w 2088198"/>
                <a:gd name="connsiteY27" fmla="*/ 427191 h 594069"/>
                <a:gd name="connsiteX28" fmla="*/ 946175 w 2088198"/>
                <a:gd name="connsiteY28" fmla="*/ 402477 h 594069"/>
                <a:gd name="connsiteX29" fmla="*/ 747069 w 2088198"/>
                <a:gd name="connsiteY29" fmla="*/ 343653 h 594069"/>
                <a:gd name="connsiteX30" fmla="*/ 852911 w 2088198"/>
                <a:gd name="connsiteY30" fmla="*/ 298581 h 594069"/>
                <a:gd name="connsiteX31" fmla="*/ 999546 w 2088198"/>
                <a:gd name="connsiteY31" fmla="*/ 272646 h 594069"/>
                <a:gd name="connsiteX32" fmla="*/ 1395615 w 2088198"/>
                <a:gd name="connsiteY32" fmla="*/ 245569 h 594069"/>
                <a:gd name="connsiteX33" fmla="*/ 1737007 w 2088198"/>
                <a:gd name="connsiteY33" fmla="*/ 268318 h 594069"/>
                <a:gd name="connsiteX34" fmla="*/ 1977081 w 2088198"/>
                <a:gd name="connsiteY34" fmla="*/ 317745 h 594069"/>
                <a:gd name="connsiteX35" fmla="*/ 2068874 w 2088198"/>
                <a:gd name="connsiteY35" fmla="*/ 423660 h 594069"/>
                <a:gd name="connsiteX36" fmla="*/ 1857044 w 2088198"/>
                <a:gd name="connsiteY36" fmla="*/ 494270 h 594069"/>
                <a:gd name="connsiteX37" fmla="*/ 1369835 w 2088198"/>
                <a:gd name="connsiteY37" fmla="*/ 522514 h 594069"/>
                <a:gd name="connsiteX38" fmla="*/ 903809 w 2088198"/>
                <a:gd name="connsiteY38" fmla="*/ 476618 h 594069"/>
                <a:gd name="connsiteX39" fmla="*/ 751997 w 2088198"/>
                <a:gd name="connsiteY39" fmla="*/ 427191 h 594069"/>
                <a:gd name="connsiteX40" fmla="*/ 953236 w 2088198"/>
                <a:gd name="connsiteY40" fmla="*/ 370703 h 594069"/>
                <a:gd name="connsiteX41" fmla="*/ 1624031 w 2088198"/>
                <a:gd name="connsiteY41" fmla="*/ 388355 h 594069"/>
                <a:gd name="connsiteX42" fmla="*/ 1973551 w 2088198"/>
                <a:gd name="connsiteY42" fmla="*/ 409538 h 594069"/>
                <a:gd name="connsiteX43" fmla="*/ 2082996 w 2088198"/>
                <a:gd name="connsiteY43" fmla="*/ 480148 h 594069"/>
                <a:gd name="connsiteX44" fmla="*/ 2006309 w 2088198"/>
                <a:gd name="connsiteY44" fmla="*/ 536636 h 594069"/>
                <a:gd name="connsiteX45" fmla="*/ 1554323 w 2088198"/>
                <a:gd name="connsiteY45" fmla="*/ 591810 h 594069"/>
                <a:gd name="connsiteX46" fmla="*/ 1186084 w 2088198"/>
                <a:gd name="connsiteY46" fmla="*/ 578837 h 594069"/>
                <a:gd name="connsiteX47" fmla="*/ 886157 w 2088198"/>
                <a:gd name="connsiteY47" fmla="*/ 536636 h 594069"/>
                <a:gd name="connsiteX48" fmla="*/ 476617 w 2088198"/>
                <a:gd name="connsiteY48" fmla="*/ 427191 h 594069"/>
                <a:gd name="connsiteX49" fmla="*/ 0 w 2088198"/>
                <a:gd name="connsiteY49" fmla="*/ 285971 h 594069"/>
                <a:gd name="connsiteX0" fmla="*/ 540167 w 2088198"/>
                <a:gd name="connsiteY0" fmla="*/ 0 h 594069"/>
                <a:gd name="connsiteX1" fmla="*/ 1468689 w 2088198"/>
                <a:gd name="connsiteY1" fmla="*/ 10592 h 594069"/>
                <a:gd name="connsiteX2" fmla="*/ 1920593 w 2088198"/>
                <a:gd name="connsiteY2" fmla="*/ 49427 h 594069"/>
                <a:gd name="connsiteX3" fmla="*/ 2086527 w 2088198"/>
                <a:gd name="connsiteY3" fmla="*/ 116507 h 594069"/>
                <a:gd name="connsiteX4" fmla="*/ 1835861 w 2088198"/>
                <a:gd name="connsiteY4" fmla="*/ 208300 h 594069"/>
                <a:gd name="connsiteX5" fmla="*/ 1405140 w 2088198"/>
                <a:gd name="connsiteY5" fmla="*/ 236544 h 594069"/>
                <a:gd name="connsiteX6" fmla="*/ 776711 w 2088198"/>
                <a:gd name="connsiteY6" fmla="*/ 158873 h 594069"/>
                <a:gd name="connsiteX7" fmla="*/ 896748 w 2088198"/>
                <a:gd name="connsiteY7" fmla="*/ 81202 h 594069"/>
                <a:gd name="connsiteX8" fmla="*/ 1391018 w 2088198"/>
                <a:gd name="connsiteY8" fmla="*/ 56488 h 594069"/>
                <a:gd name="connsiteX9" fmla="*/ 1754660 w 2088198"/>
                <a:gd name="connsiteY9" fmla="*/ 74141 h 594069"/>
                <a:gd name="connsiteX10" fmla="*/ 2044161 w 2088198"/>
                <a:gd name="connsiteY10" fmla="*/ 123568 h 594069"/>
                <a:gd name="connsiteX11" fmla="*/ 2037100 w 2088198"/>
                <a:gd name="connsiteY11" fmla="*/ 208300 h 594069"/>
                <a:gd name="connsiteX12" fmla="*/ 1832331 w 2088198"/>
                <a:gd name="connsiteY12" fmla="*/ 268318 h 594069"/>
                <a:gd name="connsiteX13" fmla="*/ 1451037 w 2088198"/>
                <a:gd name="connsiteY13" fmla="*/ 296562 h 594069"/>
                <a:gd name="connsiteX14" fmla="*/ 917931 w 2088198"/>
                <a:gd name="connsiteY14" fmla="*/ 257727 h 594069"/>
                <a:gd name="connsiteX15" fmla="*/ 751997 w 2088198"/>
                <a:gd name="connsiteY15" fmla="*/ 204769 h 594069"/>
                <a:gd name="connsiteX16" fmla="*/ 1129761 w 2088198"/>
                <a:gd name="connsiteY16" fmla="*/ 137690 h 594069"/>
                <a:gd name="connsiteX17" fmla="*/ 1737007 w 2088198"/>
                <a:gd name="connsiteY17" fmla="*/ 144751 h 594069"/>
                <a:gd name="connsiteX18" fmla="*/ 2082996 w 2088198"/>
                <a:gd name="connsiteY18" fmla="*/ 225952 h 594069"/>
                <a:gd name="connsiteX19" fmla="*/ 1885288 w 2088198"/>
                <a:gd name="connsiteY19" fmla="*/ 321276 h 594069"/>
                <a:gd name="connsiteX20" fmla="*/ 1482811 w 2088198"/>
                <a:gd name="connsiteY20" fmla="*/ 360111 h 594069"/>
                <a:gd name="connsiteX21" fmla="*/ 928522 w 2088198"/>
                <a:gd name="connsiteY21" fmla="*/ 335398 h 594069"/>
                <a:gd name="connsiteX22" fmla="*/ 737875 w 2088198"/>
                <a:gd name="connsiteY22" fmla="*/ 275379 h 594069"/>
                <a:gd name="connsiteX23" fmla="*/ 1023846 w 2088198"/>
                <a:gd name="connsiteY23" fmla="*/ 211830 h 594069"/>
                <a:gd name="connsiteX24" fmla="*/ 1719355 w 2088198"/>
                <a:gd name="connsiteY24" fmla="*/ 204769 h 594069"/>
                <a:gd name="connsiteX25" fmla="*/ 2068874 w 2088198"/>
                <a:gd name="connsiteY25" fmla="*/ 289501 h 594069"/>
                <a:gd name="connsiteX26" fmla="*/ 1938246 w 2088198"/>
                <a:gd name="connsiteY26" fmla="*/ 388355 h 594069"/>
                <a:gd name="connsiteX27" fmla="*/ 1359244 w 2088198"/>
                <a:gd name="connsiteY27" fmla="*/ 427191 h 594069"/>
                <a:gd name="connsiteX28" fmla="*/ 946175 w 2088198"/>
                <a:gd name="connsiteY28" fmla="*/ 402477 h 594069"/>
                <a:gd name="connsiteX29" fmla="*/ 747069 w 2088198"/>
                <a:gd name="connsiteY29" fmla="*/ 343653 h 594069"/>
                <a:gd name="connsiteX30" fmla="*/ 852911 w 2088198"/>
                <a:gd name="connsiteY30" fmla="*/ 298581 h 594069"/>
                <a:gd name="connsiteX31" fmla="*/ 999546 w 2088198"/>
                <a:gd name="connsiteY31" fmla="*/ 272646 h 594069"/>
                <a:gd name="connsiteX32" fmla="*/ 1393234 w 2088198"/>
                <a:gd name="connsiteY32" fmla="*/ 250267 h 594069"/>
                <a:gd name="connsiteX33" fmla="*/ 1737007 w 2088198"/>
                <a:gd name="connsiteY33" fmla="*/ 268318 h 594069"/>
                <a:gd name="connsiteX34" fmla="*/ 1977081 w 2088198"/>
                <a:gd name="connsiteY34" fmla="*/ 317745 h 594069"/>
                <a:gd name="connsiteX35" fmla="*/ 2068874 w 2088198"/>
                <a:gd name="connsiteY35" fmla="*/ 423660 h 594069"/>
                <a:gd name="connsiteX36" fmla="*/ 1857044 w 2088198"/>
                <a:gd name="connsiteY36" fmla="*/ 494270 h 594069"/>
                <a:gd name="connsiteX37" fmla="*/ 1369835 w 2088198"/>
                <a:gd name="connsiteY37" fmla="*/ 522514 h 594069"/>
                <a:gd name="connsiteX38" fmla="*/ 903809 w 2088198"/>
                <a:gd name="connsiteY38" fmla="*/ 476618 h 594069"/>
                <a:gd name="connsiteX39" fmla="*/ 751997 w 2088198"/>
                <a:gd name="connsiteY39" fmla="*/ 427191 h 594069"/>
                <a:gd name="connsiteX40" fmla="*/ 953236 w 2088198"/>
                <a:gd name="connsiteY40" fmla="*/ 370703 h 594069"/>
                <a:gd name="connsiteX41" fmla="*/ 1624031 w 2088198"/>
                <a:gd name="connsiteY41" fmla="*/ 388355 h 594069"/>
                <a:gd name="connsiteX42" fmla="*/ 1973551 w 2088198"/>
                <a:gd name="connsiteY42" fmla="*/ 409538 h 594069"/>
                <a:gd name="connsiteX43" fmla="*/ 2082996 w 2088198"/>
                <a:gd name="connsiteY43" fmla="*/ 480148 h 594069"/>
                <a:gd name="connsiteX44" fmla="*/ 2006309 w 2088198"/>
                <a:gd name="connsiteY44" fmla="*/ 536636 h 594069"/>
                <a:gd name="connsiteX45" fmla="*/ 1554323 w 2088198"/>
                <a:gd name="connsiteY45" fmla="*/ 591810 h 594069"/>
                <a:gd name="connsiteX46" fmla="*/ 1186084 w 2088198"/>
                <a:gd name="connsiteY46" fmla="*/ 578837 h 594069"/>
                <a:gd name="connsiteX47" fmla="*/ 886157 w 2088198"/>
                <a:gd name="connsiteY47" fmla="*/ 536636 h 594069"/>
                <a:gd name="connsiteX48" fmla="*/ 476617 w 2088198"/>
                <a:gd name="connsiteY48" fmla="*/ 427191 h 594069"/>
                <a:gd name="connsiteX49" fmla="*/ 0 w 2088198"/>
                <a:gd name="connsiteY49" fmla="*/ 285971 h 594069"/>
                <a:gd name="connsiteX0" fmla="*/ 540167 w 2088198"/>
                <a:gd name="connsiteY0" fmla="*/ 0 h 594069"/>
                <a:gd name="connsiteX1" fmla="*/ 1468689 w 2088198"/>
                <a:gd name="connsiteY1" fmla="*/ 10592 h 594069"/>
                <a:gd name="connsiteX2" fmla="*/ 1920593 w 2088198"/>
                <a:gd name="connsiteY2" fmla="*/ 49427 h 594069"/>
                <a:gd name="connsiteX3" fmla="*/ 2086527 w 2088198"/>
                <a:gd name="connsiteY3" fmla="*/ 116507 h 594069"/>
                <a:gd name="connsiteX4" fmla="*/ 1835861 w 2088198"/>
                <a:gd name="connsiteY4" fmla="*/ 208300 h 594069"/>
                <a:gd name="connsiteX5" fmla="*/ 1405140 w 2088198"/>
                <a:gd name="connsiteY5" fmla="*/ 236544 h 594069"/>
                <a:gd name="connsiteX6" fmla="*/ 776711 w 2088198"/>
                <a:gd name="connsiteY6" fmla="*/ 158873 h 594069"/>
                <a:gd name="connsiteX7" fmla="*/ 896748 w 2088198"/>
                <a:gd name="connsiteY7" fmla="*/ 81202 h 594069"/>
                <a:gd name="connsiteX8" fmla="*/ 1391018 w 2088198"/>
                <a:gd name="connsiteY8" fmla="*/ 56488 h 594069"/>
                <a:gd name="connsiteX9" fmla="*/ 1754660 w 2088198"/>
                <a:gd name="connsiteY9" fmla="*/ 74141 h 594069"/>
                <a:gd name="connsiteX10" fmla="*/ 2044161 w 2088198"/>
                <a:gd name="connsiteY10" fmla="*/ 123568 h 594069"/>
                <a:gd name="connsiteX11" fmla="*/ 2037100 w 2088198"/>
                <a:gd name="connsiteY11" fmla="*/ 208300 h 594069"/>
                <a:gd name="connsiteX12" fmla="*/ 1832331 w 2088198"/>
                <a:gd name="connsiteY12" fmla="*/ 268318 h 594069"/>
                <a:gd name="connsiteX13" fmla="*/ 1451037 w 2088198"/>
                <a:gd name="connsiteY13" fmla="*/ 296562 h 594069"/>
                <a:gd name="connsiteX14" fmla="*/ 917931 w 2088198"/>
                <a:gd name="connsiteY14" fmla="*/ 257727 h 594069"/>
                <a:gd name="connsiteX15" fmla="*/ 751997 w 2088198"/>
                <a:gd name="connsiteY15" fmla="*/ 204769 h 594069"/>
                <a:gd name="connsiteX16" fmla="*/ 1129761 w 2088198"/>
                <a:gd name="connsiteY16" fmla="*/ 137690 h 594069"/>
                <a:gd name="connsiteX17" fmla="*/ 1737007 w 2088198"/>
                <a:gd name="connsiteY17" fmla="*/ 144751 h 594069"/>
                <a:gd name="connsiteX18" fmla="*/ 2082996 w 2088198"/>
                <a:gd name="connsiteY18" fmla="*/ 225952 h 594069"/>
                <a:gd name="connsiteX19" fmla="*/ 1885288 w 2088198"/>
                <a:gd name="connsiteY19" fmla="*/ 321276 h 594069"/>
                <a:gd name="connsiteX20" fmla="*/ 1482811 w 2088198"/>
                <a:gd name="connsiteY20" fmla="*/ 360111 h 594069"/>
                <a:gd name="connsiteX21" fmla="*/ 928522 w 2088198"/>
                <a:gd name="connsiteY21" fmla="*/ 335398 h 594069"/>
                <a:gd name="connsiteX22" fmla="*/ 737875 w 2088198"/>
                <a:gd name="connsiteY22" fmla="*/ 275379 h 594069"/>
                <a:gd name="connsiteX23" fmla="*/ 1023846 w 2088198"/>
                <a:gd name="connsiteY23" fmla="*/ 211830 h 594069"/>
                <a:gd name="connsiteX24" fmla="*/ 1719355 w 2088198"/>
                <a:gd name="connsiteY24" fmla="*/ 204769 h 594069"/>
                <a:gd name="connsiteX25" fmla="*/ 2068874 w 2088198"/>
                <a:gd name="connsiteY25" fmla="*/ 289501 h 594069"/>
                <a:gd name="connsiteX26" fmla="*/ 1938246 w 2088198"/>
                <a:gd name="connsiteY26" fmla="*/ 388355 h 594069"/>
                <a:gd name="connsiteX27" fmla="*/ 1359244 w 2088198"/>
                <a:gd name="connsiteY27" fmla="*/ 427191 h 594069"/>
                <a:gd name="connsiteX28" fmla="*/ 946175 w 2088198"/>
                <a:gd name="connsiteY28" fmla="*/ 402477 h 594069"/>
                <a:gd name="connsiteX29" fmla="*/ 747069 w 2088198"/>
                <a:gd name="connsiteY29" fmla="*/ 343653 h 594069"/>
                <a:gd name="connsiteX30" fmla="*/ 852911 w 2088198"/>
                <a:gd name="connsiteY30" fmla="*/ 298581 h 594069"/>
                <a:gd name="connsiteX31" fmla="*/ 999546 w 2088198"/>
                <a:gd name="connsiteY31" fmla="*/ 272646 h 594069"/>
                <a:gd name="connsiteX32" fmla="*/ 1393234 w 2088198"/>
                <a:gd name="connsiteY32" fmla="*/ 250267 h 594069"/>
                <a:gd name="connsiteX33" fmla="*/ 1737007 w 2088198"/>
                <a:gd name="connsiteY33" fmla="*/ 268318 h 594069"/>
                <a:gd name="connsiteX34" fmla="*/ 1977081 w 2088198"/>
                <a:gd name="connsiteY34" fmla="*/ 317745 h 594069"/>
                <a:gd name="connsiteX35" fmla="*/ 2068874 w 2088198"/>
                <a:gd name="connsiteY35" fmla="*/ 423660 h 594069"/>
                <a:gd name="connsiteX36" fmla="*/ 1857044 w 2088198"/>
                <a:gd name="connsiteY36" fmla="*/ 494270 h 594069"/>
                <a:gd name="connsiteX37" fmla="*/ 1372217 w 2088198"/>
                <a:gd name="connsiteY37" fmla="*/ 517816 h 594069"/>
                <a:gd name="connsiteX38" fmla="*/ 903809 w 2088198"/>
                <a:gd name="connsiteY38" fmla="*/ 476618 h 594069"/>
                <a:gd name="connsiteX39" fmla="*/ 751997 w 2088198"/>
                <a:gd name="connsiteY39" fmla="*/ 427191 h 594069"/>
                <a:gd name="connsiteX40" fmla="*/ 953236 w 2088198"/>
                <a:gd name="connsiteY40" fmla="*/ 370703 h 594069"/>
                <a:gd name="connsiteX41" fmla="*/ 1624031 w 2088198"/>
                <a:gd name="connsiteY41" fmla="*/ 388355 h 594069"/>
                <a:gd name="connsiteX42" fmla="*/ 1973551 w 2088198"/>
                <a:gd name="connsiteY42" fmla="*/ 409538 h 594069"/>
                <a:gd name="connsiteX43" fmla="*/ 2082996 w 2088198"/>
                <a:gd name="connsiteY43" fmla="*/ 480148 h 594069"/>
                <a:gd name="connsiteX44" fmla="*/ 2006309 w 2088198"/>
                <a:gd name="connsiteY44" fmla="*/ 536636 h 594069"/>
                <a:gd name="connsiteX45" fmla="*/ 1554323 w 2088198"/>
                <a:gd name="connsiteY45" fmla="*/ 591810 h 594069"/>
                <a:gd name="connsiteX46" fmla="*/ 1186084 w 2088198"/>
                <a:gd name="connsiteY46" fmla="*/ 578837 h 594069"/>
                <a:gd name="connsiteX47" fmla="*/ 886157 w 2088198"/>
                <a:gd name="connsiteY47" fmla="*/ 536636 h 594069"/>
                <a:gd name="connsiteX48" fmla="*/ 476617 w 2088198"/>
                <a:gd name="connsiteY48" fmla="*/ 427191 h 594069"/>
                <a:gd name="connsiteX49" fmla="*/ 0 w 2088198"/>
                <a:gd name="connsiteY49" fmla="*/ 285971 h 594069"/>
                <a:gd name="connsiteX0" fmla="*/ 540167 w 2088198"/>
                <a:gd name="connsiteY0" fmla="*/ 0 h 585330"/>
                <a:gd name="connsiteX1" fmla="*/ 1468689 w 2088198"/>
                <a:gd name="connsiteY1" fmla="*/ 10592 h 585330"/>
                <a:gd name="connsiteX2" fmla="*/ 1920593 w 2088198"/>
                <a:gd name="connsiteY2" fmla="*/ 49427 h 585330"/>
                <a:gd name="connsiteX3" fmla="*/ 2086527 w 2088198"/>
                <a:gd name="connsiteY3" fmla="*/ 116507 h 585330"/>
                <a:gd name="connsiteX4" fmla="*/ 1835861 w 2088198"/>
                <a:gd name="connsiteY4" fmla="*/ 208300 h 585330"/>
                <a:gd name="connsiteX5" fmla="*/ 1405140 w 2088198"/>
                <a:gd name="connsiteY5" fmla="*/ 236544 h 585330"/>
                <a:gd name="connsiteX6" fmla="*/ 776711 w 2088198"/>
                <a:gd name="connsiteY6" fmla="*/ 158873 h 585330"/>
                <a:gd name="connsiteX7" fmla="*/ 896748 w 2088198"/>
                <a:gd name="connsiteY7" fmla="*/ 81202 h 585330"/>
                <a:gd name="connsiteX8" fmla="*/ 1391018 w 2088198"/>
                <a:gd name="connsiteY8" fmla="*/ 56488 h 585330"/>
                <a:gd name="connsiteX9" fmla="*/ 1754660 w 2088198"/>
                <a:gd name="connsiteY9" fmla="*/ 74141 h 585330"/>
                <a:gd name="connsiteX10" fmla="*/ 2044161 w 2088198"/>
                <a:gd name="connsiteY10" fmla="*/ 123568 h 585330"/>
                <a:gd name="connsiteX11" fmla="*/ 2037100 w 2088198"/>
                <a:gd name="connsiteY11" fmla="*/ 208300 h 585330"/>
                <a:gd name="connsiteX12" fmla="*/ 1832331 w 2088198"/>
                <a:gd name="connsiteY12" fmla="*/ 268318 h 585330"/>
                <a:gd name="connsiteX13" fmla="*/ 1451037 w 2088198"/>
                <a:gd name="connsiteY13" fmla="*/ 296562 h 585330"/>
                <a:gd name="connsiteX14" fmla="*/ 917931 w 2088198"/>
                <a:gd name="connsiteY14" fmla="*/ 257727 h 585330"/>
                <a:gd name="connsiteX15" fmla="*/ 751997 w 2088198"/>
                <a:gd name="connsiteY15" fmla="*/ 204769 h 585330"/>
                <a:gd name="connsiteX16" fmla="*/ 1129761 w 2088198"/>
                <a:gd name="connsiteY16" fmla="*/ 137690 h 585330"/>
                <a:gd name="connsiteX17" fmla="*/ 1737007 w 2088198"/>
                <a:gd name="connsiteY17" fmla="*/ 144751 h 585330"/>
                <a:gd name="connsiteX18" fmla="*/ 2082996 w 2088198"/>
                <a:gd name="connsiteY18" fmla="*/ 225952 h 585330"/>
                <a:gd name="connsiteX19" fmla="*/ 1885288 w 2088198"/>
                <a:gd name="connsiteY19" fmla="*/ 321276 h 585330"/>
                <a:gd name="connsiteX20" fmla="*/ 1482811 w 2088198"/>
                <a:gd name="connsiteY20" fmla="*/ 360111 h 585330"/>
                <a:gd name="connsiteX21" fmla="*/ 928522 w 2088198"/>
                <a:gd name="connsiteY21" fmla="*/ 335398 h 585330"/>
                <a:gd name="connsiteX22" fmla="*/ 737875 w 2088198"/>
                <a:gd name="connsiteY22" fmla="*/ 275379 h 585330"/>
                <a:gd name="connsiteX23" fmla="*/ 1023846 w 2088198"/>
                <a:gd name="connsiteY23" fmla="*/ 211830 h 585330"/>
                <a:gd name="connsiteX24" fmla="*/ 1719355 w 2088198"/>
                <a:gd name="connsiteY24" fmla="*/ 204769 h 585330"/>
                <a:gd name="connsiteX25" fmla="*/ 2068874 w 2088198"/>
                <a:gd name="connsiteY25" fmla="*/ 289501 h 585330"/>
                <a:gd name="connsiteX26" fmla="*/ 1938246 w 2088198"/>
                <a:gd name="connsiteY26" fmla="*/ 388355 h 585330"/>
                <a:gd name="connsiteX27" fmla="*/ 1359244 w 2088198"/>
                <a:gd name="connsiteY27" fmla="*/ 427191 h 585330"/>
                <a:gd name="connsiteX28" fmla="*/ 946175 w 2088198"/>
                <a:gd name="connsiteY28" fmla="*/ 402477 h 585330"/>
                <a:gd name="connsiteX29" fmla="*/ 747069 w 2088198"/>
                <a:gd name="connsiteY29" fmla="*/ 343653 h 585330"/>
                <a:gd name="connsiteX30" fmla="*/ 852911 w 2088198"/>
                <a:gd name="connsiteY30" fmla="*/ 298581 h 585330"/>
                <a:gd name="connsiteX31" fmla="*/ 999546 w 2088198"/>
                <a:gd name="connsiteY31" fmla="*/ 272646 h 585330"/>
                <a:gd name="connsiteX32" fmla="*/ 1393234 w 2088198"/>
                <a:gd name="connsiteY32" fmla="*/ 250267 h 585330"/>
                <a:gd name="connsiteX33" fmla="*/ 1737007 w 2088198"/>
                <a:gd name="connsiteY33" fmla="*/ 268318 h 585330"/>
                <a:gd name="connsiteX34" fmla="*/ 1977081 w 2088198"/>
                <a:gd name="connsiteY34" fmla="*/ 317745 h 585330"/>
                <a:gd name="connsiteX35" fmla="*/ 2068874 w 2088198"/>
                <a:gd name="connsiteY35" fmla="*/ 423660 h 585330"/>
                <a:gd name="connsiteX36" fmla="*/ 1857044 w 2088198"/>
                <a:gd name="connsiteY36" fmla="*/ 494270 h 585330"/>
                <a:gd name="connsiteX37" fmla="*/ 1372217 w 2088198"/>
                <a:gd name="connsiteY37" fmla="*/ 517816 h 585330"/>
                <a:gd name="connsiteX38" fmla="*/ 903809 w 2088198"/>
                <a:gd name="connsiteY38" fmla="*/ 476618 h 585330"/>
                <a:gd name="connsiteX39" fmla="*/ 751997 w 2088198"/>
                <a:gd name="connsiteY39" fmla="*/ 427191 h 585330"/>
                <a:gd name="connsiteX40" fmla="*/ 953236 w 2088198"/>
                <a:gd name="connsiteY40" fmla="*/ 370703 h 585330"/>
                <a:gd name="connsiteX41" fmla="*/ 1624031 w 2088198"/>
                <a:gd name="connsiteY41" fmla="*/ 388355 h 585330"/>
                <a:gd name="connsiteX42" fmla="*/ 1973551 w 2088198"/>
                <a:gd name="connsiteY42" fmla="*/ 409538 h 585330"/>
                <a:gd name="connsiteX43" fmla="*/ 2082996 w 2088198"/>
                <a:gd name="connsiteY43" fmla="*/ 480148 h 585330"/>
                <a:gd name="connsiteX44" fmla="*/ 2006309 w 2088198"/>
                <a:gd name="connsiteY44" fmla="*/ 536636 h 585330"/>
                <a:gd name="connsiteX45" fmla="*/ 1540035 w 2088198"/>
                <a:gd name="connsiteY45" fmla="*/ 580848 h 585330"/>
                <a:gd name="connsiteX46" fmla="*/ 1186084 w 2088198"/>
                <a:gd name="connsiteY46" fmla="*/ 578837 h 585330"/>
                <a:gd name="connsiteX47" fmla="*/ 886157 w 2088198"/>
                <a:gd name="connsiteY47" fmla="*/ 536636 h 585330"/>
                <a:gd name="connsiteX48" fmla="*/ 476617 w 2088198"/>
                <a:gd name="connsiteY48" fmla="*/ 427191 h 585330"/>
                <a:gd name="connsiteX49" fmla="*/ 0 w 2088198"/>
                <a:gd name="connsiteY49" fmla="*/ 285971 h 585330"/>
                <a:gd name="connsiteX0" fmla="*/ 540167 w 2088198"/>
                <a:gd name="connsiteY0" fmla="*/ 0 h 585440"/>
                <a:gd name="connsiteX1" fmla="*/ 1468689 w 2088198"/>
                <a:gd name="connsiteY1" fmla="*/ 10592 h 585440"/>
                <a:gd name="connsiteX2" fmla="*/ 1920593 w 2088198"/>
                <a:gd name="connsiteY2" fmla="*/ 49427 h 585440"/>
                <a:gd name="connsiteX3" fmla="*/ 2086527 w 2088198"/>
                <a:gd name="connsiteY3" fmla="*/ 116507 h 585440"/>
                <a:gd name="connsiteX4" fmla="*/ 1835861 w 2088198"/>
                <a:gd name="connsiteY4" fmla="*/ 208300 h 585440"/>
                <a:gd name="connsiteX5" fmla="*/ 1405140 w 2088198"/>
                <a:gd name="connsiteY5" fmla="*/ 236544 h 585440"/>
                <a:gd name="connsiteX6" fmla="*/ 776711 w 2088198"/>
                <a:gd name="connsiteY6" fmla="*/ 158873 h 585440"/>
                <a:gd name="connsiteX7" fmla="*/ 896748 w 2088198"/>
                <a:gd name="connsiteY7" fmla="*/ 81202 h 585440"/>
                <a:gd name="connsiteX8" fmla="*/ 1391018 w 2088198"/>
                <a:gd name="connsiteY8" fmla="*/ 56488 h 585440"/>
                <a:gd name="connsiteX9" fmla="*/ 1754660 w 2088198"/>
                <a:gd name="connsiteY9" fmla="*/ 74141 h 585440"/>
                <a:gd name="connsiteX10" fmla="*/ 2044161 w 2088198"/>
                <a:gd name="connsiteY10" fmla="*/ 123568 h 585440"/>
                <a:gd name="connsiteX11" fmla="*/ 2037100 w 2088198"/>
                <a:gd name="connsiteY11" fmla="*/ 208300 h 585440"/>
                <a:gd name="connsiteX12" fmla="*/ 1832331 w 2088198"/>
                <a:gd name="connsiteY12" fmla="*/ 268318 h 585440"/>
                <a:gd name="connsiteX13" fmla="*/ 1451037 w 2088198"/>
                <a:gd name="connsiteY13" fmla="*/ 296562 h 585440"/>
                <a:gd name="connsiteX14" fmla="*/ 917931 w 2088198"/>
                <a:gd name="connsiteY14" fmla="*/ 257727 h 585440"/>
                <a:gd name="connsiteX15" fmla="*/ 751997 w 2088198"/>
                <a:gd name="connsiteY15" fmla="*/ 204769 h 585440"/>
                <a:gd name="connsiteX16" fmla="*/ 1129761 w 2088198"/>
                <a:gd name="connsiteY16" fmla="*/ 137690 h 585440"/>
                <a:gd name="connsiteX17" fmla="*/ 1737007 w 2088198"/>
                <a:gd name="connsiteY17" fmla="*/ 144751 h 585440"/>
                <a:gd name="connsiteX18" fmla="*/ 2082996 w 2088198"/>
                <a:gd name="connsiteY18" fmla="*/ 225952 h 585440"/>
                <a:gd name="connsiteX19" fmla="*/ 1885288 w 2088198"/>
                <a:gd name="connsiteY19" fmla="*/ 321276 h 585440"/>
                <a:gd name="connsiteX20" fmla="*/ 1482811 w 2088198"/>
                <a:gd name="connsiteY20" fmla="*/ 360111 h 585440"/>
                <a:gd name="connsiteX21" fmla="*/ 928522 w 2088198"/>
                <a:gd name="connsiteY21" fmla="*/ 335398 h 585440"/>
                <a:gd name="connsiteX22" fmla="*/ 737875 w 2088198"/>
                <a:gd name="connsiteY22" fmla="*/ 275379 h 585440"/>
                <a:gd name="connsiteX23" fmla="*/ 1023846 w 2088198"/>
                <a:gd name="connsiteY23" fmla="*/ 211830 h 585440"/>
                <a:gd name="connsiteX24" fmla="*/ 1719355 w 2088198"/>
                <a:gd name="connsiteY24" fmla="*/ 204769 h 585440"/>
                <a:gd name="connsiteX25" fmla="*/ 2068874 w 2088198"/>
                <a:gd name="connsiteY25" fmla="*/ 289501 h 585440"/>
                <a:gd name="connsiteX26" fmla="*/ 1938246 w 2088198"/>
                <a:gd name="connsiteY26" fmla="*/ 388355 h 585440"/>
                <a:gd name="connsiteX27" fmla="*/ 1359244 w 2088198"/>
                <a:gd name="connsiteY27" fmla="*/ 427191 h 585440"/>
                <a:gd name="connsiteX28" fmla="*/ 946175 w 2088198"/>
                <a:gd name="connsiteY28" fmla="*/ 402477 h 585440"/>
                <a:gd name="connsiteX29" fmla="*/ 747069 w 2088198"/>
                <a:gd name="connsiteY29" fmla="*/ 343653 h 585440"/>
                <a:gd name="connsiteX30" fmla="*/ 852911 w 2088198"/>
                <a:gd name="connsiteY30" fmla="*/ 298581 h 585440"/>
                <a:gd name="connsiteX31" fmla="*/ 999546 w 2088198"/>
                <a:gd name="connsiteY31" fmla="*/ 272646 h 585440"/>
                <a:gd name="connsiteX32" fmla="*/ 1393234 w 2088198"/>
                <a:gd name="connsiteY32" fmla="*/ 250267 h 585440"/>
                <a:gd name="connsiteX33" fmla="*/ 1737007 w 2088198"/>
                <a:gd name="connsiteY33" fmla="*/ 268318 h 585440"/>
                <a:gd name="connsiteX34" fmla="*/ 1977081 w 2088198"/>
                <a:gd name="connsiteY34" fmla="*/ 317745 h 585440"/>
                <a:gd name="connsiteX35" fmla="*/ 2068874 w 2088198"/>
                <a:gd name="connsiteY35" fmla="*/ 423660 h 585440"/>
                <a:gd name="connsiteX36" fmla="*/ 1857044 w 2088198"/>
                <a:gd name="connsiteY36" fmla="*/ 494270 h 585440"/>
                <a:gd name="connsiteX37" fmla="*/ 1372217 w 2088198"/>
                <a:gd name="connsiteY37" fmla="*/ 517816 h 585440"/>
                <a:gd name="connsiteX38" fmla="*/ 903809 w 2088198"/>
                <a:gd name="connsiteY38" fmla="*/ 476618 h 585440"/>
                <a:gd name="connsiteX39" fmla="*/ 751997 w 2088198"/>
                <a:gd name="connsiteY39" fmla="*/ 427191 h 585440"/>
                <a:gd name="connsiteX40" fmla="*/ 953236 w 2088198"/>
                <a:gd name="connsiteY40" fmla="*/ 370703 h 585440"/>
                <a:gd name="connsiteX41" fmla="*/ 1624031 w 2088198"/>
                <a:gd name="connsiteY41" fmla="*/ 388355 h 585440"/>
                <a:gd name="connsiteX42" fmla="*/ 1973551 w 2088198"/>
                <a:gd name="connsiteY42" fmla="*/ 409538 h 585440"/>
                <a:gd name="connsiteX43" fmla="*/ 2082996 w 2088198"/>
                <a:gd name="connsiteY43" fmla="*/ 480148 h 585440"/>
                <a:gd name="connsiteX44" fmla="*/ 1977734 w 2088198"/>
                <a:gd name="connsiteY44" fmla="*/ 535070 h 585440"/>
                <a:gd name="connsiteX45" fmla="*/ 1540035 w 2088198"/>
                <a:gd name="connsiteY45" fmla="*/ 580848 h 585440"/>
                <a:gd name="connsiteX46" fmla="*/ 1186084 w 2088198"/>
                <a:gd name="connsiteY46" fmla="*/ 578837 h 585440"/>
                <a:gd name="connsiteX47" fmla="*/ 886157 w 2088198"/>
                <a:gd name="connsiteY47" fmla="*/ 536636 h 585440"/>
                <a:gd name="connsiteX48" fmla="*/ 476617 w 2088198"/>
                <a:gd name="connsiteY48" fmla="*/ 427191 h 585440"/>
                <a:gd name="connsiteX49" fmla="*/ 0 w 2088198"/>
                <a:gd name="connsiteY49" fmla="*/ 285971 h 585440"/>
                <a:gd name="connsiteX0" fmla="*/ 540167 w 2088198"/>
                <a:gd name="connsiteY0" fmla="*/ 0 h 585440"/>
                <a:gd name="connsiteX1" fmla="*/ 1468689 w 2088198"/>
                <a:gd name="connsiteY1" fmla="*/ 10592 h 585440"/>
                <a:gd name="connsiteX2" fmla="*/ 1920593 w 2088198"/>
                <a:gd name="connsiteY2" fmla="*/ 49427 h 585440"/>
                <a:gd name="connsiteX3" fmla="*/ 2086527 w 2088198"/>
                <a:gd name="connsiteY3" fmla="*/ 116507 h 585440"/>
                <a:gd name="connsiteX4" fmla="*/ 1835861 w 2088198"/>
                <a:gd name="connsiteY4" fmla="*/ 208300 h 585440"/>
                <a:gd name="connsiteX5" fmla="*/ 1405140 w 2088198"/>
                <a:gd name="connsiteY5" fmla="*/ 236544 h 585440"/>
                <a:gd name="connsiteX6" fmla="*/ 776711 w 2088198"/>
                <a:gd name="connsiteY6" fmla="*/ 158873 h 585440"/>
                <a:gd name="connsiteX7" fmla="*/ 896748 w 2088198"/>
                <a:gd name="connsiteY7" fmla="*/ 81202 h 585440"/>
                <a:gd name="connsiteX8" fmla="*/ 1391018 w 2088198"/>
                <a:gd name="connsiteY8" fmla="*/ 56488 h 585440"/>
                <a:gd name="connsiteX9" fmla="*/ 1754660 w 2088198"/>
                <a:gd name="connsiteY9" fmla="*/ 74141 h 585440"/>
                <a:gd name="connsiteX10" fmla="*/ 2044161 w 2088198"/>
                <a:gd name="connsiteY10" fmla="*/ 123568 h 585440"/>
                <a:gd name="connsiteX11" fmla="*/ 2037100 w 2088198"/>
                <a:gd name="connsiteY11" fmla="*/ 208300 h 585440"/>
                <a:gd name="connsiteX12" fmla="*/ 1832331 w 2088198"/>
                <a:gd name="connsiteY12" fmla="*/ 268318 h 585440"/>
                <a:gd name="connsiteX13" fmla="*/ 1451037 w 2088198"/>
                <a:gd name="connsiteY13" fmla="*/ 296562 h 585440"/>
                <a:gd name="connsiteX14" fmla="*/ 917931 w 2088198"/>
                <a:gd name="connsiteY14" fmla="*/ 257727 h 585440"/>
                <a:gd name="connsiteX15" fmla="*/ 751997 w 2088198"/>
                <a:gd name="connsiteY15" fmla="*/ 204769 h 585440"/>
                <a:gd name="connsiteX16" fmla="*/ 1129761 w 2088198"/>
                <a:gd name="connsiteY16" fmla="*/ 137690 h 585440"/>
                <a:gd name="connsiteX17" fmla="*/ 1737007 w 2088198"/>
                <a:gd name="connsiteY17" fmla="*/ 144751 h 585440"/>
                <a:gd name="connsiteX18" fmla="*/ 2082996 w 2088198"/>
                <a:gd name="connsiteY18" fmla="*/ 225952 h 585440"/>
                <a:gd name="connsiteX19" fmla="*/ 1885288 w 2088198"/>
                <a:gd name="connsiteY19" fmla="*/ 321276 h 585440"/>
                <a:gd name="connsiteX20" fmla="*/ 1482811 w 2088198"/>
                <a:gd name="connsiteY20" fmla="*/ 360111 h 585440"/>
                <a:gd name="connsiteX21" fmla="*/ 928522 w 2088198"/>
                <a:gd name="connsiteY21" fmla="*/ 335398 h 585440"/>
                <a:gd name="connsiteX22" fmla="*/ 737875 w 2088198"/>
                <a:gd name="connsiteY22" fmla="*/ 275379 h 585440"/>
                <a:gd name="connsiteX23" fmla="*/ 1023846 w 2088198"/>
                <a:gd name="connsiteY23" fmla="*/ 211830 h 585440"/>
                <a:gd name="connsiteX24" fmla="*/ 1719355 w 2088198"/>
                <a:gd name="connsiteY24" fmla="*/ 204769 h 585440"/>
                <a:gd name="connsiteX25" fmla="*/ 2068874 w 2088198"/>
                <a:gd name="connsiteY25" fmla="*/ 289501 h 585440"/>
                <a:gd name="connsiteX26" fmla="*/ 1938246 w 2088198"/>
                <a:gd name="connsiteY26" fmla="*/ 388355 h 585440"/>
                <a:gd name="connsiteX27" fmla="*/ 1359244 w 2088198"/>
                <a:gd name="connsiteY27" fmla="*/ 427191 h 585440"/>
                <a:gd name="connsiteX28" fmla="*/ 946175 w 2088198"/>
                <a:gd name="connsiteY28" fmla="*/ 402477 h 585440"/>
                <a:gd name="connsiteX29" fmla="*/ 747069 w 2088198"/>
                <a:gd name="connsiteY29" fmla="*/ 343653 h 585440"/>
                <a:gd name="connsiteX30" fmla="*/ 852911 w 2088198"/>
                <a:gd name="connsiteY30" fmla="*/ 298581 h 585440"/>
                <a:gd name="connsiteX31" fmla="*/ 999546 w 2088198"/>
                <a:gd name="connsiteY31" fmla="*/ 272646 h 585440"/>
                <a:gd name="connsiteX32" fmla="*/ 1393234 w 2088198"/>
                <a:gd name="connsiteY32" fmla="*/ 250267 h 585440"/>
                <a:gd name="connsiteX33" fmla="*/ 1737007 w 2088198"/>
                <a:gd name="connsiteY33" fmla="*/ 268318 h 585440"/>
                <a:gd name="connsiteX34" fmla="*/ 1977081 w 2088198"/>
                <a:gd name="connsiteY34" fmla="*/ 317745 h 585440"/>
                <a:gd name="connsiteX35" fmla="*/ 2068874 w 2088198"/>
                <a:gd name="connsiteY35" fmla="*/ 423660 h 585440"/>
                <a:gd name="connsiteX36" fmla="*/ 1857044 w 2088198"/>
                <a:gd name="connsiteY36" fmla="*/ 494270 h 585440"/>
                <a:gd name="connsiteX37" fmla="*/ 1372217 w 2088198"/>
                <a:gd name="connsiteY37" fmla="*/ 517816 h 585440"/>
                <a:gd name="connsiteX38" fmla="*/ 903809 w 2088198"/>
                <a:gd name="connsiteY38" fmla="*/ 476618 h 585440"/>
                <a:gd name="connsiteX39" fmla="*/ 751997 w 2088198"/>
                <a:gd name="connsiteY39" fmla="*/ 427191 h 585440"/>
                <a:gd name="connsiteX40" fmla="*/ 953236 w 2088198"/>
                <a:gd name="connsiteY40" fmla="*/ 370703 h 585440"/>
                <a:gd name="connsiteX41" fmla="*/ 1624031 w 2088198"/>
                <a:gd name="connsiteY41" fmla="*/ 388355 h 585440"/>
                <a:gd name="connsiteX42" fmla="*/ 1973551 w 2088198"/>
                <a:gd name="connsiteY42" fmla="*/ 409538 h 585440"/>
                <a:gd name="connsiteX43" fmla="*/ 2082996 w 2088198"/>
                <a:gd name="connsiteY43" fmla="*/ 480148 h 585440"/>
                <a:gd name="connsiteX44" fmla="*/ 1977734 w 2088198"/>
                <a:gd name="connsiteY44" fmla="*/ 535070 h 585440"/>
                <a:gd name="connsiteX45" fmla="*/ 1540035 w 2088198"/>
                <a:gd name="connsiteY45" fmla="*/ 580848 h 585440"/>
                <a:gd name="connsiteX46" fmla="*/ 1186084 w 2088198"/>
                <a:gd name="connsiteY46" fmla="*/ 578837 h 585440"/>
                <a:gd name="connsiteX47" fmla="*/ 886157 w 2088198"/>
                <a:gd name="connsiteY47" fmla="*/ 536636 h 585440"/>
                <a:gd name="connsiteX48" fmla="*/ 476617 w 2088198"/>
                <a:gd name="connsiteY48" fmla="*/ 427191 h 585440"/>
                <a:gd name="connsiteX49" fmla="*/ 0 w 2088198"/>
                <a:gd name="connsiteY49" fmla="*/ 285971 h 585440"/>
                <a:gd name="connsiteX0" fmla="*/ 540167 w 2088198"/>
                <a:gd name="connsiteY0" fmla="*/ 0 h 583663"/>
                <a:gd name="connsiteX1" fmla="*/ 1468689 w 2088198"/>
                <a:gd name="connsiteY1" fmla="*/ 10592 h 583663"/>
                <a:gd name="connsiteX2" fmla="*/ 1920593 w 2088198"/>
                <a:gd name="connsiteY2" fmla="*/ 49427 h 583663"/>
                <a:gd name="connsiteX3" fmla="*/ 2086527 w 2088198"/>
                <a:gd name="connsiteY3" fmla="*/ 116507 h 583663"/>
                <a:gd name="connsiteX4" fmla="*/ 1835861 w 2088198"/>
                <a:gd name="connsiteY4" fmla="*/ 208300 h 583663"/>
                <a:gd name="connsiteX5" fmla="*/ 1405140 w 2088198"/>
                <a:gd name="connsiteY5" fmla="*/ 236544 h 583663"/>
                <a:gd name="connsiteX6" fmla="*/ 776711 w 2088198"/>
                <a:gd name="connsiteY6" fmla="*/ 158873 h 583663"/>
                <a:gd name="connsiteX7" fmla="*/ 896748 w 2088198"/>
                <a:gd name="connsiteY7" fmla="*/ 81202 h 583663"/>
                <a:gd name="connsiteX8" fmla="*/ 1391018 w 2088198"/>
                <a:gd name="connsiteY8" fmla="*/ 56488 h 583663"/>
                <a:gd name="connsiteX9" fmla="*/ 1754660 w 2088198"/>
                <a:gd name="connsiteY9" fmla="*/ 74141 h 583663"/>
                <a:gd name="connsiteX10" fmla="*/ 2044161 w 2088198"/>
                <a:gd name="connsiteY10" fmla="*/ 123568 h 583663"/>
                <a:gd name="connsiteX11" fmla="*/ 2037100 w 2088198"/>
                <a:gd name="connsiteY11" fmla="*/ 208300 h 583663"/>
                <a:gd name="connsiteX12" fmla="*/ 1832331 w 2088198"/>
                <a:gd name="connsiteY12" fmla="*/ 268318 h 583663"/>
                <a:gd name="connsiteX13" fmla="*/ 1451037 w 2088198"/>
                <a:gd name="connsiteY13" fmla="*/ 296562 h 583663"/>
                <a:gd name="connsiteX14" fmla="*/ 917931 w 2088198"/>
                <a:gd name="connsiteY14" fmla="*/ 257727 h 583663"/>
                <a:gd name="connsiteX15" fmla="*/ 751997 w 2088198"/>
                <a:gd name="connsiteY15" fmla="*/ 204769 h 583663"/>
                <a:gd name="connsiteX16" fmla="*/ 1129761 w 2088198"/>
                <a:gd name="connsiteY16" fmla="*/ 137690 h 583663"/>
                <a:gd name="connsiteX17" fmla="*/ 1737007 w 2088198"/>
                <a:gd name="connsiteY17" fmla="*/ 144751 h 583663"/>
                <a:gd name="connsiteX18" fmla="*/ 2082996 w 2088198"/>
                <a:gd name="connsiteY18" fmla="*/ 225952 h 583663"/>
                <a:gd name="connsiteX19" fmla="*/ 1885288 w 2088198"/>
                <a:gd name="connsiteY19" fmla="*/ 321276 h 583663"/>
                <a:gd name="connsiteX20" fmla="*/ 1482811 w 2088198"/>
                <a:gd name="connsiteY20" fmla="*/ 360111 h 583663"/>
                <a:gd name="connsiteX21" fmla="*/ 928522 w 2088198"/>
                <a:gd name="connsiteY21" fmla="*/ 335398 h 583663"/>
                <a:gd name="connsiteX22" fmla="*/ 737875 w 2088198"/>
                <a:gd name="connsiteY22" fmla="*/ 275379 h 583663"/>
                <a:gd name="connsiteX23" fmla="*/ 1023846 w 2088198"/>
                <a:gd name="connsiteY23" fmla="*/ 211830 h 583663"/>
                <a:gd name="connsiteX24" fmla="*/ 1719355 w 2088198"/>
                <a:gd name="connsiteY24" fmla="*/ 204769 h 583663"/>
                <a:gd name="connsiteX25" fmla="*/ 2068874 w 2088198"/>
                <a:gd name="connsiteY25" fmla="*/ 289501 h 583663"/>
                <a:gd name="connsiteX26" fmla="*/ 1938246 w 2088198"/>
                <a:gd name="connsiteY26" fmla="*/ 388355 h 583663"/>
                <a:gd name="connsiteX27" fmla="*/ 1359244 w 2088198"/>
                <a:gd name="connsiteY27" fmla="*/ 427191 h 583663"/>
                <a:gd name="connsiteX28" fmla="*/ 946175 w 2088198"/>
                <a:gd name="connsiteY28" fmla="*/ 402477 h 583663"/>
                <a:gd name="connsiteX29" fmla="*/ 747069 w 2088198"/>
                <a:gd name="connsiteY29" fmla="*/ 343653 h 583663"/>
                <a:gd name="connsiteX30" fmla="*/ 852911 w 2088198"/>
                <a:gd name="connsiteY30" fmla="*/ 298581 h 583663"/>
                <a:gd name="connsiteX31" fmla="*/ 999546 w 2088198"/>
                <a:gd name="connsiteY31" fmla="*/ 272646 h 583663"/>
                <a:gd name="connsiteX32" fmla="*/ 1393234 w 2088198"/>
                <a:gd name="connsiteY32" fmla="*/ 250267 h 583663"/>
                <a:gd name="connsiteX33" fmla="*/ 1737007 w 2088198"/>
                <a:gd name="connsiteY33" fmla="*/ 268318 h 583663"/>
                <a:gd name="connsiteX34" fmla="*/ 1977081 w 2088198"/>
                <a:gd name="connsiteY34" fmla="*/ 317745 h 583663"/>
                <a:gd name="connsiteX35" fmla="*/ 2068874 w 2088198"/>
                <a:gd name="connsiteY35" fmla="*/ 423660 h 583663"/>
                <a:gd name="connsiteX36" fmla="*/ 1857044 w 2088198"/>
                <a:gd name="connsiteY36" fmla="*/ 494270 h 583663"/>
                <a:gd name="connsiteX37" fmla="*/ 1372217 w 2088198"/>
                <a:gd name="connsiteY37" fmla="*/ 517816 h 583663"/>
                <a:gd name="connsiteX38" fmla="*/ 903809 w 2088198"/>
                <a:gd name="connsiteY38" fmla="*/ 476618 h 583663"/>
                <a:gd name="connsiteX39" fmla="*/ 751997 w 2088198"/>
                <a:gd name="connsiteY39" fmla="*/ 427191 h 583663"/>
                <a:gd name="connsiteX40" fmla="*/ 953236 w 2088198"/>
                <a:gd name="connsiteY40" fmla="*/ 370703 h 583663"/>
                <a:gd name="connsiteX41" fmla="*/ 1624031 w 2088198"/>
                <a:gd name="connsiteY41" fmla="*/ 388355 h 583663"/>
                <a:gd name="connsiteX42" fmla="*/ 1973551 w 2088198"/>
                <a:gd name="connsiteY42" fmla="*/ 409538 h 583663"/>
                <a:gd name="connsiteX43" fmla="*/ 2082996 w 2088198"/>
                <a:gd name="connsiteY43" fmla="*/ 480148 h 583663"/>
                <a:gd name="connsiteX44" fmla="*/ 1977734 w 2088198"/>
                <a:gd name="connsiteY44" fmla="*/ 535070 h 583663"/>
                <a:gd name="connsiteX45" fmla="*/ 1540035 w 2088198"/>
                <a:gd name="connsiteY45" fmla="*/ 580848 h 583663"/>
                <a:gd name="connsiteX46" fmla="*/ 1195609 w 2088198"/>
                <a:gd name="connsiteY46" fmla="*/ 574139 h 583663"/>
                <a:gd name="connsiteX47" fmla="*/ 886157 w 2088198"/>
                <a:gd name="connsiteY47" fmla="*/ 536636 h 583663"/>
                <a:gd name="connsiteX48" fmla="*/ 476617 w 2088198"/>
                <a:gd name="connsiteY48" fmla="*/ 427191 h 583663"/>
                <a:gd name="connsiteX49" fmla="*/ 0 w 2088198"/>
                <a:gd name="connsiteY49" fmla="*/ 285971 h 583663"/>
                <a:gd name="connsiteX0" fmla="*/ 540167 w 2088198"/>
                <a:gd name="connsiteY0" fmla="*/ 0 h 584106"/>
                <a:gd name="connsiteX1" fmla="*/ 1468689 w 2088198"/>
                <a:gd name="connsiteY1" fmla="*/ 10592 h 584106"/>
                <a:gd name="connsiteX2" fmla="*/ 1920593 w 2088198"/>
                <a:gd name="connsiteY2" fmla="*/ 49427 h 584106"/>
                <a:gd name="connsiteX3" fmla="*/ 2086527 w 2088198"/>
                <a:gd name="connsiteY3" fmla="*/ 116507 h 584106"/>
                <a:gd name="connsiteX4" fmla="*/ 1835861 w 2088198"/>
                <a:gd name="connsiteY4" fmla="*/ 208300 h 584106"/>
                <a:gd name="connsiteX5" fmla="*/ 1405140 w 2088198"/>
                <a:gd name="connsiteY5" fmla="*/ 236544 h 584106"/>
                <a:gd name="connsiteX6" fmla="*/ 776711 w 2088198"/>
                <a:gd name="connsiteY6" fmla="*/ 158873 h 584106"/>
                <a:gd name="connsiteX7" fmla="*/ 896748 w 2088198"/>
                <a:gd name="connsiteY7" fmla="*/ 81202 h 584106"/>
                <a:gd name="connsiteX8" fmla="*/ 1391018 w 2088198"/>
                <a:gd name="connsiteY8" fmla="*/ 56488 h 584106"/>
                <a:gd name="connsiteX9" fmla="*/ 1754660 w 2088198"/>
                <a:gd name="connsiteY9" fmla="*/ 74141 h 584106"/>
                <a:gd name="connsiteX10" fmla="*/ 2044161 w 2088198"/>
                <a:gd name="connsiteY10" fmla="*/ 123568 h 584106"/>
                <a:gd name="connsiteX11" fmla="*/ 2037100 w 2088198"/>
                <a:gd name="connsiteY11" fmla="*/ 208300 h 584106"/>
                <a:gd name="connsiteX12" fmla="*/ 1832331 w 2088198"/>
                <a:gd name="connsiteY12" fmla="*/ 268318 h 584106"/>
                <a:gd name="connsiteX13" fmla="*/ 1451037 w 2088198"/>
                <a:gd name="connsiteY13" fmla="*/ 296562 h 584106"/>
                <a:gd name="connsiteX14" fmla="*/ 917931 w 2088198"/>
                <a:gd name="connsiteY14" fmla="*/ 257727 h 584106"/>
                <a:gd name="connsiteX15" fmla="*/ 751997 w 2088198"/>
                <a:gd name="connsiteY15" fmla="*/ 204769 h 584106"/>
                <a:gd name="connsiteX16" fmla="*/ 1129761 w 2088198"/>
                <a:gd name="connsiteY16" fmla="*/ 137690 h 584106"/>
                <a:gd name="connsiteX17" fmla="*/ 1737007 w 2088198"/>
                <a:gd name="connsiteY17" fmla="*/ 144751 h 584106"/>
                <a:gd name="connsiteX18" fmla="*/ 2082996 w 2088198"/>
                <a:gd name="connsiteY18" fmla="*/ 225952 h 584106"/>
                <a:gd name="connsiteX19" fmla="*/ 1885288 w 2088198"/>
                <a:gd name="connsiteY19" fmla="*/ 321276 h 584106"/>
                <a:gd name="connsiteX20" fmla="*/ 1482811 w 2088198"/>
                <a:gd name="connsiteY20" fmla="*/ 360111 h 584106"/>
                <a:gd name="connsiteX21" fmla="*/ 928522 w 2088198"/>
                <a:gd name="connsiteY21" fmla="*/ 335398 h 584106"/>
                <a:gd name="connsiteX22" fmla="*/ 737875 w 2088198"/>
                <a:gd name="connsiteY22" fmla="*/ 275379 h 584106"/>
                <a:gd name="connsiteX23" fmla="*/ 1023846 w 2088198"/>
                <a:gd name="connsiteY23" fmla="*/ 211830 h 584106"/>
                <a:gd name="connsiteX24" fmla="*/ 1719355 w 2088198"/>
                <a:gd name="connsiteY24" fmla="*/ 204769 h 584106"/>
                <a:gd name="connsiteX25" fmla="*/ 2068874 w 2088198"/>
                <a:gd name="connsiteY25" fmla="*/ 289501 h 584106"/>
                <a:gd name="connsiteX26" fmla="*/ 1938246 w 2088198"/>
                <a:gd name="connsiteY26" fmla="*/ 388355 h 584106"/>
                <a:gd name="connsiteX27" fmla="*/ 1359244 w 2088198"/>
                <a:gd name="connsiteY27" fmla="*/ 427191 h 584106"/>
                <a:gd name="connsiteX28" fmla="*/ 946175 w 2088198"/>
                <a:gd name="connsiteY28" fmla="*/ 402477 h 584106"/>
                <a:gd name="connsiteX29" fmla="*/ 747069 w 2088198"/>
                <a:gd name="connsiteY29" fmla="*/ 343653 h 584106"/>
                <a:gd name="connsiteX30" fmla="*/ 852911 w 2088198"/>
                <a:gd name="connsiteY30" fmla="*/ 298581 h 584106"/>
                <a:gd name="connsiteX31" fmla="*/ 999546 w 2088198"/>
                <a:gd name="connsiteY31" fmla="*/ 272646 h 584106"/>
                <a:gd name="connsiteX32" fmla="*/ 1393234 w 2088198"/>
                <a:gd name="connsiteY32" fmla="*/ 250267 h 584106"/>
                <a:gd name="connsiteX33" fmla="*/ 1737007 w 2088198"/>
                <a:gd name="connsiteY33" fmla="*/ 268318 h 584106"/>
                <a:gd name="connsiteX34" fmla="*/ 1977081 w 2088198"/>
                <a:gd name="connsiteY34" fmla="*/ 317745 h 584106"/>
                <a:gd name="connsiteX35" fmla="*/ 2068874 w 2088198"/>
                <a:gd name="connsiteY35" fmla="*/ 423660 h 584106"/>
                <a:gd name="connsiteX36" fmla="*/ 1857044 w 2088198"/>
                <a:gd name="connsiteY36" fmla="*/ 494270 h 584106"/>
                <a:gd name="connsiteX37" fmla="*/ 1372217 w 2088198"/>
                <a:gd name="connsiteY37" fmla="*/ 517816 h 584106"/>
                <a:gd name="connsiteX38" fmla="*/ 903809 w 2088198"/>
                <a:gd name="connsiteY38" fmla="*/ 476618 h 584106"/>
                <a:gd name="connsiteX39" fmla="*/ 751997 w 2088198"/>
                <a:gd name="connsiteY39" fmla="*/ 427191 h 584106"/>
                <a:gd name="connsiteX40" fmla="*/ 953236 w 2088198"/>
                <a:gd name="connsiteY40" fmla="*/ 370703 h 584106"/>
                <a:gd name="connsiteX41" fmla="*/ 1624031 w 2088198"/>
                <a:gd name="connsiteY41" fmla="*/ 388355 h 584106"/>
                <a:gd name="connsiteX42" fmla="*/ 1973551 w 2088198"/>
                <a:gd name="connsiteY42" fmla="*/ 409538 h 584106"/>
                <a:gd name="connsiteX43" fmla="*/ 2082996 w 2088198"/>
                <a:gd name="connsiteY43" fmla="*/ 480148 h 584106"/>
                <a:gd name="connsiteX44" fmla="*/ 1977734 w 2088198"/>
                <a:gd name="connsiteY44" fmla="*/ 535070 h 584106"/>
                <a:gd name="connsiteX45" fmla="*/ 1540035 w 2088198"/>
                <a:gd name="connsiteY45" fmla="*/ 580848 h 584106"/>
                <a:gd name="connsiteX46" fmla="*/ 1195609 w 2088198"/>
                <a:gd name="connsiteY46" fmla="*/ 574139 h 584106"/>
                <a:gd name="connsiteX47" fmla="*/ 859963 w 2088198"/>
                <a:gd name="connsiteY47" fmla="*/ 524107 h 584106"/>
                <a:gd name="connsiteX48" fmla="*/ 476617 w 2088198"/>
                <a:gd name="connsiteY48" fmla="*/ 427191 h 584106"/>
                <a:gd name="connsiteX49" fmla="*/ 0 w 2088198"/>
                <a:gd name="connsiteY49" fmla="*/ 285971 h 584106"/>
                <a:gd name="connsiteX0" fmla="*/ 540167 w 2088198"/>
                <a:gd name="connsiteY0" fmla="*/ 0 h 583604"/>
                <a:gd name="connsiteX1" fmla="*/ 1468689 w 2088198"/>
                <a:gd name="connsiteY1" fmla="*/ 10592 h 583604"/>
                <a:gd name="connsiteX2" fmla="*/ 1920593 w 2088198"/>
                <a:gd name="connsiteY2" fmla="*/ 49427 h 583604"/>
                <a:gd name="connsiteX3" fmla="*/ 2086527 w 2088198"/>
                <a:gd name="connsiteY3" fmla="*/ 116507 h 583604"/>
                <a:gd name="connsiteX4" fmla="*/ 1835861 w 2088198"/>
                <a:gd name="connsiteY4" fmla="*/ 208300 h 583604"/>
                <a:gd name="connsiteX5" fmla="*/ 1405140 w 2088198"/>
                <a:gd name="connsiteY5" fmla="*/ 236544 h 583604"/>
                <a:gd name="connsiteX6" fmla="*/ 776711 w 2088198"/>
                <a:gd name="connsiteY6" fmla="*/ 158873 h 583604"/>
                <a:gd name="connsiteX7" fmla="*/ 896748 w 2088198"/>
                <a:gd name="connsiteY7" fmla="*/ 81202 h 583604"/>
                <a:gd name="connsiteX8" fmla="*/ 1391018 w 2088198"/>
                <a:gd name="connsiteY8" fmla="*/ 56488 h 583604"/>
                <a:gd name="connsiteX9" fmla="*/ 1754660 w 2088198"/>
                <a:gd name="connsiteY9" fmla="*/ 74141 h 583604"/>
                <a:gd name="connsiteX10" fmla="*/ 2044161 w 2088198"/>
                <a:gd name="connsiteY10" fmla="*/ 123568 h 583604"/>
                <a:gd name="connsiteX11" fmla="*/ 2037100 w 2088198"/>
                <a:gd name="connsiteY11" fmla="*/ 208300 h 583604"/>
                <a:gd name="connsiteX12" fmla="*/ 1832331 w 2088198"/>
                <a:gd name="connsiteY12" fmla="*/ 268318 h 583604"/>
                <a:gd name="connsiteX13" fmla="*/ 1451037 w 2088198"/>
                <a:gd name="connsiteY13" fmla="*/ 296562 h 583604"/>
                <a:gd name="connsiteX14" fmla="*/ 917931 w 2088198"/>
                <a:gd name="connsiteY14" fmla="*/ 257727 h 583604"/>
                <a:gd name="connsiteX15" fmla="*/ 751997 w 2088198"/>
                <a:gd name="connsiteY15" fmla="*/ 204769 h 583604"/>
                <a:gd name="connsiteX16" fmla="*/ 1129761 w 2088198"/>
                <a:gd name="connsiteY16" fmla="*/ 137690 h 583604"/>
                <a:gd name="connsiteX17" fmla="*/ 1737007 w 2088198"/>
                <a:gd name="connsiteY17" fmla="*/ 144751 h 583604"/>
                <a:gd name="connsiteX18" fmla="*/ 2082996 w 2088198"/>
                <a:gd name="connsiteY18" fmla="*/ 225952 h 583604"/>
                <a:gd name="connsiteX19" fmla="*/ 1885288 w 2088198"/>
                <a:gd name="connsiteY19" fmla="*/ 321276 h 583604"/>
                <a:gd name="connsiteX20" fmla="*/ 1482811 w 2088198"/>
                <a:gd name="connsiteY20" fmla="*/ 360111 h 583604"/>
                <a:gd name="connsiteX21" fmla="*/ 928522 w 2088198"/>
                <a:gd name="connsiteY21" fmla="*/ 335398 h 583604"/>
                <a:gd name="connsiteX22" fmla="*/ 737875 w 2088198"/>
                <a:gd name="connsiteY22" fmla="*/ 275379 h 583604"/>
                <a:gd name="connsiteX23" fmla="*/ 1023846 w 2088198"/>
                <a:gd name="connsiteY23" fmla="*/ 211830 h 583604"/>
                <a:gd name="connsiteX24" fmla="*/ 1719355 w 2088198"/>
                <a:gd name="connsiteY24" fmla="*/ 204769 h 583604"/>
                <a:gd name="connsiteX25" fmla="*/ 2068874 w 2088198"/>
                <a:gd name="connsiteY25" fmla="*/ 289501 h 583604"/>
                <a:gd name="connsiteX26" fmla="*/ 1938246 w 2088198"/>
                <a:gd name="connsiteY26" fmla="*/ 388355 h 583604"/>
                <a:gd name="connsiteX27" fmla="*/ 1359244 w 2088198"/>
                <a:gd name="connsiteY27" fmla="*/ 427191 h 583604"/>
                <a:gd name="connsiteX28" fmla="*/ 946175 w 2088198"/>
                <a:gd name="connsiteY28" fmla="*/ 402477 h 583604"/>
                <a:gd name="connsiteX29" fmla="*/ 747069 w 2088198"/>
                <a:gd name="connsiteY29" fmla="*/ 343653 h 583604"/>
                <a:gd name="connsiteX30" fmla="*/ 852911 w 2088198"/>
                <a:gd name="connsiteY30" fmla="*/ 298581 h 583604"/>
                <a:gd name="connsiteX31" fmla="*/ 999546 w 2088198"/>
                <a:gd name="connsiteY31" fmla="*/ 272646 h 583604"/>
                <a:gd name="connsiteX32" fmla="*/ 1393234 w 2088198"/>
                <a:gd name="connsiteY32" fmla="*/ 250267 h 583604"/>
                <a:gd name="connsiteX33" fmla="*/ 1737007 w 2088198"/>
                <a:gd name="connsiteY33" fmla="*/ 268318 h 583604"/>
                <a:gd name="connsiteX34" fmla="*/ 1977081 w 2088198"/>
                <a:gd name="connsiteY34" fmla="*/ 317745 h 583604"/>
                <a:gd name="connsiteX35" fmla="*/ 2068874 w 2088198"/>
                <a:gd name="connsiteY35" fmla="*/ 423660 h 583604"/>
                <a:gd name="connsiteX36" fmla="*/ 1857044 w 2088198"/>
                <a:gd name="connsiteY36" fmla="*/ 494270 h 583604"/>
                <a:gd name="connsiteX37" fmla="*/ 1372217 w 2088198"/>
                <a:gd name="connsiteY37" fmla="*/ 517816 h 583604"/>
                <a:gd name="connsiteX38" fmla="*/ 903809 w 2088198"/>
                <a:gd name="connsiteY38" fmla="*/ 476618 h 583604"/>
                <a:gd name="connsiteX39" fmla="*/ 751997 w 2088198"/>
                <a:gd name="connsiteY39" fmla="*/ 427191 h 583604"/>
                <a:gd name="connsiteX40" fmla="*/ 953236 w 2088198"/>
                <a:gd name="connsiteY40" fmla="*/ 370703 h 583604"/>
                <a:gd name="connsiteX41" fmla="*/ 1624031 w 2088198"/>
                <a:gd name="connsiteY41" fmla="*/ 388355 h 583604"/>
                <a:gd name="connsiteX42" fmla="*/ 1973551 w 2088198"/>
                <a:gd name="connsiteY42" fmla="*/ 409538 h 583604"/>
                <a:gd name="connsiteX43" fmla="*/ 2082996 w 2088198"/>
                <a:gd name="connsiteY43" fmla="*/ 480148 h 583604"/>
                <a:gd name="connsiteX44" fmla="*/ 1977734 w 2088198"/>
                <a:gd name="connsiteY44" fmla="*/ 535070 h 583604"/>
                <a:gd name="connsiteX45" fmla="*/ 1540035 w 2088198"/>
                <a:gd name="connsiteY45" fmla="*/ 580848 h 583604"/>
                <a:gd name="connsiteX46" fmla="*/ 1188466 w 2088198"/>
                <a:gd name="connsiteY46" fmla="*/ 572573 h 583604"/>
                <a:gd name="connsiteX47" fmla="*/ 859963 w 2088198"/>
                <a:gd name="connsiteY47" fmla="*/ 524107 h 583604"/>
                <a:gd name="connsiteX48" fmla="*/ 476617 w 2088198"/>
                <a:gd name="connsiteY48" fmla="*/ 427191 h 583604"/>
                <a:gd name="connsiteX49" fmla="*/ 0 w 2088198"/>
                <a:gd name="connsiteY49" fmla="*/ 285971 h 583604"/>
                <a:gd name="connsiteX0" fmla="*/ 540167 w 2088198"/>
                <a:gd name="connsiteY0" fmla="*/ 0 h 582364"/>
                <a:gd name="connsiteX1" fmla="*/ 1468689 w 2088198"/>
                <a:gd name="connsiteY1" fmla="*/ 10592 h 582364"/>
                <a:gd name="connsiteX2" fmla="*/ 1920593 w 2088198"/>
                <a:gd name="connsiteY2" fmla="*/ 49427 h 582364"/>
                <a:gd name="connsiteX3" fmla="*/ 2086527 w 2088198"/>
                <a:gd name="connsiteY3" fmla="*/ 116507 h 582364"/>
                <a:gd name="connsiteX4" fmla="*/ 1835861 w 2088198"/>
                <a:gd name="connsiteY4" fmla="*/ 208300 h 582364"/>
                <a:gd name="connsiteX5" fmla="*/ 1405140 w 2088198"/>
                <a:gd name="connsiteY5" fmla="*/ 236544 h 582364"/>
                <a:gd name="connsiteX6" fmla="*/ 776711 w 2088198"/>
                <a:gd name="connsiteY6" fmla="*/ 158873 h 582364"/>
                <a:gd name="connsiteX7" fmla="*/ 896748 w 2088198"/>
                <a:gd name="connsiteY7" fmla="*/ 81202 h 582364"/>
                <a:gd name="connsiteX8" fmla="*/ 1391018 w 2088198"/>
                <a:gd name="connsiteY8" fmla="*/ 56488 h 582364"/>
                <a:gd name="connsiteX9" fmla="*/ 1754660 w 2088198"/>
                <a:gd name="connsiteY9" fmla="*/ 74141 h 582364"/>
                <a:gd name="connsiteX10" fmla="*/ 2044161 w 2088198"/>
                <a:gd name="connsiteY10" fmla="*/ 123568 h 582364"/>
                <a:gd name="connsiteX11" fmla="*/ 2037100 w 2088198"/>
                <a:gd name="connsiteY11" fmla="*/ 208300 h 582364"/>
                <a:gd name="connsiteX12" fmla="*/ 1832331 w 2088198"/>
                <a:gd name="connsiteY12" fmla="*/ 268318 h 582364"/>
                <a:gd name="connsiteX13" fmla="*/ 1451037 w 2088198"/>
                <a:gd name="connsiteY13" fmla="*/ 296562 h 582364"/>
                <a:gd name="connsiteX14" fmla="*/ 917931 w 2088198"/>
                <a:gd name="connsiteY14" fmla="*/ 257727 h 582364"/>
                <a:gd name="connsiteX15" fmla="*/ 751997 w 2088198"/>
                <a:gd name="connsiteY15" fmla="*/ 204769 h 582364"/>
                <a:gd name="connsiteX16" fmla="*/ 1129761 w 2088198"/>
                <a:gd name="connsiteY16" fmla="*/ 137690 h 582364"/>
                <a:gd name="connsiteX17" fmla="*/ 1737007 w 2088198"/>
                <a:gd name="connsiteY17" fmla="*/ 144751 h 582364"/>
                <a:gd name="connsiteX18" fmla="*/ 2082996 w 2088198"/>
                <a:gd name="connsiteY18" fmla="*/ 225952 h 582364"/>
                <a:gd name="connsiteX19" fmla="*/ 1885288 w 2088198"/>
                <a:gd name="connsiteY19" fmla="*/ 321276 h 582364"/>
                <a:gd name="connsiteX20" fmla="*/ 1482811 w 2088198"/>
                <a:gd name="connsiteY20" fmla="*/ 360111 h 582364"/>
                <a:gd name="connsiteX21" fmla="*/ 928522 w 2088198"/>
                <a:gd name="connsiteY21" fmla="*/ 335398 h 582364"/>
                <a:gd name="connsiteX22" fmla="*/ 737875 w 2088198"/>
                <a:gd name="connsiteY22" fmla="*/ 275379 h 582364"/>
                <a:gd name="connsiteX23" fmla="*/ 1023846 w 2088198"/>
                <a:gd name="connsiteY23" fmla="*/ 211830 h 582364"/>
                <a:gd name="connsiteX24" fmla="*/ 1719355 w 2088198"/>
                <a:gd name="connsiteY24" fmla="*/ 204769 h 582364"/>
                <a:gd name="connsiteX25" fmla="*/ 2068874 w 2088198"/>
                <a:gd name="connsiteY25" fmla="*/ 289501 h 582364"/>
                <a:gd name="connsiteX26" fmla="*/ 1938246 w 2088198"/>
                <a:gd name="connsiteY26" fmla="*/ 388355 h 582364"/>
                <a:gd name="connsiteX27" fmla="*/ 1359244 w 2088198"/>
                <a:gd name="connsiteY27" fmla="*/ 427191 h 582364"/>
                <a:gd name="connsiteX28" fmla="*/ 946175 w 2088198"/>
                <a:gd name="connsiteY28" fmla="*/ 402477 h 582364"/>
                <a:gd name="connsiteX29" fmla="*/ 747069 w 2088198"/>
                <a:gd name="connsiteY29" fmla="*/ 343653 h 582364"/>
                <a:gd name="connsiteX30" fmla="*/ 852911 w 2088198"/>
                <a:gd name="connsiteY30" fmla="*/ 298581 h 582364"/>
                <a:gd name="connsiteX31" fmla="*/ 999546 w 2088198"/>
                <a:gd name="connsiteY31" fmla="*/ 272646 h 582364"/>
                <a:gd name="connsiteX32" fmla="*/ 1393234 w 2088198"/>
                <a:gd name="connsiteY32" fmla="*/ 250267 h 582364"/>
                <a:gd name="connsiteX33" fmla="*/ 1737007 w 2088198"/>
                <a:gd name="connsiteY33" fmla="*/ 268318 h 582364"/>
                <a:gd name="connsiteX34" fmla="*/ 1977081 w 2088198"/>
                <a:gd name="connsiteY34" fmla="*/ 317745 h 582364"/>
                <a:gd name="connsiteX35" fmla="*/ 2068874 w 2088198"/>
                <a:gd name="connsiteY35" fmla="*/ 423660 h 582364"/>
                <a:gd name="connsiteX36" fmla="*/ 1857044 w 2088198"/>
                <a:gd name="connsiteY36" fmla="*/ 494270 h 582364"/>
                <a:gd name="connsiteX37" fmla="*/ 1372217 w 2088198"/>
                <a:gd name="connsiteY37" fmla="*/ 517816 h 582364"/>
                <a:gd name="connsiteX38" fmla="*/ 903809 w 2088198"/>
                <a:gd name="connsiteY38" fmla="*/ 476618 h 582364"/>
                <a:gd name="connsiteX39" fmla="*/ 751997 w 2088198"/>
                <a:gd name="connsiteY39" fmla="*/ 427191 h 582364"/>
                <a:gd name="connsiteX40" fmla="*/ 953236 w 2088198"/>
                <a:gd name="connsiteY40" fmla="*/ 370703 h 582364"/>
                <a:gd name="connsiteX41" fmla="*/ 1624031 w 2088198"/>
                <a:gd name="connsiteY41" fmla="*/ 388355 h 582364"/>
                <a:gd name="connsiteX42" fmla="*/ 1973551 w 2088198"/>
                <a:gd name="connsiteY42" fmla="*/ 409538 h 582364"/>
                <a:gd name="connsiteX43" fmla="*/ 2082996 w 2088198"/>
                <a:gd name="connsiteY43" fmla="*/ 480148 h 582364"/>
                <a:gd name="connsiteX44" fmla="*/ 1977734 w 2088198"/>
                <a:gd name="connsiteY44" fmla="*/ 535070 h 582364"/>
                <a:gd name="connsiteX45" fmla="*/ 1566229 w 2088198"/>
                <a:gd name="connsiteY45" fmla="*/ 579282 h 582364"/>
                <a:gd name="connsiteX46" fmla="*/ 1188466 w 2088198"/>
                <a:gd name="connsiteY46" fmla="*/ 572573 h 582364"/>
                <a:gd name="connsiteX47" fmla="*/ 859963 w 2088198"/>
                <a:gd name="connsiteY47" fmla="*/ 524107 h 582364"/>
                <a:gd name="connsiteX48" fmla="*/ 476617 w 2088198"/>
                <a:gd name="connsiteY48" fmla="*/ 427191 h 582364"/>
                <a:gd name="connsiteX49" fmla="*/ 0 w 2088198"/>
                <a:gd name="connsiteY49" fmla="*/ 285971 h 582364"/>
                <a:gd name="connsiteX0" fmla="*/ 540167 w 2088198"/>
                <a:gd name="connsiteY0" fmla="*/ 0 h 584900"/>
                <a:gd name="connsiteX1" fmla="*/ 1468689 w 2088198"/>
                <a:gd name="connsiteY1" fmla="*/ 10592 h 584900"/>
                <a:gd name="connsiteX2" fmla="*/ 1920593 w 2088198"/>
                <a:gd name="connsiteY2" fmla="*/ 49427 h 584900"/>
                <a:gd name="connsiteX3" fmla="*/ 2086527 w 2088198"/>
                <a:gd name="connsiteY3" fmla="*/ 116507 h 584900"/>
                <a:gd name="connsiteX4" fmla="*/ 1835861 w 2088198"/>
                <a:gd name="connsiteY4" fmla="*/ 208300 h 584900"/>
                <a:gd name="connsiteX5" fmla="*/ 1405140 w 2088198"/>
                <a:gd name="connsiteY5" fmla="*/ 236544 h 584900"/>
                <a:gd name="connsiteX6" fmla="*/ 776711 w 2088198"/>
                <a:gd name="connsiteY6" fmla="*/ 158873 h 584900"/>
                <a:gd name="connsiteX7" fmla="*/ 896748 w 2088198"/>
                <a:gd name="connsiteY7" fmla="*/ 81202 h 584900"/>
                <a:gd name="connsiteX8" fmla="*/ 1391018 w 2088198"/>
                <a:gd name="connsiteY8" fmla="*/ 56488 h 584900"/>
                <a:gd name="connsiteX9" fmla="*/ 1754660 w 2088198"/>
                <a:gd name="connsiteY9" fmla="*/ 74141 h 584900"/>
                <a:gd name="connsiteX10" fmla="*/ 2044161 w 2088198"/>
                <a:gd name="connsiteY10" fmla="*/ 123568 h 584900"/>
                <a:gd name="connsiteX11" fmla="*/ 2037100 w 2088198"/>
                <a:gd name="connsiteY11" fmla="*/ 208300 h 584900"/>
                <a:gd name="connsiteX12" fmla="*/ 1832331 w 2088198"/>
                <a:gd name="connsiteY12" fmla="*/ 268318 h 584900"/>
                <a:gd name="connsiteX13" fmla="*/ 1451037 w 2088198"/>
                <a:gd name="connsiteY13" fmla="*/ 296562 h 584900"/>
                <a:gd name="connsiteX14" fmla="*/ 917931 w 2088198"/>
                <a:gd name="connsiteY14" fmla="*/ 257727 h 584900"/>
                <a:gd name="connsiteX15" fmla="*/ 751997 w 2088198"/>
                <a:gd name="connsiteY15" fmla="*/ 204769 h 584900"/>
                <a:gd name="connsiteX16" fmla="*/ 1129761 w 2088198"/>
                <a:gd name="connsiteY16" fmla="*/ 137690 h 584900"/>
                <a:gd name="connsiteX17" fmla="*/ 1737007 w 2088198"/>
                <a:gd name="connsiteY17" fmla="*/ 144751 h 584900"/>
                <a:gd name="connsiteX18" fmla="*/ 2082996 w 2088198"/>
                <a:gd name="connsiteY18" fmla="*/ 225952 h 584900"/>
                <a:gd name="connsiteX19" fmla="*/ 1885288 w 2088198"/>
                <a:gd name="connsiteY19" fmla="*/ 321276 h 584900"/>
                <a:gd name="connsiteX20" fmla="*/ 1482811 w 2088198"/>
                <a:gd name="connsiteY20" fmla="*/ 360111 h 584900"/>
                <a:gd name="connsiteX21" fmla="*/ 928522 w 2088198"/>
                <a:gd name="connsiteY21" fmla="*/ 335398 h 584900"/>
                <a:gd name="connsiteX22" fmla="*/ 737875 w 2088198"/>
                <a:gd name="connsiteY22" fmla="*/ 275379 h 584900"/>
                <a:gd name="connsiteX23" fmla="*/ 1023846 w 2088198"/>
                <a:gd name="connsiteY23" fmla="*/ 211830 h 584900"/>
                <a:gd name="connsiteX24" fmla="*/ 1719355 w 2088198"/>
                <a:gd name="connsiteY24" fmla="*/ 204769 h 584900"/>
                <a:gd name="connsiteX25" fmla="*/ 2068874 w 2088198"/>
                <a:gd name="connsiteY25" fmla="*/ 289501 h 584900"/>
                <a:gd name="connsiteX26" fmla="*/ 1938246 w 2088198"/>
                <a:gd name="connsiteY26" fmla="*/ 388355 h 584900"/>
                <a:gd name="connsiteX27" fmla="*/ 1359244 w 2088198"/>
                <a:gd name="connsiteY27" fmla="*/ 427191 h 584900"/>
                <a:gd name="connsiteX28" fmla="*/ 946175 w 2088198"/>
                <a:gd name="connsiteY28" fmla="*/ 402477 h 584900"/>
                <a:gd name="connsiteX29" fmla="*/ 747069 w 2088198"/>
                <a:gd name="connsiteY29" fmla="*/ 343653 h 584900"/>
                <a:gd name="connsiteX30" fmla="*/ 852911 w 2088198"/>
                <a:gd name="connsiteY30" fmla="*/ 298581 h 584900"/>
                <a:gd name="connsiteX31" fmla="*/ 999546 w 2088198"/>
                <a:gd name="connsiteY31" fmla="*/ 272646 h 584900"/>
                <a:gd name="connsiteX32" fmla="*/ 1393234 w 2088198"/>
                <a:gd name="connsiteY32" fmla="*/ 250267 h 584900"/>
                <a:gd name="connsiteX33" fmla="*/ 1737007 w 2088198"/>
                <a:gd name="connsiteY33" fmla="*/ 268318 h 584900"/>
                <a:gd name="connsiteX34" fmla="*/ 1977081 w 2088198"/>
                <a:gd name="connsiteY34" fmla="*/ 317745 h 584900"/>
                <a:gd name="connsiteX35" fmla="*/ 2068874 w 2088198"/>
                <a:gd name="connsiteY35" fmla="*/ 423660 h 584900"/>
                <a:gd name="connsiteX36" fmla="*/ 1857044 w 2088198"/>
                <a:gd name="connsiteY36" fmla="*/ 494270 h 584900"/>
                <a:gd name="connsiteX37" fmla="*/ 1372217 w 2088198"/>
                <a:gd name="connsiteY37" fmla="*/ 517816 h 584900"/>
                <a:gd name="connsiteX38" fmla="*/ 903809 w 2088198"/>
                <a:gd name="connsiteY38" fmla="*/ 476618 h 584900"/>
                <a:gd name="connsiteX39" fmla="*/ 751997 w 2088198"/>
                <a:gd name="connsiteY39" fmla="*/ 427191 h 584900"/>
                <a:gd name="connsiteX40" fmla="*/ 953236 w 2088198"/>
                <a:gd name="connsiteY40" fmla="*/ 370703 h 584900"/>
                <a:gd name="connsiteX41" fmla="*/ 1624031 w 2088198"/>
                <a:gd name="connsiteY41" fmla="*/ 388355 h 584900"/>
                <a:gd name="connsiteX42" fmla="*/ 1973551 w 2088198"/>
                <a:gd name="connsiteY42" fmla="*/ 409538 h 584900"/>
                <a:gd name="connsiteX43" fmla="*/ 2082996 w 2088198"/>
                <a:gd name="connsiteY43" fmla="*/ 480148 h 584900"/>
                <a:gd name="connsiteX44" fmla="*/ 1977734 w 2088198"/>
                <a:gd name="connsiteY44" fmla="*/ 535070 h 584900"/>
                <a:gd name="connsiteX45" fmla="*/ 1592422 w 2088198"/>
                <a:gd name="connsiteY45" fmla="*/ 582415 h 584900"/>
                <a:gd name="connsiteX46" fmla="*/ 1188466 w 2088198"/>
                <a:gd name="connsiteY46" fmla="*/ 572573 h 584900"/>
                <a:gd name="connsiteX47" fmla="*/ 859963 w 2088198"/>
                <a:gd name="connsiteY47" fmla="*/ 524107 h 584900"/>
                <a:gd name="connsiteX48" fmla="*/ 476617 w 2088198"/>
                <a:gd name="connsiteY48" fmla="*/ 427191 h 584900"/>
                <a:gd name="connsiteX49" fmla="*/ 0 w 2088198"/>
                <a:gd name="connsiteY49" fmla="*/ 285971 h 584900"/>
                <a:gd name="connsiteX0" fmla="*/ 540167 w 2088198"/>
                <a:gd name="connsiteY0" fmla="*/ 0 h 584900"/>
                <a:gd name="connsiteX1" fmla="*/ 1468689 w 2088198"/>
                <a:gd name="connsiteY1" fmla="*/ 10592 h 584900"/>
                <a:gd name="connsiteX2" fmla="*/ 1920593 w 2088198"/>
                <a:gd name="connsiteY2" fmla="*/ 49427 h 584900"/>
                <a:gd name="connsiteX3" fmla="*/ 2086527 w 2088198"/>
                <a:gd name="connsiteY3" fmla="*/ 116507 h 584900"/>
                <a:gd name="connsiteX4" fmla="*/ 1835861 w 2088198"/>
                <a:gd name="connsiteY4" fmla="*/ 208300 h 584900"/>
                <a:gd name="connsiteX5" fmla="*/ 1405140 w 2088198"/>
                <a:gd name="connsiteY5" fmla="*/ 236544 h 584900"/>
                <a:gd name="connsiteX6" fmla="*/ 776711 w 2088198"/>
                <a:gd name="connsiteY6" fmla="*/ 158873 h 584900"/>
                <a:gd name="connsiteX7" fmla="*/ 896748 w 2088198"/>
                <a:gd name="connsiteY7" fmla="*/ 81202 h 584900"/>
                <a:gd name="connsiteX8" fmla="*/ 1391018 w 2088198"/>
                <a:gd name="connsiteY8" fmla="*/ 56488 h 584900"/>
                <a:gd name="connsiteX9" fmla="*/ 1754660 w 2088198"/>
                <a:gd name="connsiteY9" fmla="*/ 74141 h 584900"/>
                <a:gd name="connsiteX10" fmla="*/ 2044161 w 2088198"/>
                <a:gd name="connsiteY10" fmla="*/ 123568 h 584900"/>
                <a:gd name="connsiteX11" fmla="*/ 2037100 w 2088198"/>
                <a:gd name="connsiteY11" fmla="*/ 208300 h 584900"/>
                <a:gd name="connsiteX12" fmla="*/ 1832331 w 2088198"/>
                <a:gd name="connsiteY12" fmla="*/ 268318 h 584900"/>
                <a:gd name="connsiteX13" fmla="*/ 1451037 w 2088198"/>
                <a:gd name="connsiteY13" fmla="*/ 296562 h 584900"/>
                <a:gd name="connsiteX14" fmla="*/ 917931 w 2088198"/>
                <a:gd name="connsiteY14" fmla="*/ 257727 h 584900"/>
                <a:gd name="connsiteX15" fmla="*/ 751997 w 2088198"/>
                <a:gd name="connsiteY15" fmla="*/ 204769 h 584900"/>
                <a:gd name="connsiteX16" fmla="*/ 1129761 w 2088198"/>
                <a:gd name="connsiteY16" fmla="*/ 137690 h 584900"/>
                <a:gd name="connsiteX17" fmla="*/ 1737007 w 2088198"/>
                <a:gd name="connsiteY17" fmla="*/ 144751 h 584900"/>
                <a:gd name="connsiteX18" fmla="*/ 2082996 w 2088198"/>
                <a:gd name="connsiteY18" fmla="*/ 225952 h 584900"/>
                <a:gd name="connsiteX19" fmla="*/ 1885288 w 2088198"/>
                <a:gd name="connsiteY19" fmla="*/ 321276 h 584900"/>
                <a:gd name="connsiteX20" fmla="*/ 1482811 w 2088198"/>
                <a:gd name="connsiteY20" fmla="*/ 360111 h 584900"/>
                <a:gd name="connsiteX21" fmla="*/ 928522 w 2088198"/>
                <a:gd name="connsiteY21" fmla="*/ 335398 h 584900"/>
                <a:gd name="connsiteX22" fmla="*/ 737875 w 2088198"/>
                <a:gd name="connsiteY22" fmla="*/ 275379 h 584900"/>
                <a:gd name="connsiteX23" fmla="*/ 1023846 w 2088198"/>
                <a:gd name="connsiteY23" fmla="*/ 211830 h 584900"/>
                <a:gd name="connsiteX24" fmla="*/ 1719355 w 2088198"/>
                <a:gd name="connsiteY24" fmla="*/ 204769 h 584900"/>
                <a:gd name="connsiteX25" fmla="*/ 2068874 w 2088198"/>
                <a:gd name="connsiteY25" fmla="*/ 289501 h 584900"/>
                <a:gd name="connsiteX26" fmla="*/ 1938246 w 2088198"/>
                <a:gd name="connsiteY26" fmla="*/ 388355 h 584900"/>
                <a:gd name="connsiteX27" fmla="*/ 1359244 w 2088198"/>
                <a:gd name="connsiteY27" fmla="*/ 427191 h 584900"/>
                <a:gd name="connsiteX28" fmla="*/ 946175 w 2088198"/>
                <a:gd name="connsiteY28" fmla="*/ 402477 h 584900"/>
                <a:gd name="connsiteX29" fmla="*/ 747069 w 2088198"/>
                <a:gd name="connsiteY29" fmla="*/ 343653 h 584900"/>
                <a:gd name="connsiteX30" fmla="*/ 852911 w 2088198"/>
                <a:gd name="connsiteY30" fmla="*/ 298581 h 584900"/>
                <a:gd name="connsiteX31" fmla="*/ 999546 w 2088198"/>
                <a:gd name="connsiteY31" fmla="*/ 272646 h 584900"/>
                <a:gd name="connsiteX32" fmla="*/ 1393234 w 2088198"/>
                <a:gd name="connsiteY32" fmla="*/ 250267 h 584900"/>
                <a:gd name="connsiteX33" fmla="*/ 1737007 w 2088198"/>
                <a:gd name="connsiteY33" fmla="*/ 268318 h 584900"/>
                <a:gd name="connsiteX34" fmla="*/ 1977081 w 2088198"/>
                <a:gd name="connsiteY34" fmla="*/ 317745 h 584900"/>
                <a:gd name="connsiteX35" fmla="*/ 2068874 w 2088198"/>
                <a:gd name="connsiteY35" fmla="*/ 423660 h 584900"/>
                <a:gd name="connsiteX36" fmla="*/ 1857044 w 2088198"/>
                <a:gd name="connsiteY36" fmla="*/ 494270 h 584900"/>
                <a:gd name="connsiteX37" fmla="*/ 1372217 w 2088198"/>
                <a:gd name="connsiteY37" fmla="*/ 517816 h 584900"/>
                <a:gd name="connsiteX38" fmla="*/ 903809 w 2088198"/>
                <a:gd name="connsiteY38" fmla="*/ 476618 h 584900"/>
                <a:gd name="connsiteX39" fmla="*/ 751997 w 2088198"/>
                <a:gd name="connsiteY39" fmla="*/ 427191 h 584900"/>
                <a:gd name="connsiteX40" fmla="*/ 953236 w 2088198"/>
                <a:gd name="connsiteY40" fmla="*/ 370703 h 584900"/>
                <a:gd name="connsiteX41" fmla="*/ 1624031 w 2088198"/>
                <a:gd name="connsiteY41" fmla="*/ 388355 h 584900"/>
                <a:gd name="connsiteX42" fmla="*/ 1968788 w 2088198"/>
                <a:gd name="connsiteY42" fmla="*/ 414237 h 584900"/>
                <a:gd name="connsiteX43" fmla="*/ 2082996 w 2088198"/>
                <a:gd name="connsiteY43" fmla="*/ 480148 h 584900"/>
                <a:gd name="connsiteX44" fmla="*/ 1977734 w 2088198"/>
                <a:gd name="connsiteY44" fmla="*/ 535070 h 584900"/>
                <a:gd name="connsiteX45" fmla="*/ 1592422 w 2088198"/>
                <a:gd name="connsiteY45" fmla="*/ 582415 h 584900"/>
                <a:gd name="connsiteX46" fmla="*/ 1188466 w 2088198"/>
                <a:gd name="connsiteY46" fmla="*/ 572573 h 584900"/>
                <a:gd name="connsiteX47" fmla="*/ 859963 w 2088198"/>
                <a:gd name="connsiteY47" fmla="*/ 524107 h 584900"/>
                <a:gd name="connsiteX48" fmla="*/ 476617 w 2088198"/>
                <a:gd name="connsiteY48" fmla="*/ 427191 h 584900"/>
                <a:gd name="connsiteX49" fmla="*/ 0 w 2088198"/>
                <a:gd name="connsiteY49" fmla="*/ 285971 h 584900"/>
                <a:gd name="connsiteX0" fmla="*/ 540167 w 2088198"/>
                <a:gd name="connsiteY0" fmla="*/ 0 h 584900"/>
                <a:gd name="connsiteX1" fmla="*/ 1468689 w 2088198"/>
                <a:gd name="connsiteY1" fmla="*/ 10592 h 584900"/>
                <a:gd name="connsiteX2" fmla="*/ 1920593 w 2088198"/>
                <a:gd name="connsiteY2" fmla="*/ 49427 h 584900"/>
                <a:gd name="connsiteX3" fmla="*/ 2086527 w 2088198"/>
                <a:gd name="connsiteY3" fmla="*/ 116507 h 584900"/>
                <a:gd name="connsiteX4" fmla="*/ 1835861 w 2088198"/>
                <a:gd name="connsiteY4" fmla="*/ 208300 h 584900"/>
                <a:gd name="connsiteX5" fmla="*/ 1405140 w 2088198"/>
                <a:gd name="connsiteY5" fmla="*/ 236544 h 584900"/>
                <a:gd name="connsiteX6" fmla="*/ 776711 w 2088198"/>
                <a:gd name="connsiteY6" fmla="*/ 158873 h 584900"/>
                <a:gd name="connsiteX7" fmla="*/ 896748 w 2088198"/>
                <a:gd name="connsiteY7" fmla="*/ 81202 h 584900"/>
                <a:gd name="connsiteX8" fmla="*/ 1391018 w 2088198"/>
                <a:gd name="connsiteY8" fmla="*/ 56488 h 584900"/>
                <a:gd name="connsiteX9" fmla="*/ 1754660 w 2088198"/>
                <a:gd name="connsiteY9" fmla="*/ 74141 h 584900"/>
                <a:gd name="connsiteX10" fmla="*/ 2044161 w 2088198"/>
                <a:gd name="connsiteY10" fmla="*/ 123568 h 584900"/>
                <a:gd name="connsiteX11" fmla="*/ 2037100 w 2088198"/>
                <a:gd name="connsiteY11" fmla="*/ 208300 h 584900"/>
                <a:gd name="connsiteX12" fmla="*/ 1832331 w 2088198"/>
                <a:gd name="connsiteY12" fmla="*/ 268318 h 584900"/>
                <a:gd name="connsiteX13" fmla="*/ 1451037 w 2088198"/>
                <a:gd name="connsiteY13" fmla="*/ 296562 h 584900"/>
                <a:gd name="connsiteX14" fmla="*/ 917931 w 2088198"/>
                <a:gd name="connsiteY14" fmla="*/ 257727 h 584900"/>
                <a:gd name="connsiteX15" fmla="*/ 751997 w 2088198"/>
                <a:gd name="connsiteY15" fmla="*/ 204769 h 584900"/>
                <a:gd name="connsiteX16" fmla="*/ 1129761 w 2088198"/>
                <a:gd name="connsiteY16" fmla="*/ 137690 h 584900"/>
                <a:gd name="connsiteX17" fmla="*/ 1737007 w 2088198"/>
                <a:gd name="connsiteY17" fmla="*/ 144751 h 584900"/>
                <a:gd name="connsiteX18" fmla="*/ 2082996 w 2088198"/>
                <a:gd name="connsiteY18" fmla="*/ 225952 h 584900"/>
                <a:gd name="connsiteX19" fmla="*/ 1885288 w 2088198"/>
                <a:gd name="connsiteY19" fmla="*/ 321276 h 584900"/>
                <a:gd name="connsiteX20" fmla="*/ 1482811 w 2088198"/>
                <a:gd name="connsiteY20" fmla="*/ 360111 h 584900"/>
                <a:gd name="connsiteX21" fmla="*/ 928522 w 2088198"/>
                <a:gd name="connsiteY21" fmla="*/ 335398 h 584900"/>
                <a:gd name="connsiteX22" fmla="*/ 737875 w 2088198"/>
                <a:gd name="connsiteY22" fmla="*/ 275379 h 584900"/>
                <a:gd name="connsiteX23" fmla="*/ 1023846 w 2088198"/>
                <a:gd name="connsiteY23" fmla="*/ 211830 h 584900"/>
                <a:gd name="connsiteX24" fmla="*/ 1719355 w 2088198"/>
                <a:gd name="connsiteY24" fmla="*/ 204769 h 584900"/>
                <a:gd name="connsiteX25" fmla="*/ 2068874 w 2088198"/>
                <a:gd name="connsiteY25" fmla="*/ 289501 h 584900"/>
                <a:gd name="connsiteX26" fmla="*/ 1938246 w 2088198"/>
                <a:gd name="connsiteY26" fmla="*/ 388355 h 584900"/>
                <a:gd name="connsiteX27" fmla="*/ 1359244 w 2088198"/>
                <a:gd name="connsiteY27" fmla="*/ 427191 h 584900"/>
                <a:gd name="connsiteX28" fmla="*/ 946175 w 2088198"/>
                <a:gd name="connsiteY28" fmla="*/ 402477 h 584900"/>
                <a:gd name="connsiteX29" fmla="*/ 747069 w 2088198"/>
                <a:gd name="connsiteY29" fmla="*/ 343653 h 584900"/>
                <a:gd name="connsiteX30" fmla="*/ 852911 w 2088198"/>
                <a:gd name="connsiteY30" fmla="*/ 298581 h 584900"/>
                <a:gd name="connsiteX31" fmla="*/ 999546 w 2088198"/>
                <a:gd name="connsiteY31" fmla="*/ 272646 h 584900"/>
                <a:gd name="connsiteX32" fmla="*/ 1393234 w 2088198"/>
                <a:gd name="connsiteY32" fmla="*/ 250267 h 584900"/>
                <a:gd name="connsiteX33" fmla="*/ 1737007 w 2088198"/>
                <a:gd name="connsiteY33" fmla="*/ 268318 h 584900"/>
                <a:gd name="connsiteX34" fmla="*/ 1977081 w 2088198"/>
                <a:gd name="connsiteY34" fmla="*/ 317745 h 584900"/>
                <a:gd name="connsiteX35" fmla="*/ 2068874 w 2088198"/>
                <a:gd name="connsiteY35" fmla="*/ 423660 h 584900"/>
                <a:gd name="connsiteX36" fmla="*/ 1857044 w 2088198"/>
                <a:gd name="connsiteY36" fmla="*/ 494270 h 584900"/>
                <a:gd name="connsiteX37" fmla="*/ 1372217 w 2088198"/>
                <a:gd name="connsiteY37" fmla="*/ 517816 h 584900"/>
                <a:gd name="connsiteX38" fmla="*/ 903809 w 2088198"/>
                <a:gd name="connsiteY38" fmla="*/ 476618 h 584900"/>
                <a:gd name="connsiteX39" fmla="*/ 751997 w 2088198"/>
                <a:gd name="connsiteY39" fmla="*/ 427191 h 584900"/>
                <a:gd name="connsiteX40" fmla="*/ 953236 w 2088198"/>
                <a:gd name="connsiteY40" fmla="*/ 370703 h 584900"/>
                <a:gd name="connsiteX41" fmla="*/ 1624031 w 2088198"/>
                <a:gd name="connsiteY41" fmla="*/ 388355 h 584900"/>
                <a:gd name="connsiteX42" fmla="*/ 1961645 w 2088198"/>
                <a:gd name="connsiteY42" fmla="*/ 422067 h 584900"/>
                <a:gd name="connsiteX43" fmla="*/ 2082996 w 2088198"/>
                <a:gd name="connsiteY43" fmla="*/ 480148 h 584900"/>
                <a:gd name="connsiteX44" fmla="*/ 1977734 w 2088198"/>
                <a:gd name="connsiteY44" fmla="*/ 535070 h 584900"/>
                <a:gd name="connsiteX45" fmla="*/ 1592422 w 2088198"/>
                <a:gd name="connsiteY45" fmla="*/ 582415 h 584900"/>
                <a:gd name="connsiteX46" fmla="*/ 1188466 w 2088198"/>
                <a:gd name="connsiteY46" fmla="*/ 572573 h 584900"/>
                <a:gd name="connsiteX47" fmla="*/ 859963 w 2088198"/>
                <a:gd name="connsiteY47" fmla="*/ 524107 h 584900"/>
                <a:gd name="connsiteX48" fmla="*/ 476617 w 2088198"/>
                <a:gd name="connsiteY48" fmla="*/ 427191 h 584900"/>
                <a:gd name="connsiteX49" fmla="*/ 0 w 2088198"/>
                <a:gd name="connsiteY49" fmla="*/ 285971 h 584900"/>
                <a:gd name="connsiteX0" fmla="*/ 540167 w 2088198"/>
                <a:gd name="connsiteY0" fmla="*/ 0 h 584900"/>
                <a:gd name="connsiteX1" fmla="*/ 1468689 w 2088198"/>
                <a:gd name="connsiteY1" fmla="*/ 10592 h 584900"/>
                <a:gd name="connsiteX2" fmla="*/ 1920593 w 2088198"/>
                <a:gd name="connsiteY2" fmla="*/ 49427 h 584900"/>
                <a:gd name="connsiteX3" fmla="*/ 2086527 w 2088198"/>
                <a:gd name="connsiteY3" fmla="*/ 116507 h 584900"/>
                <a:gd name="connsiteX4" fmla="*/ 1835861 w 2088198"/>
                <a:gd name="connsiteY4" fmla="*/ 208300 h 584900"/>
                <a:gd name="connsiteX5" fmla="*/ 1405140 w 2088198"/>
                <a:gd name="connsiteY5" fmla="*/ 236544 h 584900"/>
                <a:gd name="connsiteX6" fmla="*/ 776711 w 2088198"/>
                <a:gd name="connsiteY6" fmla="*/ 158873 h 584900"/>
                <a:gd name="connsiteX7" fmla="*/ 896748 w 2088198"/>
                <a:gd name="connsiteY7" fmla="*/ 81202 h 584900"/>
                <a:gd name="connsiteX8" fmla="*/ 1391018 w 2088198"/>
                <a:gd name="connsiteY8" fmla="*/ 56488 h 584900"/>
                <a:gd name="connsiteX9" fmla="*/ 1754660 w 2088198"/>
                <a:gd name="connsiteY9" fmla="*/ 74141 h 584900"/>
                <a:gd name="connsiteX10" fmla="*/ 2044161 w 2088198"/>
                <a:gd name="connsiteY10" fmla="*/ 123568 h 584900"/>
                <a:gd name="connsiteX11" fmla="*/ 2037100 w 2088198"/>
                <a:gd name="connsiteY11" fmla="*/ 208300 h 584900"/>
                <a:gd name="connsiteX12" fmla="*/ 1832331 w 2088198"/>
                <a:gd name="connsiteY12" fmla="*/ 268318 h 584900"/>
                <a:gd name="connsiteX13" fmla="*/ 1451037 w 2088198"/>
                <a:gd name="connsiteY13" fmla="*/ 296562 h 584900"/>
                <a:gd name="connsiteX14" fmla="*/ 917931 w 2088198"/>
                <a:gd name="connsiteY14" fmla="*/ 257727 h 584900"/>
                <a:gd name="connsiteX15" fmla="*/ 751997 w 2088198"/>
                <a:gd name="connsiteY15" fmla="*/ 204769 h 584900"/>
                <a:gd name="connsiteX16" fmla="*/ 1129761 w 2088198"/>
                <a:gd name="connsiteY16" fmla="*/ 137690 h 584900"/>
                <a:gd name="connsiteX17" fmla="*/ 1737007 w 2088198"/>
                <a:gd name="connsiteY17" fmla="*/ 144751 h 584900"/>
                <a:gd name="connsiteX18" fmla="*/ 2082996 w 2088198"/>
                <a:gd name="connsiteY18" fmla="*/ 225952 h 584900"/>
                <a:gd name="connsiteX19" fmla="*/ 1885288 w 2088198"/>
                <a:gd name="connsiteY19" fmla="*/ 321276 h 584900"/>
                <a:gd name="connsiteX20" fmla="*/ 1482811 w 2088198"/>
                <a:gd name="connsiteY20" fmla="*/ 360111 h 584900"/>
                <a:gd name="connsiteX21" fmla="*/ 928522 w 2088198"/>
                <a:gd name="connsiteY21" fmla="*/ 335398 h 584900"/>
                <a:gd name="connsiteX22" fmla="*/ 737875 w 2088198"/>
                <a:gd name="connsiteY22" fmla="*/ 275379 h 584900"/>
                <a:gd name="connsiteX23" fmla="*/ 1023846 w 2088198"/>
                <a:gd name="connsiteY23" fmla="*/ 211830 h 584900"/>
                <a:gd name="connsiteX24" fmla="*/ 1719355 w 2088198"/>
                <a:gd name="connsiteY24" fmla="*/ 204769 h 584900"/>
                <a:gd name="connsiteX25" fmla="*/ 2068874 w 2088198"/>
                <a:gd name="connsiteY25" fmla="*/ 289501 h 584900"/>
                <a:gd name="connsiteX26" fmla="*/ 1938246 w 2088198"/>
                <a:gd name="connsiteY26" fmla="*/ 388355 h 584900"/>
                <a:gd name="connsiteX27" fmla="*/ 1359244 w 2088198"/>
                <a:gd name="connsiteY27" fmla="*/ 427191 h 584900"/>
                <a:gd name="connsiteX28" fmla="*/ 946175 w 2088198"/>
                <a:gd name="connsiteY28" fmla="*/ 402477 h 584900"/>
                <a:gd name="connsiteX29" fmla="*/ 747069 w 2088198"/>
                <a:gd name="connsiteY29" fmla="*/ 343653 h 584900"/>
                <a:gd name="connsiteX30" fmla="*/ 852911 w 2088198"/>
                <a:gd name="connsiteY30" fmla="*/ 298581 h 584900"/>
                <a:gd name="connsiteX31" fmla="*/ 999546 w 2088198"/>
                <a:gd name="connsiteY31" fmla="*/ 272646 h 584900"/>
                <a:gd name="connsiteX32" fmla="*/ 1393234 w 2088198"/>
                <a:gd name="connsiteY32" fmla="*/ 250267 h 584900"/>
                <a:gd name="connsiteX33" fmla="*/ 1737007 w 2088198"/>
                <a:gd name="connsiteY33" fmla="*/ 268318 h 584900"/>
                <a:gd name="connsiteX34" fmla="*/ 1977081 w 2088198"/>
                <a:gd name="connsiteY34" fmla="*/ 317745 h 584900"/>
                <a:gd name="connsiteX35" fmla="*/ 2068874 w 2088198"/>
                <a:gd name="connsiteY35" fmla="*/ 423660 h 584900"/>
                <a:gd name="connsiteX36" fmla="*/ 1857044 w 2088198"/>
                <a:gd name="connsiteY36" fmla="*/ 494270 h 584900"/>
                <a:gd name="connsiteX37" fmla="*/ 1372217 w 2088198"/>
                <a:gd name="connsiteY37" fmla="*/ 517816 h 584900"/>
                <a:gd name="connsiteX38" fmla="*/ 903809 w 2088198"/>
                <a:gd name="connsiteY38" fmla="*/ 476618 h 584900"/>
                <a:gd name="connsiteX39" fmla="*/ 751997 w 2088198"/>
                <a:gd name="connsiteY39" fmla="*/ 427191 h 584900"/>
                <a:gd name="connsiteX40" fmla="*/ 981811 w 2088198"/>
                <a:gd name="connsiteY40" fmla="*/ 373835 h 584900"/>
                <a:gd name="connsiteX41" fmla="*/ 1624031 w 2088198"/>
                <a:gd name="connsiteY41" fmla="*/ 388355 h 584900"/>
                <a:gd name="connsiteX42" fmla="*/ 1961645 w 2088198"/>
                <a:gd name="connsiteY42" fmla="*/ 422067 h 584900"/>
                <a:gd name="connsiteX43" fmla="*/ 2082996 w 2088198"/>
                <a:gd name="connsiteY43" fmla="*/ 480148 h 584900"/>
                <a:gd name="connsiteX44" fmla="*/ 1977734 w 2088198"/>
                <a:gd name="connsiteY44" fmla="*/ 535070 h 584900"/>
                <a:gd name="connsiteX45" fmla="*/ 1592422 w 2088198"/>
                <a:gd name="connsiteY45" fmla="*/ 582415 h 584900"/>
                <a:gd name="connsiteX46" fmla="*/ 1188466 w 2088198"/>
                <a:gd name="connsiteY46" fmla="*/ 572573 h 584900"/>
                <a:gd name="connsiteX47" fmla="*/ 859963 w 2088198"/>
                <a:gd name="connsiteY47" fmla="*/ 524107 h 584900"/>
                <a:gd name="connsiteX48" fmla="*/ 476617 w 2088198"/>
                <a:gd name="connsiteY48" fmla="*/ 427191 h 584900"/>
                <a:gd name="connsiteX49" fmla="*/ 0 w 2088198"/>
                <a:gd name="connsiteY49" fmla="*/ 285971 h 584900"/>
                <a:gd name="connsiteX0" fmla="*/ 540167 w 2088198"/>
                <a:gd name="connsiteY0" fmla="*/ 0 h 584900"/>
                <a:gd name="connsiteX1" fmla="*/ 1468689 w 2088198"/>
                <a:gd name="connsiteY1" fmla="*/ 10592 h 584900"/>
                <a:gd name="connsiteX2" fmla="*/ 1920593 w 2088198"/>
                <a:gd name="connsiteY2" fmla="*/ 49427 h 584900"/>
                <a:gd name="connsiteX3" fmla="*/ 2086527 w 2088198"/>
                <a:gd name="connsiteY3" fmla="*/ 116507 h 584900"/>
                <a:gd name="connsiteX4" fmla="*/ 1835861 w 2088198"/>
                <a:gd name="connsiteY4" fmla="*/ 208300 h 584900"/>
                <a:gd name="connsiteX5" fmla="*/ 1405140 w 2088198"/>
                <a:gd name="connsiteY5" fmla="*/ 236544 h 584900"/>
                <a:gd name="connsiteX6" fmla="*/ 776711 w 2088198"/>
                <a:gd name="connsiteY6" fmla="*/ 158873 h 584900"/>
                <a:gd name="connsiteX7" fmla="*/ 896748 w 2088198"/>
                <a:gd name="connsiteY7" fmla="*/ 81202 h 584900"/>
                <a:gd name="connsiteX8" fmla="*/ 1391018 w 2088198"/>
                <a:gd name="connsiteY8" fmla="*/ 56488 h 584900"/>
                <a:gd name="connsiteX9" fmla="*/ 1754660 w 2088198"/>
                <a:gd name="connsiteY9" fmla="*/ 74141 h 584900"/>
                <a:gd name="connsiteX10" fmla="*/ 2044161 w 2088198"/>
                <a:gd name="connsiteY10" fmla="*/ 123568 h 584900"/>
                <a:gd name="connsiteX11" fmla="*/ 2037100 w 2088198"/>
                <a:gd name="connsiteY11" fmla="*/ 208300 h 584900"/>
                <a:gd name="connsiteX12" fmla="*/ 1832331 w 2088198"/>
                <a:gd name="connsiteY12" fmla="*/ 268318 h 584900"/>
                <a:gd name="connsiteX13" fmla="*/ 1451037 w 2088198"/>
                <a:gd name="connsiteY13" fmla="*/ 296562 h 584900"/>
                <a:gd name="connsiteX14" fmla="*/ 917931 w 2088198"/>
                <a:gd name="connsiteY14" fmla="*/ 257727 h 584900"/>
                <a:gd name="connsiteX15" fmla="*/ 751997 w 2088198"/>
                <a:gd name="connsiteY15" fmla="*/ 204769 h 584900"/>
                <a:gd name="connsiteX16" fmla="*/ 1129761 w 2088198"/>
                <a:gd name="connsiteY16" fmla="*/ 137690 h 584900"/>
                <a:gd name="connsiteX17" fmla="*/ 1737007 w 2088198"/>
                <a:gd name="connsiteY17" fmla="*/ 144751 h 584900"/>
                <a:gd name="connsiteX18" fmla="*/ 2082996 w 2088198"/>
                <a:gd name="connsiteY18" fmla="*/ 225952 h 584900"/>
                <a:gd name="connsiteX19" fmla="*/ 1885288 w 2088198"/>
                <a:gd name="connsiteY19" fmla="*/ 321276 h 584900"/>
                <a:gd name="connsiteX20" fmla="*/ 1482811 w 2088198"/>
                <a:gd name="connsiteY20" fmla="*/ 360111 h 584900"/>
                <a:gd name="connsiteX21" fmla="*/ 928522 w 2088198"/>
                <a:gd name="connsiteY21" fmla="*/ 335398 h 584900"/>
                <a:gd name="connsiteX22" fmla="*/ 737875 w 2088198"/>
                <a:gd name="connsiteY22" fmla="*/ 275379 h 584900"/>
                <a:gd name="connsiteX23" fmla="*/ 1023846 w 2088198"/>
                <a:gd name="connsiteY23" fmla="*/ 211830 h 584900"/>
                <a:gd name="connsiteX24" fmla="*/ 1719355 w 2088198"/>
                <a:gd name="connsiteY24" fmla="*/ 204769 h 584900"/>
                <a:gd name="connsiteX25" fmla="*/ 2068874 w 2088198"/>
                <a:gd name="connsiteY25" fmla="*/ 289501 h 584900"/>
                <a:gd name="connsiteX26" fmla="*/ 1938246 w 2088198"/>
                <a:gd name="connsiteY26" fmla="*/ 388355 h 584900"/>
                <a:gd name="connsiteX27" fmla="*/ 1359244 w 2088198"/>
                <a:gd name="connsiteY27" fmla="*/ 427191 h 584900"/>
                <a:gd name="connsiteX28" fmla="*/ 946175 w 2088198"/>
                <a:gd name="connsiteY28" fmla="*/ 402477 h 584900"/>
                <a:gd name="connsiteX29" fmla="*/ 747069 w 2088198"/>
                <a:gd name="connsiteY29" fmla="*/ 343653 h 584900"/>
                <a:gd name="connsiteX30" fmla="*/ 852911 w 2088198"/>
                <a:gd name="connsiteY30" fmla="*/ 298581 h 584900"/>
                <a:gd name="connsiteX31" fmla="*/ 999546 w 2088198"/>
                <a:gd name="connsiteY31" fmla="*/ 272646 h 584900"/>
                <a:gd name="connsiteX32" fmla="*/ 1393234 w 2088198"/>
                <a:gd name="connsiteY32" fmla="*/ 250267 h 584900"/>
                <a:gd name="connsiteX33" fmla="*/ 1737007 w 2088198"/>
                <a:gd name="connsiteY33" fmla="*/ 268318 h 584900"/>
                <a:gd name="connsiteX34" fmla="*/ 1977081 w 2088198"/>
                <a:gd name="connsiteY34" fmla="*/ 317745 h 584900"/>
                <a:gd name="connsiteX35" fmla="*/ 2068874 w 2088198"/>
                <a:gd name="connsiteY35" fmla="*/ 423660 h 584900"/>
                <a:gd name="connsiteX36" fmla="*/ 1857044 w 2088198"/>
                <a:gd name="connsiteY36" fmla="*/ 494270 h 584900"/>
                <a:gd name="connsiteX37" fmla="*/ 1372217 w 2088198"/>
                <a:gd name="connsiteY37" fmla="*/ 517816 h 584900"/>
                <a:gd name="connsiteX38" fmla="*/ 903809 w 2088198"/>
                <a:gd name="connsiteY38" fmla="*/ 476618 h 584900"/>
                <a:gd name="connsiteX39" fmla="*/ 751997 w 2088198"/>
                <a:gd name="connsiteY39" fmla="*/ 427191 h 584900"/>
                <a:gd name="connsiteX40" fmla="*/ 981811 w 2088198"/>
                <a:gd name="connsiteY40" fmla="*/ 373835 h 584900"/>
                <a:gd name="connsiteX41" fmla="*/ 1624031 w 2088198"/>
                <a:gd name="connsiteY41" fmla="*/ 388355 h 584900"/>
                <a:gd name="connsiteX42" fmla="*/ 1961645 w 2088198"/>
                <a:gd name="connsiteY42" fmla="*/ 422067 h 584900"/>
                <a:gd name="connsiteX43" fmla="*/ 2082996 w 2088198"/>
                <a:gd name="connsiteY43" fmla="*/ 480148 h 584900"/>
                <a:gd name="connsiteX44" fmla="*/ 1977734 w 2088198"/>
                <a:gd name="connsiteY44" fmla="*/ 535070 h 584900"/>
                <a:gd name="connsiteX45" fmla="*/ 1592422 w 2088198"/>
                <a:gd name="connsiteY45" fmla="*/ 582415 h 584900"/>
                <a:gd name="connsiteX46" fmla="*/ 1188466 w 2088198"/>
                <a:gd name="connsiteY46" fmla="*/ 572573 h 584900"/>
                <a:gd name="connsiteX47" fmla="*/ 859963 w 2088198"/>
                <a:gd name="connsiteY47" fmla="*/ 524107 h 584900"/>
                <a:gd name="connsiteX48" fmla="*/ 476617 w 2088198"/>
                <a:gd name="connsiteY48" fmla="*/ 427191 h 584900"/>
                <a:gd name="connsiteX49" fmla="*/ 0 w 2088198"/>
                <a:gd name="connsiteY49" fmla="*/ 285971 h 584900"/>
                <a:gd name="connsiteX0" fmla="*/ 540167 w 2088198"/>
                <a:gd name="connsiteY0" fmla="*/ 0 h 584900"/>
                <a:gd name="connsiteX1" fmla="*/ 1468689 w 2088198"/>
                <a:gd name="connsiteY1" fmla="*/ 10592 h 584900"/>
                <a:gd name="connsiteX2" fmla="*/ 1920593 w 2088198"/>
                <a:gd name="connsiteY2" fmla="*/ 49427 h 584900"/>
                <a:gd name="connsiteX3" fmla="*/ 2086527 w 2088198"/>
                <a:gd name="connsiteY3" fmla="*/ 116507 h 584900"/>
                <a:gd name="connsiteX4" fmla="*/ 1835861 w 2088198"/>
                <a:gd name="connsiteY4" fmla="*/ 208300 h 584900"/>
                <a:gd name="connsiteX5" fmla="*/ 1405140 w 2088198"/>
                <a:gd name="connsiteY5" fmla="*/ 236544 h 584900"/>
                <a:gd name="connsiteX6" fmla="*/ 776711 w 2088198"/>
                <a:gd name="connsiteY6" fmla="*/ 158873 h 584900"/>
                <a:gd name="connsiteX7" fmla="*/ 896748 w 2088198"/>
                <a:gd name="connsiteY7" fmla="*/ 81202 h 584900"/>
                <a:gd name="connsiteX8" fmla="*/ 1391018 w 2088198"/>
                <a:gd name="connsiteY8" fmla="*/ 56488 h 584900"/>
                <a:gd name="connsiteX9" fmla="*/ 1754660 w 2088198"/>
                <a:gd name="connsiteY9" fmla="*/ 74141 h 584900"/>
                <a:gd name="connsiteX10" fmla="*/ 2044161 w 2088198"/>
                <a:gd name="connsiteY10" fmla="*/ 123568 h 584900"/>
                <a:gd name="connsiteX11" fmla="*/ 2037100 w 2088198"/>
                <a:gd name="connsiteY11" fmla="*/ 208300 h 584900"/>
                <a:gd name="connsiteX12" fmla="*/ 1832331 w 2088198"/>
                <a:gd name="connsiteY12" fmla="*/ 268318 h 584900"/>
                <a:gd name="connsiteX13" fmla="*/ 1451037 w 2088198"/>
                <a:gd name="connsiteY13" fmla="*/ 296562 h 584900"/>
                <a:gd name="connsiteX14" fmla="*/ 917931 w 2088198"/>
                <a:gd name="connsiteY14" fmla="*/ 257727 h 584900"/>
                <a:gd name="connsiteX15" fmla="*/ 751997 w 2088198"/>
                <a:gd name="connsiteY15" fmla="*/ 204769 h 584900"/>
                <a:gd name="connsiteX16" fmla="*/ 1129761 w 2088198"/>
                <a:gd name="connsiteY16" fmla="*/ 137690 h 584900"/>
                <a:gd name="connsiteX17" fmla="*/ 1737007 w 2088198"/>
                <a:gd name="connsiteY17" fmla="*/ 144751 h 584900"/>
                <a:gd name="connsiteX18" fmla="*/ 2082996 w 2088198"/>
                <a:gd name="connsiteY18" fmla="*/ 225952 h 584900"/>
                <a:gd name="connsiteX19" fmla="*/ 1885288 w 2088198"/>
                <a:gd name="connsiteY19" fmla="*/ 321276 h 584900"/>
                <a:gd name="connsiteX20" fmla="*/ 1482811 w 2088198"/>
                <a:gd name="connsiteY20" fmla="*/ 360111 h 584900"/>
                <a:gd name="connsiteX21" fmla="*/ 928522 w 2088198"/>
                <a:gd name="connsiteY21" fmla="*/ 335398 h 584900"/>
                <a:gd name="connsiteX22" fmla="*/ 737875 w 2088198"/>
                <a:gd name="connsiteY22" fmla="*/ 275379 h 584900"/>
                <a:gd name="connsiteX23" fmla="*/ 1023846 w 2088198"/>
                <a:gd name="connsiteY23" fmla="*/ 211830 h 584900"/>
                <a:gd name="connsiteX24" fmla="*/ 1719355 w 2088198"/>
                <a:gd name="connsiteY24" fmla="*/ 204769 h 584900"/>
                <a:gd name="connsiteX25" fmla="*/ 2068874 w 2088198"/>
                <a:gd name="connsiteY25" fmla="*/ 289501 h 584900"/>
                <a:gd name="connsiteX26" fmla="*/ 1938246 w 2088198"/>
                <a:gd name="connsiteY26" fmla="*/ 388355 h 584900"/>
                <a:gd name="connsiteX27" fmla="*/ 1371151 w 2088198"/>
                <a:gd name="connsiteY27" fmla="*/ 436587 h 584900"/>
                <a:gd name="connsiteX28" fmla="*/ 946175 w 2088198"/>
                <a:gd name="connsiteY28" fmla="*/ 402477 h 584900"/>
                <a:gd name="connsiteX29" fmla="*/ 747069 w 2088198"/>
                <a:gd name="connsiteY29" fmla="*/ 343653 h 584900"/>
                <a:gd name="connsiteX30" fmla="*/ 852911 w 2088198"/>
                <a:gd name="connsiteY30" fmla="*/ 298581 h 584900"/>
                <a:gd name="connsiteX31" fmla="*/ 999546 w 2088198"/>
                <a:gd name="connsiteY31" fmla="*/ 272646 h 584900"/>
                <a:gd name="connsiteX32" fmla="*/ 1393234 w 2088198"/>
                <a:gd name="connsiteY32" fmla="*/ 250267 h 584900"/>
                <a:gd name="connsiteX33" fmla="*/ 1737007 w 2088198"/>
                <a:gd name="connsiteY33" fmla="*/ 268318 h 584900"/>
                <a:gd name="connsiteX34" fmla="*/ 1977081 w 2088198"/>
                <a:gd name="connsiteY34" fmla="*/ 317745 h 584900"/>
                <a:gd name="connsiteX35" fmla="*/ 2068874 w 2088198"/>
                <a:gd name="connsiteY35" fmla="*/ 423660 h 584900"/>
                <a:gd name="connsiteX36" fmla="*/ 1857044 w 2088198"/>
                <a:gd name="connsiteY36" fmla="*/ 494270 h 584900"/>
                <a:gd name="connsiteX37" fmla="*/ 1372217 w 2088198"/>
                <a:gd name="connsiteY37" fmla="*/ 517816 h 584900"/>
                <a:gd name="connsiteX38" fmla="*/ 903809 w 2088198"/>
                <a:gd name="connsiteY38" fmla="*/ 476618 h 584900"/>
                <a:gd name="connsiteX39" fmla="*/ 751997 w 2088198"/>
                <a:gd name="connsiteY39" fmla="*/ 427191 h 584900"/>
                <a:gd name="connsiteX40" fmla="*/ 981811 w 2088198"/>
                <a:gd name="connsiteY40" fmla="*/ 373835 h 584900"/>
                <a:gd name="connsiteX41" fmla="*/ 1624031 w 2088198"/>
                <a:gd name="connsiteY41" fmla="*/ 388355 h 584900"/>
                <a:gd name="connsiteX42" fmla="*/ 1961645 w 2088198"/>
                <a:gd name="connsiteY42" fmla="*/ 422067 h 584900"/>
                <a:gd name="connsiteX43" fmla="*/ 2082996 w 2088198"/>
                <a:gd name="connsiteY43" fmla="*/ 480148 h 584900"/>
                <a:gd name="connsiteX44" fmla="*/ 1977734 w 2088198"/>
                <a:gd name="connsiteY44" fmla="*/ 535070 h 584900"/>
                <a:gd name="connsiteX45" fmla="*/ 1592422 w 2088198"/>
                <a:gd name="connsiteY45" fmla="*/ 582415 h 584900"/>
                <a:gd name="connsiteX46" fmla="*/ 1188466 w 2088198"/>
                <a:gd name="connsiteY46" fmla="*/ 572573 h 584900"/>
                <a:gd name="connsiteX47" fmla="*/ 859963 w 2088198"/>
                <a:gd name="connsiteY47" fmla="*/ 524107 h 584900"/>
                <a:gd name="connsiteX48" fmla="*/ 476617 w 2088198"/>
                <a:gd name="connsiteY48" fmla="*/ 427191 h 584900"/>
                <a:gd name="connsiteX49" fmla="*/ 0 w 2088198"/>
                <a:gd name="connsiteY49" fmla="*/ 285971 h 584900"/>
                <a:gd name="connsiteX0" fmla="*/ 540167 w 2088198"/>
                <a:gd name="connsiteY0" fmla="*/ 0 h 584900"/>
                <a:gd name="connsiteX1" fmla="*/ 1468689 w 2088198"/>
                <a:gd name="connsiteY1" fmla="*/ 10592 h 584900"/>
                <a:gd name="connsiteX2" fmla="*/ 1920593 w 2088198"/>
                <a:gd name="connsiteY2" fmla="*/ 49427 h 584900"/>
                <a:gd name="connsiteX3" fmla="*/ 2086527 w 2088198"/>
                <a:gd name="connsiteY3" fmla="*/ 116507 h 584900"/>
                <a:gd name="connsiteX4" fmla="*/ 1835861 w 2088198"/>
                <a:gd name="connsiteY4" fmla="*/ 208300 h 584900"/>
                <a:gd name="connsiteX5" fmla="*/ 1405140 w 2088198"/>
                <a:gd name="connsiteY5" fmla="*/ 236544 h 584900"/>
                <a:gd name="connsiteX6" fmla="*/ 776711 w 2088198"/>
                <a:gd name="connsiteY6" fmla="*/ 158873 h 584900"/>
                <a:gd name="connsiteX7" fmla="*/ 896748 w 2088198"/>
                <a:gd name="connsiteY7" fmla="*/ 81202 h 584900"/>
                <a:gd name="connsiteX8" fmla="*/ 1391018 w 2088198"/>
                <a:gd name="connsiteY8" fmla="*/ 56488 h 584900"/>
                <a:gd name="connsiteX9" fmla="*/ 1754660 w 2088198"/>
                <a:gd name="connsiteY9" fmla="*/ 74141 h 584900"/>
                <a:gd name="connsiteX10" fmla="*/ 2044161 w 2088198"/>
                <a:gd name="connsiteY10" fmla="*/ 123568 h 584900"/>
                <a:gd name="connsiteX11" fmla="*/ 2037100 w 2088198"/>
                <a:gd name="connsiteY11" fmla="*/ 208300 h 584900"/>
                <a:gd name="connsiteX12" fmla="*/ 1832331 w 2088198"/>
                <a:gd name="connsiteY12" fmla="*/ 268318 h 584900"/>
                <a:gd name="connsiteX13" fmla="*/ 1451037 w 2088198"/>
                <a:gd name="connsiteY13" fmla="*/ 296562 h 584900"/>
                <a:gd name="connsiteX14" fmla="*/ 917931 w 2088198"/>
                <a:gd name="connsiteY14" fmla="*/ 257727 h 584900"/>
                <a:gd name="connsiteX15" fmla="*/ 751997 w 2088198"/>
                <a:gd name="connsiteY15" fmla="*/ 204769 h 584900"/>
                <a:gd name="connsiteX16" fmla="*/ 1129761 w 2088198"/>
                <a:gd name="connsiteY16" fmla="*/ 137690 h 584900"/>
                <a:gd name="connsiteX17" fmla="*/ 1737007 w 2088198"/>
                <a:gd name="connsiteY17" fmla="*/ 144751 h 584900"/>
                <a:gd name="connsiteX18" fmla="*/ 2082996 w 2088198"/>
                <a:gd name="connsiteY18" fmla="*/ 225952 h 584900"/>
                <a:gd name="connsiteX19" fmla="*/ 1885288 w 2088198"/>
                <a:gd name="connsiteY19" fmla="*/ 321276 h 584900"/>
                <a:gd name="connsiteX20" fmla="*/ 1482811 w 2088198"/>
                <a:gd name="connsiteY20" fmla="*/ 360111 h 584900"/>
                <a:gd name="connsiteX21" fmla="*/ 928522 w 2088198"/>
                <a:gd name="connsiteY21" fmla="*/ 335398 h 584900"/>
                <a:gd name="connsiteX22" fmla="*/ 737875 w 2088198"/>
                <a:gd name="connsiteY22" fmla="*/ 275379 h 584900"/>
                <a:gd name="connsiteX23" fmla="*/ 1023846 w 2088198"/>
                <a:gd name="connsiteY23" fmla="*/ 211830 h 584900"/>
                <a:gd name="connsiteX24" fmla="*/ 1719355 w 2088198"/>
                <a:gd name="connsiteY24" fmla="*/ 204769 h 584900"/>
                <a:gd name="connsiteX25" fmla="*/ 2068874 w 2088198"/>
                <a:gd name="connsiteY25" fmla="*/ 289501 h 584900"/>
                <a:gd name="connsiteX26" fmla="*/ 1945389 w 2088198"/>
                <a:gd name="connsiteY26" fmla="*/ 402449 h 584900"/>
                <a:gd name="connsiteX27" fmla="*/ 1371151 w 2088198"/>
                <a:gd name="connsiteY27" fmla="*/ 436587 h 584900"/>
                <a:gd name="connsiteX28" fmla="*/ 946175 w 2088198"/>
                <a:gd name="connsiteY28" fmla="*/ 402477 h 584900"/>
                <a:gd name="connsiteX29" fmla="*/ 747069 w 2088198"/>
                <a:gd name="connsiteY29" fmla="*/ 343653 h 584900"/>
                <a:gd name="connsiteX30" fmla="*/ 852911 w 2088198"/>
                <a:gd name="connsiteY30" fmla="*/ 298581 h 584900"/>
                <a:gd name="connsiteX31" fmla="*/ 999546 w 2088198"/>
                <a:gd name="connsiteY31" fmla="*/ 272646 h 584900"/>
                <a:gd name="connsiteX32" fmla="*/ 1393234 w 2088198"/>
                <a:gd name="connsiteY32" fmla="*/ 250267 h 584900"/>
                <a:gd name="connsiteX33" fmla="*/ 1737007 w 2088198"/>
                <a:gd name="connsiteY33" fmla="*/ 268318 h 584900"/>
                <a:gd name="connsiteX34" fmla="*/ 1977081 w 2088198"/>
                <a:gd name="connsiteY34" fmla="*/ 317745 h 584900"/>
                <a:gd name="connsiteX35" fmla="*/ 2068874 w 2088198"/>
                <a:gd name="connsiteY35" fmla="*/ 423660 h 584900"/>
                <a:gd name="connsiteX36" fmla="*/ 1857044 w 2088198"/>
                <a:gd name="connsiteY36" fmla="*/ 494270 h 584900"/>
                <a:gd name="connsiteX37" fmla="*/ 1372217 w 2088198"/>
                <a:gd name="connsiteY37" fmla="*/ 517816 h 584900"/>
                <a:gd name="connsiteX38" fmla="*/ 903809 w 2088198"/>
                <a:gd name="connsiteY38" fmla="*/ 476618 h 584900"/>
                <a:gd name="connsiteX39" fmla="*/ 751997 w 2088198"/>
                <a:gd name="connsiteY39" fmla="*/ 427191 h 584900"/>
                <a:gd name="connsiteX40" fmla="*/ 981811 w 2088198"/>
                <a:gd name="connsiteY40" fmla="*/ 373835 h 584900"/>
                <a:gd name="connsiteX41" fmla="*/ 1624031 w 2088198"/>
                <a:gd name="connsiteY41" fmla="*/ 388355 h 584900"/>
                <a:gd name="connsiteX42" fmla="*/ 1961645 w 2088198"/>
                <a:gd name="connsiteY42" fmla="*/ 422067 h 584900"/>
                <a:gd name="connsiteX43" fmla="*/ 2082996 w 2088198"/>
                <a:gd name="connsiteY43" fmla="*/ 480148 h 584900"/>
                <a:gd name="connsiteX44" fmla="*/ 1977734 w 2088198"/>
                <a:gd name="connsiteY44" fmla="*/ 535070 h 584900"/>
                <a:gd name="connsiteX45" fmla="*/ 1592422 w 2088198"/>
                <a:gd name="connsiteY45" fmla="*/ 582415 h 584900"/>
                <a:gd name="connsiteX46" fmla="*/ 1188466 w 2088198"/>
                <a:gd name="connsiteY46" fmla="*/ 572573 h 584900"/>
                <a:gd name="connsiteX47" fmla="*/ 859963 w 2088198"/>
                <a:gd name="connsiteY47" fmla="*/ 524107 h 584900"/>
                <a:gd name="connsiteX48" fmla="*/ 476617 w 2088198"/>
                <a:gd name="connsiteY48" fmla="*/ 427191 h 584900"/>
                <a:gd name="connsiteX49" fmla="*/ 0 w 2088198"/>
                <a:gd name="connsiteY49" fmla="*/ 285971 h 584900"/>
                <a:gd name="connsiteX0" fmla="*/ 540167 w 2088198"/>
                <a:gd name="connsiteY0" fmla="*/ 0 h 584900"/>
                <a:gd name="connsiteX1" fmla="*/ 1468689 w 2088198"/>
                <a:gd name="connsiteY1" fmla="*/ 10592 h 584900"/>
                <a:gd name="connsiteX2" fmla="*/ 1920593 w 2088198"/>
                <a:gd name="connsiteY2" fmla="*/ 49427 h 584900"/>
                <a:gd name="connsiteX3" fmla="*/ 2086527 w 2088198"/>
                <a:gd name="connsiteY3" fmla="*/ 116507 h 584900"/>
                <a:gd name="connsiteX4" fmla="*/ 1835861 w 2088198"/>
                <a:gd name="connsiteY4" fmla="*/ 208300 h 584900"/>
                <a:gd name="connsiteX5" fmla="*/ 1405140 w 2088198"/>
                <a:gd name="connsiteY5" fmla="*/ 236544 h 584900"/>
                <a:gd name="connsiteX6" fmla="*/ 776711 w 2088198"/>
                <a:gd name="connsiteY6" fmla="*/ 158873 h 584900"/>
                <a:gd name="connsiteX7" fmla="*/ 896748 w 2088198"/>
                <a:gd name="connsiteY7" fmla="*/ 81202 h 584900"/>
                <a:gd name="connsiteX8" fmla="*/ 1391018 w 2088198"/>
                <a:gd name="connsiteY8" fmla="*/ 56488 h 584900"/>
                <a:gd name="connsiteX9" fmla="*/ 1754660 w 2088198"/>
                <a:gd name="connsiteY9" fmla="*/ 74141 h 584900"/>
                <a:gd name="connsiteX10" fmla="*/ 2044161 w 2088198"/>
                <a:gd name="connsiteY10" fmla="*/ 123568 h 584900"/>
                <a:gd name="connsiteX11" fmla="*/ 2037100 w 2088198"/>
                <a:gd name="connsiteY11" fmla="*/ 208300 h 584900"/>
                <a:gd name="connsiteX12" fmla="*/ 1832331 w 2088198"/>
                <a:gd name="connsiteY12" fmla="*/ 268318 h 584900"/>
                <a:gd name="connsiteX13" fmla="*/ 1451037 w 2088198"/>
                <a:gd name="connsiteY13" fmla="*/ 296562 h 584900"/>
                <a:gd name="connsiteX14" fmla="*/ 917931 w 2088198"/>
                <a:gd name="connsiteY14" fmla="*/ 257727 h 584900"/>
                <a:gd name="connsiteX15" fmla="*/ 751997 w 2088198"/>
                <a:gd name="connsiteY15" fmla="*/ 204769 h 584900"/>
                <a:gd name="connsiteX16" fmla="*/ 1129761 w 2088198"/>
                <a:gd name="connsiteY16" fmla="*/ 137690 h 584900"/>
                <a:gd name="connsiteX17" fmla="*/ 1737007 w 2088198"/>
                <a:gd name="connsiteY17" fmla="*/ 144751 h 584900"/>
                <a:gd name="connsiteX18" fmla="*/ 2082996 w 2088198"/>
                <a:gd name="connsiteY18" fmla="*/ 225952 h 584900"/>
                <a:gd name="connsiteX19" fmla="*/ 1885288 w 2088198"/>
                <a:gd name="connsiteY19" fmla="*/ 321276 h 584900"/>
                <a:gd name="connsiteX20" fmla="*/ 1482811 w 2088198"/>
                <a:gd name="connsiteY20" fmla="*/ 360111 h 584900"/>
                <a:gd name="connsiteX21" fmla="*/ 928522 w 2088198"/>
                <a:gd name="connsiteY21" fmla="*/ 335398 h 584900"/>
                <a:gd name="connsiteX22" fmla="*/ 737875 w 2088198"/>
                <a:gd name="connsiteY22" fmla="*/ 275379 h 584900"/>
                <a:gd name="connsiteX23" fmla="*/ 1023846 w 2088198"/>
                <a:gd name="connsiteY23" fmla="*/ 211830 h 584900"/>
                <a:gd name="connsiteX24" fmla="*/ 1719355 w 2088198"/>
                <a:gd name="connsiteY24" fmla="*/ 204769 h 584900"/>
                <a:gd name="connsiteX25" fmla="*/ 2068874 w 2088198"/>
                <a:gd name="connsiteY25" fmla="*/ 289501 h 584900"/>
                <a:gd name="connsiteX26" fmla="*/ 1945389 w 2088198"/>
                <a:gd name="connsiteY26" fmla="*/ 402449 h 584900"/>
                <a:gd name="connsiteX27" fmla="*/ 1371151 w 2088198"/>
                <a:gd name="connsiteY27" fmla="*/ 436587 h 584900"/>
                <a:gd name="connsiteX28" fmla="*/ 946175 w 2088198"/>
                <a:gd name="connsiteY28" fmla="*/ 402477 h 584900"/>
                <a:gd name="connsiteX29" fmla="*/ 747069 w 2088198"/>
                <a:gd name="connsiteY29" fmla="*/ 343653 h 584900"/>
                <a:gd name="connsiteX30" fmla="*/ 852911 w 2088198"/>
                <a:gd name="connsiteY30" fmla="*/ 298581 h 584900"/>
                <a:gd name="connsiteX31" fmla="*/ 999546 w 2088198"/>
                <a:gd name="connsiteY31" fmla="*/ 272646 h 584900"/>
                <a:gd name="connsiteX32" fmla="*/ 1393234 w 2088198"/>
                <a:gd name="connsiteY32" fmla="*/ 250267 h 584900"/>
                <a:gd name="connsiteX33" fmla="*/ 1737007 w 2088198"/>
                <a:gd name="connsiteY33" fmla="*/ 268318 h 584900"/>
                <a:gd name="connsiteX34" fmla="*/ 1984224 w 2088198"/>
                <a:gd name="connsiteY34" fmla="*/ 320878 h 584900"/>
                <a:gd name="connsiteX35" fmla="*/ 2068874 w 2088198"/>
                <a:gd name="connsiteY35" fmla="*/ 423660 h 584900"/>
                <a:gd name="connsiteX36" fmla="*/ 1857044 w 2088198"/>
                <a:gd name="connsiteY36" fmla="*/ 494270 h 584900"/>
                <a:gd name="connsiteX37" fmla="*/ 1372217 w 2088198"/>
                <a:gd name="connsiteY37" fmla="*/ 517816 h 584900"/>
                <a:gd name="connsiteX38" fmla="*/ 903809 w 2088198"/>
                <a:gd name="connsiteY38" fmla="*/ 476618 h 584900"/>
                <a:gd name="connsiteX39" fmla="*/ 751997 w 2088198"/>
                <a:gd name="connsiteY39" fmla="*/ 427191 h 584900"/>
                <a:gd name="connsiteX40" fmla="*/ 981811 w 2088198"/>
                <a:gd name="connsiteY40" fmla="*/ 373835 h 584900"/>
                <a:gd name="connsiteX41" fmla="*/ 1624031 w 2088198"/>
                <a:gd name="connsiteY41" fmla="*/ 388355 h 584900"/>
                <a:gd name="connsiteX42" fmla="*/ 1961645 w 2088198"/>
                <a:gd name="connsiteY42" fmla="*/ 422067 h 584900"/>
                <a:gd name="connsiteX43" fmla="*/ 2082996 w 2088198"/>
                <a:gd name="connsiteY43" fmla="*/ 480148 h 584900"/>
                <a:gd name="connsiteX44" fmla="*/ 1977734 w 2088198"/>
                <a:gd name="connsiteY44" fmla="*/ 535070 h 584900"/>
                <a:gd name="connsiteX45" fmla="*/ 1592422 w 2088198"/>
                <a:gd name="connsiteY45" fmla="*/ 582415 h 584900"/>
                <a:gd name="connsiteX46" fmla="*/ 1188466 w 2088198"/>
                <a:gd name="connsiteY46" fmla="*/ 572573 h 584900"/>
                <a:gd name="connsiteX47" fmla="*/ 859963 w 2088198"/>
                <a:gd name="connsiteY47" fmla="*/ 524107 h 584900"/>
                <a:gd name="connsiteX48" fmla="*/ 476617 w 2088198"/>
                <a:gd name="connsiteY48" fmla="*/ 427191 h 584900"/>
                <a:gd name="connsiteX49" fmla="*/ 0 w 2088198"/>
                <a:gd name="connsiteY49" fmla="*/ 285971 h 584900"/>
                <a:gd name="connsiteX0" fmla="*/ 540167 w 2088198"/>
                <a:gd name="connsiteY0" fmla="*/ 0 h 584900"/>
                <a:gd name="connsiteX1" fmla="*/ 1468689 w 2088198"/>
                <a:gd name="connsiteY1" fmla="*/ 10592 h 584900"/>
                <a:gd name="connsiteX2" fmla="*/ 1920593 w 2088198"/>
                <a:gd name="connsiteY2" fmla="*/ 49427 h 584900"/>
                <a:gd name="connsiteX3" fmla="*/ 2086527 w 2088198"/>
                <a:gd name="connsiteY3" fmla="*/ 116507 h 584900"/>
                <a:gd name="connsiteX4" fmla="*/ 1835861 w 2088198"/>
                <a:gd name="connsiteY4" fmla="*/ 208300 h 584900"/>
                <a:gd name="connsiteX5" fmla="*/ 1405140 w 2088198"/>
                <a:gd name="connsiteY5" fmla="*/ 236544 h 584900"/>
                <a:gd name="connsiteX6" fmla="*/ 776711 w 2088198"/>
                <a:gd name="connsiteY6" fmla="*/ 158873 h 584900"/>
                <a:gd name="connsiteX7" fmla="*/ 896748 w 2088198"/>
                <a:gd name="connsiteY7" fmla="*/ 81202 h 584900"/>
                <a:gd name="connsiteX8" fmla="*/ 1391018 w 2088198"/>
                <a:gd name="connsiteY8" fmla="*/ 56488 h 584900"/>
                <a:gd name="connsiteX9" fmla="*/ 1754660 w 2088198"/>
                <a:gd name="connsiteY9" fmla="*/ 74141 h 584900"/>
                <a:gd name="connsiteX10" fmla="*/ 2044161 w 2088198"/>
                <a:gd name="connsiteY10" fmla="*/ 123568 h 584900"/>
                <a:gd name="connsiteX11" fmla="*/ 2037100 w 2088198"/>
                <a:gd name="connsiteY11" fmla="*/ 208300 h 584900"/>
                <a:gd name="connsiteX12" fmla="*/ 1832331 w 2088198"/>
                <a:gd name="connsiteY12" fmla="*/ 268318 h 584900"/>
                <a:gd name="connsiteX13" fmla="*/ 1451037 w 2088198"/>
                <a:gd name="connsiteY13" fmla="*/ 296562 h 584900"/>
                <a:gd name="connsiteX14" fmla="*/ 917931 w 2088198"/>
                <a:gd name="connsiteY14" fmla="*/ 257727 h 584900"/>
                <a:gd name="connsiteX15" fmla="*/ 751997 w 2088198"/>
                <a:gd name="connsiteY15" fmla="*/ 204769 h 584900"/>
                <a:gd name="connsiteX16" fmla="*/ 1129761 w 2088198"/>
                <a:gd name="connsiteY16" fmla="*/ 137690 h 584900"/>
                <a:gd name="connsiteX17" fmla="*/ 1737007 w 2088198"/>
                <a:gd name="connsiteY17" fmla="*/ 144751 h 584900"/>
                <a:gd name="connsiteX18" fmla="*/ 2082996 w 2088198"/>
                <a:gd name="connsiteY18" fmla="*/ 225952 h 584900"/>
                <a:gd name="connsiteX19" fmla="*/ 1885288 w 2088198"/>
                <a:gd name="connsiteY19" fmla="*/ 321276 h 584900"/>
                <a:gd name="connsiteX20" fmla="*/ 1482811 w 2088198"/>
                <a:gd name="connsiteY20" fmla="*/ 360111 h 584900"/>
                <a:gd name="connsiteX21" fmla="*/ 928522 w 2088198"/>
                <a:gd name="connsiteY21" fmla="*/ 335398 h 584900"/>
                <a:gd name="connsiteX22" fmla="*/ 737875 w 2088198"/>
                <a:gd name="connsiteY22" fmla="*/ 275379 h 584900"/>
                <a:gd name="connsiteX23" fmla="*/ 1023846 w 2088198"/>
                <a:gd name="connsiteY23" fmla="*/ 211830 h 584900"/>
                <a:gd name="connsiteX24" fmla="*/ 1719355 w 2088198"/>
                <a:gd name="connsiteY24" fmla="*/ 204769 h 584900"/>
                <a:gd name="connsiteX25" fmla="*/ 2068874 w 2088198"/>
                <a:gd name="connsiteY25" fmla="*/ 289501 h 584900"/>
                <a:gd name="connsiteX26" fmla="*/ 1945389 w 2088198"/>
                <a:gd name="connsiteY26" fmla="*/ 402449 h 584900"/>
                <a:gd name="connsiteX27" fmla="*/ 1371151 w 2088198"/>
                <a:gd name="connsiteY27" fmla="*/ 436587 h 584900"/>
                <a:gd name="connsiteX28" fmla="*/ 946175 w 2088198"/>
                <a:gd name="connsiteY28" fmla="*/ 402477 h 584900"/>
                <a:gd name="connsiteX29" fmla="*/ 747069 w 2088198"/>
                <a:gd name="connsiteY29" fmla="*/ 343653 h 584900"/>
                <a:gd name="connsiteX30" fmla="*/ 852911 w 2088198"/>
                <a:gd name="connsiteY30" fmla="*/ 298581 h 584900"/>
                <a:gd name="connsiteX31" fmla="*/ 999546 w 2088198"/>
                <a:gd name="connsiteY31" fmla="*/ 272646 h 584900"/>
                <a:gd name="connsiteX32" fmla="*/ 1393234 w 2088198"/>
                <a:gd name="connsiteY32" fmla="*/ 250267 h 584900"/>
                <a:gd name="connsiteX33" fmla="*/ 1737007 w 2088198"/>
                <a:gd name="connsiteY33" fmla="*/ 268318 h 584900"/>
                <a:gd name="connsiteX34" fmla="*/ 1984224 w 2088198"/>
                <a:gd name="connsiteY34" fmla="*/ 320878 h 584900"/>
                <a:gd name="connsiteX35" fmla="*/ 2068874 w 2088198"/>
                <a:gd name="connsiteY35" fmla="*/ 423660 h 584900"/>
                <a:gd name="connsiteX36" fmla="*/ 1857044 w 2088198"/>
                <a:gd name="connsiteY36" fmla="*/ 494270 h 584900"/>
                <a:gd name="connsiteX37" fmla="*/ 1372217 w 2088198"/>
                <a:gd name="connsiteY37" fmla="*/ 517816 h 584900"/>
                <a:gd name="connsiteX38" fmla="*/ 903809 w 2088198"/>
                <a:gd name="connsiteY38" fmla="*/ 476618 h 584900"/>
                <a:gd name="connsiteX39" fmla="*/ 751997 w 2088198"/>
                <a:gd name="connsiteY39" fmla="*/ 427191 h 584900"/>
                <a:gd name="connsiteX40" fmla="*/ 981811 w 2088198"/>
                <a:gd name="connsiteY40" fmla="*/ 373835 h 584900"/>
                <a:gd name="connsiteX41" fmla="*/ 1624031 w 2088198"/>
                <a:gd name="connsiteY41" fmla="*/ 388355 h 584900"/>
                <a:gd name="connsiteX42" fmla="*/ 1961645 w 2088198"/>
                <a:gd name="connsiteY42" fmla="*/ 422067 h 584900"/>
                <a:gd name="connsiteX43" fmla="*/ 2082996 w 2088198"/>
                <a:gd name="connsiteY43" fmla="*/ 480148 h 584900"/>
                <a:gd name="connsiteX44" fmla="*/ 1977734 w 2088198"/>
                <a:gd name="connsiteY44" fmla="*/ 535070 h 584900"/>
                <a:gd name="connsiteX45" fmla="*/ 1592422 w 2088198"/>
                <a:gd name="connsiteY45" fmla="*/ 582415 h 584900"/>
                <a:gd name="connsiteX46" fmla="*/ 1188466 w 2088198"/>
                <a:gd name="connsiteY46" fmla="*/ 572573 h 584900"/>
                <a:gd name="connsiteX47" fmla="*/ 859963 w 2088198"/>
                <a:gd name="connsiteY47" fmla="*/ 524107 h 584900"/>
                <a:gd name="connsiteX48" fmla="*/ 476617 w 2088198"/>
                <a:gd name="connsiteY48" fmla="*/ 427191 h 584900"/>
                <a:gd name="connsiteX49" fmla="*/ 0 w 2088198"/>
                <a:gd name="connsiteY49" fmla="*/ 285971 h 584900"/>
                <a:gd name="connsiteX0" fmla="*/ 540167 w 2088198"/>
                <a:gd name="connsiteY0" fmla="*/ 0 h 584674"/>
                <a:gd name="connsiteX1" fmla="*/ 1468689 w 2088198"/>
                <a:gd name="connsiteY1" fmla="*/ 10592 h 584674"/>
                <a:gd name="connsiteX2" fmla="*/ 1920593 w 2088198"/>
                <a:gd name="connsiteY2" fmla="*/ 49427 h 584674"/>
                <a:gd name="connsiteX3" fmla="*/ 2086527 w 2088198"/>
                <a:gd name="connsiteY3" fmla="*/ 116507 h 584674"/>
                <a:gd name="connsiteX4" fmla="*/ 1835861 w 2088198"/>
                <a:gd name="connsiteY4" fmla="*/ 208300 h 584674"/>
                <a:gd name="connsiteX5" fmla="*/ 1405140 w 2088198"/>
                <a:gd name="connsiteY5" fmla="*/ 236544 h 584674"/>
                <a:gd name="connsiteX6" fmla="*/ 776711 w 2088198"/>
                <a:gd name="connsiteY6" fmla="*/ 158873 h 584674"/>
                <a:gd name="connsiteX7" fmla="*/ 896748 w 2088198"/>
                <a:gd name="connsiteY7" fmla="*/ 81202 h 584674"/>
                <a:gd name="connsiteX8" fmla="*/ 1391018 w 2088198"/>
                <a:gd name="connsiteY8" fmla="*/ 56488 h 584674"/>
                <a:gd name="connsiteX9" fmla="*/ 1754660 w 2088198"/>
                <a:gd name="connsiteY9" fmla="*/ 74141 h 584674"/>
                <a:gd name="connsiteX10" fmla="*/ 2044161 w 2088198"/>
                <a:gd name="connsiteY10" fmla="*/ 123568 h 584674"/>
                <a:gd name="connsiteX11" fmla="*/ 2037100 w 2088198"/>
                <a:gd name="connsiteY11" fmla="*/ 208300 h 584674"/>
                <a:gd name="connsiteX12" fmla="*/ 1832331 w 2088198"/>
                <a:gd name="connsiteY12" fmla="*/ 268318 h 584674"/>
                <a:gd name="connsiteX13" fmla="*/ 1451037 w 2088198"/>
                <a:gd name="connsiteY13" fmla="*/ 296562 h 584674"/>
                <a:gd name="connsiteX14" fmla="*/ 917931 w 2088198"/>
                <a:gd name="connsiteY14" fmla="*/ 257727 h 584674"/>
                <a:gd name="connsiteX15" fmla="*/ 751997 w 2088198"/>
                <a:gd name="connsiteY15" fmla="*/ 204769 h 584674"/>
                <a:gd name="connsiteX16" fmla="*/ 1129761 w 2088198"/>
                <a:gd name="connsiteY16" fmla="*/ 137690 h 584674"/>
                <a:gd name="connsiteX17" fmla="*/ 1737007 w 2088198"/>
                <a:gd name="connsiteY17" fmla="*/ 144751 h 584674"/>
                <a:gd name="connsiteX18" fmla="*/ 2082996 w 2088198"/>
                <a:gd name="connsiteY18" fmla="*/ 225952 h 584674"/>
                <a:gd name="connsiteX19" fmla="*/ 1885288 w 2088198"/>
                <a:gd name="connsiteY19" fmla="*/ 321276 h 584674"/>
                <a:gd name="connsiteX20" fmla="*/ 1482811 w 2088198"/>
                <a:gd name="connsiteY20" fmla="*/ 360111 h 584674"/>
                <a:gd name="connsiteX21" fmla="*/ 928522 w 2088198"/>
                <a:gd name="connsiteY21" fmla="*/ 335398 h 584674"/>
                <a:gd name="connsiteX22" fmla="*/ 737875 w 2088198"/>
                <a:gd name="connsiteY22" fmla="*/ 275379 h 584674"/>
                <a:gd name="connsiteX23" fmla="*/ 1023846 w 2088198"/>
                <a:gd name="connsiteY23" fmla="*/ 211830 h 584674"/>
                <a:gd name="connsiteX24" fmla="*/ 1719355 w 2088198"/>
                <a:gd name="connsiteY24" fmla="*/ 204769 h 584674"/>
                <a:gd name="connsiteX25" fmla="*/ 2068874 w 2088198"/>
                <a:gd name="connsiteY25" fmla="*/ 289501 h 584674"/>
                <a:gd name="connsiteX26" fmla="*/ 1945389 w 2088198"/>
                <a:gd name="connsiteY26" fmla="*/ 402449 h 584674"/>
                <a:gd name="connsiteX27" fmla="*/ 1371151 w 2088198"/>
                <a:gd name="connsiteY27" fmla="*/ 436587 h 584674"/>
                <a:gd name="connsiteX28" fmla="*/ 946175 w 2088198"/>
                <a:gd name="connsiteY28" fmla="*/ 402477 h 584674"/>
                <a:gd name="connsiteX29" fmla="*/ 747069 w 2088198"/>
                <a:gd name="connsiteY29" fmla="*/ 343653 h 584674"/>
                <a:gd name="connsiteX30" fmla="*/ 852911 w 2088198"/>
                <a:gd name="connsiteY30" fmla="*/ 298581 h 584674"/>
                <a:gd name="connsiteX31" fmla="*/ 999546 w 2088198"/>
                <a:gd name="connsiteY31" fmla="*/ 272646 h 584674"/>
                <a:gd name="connsiteX32" fmla="*/ 1393234 w 2088198"/>
                <a:gd name="connsiteY32" fmla="*/ 250267 h 584674"/>
                <a:gd name="connsiteX33" fmla="*/ 1737007 w 2088198"/>
                <a:gd name="connsiteY33" fmla="*/ 268318 h 584674"/>
                <a:gd name="connsiteX34" fmla="*/ 1984224 w 2088198"/>
                <a:gd name="connsiteY34" fmla="*/ 320878 h 584674"/>
                <a:gd name="connsiteX35" fmla="*/ 2068874 w 2088198"/>
                <a:gd name="connsiteY35" fmla="*/ 423660 h 584674"/>
                <a:gd name="connsiteX36" fmla="*/ 1857044 w 2088198"/>
                <a:gd name="connsiteY36" fmla="*/ 494270 h 584674"/>
                <a:gd name="connsiteX37" fmla="*/ 1372217 w 2088198"/>
                <a:gd name="connsiteY37" fmla="*/ 517816 h 584674"/>
                <a:gd name="connsiteX38" fmla="*/ 903809 w 2088198"/>
                <a:gd name="connsiteY38" fmla="*/ 476618 h 584674"/>
                <a:gd name="connsiteX39" fmla="*/ 751997 w 2088198"/>
                <a:gd name="connsiteY39" fmla="*/ 427191 h 584674"/>
                <a:gd name="connsiteX40" fmla="*/ 981811 w 2088198"/>
                <a:gd name="connsiteY40" fmla="*/ 373835 h 584674"/>
                <a:gd name="connsiteX41" fmla="*/ 1624031 w 2088198"/>
                <a:gd name="connsiteY41" fmla="*/ 388355 h 584674"/>
                <a:gd name="connsiteX42" fmla="*/ 1961645 w 2088198"/>
                <a:gd name="connsiteY42" fmla="*/ 422067 h 584674"/>
                <a:gd name="connsiteX43" fmla="*/ 2082996 w 2088198"/>
                <a:gd name="connsiteY43" fmla="*/ 480148 h 584674"/>
                <a:gd name="connsiteX44" fmla="*/ 1982496 w 2088198"/>
                <a:gd name="connsiteY44" fmla="*/ 538202 h 584674"/>
                <a:gd name="connsiteX45" fmla="*/ 1592422 w 2088198"/>
                <a:gd name="connsiteY45" fmla="*/ 582415 h 584674"/>
                <a:gd name="connsiteX46" fmla="*/ 1188466 w 2088198"/>
                <a:gd name="connsiteY46" fmla="*/ 572573 h 584674"/>
                <a:gd name="connsiteX47" fmla="*/ 859963 w 2088198"/>
                <a:gd name="connsiteY47" fmla="*/ 524107 h 584674"/>
                <a:gd name="connsiteX48" fmla="*/ 476617 w 2088198"/>
                <a:gd name="connsiteY48" fmla="*/ 427191 h 584674"/>
                <a:gd name="connsiteX49" fmla="*/ 0 w 2088198"/>
                <a:gd name="connsiteY49" fmla="*/ 285971 h 584674"/>
                <a:gd name="connsiteX0" fmla="*/ 540167 w 2088198"/>
                <a:gd name="connsiteY0" fmla="*/ 0 h 584674"/>
                <a:gd name="connsiteX1" fmla="*/ 1468689 w 2088198"/>
                <a:gd name="connsiteY1" fmla="*/ 10592 h 584674"/>
                <a:gd name="connsiteX2" fmla="*/ 1920593 w 2088198"/>
                <a:gd name="connsiteY2" fmla="*/ 49427 h 584674"/>
                <a:gd name="connsiteX3" fmla="*/ 2086527 w 2088198"/>
                <a:gd name="connsiteY3" fmla="*/ 116507 h 584674"/>
                <a:gd name="connsiteX4" fmla="*/ 1835861 w 2088198"/>
                <a:gd name="connsiteY4" fmla="*/ 208300 h 584674"/>
                <a:gd name="connsiteX5" fmla="*/ 1405140 w 2088198"/>
                <a:gd name="connsiteY5" fmla="*/ 236544 h 584674"/>
                <a:gd name="connsiteX6" fmla="*/ 776711 w 2088198"/>
                <a:gd name="connsiteY6" fmla="*/ 158873 h 584674"/>
                <a:gd name="connsiteX7" fmla="*/ 896748 w 2088198"/>
                <a:gd name="connsiteY7" fmla="*/ 81202 h 584674"/>
                <a:gd name="connsiteX8" fmla="*/ 1391018 w 2088198"/>
                <a:gd name="connsiteY8" fmla="*/ 56488 h 584674"/>
                <a:gd name="connsiteX9" fmla="*/ 1754660 w 2088198"/>
                <a:gd name="connsiteY9" fmla="*/ 74141 h 584674"/>
                <a:gd name="connsiteX10" fmla="*/ 2044161 w 2088198"/>
                <a:gd name="connsiteY10" fmla="*/ 123568 h 584674"/>
                <a:gd name="connsiteX11" fmla="*/ 2037100 w 2088198"/>
                <a:gd name="connsiteY11" fmla="*/ 208300 h 584674"/>
                <a:gd name="connsiteX12" fmla="*/ 1832331 w 2088198"/>
                <a:gd name="connsiteY12" fmla="*/ 268318 h 584674"/>
                <a:gd name="connsiteX13" fmla="*/ 1451037 w 2088198"/>
                <a:gd name="connsiteY13" fmla="*/ 296562 h 584674"/>
                <a:gd name="connsiteX14" fmla="*/ 917931 w 2088198"/>
                <a:gd name="connsiteY14" fmla="*/ 257727 h 584674"/>
                <a:gd name="connsiteX15" fmla="*/ 751997 w 2088198"/>
                <a:gd name="connsiteY15" fmla="*/ 204769 h 584674"/>
                <a:gd name="connsiteX16" fmla="*/ 1129761 w 2088198"/>
                <a:gd name="connsiteY16" fmla="*/ 137690 h 584674"/>
                <a:gd name="connsiteX17" fmla="*/ 1737007 w 2088198"/>
                <a:gd name="connsiteY17" fmla="*/ 144751 h 584674"/>
                <a:gd name="connsiteX18" fmla="*/ 2082996 w 2088198"/>
                <a:gd name="connsiteY18" fmla="*/ 225952 h 584674"/>
                <a:gd name="connsiteX19" fmla="*/ 1885288 w 2088198"/>
                <a:gd name="connsiteY19" fmla="*/ 321276 h 584674"/>
                <a:gd name="connsiteX20" fmla="*/ 1482811 w 2088198"/>
                <a:gd name="connsiteY20" fmla="*/ 360111 h 584674"/>
                <a:gd name="connsiteX21" fmla="*/ 928522 w 2088198"/>
                <a:gd name="connsiteY21" fmla="*/ 335398 h 584674"/>
                <a:gd name="connsiteX22" fmla="*/ 737875 w 2088198"/>
                <a:gd name="connsiteY22" fmla="*/ 275379 h 584674"/>
                <a:gd name="connsiteX23" fmla="*/ 1023846 w 2088198"/>
                <a:gd name="connsiteY23" fmla="*/ 211830 h 584674"/>
                <a:gd name="connsiteX24" fmla="*/ 1719355 w 2088198"/>
                <a:gd name="connsiteY24" fmla="*/ 204769 h 584674"/>
                <a:gd name="connsiteX25" fmla="*/ 2068874 w 2088198"/>
                <a:gd name="connsiteY25" fmla="*/ 289501 h 584674"/>
                <a:gd name="connsiteX26" fmla="*/ 1945389 w 2088198"/>
                <a:gd name="connsiteY26" fmla="*/ 402449 h 584674"/>
                <a:gd name="connsiteX27" fmla="*/ 1371151 w 2088198"/>
                <a:gd name="connsiteY27" fmla="*/ 436587 h 584674"/>
                <a:gd name="connsiteX28" fmla="*/ 946175 w 2088198"/>
                <a:gd name="connsiteY28" fmla="*/ 402477 h 584674"/>
                <a:gd name="connsiteX29" fmla="*/ 747069 w 2088198"/>
                <a:gd name="connsiteY29" fmla="*/ 343653 h 584674"/>
                <a:gd name="connsiteX30" fmla="*/ 852911 w 2088198"/>
                <a:gd name="connsiteY30" fmla="*/ 298581 h 584674"/>
                <a:gd name="connsiteX31" fmla="*/ 999546 w 2088198"/>
                <a:gd name="connsiteY31" fmla="*/ 272646 h 584674"/>
                <a:gd name="connsiteX32" fmla="*/ 1393234 w 2088198"/>
                <a:gd name="connsiteY32" fmla="*/ 250267 h 584674"/>
                <a:gd name="connsiteX33" fmla="*/ 1737007 w 2088198"/>
                <a:gd name="connsiteY33" fmla="*/ 268318 h 584674"/>
                <a:gd name="connsiteX34" fmla="*/ 1979462 w 2088198"/>
                <a:gd name="connsiteY34" fmla="*/ 333407 h 584674"/>
                <a:gd name="connsiteX35" fmla="*/ 2068874 w 2088198"/>
                <a:gd name="connsiteY35" fmla="*/ 423660 h 584674"/>
                <a:gd name="connsiteX36" fmla="*/ 1857044 w 2088198"/>
                <a:gd name="connsiteY36" fmla="*/ 494270 h 584674"/>
                <a:gd name="connsiteX37" fmla="*/ 1372217 w 2088198"/>
                <a:gd name="connsiteY37" fmla="*/ 517816 h 584674"/>
                <a:gd name="connsiteX38" fmla="*/ 903809 w 2088198"/>
                <a:gd name="connsiteY38" fmla="*/ 476618 h 584674"/>
                <a:gd name="connsiteX39" fmla="*/ 751997 w 2088198"/>
                <a:gd name="connsiteY39" fmla="*/ 427191 h 584674"/>
                <a:gd name="connsiteX40" fmla="*/ 981811 w 2088198"/>
                <a:gd name="connsiteY40" fmla="*/ 373835 h 584674"/>
                <a:gd name="connsiteX41" fmla="*/ 1624031 w 2088198"/>
                <a:gd name="connsiteY41" fmla="*/ 388355 h 584674"/>
                <a:gd name="connsiteX42" fmla="*/ 1961645 w 2088198"/>
                <a:gd name="connsiteY42" fmla="*/ 422067 h 584674"/>
                <a:gd name="connsiteX43" fmla="*/ 2082996 w 2088198"/>
                <a:gd name="connsiteY43" fmla="*/ 480148 h 584674"/>
                <a:gd name="connsiteX44" fmla="*/ 1982496 w 2088198"/>
                <a:gd name="connsiteY44" fmla="*/ 538202 h 584674"/>
                <a:gd name="connsiteX45" fmla="*/ 1592422 w 2088198"/>
                <a:gd name="connsiteY45" fmla="*/ 582415 h 584674"/>
                <a:gd name="connsiteX46" fmla="*/ 1188466 w 2088198"/>
                <a:gd name="connsiteY46" fmla="*/ 572573 h 584674"/>
                <a:gd name="connsiteX47" fmla="*/ 859963 w 2088198"/>
                <a:gd name="connsiteY47" fmla="*/ 524107 h 584674"/>
                <a:gd name="connsiteX48" fmla="*/ 476617 w 2088198"/>
                <a:gd name="connsiteY48" fmla="*/ 427191 h 584674"/>
                <a:gd name="connsiteX49" fmla="*/ 0 w 2088198"/>
                <a:gd name="connsiteY49" fmla="*/ 285971 h 584674"/>
                <a:gd name="connsiteX0" fmla="*/ 540167 w 2088198"/>
                <a:gd name="connsiteY0" fmla="*/ 0 h 584674"/>
                <a:gd name="connsiteX1" fmla="*/ 1468689 w 2088198"/>
                <a:gd name="connsiteY1" fmla="*/ 10592 h 584674"/>
                <a:gd name="connsiteX2" fmla="*/ 1920593 w 2088198"/>
                <a:gd name="connsiteY2" fmla="*/ 49427 h 584674"/>
                <a:gd name="connsiteX3" fmla="*/ 2086527 w 2088198"/>
                <a:gd name="connsiteY3" fmla="*/ 116507 h 584674"/>
                <a:gd name="connsiteX4" fmla="*/ 1835861 w 2088198"/>
                <a:gd name="connsiteY4" fmla="*/ 208300 h 584674"/>
                <a:gd name="connsiteX5" fmla="*/ 1405140 w 2088198"/>
                <a:gd name="connsiteY5" fmla="*/ 236544 h 584674"/>
                <a:gd name="connsiteX6" fmla="*/ 776711 w 2088198"/>
                <a:gd name="connsiteY6" fmla="*/ 158873 h 584674"/>
                <a:gd name="connsiteX7" fmla="*/ 896748 w 2088198"/>
                <a:gd name="connsiteY7" fmla="*/ 81202 h 584674"/>
                <a:gd name="connsiteX8" fmla="*/ 1391018 w 2088198"/>
                <a:gd name="connsiteY8" fmla="*/ 56488 h 584674"/>
                <a:gd name="connsiteX9" fmla="*/ 1754660 w 2088198"/>
                <a:gd name="connsiteY9" fmla="*/ 74141 h 584674"/>
                <a:gd name="connsiteX10" fmla="*/ 2044161 w 2088198"/>
                <a:gd name="connsiteY10" fmla="*/ 123568 h 584674"/>
                <a:gd name="connsiteX11" fmla="*/ 2037100 w 2088198"/>
                <a:gd name="connsiteY11" fmla="*/ 208300 h 584674"/>
                <a:gd name="connsiteX12" fmla="*/ 1832331 w 2088198"/>
                <a:gd name="connsiteY12" fmla="*/ 268318 h 584674"/>
                <a:gd name="connsiteX13" fmla="*/ 1451037 w 2088198"/>
                <a:gd name="connsiteY13" fmla="*/ 296562 h 584674"/>
                <a:gd name="connsiteX14" fmla="*/ 917931 w 2088198"/>
                <a:gd name="connsiteY14" fmla="*/ 257727 h 584674"/>
                <a:gd name="connsiteX15" fmla="*/ 751997 w 2088198"/>
                <a:gd name="connsiteY15" fmla="*/ 204769 h 584674"/>
                <a:gd name="connsiteX16" fmla="*/ 1129761 w 2088198"/>
                <a:gd name="connsiteY16" fmla="*/ 137690 h 584674"/>
                <a:gd name="connsiteX17" fmla="*/ 1737007 w 2088198"/>
                <a:gd name="connsiteY17" fmla="*/ 144751 h 584674"/>
                <a:gd name="connsiteX18" fmla="*/ 2082996 w 2088198"/>
                <a:gd name="connsiteY18" fmla="*/ 225952 h 584674"/>
                <a:gd name="connsiteX19" fmla="*/ 1885288 w 2088198"/>
                <a:gd name="connsiteY19" fmla="*/ 321276 h 584674"/>
                <a:gd name="connsiteX20" fmla="*/ 1482811 w 2088198"/>
                <a:gd name="connsiteY20" fmla="*/ 360111 h 584674"/>
                <a:gd name="connsiteX21" fmla="*/ 928522 w 2088198"/>
                <a:gd name="connsiteY21" fmla="*/ 335398 h 584674"/>
                <a:gd name="connsiteX22" fmla="*/ 737875 w 2088198"/>
                <a:gd name="connsiteY22" fmla="*/ 275379 h 584674"/>
                <a:gd name="connsiteX23" fmla="*/ 1023846 w 2088198"/>
                <a:gd name="connsiteY23" fmla="*/ 211830 h 584674"/>
                <a:gd name="connsiteX24" fmla="*/ 1719355 w 2088198"/>
                <a:gd name="connsiteY24" fmla="*/ 204769 h 584674"/>
                <a:gd name="connsiteX25" fmla="*/ 2068874 w 2088198"/>
                <a:gd name="connsiteY25" fmla="*/ 289501 h 584674"/>
                <a:gd name="connsiteX26" fmla="*/ 1945389 w 2088198"/>
                <a:gd name="connsiteY26" fmla="*/ 402449 h 584674"/>
                <a:gd name="connsiteX27" fmla="*/ 1371151 w 2088198"/>
                <a:gd name="connsiteY27" fmla="*/ 436587 h 584674"/>
                <a:gd name="connsiteX28" fmla="*/ 946175 w 2088198"/>
                <a:gd name="connsiteY28" fmla="*/ 402477 h 584674"/>
                <a:gd name="connsiteX29" fmla="*/ 747069 w 2088198"/>
                <a:gd name="connsiteY29" fmla="*/ 343653 h 584674"/>
                <a:gd name="connsiteX30" fmla="*/ 852911 w 2088198"/>
                <a:gd name="connsiteY30" fmla="*/ 298581 h 584674"/>
                <a:gd name="connsiteX31" fmla="*/ 999546 w 2088198"/>
                <a:gd name="connsiteY31" fmla="*/ 272646 h 584674"/>
                <a:gd name="connsiteX32" fmla="*/ 1393234 w 2088198"/>
                <a:gd name="connsiteY32" fmla="*/ 250267 h 584674"/>
                <a:gd name="connsiteX33" fmla="*/ 1737007 w 2088198"/>
                <a:gd name="connsiteY33" fmla="*/ 291809 h 584674"/>
                <a:gd name="connsiteX34" fmla="*/ 1979462 w 2088198"/>
                <a:gd name="connsiteY34" fmla="*/ 333407 h 584674"/>
                <a:gd name="connsiteX35" fmla="*/ 2068874 w 2088198"/>
                <a:gd name="connsiteY35" fmla="*/ 423660 h 584674"/>
                <a:gd name="connsiteX36" fmla="*/ 1857044 w 2088198"/>
                <a:gd name="connsiteY36" fmla="*/ 494270 h 584674"/>
                <a:gd name="connsiteX37" fmla="*/ 1372217 w 2088198"/>
                <a:gd name="connsiteY37" fmla="*/ 517816 h 584674"/>
                <a:gd name="connsiteX38" fmla="*/ 903809 w 2088198"/>
                <a:gd name="connsiteY38" fmla="*/ 476618 h 584674"/>
                <a:gd name="connsiteX39" fmla="*/ 751997 w 2088198"/>
                <a:gd name="connsiteY39" fmla="*/ 427191 h 584674"/>
                <a:gd name="connsiteX40" fmla="*/ 981811 w 2088198"/>
                <a:gd name="connsiteY40" fmla="*/ 373835 h 584674"/>
                <a:gd name="connsiteX41" fmla="*/ 1624031 w 2088198"/>
                <a:gd name="connsiteY41" fmla="*/ 388355 h 584674"/>
                <a:gd name="connsiteX42" fmla="*/ 1961645 w 2088198"/>
                <a:gd name="connsiteY42" fmla="*/ 422067 h 584674"/>
                <a:gd name="connsiteX43" fmla="*/ 2082996 w 2088198"/>
                <a:gd name="connsiteY43" fmla="*/ 480148 h 584674"/>
                <a:gd name="connsiteX44" fmla="*/ 1982496 w 2088198"/>
                <a:gd name="connsiteY44" fmla="*/ 538202 h 584674"/>
                <a:gd name="connsiteX45" fmla="*/ 1592422 w 2088198"/>
                <a:gd name="connsiteY45" fmla="*/ 582415 h 584674"/>
                <a:gd name="connsiteX46" fmla="*/ 1188466 w 2088198"/>
                <a:gd name="connsiteY46" fmla="*/ 572573 h 584674"/>
                <a:gd name="connsiteX47" fmla="*/ 859963 w 2088198"/>
                <a:gd name="connsiteY47" fmla="*/ 524107 h 584674"/>
                <a:gd name="connsiteX48" fmla="*/ 476617 w 2088198"/>
                <a:gd name="connsiteY48" fmla="*/ 427191 h 584674"/>
                <a:gd name="connsiteX49" fmla="*/ 0 w 2088198"/>
                <a:gd name="connsiteY49" fmla="*/ 285971 h 584674"/>
                <a:gd name="connsiteX0" fmla="*/ 540167 w 2088198"/>
                <a:gd name="connsiteY0" fmla="*/ 0 h 584674"/>
                <a:gd name="connsiteX1" fmla="*/ 1468689 w 2088198"/>
                <a:gd name="connsiteY1" fmla="*/ 10592 h 584674"/>
                <a:gd name="connsiteX2" fmla="*/ 1920593 w 2088198"/>
                <a:gd name="connsiteY2" fmla="*/ 49427 h 584674"/>
                <a:gd name="connsiteX3" fmla="*/ 2086527 w 2088198"/>
                <a:gd name="connsiteY3" fmla="*/ 116507 h 584674"/>
                <a:gd name="connsiteX4" fmla="*/ 1835861 w 2088198"/>
                <a:gd name="connsiteY4" fmla="*/ 208300 h 584674"/>
                <a:gd name="connsiteX5" fmla="*/ 1405140 w 2088198"/>
                <a:gd name="connsiteY5" fmla="*/ 236544 h 584674"/>
                <a:gd name="connsiteX6" fmla="*/ 776711 w 2088198"/>
                <a:gd name="connsiteY6" fmla="*/ 158873 h 584674"/>
                <a:gd name="connsiteX7" fmla="*/ 896748 w 2088198"/>
                <a:gd name="connsiteY7" fmla="*/ 81202 h 584674"/>
                <a:gd name="connsiteX8" fmla="*/ 1391018 w 2088198"/>
                <a:gd name="connsiteY8" fmla="*/ 56488 h 584674"/>
                <a:gd name="connsiteX9" fmla="*/ 1754660 w 2088198"/>
                <a:gd name="connsiteY9" fmla="*/ 74141 h 584674"/>
                <a:gd name="connsiteX10" fmla="*/ 2044161 w 2088198"/>
                <a:gd name="connsiteY10" fmla="*/ 123568 h 584674"/>
                <a:gd name="connsiteX11" fmla="*/ 2037100 w 2088198"/>
                <a:gd name="connsiteY11" fmla="*/ 208300 h 584674"/>
                <a:gd name="connsiteX12" fmla="*/ 1832331 w 2088198"/>
                <a:gd name="connsiteY12" fmla="*/ 268318 h 584674"/>
                <a:gd name="connsiteX13" fmla="*/ 1451037 w 2088198"/>
                <a:gd name="connsiteY13" fmla="*/ 296562 h 584674"/>
                <a:gd name="connsiteX14" fmla="*/ 917931 w 2088198"/>
                <a:gd name="connsiteY14" fmla="*/ 257727 h 584674"/>
                <a:gd name="connsiteX15" fmla="*/ 751997 w 2088198"/>
                <a:gd name="connsiteY15" fmla="*/ 204769 h 584674"/>
                <a:gd name="connsiteX16" fmla="*/ 1129761 w 2088198"/>
                <a:gd name="connsiteY16" fmla="*/ 137690 h 584674"/>
                <a:gd name="connsiteX17" fmla="*/ 1737007 w 2088198"/>
                <a:gd name="connsiteY17" fmla="*/ 144751 h 584674"/>
                <a:gd name="connsiteX18" fmla="*/ 2082996 w 2088198"/>
                <a:gd name="connsiteY18" fmla="*/ 225952 h 584674"/>
                <a:gd name="connsiteX19" fmla="*/ 1885288 w 2088198"/>
                <a:gd name="connsiteY19" fmla="*/ 321276 h 584674"/>
                <a:gd name="connsiteX20" fmla="*/ 1482811 w 2088198"/>
                <a:gd name="connsiteY20" fmla="*/ 360111 h 584674"/>
                <a:gd name="connsiteX21" fmla="*/ 928522 w 2088198"/>
                <a:gd name="connsiteY21" fmla="*/ 335398 h 584674"/>
                <a:gd name="connsiteX22" fmla="*/ 737875 w 2088198"/>
                <a:gd name="connsiteY22" fmla="*/ 275379 h 584674"/>
                <a:gd name="connsiteX23" fmla="*/ 1023846 w 2088198"/>
                <a:gd name="connsiteY23" fmla="*/ 211830 h 584674"/>
                <a:gd name="connsiteX24" fmla="*/ 1719355 w 2088198"/>
                <a:gd name="connsiteY24" fmla="*/ 204769 h 584674"/>
                <a:gd name="connsiteX25" fmla="*/ 2068874 w 2088198"/>
                <a:gd name="connsiteY25" fmla="*/ 289501 h 584674"/>
                <a:gd name="connsiteX26" fmla="*/ 1945389 w 2088198"/>
                <a:gd name="connsiteY26" fmla="*/ 402449 h 584674"/>
                <a:gd name="connsiteX27" fmla="*/ 1371151 w 2088198"/>
                <a:gd name="connsiteY27" fmla="*/ 436587 h 584674"/>
                <a:gd name="connsiteX28" fmla="*/ 946175 w 2088198"/>
                <a:gd name="connsiteY28" fmla="*/ 402477 h 584674"/>
                <a:gd name="connsiteX29" fmla="*/ 747069 w 2088198"/>
                <a:gd name="connsiteY29" fmla="*/ 343653 h 584674"/>
                <a:gd name="connsiteX30" fmla="*/ 852911 w 2088198"/>
                <a:gd name="connsiteY30" fmla="*/ 298581 h 584674"/>
                <a:gd name="connsiteX31" fmla="*/ 999546 w 2088198"/>
                <a:gd name="connsiteY31" fmla="*/ 272646 h 584674"/>
                <a:gd name="connsiteX32" fmla="*/ 1393234 w 2088198"/>
                <a:gd name="connsiteY32" fmla="*/ 250267 h 584674"/>
                <a:gd name="connsiteX33" fmla="*/ 1737007 w 2088198"/>
                <a:gd name="connsiteY33" fmla="*/ 291809 h 584674"/>
                <a:gd name="connsiteX34" fmla="*/ 1972319 w 2088198"/>
                <a:gd name="connsiteY34" fmla="*/ 341237 h 584674"/>
                <a:gd name="connsiteX35" fmla="*/ 2068874 w 2088198"/>
                <a:gd name="connsiteY35" fmla="*/ 423660 h 584674"/>
                <a:gd name="connsiteX36" fmla="*/ 1857044 w 2088198"/>
                <a:gd name="connsiteY36" fmla="*/ 494270 h 584674"/>
                <a:gd name="connsiteX37" fmla="*/ 1372217 w 2088198"/>
                <a:gd name="connsiteY37" fmla="*/ 517816 h 584674"/>
                <a:gd name="connsiteX38" fmla="*/ 903809 w 2088198"/>
                <a:gd name="connsiteY38" fmla="*/ 476618 h 584674"/>
                <a:gd name="connsiteX39" fmla="*/ 751997 w 2088198"/>
                <a:gd name="connsiteY39" fmla="*/ 427191 h 584674"/>
                <a:gd name="connsiteX40" fmla="*/ 981811 w 2088198"/>
                <a:gd name="connsiteY40" fmla="*/ 373835 h 584674"/>
                <a:gd name="connsiteX41" fmla="*/ 1624031 w 2088198"/>
                <a:gd name="connsiteY41" fmla="*/ 388355 h 584674"/>
                <a:gd name="connsiteX42" fmla="*/ 1961645 w 2088198"/>
                <a:gd name="connsiteY42" fmla="*/ 422067 h 584674"/>
                <a:gd name="connsiteX43" fmla="*/ 2082996 w 2088198"/>
                <a:gd name="connsiteY43" fmla="*/ 480148 h 584674"/>
                <a:gd name="connsiteX44" fmla="*/ 1982496 w 2088198"/>
                <a:gd name="connsiteY44" fmla="*/ 538202 h 584674"/>
                <a:gd name="connsiteX45" fmla="*/ 1592422 w 2088198"/>
                <a:gd name="connsiteY45" fmla="*/ 582415 h 584674"/>
                <a:gd name="connsiteX46" fmla="*/ 1188466 w 2088198"/>
                <a:gd name="connsiteY46" fmla="*/ 572573 h 584674"/>
                <a:gd name="connsiteX47" fmla="*/ 859963 w 2088198"/>
                <a:gd name="connsiteY47" fmla="*/ 524107 h 584674"/>
                <a:gd name="connsiteX48" fmla="*/ 476617 w 2088198"/>
                <a:gd name="connsiteY48" fmla="*/ 427191 h 584674"/>
                <a:gd name="connsiteX49" fmla="*/ 0 w 2088198"/>
                <a:gd name="connsiteY49" fmla="*/ 285971 h 584674"/>
                <a:gd name="connsiteX0" fmla="*/ 540167 w 2088198"/>
                <a:gd name="connsiteY0" fmla="*/ 0 h 584674"/>
                <a:gd name="connsiteX1" fmla="*/ 1468689 w 2088198"/>
                <a:gd name="connsiteY1" fmla="*/ 10592 h 584674"/>
                <a:gd name="connsiteX2" fmla="*/ 1920593 w 2088198"/>
                <a:gd name="connsiteY2" fmla="*/ 49427 h 584674"/>
                <a:gd name="connsiteX3" fmla="*/ 2086527 w 2088198"/>
                <a:gd name="connsiteY3" fmla="*/ 116507 h 584674"/>
                <a:gd name="connsiteX4" fmla="*/ 1835861 w 2088198"/>
                <a:gd name="connsiteY4" fmla="*/ 208300 h 584674"/>
                <a:gd name="connsiteX5" fmla="*/ 1405140 w 2088198"/>
                <a:gd name="connsiteY5" fmla="*/ 236544 h 584674"/>
                <a:gd name="connsiteX6" fmla="*/ 776711 w 2088198"/>
                <a:gd name="connsiteY6" fmla="*/ 158873 h 584674"/>
                <a:gd name="connsiteX7" fmla="*/ 896748 w 2088198"/>
                <a:gd name="connsiteY7" fmla="*/ 81202 h 584674"/>
                <a:gd name="connsiteX8" fmla="*/ 1391018 w 2088198"/>
                <a:gd name="connsiteY8" fmla="*/ 56488 h 584674"/>
                <a:gd name="connsiteX9" fmla="*/ 1754660 w 2088198"/>
                <a:gd name="connsiteY9" fmla="*/ 74141 h 584674"/>
                <a:gd name="connsiteX10" fmla="*/ 2044161 w 2088198"/>
                <a:gd name="connsiteY10" fmla="*/ 123568 h 584674"/>
                <a:gd name="connsiteX11" fmla="*/ 2037100 w 2088198"/>
                <a:gd name="connsiteY11" fmla="*/ 208300 h 584674"/>
                <a:gd name="connsiteX12" fmla="*/ 1832331 w 2088198"/>
                <a:gd name="connsiteY12" fmla="*/ 268318 h 584674"/>
                <a:gd name="connsiteX13" fmla="*/ 1451037 w 2088198"/>
                <a:gd name="connsiteY13" fmla="*/ 296562 h 584674"/>
                <a:gd name="connsiteX14" fmla="*/ 917931 w 2088198"/>
                <a:gd name="connsiteY14" fmla="*/ 257727 h 584674"/>
                <a:gd name="connsiteX15" fmla="*/ 751997 w 2088198"/>
                <a:gd name="connsiteY15" fmla="*/ 204769 h 584674"/>
                <a:gd name="connsiteX16" fmla="*/ 1129761 w 2088198"/>
                <a:gd name="connsiteY16" fmla="*/ 137690 h 584674"/>
                <a:gd name="connsiteX17" fmla="*/ 1737007 w 2088198"/>
                <a:gd name="connsiteY17" fmla="*/ 144751 h 584674"/>
                <a:gd name="connsiteX18" fmla="*/ 2082996 w 2088198"/>
                <a:gd name="connsiteY18" fmla="*/ 225952 h 584674"/>
                <a:gd name="connsiteX19" fmla="*/ 1885288 w 2088198"/>
                <a:gd name="connsiteY19" fmla="*/ 321276 h 584674"/>
                <a:gd name="connsiteX20" fmla="*/ 1482811 w 2088198"/>
                <a:gd name="connsiteY20" fmla="*/ 360111 h 584674"/>
                <a:gd name="connsiteX21" fmla="*/ 928522 w 2088198"/>
                <a:gd name="connsiteY21" fmla="*/ 335398 h 584674"/>
                <a:gd name="connsiteX22" fmla="*/ 737875 w 2088198"/>
                <a:gd name="connsiteY22" fmla="*/ 275379 h 584674"/>
                <a:gd name="connsiteX23" fmla="*/ 1023846 w 2088198"/>
                <a:gd name="connsiteY23" fmla="*/ 211830 h 584674"/>
                <a:gd name="connsiteX24" fmla="*/ 1719355 w 2088198"/>
                <a:gd name="connsiteY24" fmla="*/ 204769 h 584674"/>
                <a:gd name="connsiteX25" fmla="*/ 2068874 w 2088198"/>
                <a:gd name="connsiteY25" fmla="*/ 289501 h 584674"/>
                <a:gd name="connsiteX26" fmla="*/ 1945389 w 2088198"/>
                <a:gd name="connsiteY26" fmla="*/ 402449 h 584674"/>
                <a:gd name="connsiteX27" fmla="*/ 1371151 w 2088198"/>
                <a:gd name="connsiteY27" fmla="*/ 436587 h 584674"/>
                <a:gd name="connsiteX28" fmla="*/ 946175 w 2088198"/>
                <a:gd name="connsiteY28" fmla="*/ 402477 h 584674"/>
                <a:gd name="connsiteX29" fmla="*/ 747069 w 2088198"/>
                <a:gd name="connsiteY29" fmla="*/ 343653 h 584674"/>
                <a:gd name="connsiteX30" fmla="*/ 852911 w 2088198"/>
                <a:gd name="connsiteY30" fmla="*/ 298581 h 584674"/>
                <a:gd name="connsiteX31" fmla="*/ 999546 w 2088198"/>
                <a:gd name="connsiteY31" fmla="*/ 272646 h 584674"/>
                <a:gd name="connsiteX32" fmla="*/ 1386090 w 2088198"/>
                <a:gd name="connsiteY32" fmla="*/ 270626 h 584674"/>
                <a:gd name="connsiteX33" fmla="*/ 1737007 w 2088198"/>
                <a:gd name="connsiteY33" fmla="*/ 291809 h 584674"/>
                <a:gd name="connsiteX34" fmla="*/ 1972319 w 2088198"/>
                <a:gd name="connsiteY34" fmla="*/ 341237 h 584674"/>
                <a:gd name="connsiteX35" fmla="*/ 2068874 w 2088198"/>
                <a:gd name="connsiteY35" fmla="*/ 423660 h 584674"/>
                <a:gd name="connsiteX36" fmla="*/ 1857044 w 2088198"/>
                <a:gd name="connsiteY36" fmla="*/ 494270 h 584674"/>
                <a:gd name="connsiteX37" fmla="*/ 1372217 w 2088198"/>
                <a:gd name="connsiteY37" fmla="*/ 517816 h 584674"/>
                <a:gd name="connsiteX38" fmla="*/ 903809 w 2088198"/>
                <a:gd name="connsiteY38" fmla="*/ 476618 h 584674"/>
                <a:gd name="connsiteX39" fmla="*/ 751997 w 2088198"/>
                <a:gd name="connsiteY39" fmla="*/ 427191 h 584674"/>
                <a:gd name="connsiteX40" fmla="*/ 981811 w 2088198"/>
                <a:gd name="connsiteY40" fmla="*/ 373835 h 584674"/>
                <a:gd name="connsiteX41" fmla="*/ 1624031 w 2088198"/>
                <a:gd name="connsiteY41" fmla="*/ 388355 h 584674"/>
                <a:gd name="connsiteX42" fmla="*/ 1961645 w 2088198"/>
                <a:gd name="connsiteY42" fmla="*/ 422067 h 584674"/>
                <a:gd name="connsiteX43" fmla="*/ 2082996 w 2088198"/>
                <a:gd name="connsiteY43" fmla="*/ 480148 h 584674"/>
                <a:gd name="connsiteX44" fmla="*/ 1982496 w 2088198"/>
                <a:gd name="connsiteY44" fmla="*/ 538202 h 584674"/>
                <a:gd name="connsiteX45" fmla="*/ 1592422 w 2088198"/>
                <a:gd name="connsiteY45" fmla="*/ 582415 h 584674"/>
                <a:gd name="connsiteX46" fmla="*/ 1188466 w 2088198"/>
                <a:gd name="connsiteY46" fmla="*/ 572573 h 584674"/>
                <a:gd name="connsiteX47" fmla="*/ 859963 w 2088198"/>
                <a:gd name="connsiteY47" fmla="*/ 524107 h 584674"/>
                <a:gd name="connsiteX48" fmla="*/ 476617 w 2088198"/>
                <a:gd name="connsiteY48" fmla="*/ 427191 h 584674"/>
                <a:gd name="connsiteX49" fmla="*/ 0 w 2088198"/>
                <a:gd name="connsiteY49" fmla="*/ 285971 h 584674"/>
                <a:gd name="connsiteX0" fmla="*/ 540167 w 2088198"/>
                <a:gd name="connsiteY0" fmla="*/ 0 h 584674"/>
                <a:gd name="connsiteX1" fmla="*/ 1468689 w 2088198"/>
                <a:gd name="connsiteY1" fmla="*/ 10592 h 584674"/>
                <a:gd name="connsiteX2" fmla="*/ 1920593 w 2088198"/>
                <a:gd name="connsiteY2" fmla="*/ 49427 h 584674"/>
                <a:gd name="connsiteX3" fmla="*/ 2086527 w 2088198"/>
                <a:gd name="connsiteY3" fmla="*/ 116507 h 584674"/>
                <a:gd name="connsiteX4" fmla="*/ 1835861 w 2088198"/>
                <a:gd name="connsiteY4" fmla="*/ 208300 h 584674"/>
                <a:gd name="connsiteX5" fmla="*/ 1405140 w 2088198"/>
                <a:gd name="connsiteY5" fmla="*/ 236544 h 584674"/>
                <a:gd name="connsiteX6" fmla="*/ 776711 w 2088198"/>
                <a:gd name="connsiteY6" fmla="*/ 158873 h 584674"/>
                <a:gd name="connsiteX7" fmla="*/ 896748 w 2088198"/>
                <a:gd name="connsiteY7" fmla="*/ 81202 h 584674"/>
                <a:gd name="connsiteX8" fmla="*/ 1391018 w 2088198"/>
                <a:gd name="connsiteY8" fmla="*/ 56488 h 584674"/>
                <a:gd name="connsiteX9" fmla="*/ 1754660 w 2088198"/>
                <a:gd name="connsiteY9" fmla="*/ 74141 h 584674"/>
                <a:gd name="connsiteX10" fmla="*/ 2044161 w 2088198"/>
                <a:gd name="connsiteY10" fmla="*/ 123568 h 584674"/>
                <a:gd name="connsiteX11" fmla="*/ 2037100 w 2088198"/>
                <a:gd name="connsiteY11" fmla="*/ 208300 h 584674"/>
                <a:gd name="connsiteX12" fmla="*/ 1832331 w 2088198"/>
                <a:gd name="connsiteY12" fmla="*/ 268318 h 584674"/>
                <a:gd name="connsiteX13" fmla="*/ 1451037 w 2088198"/>
                <a:gd name="connsiteY13" fmla="*/ 296562 h 584674"/>
                <a:gd name="connsiteX14" fmla="*/ 917931 w 2088198"/>
                <a:gd name="connsiteY14" fmla="*/ 257727 h 584674"/>
                <a:gd name="connsiteX15" fmla="*/ 751997 w 2088198"/>
                <a:gd name="connsiteY15" fmla="*/ 204769 h 584674"/>
                <a:gd name="connsiteX16" fmla="*/ 1129761 w 2088198"/>
                <a:gd name="connsiteY16" fmla="*/ 137690 h 584674"/>
                <a:gd name="connsiteX17" fmla="*/ 1737007 w 2088198"/>
                <a:gd name="connsiteY17" fmla="*/ 144751 h 584674"/>
                <a:gd name="connsiteX18" fmla="*/ 2082996 w 2088198"/>
                <a:gd name="connsiteY18" fmla="*/ 225952 h 584674"/>
                <a:gd name="connsiteX19" fmla="*/ 1885288 w 2088198"/>
                <a:gd name="connsiteY19" fmla="*/ 321276 h 584674"/>
                <a:gd name="connsiteX20" fmla="*/ 1482811 w 2088198"/>
                <a:gd name="connsiteY20" fmla="*/ 360111 h 584674"/>
                <a:gd name="connsiteX21" fmla="*/ 928522 w 2088198"/>
                <a:gd name="connsiteY21" fmla="*/ 335398 h 584674"/>
                <a:gd name="connsiteX22" fmla="*/ 737875 w 2088198"/>
                <a:gd name="connsiteY22" fmla="*/ 275379 h 584674"/>
                <a:gd name="connsiteX23" fmla="*/ 1023846 w 2088198"/>
                <a:gd name="connsiteY23" fmla="*/ 211830 h 584674"/>
                <a:gd name="connsiteX24" fmla="*/ 1719355 w 2088198"/>
                <a:gd name="connsiteY24" fmla="*/ 204769 h 584674"/>
                <a:gd name="connsiteX25" fmla="*/ 2068874 w 2088198"/>
                <a:gd name="connsiteY25" fmla="*/ 289501 h 584674"/>
                <a:gd name="connsiteX26" fmla="*/ 1945389 w 2088198"/>
                <a:gd name="connsiteY26" fmla="*/ 402449 h 584674"/>
                <a:gd name="connsiteX27" fmla="*/ 1371151 w 2088198"/>
                <a:gd name="connsiteY27" fmla="*/ 436587 h 584674"/>
                <a:gd name="connsiteX28" fmla="*/ 946175 w 2088198"/>
                <a:gd name="connsiteY28" fmla="*/ 402477 h 584674"/>
                <a:gd name="connsiteX29" fmla="*/ 747069 w 2088198"/>
                <a:gd name="connsiteY29" fmla="*/ 343653 h 584674"/>
                <a:gd name="connsiteX30" fmla="*/ 852911 w 2088198"/>
                <a:gd name="connsiteY30" fmla="*/ 298581 h 584674"/>
                <a:gd name="connsiteX31" fmla="*/ 999546 w 2088198"/>
                <a:gd name="connsiteY31" fmla="*/ 272646 h 584674"/>
                <a:gd name="connsiteX32" fmla="*/ 1386090 w 2088198"/>
                <a:gd name="connsiteY32" fmla="*/ 270626 h 584674"/>
                <a:gd name="connsiteX33" fmla="*/ 1737007 w 2088198"/>
                <a:gd name="connsiteY33" fmla="*/ 291809 h 584674"/>
                <a:gd name="connsiteX34" fmla="*/ 1965175 w 2088198"/>
                <a:gd name="connsiteY34" fmla="*/ 350633 h 584674"/>
                <a:gd name="connsiteX35" fmla="*/ 2068874 w 2088198"/>
                <a:gd name="connsiteY35" fmla="*/ 423660 h 584674"/>
                <a:gd name="connsiteX36" fmla="*/ 1857044 w 2088198"/>
                <a:gd name="connsiteY36" fmla="*/ 494270 h 584674"/>
                <a:gd name="connsiteX37" fmla="*/ 1372217 w 2088198"/>
                <a:gd name="connsiteY37" fmla="*/ 517816 h 584674"/>
                <a:gd name="connsiteX38" fmla="*/ 903809 w 2088198"/>
                <a:gd name="connsiteY38" fmla="*/ 476618 h 584674"/>
                <a:gd name="connsiteX39" fmla="*/ 751997 w 2088198"/>
                <a:gd name="connsiteY39" fmla="*/ 427191 h 584674"/>
                <a:gd name="connsiteX40" fmla="*/ 981811 w 2088198"/>
                <a:gd name="connsiteY40" fmla="*/ 373835 h 584674"/>
                <a:gd name="connsiteX41" fmla="*/ 1624031 w 2088198"/>
                <a:gd name="connsiteY41" fmla="*/ 388355 h 584674"/>
                <a:gd name="connsiteX42" fmla="*/ 1961645 w 2088198"/>
                <a:gd name="connsiteY42" fmla="*/ 422067 h 584674"/>
                <a:gd name="connsiteX43" fmla="*/ 2082996 w 2088198"/>
                <a:gd name="connsiteY43" fmla="*/ 480148 h 584674"/>
                <a:gd name="connsiteX44" fmla="*/ 1982496 w 2088198"/>
                <a:gd name="connsiteY44" fmla="*/ 538202 h 584674"/>
                <a:gd name="connsiteX45" fmla="*/ 1592422 w 2088198"/>
                <a:gd name="connsiteY45" fmla="*/ 582415 h 584674"/>
                <a:gd name="connsiteX46" fmla="*/ 1188466 w 2088198"/>
                <a:gd name="connsiteY46" fmla="*/ 572573 h 584674"/>
                <a:gd name="connsiteX47" fmla="*/ 859963 w 2088198"/>
                <a:gd name="connsiteY47" fmla="*/ 524107 h 584674"/>
                <a:gd name="connsiteX48" fmla="*/ 476617 w 2088198"/>
                <a:gd name="connsiteY48" fmla="*/ 427191 h 584674"/>
                <a:gd name="connsiteX49" fmla="*/ 0 w 2088198"/>
                <a:gd name="connsiteY49" fmla="*/ 285971 h 584674"/>
                <a:gd name="connsiteX0" fmla="*/ 540167 w 2088198"/>
                <a:gd name="connsiteY0" fmla="*/ 0 h 584674"/>
                <a:gd name="connsiteX1" fmla="*/ 1468689 w 2088198"/>
                <a:gd name="connsiteY1" fmla="*/ 10592 h 584674"/>
                <a:gd name="connsiteX2" fmla="*/ 1920593 w 2088198"/>
                <a:gd name="connsiteY2" fmla="*/ 49427 h 584674"/>
                <a:gd name="connsiteX3" fmla="*/ 2086527 w 2088198"/>
                <a:gd name="connsiteY3" fmla="*/ 116507 h 584674"/>
                <a:gd name="connsiteX4" fmla="*/ 1835861 w 2088198"/>
                <a:gd name="connsiteY4" fmla="*/ 208300 h 584674"/>
                <a:gd name="connsiteX5" fmla="*/ 1405140 w 2088198"/>
                <a:gd name="connsiteY5" fmla="*/ 236544 h 584674"/>
                <a:gd name="connsiteX6" fmla="*/ 776711 w 2088198"/>
                <a:gd name="connsiteY6" fmla="*/ 158873 h 584674"/>
                <a:gd name="connsiteX7" fmla="*/ 896748 w 2088198"/>
                <a:gd name="connsiteY7" fmla="*/ 81202 h 584674"/>
                <a:gd name="connsiteX8" fmla="*/ 1391018 w 2088198"/>
                <a:gd name="connsiteY8" fmla="*/ 56488 h 584674"/>
                <a:gd name="connsiteX9" fmla="*/ 1754660 w 2088198"/>
                <a:gd name="connsiteY9" fmla="*/ 74141 h 584674"/>
                <a:gd name="connsiteX10" fmla="*/ 2044161 w 2088198"/>
                <a:gd name="connsiteY10" fmla="*/ 123568 h 584674"/>
                <a:gd name="connsiteX11" fmla="*/ 2037100 w 2088198"/>
                <a:gd name="connsiteY11" fmla="*/ 208300 h 584674"/>
                <a:gd name="connsiteX12" fmla="*/ 1832331 w 2088198"/>
                <a:gd name="connsiteY12" fmla="*/ 268318 h 584674"/>
                <a:gd name="connsiteX13" fmla="*/ 1451037 w 2088198"/>
                <a:gd name="connsiteY13" fmla="*/ 296562 h 584674"/>
                <a:gd name="connsiteX14" fmla="*/ 917931 w 2088198"/>
                <a:gd name="connsiteY14" fmla="*/ 257727 h 584674"/>
                <a:gd name="connsiteX15" fmla="*/ 751997 w 2088198"/>
                <a:gd name="connsiteY15" fmla="*/ 204769 h 584674"/>
                <a:gd name="connsiteX16" fmla="*/ 1129761 w 2088198"/>
                <a:gd name="connsiteY16" fmla="*/ 137690 h 584674"/>
                <a:gd name="connsiteX17" fmla="*/ 1737007 w 2088198"/>
                <a:gd name="connsiteY17" fmla="*/ 144751 h 584674"/>
                <a:gd name="connsiteX18" fmla="*/ 2082996 w 2088198"/>
                <a:gd name="connsiteY18" fmla="*/ 225952 h 584674"/>
                <a:gd name="connsiteX19" fmla="*/ 1885288 w 2088198"/>
                <a:gd name="connsiteY19" fmla="*/ 321276 h 584674"/>
                <a:gd name="connsiteX20" fmla="*/ 1482811 w 2088198"/>
                <a:gd name="connsiteY20" fmla="*/ 360111 h 584674"/>
                <a:gd name="connsiteX21" fmla="*/ 928522 w 2088198"/>
                <a:gd name="connsiteY21" fmla="*/ 335398 h 584674"/>
                <a:gd name="connsiteX22" fmla="*/ 737875 w 2088198"/>
                <a:gd name="connsiteY22" fmla="*/ 275379 h 584674"/>
                <a:gd name="connsiteX23" fmla="*/ 1023846 w 2088198"/>
                <a:gd name="connsiteY23" fmla="*/ 211830 h 584674"/>
                <a:gd name="connsiteX24" fmla="*/ 1719355 w 2088198"/>
                <a:gd name="connsiteY24" fmla="*/ 204769 h 584674"/>
                <a:gd name="connsiteX25" fmla="*/ 2068874 w 2088198"/>
                <a:gd name="connsiteY25" fmla="*/ 289501 h 584674"/>
                <a:gd name="connsiteX26" fmla="*/ 1945389 w 2088198"/>
                <a:gd name="connsiteY26" fmla="*/ 402449 h 584674"/>
                <a:gd name="connsiteX27" fmla="*/ 1371151 w 2088198"/>
                <a:gd name="connsiteY27" fmla="*/ 436587 h 584674"/>
                <a:gd name="connsiteX28" fmla="*/ 946175 w 2088198"/>
                <a:gd name="connsiteY28" fmla="*/ 402477 h 584674"/>
                <a:gd name="connsiteX29" fmla="*/ 747069 w 2088198"/>
                <a:gd name="connsiteY29" fmla="*/ 343653 h 584674"/>
                <a:gd name="connsiteX30" fmla="*/ 852911 w 2088198"/>
                <a:gd name="connsiteY30" fmla="*/ 298581 h 584674"/>
                <a:gd name="connsiteX31" fmla="*/ 999546 w 2088198"/>
                <a:gd name="connsiteY31" fmla="*/ 272646 h 584674"/>
                <a:gd name="connsiteX32" fmla="*/ 1386090 w 2088198"/>
                <a:gd name="connsiteY32" fmla="*/ 270626 h 584674"/>
                <a:gd name="connsiteX33" fmla="*/ 1737007 w 2088198"/>
                <a:gd name="connsiteY33" fmla="*/ 291809 h 584674"/>
                <a:gd name="connsiteX34" fmla="*/ 1965175 w 2088198"/>
                <a:gd name="connsiteY34" fmla="*/ 350633 h 584674"/>
                <a:gd name="connsiteX35" fmla="*/ 2073637 w 2088198"/>
                <a:gd name="connsiteY35" fmla="*/ 418962 h 584674"/>
                <a:gd name="connsiteX36" fmla="*/ 1857044 w 2088198"/>
                <a:gd name="connsiteY36" fmla="*/ 494270 h 584674"/>
                <a:gd name="connsiteX37" fmla="*/ 1372217 w 2088198"/>
                <a:gd name="connsiteY37" fmla="*/ 517816 h 584674"/>
                <a:gd name="connsiteX38" fmla="*/ 903809 w 2088198"/>
                <a:gd name="connsiteY38" fmla="*/ 476618 h 584674"/>
                <a:gd name="connsiteX39" fmla="*/ 751997 w 2088198"/>
                <a:gd name="connsiteY39" fmla="*/ 427191 h 584674"/>
                <a:gd name="connsiteX40" fmla="*/ 981811 w 2088198"/>
                <a:gd name="connsiteY40" fmla="*/ 373835 h 584674"/>
                <a:gd name="connsiteX41" fmla="*/ 1624031 w 2088198"/>
                <a:gd name="connsiteY41" fmla="*/ 388355 h 584674"/>
                <a:gd name="connsiteX42" fmla="*/ 1961645 w 2088198"/>
                <a:gd name="connsiteY42" fmla="*/ 422067 h 584674"/>
                <a:gd name="connsiteX43" fmla="*/ 2082996 w 2088198"/>
                <a:gd name="connsiteY43" fmla="*/ 480148 h 584674"/>
                <a:gd name="connsiteX44" fmla="*/ 1982496 w 2088198"/>
                <a:gd name="connsiteY44" fmla="*/ 538202 h 584674"/>
                <a:gd name="connsiteX45" fmla="*/ 1592422 w 2088198"/>
                <a:gd name="connsiteY45" fmla="*/ 582415 h 584674"/>
                <a:gd name="connsiteX46" fmla="*/ 1188466 w 2088198"/>
                <a:gd name="connsiteY46" fmla="*/ 572573 h 584674"/>
                <a:gd name="connsiteX47" fmla="*/ 859963 w 2088198"/>
                <a:gd name="connsiteY47" fmla="*/ 524107 h 584674"/>
                <a:gd name="connsiteX48" fmla="*/ 476617 w 2088198"/>
                <a:gd name="connsiteY48" fmla="*/ 427191 h 584674"/>
                <a:gd name="connsiteX49" fmla="*/ 0 w 2088198"/>
                <a:gd name="connsiteY49" fmla="*/ 285971 h 584674"/>
                <a:gd name="connsiteX0" fmla="*/ 540167 w 2088198"/>
                <a:gd name="connsiteY0" fmla="*/ 0 h 584674"/>
                <a:gd name="connsiteX1" fmla="*/ 1468689 w 2088198"/>
                <a:gd name="connsiteY1" fmla="*/ 10592 h 584674"/>
                <a:gd name="connsiteX2" fmla="*/ 1920593 w 2088198"/>
                <a:gd name="connsiteY2" fmla="*/ 49427 h 584674"/>
                <a:gd name="connsiteX3" fmla="*/ 2086527 w 2088198"/>
                <a:gd name="connsiteY3" fmla="*/ 116507 h 584674"/>
                <a:gd name="connsiteX4" fmla="*/ 1835861 w 2088198"/>
                <a:gd name="connsiteY4" fmla="*/ 208300 h 584674"/>
                <a:gd name="connsiteX5" fmla="*/ 1405140 w 2088198"/>
                <a:gd name="connsiteY5" fmla="*/ 236544 h 584674"/>
                <a:gd name="connsiteX6" fmla="*/ 776711 w 2088198"/>
                <a:gd name="connsiteY6" fmla="*/ 158873 h 584674"/>
                <a:gd name="connsiteX7" fmla="*/ 896748 w 2088198"/>
                <a:gd name="connsiteY7" fmla="*/ 81202 h 584674"/>
                <a:gd name="connsiteX8" fmla="*/ 1391018 w 2088198"/>
                <a:gd name="connsiteY8" fmla="*/ 56488 h 584674"/>
                <a:gd name="connsiteX9" fmla="*/ 1754660 w 2088198"/>
                <a:gd name="connsiteY9" fmla="*/ 74141 h 584674"/>
                <a:gd name="connsiteX10" fmla="*/ 2044161 w 2088198"/>
                <a:gd name="connsiteY10" fmla="*/ 123568 h 584674"/>
                <a:gd name="connsiteX11" fmla="*/ 2037100 w 2088198"/>
                <a:gd name="connsiteY11" fmla="*/ 208300 h 584674"/>
                <a:gd name="connsiteX12" fmla="*/ 1832331 w 2088198"/>
                <a:gd name="connsiteY12" fmla="*/ 268318 h 584674"/>
                <a:gd name="connsiteX13" fmla="*/ 1451037 w 2088198"/>
                <a:gd name="connsiteY13" fmla="*/ 296562 h 584674"/>
                <a:gd name="connsiteX14" fmla="*/ 917931 w 2088198"/>
                <a:gd name="connsiteY14" fmla="*/ 257727 h 584674"/>
                <a:gd name="connsiteX15" fmla="*/ 751997 w 2088198"/>
                <a:gd name="connsiteY15" fmla="*/ 204769 h 584674"/>
                <a:gd name="connsiteX16" fmla="*/ 1129761 w 2088198"/>
                <a:gd name="connsiteY16" fmla="*/ 137690 h 584674"/>
                <a:gd name="connsiteX17" fmla="*/ 1737007 w 2088198"/>
                <a:gd name="connsiteY17" fmla="*/ 144751 h 584674"/>
                <a:gd name="connsiteX18" fmla="*/ 2082996 w 2088198"/>
                <a:gd name="connsiteY18" fmla="*/ 225952 h 584674"/>
                <a:gd name="connsiteX19" fmla="*/ 1885288 w 2088198"/>
                <a:gd name="connsiteY19" fmla="*/ 321276 h 584674"/>
                <a:gd name="connsiteX20" fmla="*/ 1482811 w 2088198"/>
                <a:gd name="connsiteY20" fmla="*/ 360111 h 584674"/>
                <a:gd name="connsiteX21" fmla="*/ 928522 w 2088198"/>
                <a:gd name="connsiteY21" fmla="*/ 335398 h 584674"/>
                <a:gd name="connsiteX22" fmla="*/ 737875 w 2088198"/>
                <a:gd name="connsiteY22" fmla="*/ 275379 h 584674"/>
                <a:gd name="connsiteX23" fmla="*/ 1023846 w 2088198"/>
                <a:gd name="connsiteY23" fmla="*/ 211830 h 584674"/>
                <a:gd name="connsiteX24" fmla="*/ 1719355 w 2088198"/>
                <a:gd name="connsiteY24" fmla="*/ 204769 h 584674"/>
                <a:gd name="connsiteX25" fmla="*/ 2068874 w 2088198"/>
                <a:gd name="connsiteY25" fmla="*/ 289501 h 584674"/>
                <a:gd name="connsiteX26" fmla="*/ 1945389 w 2088198"/>
                <a:gd name="connsiteY26" fmla="*/ 402449 h 584674"/>
                <a:gd name="connsiteX27" fmla="*/ 1371151 w 2088198"/>
                <a:gd name="connsiteY27" fmla="*/ 436587 h 584674"/>
                <a:gd name="connsiteX28" fmla="*/ 946175 w 2088198"/>
                <a:gd name="connsiteY28" fmla="*/ 402477 h 584674"/>
                <a:gd name="connsiteX29" fmla="*/ 747069 w 2088198"/>
                <a:gd name="connsiteY29" fmla="*/ 343653 h 584674"/>
                <a:gd name="connsiteX30" fmla="*/ 852911 w 2088198"/>
                <a:gd name="connsiteY30" fmla="*/ 298581 h 584674"/>
                <a:gd name="connsiteX31" fmla="*/ 999546 w 2088198"/>
                <a:gd name="connsiteY31" fmla="*/ 272646 h 584674"/>
                <a:gd name="connsiteX32" fmla="*/ 1386090 w 2088198"/>
                <a:gd name="connsiteY32" fmla="*/ 270626 h 584674"/>
                <a:gd name="connsiteX33" fmla="*/ 1737007 w 2088198"/>
                <a:gd name="connsiteY33" fmla="*/ 291809 h 584674"/>
                <a:gd name="connsiteX34" fmla="*/ 1965175 w 2088198"/>
                <a:gd name="connsiteY34" fmla="*/ 350633 h 584674"/>
                <a:gd name="connsiteX35" fmla="*/ 2073637 w 2088198"/>
                <a:gd name="connsiteY35" fmla="*/ 418962 h 584674"/>
                <a:gd name="connsiteX36" fmla="*/ 1857044 w 2088198"/>
                <a:gd name="connsiteY36" fmla="*/ 494270 h 584674"/>
                <a:gd name="connsiteX37" fmla="*/ 1372217 w 2088198"/>
                <a:gd name="connsiteY37" fmla="*/ 517816 h 584674"/>
                <a:gd name="connsiteX38" fmla="*/ 903809 w 2088198"/>
                <a:gd name="connsiteY38" fmla="*/ 476618 h 584674"/>
                <a:gd name="connsiteX39" fmla="*/ 751997 w 2088198"/>
                <a:gd name="connsiteY39" fmla="*/ 427191 h 584674"/>
                <a:gd name="connsiteX40" fmla="*/ 981811 w 2088198"/>
                <a:gd name="connsiteY40" fmla="*/ 373835 h 584674"/>
                <a:gd name="connsiteX41" fmla="*/ 1624031 w 2088198"/>
                <a:gd name="connsiteY41" fmla="*/ 388355 h 584674"/>
                <a:gd name="connsiteX42" fmla="*/ 1961645 w 2088198"/>
                <a:gd name="connsiteY42" fmla="*/ 422067 h 584674"/>
                <a:gd name="connsiteX43" fmla="*/ 2082996 w 2088198"/>
                <a:gd name="connsiteY43" fmla="*/ 480148 h 584674"/>
                <a:gd name="connsiteX44" fmla="*/ 1982496 w 2088198"/>
                <a:gd name="connsiteY44" fmla="*/ 538202 h 584674"/>
                <a:gd name="connsiteX45" fmla="*/ 1592422 w 2088198"/>
                <a:gd name="connsiteY45" fmla="*/ 582415 h 584674"/>
                <a:gd name="connsiteX46" fmla="*/ 1188466 w 2088198"/>
                <a:gd name="connsiteY46" fmla="*/ 572573 h 584674"/>
                <a:gd name="connsiteX47" fmla="*/ 859963 w 2088198"/>
                <a:gd name="connsiteY47" fmla="*/ 524107 h 584674"/>
                <a:gd name="connsiteX48" fmla="*/ 476617 w 2088198"/>
                <a:gd name="connsiteY48" fmla="*/ 427191 h 584674"/>
                <a:gd name="connsiteX49" fmla="*/ 0 w 2088198"/>
                <a:gd name="connsiteY49" fmla="*/ 285971 h 584674"/>
                <a:gd name="connsiteX0" fmla="*/ 540167 w 2088198"/>
                <a:gd name="connsiteY0" fmla="*/ 0 h 584674"/>
                <a:gd name="connsiteX1" fmla="*/ 1468689 w 2088198"/>
                <a:gd name="connsiteY1" fmla="*/ 10592 h 584674"/>
                <a:gd name="connsiteX2" fmla="*/ 1920593 w 2088198"/>
                <a:gd name="connsiteY2" fmla="*/ 49427 h 584674"/>
                <a:gd name="connsiteX3" fmla="*/ 2086527 w 2088198"/>
                <a:gd name="connsiteY3" fmla="*/ 116507 h 584674"/>
                <a:gd name="connsiteX4" fmla="*/ 1835861 w 2088198"/>
                <a:gd name="connsiteY4" fmla="*/ 208300 h 584674"/>
                <a:gd name="connsiteX5" fmla="*/ 1405140 w 2088198"/>
                <a:gd name="connsiteY5" fmla="*/ 236544 h 584674"/>
                <a:gd name="connsiteX6" fmla="*/ 776711 w 2088198"/>
                <a:gd name="connsiteY6" fmla="*/ 158873 h 584674"/>
                <a:gd name="connsiteX7" fmla="*/ 896748 w 2088198"/>
                <a:gd name="connsiteY7" fmla="*/ 81202 h 584674"/>
                <a:gd name="connsiteX8" fmla="*/ 1391018 w 2088198"/>
                <a:gd name="connsiteY8" fmla="*/ 56488 h 584674"/>
                <a:gd name="connsiteX9" fmla="*/ 1754660 w 2088198"/>
                <a:gd name="connsiteY9" fmla="*/ 74141 h 584674"/>
                <a:gd name="connsiteX10" fmla="*/ 2044161 w 2088198"/>
                <a:gd name="connsiteY10" fmla="*/ 123568 h 584674"/>
                <a:gd name="connsiteX11" fmla="*/ 2037100 w 2088198"/>
                <a:gd name="connsiteY11" fmla="*/ 208300 h 584674"/>
                <a:gd name="connsiteX12" fmla="*/ 1832331 w 2088198"/>
                <a:gd name="connsiteY12" fmla="*/ 268318 h 584674"/>
                <a:gd name="connsiteX13" fmla="*/ 1451037 w 2088198"/>
                <a:gd name="connsiteY13" fmla="*/ 296562 h 584674"/>
                <a:gd name="connsiteX14" fmla="*/ 917931 w 2088198"/>
                <a:gd name="connsiteY14" fmla="*/ 257727 h 584674"/>
                <a:gd name="connsiteX15" fmla="*/ 751997 w 2088198"/>
                <a:gd name="connsiteY15" fmla="*/ 204769 h 584674"/>
                <a:gd name="connsiteX16" fmla="*/ 1129761 w 2088198"/>
                <a:gd name="connsiteY16" fmla="*/ 137690 h 584674"/>
                <a:gd name="connsiteX17" fmla="*/ 1737007 w 2088198"/>
                <a:gd name="connsiteY17" fmla="*/ 144751 h 584674"/>
                <a:gd name="connsiteX18" fmla="*/ 2082996 w 2088198"/>
                <a:gd name="connsiteY18" fmla="*/ 225952 h 584674"/>
                <a:gd name="connsiteX19" fmla="*/ 1885288 w 2088198"/>
                <a:gd name="connsiteY19" fmla="*/ 321276 h 584674"/>
                <a:gd name="connsiteX20" fmla="*/ 1482811 w 2088198"/>
                <a:gd name="connsiteY20" fmla="*/ 360111 h 584674"/>
                <a:gd name="connsiteX21" fmla="*/ 928522 w 2088198"/>
                <a:gd name="connsiteY21" fmla="*/ 335398 h 584674"/>
                <a:gd name="connsiteX22" fmla="*/ 737875 w 2088198"/>
                <a:gd name="connsiteY22" fmla="*/ 275379 h 584674"/>
                <a:gd name="connsiteX23" fmla="*/ 1023846 w 2088198"/>
                <a:gd name="connsiteY23" fmla="*/ 211830 h 584674"/>
                <a:gd name="connsiteX24" fmla="*/ 1719355 w 2088198"/>
                <a:gd name="connsiteY24" fmla="*/ 204769 h 584674"/>
                <a:gd name="connsiteX25" fmla="*/ 2068874 w 2088198"/>
                <a:gd name="connsiteY25" fmla="*/ 289501 h 584674"/>
                <a:gd name="connsiteX26" fmla="*/ 1945389 w 2088198"/>
                <a:gd name="connsiteY26" fmla="*/ 402449 h 584674"/>
                <a:gd name="connsiteX27" fmla="*/ 1371151 w 2088198"/>
                <a:gd name="connsiteY27" fmla="*/ 436587 h 584674"/>
                <a:gd name="connsiteX28" fmla="*/ 946175 w 2088198"/>
                <a:gd name="connsiteY28" fmla="*/ 402477 h 584674"/>
                <a:gd name="connsiteX29" fmla="*/ 747069 w 2088198"/>
                <a:gd name="connsiteY29" fmla="*/ 343653 h 584674"/>
                <a:gd name="connsiteX30" fmla="*/ 852911 w 2088198"/>
                <a:gd name="connsiteY30" fmla="*/ 298581 h 584674"/>
                <a:gd name="connsiteX31" fmla="*/ 999546 w 2088198"/>
                <a:gd name="connsiteY31" fmla="*/ 272646 h 584674"/>
                <a:gd name="connsiteX32" fmla="*/ 1386090 w 2088198"/>
                <a:gd name="connsiteY32" fmla="*/ 270626 h 584674"/>
                <a:gd name="connsiteX33" fmla="*/ 1722719 w 2088198"/>
                <a:gd name="connsiteY33" fmla="*/ 324697 h 584674"/>
                <a:gd name="connsiteX34" fmla="*/ 1965175 w 2088198"/>
                <a:gd name="connsiteY34" fmla="*/ 350633 h 584674"/>
                <a:gd name="connsiteX35" fmla="*/ 2073637 w 2088198"/>
                <a:gd name="connsiteY35" fmla="*/ 418962 h 584674"/>
                <a:gd name="connsiteX36" fmla="*/ 1857044 w 2088198"/>
                <a:gd name="connsiteY36" fmla="*/ 494270 h 584674"/>
                <a:gd name="connsiteX37" fmla="*/ 1372217 w 2088198"/>
                <a:gd name="connsiteY37" fmla="*/ 517816 h 584674"/>
                <a:gd name="connsiteX38" fmla="*/ 903809 w 2088198"/>
                <a:gd name="connsiteY38" fmla="*/ 476618 h 584674"/>
                <a:gd name="connsiteX39" fmla="*/ 751997 w 2088198"/>
                <a:gd name="connsiteY39" fmla="*/ 427191 h 584674"/>
                <a:gd name="connsiteX40" fmla="*/ 981811 w 2088198"/>
                <a:gd name="connsiteY40" fmla="*/ 373835 h 584674"/>
                <a:gd name="connsiteX41" fmla="*/ 1624031 w 2088198"/>
                <a:gd name="connsiteY41" fmla="*/ 388355 h 584674"/>
                <a:gd name="connsiteX42" fmla="*/ 1961645 w 2088198"/>
                <a:gd name="connsiteY42" fmla="*/ 422067 h 584674"/>
                <a:gd name="connsiteX43" fmla="*/ 2082996 w 2088198"/>
                <a:gd name="connsiteY43" fmla="*/ 480148 h 584674"/>
                <a:gd name="connsiteX44" fmla="*/ 1982496 w 2088198"/>
                <a:gd name="connsiteY44" fmla="*/ 538202 h 584674"/>
                <a:gd name="connsiteX45" fmla="*/ 1592422 w 2088198"/>
                <a:gd name="connsiteY45" fmla="*/ 582415 h 584674"/>
                <a:gd name="connsiteX46" fmla="*/ 1188466 w 2088198"/>
                <a:gd name="connsiteY46" fmla="*/ 572573 h 584674"/>
                <a:gd name="connsiteX47" fmla="*/ 859963 w 2088198"/>
                <a:gd name="connsiteY47" fmla="*/ 524107 h 584674"/>
                <a:gd name="connsiteX48" fmla="*/ 476617 w 2088198"/>
                <a:gd name="connsiteY48" fmla="*/ 427191 h 584674"/>
                <a:gd name="connsiteX49" fmla="*/ 0 w 2088198"/>
                <a:gd name="connsiteY49" fmla="*/ 285971 h 584674"/>
                <a:gd name="connsiteX0" fmla="*/ 540167 w 2088198"/>
                <a:gd name="connsiteY0" fmla="*/ 0 h 584674"/>
                <a:gd name="connsiteX1" fmla="*/ 1468689 w 2088198"/>
                <a:gd name="connsiteY1" fmla="*/ 10592 h 584674"/>
                <a:gd name="connsiteX2" fmla="*/ 1920593 w 2088198"/>
                <a:gd name="connsiteY2" fmla="*/ 49427 h 584674"/>
                <a:gd name="connsiteX3" fmla="*/ 2086527 w 2088198"/>
                <a:gd name="connsiteY3" fmla="*/ 116507 h 584674"/>
                <a:gd name="connsiteX4" fmla="*/ 1835861 w 2088198"/>
                <a:gd name="connsiteY4" fmla="*/ 208300 h 584674"/>
                <a:gd name="connsiteX5" fmla="*/ 1405140 w 2088198"/>
                <a:gd name="connsiteY5" fmla="*/ 236544 h 584674"/>
                <a:gd name="connsiteX6" fmla="*/ 776711 w 2088198"/>
                <a:gd name="connsiteY6" fmla="*/ 158873 h 584674"/>
                <a:gd name="connsiteX7" fmla="*/ 896748 w 2088198"/>
                <a:gd name="connsiteY7" fmla="*/ 81202 h 584674"/>
                <a:gd name="connsiteX8" fmla="*/ 1391018 w 2088198"/>
                <a:gd name="connsiteY8" fmla="*/ 56488 h 584674"/>
                <a:gd name="connsiteX9" fmla="*/ 1754660 w 2088198"/>
                <a:gd name="connsiteY9" fmla="*/ 74141 h 584674"/>
                <a:gd name="connsiteX10" fmla="*/ 2044161 w 2088198"/>
                <a:gd name="connsiteY10" fmla="*/ 123568 h 584674"/>
                <a:gd name="connsiteX11" fmla="*/ 2037100 w 2088198"/>
                <a:gd name="connsiteY11" fmla="*/ 208300 h 584674"/>
                <a:gd name="connsiteX12" fmla="*/ 1832331 w 2088198"/>
                <a:gd name="connsiteY12" fmla="*/ 268318 h 584674"/>
                <a:gd name="connsiteX13" fmla="*/ 1451037 w 2088198"/>
                <a:gd name="connsiteY13" fmla="*/ 296562 h 584674"/>
                <a:gd name="connsiteX14" fmla="*/ 917931 w 2088198"/>
                <a:gd name="connsiteY14" fmla="*/ 257727 h 584674"/>
                <a:gd name="connsiteX15" fmla="*/ 751997 w 2088198"/>
                <a:gd name="connsiteY15" fmla="*/ 204769 h 584674"/>
                <a:gd name="connsiteX16" fmla="*/ 1129761 w 2088198"/>
                <a:gd name="connsiteY16" fmla="*/ 137690 h 584674"/>
                <a:gd name="connsiteX17" fmla="*/ 1737007 w 2088198"/>
                <a:gd name="connsiteY17" fmla="*/ 144751 h 584674"/>
                <a:gd name="connsiteX18" fmla="*/ 2082996 w 2088198"/>
                <a:gd name="connsiteY18" fmla="*/ 225952 h 584674"/>
                <a:gd name="connsiteX19" fmla="*/ 1885288 w 2088198"/>
                <a:gd name="connsiteY19" fmla="*/ 321276 h 584674"/>
                <a:gd name="connsiteX20" fmla="*/ 1482811 w 2088198"/>
                <a:gd name="connsiteY20" fmla="*/ 360111 h 584674"/>
                <a:gd name="connsiteX21" fmla="*/ 928522 w 2088198"/>
                <a:gd name="connsiteY21" fmla="*/ 335398 h 584674"/>
                <a:gd name="connsiteX22" fmla="*/ 737875 w 2088198"/>
                <a:gd name="connsiteY22" fmla="*/ 275379 h 584674"/>
                <a:gd name="connsiteX23" fmla="*/ 1023846 w 2088198"/>
                <a:gd name="connsiteY23" fmla="*/ 211830 h 584674"/>
                <a:gd name="connsiteX24" fmla="*/ 1719355 w 2088198"/>
                <a:gd name="connsiteY24" fmla="*/ 204769 h 584674"/>
                <a:gd name="connsiteX25" fmla="*/ 2068874 w 2088198"/>
                <a:gd name="connsiteY25" fmla="*/ 289501 h 584674"/>
                <a:gd name="connsiteX26" fmla="*/ 1945389 w 2088198"/>
                <a:gd name="connsiteY26" fmla="*/ 402449 h 584674"/>
                <a:gd name="connsiteX27" fmla="*/ 1371151 w 2088198"/>
                <a:gd name="connsiteY27" fmla="*/ 436587 h 584674"/>
                <a:gd name="connsiteX28" fmla="*/ 946175 w 2088198"/>
                <a:gd name="connsiteY28" fmla="*/ 402477 h 584674"/>
                <a:gd name="connsiteX29" fmla="*/ 747069 w 2088198"/>
                <a:gd name="connsiteY29" fmla="*/ 343653 h 584674"/>
                <a:gd name="connsiteX30" fmla="*/ 852911 w 2088198"/>
                <a:gd name="connsiteY30" fmla="*/ 298581 h 584674"/>
                <a:gd name="connsiteX31" fmla="*/ 999546 w 2088198"/>
                <a:gd name="connsiteY31" fmla="*/ 272646 h 584674"/>
                <a:gd name="connsiteX32" fmla="*/ 1386090 w 2088198"/>
                <a:gd name="connsiteY32" fmla="*/ 270626 h 584674"/>
                <a:gd name="connsiteX33" fmla="*/ 1722719 w 2088198"/>
                <a:gd name="connsiteY33" fmla="*/ 324697 h 584674"/>
                <a:gd name="connsiteX34" fmla="*/ 1958031 w 2088198"/>
                <a:gd name="connsiteY34" fmla="*/ 363161 h 584674"/>
                <a:gd name="connsiteX35" fmla="*/ 2073637 w 2088198"/>
                <a:gd name="connsiteY35" fmla="*/ 418962 h 584674"/>
                <a:gd name="connsiteX36" fmla="*/ 1857044 w 2088198"/>
                <a:gd name="connsiteY36" fmla="*/ 494270 h 584674"/>
                <a:gd name="connsiteX37" fmla="*/ 1372217 w 2088198"/>
                <a:gd name="connsiteY37" fmla="*/ 517816 h 584674"/>
                <a:gd name="connsiteX38" fmla="*/ 903809 w 2088198"/>
                <a:gd name="connsiteY38" fmla="*/ 476618 h 584674"/>
                <a:gd name="connsiteX39" fmla="*/ 751997 w 2088198"/>
                <a:gd name="connsiteY39" fmla="*/ 427191 h 584674"/>
                <a:gd name="connsiteX40" fmla="*/ 981811 w 2088198"/>
                <a:gd name="connsiteY40" fmla="*/ 373835 h 584674"/>
                <a:gd name="connsiteX41" fmla="*/ 1624031 w 2088198"/>
                <a:gd name="connsiteY41" fmla="*/ 388355 h 584674"/>
                <a:gd name="connsiteX42" fmla="*/ 1961645 w 2088198"/>
                <a:gd name="connsiteY42" fmla="*/ 422067 h 584674"/>
                <a:gd name="connsiteX43" fmla="*/ 2082996 w 2088198"/>
                <a:gd name="connsiteY43" fmla="*/ 480148 h 584674"/>
                <a:gd name="connsiteX44" fmla="*/ 1982496 w 2088198"/>
                <a:gd name="connsiteY44" fmla="*/ 538202 h 584674"/>
                <a:gd name="connsiteX45" fmla="*/ 1592422 w 2088198"/>
                <a:gd name="connsiteY45" fmla="*/ 582415 h 584674"/>
                <a:gd name="connsiteX46" fmla="*/ 1188466 w 2088198"/>
                <a:gd name="connsiteY46" fmla="*/ 572573 h 584674"/>
                <a:gd name="connsiteX47" fmla="*/ 859963 w 2088198"/>
                <a:gd name="connsiteY47" fmla="*/ 524107 h 584674"/>
                <a:gd name="connsiteX48" fmla="*/ 476617 w 2088198"/>
                <a:gd name="connsiteY48" fmla="*/ 427191 h 584674"/>
                <a:gd name="connsiteX49" fmla="*/ 0 w 2088198"/>
                <a:gd name="connsiteY49" fmla="*/ 285971 h 584674"/>
                <a:gd name="connsiteX0" fmla="*/ 540167 w 2088198"/>
                <a:gd name="connsiteY0" fmla="*/ 0 h 584674"/>
                <a:gd name="connsiteX1" fmla="*/ 1468689 w 2088198"/>
                <a:gd name="connsiteY1" fmla="*/ 10592 h 584674"/>
                <a:gd name="connsiteX2" fmla="*/ 1920593 w 2088198"/>
                <a:gd name="connsiteY2" fmla="*/ 49427 h 584674"/>
                <a:gd name="connsiteX3" fmla="*/ 2086527 w 2088198"/>
                <a:gd name="connsiteY3" fmla="*/ 116507 h 584674"/>
                <a:gd name="connsiteX4" fmla="*/ 1835861 w 2088198"/>
                <a:gd name="connsiteY4" fmla="*/ 208300 h 584674"/>
                <a:gd name="connsiteX5" fmla="*/ 1405140 w 2088198"/>
                <a:gd name="connsiteY5" fmla="*/ 236544 h 584674"/>
                <a:gd name="connsiteX6" fmla="*/ 776711 w 2088198"/>
                <a:gd name="connsiteY6" fmla="*/ 158873 h 584674"/>
                <a:gd name="connsiteX7" fmla="*/ 896748 w 2088198"/>
                <a:gd name="connsiteY7" fmla="*/ 81202 h 584674"/>
                <a:gd name="connsiteX8" fmla="*/ 1391018 w 2088198"/>
                <a:gd name="connsiteY8" fmla="*/ 56488 h 584674"/>
                <a:gd name="connsiteX9" fmla="*/ 1754660 w 2088198"/>
                <a:gd name="connsiteY9" fmla="*/ 74141 h 584674"/>
                <a:gd name="connsiteX10" fmla="*/ 2044161 w 2088198"/>
                <a:gd name="connsiteY10" fmla="*/ 123568 h 584674"/>
                <a:gd name="connsiteX11" fmla="*/ 2037100 w 2088198"/>
                <a:gd name="connsiteY11" fmla="*/ 208300 h 584674"/>
                <a:gd name="connsiteX12" fmla="*/ 1832331 w 2088198"/>
                <a:gd name="connsiteY12" fmla="*/ 268318 h 584674"/>
                <a:gd name="connsiteX13" fmla="*/ 1451037 w 2088198"/>
                <a:gd name="connsiteY13" fmla="*/ 296562 h 584674"/>
                <a:gd name="connsiteX14" fmla="*/ 917931 w 2088198"/>
                <a:gd name="connsiteY14" fmla="*/ 257727 h 584674"/>
                <a:gd name="connsiteX15" fmla="*/ 751997 w 2088198"/>
                <a:gd name="connsiteY15" fmla="*/ 204769 h 584674"/>
                <a:gd name="connsiteX16" fmla="*/ 1129761 w 2088198"/>
                <a:gd name="connsiteY16" fmla="*/ 137690 h 584674"/>
                <a:gd name="connsiteX17" fmla="*/ 1737007 w 2088198"/>
                <a:gd name="connsiteY17" fmla="*/ 144751 h 584674"/>
                <a:gd name="connsiteX18" fmla="*/ 2082996 w 2088198"/>
                <a:gd name="connsiteY18" fmla="*/ 225952 h 584674"/>
                <a:gd name="connsiteX19" fmla="*/ 1885288 w 2088198"/>
                <a:gd name="connsiteY19" fmla="*/ 321276 h 584674"/>
                <a:gd name="connsiteX20" fmla="*/ 1482811 w 2088198"/>
                <a:gd name="connsiteY20" fmla="*/ 360111 h 584674"/>
                <a:gd name="connsiteX21" fmla="*/ 928522 w 2088198"/>
                <a:gd name="connsiteY21" fmla="*/ 335398 h 584674"/>
                <a:gd name="connsiteX22" fmla="*/ 737875 w 2088198"/>
                <a:gd name="connsiteY22" fmla="*/ 275379 h 584674"/>
                <a:gd name="connsiteX23" fmla="*/ 1023846 w 2088198"/>
                <a:gd name="connsiteY23" fmla="*/ 211830 h 584674"/>
                <a:gd name="connsiteX24" fmla="*/ 1719355 w 2088198"/>
                <a:gd name="connsiteY24" fmla="*/ 204769 h 584674"/>
                <a:gd name="connsiteX25" fmla="*/ 2068874 w 2088198"/>
                <a:gd name="connsiteY25" fmla="*/ 289501 h 584674"/>
                <a:gd name="connsiteX26" fmla="*/ 1945389 w 2088198"/>
                <a:gd name="connsiteY26" fmla="*/ 402449 h 584674"/>
                <a:gd name="connsiteX27" fmla="*/ 1371151 w 2088198"/>
                <a:gd name="connsiteY27" fmla="*/ 436587 h 584674"/>
                <a:gd name="connsiteX28" fmla="*/ 946175 w 2088198"/>
                <a:gd name="connsiteY28" fmla="*/ 402477 h 584674"/>
                <a:gd name="connsiteX29" fmla="*/ 747069 w 2088198"/>
                <a:gd name="connsiteY29" fmla="*/ 343653 h 584674"/>
                <a:gd name="connsiteX30" fmla="*/ 852911 w 2088198"/>
                <a:gd name="connsiteY30" fmla="*/ 298581 h 584674"/>
                <a:gd name="connsiteX31" fmla="*/ 999546 w 2088198"/>
                <a:gd name="connsiteY31" fmla="*/ 272646 h 584674"/>
                <a:gd name="connsiteX32" fmla="*/ 1378946 w 2088198"/>
                <a:gd name="connsiteY32" fmla="*/ 300382 h 584674"/>
                <a:gd name="connsiteX33" fmla="*/ 1722719 w 2088198"/>
                <a:gd name="connsiteY33" fmla="*/ 324697 h 584674"/>
                <a:gd name="connsiteX34" fmla="*/ 1958031 w 2088198"/>
                <a:gd name="connsiteY34" fmla="*/ 363161 h 584674"/>
                <a:gd name="connsiteX35" fmla="*/ 2073637 w 2088198"/>
                <a:gd name="connsiteY35" fmla="*/ 418962 h 584674"/>
                <a:gd name="connsiteX36" fmla="*/ 1857044 w 2088198"/>
                <a:gd name="connsiteY36" fmla="*/ 494270 h 584674"/>
                <a:gd name="connsiteX37" fmla="*/ 1372217 w 2088198"/>
                <a:gd name="connsiteY37" fmla="*/ 517816 h 584674"/>
                <a:gd name="connsiteX38" fmla="*/ 903809 w 2088198"/>
                <a:gd name="connsiteY38" fmla="*/ 476618 h 584674"/>
                <a:gd name="connsiteX39" fmla="*/ 751997 w 2088198"/>
                <a:gd name="connsiteY39" fmla="*/ 427191 h 584674"/>
                <a:gd name="connsiteX40" fmla="*/ 981811 w 2088198"/>
                <a:gd name="connsiteY40" fmla="*/ 373835 h 584674"/>
                <a:gd name="connsiteX41" fmla="*/ 1624031 w 2088198"/>
                <a:gd name="connsiteY41" fmla="*/ 388355 h 584674"/>
                <a:gd name="connsiteX42" fmla="*/ 1961645 w 2088198"/>
                <a:gd name="connsiteY42" fmla="*/ 422067 h 584674"/>
                <a:gd name="connsiteX43" fmla="*/ 2082996 w 2088198"/>
                <a:gd name="connsiteY43" fmla="*/ 480148 h 584674"/>
                <a:gd name="connsiteX44" fmla="*/ 1982496 w 2088198"/>
                <a:gd name="connsiteY44" fmla="*/ 538202 h 584674"/>
                <a:gd name="connsiteX45" fmla="*/ 1592422 w 2088198"/>
                <a:gd name="connsiteY45" fmla="*/ 582415 h 584674"/>
                <a:gd name="connsiteX46" fmla="*/ 1188466 w 2088198"/>
                <a:gd name="connsiteY46" fmla="*/ 572573 h 584674"/>
                <a:gd name="connsiteX47" fmla="*/ 859963 w 2088198"/>
                <a:gd name="connsiteY47" fmla="*/ 524107 h 584674"/>
                <a:gd name="connsiteX48" fmla="*/ 476617 w 2088198"/>
                <a:gd name="connsiteY48" fmla="*/ 427191 h 584674"/>
                <a:gd name="connsiteX49" fmla="*/ 0 w 2088198"/>
                <a:gd name="connsiteY49" fmla="*/ 285971 h 584674"/>
                <a:gd name="connsiteX0" fmla="*/ 540167 w 2088198"/>
                <a:gd name="connsiteY0" fmla="*/ 0 h 584674"/>
                <a:gd name="connsiteX1" fmla="*/ 1468689 w 2088198"/>
                <a:gd name="connsiteY1" fmla="*/ 10592 h 584674"/>
                <a:gd name="connsiteX2" fmla="*/ 1920593 w 2088198"/>
                <a:gd name="connsiteY2" fmla="*/ 49427 h 584674"/>
                <a:gd name="connsiteX3" fmla="*/ 2086527 w 2088198"/>
                <a:gd name="connsiteY3" fmla="*/ 116507 h 584674"/>
                <a:gd name="connsiteX4" fmla="*/ 1835861 w 2088198"/>
                <a:gd name="connsiteY4" fmla="*/ 208300 h 584674"/>
                <a:gd name="connsiteX5" fmla="*/ 1405140 w 2088198"/>
                <a:gd name="connsiteY5" fmla="*/ 236544 h 584674"/>
                <a:gd name="connsiteX6" fmla="*/ 776711 w 2088198"/>
                <a:gd name="connsiteY6" fmla="*/ 158873 h 584674"/>
                <a:gd name="connsiteX7" fmla="*/ 896748 w 2088198"/>
                <a:gd name="connsiteY7" fmla="*/ 81202 h 584674"/>
                <a:gd name="connsiteX8" fmla="*/ 1391018 w 2088198"/>
                <a:gd name="connsiteY8" fmla="*/ 56488 h 584674"/>
                <a:gd name="connsiteX9" fmla="*/ 1754660 w 2088198"/>
                <a:gd name="connsiteY9" fmla="*/ 74141 h 584674"/>
                <a:gd name="connsiteX10" fmla="*/ 2044161 w 2088198"/>
                <a:gd name="connsiteY10" fmla="*/ 123568 h 584674"/>
                <a:gd name="connsiteX11" fmla="*/ 2037100 w 2088198"/>
                <a:gd name="connsiteY11" fmla="*/ 208300 h 584674"/>
                <a:gd name="connsiteX12" fmla="*/ 1832331 w 2088198"/>
                <a:gd name="connsiteY12" fmla="*/ 268318 h 584674"/>
                <a:gd name="connsiteX13" fmla="*/ 1451037 w 2088198"/>
                <a:gd name="connsiteY13" fmla="*/ 296562 h 584674"/>
                <a:gd name="connsiteX14" fmla="*/ 917931 w 2088198"/>
                <a:gd name="connsiteY14" fmla="*/ 257727 h 584674"/>
                <a:gd name="connsiteX15" fmla="*/ 751997 w 2088198"/>
                <a:gd name="connsiteY15" fmla="*/ 204769 h 584674"/>
                <a:gd name="connsiteX16" fmla="*/ 1129761 w 2088198"/>
                <a:gd name="connsiteY16" fmla="*/ 137690 h 584674"/>
                <a:gd name="connsiteX17" fmla="*/ 1737007 w 2088198"/>
                <a:gd name="connsiteY17" fmla="*/ 144751 h 584674"/>
                <a:gd name="connsiteX18" fmla="*/ 2082996 w 2088198"/>
                <a:gd name="connsiteY18" fmla="*/ 225952 h 584674"/>
                <a:gd name="connsiteX19" fmla="*/ 1885288 w 2088198"/>
                <a:gd name="connsiteY19" fmla="*/ 321276 h 584674"/>
                <a:gd name="connsiteX20" fmla="*/ 1482811 w 2088198"/>
                <a:gd name="connsiteY20" fmla="*/ 360111 h 584674"/>
                <a:gd name="connsiteX21" fmla="*/ 928522 w 2088198"/>
                <a:gd name="connsiteY21" fmla="*/ 335398 h 584674"/>
                <a:gd name="connsiteX22" fmla="*/ 737875 w 2088198"/>
                <a:gd name="connsiteY22" fmla="*/ 275379 h 584674"/>
                <a:gd name="connsiteX23" fmla="*/ 1023846 w 2088198"/>
                <a:gd name="connsiteY23" fmla="*/ 211830 h 584674"/>
                <a:gd name="connsiteX24" fmla="*/ 1719355 w 2088198"/>
                <a:gd name="connsiteY24" fmla="*/ 204769 h 584674"/>
                <a:gd name="connsiteX25" fmla="*/ 2068874 w 2088198"/>
                <a:gd name="connsiteY25" fmla="*/ 289501 h 584674"/>
                <a:gd name="connsiteX26" fmla="*/ 1945389 w 2088198"/>
                <a:gd name="connsiteY26" fmla="*/ 402449 h 584674"/>
                <a:gd name="connsiteX27" fmla="*/ 1371151 w 2088198"/>
                <a:gd name="connsiteY27" fmla="*/ 436587 h 584674"/>
                <a:gd name="connsiteX28" fmla="*/ 946175 w 2088198"/>
                <a:gd name="connsiteY28" fmla="*/ 402477 h 584674"/>
                <a:gd name="connsiteX29" fmla="*/ 747069 w 2088198"/>
                <a:gd name="connsiteY29" fmla="*/ 343653 h 584674"/>
                <a:gd name="connsiteX30" fmla="*/ 852911 w 2088198"/>
                <a:gd name="connsiteY30" fmla="*/ 298581 h 584674"/>
                <a:gd name="connsiteX31" fmla="*/ 1006690 w 2088198"/>
                <a:gd name="connsiteY31" fmla="*/ 297703 h 584674"/>
                <a:gd name="connsiteX32" fmla="*/ 1378946 w 2088198"/>
                <a:gd name="connsiteY32" fmla="*/ 300382 h 584674"/>
                <a:gd name="connsiteX33" fmla="*/ 1722719 w 2088198"/>
                <a:gd name="connsiteY33" fmla="*/ 324697 h 584674"/>
                <a:gd name="connsiteX34" fmla="*/ 1958031 w 2088198"/>
                <a:gd name="connsiteY34" fmla="*/ 363161 h 584674"/>
                <a:gd name="connsiteX35" fmla="*/ 2073637 w 2088198"/>
                <a:gd name="connsiteY35" fmla="*/ 418962 h 584674"/>
                <a:gd name="connsiteX36" fmla="*/ 1857044 w 2088198"/>
                <a:gd name="connsiteY36" fmla="*/ 494270 h 584674"/>
                <a:gd name="connsiteX37" fmla="*/ 1372217 w 2088198"/>
                <a:gd name="connsiteY37" fmla="*/ 517816 h 584674"/>
                <a:gd name="connsiteX38" fmla="*/ 903809 w 2088198"/>
                <a:gd name="connsiteY38" fmla="*/ 476618 h 584674"/>
                <a:gd name="connsiteX39" fmla="*/ 751997 w 2088198"/>
                <a:gd name="connsiteY39" fmla="*/ 427191 h 584674"/>
                <a:gd name="connsiteX40" fmla="*/ 981811 w 2088198"/>
                <a:gd name="connsiteY40" fmla="*/ 373835 h 584674"/>
                <a:gd name="connsiteX41" fmla="*/ 1624031 w 2088198"/>
                <a:gd name="connsiteY41" fmla="*/ 388355 h 584674"/>
                <a:gd name="connsiteX42" fmla="*/ 1961645 w 2088198"/>
                <a:gd name="connsiteY42" fmla="*/ 422067 h 584674"/>
                <a:gd name="connsiteX43" fmla="*/ 2082996 w 2088198"/>
                <a:gd name="connsiteY43" fmla="*/ 480148 h 584674"/>
                <a:gd name="connsiteX44" fmla="*/ 1982496 w 2088198"/>
                <a:gd name="connsiteY44" fmla="*/ 538202 h 584674"/>
                <a:gd name="connsiteX45" fmla="*/ 1592422 w 2088198"/>
                <a:gd name="connsiteY45" fmla="*/ 582415 h 584674"/>
                <a:gd name="connsiteX46" fmla="*/ 1188466 w 2088198"/>
                <a:gd name="connsiteY46" fmla="*/ 572573 h 584674"/>
                <a:gd name="connsiteX47" fmla="*/ 859963 w 2088198"/>
                <a:gd name="connsiteY47" fmla="*/ 524107 h 584674"/>
                <a:gd name="connsiteX48" fmla="*/ 476617 w 2088198"/>
                <a:gd name="connsiteY48" fmla="*/ 427191 h 584674"/>
                <a:gd name="connsiteX49" fmla="*/ 0 w 2088198"/>
                <a:gd name="connsiteY49" fmla="*/ 285971 h 584674"/>
                <a:gd name="connsiteX0" fmla="*/ 540167 w 2088198"/>
                <a:gd name="connsiteY0" fmla="*/ 0 h 584674"/>
                <a:gd name="connsiteX1" fmla="*/ 1468689 w 2088198"/>
                <a:gd name="connsiteY1" fmla="*/ 10592 h 584674"/>
                <a:gd name="connsiteX2" fmla="*/ 1920593 w 2088198"/>
                <a:gd name="connsiteY2" fmla="*/ 49427 h 584674"/>
                <a:gd name="connsiteX3" fmla="*/ 2086527 w 2088198"/>
                <a:gd name="connsiteY3" fmla="*/ 116507 h 584674"/>
                <a:gd name="connsiteX4" fmla="*/ 1835861 w 2088198"/>
                <a:gd name="connsiteY4" fmla="*/ 208300 h 584674"/>
                <a:gd name="connsiteX5" fmla="*/ 1405140 w 2088198"/>
                <a:gd name="connsiteY5" fmla="*/ 236544 h 584674"/>
                <a:gd name="connsiteX6" fmla="*/ 776711 w 2088198"/>
                <a:gd name="connsiteY6" fmla="*/ 158873 h 584674"/>
                <a:gd name="connsiteX7" fmla="*/ 896748 w 2088198"/>
                <a:gd name="connsiteY7" fmla="*/ 81202 h 584674"/>
                <a:gd name="connsiteX8" fmla="*/ 1391018 w 2088198"/>
                <a:gd name="connsiteY8" fmla="*/ 56488 h 584674"/>
                <a:gd name="connsiteX9" fmla="*/ 1754660 w 2088198"/>
                <a:gd name="connsiteY9" fmla="*/ 74141 h 584674"/>
                <a:gd name="connsiteX10" fmla="*/ 2044161 w 2088198"/>
                <a:gd name="connsiteY10" fmla="*/ 123568 h 584674"/>
                <a:gd name="connsiteX11" fmla="*/ 2037100 w 2088198"/>
                <a:gd name="connsiteY11" fmla="*/ 208300 h 584674"/>
                <a:gd name="connsiteX12" fmla="*/ 1832331 w 2088198"/>
                <a:gd name="connsiteY12" fmla="*/ 268318 h 584674"/>
                <a:gd name="connsiteX13" fmla="*/ 1451037 w 2088198"/>
                <a:gd name="connsiteY13" fmla="*/ 296562 h 584674"/>
                <a:gd name="connsiteX14" fmla="*/ 917931 w 2088198"/>
                <a:gd name="connsiteY14" fmla="*/ 257727 h 584674"/>
                <a:gd name="connsiteX15" fmla="*/ 751997 w 2088198"/>
                <a:gd name="connsiteY15" fmla="*/ 204769 h 584674"/>
                <a:gd name="connsiteX16" fmla="*/ 1129761 w 2088198"/>
                <a:gd name="connsiteY16" fmla="*/ 137690 h 584674"/>
                <a:gd name="connsiteX17" fmla="*/ 1737007 w 2088198"/>
                <a:gd name="connsiteY17" fmla="*/ 144751 h 584674"/>
                <a:gd name="connsiteX18" fmla="*/ 2082996 w 2088198"/>
                <a:gd name="connsiteY18" fmla="*/ 225952 h 584674"/>
                <a:gd name="connsiteX19" fmla="*/ 1885288 w 2088198"/>
                <a:gd name="connsiteY19" fmla="*/ 321276 h 584674"/>
                <a:gd name="connsiteX20" fmla="*/ 1482811 w 2088198"/>
                <a:gd name="connsiteY20" fmla="*/ 360111 h 584674"/>
                <a:gd name="connsiteX21" fmla="*/ 928522 w 2088198"/>
                <a:gd name="connsiteY21" fmla="*/ 335398 h 584674"/>
                <a:gd name="connsiteX22" fmla="*/ 737875 w 2088198"/>
                <a:gd name="connsiteY22" fmla="*/ 275379 h 584674"/>
                <a:gd name="connsiteX23" fmla="*/ 1023846 w 2088198"/>
                <a:gd name="connsiteY23" fmla="*/ 211830 h 584674"/>
                <a:gd name="connsiteX24" fmla="*/ 1719355 w 2088198"/>
                <a:gd name="connsiteY24" fmla="*/ 204769 h 584674"/>
                <a:gd name="connsiteX25" fmla="*/ 2068874 w 2088198"/>
                <a:gd name="connsiteY25" fmla="*/ 289501 h 584674"/>
                <a:gd name="connsiteX26" fmla="*/ 1945389 w 2088198"/>
                <a:gd name="connsiteY26" fmla="*/ 402449 h 584674"/>
                <a:gd name="connsiteX27" fmla="*/ 1371151 w 2088198"/>
                <a:gd name="connsiteY27" fmla="*/ 436587 h 584674"/>
                <a:gd name="connsiteX28" fmla="*/ 946175 w 2088198"/>
                <a:gd name="connsiteY28" fmla="*/ 402477 h 584674"/>
                <a:gd name="connsiteX29" fmla="*/ 747069 w 2088198"/>
                <a:gd name="connsiteY29" fmla="*/ 343653 h 584674"/>
                <a:gd name="connsiteX30" fmla="*/ 838624 w 2088198"/>
                <a:gd name="connsiteY30" fmla="*/ 301713 h 584674"/>
                <a:gd name="connsiteX31" fmla="*/ 1006690 w 2088198"/>
                <a:gd name="connsiteY31" fmla="*/ 297703 h 584674"/>
                <a:gd name="connsiteX32" fmla="*/ 1378946 w 2088198"/>
                <a:gd name="connsiteY32" fmla="*/ 300382 h 584674"/>
                <a:gd name="connsiteX33" fmla="*/ 1722719 w 2088198"/>
                <a:gd name="connsiteY33" fmla="*/ 324697 h 584674"/>
                <a:gd name="connsiteX34" fmla="*/ 1958031 w 2088198"/>
                <a:gd name="connsiteY34" fmla="*/ 363161 h 584674"/>
                <a:gd name="connsiteX35" fmla="*/ 2073637 w 2088198"/>
                <a:gd name="connsiteY35" fmla="*/ 418962 h 584674"/>
                <a:gd name="connsiteX36" fmla="*/ 1857044 w 2088198"/>
                <a:gd name="connsiteY36" fmla="*/ 494270 h 584674"/>
                <a:gd name="connsiteX37" fmla="*/ 1372217 w 2088198"/>
                <a:gd name="connsiteY37" fmla="*/ 517816 h 584674"/>
                <a:gd name="connsiteX38" fmla="*/ 903809 w 2088198"/>
                <a:gd name="connsiteY38" fmla="*/ 476618 h 584674"/>
                <a:gd name="connsiteX39" fmla="*/ 751997 w 2088198"/>
                <a:gd name="connsiteY39" fmla="*/ 427191 h 584674"/>
                <a:gd name="connsiteX40" fmla="*/ 981811 w 2088198"/>
                <a:gd name="connsiteY40" fmla="*/ 373835 h 584674"/>
                <a:gd name="connsiteX41" fmla="*/ 1624031 w 2088198"/>
                <a:gd name="connsiteY41" fmla="*/ 388355 h 584674"/>
                <a:gd name="connsiteX42" fmla="*/ 1961645 w 2088198"/>
                <a:gd name="connsiteY42" fmla="*/ 422067 h 584674"/>
                <a:gd name="connsiteX43" fmla="*/ 2082996 w 2088198"/>
                <a:gd name="connsiteY43" fmla="*/ 480148 h 584674"/>
                <a:gd name="connsiteX44" fmla="*/ 1982496 w 2088198"/>
                <a:gd name="connsiteY44" fmla="*/ 538202 h 584674"/>
                <a:gd name="connsiteX45" fmla="*/ 1592422 w 2088198"/>
                <a:gd name="connsiteY45" fmla="*/ 582415 h 584674"/>
                <a:gd name="connsiteX46" fmla="*/ 1188466 w 2088198"/>
                <a:gd name="connsiteY46" fmla="*/ 572573 h 584674"/>
                <a:gd name="connsiteX47" fmla="*/ 859963 w 2088198"/>
                <a:gd name="connsiteY47" fmla="*/ 524107 h 584674"/>
                <a:gd name="connsiteX48" fmla="*/ 476617 w 2088198"/>
                <a:gd name="connsiteY48" fmla="*/ 427191 h 584674"/>
                <a:gd name="connsiteX49" fmla="*/ 0 w 2088198"/>
                <a:gd name="connsiteY49" fmla="*/ 285971 h 584674"/>
                <a:gd name="connsiteX0" fmla="*/ 540167 w 2088198"/>
                <a:gd name="connsiteY0" fmla="*/ 0 h 584674"/>
                <a:gd name="connsiteX1" fmla="*/ 1468689 w 2088198"/>
                <a:gd name="connsiteY1" fmla="*/ 10592 h 584674"/>
                <a:gd name="connsiteX2" fmla="*/ 1920593 w 2088198"/>
                <a:gd name="connsiteY2" fmla="*/ 49427 h 584674"/>
                <a:gd name="connsiteX3" fmla="*/ 2086527 w 2088198"/>
                <a:gd name="connsiteY3" fmla="*/ 116507 h 584674"/>
                <a:gd name="connsiteX4" fmla="*/ 1835861 w 2088198"/>
                <a:gd name="connsiteY4" fmla="*/ 208300 h 584674"/>
                <a:gd name="connsiteX5" fmla="*/ 1405140 w 2088198"/>
                <a:gd name="connsiteY5" fmla="*/ 236544 h 584674"/>
                <a:gd name="connsiteX6" fmla="*/ 776711 w 2088198"/>
                <a:gd name="connsiteY6" fmla="*/ 158873 h 584674"/>
                <a:gd name="connsiteX7" fmla="*/ 896748 w 2088198"/>
                <a:gd name="connsiteY7" fmla="*/ 81202 h 584674"/>
                <a:gd name="connsiteX8" fmla="*/ 1391018 w 2088198"/>
                <a:gd name="connsiteY8" fmla="*/ 56488 h 584674"/>
                <a:gd name="connsiteX9" fmla="*/ 1754660 w 2088198"/>
                <a:gd name="connsiteY9" fmla="*/ 74141 h 584674"/>
                <a:gd name="connsiteX10" fmla="*/ 2044161 w 2088198"/>
                <a:gd name="connsiteY10" fmla="*/ 123568 h 584674"/>
                <a:gd name="connsiteX11" fmla="*/ 2037100 w 2088198"/>
                <a:gd name="connsiteY11" fmla="*/ 208300 h 584674"/>
                <a:gd name="connsiteX12" fmla="*/ 1832331 w 2088198"/>
                <a:gd name="connsiteY12" fmla="*/ 268318 h 584674"/>
                <a:gd name="connsiteX13" fmla="*/ 1451037 w 2088198"/>
                <a:gd name="connsiteY13" fmla="*/ 296562 h 584674"/>
                <a:gd name="connsiteX14" fmla="*/ 917931 w 2088198"/>
                <a:gd name="connsiteY14" fmla="*/ 257727 h 584674"/>
                <a:gd name="connsiteX15" fmla="*/ 751997 w 2088198"/>
                <a:gd name="connsiteY15" fmla="*/ 204769 h 584674"/>
                <a:gd name="connsiteX16" fmla="*/ 1129761 w 2088198"/>
                <a:gd name="connsiteY16" fmla="*/ 137690 h 584674"/>
                <a:gd name="connsiteX17" fmla="*/ 1737007 w 2088198"/>
                <a:gd name="connsiteY17" fmla="*/ 144751 h 584674"/>
                <a:gd name="connsiteX18" fmla="*/ 2082996 w 2088198"/>
                <a:gd name="connsiteY18" fmla="*/ 225952 h 584674"/>
                <a:gd name="connsiteX19" fmla="*/ 1885288 w 2088198"/>
                <a:gd name="connsiteY19" fmla="*/ 321276 h 584674"/>
                <a:gd name="connsiteX20" fmla="*/ 1482811 w 2088198"/>
                <a:gd name="connsiteY20" fmla="*/ 360111 h 584674"/>
                <a:gd name="connsiteX21" fmla="*/ 928522 w 2088198"/>
                <a:gd name="connsiteY21" fmla="*/ 335398 h 584674"/>
                <a:gd name="connsiteX22" fmla="*/ 737875 w 2088198"/>
                <a:gd name="connsiteY22" fmla="*/ 275379 h 584674"/>
                <a:gd name="connsiteX23" fmla="*/ 1023846 w 2088198"/>
                <a:gd name="connsiteY23" fmla="*/ 211830 h 584674"/>
                <a:gd name="connsiteX24" fmla="*/ 1719355 w 2088198"/>
                <a:gd name="connsiteY24" fmla="*/ 204769 h 584674"/>
                <a:gd name="connsiteX25" fmla="*/ 2068874 w 2088198"/>
                <a:gd name="connsiteY25" fmla="*/ 289501 h 584674"/>
                <a:gd name="connsiteX26" fmla="*/ 1945389 w 2088198"/>
                <a:gd name="connsiteY26" fmla="*/ 402449 h 584674"/>
                <a:gd name="connsiteX27" fmla="*/ 1371151 w 2088198"/>
                <a:gd name="connsiteY27" fmla="*/ 436587 h 584674"/>
                <a:gd name="connsiteX28" fmla="*/ 946175 w 2088198"/>
                <a:gd name="connsiteY28" fmla="*/ 402477 h 584674"/>
                <a:gd name="connsiteX29" fmla="*/ 747069 w 2088198"/>
                <a:gd name="connsiteY29" fmla="*/ 343653 h 584674"/>
                <a:gd name="connsiteX30" fmla="*/ 838624 w 2088198"/>
                <a:gd name="connsiteY30" fmla="*/ 301713 h 584674"/>
                <a:gd name="connsiteX31" fmla="*/ 1006690 w 2088198"/>
                <a:gd name="connsiteY31" fmla="*/ 297703 h 584674"/>
                <a:gd name="connsiteX32" fmla="*/ 1378946 w 2088198"/>
                <a:gd name="connsiteY32" fmla="*/ 300382 h 584674"/>
                <a:gd name="connsiteX33" fmla="*/ 1722719 w 2088198"/>
                <a:gd name="connsiteY33" fmla="*/ 324697 h 584674"/>
                <a:gd name="connsiteX34" fmla="*/ 1958031 w 2088198"/>
                <a:gd name="connsiteY34" fmla="*/ 363161 h 584674"/>
                <a:gd name="connsiteX35" fmla="*/ 2073637 w 2088198"/>
                <a:gd name="connsiteY35" fmla="*/ 418962 h 584674"/>
                <a:gd name="connsiteX36" fmla="*/ 1857044 w 2088198"/>
                <a:gd name="connsiteY36" fmla="*/ 494270 h 584674"/>
                <a:gd name="connsiteX37" fmla="*/ 1372217 w 2088198"/>
                <a:gd name="connsiteY37" fmla="*/ 517816 h 584674"/>
                <a:gd name="connsiteX38" fmla="*/ 903809 w 2088198"/>
                <a:gd name="connsiteY38" fmla="*/ 476618 h 584674"/>
                <a:gd name="connsiteX39" fmla="*/ 751997 w 2088198"/>
                <a:gd name="connsiteY39" fmla="*/ 427191 h 584674"/>
                <a:gd name="connsiteX40" fmla="*/ 981811 w 2088198"/>
                <a:gd name="connsiteY40" fmla="*/ 373835 h 584674"/>
                <a:gd name="connsiteX41" fmla="*/ 1624031 w 2088198"/>
                <a:gd name="connsiteY41" fmla="*/ 388355 h 584674"/>
                <a:gd name="connsiteX42" fmla="*/ 1961645 w 2088198"/>
                <a:gd name="connsiteY42" fmla="*/ 422067 h 584674"/>
                <a:gd name="connsiteX43" fmla="*/ 2082996 w 2088198"/>
                <a:gd name="connsiteY43" fmla="*/ 480148 h 584674"/>
                <a:gd name="connsiteX44" fmla="*/ 1982496 w 2088198"/>
                <a:gd name="connsiteY44" fmla="*/ 538202 h 584674"/>
                <a:gd name="connsiteX45" fmla="*/ 1592422 w 2088198"/>
                <a:gd name="connsiteY45" fmla="*/ 582415 h 584674"/>
                <a:gd name="connsiteX46" fmla="*/ 1188466 w 2088198"/>
                <a:gd name="connsiteY46" fmla="*/ 572573 h 584674"/>
                <a:gd name="connsiteX47" fmla="*/ 859963 w 2088198"/>
                <a:gd name="connsiteY47" fmla="*/ 524107 h 584674"/>
                <a:gd name="connsiteX48" fmla="*/ 476617 w 2088198"/>
                <a:gd name="connsiteY48" fmla="*/ 427191 h 584674"/>
                <a:gd name="connsiteX49" fmla="*/ 0 w 2088198"/>
                <a:gd name="connsiteY49" fmla="*/ 285971 h 584674"/>
                <a:gd name="connsiteX0" fmla="*/ 540167 w 2088198"/>
                <a:gd name="connsiteY0" fmla="*/ 0 h 584674"/>
                <a:gd name="connsiteX1" fmla="*/ 1468689 w 2088198"/>
                <a:gd name="connsiteY1" fmla="*/ 10592 h 584674"/>
                <a:gd name="connsiteX2" fmla="*/ 1920593 w 2088198"/>
                <a:gd name="connsiteY2" fmla="*/ 49427 h 584674"/>
                <a:gd name="connsiteX3" fmla="*/ 2086527 w 2088198"/>
                <a:gd name="connsiteY3" fmla="*/ 116507 h 584674"/>
                <a:gd name="connsiteX4" fmla="*/ 1835861 w 2088198"/>
                <a:gd name="connsiteY4" fmla="*/ 208300 h 584674"/>
                <a:gd name="connsiteX5" fmla="*/ 1405140 w 2088198"/>
                <a:gd name="connsiteY5" fmla="*/ 236544 h 584674"/>
                <a:gd name="connsiteX6" fmla="*/ 776711 w 2088198"/>
                <a:gd name="connsiteY6" fmla="*/ 158873 h 584674"/>
                <a:gd name="connsiteX7" fmla="*/ 896748 w 2088198"/>
                <a:gd name="connsiteY7" fmla="*/ 81202 h 584674"/>
                <a:gd name="connsiteX8" fmla="*/ 1391018 w 2088198"/>
                <a:gd name="connsiteY8" fmla="*/ 56488 h 584674"/>
                <a:gd name="connsiteX9" fmla="*/ 1754660 w 2088198"/>
                <a:gd name="connsiteY9" fmla="*/ 74141 h 584674"/>
                <a:gd name="connsiteX10" fmla="*/ 2044161 w 2088198"/>
                <a:gd name="connsiteY10" fmla="*/ 123568 h 584674"/>
                <a:gd name="connsiteX11" fmla="*/ 2037100 w 2088198"/>
                <a:gd name="connsiteY11" fmla="*/ 208300 h 584674"/>
                <a:gd name="connsiteX12" fmla="*/ 1832331 w 2088198"/>
                <a:gd name="connsiteY12" fmla="*/ 268318 h 584674"/>
                <a:gd name="connsiteX13" fmla="*/ 1451037 w 2088198"/>
                <a:gd name="connsiteY13" fmla="*/ 296562 h 584674"/>
                <a:gd name="connsiteX14" fmla="*/ 917931 w 2088198"/>
                <a:gd name="connsiteY14" fmla="*/ 257727 h 584674"/>
                <a:gd name="connsiteX15" fmla="*/ 751997 w 2088198"/>
                <a:gd name="connsiteY15" fmla="*/ 204769 h 584674"/>
                <a:gd name="connsiteX16" fmla="*/ 1129761 w 2088198"/>
                <a:gd name="connsiteY16" fmla="*/ 137690 h 584674"/>
                <a:gd name="connsiteX17" fmla="*/ 1737007 w 2088198"/>
                <a:gd name="connsiteY17" fmla="*/ 144751 h 584674"/>
                <a:gd name="connsiteX18" fmla="*/ 2082996 w 2088198"/>
                <a:gd name="connsiteY18" fmla="*/ 225952 h 584674"/>
                <a:gd name="connsiteX19" fmla="*/ 1885288 w 2088198"/>
                <a:gd name="connsiteY19" fmla="*/ 321276 h 584674"/>
                <a:gd name="connsiteX20" fmla="*/ 1482811 w 2088198"/>
                <a:gd name="connsiteY20" fmla="*/ 360111 h 584674"/>
                <a:gd name="connsiteX21" fmla="*/ 928522 w 2088198"/>
                <a:gd name="connsiteY21" fmla="*/ 335398 h 584674"/>
                <a:gd name="connsiteX22" fmla="*/ 737875 w 2088198"/>
                <a:gd name="connsiteY22" fmla="*/ 275379 h 584674"/>
                <a:gd name="connsiteX23" fmla="*/ 1023846 w 2088198"/>
                <a:gd name="connsiteY23" fmla="*/ 211830 h 584674"/>
                <a:gd name="connsiteX24" fmla="*/ 1719355 w 2088198"/>
                <a:gd name="connsiteY24" fmla="*/ 204769 h 584674"/>
                <a:gd name="connsiteX25" fmla="*/ 2068874 w 2088198"/>
                <a:gd name="connsiteY25" fmla="*/ 289501 h 584674"/>
                <a:gd name="connsiteX26" fmla="*/ 1945389 w 2088198"/>
                <a:gd name="connsiteY26" fmla="*/ 402449 h 584674"/>
                <a:gd name="connsiteX27" fmla="*/ 1371151 w 2088198"/>
                <a:gd name="connsiteY27" fmla="*/ 436587 h 584674"/>
                <a:gd name="connsiteX28" fmla="*/ 946175 w 2088198"/>
                <a:gd name="connsiteY28" fmla="*/ 402477 h 584674"/>
                <a:gd name="connsiteX29" fmla="*/ 747069 w 2088198"/>
                <a:gd name="connsiteY29" fmla="*/ 343653 h 584674"/>
                <a:gd name="connsiteX30" fmla="*/ 831480 w 2088198"/>
                <a:gd name="connsiteY30" fmla="*/ 306412 h 584674"/>
                <a:gd name="connsiteX31" fmla="*/ 1006690 w 2088198"/>
                <a:gd name="connsiteY31" fmla="*/ 297703 h 584674"/>
                <a:gd name="connsiteX32" fmla="*/ 1378946 w 2088198"/>
                <a:gd name="connsiteY32" fmla="*/ 300382 h 584674"/>
                <a:gd name="connsiteX33" fmla="*/ 1722719 w 2088198"/>
                <a:gd name="connsiteY33" fmla="*/ 324697 h 584674"/>
                <a:gd name="connsiteX34" fmla="*/ 1958031 w 2088198"/>
                <a:gd name="connsiteY34" fmla="*/ 363161 h 584674"/>
                <a:gd name="connsiteX35" fmla="*/ 2073637 w 2088198"/>
                <a:gd name="connsiteY35" fmla="*/ 418962 h 584674"/>
                <a:gd name="connsiteX36" fmla="*/ 1857044 w 2088198"/>
                <a:gd name="connsiteY36" fmla="*/ 494270 h 584674"/>
                <a:gd name="connsiteX37" fmla="*/ 1372217 w 2088198"/>
                <a:gd name="connsiteY37" fmla="*/ 517816 h 584674"/>
                <a:gd name="connsiteX38" fmla="*/ 903809 w 2088198"/>
                <a:gd name="connsiteY38" fmla="*/ 476618 h 584674"/>
                <a:gd name="connsiteX39" fmla="*/ 751997 w 2088198"/>
                <a:gd name="connsiteY39" fmla="*/ 427191 h 584674"/>
                <a:gd name="connsiteX40" fmla="*/ 981811 w 2088198"/>
                <a:gd name="connsiteY40" fmla="*/ 373835 h 584674"/>
                <a:gd name="connsiteX41" fmla="*/ 1624031 w 2088198"/>
                <a:gd name="connsiteY41" fmla="*/ 388355 h 584674"/>
                <a:gd name="connsiteX42" fmla="*/ 1961645 w 2088198"/>
                <a:gd name="connsiteY42" fmla="*/ 422067 h 584674"/>
                <a:gd name="connsiteX43" fmla="*/ 2082996 w 2088198"/>
                <a:gd name="connsiteY43" fmla="*/ 480148 h 584674"/>
                <a:gd name="connsiteX44" fmla="*/ 1982496 w 2088198"/>
                <a:gd name="connsiteY44" fmla="*/ 538202 h 584674"/>
                <a:gd name="connsiteX45" fmla="*/ 1592422 w 2088198"/>
                <a:gd name="connsiteY45" fmla="*/ 582415 h 584674"/>
                <a:gd name="connsiteX46" fmla="*/ 1188466 w 2088198"/>
                <a:gd name="connsiteY46" fmla="*/ 572573 h 584674"/>
                <a:gd name="connsiteX47" fmla="*/ 859963 w 2088198"/>
                <a:gd name="connsiteY47" fmla="*/ 524107 h 584674"/>
                <a:gd name="connsiteX48" fmla="*/ 476617 w 2088198"/>
                <a:gd name="connsiteY48" fmla="*/ 427191 h 584674"/>
                <a:gd name="connsiteX49" fmla="*/ 0 w 2088198"/>
                <a:gd name="connsiteY49" fmla="*/ 285971 h 584674"/>
                <a:gd name="connsiteX0" fmla="*/ 540167 w 2088198"/>
                <a:gd name="connsiteY0" fmla="*/ 0 h 584674"/>
                <a:gd name="connsiteX1" fmla="*/ 1468689 w 2088198"/>
                <a:gd name="connsiteY1" fmla="*/ 10592 h 584674"/>
                <a:gd name="connsiteX2" fmla="*/ 1920593 w 2088198"/>
                <a:gd name="connsiteY2" fmla="*/ 49427 h 584674"/>
                <a:gd name="connsiteX3" fmla="*/ 2086527 w 2088198"/>
                <a:gd name="connsiteY3" fmla="*/ 116507 h 584674"/>
                <a:gd name="connsiteX4" fmla="*/ 1835861 w 2088198"/>
                <a:gd name="connsiteY4" fmla="*/ 208300 h 584674"/>
                <a:gd name="connsiteX5" fmla="*/ 1405140 w 2088198"/>
                <a:gd name="connsiteY5" fmla="*/ 236544 h 584674"/>
                <a:gd name="connsiteX6" fmla="*/ 776711 w 2088198"/>
                <a:gd name="connsiteY6" fmla="*/ 158873 h 584674"/>
                <a:gd name="connsiteX7" fmla="*/ 896748 w 2088198"/>
                <a:gd name="connsiteY7" fmla="*/ 81202 h 584674"/>
                <a:gd name="connsiteX8" fmla="*/ 1391018 w 2088198"/>
                <a:gd name="connsiteY8" fmla="*/ 56488 h 584674"/>
                <a:gd name="connsiteX9" fmla="*/ 1754660 w 2088198"/>
                <a:gd name="connsiteY9" fmla="*/ 74141 h 584674"/>
                <a:gd name="connsiteX10" fmla="*/ 2044161 w 2088198"/>
                <a:gd name="connsiteY10" fmla="*/ 123568 h 584674"/>
                <a:gd name="connsiteX11" fmla="*/ 2037100 w 2088198"/>
                <a:gd name="connsiteY11" fmla="*/ 208300 h 584674"/>
                <a:gd name="connsiteX12" fmla="*/ 1832331 w 2088198"/>
                <a:gd name="connsiteY12" fmla="*/ 268318 h 584674"/>
                <a:gd name="connsiteX13" fmla="*/ 1451037 w 2088198"/>
                <a:gd name="connsiteY13" fmla="*/ 296562 h 584674"/>
                <a:gd name="connsiteX14" fmla="*/ 917931 w 2088198"/>
                <a:gd name="connsiteY14" fmla="*/ 257727 h 584674"/>
                <a:gd name="connsiteX15" fmla="*/ 751997 w 2088198"/>
                <a:gd name="connsiteY15" fmla="*/ 204769 h 584674"/>
                <a:gd name="connsiteX16" fmla="*/ 1129761 w 2088198"/>
                <a:gd name="connsiteY16" fmla="*/ 137690 h 584674"/>
                <a:gd name="connsiteX17" fmla="*/ 1737007 w 2088198"/>
                <a:gd name="connsiteY17" fmla="*/ 144751 h 584674"/>
                <a:gd name="connsiteX18" fmla="*/ 2082996 w 2088198"/>
                <a:gd name="connsiteY18" fmla="*/ 225952 h 584674"/>
                <a:gd name="connsiteX19" fmla="*/ 1885288 w 2088198"/>
                <a:gd name="connsiteY19" fmla="*/ 321276 h 584674"/>
                <a:gd name="connsiteX20" fmla="*/ 1482811 w 2088198"/>
                <a:gd name="connsiteY20" fmla="*/ 360111 h 584674"/>
                <a:gd name="connsiteX21" fmla="*/ 928522 w 2088198"/>
                <a:gd name="connsiteY21" fmla="*/ 335398 h 584674"/>
                <a:gd name="connsiteX22" fmla="*/ 737875 w 2088198"/>
                <a:gd name="connsiteY22" fmla="*/ 275379 h 584674"/>
                <a:gd name="connsiteX23" fmla="*/ 1023846 w 2088198"/>
                <a:gd name="connsiteY23" fmla="*/ 211830 h 584674"/>
                <a:gd name="connsiteX24" fmla="*/ 1719355 w 2088198"/>
                <a:gd name="connsiteY24" fmla="*/ 204769 h 584674"/>
                <a:gd name="connsiteX25" fmla="*/ 2068874 w 2088198"/>
                <a:gd name="connsiteY25" fmla="*/ 289501 h 584674"/>
                <a:gd name="connsiteX26" fmla="*/ 1945389 w 2088198"/>
                <a:gd name="connsiteY26" fmla="*/ 402449 h 584674"/>
                <a:gd name="connsiteX27" fmla="*/ 1371151 w 2088198"/>
                <a:gd name="connsiteY27" fmla="*/ 436587 h 584674"/>
                <a:gd name="connsiteX28" fmla="*/ 946175 w 2088198"/>
                <a:gd name="connsiteY28" fmla="*/ 402477 h 584674"/>
                <a:gd name="connsiteX29" fmla="*/ 747069 w 2088198"/>
                <a:gd name="connsiteY29" fmla="*/ 348351 h 584674"/>
                <a:gd name="connsiteX30" fmla="*/ 831480 w 2088198"/>
                <a:gd name="connsiteY30" fmla="*/ 306412 h 584674"/>
                <a:gd name="connsiteX31" fmla="*/ 1006690 w 2088198"/>
                <a:gd name="connsiteY31" fmla="*/ 297703 h 584674"/>
                <a:gd name="connsiteX32" fmla="*/ 1378946 w 2088198"/>
                <a:gd name="connsiteY32" fmla="*/ 300382 h 584674"/>
                <a:gd name="connsiteX33" fmla="*/ 1722719 w 2088198"/>
                <a:gd name="connsiteY33" fmla="*/ 324697 h 584674"/>
                <a:gd name="connsiteX34" fmla="*/ 1958031 w 2088198"/>
                <a:gd name="connsiteY34" fmla="*/ 363161 h 584674"/>
                <a:gd name="connsiteX35" fmla="*/ 2073637 w 2088198"/>
                <a:gd name="connsiteY35" fmla="*/ 418962 h 584674"/>
                <a:gd name="connsiteX36" fmla="*/ 1857044 w 2088198"/>
                <a:gd name="connsiteY36" fmla="*/ 494270 h 584674"/>
                <a:gd name="connsiteX37" fmla="*/ 1372217 w 2088198"/>
                <a:gd name="connsiteY37" fmla="*/ 517816 h 584674"/>
                <a:gd name="connsiteX38" fmla="*/ 903809 w 2088198"/>
                <a:gd name="connsiteY38" fmla="*/ 476618 h 584674"/>
                <a:gd name="connsiteX39" fmla="*/ 751997 w 2088198"/>
                <a:gd name="connsiteY39" fmla="*/ 427191 h 584674"/>
                <a:gd name="connsiteX40" fmla="*/ 981811 w 2088198"/>
                <a:gd name="connsiteY40" fmla="*/ 373835 h 584674"/>
                <a:gd name="connsiteX41" fmla="*/ 1624031 w 2088198"/>
                <a:gd name="connsiteY41" fmla="*/ 388355 h 584674"/>
                <a:gd name="connsiteX42" fmla="*/ 1961645 w 2088198"/>
                <a:gd name="connsiteY42" fmla="*/ 422067 h 584674"/>
                <a:gd name="connsiteX43" fmla="*/ 2082996 w 2088198"/>
                <a:gd name="connsiteY43" fmla="*/ 480148 h 584674"/>
                <a:gd name="connsiteX44" fmla="*/ 1982496 w 2088198"/>
                <a:gd name="connsiteY44" fmla="*/ 538202 h 584674"/>
                <a:gd name="connsiteX45" fmla="*/ 1592422 w 2088198"/>
                <a:gd name="connsiteY45" fmla="*/ 582415 h 584674"/>
                <a:gd name="connsiteX46" fmla="*/ 1188466 w 2088198"/>
                <a:gd name="connsiteY46" fmla="*/ 572573 h 584674"/>
                <a:gd name="connsiteX47" fmla="*/ 859963 w 2088198"/>
                <a:gd name="connsiteY47" fmla="*/ 524107 h 584674"/>
                <a:gd name="connsiteX48" fmla="*/ 476617 w 2088198"/>
                <a:gd name="connsiteY48" fmla="*/ 427191 h 584674"/>
                <a:gd name="connsiteX49" fmla="*/ 0 w 2088198"/>
                <a:gd name="connsiteY49" fmla="*/ 285971 h 584674"/>
                <a:gd name="connsiteX0" fmla="*/ 540167 w 2088198"/>
                <a:gd name="connsiteY0" fmla="*/ 0 h 584674"/>
                <a:gd name="connsiteX1" fmla="*/ 1468689 w 2088198"/>
                <a:gd name="connsiteY1" fmla="*/ 10592 h 584674"/>
                <a:gd name="connsiteX2" fmla="*/ 1920593 w 2088198"/>
                <a:gd name="connsiteY2" fmla="*/ 49427 h 584674"/>
                <a:gd name="connsiteX3" fmla="*/ 2086527 w 2088198"/>
                <a:gd name="connsiteY3" fmla="*/ 116507 h 584674"/>
                <a:gd name="connsiteX4" fmla="*/ 1835861 w 2088198"/>
                <a:gd name="connsiteY4" fmla="*/ 208300 h 584674"/>
                <a:gd name="connsiteX5" fmla="*/ 1405140 w 2088198"/>
                <a:gd name="connsiteY5" fmla="*/ 236544 h 584674"/>
                <a:gd name="connsiteX6" fmla="*/ 776711 w 2088198"/>
                <a:gd name="connsiteY6" fmla="*/ 158873 h 584674"/>
                <a:gd name="connsiteX7" fmla="*/ 896748 w 2088198"/>
                <a:gd name="connsiteY7" fmla="*/ 81202 h 584674"/>
                <a:gd name="connsiteX8" fmla="*/ 1391018 w 2088198"/>
                <a:gd name="connsiteY8" fmla="*/ 56488 h 584674"/>
                <a:gd name="connsiteX9" fmla="*/ 1754660 w 2088198"/>
                <a:gd name="connsiteY9" fmla="*/ 74141 h 584674"/>
                <a:gd name="connsiteX10" fmla="*/ 2044161 w 2088198"/>
                <a:gd name="connsiteY10" fmla="*/ 123568 h 584674"/>
                <a:gd name="connsiteX11" fmla="*/ 2037100 w 2088198"/>
                <a:gd name="connsiteY11" fmla="*/ 208300 h 584674"/>
                <a:gd name="connsiteX12" fmla="*/ 1832331 w 2088198"/>
                <a:gd name="connsiteY12" fmla="*/ 268318 h 584674"/>
                <a:gd name="connsiteX13" fmla="*/ 1451037 w 2088198"/>
                <a:gd name="connsiteY13" fmla="*/ 296562 h 584674"/>
                <a:gd name="connsiteX14" fmla="*/ 917931 w 2088198"/>
                <a:gd name="connsiteY14" fmla="*/ 257727 h 584674"/>
                <a:gd name="connsiteX15" fmla="*/ 751997 w 2088198"/>
                <a:gd name="connsiteY15" fmla="*/ 204769 h 584674"/>
                <a:gd name="connsiteX16" fmla="*/ 1129761 w 2088198"/>
                <a:gd name="connsiteY16" fmla="*/ 137690 h 584674"/>
                <a:gd name="connsiteX17" fmla="*/ 1737007 w 2088198"/>
                <a:gd name="connsiteY17" fmla="*/ 144751 h 584674"/>
                <a:gd name="connsiteX18" fmla="*/ 2082996 w 2088198"/>
                <a:gd name="connsiteY18" fmla="*/ 225952 h 584674"/>
                <a:gd name="connsiteX19" fmla="*/ 1885288 w 2088198"/>
                <a:gd name="connsiteY19" fmla="*/ 321276 h 584674"/>
                <a:gd name="connsiteX20" fmla="*/ 1482811 w 2088198"/>
                <a:gd name="connsiteY20" fmla="*/ 360111 h 584674"/>
                <a:gd name="connsiteX21" fmla="*/ 928522 w 2088198"/>
                <a:gd name="connsiteY21" fmla="*/ 335398 h 584674"/>
                <a:gd name="connsiteX22" fmla="*/ 737875 w 2088198"/>
                <a:gd name="connsiteY22" fmla="*/ 275379 h 584674"/>
                <a:gd name="connsiteX23" fmla="*/ 1023846 w 2088198"/>
                <a:gd name="connsiteY23" fmla="*/ 211830 h 584674"/>
                <a:gd name="connsiteX24" fmla="*/ 1719355 w 2088198"/>
                <a:gd name="connsiteY24" fmla="*/ 204769 h 584674"/>
                <a:gd name="connsiteX25" fmla="*/ 2068874 w 2088198"/>
                <a:gd name="connsiteY25" fmla="*/ 289501 h 584674"/>
                <a:gd name="connsiteX26" fmla="*/ 1945389 w 2088198"/>
                <a:gd name="connsiteY26" fmla="*/ 402449 h 584674"/>
                <a:gd name="connsiteX27" fmla="*/ 1371151 w 2088198"/>
                <a:gd name="connsiteY27" fmla="*/ 436587 h 584674"/>
                <a:gd name="connsiteX28" fmla="*/ 946175 w 2088198"/>
                <a:gd name="connsiteY28" fmla="*/ 402477 h 584674"/>
                <a:gd name="connsiteX29" fmla="*/ 747069 w 2088198"/>
                <a:gd name="connsiteY29" fmla="*/ 348351 h 584674"/>
                <a:gd name="connsiteX30" fmla="*/ 831480 w 2088198"/>
                <a:gd name="connsiteY30" fmla="*/ 306412 h 584674"/>
                <a:gd name="connsiteX31" fmla="*/ 1006690 w 2088198"/>
                <a:gd name="connsiteY31" fmla="*/ 297703 h 584674"/>
                <a:gd name="connsiteX32" fmla="*/ 1378946 w 2088198"/>
                <a:gd name="connsiteY32" fmla="*/ 300382 h 584674"/>
                <a:gd name="connsiteX33" fmla="*/ 1722719 w 2088198"/>
                <a:gd name="connsiteY33" fmla="*/ 324697 h 584674"/>
                <a:gd name="connsiteX34" fmla="*/ 1958031 w 2088198"/>
                <a:gd name="connsiteY34" fmla="*/ 363161 h 584674"/>
                <a:gd name="connsiteX35" fmla="*/ 2073637 w 2088198"/>
                <a:gd name="connsiteY35" fmla="*/ 418962 h 584674"/>
                <a:gd name="connsiteX36" fmla="*/ 1857044 w 2088198"/>
                <a:gd name="connsiteY36" fmla="*/ 494270 h 584674"/>
                <a:gd name="connsiteX37" fmla="*/ 1372217 w 2088198"/>
                <a:gd name="connsiteY37" fmla="*/ 517816 h 584674"/>
                <a:gd name="connsiteX38" fmla="*/ 903809 w 2088198"/>
                <a:gd name="connsiteY38" fmla="*/ 476618 h 584674"/>
                <a:gd name="connsiteX39" fmla="*/ 751997 w 2088198"/>
                <a:gd name="connsiteY39" fmla="*/ 427191 h 584674"/>
                <a:gd name="connsiteX40" fmla="*/ 981811 w 2088198"/>
                <a:gd name="connsiteY40" fmla="*/ 373835 h 584674"/>
                <a:gd name="connsiteX41" fmla="*/ 1624031 w 2088198"/>
                <a:gd name="connsiteY41" fmla="*/ 388355 h 584674"/>
                <a:gd name="connsiteX42" fmla="*/ 1961645 w 2088198"/>
                <a:gd name="connsiteY42" fmla="*/ 422067 h 584674"/>
                <a:gd name="connsiteX43" fmla="*/ 2082996 w 2088198"/>
                <a:gd name="connsiteY43" fmla="*/ 480148 h 584674"/>
                <a:gd name="connsiteX44" fmla="*/ 1982496 w 2088198"/>
                <a:gd name="connsiteY44" fmla="*/ 538202 h 584674"/>
                <a:gd name="connsiteX45" fmla="*/ 1592422 w 2088198"/>
                <a:gd name="connsiteY45" fmla="*/ 582415 h 584674"/>
                <a:gd name="connsiteX46" fmla="*/ 1188466 w 2088198"/>
                <a:gd name="connsiteY46" fmla="*/ 572573 h 584674"/>
                <a:gd name="connsiteX47" fmla="*/ 859963 w 2088198"/>
                <a:gd name="connsiteY47" fmla="*/ 524107 h 584674"/>
                <a:gd name="connsiteX48" fmla="*/ 476617 w 2088198"/>
                <a:gd name="connsiteY48" fmla="*/ 427191 h 584674"/>
                <a:gd name="connsiteX49" fmla="*/ 0 w 2088198"/>
                <a:gd name="connsiteY49" fmla="*/ 285971 h 584674"/>
                <a:gd name="connsiteX0" fmla="*/ 540167 w 2088198"/>
                <a:gd name="connsiteY0" fmla="*/ 0 h 584674"/>
                <a:gd name="connsiteX1" fmla="*/ 1468689 w 2088198"/>
                <a:gd name="connsiteY1" fmla="*/ 10592 h 584674"/>
                <a:gd name="connsiteX2" fmla="*/ 1920593 w 2088198"/>
                <a:gd name="connsiteY2" fmla="*/ 49427 h 584674"/>
                <a:gd name="connsiteX3" fmla="*/ 2086527 w 2088198"/>
                <a:gd name="connsiteY3" fmla="*/ 116507 h 584674"/>
                <a:gd name="connsiteX4" fmla="*/ 1835861 w 2088198"/>
                <a:gd name="connsiteY4" fmla="*/ 208300 h 584674"/>
                <a:gd name="connsiteX5" fmla="*/ 1405140 w 2088198"/>
                <a:gd name="connsiteY5" fmla="*/ 236544 h 584674"/>
                <a:gd name="connsiteX6" fmla="*/ 776711 w 2088198"/>
                <a:gd name="connsiteY6" fmla="*/ 158873 h 584674"/>
                <a:gd name="connsiteX7" fmla="*/ 896748 w 2088198"/>
                <a:gd name="connsiteY7" fmla="*/ 81202 h 584674"/>
                <a:gd name="connsiteX8" fmla="*/ 1391018 w 2088198"/>
                <a:gd name="connsiteY8" fmla="*/ 56488 h 584674"/>
                <a:gd name="connsiteX9" fmla="*/ 1754660 w 2088198"/>
                <a:gd name="connsiteY9" fmla="*/ 74141 h 584674"/>
                <a:gd name="connsiteX10" fmla="*/ 2044161 w 2088198"/>
                <a:gd name="connsiteY10" fmla="*/ 123568 h 584674"/>
                <a:gd name="connsiteX11" fmla="*/ 2037100 w 2088198"/>
                <a:gd name="connsiteY11" fmla="*/ 208300 h 584674"/>
                <a:gd name="connsiteX12" fmla="*/ 1832331 w 2088198"/>
                <a:gd name="connsiteY12" fmla="*/ 268318 h 584674"/>
                <a:gd name="connsiteX13" fmla="*/ 1451037 w 2088198"/>
                <a:gd name="connsiteY13" fmla="*/ 296562 h 584674"/>
                <a:gd name="connsiteX14" fmla="*/ 917931 w 2088198"/>
                <a:gd name="connsiteY14" fmla="*/ 257727 h 584674"/>
                <a:gd name="connsiteX15" fmla="*/ 751997 w 2088198"/>
                <a:gd name="connsiteY15" fmla="*/ 204769 h 584674"/>
                <a:gd name="connsiteX16" fmla="*/ 1129761 w 2088198"/>
                <a:gd name="connsiteY16" fmla="*/ 137690 h 584674"/>
                <a:gd name="connsiteX17" fmla="*/ 1737007 w 2088198"/>
                <a:gd name="connsiteY17" fmla="*/ 144751 h 584674"/>
                <a:gd name="connsiteX18" fmla="*/ 2082996 w 2088198"/>
                <a:gd name="connsiteY18" fmla="*/ 225952 h 584674"/>
                <a:gd name="connsiteX19" fmla="*/ 1885288 w 2088198"/>
                <a:gd name="connsiteY19" fmla="*/ 321276 h 584674"/>
                <a:gd name="connsiteX20" fmla="*/ 1482811 w 2088198"/>
                <a:gd name="connsiteY20" fmla="*/ 360111 h 584674"/>
                <a:gd name="connsiteX21" fmla="*/ 928522 w 2088198"/>
                <a:gd name="connsiteY21" fmla="*/ 335398 h 584674"/>
                <a:gd name="connsiteX22" fmla="*/ 737875 w 2088198"/>
                <a:gd name="connsiteY22" fmla="*/ 275379 h 584674"/>
                <a:gd name="connsiteX23" fmla="*/ 1023846 w 2088198"/>
                <a:gd name="connsiteY23" fmla="*/ 211830 h 584674"/>
                <a:gd name="connsiteX24" fmla="*/ 1719355 w 2088198"/>
                <a:gd name="connsiteY24" fmla="*/ 204769 h 584674"/>
                <a:gd name="connsiteX25" fmla="*/ 2068874 w 2088198"/>
                <a:gd name="connsiteY25" fmla="*/ 289501 h 584674"/>
                <a:gd name="connsiteX26" fmla="*/ 1945389 w 2088198"/>
                <a:gd name="connsiteY26" fmla="*/ 402449 h 584674"/>
                <a:gd name="connsiteX27" fmla="*/ 1371151 w 2088198"/>
                <a:gd name="connsiteY27" fmla="*/ 436587 h 584674"/>
                <a:gd name="connsiteX28" fmla="*/ 946175 w 2088198"/>
                <a:gd name="connsiteY28" fmla="*/ 402477 h 584674"/>
                <a:gd name="connsiteX29" fmla="*/ 747069 w 2088198"/>
                <a:gd name="connsiteY29" fmla="*/ 348351 h 584674"/>
                <a:gd name="connsiteX30" fmla="*/ 829098 w 2088198"/>
                <a:gd name="connsiteY30" fmla="*/ 312677 h 584674"/>
                <a:gd name="connsiteX31" fmla="*/ 1006690 w 2088198"/>
                <a:gd name="connsiteY31" fmla="*/ 297703 h 584674"/>
                <a:gd name="connsiteX32" fmla="*/ 1378946 w 2088198"/>
                <a:gd name="connsiteY32" fmla="*/ 300382 h 584674"/>
                <a:gd name="connsiteX33" fmla="*/ 1722719 w 2088198"/>
                <a:gd name="connsiteY33" fmla="*/ 324697 h 584674"/>
                <a:gd name="connsiteX34" fmla="*/ 1958031 w 2088198"/>
                <a:gd name="connsiteY34" fmla="*/ 363161 h 584674"/>
                <a:gd name="connsiteX35" fmla="*/ 2073637 w 2088198"/>
                <a:gd name="connsiteY35" fmla="*/ 418962 h 584674"/>
                <a:gd name="connsiteX36" fmla="*/ 1857044 w 2088198"/>
                <a:gd name="connsiteY36" fmla="*/ 494270 h 584674"/>
                <a:gd name="connsiteX37" fmla="*/ 1372217 w 2088198"/>
                <a:gd name="connsiteY37" fmla="*/ 517816 h 584674"/>
                <a:gd name="connsiteX38" fmla="*/ 903809 w 2088198"/>
                <a:gd name="connsiteY38" fmla="*/ 476618 h 584674"/>
                <a:gd name="connsiteX39" fmla="*/ 751997 w 2088198"/>
                <a:gd name="connsiteY39" fmla="*/ 427191 h 584674"/>
                <a:gd name="connsiteX40" fmla="*/ 981811 w 2088198"/>
                <a:gd name="connsiteY40" fmla="*/ 373835 h 584674"/>
                <a:gd name="connsiteX41" fmla="*/ 1624031 w 2088198"/>
                <a:gd name="connsiteY41" fmla="*/ 388355 h 584674"/>
                <a:gd name="connsiteX42" fmla="*/ 1961645 w 2088198"/>
                <a:gd name="connsiteY42" fmla="*/ 422067 h 584674"/>
                <a:gd name="connsiteX43" fmla="*/ 2082996 w 2088198"/>
                <a:gd name="connsiteY43" fmla="*/ 480148 h 584674"/>
                <a:gd name="connsiteX44" fmla="*/ 1982496 w 2088198"/>
                <a:gd name="connsiteY44" fmla="*/ 538202 h 584674"/>
                <a:gd name="connsiteX45" fmla="*/ 1592422 w 2088198"/>
                <a:gd name="connsiteY45" fmla="*/ 582415 h 584674"/>
                <a:gd name="connsiteX46" fmla="*/ 1188466 w 2088198"/>
                <a:gd name="connsiteY46" fmla="*/ 572573 h 584674"/>
                <a:gd name="connsiteX47" fmla="*/ 859963 w 2088198"/>
                <a:gd name="connsiteY47" fmla="*/ 524107 h 584674"/>
                <a:gd name="connsiteX48" fmla="*/ 476617 w 2088198"/>
                <a:gd name="connsiteY48" fmla="*/ 427191 h 584674"/>
                <a:gd name="connsiteX49" fmla="*/ 0 w 2088198"/>
                <a:gd name="connsiteY49" fmla="*/ 285971 h 584674"/>
                <a:gd name="connsiteX0" fmla="*/ 540167 w 2088198"/>
                <a:gd name="connsiteY0" fmla="*/ 0 h 584674"/>
                <a:gd name="connsiteX1" fmla="*/ 1468689 w 2088198"/>
                <a:gd name="connsiteY1" fmla="*/ 10592 h 584674"/>
                <a:gd name="connsiteX2" fmla="*/ 1920593 w 2088198"/>
                <a:gd name="connsiteY2" fmla="*/ 49427 h 584674"/>
                <a:gd name="connsiteX3" fmla="*/ 2086527 w 2088198"/>
                <a:gd name="connsiteY3" fmla="*/ 116507 h 584674"/>
                <a:gd name="connsiteX4" fmla="*/ 1835861 w 2088198"/>
                <a:gd name="connsiteY4" fmla="*/ 208300 h 584674"/>
                <a:gd name="connsiteX5" fmla="*/ 1405140 w 2088198"/>
                <a:gd name="connsiteY5" fmla="*/ 236544 h 584674"/>
                <a:gd name="connsiteX6" fmla="*/ 776711 w 2088198"/>
                <a:gd name="connsiteY6" fmla="*/ 158873 h 584674"/>
                <a:gd name="connsiteX7" fmla="*/ 896748 w 2088198"/>
                <a:gd name="connsiteY7" fmla="*/ 81202 h 584674"/>
                <a:gd name="connsiteX8" fmla="*/ 1391018 w 2088198"/>
                <a:gd name="connsiteY8" fmla="*/ 56488 h 584674"/>
                <a:gd name="connsiteX9" fmla="*/ 1754660 w 2088198"/>
                <a:gd name="connsiteY9" fmla="*/ 74141 h 584674"/>
                <a:gd name="connsiteX10" fmla="*/ 2044161 w 2088198"/>
                <a:gd name="connsiteY10" fmla="*/ 123568 h 584674"/>
                <a:gd name="connsiteX11" fmla="*/ 2037100 w 2088198"/>
                <a:gd name="connsiteY11" fmla="*/ 208300 h 584674"/>
                <a:gd name="connsiteX12" fmla="*/ 1832331 w 2088198"/>
                <a:gd name="connsiteY12" fmla="*/ 268318 h 584674"/>
                <a:gd name="connsiteX13" fmla="*/ 1451037 w 2088198"/>
                <a:gd name="connsiteY13" fmla="*/ 296562 h 584674"/>
                <a:gd name="connsiteX14" fmla="*/ 917931 w 2088198"/>
                <a:gd name="connsiteY14" fmla="*/ 257727 h 584674"/>
                <a:gd name="connsiteX15" fmla="*/ 751997 w 2088198"/>
                <a:gd name="connsiteY15" fmla="*/ 204769 h 584674"/>
                <a:gd name="connsiteX16" fmla="*/ 1129761 w 2088198"/>
                <a:gd name="connsiteY16" fmla="*/ 137690 h 584674"/>
                <a:gd name="connsiteX17" fmla="*/ 1737007 w 2088198"/>
                <a:gd name="connsiteY17" fmla="*/ 144751 h 584674"/>
                <a:gd name="connsiteX18" fmla="*/ 2082996 w 2088198"/>
                <a:gd name="connsiteY18" fmla="*/ 225952 h 584674"/>
                <a:gd name="connsiteX19" fmla="*/ 1885288 w 2088198"/>
                <a:gd name="connsiteY19" fmla="*/ 321276 h 584674"/>
                <a:gd name="connsiteX20" fmla="*/ 1482811 w 2088198"/>
                <a:gd name="connsiteY20" fmla="*/ 360111 h 584674"/>
                <a:gd name="connsiteX21" fmla="*/ 928522 w 2088198"/>
                <a:gd name="connsiteY21" fmla="*/ 335398 h 584674"/>
                <a:gd name="connsiteX22" fmla="*/ 737875 w 2088198"/>
                <a:gd name="connsiteY22" fmla="*/ 275379 h 584674"/>
                <a:gd name="connsiteX23" fmla="*/ 1023846 w 2088198"/>
                <a:gd name="connsiteY23" fmla="*/ 211830 h 584674"/>
                <a:gd name="connsiteX24" fmla="*/ 1719355 w 2088198"/>
                <a:gd name="connsiteY24" fmla="*/ 204769 h 584674"/>
                <a:gd name="connsiteX25" fmla="*/ 2068874 w 2088198"/>
                <a:gd name="connsiteY25" fmla="*/ 289501 h 584674"/>
                <a:gd name="connsiteX26" fmla="*/ 1945389 w 2088198"/>
                <a:gd name="connsiteY26" fmla="*/ 402449 h 584674"/>
                <a:gd name="connsiteX27" fmla="*/ 1371151 w 2088198"/>
                <a:gd name="connsiteY27" fmla="*/ 436587 h 584674"/>
                <a:gd name="connsiteX28" fmla="*/ 946175 w 2088198"/>
                <a:gd name="connsiteY28" fmla="*/ 402477 h 584674"/>
                <a:gd name="connsiteX29" fmla="*/ 747069 w 2088198"/>
                <a:gd name="connsiteY29" fmla="*/ 348351 h 584674"/>
                <a:gd name="connsiteX30" fmla="*/ 829098 w 2088198"/>
                <a:gd name="connsiteY30" fmla="*/ 312677 h 584674"/>
                <a:gd name="connsiteX31" fmla="*/ 1006690 w 2088198"/>
                <a:gd name="connsiteY31" fmla="*/ 297703 h 584674"/>
                <a:gd name="connsiteX32" fmla="*/ 1378946 w 2088198"/>
                <a:gd name="connsiteY32" fmla="*/ 300382 h 584674"/>
                <a:gd name="connsiteX33" fmla="*/ 1722719 w 2088198"/>
                <a:gd name="connsiteY33" fmla="*/ 324697 h 584674"/>
                <a:gd name="connsiteX34" fmla="*/ 1958031 w 2088198"/>
                <a:gd name="connsiteY34" fmla="*/ 363161 h 584674"/>
                <a:gd name="connsiteX35" fmla="*/ 2073637 w 2088198"/>
                <a:gd name="connsiteY35" fmla="*/ 418962 h 584674"/>
                <a:gd name="connsiteX36" fmla="*/ 1857044 w 2088198"/>
                <a:gd name="connsiteY36" fmla="*/ 494270 h 584674"/>
                <a:gd name="connsiteX37" fmla="*/ 1372217 w 2088198"/>
                <a:gd name="connsiteY37" fmla="*/ 517816 h 584674"/>
                <a:gd name="connsiteX38" fmla="*/ 903809 w 2088198"/>
                <a:gd name="connsiteY38" fmla="*/ 476618 h 584674"/>
                <a:gd name="connsiteX39" fmla="*/ 751997 w 2088198"/>
                <a:gd name="connsiteY39" fmla="*/ 427191 h 584674"/>
                <a:gd name="connsiteX40" fmla="*/ 981811 w 2088198"/>
                <a:gd name="connsiteY40" fmla="*/ 373835 h 584674"/>
                <a:gd name="connsiteX41" fmla="*/ 1624031 w 2088198"/>
                <a:gd name="connsiteY41" fmla="*/ 388355 h 584674"/>
                <a:gd name="connsiteX42" fmla="*/ 1961645 w 2088198"/>
                <a:gd name="connsiteY42" fmla="*/ 422067 h 584674"/>
                <a:gd name="connsiteX43" fmla="*/ 2082996 w 2088198"/>
                <a:gd name="connsiteY43" fmla="*/ 480148 h 584674"/>
                <a:gd name="connsiteX44" fmla="*/ 1982496 w 2088198"/>
                <a:gd name="connsiteY44" fmla="*/ 538202 h 584674"/>
                <a:gd name="connsiteX45" fmla="*/ 1592422 w 2088198"/>
                <a:gd name="connsiteY45" fmla="*/ 582415 h 584674"/>
                <a:gd name="connsiteX46" fmla="*/ 1188466 w 2088198"/>
                <a:gd name="connsiteY46" fmla="*/ 572573 h 584674"/>
                <a:gd name="connsiteX47" fmla="*/ 859963 w 2088198"/>
                <a:gd name="connsiteY47" fmla="*/ 524107 h 584674"/>
                <a:gd name="connsiteX48" fmla="*/ 476617 w 2088198"/>
                <a:gd name="connsiteY48" fmla="*/ 427191 h 584674"/>
                <a:gd name="connsiteX49" fmla="*/ 0 w 2088198"/>
                <a:gd name="connsiteY49" fmla="*/ 285971 h 584674"/>
                <a:gd name="connsiteX0" fmla="*/ 540167 w 2088198"/>
                <a:gd name="connsiteY0" fmla="*/ 0 h 584674"/>
                <a:gd name="connsiteX1" fmla="*/ 1468689 w 2088198"/>
                <a:gd name="connsiteY1" fmla="*/ 10592 h 584674"/>
                <a:gd name="connsiteX2" fmla="*/ 1920593 w 2088198"/>
                <a:gd name="connsiteY2" fmla="*/ 49427 h 584674"/>
                <a:gd name="connsiteX3" fmla="*/ 2086527 w 2088198"/>
                <a:gd name="connsiteY3" fmla="*/ 116507 h 584674"/>
                <a:gd name="connsiteX4" fmla="*/ 1835861 w 2088198"/>
                <a:gd name="connsiteY4" fmla="*/ 208300 h 584674"/>
                <a:gd name="connsiteX5" fmla="*/ 1405140 w 2088198"/>
                <a:gd name="connsiteY5" fmla="*/ 236544 h 584674"/>
                <a:gd name="connsiteX6" fmla="*/ 776711 w 2088198"/>
                <a:gd name="connsiteY6" fmla="*/ 158873 h 584674"/>
                <a:gd name="connsiteX7" fmla="*/ 896748 w 2088198"/>
                <a:gd name="connsiteY7" fmla="*/ 81202 h 584674"/>
                <a:gd name="connsiteX8" fmla="*/ 1391018 w 2088198"/>
                <a:gd name="connsiteY8" fmla="*/ 56488 h 584674"/>
                <a:gd name="connsiteX9" fmla="*/ 1754660 w 2088198"/>
                <a:gd name="connsiteY9" fmla="*/ 74141 h 584674"/>
                <a:gd name="connsiteX10" fmla="*/ 2044161 w 2088198"/>
                <a:gd name="connsiteY10" fmla="*/ 123568 h 584674"/>
                <a:gd name="connsiteX11" fmla="*/ 2037100 w 2088198"/>
                <a:gd name="connsiteY11" fmla="*/ 208300 h 584674"/>
                <a:gd name="connsiteX12" fmla="*/ 1832331 w 2088198"/>
                <a:gd name="connsiteY12" fmla="*/ 268318 h 584674"/>
                <a:gd name="connsiteX13" fmla="*/ 1451037 w 2088198"/>
                <a:gd name="connsiteY13" fmla="*/ 296562 h 584674"/>
                <a:gd name="connsiteX14" fmla="*/ 917931 w 2088198"/>
                <a:gd name="connsiteY14" fmla="*/ 257727 h 584674"/>
                <a:gd name="connsiteX15" fmla="*/ 751997 w 2088198"/>
                <a:gd name="connsiteY15" fmla="*/ 204769 h 584674"/>
                <a:gd name="connsiteX16" fmla="*/ 1129761 w 2088198"/>
                <a:gd name="connsiteY16" fmla="*/ 137690 h 584674"/>
                <a:gd name="connsiteX17" fmla="*/ 1737007 w 2088198"/>
                <a:gd name="connsiteY17" fmla="*/ 144751 h 584674"/>
                <a:gd name="connsiteX18" fmla="*/ 2082996 w 2088198"/>
                <a:gd name="connsiteY18" fmla="*/ 225952 h 584674"/>
                <a:gd name="connsiteX19" fmla="*/ 1885288 w 2088198"/>
                <a:gd name="connsiteY19" fmla="*/ 321276 h 584674"/>
                <a:gd name="connsiteX20" fmla="*/ 1482811 w 2088198"/>
                <a:gd name="connsiteY20" fmla="*/ 360111 h 584674"/>
                <a:gd name="connsiteX21" fmla="*/ 928522 w 2088198"/>
                <a:gd name="connsiteY21" fmla="*/ 335398 h 584674"/>
                <a:gd name="connsiteX22" fmla="*/ 737875 w 2088198"/>
                <a:gd name="connsiteY22" fmla="*/ 275379 h 584674"/>
                <a:gd name="connsiteX23" fmla="*/ 1023846 w 2088198"/>
                <a:gd name="connsiteY23" fmla="*/ 211830 h 584674"/>
                <a:gd name="connsiteX24" fmla="*/ 1719355 w 2088198"/>
                <a:gd name="connsiteY24" fmla="*/ 204769 h 584674"/>
                <a:gd name="connsiteX25" fmla="*/ 2068874 w 2088198"/>
                <a:gd name="connsiteY25" fmla="*/ 289501 h 584674"/>
                <a:gd name="connsiteX26" fmla="*/ 1945389 w 2088198"/>
                <a:gd name="connsiteY26" fmla="*/ 402449 h 584674"/>
                <a:gd name="connsiteX27" fmla="*/ 1371151 w 2088198"/>
                <a:gd name="connsiteY27" fmla="*/ 436587 h 584674"/>
                <a:gd name="connsiteX28" fmla="*/ 946175 w 2088198"/>
                <a:gd name="connsiteY28" fmla="*/ 402477 h 584674"/>
                <a:gd name="connsiteX29" fmla="*/ 747069 w 2088198"/>
                <a:gd name="connsiteY29" fmla="*/ 348351 h 584674"/>
                <a:gd name="connsiteX30" fmla="*/ 829098 w 2088198"/>
                <a:gd name="connsiteY30" fmla="*/ 312677 h 584674"/>
                <a:gd name="connsiteX31" fmla="*/ 1006690 w 2088198"/>
                <a:gd name="connsiteY31" fmla="*/ 297703 h 584674"/>
                <a:gd name="connsiteX32" fmla="*/ 1378946 w 2088198"/>
                <a:gd name="connsiteY32" fmla="*/ 300382 h 584674"/>
                <a:gd name="connsiteX33" fmla="*/ 1722719 w 2088198"/>
                <a:gd name="connsiteY33" fmla="*/ 324697 h 584674"/>
                <a:gd name="connsiteX34" fmla="*/ 1958031 w 2088198"/>
                <a:gd name="connsiteY34" fmla="*/ 363161 h 584674"/>
                <a:gd name="connsiteX35" fmla="*/ 2073637 w 2088198"/>
                <a:gd name="connsiteY35" fmla="*/ 418962 h 584674"/>
                <a:gd name="connsiteX36" fmla="*/ 1857044 w 2088198"/>
                <a:gd name="connsiteY36" fmla="*/ 494270 h 584674"/>
                <a:gd name="connsiteX37" fmla="*/ 1372217 w 2088198"/>
                <a:gd name="connsiteY37" fmla="*/ 517816 h 584674"/>
                <a:gd name="connsiteX38" fmla="*/ 903809 w 2088198"/>
                <a:gd name="connsiteY38" fmla="*/ 476618 h 584674"/>
                <a:gd name="connsiteX39" fmla="*/ 751997 w 2088198"/>
                <a:gd name="connsiteY39" fmla="*/ 427191 h 584674"/>
                <a:gd name="connsiteX40" fmla="*/ 981811 w 2088198"/>
                <a:gd name="connsiteY40" fmla="*/ 373835 h 584674"/>
                <a:gd name="connsiteX41" fmla="*/ 1624031 w 2088198"/>
                <a:gd name="connsiteY41" fmla="*/ 388355 h 584674"/>
                <a:gd name="connsiteX42" fmla="*/ 1961645 w 2088198"/>
                <a:gd name="connsiteY42" fmla="*/ 422067 h 584674"/>
                <a:gd name="connsiteX43" fmla="*/ 2082996 w 2088198"/>
                <a:gd name="connsiteY43" fmla="*/ 480148 h 584674"/>
                <a:gd name="connsiteX44" fmla="*/ 1982496 w 2088198"/>
                <a:gd name="connsiteY44" fmla="*/ 538202 h 584674"/>
                <a:gd name="connsiteX45" fmla="*/ 1592422 w 2088198"/>
                <a:gd name="connsiteY45" fmla="*/ 582415 h 584674"/>
                <a:gd name="connsiteX46" fmla="*/ 1188466 w 2088198"/>
                <a:gd name="connsiteY46" fmla="*/ 572573 h 584674"/>
                <a:gd name="connsiteX47" fmla="*/ 859963 w 2088198"/>
                <a:gd name="connsiteY47" fmla="*/ 524107 h 584674"/>
                <a:gd name="connsiteX48" fmla="*/ 476617 w 2088198"/>
                <a:gd name="connsiteY48" fmla="*/ 427191 h 584674"/>
                <a:gd name="connsiteX49" fmla="*/ 0 w 2088198"/>
                <a:gd name="connsiteY49" fmla="*/ 285971 h 584674"/>
                <a:gd name="connsiteX0" fmla="*/ 540167 w 2088264"/>
                <a:gd name="connsiteY0" fmla="*/ 0 h 584674"/>
                <a:gd name="connsiteX1" fmla="*/ 1468689 w 2088264"/>
                <a:gd name="connsiteY1" fmla="*/ 10592 h 584674"/>
                <a:gd name="connsiteX2" fmla="*/ 1920593 w 2088264"/>
                <a:gd name="connsiteY2" fmla="*/ 49427 h 584674"/>
                <a:gd name="connsiteX3" fmla="*/ 2086527 w 2088264"/>
                <a:gd name="connsiteY3" fmla="*/ 116507 h 584674"/>
                <a:gd name="connsiteX4" fmla="*/ 1835861 w 2088264"/>
                <a:gd name="connsiteY4" fmla="*/ 208300 h 584674"/>
                <a:gd name="connsiteX5" fmla="*/ 1405140 w 2088264"/>
                <a:gd name="connsiteY5" fmla="*/ 236544 h 584674"/>
                <a:gd name="connsiteX6" fmla="*/ 776711 w 2088264"/>
                <a:gd name="connsiteY6" fmla="*/ 158873 h 584674"/>
                <a:gd name="connsiteX7" fmla="*/ 896748 w 2088264"/>
                <a:gd name="connsiteY7" fmla="*/ 81202 h 584674"/>
                <a:gd name="connsiteX8" fmla="*/ 1391018 w 2088264"/>
                <a:gd name="connsiteY8" fmla="*/ 56488 h 584674"/>
                <a:gd name="connsiteX9" fmla="*/ 1754660 w 2088264"/>
                <a:gd name="connsiteY9" fmla="*/ 74141 h 584674"/>
                <a:gd name="connsiteX10" fmla="*/ 2044161 w 2088264"/>
                <a:gd name="connsiteY10" fmla="*/ 123568 h 584674"/>
                <a:gd name="connsiteX11" fmla="*/ 2037100 w 2088264"/>
                <a:gd name="connsiteY11" fmla="*/ 208300 h 584674"/>
                <a:gd name="connsiteX12" fmla="*/ 1832331 w 2088264"/>
                <a:gd name="connsiteY12" fmla="*/ 268318 h 584674"/>
                <a:gd name="connsiteX13" fmla="*/ 1451037 w 2088264"/>
                <a:gd name="connsiteY13" fmla="*/ 296562 h 584674"/>
                <a:gd name="connsiteX14" fmla="*/ 917931 w 2088264"/>
                <a:gd name="connsiteY14" fmla="*/ 257727 h 584674"/>
                <a:gd name="connsiteX15" fmla="*/ 751997 w 2088264"/>
                <a:gd name="connsiteY15" fmla="*/ 204769 h 584674"/>
                <a:gd name="connsiteX16" fmla="*/ 1129761 w 2088264"/>
                <a:gd name="connsiteY16" fmla="*/ 137690 h 584674"/>
                <a:gd name="connsiteX17" fmla="*/ 1737007 w 2088264"/>
                <a:gd name="connsiteY17" fmla="*/ 144751 h 584674"/>
                <a:gd name="connsiteX18" fmla="*/ 2082996 w 2088264"/>
                <a:gd name="connsiteY18" fmla="*/ 225952 h 584674"/>
                <a:gd name="connsiteX19" fmla="*/ 1885288 w 2088264"/>
                <a:gd name="connsiteY19" fmla="*/ 321276 h 584674"/>
                <a:gd name="connsiteX20" fmla="*/ 1482811 w 2088264"/>
                <a:gd name="connsiteY20" fmla="*/ 360111 h 584674"/>
                <a:gd name="connsiteX21" fmla="*/ 928522 w 2088264"/>
                <a:gd name="connsiteY21" fmla="*/ 335398 h 584674"/>
                <a:gd name="connsiteX22" fmla="*/ 737875 w 2088264"/>
                <a:gd name="connsiteY22" fmla="*/ 275379 h 584674"/>
                <a:gd name="connsiteX23" fmla="*/ 1023846 w 2088264"/>
                <a:gd name="connsiteY23" fmla="*/ 211830 h 584674"/>
                <a:gd name="connsiteX24" fmla="*/ 1719355 w 2088264"/>
                <a:gd name="connsiteY24" fmla="*/ 204769 h 584674"/>
                <a:gd name="connsiteX25" fmla="*/ 2076018 w 2088264"/>
                <a:gd name="connsiteY25" fmla="*/ 287935 h 584674"/>
                <a:gd name="connsiteX26" fmla="*/ 1945389 w 2088264"/>
                <a:gd name="connsiteY26" fmla="*/ 402449 h 584674"/>
                <a:gd name="connsiteX27" fmla="*/ 1371151 w 2088264"/>
                <a:gd name="connsiteY27" fmla="*/ 436587 h 584674"/>
                <a:gd name="connsiteX28" fmla="*/ 946175 w 2088264"/>
                <a:gd name="connsiteY28" fmla="*/ 402477 h 584674"/>
                <a:gd name="connsiteX29" fmla="*/ 747069 w 2088264"/>
                <a:gd name="connsiteY29" fmla="*/ 348351 h 584674"/>
                <a:gd name="connsiteX30" fmla="*/ 829098 w 2088264"/>
                <a:gd name="connsiteY30" fmla="*/ 312677 h 584674"/>
                <a:gd name="connsiteX31" fmla="*/ 1006690 w 2088264"/>
                <a:gd name="connsiteY31" fmla="*/ 297703 h 584674"/>
                <a:gd name="connsiteX32" fmla="*/ 1378946 w 2088264"/>
                <a:gd name="connsiteY32" fmla="*/ 300382 h 584674"/>
                <a:gd name="connsiteX33" fmla="*/ 1722719 w 2088264"/>
                <a:gd name="connsiteY33" fmla="*/ 324697 h 584674"/>
                <a:gd name="connsiteX34" fmla="*/ 1958031 w 2088264"/>
                <a:gd name="connsiteY34" fmla="*/ 363161 h 584674"/>
                <a:gd name="connsiteX35" fmla="*/ 2073637 w 2088264"/>
                <a:gd name="connsiteY35" fmla="*/ 418962 h 584674"/>
                <a:gd name="connsiteX36" fmla="*/ 1857044 w 2088264"/>
                <a:gd name="connsiteY36" fmla="*/ 494270 h 584674"/>
                <a:gd name="connsiteX37" fmla="*/ 1372217 w 2088264"/>
                <a:gd name="connsiteY37" fmla="*/ 517816 h 584674"/>
                <a:gd name="connsiteX38" fmla="*/ 903809 w 2088264"/>
                <a:gd name="connsiteY38" fmla="*/ 476618 h 584674"/>
                <a:gd name="connsiteX39" fmla="*/ 751997 w 2088264"/>
                <a:gd name="connsiteY39" fmla="*/ 427191 h 584674"/>
                <a:gd name="connsiteX40" fmla="*/ 981811 w 2088264"/>
                <a:gd name="connsiteY40" fmla="*/ 373835 h 584674"/>
                <a:gd name="connsiteX41" fmla="*/ 1624031 w 2088264"/>
                <a:gd name="connsiteY41" fmla="*/ 388355 h 584674"/>
                <a:gd name="connsiteX42" fmla="*/ 1961645 w 2088264"/>
                <a:gd name="connsiteY42" fmla="*/ 422067 h 584674"/>
                <a:gd name="connsiteX43" fmla="*/ 2082996 w 2088264"/>
                <a:gd name="connsiteY43" fmla="*/ 480148 h 584674"/>
                <a:gd name="connsiteX44" fmla="*/ 1982496 w 2088264"/>
                <a:gd name="connsiteY44" fmla="*/ 538202 h 584674"/>
                <a:gd name="connsiteX45" fmla="*/ 1592422 w 2088264"/>
                <a:gd name="connsiteY45" fmla="*/ 582415 h 584674"/>
                <a:gd name="connsiteX46" fmla="*/ 1188466 w 2088264"/>
                <a:gd name="connsiteY46" fmla="*/ 572573 h 584674"/>
                <a:gd name="connsiteX47" fmla="*/ 859963 w 2088264"/>
                <a:gd name="connsiteY47" fmla="*/ 524107 h 584674"/>
                <a:gd name="connsiteX48" fmla="*/ 476617 w 2088264"/>
                <a:gd name="connsiteY48" fmla="*/ 427191 h 584674"/>
                <a:gd name="connsiteX49" fmla="*/ 0 w 2088264"/>
                <a:gd name="connsiteY49" fmla="*/ 285971 h 584674"/>
                <a:gd name="connsiteX0" fmla="*/ 540167 w 2088198"/>
                <a:gd name="connsiteY0" fmla="*/ 0 h 584674"/>
                <a:gd name="connsiteX1" fmla="*/ 1468689 w 2088198"/>
                <a:gd name="connsiteY1" fmla="*/ 10592 h 584674"/>
                <a:gd name="connsiteX2" fmla="*/ 1920593 w 2088198"/>
                <a:gd name="connsiteY2" fmla="*/ 49427 h 584674"/>
                <a:gd name="connsiteX3" fmla="*/ 2086527 w 2088198"/>
                <a:gd name="connsiteY3" fmla="*/ 116507 h 584674"/>
                <a:gd name="connsiteX4" fmla="*/ 1835861 w 2088198"/>
                <a:gd name="connsiteY4" fmla="*/ 208300 h 584674"/>
                <a:gd name="connsiteX5" fmla="*/ 1405140 w 2088198"/>
                <a:gd name="connsiteY5" fmla="*/ 236544 h 584674"/>
                <a:gd name="connsiteX6" fmla="*/ 776711 w 2088198"/>
                <a:gd name="connsiteY6" fmla="*/ 158873 h 584674"/>
                <a:gd name="connsiteX7" fmla="*/ 896748 w 2088198"/>
                <a:gd name="connsiteY7" fmla="*/ 81202 h 584674"/>
                <a:gd name="connsiteX8" fmla="*/ 1391018 w 2088198"/>
                <a:gd name="connsiteY8" fmla="*/ 56488 h 584674"/>
                <a:gd name="connsiteX9" fmla="*/ 1754660 w 2088198"/>
                <a:gd name="connsiteY9" fmla="*/ 74141 h 584674"/>
                <a:gd name="connsiteX10" fmla="*/ 2044161 w 2088198"/>
                <a:gd name="connsiteY10" fmla="*/ 123568 h 584674"/>
                <a:gd name="connsiteX11" fmla="*/ 2037100 w 2088198"/>
                <a:gd name="connsiteY11" fmla="*/ 208300 h 584674"/>
                <a:gd name="connsiteX12" fmla="*/ 1832331 w 2088198"/>
                <a:gd name="connsiteY12" fmla="*/ 268318 h 584674"/>
                <a:gd name="connsiteX13" fmla="*/ 1451037 w 2088198"/>
                <a:gd name="connsiteY13" fmla="*/ 296562 h 584674"/>
                <a:gd name="connsiteX14" fmla="*/ 917931 w 2088198"/>
                <a:gd name="connsiteY14" fmla="*/ 257727 h 584674"/>
                <a:gd name="connsiteX15" fmla="*/ 751997 w 2088198"/>
                <a:gd name="connsiteY15" fmla="*/ 204769 h 584674"/>
                <a:gd name="connsiteX16" fmla="*/ 1129761 w 2088198"/>
                <a:gd name="connsiteY16" fmla="*/ 137690 h 584674"/>
                <a:gd name="connsiteX17" fmla="*/ 1737007 w 2088198"/>
                <a:gd name="connsiteY17" fmla="*/ 144751 h 584674"/>
                <a:gd name="connsiteX18" fmla="*/ 2082996 w 2088198"/>
                <a:gd name="connsiteY18" fmla="*/ 225952 h 584674"/>
                <a:gd name="connsiteX19" fmla="*/ 1885288 w 2088198"/>
                <a:gd name="connsiteY19" fmla="*/ 321276 h 584674"/>
                <a:gd name="connsiteX20" fmla="*/ 1482811 w 2088198"/>
                <a:gd name="connsiteY20" fmla="*/ 360111 h 584674"/>
                <a:gd name="connsiteX21" fmla="*/ 928522 w 2088198"/>
                <a:gd name="connsiteY21" fmla="*/ 335398 h 584674"/>
                <a:gd name="connsiteX22" fmla="*/ 737875 w 2088198"/>
                <a:gd name="connsiteY22" fmla="*/ 275379 h 584674"/>
                <a:gd name="connsiteX23" fmla="*/ 1023846 w 2088198"/>
                <a:gd name="connsiteY23" fmla="*/ 211830 h 584674"/>
                <a:gd name="connsiteX24" fmla="*/ 1719355 w 2088198"/>
                <a:gd name="connsiteY24" fmla="*/ 204769 h 584674"/>
                <a:gd name="connsiteX25" fmla="*/ 2076018 w 2088198"/>
                <a:gd name="connsiteY25" fmla="*/ 287935 h 584674"/>
                <a:gd name="connsiteX26" fmla="*/ 1945389 w 2088198"/>
                <a:gd name="connsiteY26" fmla="*/ 402449 h 584674"/>
                <a:gd name="connsiteX27" fmla="*/ 1371151 w 2088198"/>
                <a:gd name="connsiteY27" fmla="*/ 436587 h 584674"/>
                <a:gd name="connsiteX28" fmla="*/ 946175 w 2088198"/>
                <a:gd name="connsiteY28" fmla="*/ 402477 h 584674"/>
                <a:gd name="connsiteX29" fmla="*/ 747069 w 2088198"/>
                <a:gd name="connsiteY29" fmla="*/ 348351 h 584674"/>
                <a:gd name="connsiteX30" fmla="*/ 829098 w 2088198"/>
                <a:gd name="connsiteY30" fmla="*/ 312677 h 584674"/>
                <a:gd name="connsiteX31" fmla="*/ 1006690 w 2088198"/>
                <a:gd name="connsiteY31" fmla="*/ 297703 h 584674"/>
                <a:gd name="connsiteX32" fmla="*/ 1378946 w 2088198"/>
                <a:gd name="connsiteY32" fmla="*/ 300382 h 584674"/>
                <a:gd name="connsiteX33" fmla="*/ 1722719 w 2088198"/>
                <a:gd name="connsiteY33" fmla="*/ 324697 h 584674"/>
                <a:gd name="connsiteX34" fmla="*/ 1958031 w 2088198"/>
                <a:gd name="connsiteY34" fmla="*/ 363161 h 584674"/>
                <a:gd name="connsiteX35" fmla="*/ 2073637 w 2088198"/>
                <a:gd name="connsiteY35" fmla="*/ 418962 h 584674"/>
                <a:gd name="connsiteX36" fmla="*/ 1857044 w 2088198"/>
                <a:gd name="connsiteY36" fmla="*/ 494270 h 584674"/>
                <a:gd name="connsiteX37" fmla="*/ 1372217 w 2088198"/>
                <a:gd name="connsiteY37" fmla="*/ 517816 h 584674"/>
                <a:gd name="connsiteX38" fmla="*/ 903809 w 2088198"/>
                <a:gd name="connsiteY38" fmla="*/ 476618 h 584674"/>
                <a:gd name="connsiteX39" fmla="*/ 751997 w 2088198"/>
                <a:gd name="connsiteY39" fmla="*/ 427191 h 584674"/>
                <a:gd name="connsiteX40" fmla="*/ 981811 w 2088198"/>
                <a:gd name="connsiteY40" fmla="*/ 373835 h 584674"/>
                <a:gd name="connsiteX41" fmla="*/ 1624031 w 2088198"/>
                <a:gd name="connsiteY41" fmla="*/ 388355 h 584674"/>
                <a:gd name="connsiteX42" fmla="*/ 1961645 w 2088198"/>
                <a:gd name="connsiteY42" fmla="*/ 422067 h 584674"/>
                <a:gd name="connsiteX43" fmla="*/ 2082996 w 2088198"/>
                <a:gd name="connsiteY43" fmla="*/ 480148 h 584674"/>
                <a:gd name="connsiteX44" fmla="*/ 1982496 w 2088198"/>
                <a:gd name="connsiteY44" fmla="*/ 538202 h 584674"/>
                <a:gd name="connsiteX45" fmla="*/ 1592422 w 2088198"/>
                <a:gd name="connsiteY45" fmla="*/ 582415 h 584674"/>
                <a:gd name="connsiteX46" fmla="*/ 1188466 w 2088198"/>
                <a:gd name="connsiteY46" fmla="*/ 572573 h 584674"/>
                <a:gd name="connsiteX47" fmla="*/ 859963 w 2088198"/>
                <a:gd name="connsiteY47" fmla="*/ 524107 h 584674"/>
                <a:gd name="connsiteX48" fmla="*/ 476617 w 2088198"/>
                <a:gd name="connsiteY48" fmla="*/ 427191 h 584674"/>
                <a:gd name="connsiteX49" fmla="*/ 0 w 2088198"/>
                <a:gd name="connsiteY49" fmla="*/ 285971 h 584674"/>
                <a:gd name="connsiteX0" fmla="*/ 540167 w 2094148"/>
                <a:gd name="connsiteY0" fmla="*/ 0 h 584674"/>
                <a:gd name="connsiteX1" fmla="*/ 1468689 w 2094148"/>
                <a:gd name="connsiteY1" fmla="*/ 10592 h 584674"/>
                <a:gd name="connsiteX2" fmla="*/ 1920593 w 2094148"/>
                <a:gd name="connsiteY2" fmla="*/ 49427 h 584674"/>
                <a:gd name="connsiteX3" fmla="*/ 2086527 w 2094148"/>
                <a:gd name="connsiteY3" fmla="*/ 116507 h 584674"/>
                <a:gd name="connsiteX4" fmla="*/ 1835861 w 2094148"/>
                <a:gd name="connsiteY4" fmla="*/ 208300 h 584674"/>
                <a:gd name="connsiteX5" fmla="*/ 1405140 w 2094148"/>
                <a:gd name="connsiteY5" fmla="*/ 236544 h 584674"/>
                <a:gd name="connsiteX6" fmla="*/ 776711 w 2094148"/>
                <a:gd name="connsiteY6" fmla="*/ 158873 h 584674"/>
                <a:gd name="connsiteX7" fmla="*/ 896748 w 2094148"/>
                <a:gd name="connsiteY7" fmla="*/ 81202 h 584674"/>
                <a:gd name="connsiteX8" fmla="*/ 1391018 w 2094148"/>
                <a:gd name="connsiteY8" fmla="*/ 56488 h 584674"/>
                <a:gd name="connsiteX9" fmla="*/ 1754660 w 2094148"/>
                <a:gd name="connsiteY9" fmla="*/ 74141 h 584674"/>
                <a:gd name="connsiteX10" fmla="*/ 2044161 w 2094148"/>
                <a:gd name="connsiteY10" fmla="*/ 123568 h 584674"/>
                <a:gd name="connsiteX11" fmla="*/ 2037100 w 2094148"/>
                <a:gd name="connsiteY11" fmla="*/ 208300 h 584674"/>
                <a:gd name="connsiteX12" fmla="*/ 1832331 w 2094148"/>
                <a:gd name="connsiteY12" fmla="*/ 268318 h 584674"/>
                <a:gd name="connsiteX13" fmla="*/ 1451037 w 2094148"/>
                <a:gd name="connsiteY13" fmla="*/ 296562 h 584674"/>
                <a:gd name="connsiteX14" fmla="*/ 917931 w 2094148"/>
                <a:gd name="connsiteY14" fmla="*/ 257727 h 584674"/>
                <a:gd name="connsiteX15" fmla="*/ 751997 w 2094148"/>
                <a:gd name="connsiteY15" fmla="*/ 204769 h 584674"/>
                <a:gd name="connsiteX16" fmla="*/ 1129761 w 2094148"/>
                <a:gd name="connsiteY16" fmla="*/ 137690 h 584674"/>
                <a:gd name="connsiteX17" fmla="*/ 1737007 w 2094148"/>
                <a:gd name="connsiteY17" fmla="*/ 144751 h 584674"/>
                <a:gd name="connsiteX18" fmla="*/ 2082996 w 2094148"/>
                <a:gd name="connsiteY18" fmla="*/ 225952 h 584674"/>
                <a:gd name="connsiteX19" fmla="*/ 1885288 w 2094148"/>
                <a:gd name="connsiteY19" fmla="*/ 321276 h 584674"/>
                <a:gd name="connsiteX20" fmla="*/ 1482811 w 2094148"/>
                <a:gd name="connsiteY20" fmla="*/ 360111 h 584674"/>
                <a:gd name="connsiteX21" fmla="*/ 928522 w 2094148"/>
                <a:gd name="connsiteY21" fmla="*/ 335398 h 584674"/>
                <a:gd name="connsiteX22" fmla="*/ 737875 w 2094148"/>
                <a:gd name="connsiteY22" fmla="*/ 275379 h 584674"/>
                <a:gd name="connsiteX23" fmla="*/ 1023846 w 2094148"/>
                <a:gd name="connsiteY23" fmla="*/ 211830 h 584674"/>
                <a:gd name="connsiteX24" fmla="*/ 1719355 w 2094148"/>
                <a:gd name="connsiteY24" fmla="*/ 204769 h 584674"/>
                <a:gd name="connsiteX25" fmla="*/ 2085543 w 2094148"/>
                <a:gd name="connsiteY25" fmla="*/ 308294 h 584674"/>
                <a:gd name="connsiteX26" fmla="*/ 1945389 w 2094148"/>
                <a:gd name="connsiteY26" fmla="*/ 402449 h 584674"/>
                <a:gd name="connsiteX27" fmla="*/ 1371151 w 2094148"/>
                <a:gd name="connsiteY27" fmla="*/ 436587 h 584674"/>
                <a:gd name="connsiteX28" fmla="*/ 946175 w 2094148"/>
                <a:gd name="connsiteY28" fmla="*/ 402477 h 584674"/>
                <a:gd name="connsiteX29" fmla="*/ 747069 w 2094148"/>
                <a:gd name="connsiteY29" fmla="*/ 348351 h 584674"/>
                <a:gd name="connsiteX30" fmla="*/ 829098 w 2094148"/>
                <a:gd name="connsiteY30" fmla="*/ 312677 h 584674"/>
                <a:gd name="connsiteX31" fmla="*/ 1006690 w 2094148"/>
                <a:gd name="connsiteY31" fmla="*/ 297703 h 584674"/>
                <a:gd name="connsiteX32" fmla="*/ 1378946 w 2094148"/>
                <a:gd name="connsiteY32" fmla="*/ 300382 h 584674"/>
                <a:gd name="connsiteX33" fmla="*/ 1722719 w 2094148"/>
                <a:gd name="connsiteY33" fmla="*/ 324697 h 584674"/>
                <a:gd name="connsiteX34" fmla="*/ 1958031 w 2094148"/>
                <a:gd name="connsiteY34" fmla="*/ 363161 h 584674"/>
                <a:gd name="connsiteX35" fmla="*/ 2073637 w 2094148"/>
                <a:gd name="connsiteY35" fmla="*/ 418962 h 584674"/>
                <a:gd name="connsiteX36" fmla="*/ 1857044 w 2094148"/>
                <a:gd name="connsiteY36" fmla="*/ 494270 h 584674"/>
                <a:gd name="connsiteX37" fmla="*/ 1372217 w 2094148"/>
                <a:gd name="connsiteY37" fmla="*/ 517816 h 584674"/>
                <a:gd name="connsiteX38" fmla="*/ 903809 w 2094148"/>
                <a:gd name="connsiteY38" fmla="*/ 476618 h 584674"/>
                <a:gd name="connsiteX39" fmla="*/ 751997 w 2094148"/>
                <a:gd name="connsiteY39" fmla="*/ 427191 h 584674"/>
                <a:gd name="connsiteX40" fmla="*/ 981811 w 2094148"/>
                <a:gd name="connsiteY40" fmla="*/ 373835 h 584674"/>
                <a:gd name="connsiteX41" fmla="*/ 1624031 w 2094148"/>
                <a:gd name="connsiteY41" fmla="*/ 388355 h 584674"/>
                <a:gd name="connsiteX42" fmla="*/ 1961645 w 2094148"/>
                <a:gd name="connsiteY42" fmla="*/ 422067 h 584674"/>
                <a:gd name="connsiteX43" fmla="*/ 2082996 w 2094148"/>
                <a:gd name="connsiteY43" fmla="*/ 480148 h 584674"/>
                <a:gd name="connsiteX44" fmla="*/ 1982496 w 2094148"/>
                <a:gd name="connsiteY44" fmla="*/ 538202 h 584674"/>
                <a:gd name="connsiteX45" fmla="*/ 1592422 w 2094148"/>
                <a:gd name="connsiteY45" fmla="*/ 582415 h 584674"/>
                <a:gd name="connsiteX46" fmla="*/ 1188466 w 2094148"/>
                <a:gd name="connsiteY46" fmla="*/ 572573 h 584674"/>
                <a:gd name="connsiteX47" fmla="*/ 859963 w 2094148"/>
                <a:gd name="connsiteY47" fmla="*/ 524107 h 584674"/>
                <a:gd name="connsiteX48" fmla="*/ 476617 w 2094148"/>
                <a:gd name="connsiteY48" fmla="*/ 427191 h 584674"/>
                <a:gd name="connsiteX49" fmla="*/ 0 w 2094148"/>
                <a:gd name="connsiteY49" fmla="*/ 285971 h 584674"/>
                <a:gd name="connsiteX0" fmla="*/ 540167 w 2088400"/>
                <a:gd name="connsiteY0" fmla="*/ 0 h 584674"/>
                <a:gd name="connsiteX1" fmla="*/ 1468689 w 2088400"/>
                <a:gd name="connsiteY1" fmla="*/ 10592 h 584674"/>
                <a:gd name="connsiteX2" fmla="*/ 1920593 w 2088400"/>
                <a:gd name="connsiteY2" fmla="*/ 49427 h 584674"/>
                <a:gd name="connsiteX3" fmla="*/ 2086527 w 2088400"/>
                <a:gd name="connsiteY3" fmla="*/ 116507 h 584674"/>
                <a:gd name="connsiteX4" fmla="*/ 1835861 w 2088400"/>
                <a:gd name="connsiteY4" fmla="*/ 208300 h 584674"/>
                <a:gd name="connsiteX5" fmla="*/ 1405140 w 2088400"/>
                <a:gd name="connsiteY5" fmla="*/ 236544 h 584674"/>
                <a:gd name="connsiteX6" fmla="*/ 776711 w 2088400"/>
                <a:gd name="connsiteY6" fmla="*/ 158873 h 584674"/>
                <a:gd name="connsiteX7" fmla="*/ 896748 w 2088400"/>
                <a:gd name="connsiteY7" fmla="*/ 81202 h 584674"/>
                <a:gd name="connsiteX8" fmla="*/ 1391018 w 2088400"/>
                <a:gd name="connsiteY8" fmla="*/ 56488 h 584674"/>
                <a:gd name="connsiteX9" fmla="*/ 1754660 w 2088400"/>
                <a:gd name="connsiteY9" fmla="*/ 74141 h 584674"/>
                <a:gd name="connsiteX10" fmla="*/ 2044161 w 2088400"/>
                <a:gd name="connsiteY10" fmla="*/ 123568 h 584674"/>
                <a:gd name="connsiteX11" fmla="*/ 2037100 w 2088400"/>
                <a:gd name="connsiteY11" fmla="*/ 208300 h 584674"/>
                <a:gd name="connsiteX12" fmla="*/ 1832331 w 2088400"/>
                <a:gd name="connsiteY12" fmla="*/ 268318 h 584674"/>
                <a:gd name="connsiteX13" fmla="*/ 1451037 w 2088400"/>
                <a:gd name="connsiteY13" fmla="*/ 296562 h 584674"/>
                <a:gd name="connsiteX14" fmla="*/ 917931 w 2088400"/>
                <a:gd name="connsiteY14" fmla="*/ 257727 h 584674"/>
                <a:gd name="connsiteX15" fmla="*/ 751997 w 2088400"/>
                <a:gd name="connsiteY15" fmla="*/ 204769 h 584674"/>
                <a:gd name="connsiteX16" fmla="*/ 1129761 w 2088400"/>
                <a:gd name="connsiteY16" fmla="*/ 137690 h 584674"/>
                <a:gd name="connsiteX17" fmla="*/ 1737007 w 2088400"/>
                <a:gd name="connsiteY17" fmla="*/ 144751 h 584674"/>
                <a:gd name="connsiteX18" fmla="*/ 2082996 w 2088400"/>
                <a:gd name="connsiteY18" fmla="*/ 225952 h 584674"/>
                <a:gd name="connsiteX19" fmla="*/ 1885288 w 2088400"/>
                <a:gd name="connsiteY19" fmla="*/ 321276 h 584674"/>
                <a:gd name="connsiteX20" fmla="*/ 1482811 w 2088400"/>
                <a:gd name="connsiteY20" fmla="*/ 360111 h 584674"/>
                <a:gd name="connsiteX21" fmla="*/ 928522 w 2088400"/>
                <a:gd name="connsiteY21" fmla="*/ 335398 h 584674"/>
                <a:gd name="connsiteX22" fmla="*/ 737875 w 2088400"/>
                <a:gd name="connsiteY22" fmla="*/ 275379 h 584674"/>
                <a:gd name="connsiteX23" fmla="*/ 1023846 w 2088400"/>
                <a:gd name="connsiteY23" fmla="*/ 211830 h 584674"/>
                <a:gd name="connsiteX24" fmla="*/ 1719355 w 2088400"/>
                <a:gd name="connsiteY24" fmla="*/ 204769 h 584674"/>
                <a:gd name="connsiteX25" fmla="*/ 2085543 w 2088400"/>
                <a:gd name="connsiteY25" fmla="*/ 308294 h 584674"/>
                <a:gd name="connsiteX26" fmla="*/ 1945389 w 2088400"/>
                <a:gd name="connsiteY26" fmla="*/ 402449 h 584674"/>
                <a:gd name="connsiteX27" fmla="*/ 1371151 w 2088400"/>
                <a:gd name="connsiteY27" fmla="*/ 436587 h 584674"/>
                <a:gd name="connsiteX28" fmla="*/ 946175 w 2088400"/>
                <a:gd name="connsiteY28" fmla="*/ 402477 h 584674"/>
                <a:gd name="connsiteX29" fmla="*/ 747069 w 2088400"/>
                <a:gd name="connsiteY29" fmla="*/ 348351 h 584674"/>
                <a:gd name="connsiteX30" fmla="*/ 829098 w 2088400"/>
                <a:gd name="connsiteY30" fmla="*/ 312677 h 584674"/>
                <a:gd name="connsiteX31" fmla="*/ 1006690 w 2088400"/>
                <a:gd name="connsiteY31" fmla="*/ 297703 h 584674"/>
                <a:gd name="connsiteX32" fmla="*/ 1378946 w 2088400"/>
                <a:gd name="connsiteY32" fmla="*/ 300382 h 584674"/>
                <a:gd name="connsiteX33" fmla="*/ 1722719 w 2088400"/>
                <a:gd name="connsiteY33" fmla="*/ 324697 h 584674"/>
                <a:gd name="connsiteX34" fmla="*/ 1958031 w 2088400"/>
                <a:gd name="connsiteY34" fmla="*/ 363161 h 584674"/>
                <a:gd name="connsiteX35" fmla="*/ 2073637 w 2088400"/>
                <a:gd name="connsiteY35" fmla="*/ 418962 h 584674"/>
                <a:gd name="connsiteX36" fmla="*/ 1857044 w 2088400"/>
                <a:gd name="connsiteY36" fmla="*/ 494270 h 584674"/>
                <a:gd name="connsiteX37" fmla="*/ 1372217 w 2088400"/>
                <a:gd name="connsiteY37" fmla="*/ 517816 h 584674"/>
                <a:gd name="connsiteX38" fmla="*/ 903809 w 2088400"/>
                <a:gd name="connsiteY38" fmla="*/ 476618 h 584674"/>
                <a:gd name="connsiteX39" fmla="*/ 751997 w 2088400"/>
                <a:gd name="connsiteY39" fmla="*/ 427191 h 584674"/>
                <a:gd name="connsiteX40" fmla="*/ 981811 w 2088400"/>
                <a:gd name="connsiteY40" fmla="*/ 373835 h 584674"/>
                <a:gd name="connsiteX41" fmla="*/ 1624031 w 2088400"/>
                <a:gd name="connsiteY41" fmla="*/ 388355 h 584674"/>
                <a:gd name="connsiteX42" fmla="*/ 1961645 w 2088400"/>
                <a:gd name="connsiteY42" fmla="*/ 422067 h 584674"/>
                <a:gd name="connsiteX43" fmla="*/ 2082996 w 2088400"/>
                <a:gd name="connsiteY43" fmla="*/ 480148 h 584674"/>
                <a:gd name="connsiteX44" fmla="*/ 1982496 w 2088400"/>
                <a:gd name="connsiteY44" fmla="*/ 538202 h 584674"/>
                <a:gd name="connsiteX45" fmla="*/ 1592422 w 2088400"/>
                <a:gd name="connsiteY45" fmla="*/ 582415 h 584674"/>
                <a:gd name="connsiteX46" fmla="*/ 1188466 w 2088400"/>
                <a:gd name="connsiteY46" fmla="*/ 572573 h 584674"/>
                <a:gd name="connsiteX47" fmla="*/ 859963 w 2088400"/>
                <a:gd name="connsiteY47" fmla="*/ 524107 h 584674"/>
                <a:gd name="connsiteX48" fmla="*/ 476617 w 2088400"/>
                <a:gd name="connsiteY48" fmla="*/ 427191 h 584674"/>
                <a:gd name="connsiteX49" fmla="*/ 0 w 2088400"/>
                <a:gd name="connsiteY49" fmla="*/ 285971 h 584674"/>
                <a:gd name="connsiteX0" fmla="*/ 540167 w 2088198"/>
                <a:gd name="connsiteY0" fmla="*/ 0 h 584674"/>
                <a:gd name="connsiteX1" fmla="*/ 1468689 w 2088198"/>
                <a:gd name="connsiteY1" fmla="*/ 10592 h 584674"/>
                <a:gd name="connsiteX2" fmla="*/ 1920593 w 2088198"/>
                <a:gd name="connsiteY2" fmla="*/ 49427 h 584674"/>
                <a:gd name="connsiteX3" fmla="*/ 2086527 w 2088198"/>
                <a:gd name="connsiteY3" fmla="*/ 116507 h 584674"/>
                <a:gd name="connsiteX4" fmla="*/ 1835861 w 2088198"/>
                <a:gd name="connsiteY4" fmla="*/ 208300 h 584674"/>
                <a:gd name="connsiteX5" fmla="*/ 1405140 w 2088198"/>
                <a:gd name="connsiteY5" fmla="*/ 236544 h 584674"/>
                <a:gd name="connsiteX6" fmla="*/ 776711 w 2088198"/>
                <a:gd name="connsiteY6" fmla="*/ 158873 h 584674"/>
                <a:gd name="connsiteX7" fmla="*/ 896748 w 2088198"/>
                <a:gd name="connsiteY7" fmla="*/ 81202 h 584674"/>
                <a:gd name="connsiteX8" fmla="*/ 1391018 w 2088198"/>
                <a:gd name="connsiteY8" fmla="*/ 56488 h 584674"/>
                <a:gd name="connsiteX9" fmla="*/ 1754660 w 2088198"/>
                <a:gd name="connsiteY9" fmla="*/ 74141 h 584674"/>
                <a:gd name="connsiteX10" fmla="*/ 2044161 w 2088198"/>
                <a:gd name="connsiteY10" fmla="*/ 123568 h 584674"/>
                <a:gd name="connsiteX11" fmla="*/ 2037100 w 2088198"/>
                <a:gd name="connsiteY11" fmla="*/ 208300 h 584674"/>
                <a:gd name="connsiteX12" fmla="*/ 1832331 w 2088198"/>
                <a:gd name="connsiteY12" fmla="*/ 268318 h 584674"/>
                <a:gd name="connsiteX13" fmla="*/ 1451037 w 2088198"/>
                <a:gd name="connsiteY13" fmla="*/ 296562 h 584674"/>
                <a:gd name="connsiteX14" fmla="*/ 917931 w 2088198"/>
                <a:gd name="connsiteY14" fmla="*/ 257727 h 584674"/>
                <a:gd name="connsiteX15" fmla="*/ 751997 w 2088198"/>
                <a:gd name="connsiteY15" fmla="*/ 204769 h 584674"/>
                <a:gd name="connsiteX16" fmla="*/ 1129761 w 2088198"/>
                <a:gd name="connsiteY16" fmla="*/ 137690 h 584674"/>
                <a:gd name="connsiteX17" fmla="*/ 1737007 w 2088198"/>
                <a:gd name="connsiteY17" fmla="*/ 144751 h 584674"/>
                <a:gd name="connsiteX18" fmla="*/ 2082996 w 2088198"/>
                <a:gd name="connsiteY18" fmla="*/ 225952 h 584674"/>
                <a:gd name="connsiteX19" fmla="*/ 1885288 w 2088198"/>
                <a:gd name="connsiteY19" fmla="*/ 321276 h 584674"/>
                <a:gd name="connsiteX20" fmla="*/ 1482811 w 2088198"/>
                <a:gd name="connsiteY20" fmla="*/ 360111 h 584674"/>
                <a:gd name="connsiteX21" fmla="*/ 928522 w 2088198"/>
                <a:gd name="connsiteY21" fmla="*/ 335398 h 584674"/>
                <a:gd name="connsiteX22" fmla="*/ 737875 w 2088198"/>
                <a:gd name="connsiteY22" fmla="*/ 275379 h 584674"/>
                <a:gd name="connsiteX23" fmla="*/ 1023846 w 2088198"/>
                <a:gd name="connsiteY23" fmla="*/ 211830 h 584674"/>
                <a:gd name="connsiteX24" fmla="*/ 1719355 w 2088198"/>
                <a:gd name="connsiteY24" fmla="*/ 204769 h 584674"/>
                <a:gd name="connsiteX25" fmla="*/ 2078399 w 2088198"/>
                <a:gd name="connsiteY25" fmla="*/ 314558 h 584674"/>
                <a:gd name="connsiteX26" fmla="*/ 1945389 w 2088198"/>
                <a:gd name="connsiteY26" fmla="*/ 402449 h 584674"/>
                <a:gd name="connsiteX27" fmla="*/ 1371151 w 2088198"/>
                <a:gd name="connsiteY27" fmla="*/ 436587 h 584674"/>
                <a:gd name="connsiteX28" fmla="*/ 946175 w 2088198"/>
                <a:gd name="connsiteY28" fmla="*/ 402477 h 584674"/>
                <a:gd name="connsiteX29" fmla="*/ 747069 w 2088198"/>
                <a:gd name="connsiteY29" fmla="*/ 348351 h 584674"/>
                <a:gd name="connsiteX30" fmla="*/ 829098 w 2088198"/>
                <a:gd name="connsiteY30" fmla="*/ 312677 h 584674"/>
                <a:gd name="connsiteX31" fmla="*/ 1006690 w 2088198"/>
                <a:gd name="connsiteY31" fmla="*/ 297703 h 584674"/>
                <a:gd name="connsiteX32" fmla="*/ 1378946 w 2088198"/>
                <a:gd name="connsiteY32" fmla="*/ 300382 h 584674"/>
                <a:gd name="connsiteX33" fmla="*/ 1722719 w 2088198"/>
                <a:gd name="connsiteY33" fmla="*/ 324697 h 584674"/>
                <a:gd name="connsiteX34" fmla="*/ 1958031 w 2088198"/>
                <a:gd name="connsiteY34" fmla="*/ 363161 h 584674"/>
                <a:gd name="connsiteX35" fmla="*/ 2073637 w 2088198"/>
                <a:gd name="connsiteY35" fmla="*/ 418962 h 584674"/>
                <a:gd name="connsiteX36" fmla="*/ 1857044 w 2088198"/>
                <a:gd name="connsiteY36" fmla="*/ 494270 h 584674"/>
                <a:gd name="connsiteX37" fmla="*/ 1372217 w 2088198"/>
                <a:gd name="connsiteY37" fmla="*/ 517816 h 584674"/>
                <a:gd name="connsiteX38" fmla="*/ 903809 w 2088198"/>
                <a:gd name="connsiteY38" fmla="*/ 476618 h 584674"/>
                <a:gd name="connsiteX39" fmla="*/ 751997 w 2088198"/>
                <a:gd name="connsiteY39" fmla="*/ 427191 h 584674"/>
                <a:gd name="connsiteX40" fmla="*/ 981811 w 2088198"/>
                <a:gd name="connsiteY40" fmla="*/ 373835 h 584674"/>
                <a:gd name="connsiteX41" fmla="*/ 1624031 w 2088198"/>
                <a:gd name="connsiteY41" fmla="*/ 388355 h 584674"/>
                <a:gd name="connsiteX42" fmla="*/ 1961645 w 2088198"/>
                <a:gd name="connsiteY42" fmla="*/ 422067 h 584674"/>
                <a:gd name="connsiteX43" fmla="*/ 2082996 w 2088198"/>
                <a:gd name="connsiteY43" fmla="*/ 480148 h 584674"/>
                <a:gd name="connsiteX44" fmla="*/ 1982496 w 2088198"/>
                <a:gd name="connsiteY44" fmla="*/ 538202 h 584674"/>
                <a:gd name="connsiteX45" fmla="*/ 1592422 w 2088198"/>
                <a:gd name="connsiteY45" fmla="*/ 582415 h 584674"/>
                <a:gd name="connsiteX46" fmla="*/ 1188466 w 2088198"/>
                <a:gd name="connsiteY46" fmla="*/ 572573 h 584674"/>
                <a:gd name="connsiteX47" fmla="*/ 859963 w 2088198"/>
                <a:gd name="connsiteY47" fmla="*/ 524107 h 584674"/>
                <a:gd name="connsiteX48" fmla="*/ 476617 w 2088198"/>
                <a:gd name="connsiteY48" fmla="*/ 427191 h 584674"/>
                <a:gd name="connsiteX49" fmla="*/ 0 w 2088198"/>
                <a:gd name="connsiteY49" fmla="*/ 285971 h 584674"/>
                <a:gd name="connsiteX0" fmla="*/ 540167 w 2088198"/>
                <a:gd name="connsiteY0" fmla="*/ 0 h 584674"/>
                <a:gd name="connsiteX1" fmla="*/ 1468689 w 2088198"/>
                <a:gd name="connsiteY1" fmla="*/ 10592 h 584674"/>
                <a:gd name="connsiteX2" fmla="*/ 1920593 w 2088198"/>
                <a:gd name="connsiteY2" fmla="*/ 49427 h 584674"/>
                <a:gd name="connsiteX3" fmla="*/ 2086527 w 2088198"/>
                <a:gd name="connsiteY3" fmla="*/ 116507 h 584674"/>
                <a:gd name="connsiteX4" fmla="*/ 1835861 w 2088198"/>
                <a:gd name="connsiteY4" fmla="*/ 208300 h 584674"/>
                <a:gd name="connsiteX5" fmla="*/ 1405140 w 2088198"/>
                <a:gd name="connsiteY5" fmla="*/ 236544 h 584674"/>
                <a:gd name="connsiteX6" fmla="*/ 776711 w 2088198"/>
                <a:gd name="connsiteY6" fmla="*/ 158873 h 584674"/>
                <a:gd name="connsiteX7" fmla="*/ 896748 w 2088198"/>
                <a:gd name="connsiteY7" fmla="*/ 81202 h 584674"/>
                <a:gd name="connsiteX8" fmla="*/ 1391018 w 2088198"/>
                <a:gd name="connsiteY8" fmla="*/ 56488 h 584674"/>
                <a:gd name="connsiteX9" fmla="*/ 1754660 w 2088198"/>
                <a:gd name="connsiteY9" fmla="*/ 74141 h 584674"/>
                <a:gd name="connsiteX10" fmla="*/ 2044161 w 2088198"/>
                <a:gd name="connsiteY10" fmla="*/ 123568 h 584674"/>
                <a:gd name="connsiteX11" fmla="*/ 2037100 w 2088198"/>
                <a:gd name="connsiteY11" fmla="*/ 208300 h 584674"/>
                <a:gd name="connsiteX12" fmla="*/ 1832331 w 2088198"/>
                <a:gd name="connsiteY12" fmla="*/ 268318 h 584674"/>
                <a:gd name="connsiteX13" fmla="*/ 1451037 w 2088198"/>
                <a:gd name="connsiteY13" fmla="*/ 296562 h 584674"/>
                <a:gd name="connsiteX14" fmla="*/ 917931 w 2088198"/>
                <a:gd name="connsiteY14" fmla="*/ 257727 h 584674"/>
                <a:gd name="connsiteX15" fmla="*/ 751997 w 2088198"/>
                <a:gd name="connsiteY15" fmla="*/ 204769 h 584674"/>
                <a:gd name="connsiteX16" fmla="*/ 1129761 w 2088198"/>
                <a:gd name="connsiteY16" fmla="*/ 137690 h 584674"/>
                <a:gd name="connsiteX17" fmla="*/ 1737007 w 2088198"/>
                <a:gd name="connsiteY17" fmla="*/ 144751 h 584674"/>
                <a:gd name="connsiteX18" fmla="*/ 2082996 w 2088198"/>
                <a:gd name="connsiteY18" fmla="*/ 225952 h 584674"/>
                <a:gd name="connsiteX19" fmla="*/ 1885288 w 2088198"/>
                <a:gd name="connsiteY19" fmla="*/ 321276 h 584674"/>
                <a:gd name="connsiteX20" fmla="*/ 1482811 w 2088198"/>
                <a:gd name="connsiteY20" fmla="*/ 360111 h 584674"/>
                <a:gd name="connsiteX21" fmla="*/ 928522 w 2088198"/>
                <a:gd name="connsiteY21" fmla="*/ 335398 h 584674"/>
                <a:gd name="connsiteX22" fmla="*/ 737875 w 2088198"/>
                <a:gd name="connsiteY22" fmla="*/ 275379 h 584674"/>
                <a:gd name="connsiteX23" fmla="*/ 1023846 w 2088198"/>
                <a:gd name="connsiteY23" fmla="*/ 211830 h 584674"/>
                <a:gd name="connsiteX24" fmla="*/ 1719355 w 2088198"/>
                <a:gd name="connsiteY24" fmla="*/ 204769 h 584674"/>
                <a:gd name="connsiteX25" fmla="*/ 2078399 w 2088198"/>
                <a:gd name="connsiteY25" fmla="*/ 314558 h 584674"/>
                <a:gd name="connsiteX26" fmla="*/ 1945389 w 2088198"/>
                <a:gd name="connsiteY26" fmla="*/ 402449 h 584674"/>
                <a:gd name="connsiteX27" fmla="*/ 1371151 w 2088198"/>
                <a:gd name="connsiteY27" fmla="*/ 436587 h 584674"/>
                <a:gd name="connsiteX28" fmla="*/ 946175 w 2088198"/>
                <a:gd name="connsiteY28" fmla="*/ 402477 h 584674"/>
                <a:gd name="connsiteX29" fmla="*/ 747069 w 2088198"/>
                <a:gd name="connsiteY29" fmla="*/ 348351 h 584674"/>
                <a:gd name="connsiteX30" fmla="*/ 829098 w 2088198"/>
                <a:gd name="connsiteY30" fmla="*/ 312677 h 584674"/>
                <a:gd name="connsiteX31" fmla="*/ 1006690 w 2088198"/>
                <a:gd name="connsiteY31" fmla="*/ 297703 h 584674"/>
                <a:gd name="connsiteX32" fmla="*/ 1378946 w 2088198"/>
                <a:gd name="connsiteY32" fmla="*/ 300382 h 584674"/>
                <a:gd name="connsiteX33" fmla="*/ 1722719 w 2088198"/>
                <a:gd name="connsiteY33" fmla="*/ 324697 h 584674"/>
                <a:gd name="connsiteX34" fmla="*/ 1958031 w 2088198"/>
                <a:gd name="connsiteY34" fmla="*/ 363161 h 584674"/>
                <a:gd name="connsiteX35" fmla="*/ 2073637 w 2088198"/>
                <a:gd name="connsiteY35" fmla="*/ 418962 h 584674"/>
                <a:gd name="connsiteX36" fmla="*/ 1857044 w 2088198"/>
                <a:gd name="connsiteY36" fmla="*/ 494270 h 584674"/>
                <a:gd name="connsiteX37" fmla="*/ 1372217 w 2088198"/>
                <a:gd name="connsiteY37" fmla="*/ 517816 h 584674"/>
                <a:gd name="connsiteX38" fmla="*/ 903809 w 2088198"/>
                <a:gd name="connsiteY38" fmla="*/ 476618 h 584674"/>
                <a:gd name="connsiteX39" fmla="*/ 751997 w 2088198"/>
                <a:gd name="connsiteY39" fmla="*/ 427191 h 584674"/>
                <a:gd name="connsiteX40" fmla="*/ 981811 w 2088198"/>
                <a:gd name="connsiteY40" fmla="*/ 373835 h 584674"/>
                <a:gd name="connsiteX41" fmla="*/ 1624031 w 2088198"/>
                <a:gd name="connsiteY41" fmla="*/ 388355 h 584674"/>
                <a:gd name="connsiteX42" fmla="*/ 1961645 w 2088198"/>
                <a:gd name="connsiteY42" fmla="*/ 422067 h 584674"/>
                <a:gd name="connsiteX43" fmla="*/ 2082996 w 2088198"/>
                <a:gd name="connsiteY43" fmla="*/ 480148 h 584674"/>
                <a:gd name="connsiteX44" fmla="*/ 1982496 w 2088198"/>
                <a:gd name="connsiteY44" fmla="*/ 538202 h 584674"/>
                <a:gd name="connsiteX45" fmla="*/ 1592422 w 2088198"/>
                <a:gd name="connsiteY45" fmla="*/ 582415 h 584674"/>
                <a:gd name="connsiteX46" fmla="*/ 1188466 w 2088198"/>
                <a:gd name="connsiteY46" fmla="*/ 572573 h 584674"/>
                <a:gd name="connsiteX47" fmla="*/ 859963 w 2088198"/>
                <a:gd name="connsiteY47" fmla="*/ 524107 h 584674"/>
                <a:gd name="connsiteX48" fmla="*/ 476617 w 2088198"/>
                <a:gd name="connsiteY48" fmla="*/ 427191 h 584674"/>
                <a:gd name="connsiteX49" fmla="*/ 0 w 2088198"/>
                <a:gd name="connsiteY49" fmla="*/ 285971 h 584674"/>
                <a:gd name="connsiteX0" fmla="*/ 540167 w 2088198"/>
                <a:gd name="connsiteY0" fmla="*/ 0 h 584674"/>
                <a:gd name="connsiteX1" fmla="*/ 1468689 w 2088198"/>
                <a:gd name="connsiteY1" fmla="*/ 10592 h 584674"/>
                <a:gd name="connsiteX2" fmla="*/ 1920593 w 2088198"/>
                <a:gd name="connsiteY2" fmla="*/ 49427 h 584674"/>
                <a:gd name="connsiteX3" fmla="*/ 2086527 w 2088198"/>
                <a:gd name="connsiteY3" fmla="*/ 116507 h 584674"/>
                <a:gd name="connsiteX4" fmla="*/ 1835861 w 2088198"/>
                <a:gd name="connsiteY4" fmla="*/ 208300 h 584674"/>
                <a:gd name="connsiteX5" fmla="*/ 1405140 w 2088198"/>
                <a:gd name="connsiteY5" fmla="*/ 236544 h 584674"/>
                <a:gd name="connsiteX6" fmla="*/ 776711 w 2088198"/>
                <a:gd name="connsiteY6" fmla="*/ 158873 h 584674"/>
                <a:gd name="connsiteX7" fmla="*/ 896748 w 2088198"/>
                <a:gd name="connsiteY7" fmla="*/ 81202 h 584674"/>
                <a:gd name="connsiteX8" fmla="*/ 1391018 w 2088198"/>
                <a:gd name="connsiteY8" fmla="*/ 56488 h 584674"/>
                <a:gd name="connsiteX9" fmla="*/ 1754660 w 2088198"/>
                <a:gd name="connsiteY9" fmla="*/ 74141 h 584674"/>
                <a:gd name="connsiteX10" fmla="*/ 2044161 w 2088198"/>
                <a:gd name="connsiteY10" fmla="*/ 123568 h 584674"/>
                <a:gd name="connsiteX11" fmla="*/ 2037100 w 2088198"/>
                <a:gd name="connsiteY11" fmla="*/ 208300 h 584674"/>
                <a:gd name="connsiteX12" fmla="*/ 1832331 w 2088198"/>
                <a:gd name="connsiteY12" fmla="*/ 268318 h 584674"/>
                <a:gd name="connsiteX13" fmla="*/ 1451037 w 2088198"/>
                <a:gd name="connsiteY13" fmla="*/ 296562 h 584674"/>
                <a:gd name="connsiteX14" fmla="*/ 917931 w 2088198"/>
                <a:gd name="connsiteY14" fmla="*/ 257727 h 584674"/>
                <a:gd name="connsiteX15" fmla="*/ 751997 w 2088198"/>
                <a:gd name="connsiteY15" fmla="*/ 204769 h 584674"/>
                <a:gd name="connsiteX16" fmla="*/ 1129761 w 2088198"/>
                <a:gd name="connsiteY16" fmla="*/ 137690 h 584674"/>
                <a:gd name="connsiteX17" fmla="*/ 1737007 w 2088198"/>
                <a:gd name="connsiteY17" fmla="*/ 144751 h 584674"/>
                <a:gd name="connsiteX18" fmla="*/ 2082996 w 2088198"/>
                <a:gd name="connsiteY18" fmla="*/ 225952 h 584674"/>
                <a:gd name="connsiteX19" fmla="*/ 1885288 w 2088198"/>
                <a:gd name="connsiteY19" fmla="*/ 321276 h 584674"/>
                <a:gd name="connsiteX20" fmla="*/ 1482811 w 2088198"/>
                <a:gd name="connsiteY20" fmla="*/ 360111 h 584674"/>
                <a:gd name="connsiteX21" fmla="*/ 928522 w 2088198"/>
                <a:gd name="connsiteY21" fmla="*/ 335398 h 584674"/>
                <a:gd name="connsiteX22" fmla="*/ 737875 w 2088198"/>
                <a:gd name="connsiteY22" fmla="*/ 275379 h 584674"/>
                <a:gd name="connsiteX23" fmla="*/ 1023846 w 2088198"/>
                <a:gd name="connsiteY23" fmla="*/ 211830 h 584674"/>
                <a:gd name="connsiteX24" fmla="*/ 1719355 w 2088198"/>
                <a:gd name="connsiteY24" fmla="*/ 204769 h 584674"/>
                <a:gd name="connsiteX25" fmla="*/ 2080780 w 2088198"/>
                <a:gd name="connsiteY25" fmla="*/ 323955 h 584674"/>
                <a:gd name="connsiteX26" fmla="*/ 1945389 w 2088198"/>
                <a:gd name="connsiteY26" fmla="*/ 402449 h 584674"/>
                <a:gd name="connsiteX27" fmla="*/ 1371151 w 2088198"/>
                <a:gd name="connsiteY27" fmla="*/ 436587 h 584674"/>
                <a:gd name="connsiteX28" fmla="*/ 946175 w 2088198"/>
                <a:gd name="connsiteY28" fmla="*/ 402477 h 584674"/>
                <a:gd name="connsiteX29" fmla="*/ 747069 w 2088198"/>
                <a:gd name="connsiteY29" fmla="*/ 348351 h 584674"/>
                <a:gd name="connsiteX30" fmla="*/ 829098 w 2088198"/>
                <a:gd name="connsiteY30" fmla="*/ 312677 h 584674"/>
                <a:gd name="connsiteX31" fmla="*/ 1006690 w 2088198"/>
                <a:gd name="connsiteY31" fmla="*/ 297703 h 584674"/>
                <a:gd name="connsiteX32" fmla="*/ 1378946 w 2088198"/>
                <a:gd name="connsiteY32" fmla="*/ 300382 h 584674"/>
                <a:gd name="connsiteX33" fmla="*/ 1722719 w 2088198"/>
                <a:gd name="connsiteY33" fmla="*/ 324697 h 584674"/>
                <a:gd name="connsiteX34" fmla="*/ 1958031 w 2088198"/>
                <a:gd name="connsiteY34" fmla="*/ 363161 h 584674"/>
                <a:gd name="connsiteX35" fmla="*/ 2073637 w 2088198"/>
                <a:gd name="connsiteY35" fmla="*/ 418962 h 584674"/>
                <a:gd name="connsiteX36" fmla="*/ 1857044 w 2088198"/>
                <a:gd name="connsiteY36" fmla="*/ 494270 h 584674"/>
                <a:gd name="connsiteX37" fmla="*/ 1372217 w 2088198"/>
                <a:gd name="connsiteY37" fmla="*/ 517816 h 584674"/>
                <a:gd name="connsiteX38" fmla="*/ 903809 w 2088198"/>
                <a:gd name="connsiteY38" fmla="*/ 476618 h 584674"/>
                <a:gd name="connsiteX39" fmla="*/ 751997 w 2088198"/>
                <a:gd name="connsiteY39" fmla="*/ 427191 h 584674"/>
                <a:gd name="connsiteX40" fmla="*/ 981811 w 2088198"/>
                <a:gd name="connsiteY40" fmla="*/ 373835 h 584674"/>
                <a:gd name="connsiteX41" fmla="*/ 1624031 w 2088198"/>
                <a:gd name="connsiteY41" fmla="*/ 388355 h 584674"/>
                <a:gd name="connsiteX42" fmla="*/ 1961645 w 2088198"/>
                <a:gd name="connsiteY42" fmla="*/ 422067 h 584674"/>
                <a:gd name="connsiteX43" fmla="*/ 2082996 w 2088198"/>
                <a:gd name="connsiteY43" fmla="*/ 480148 h 584674"/>
                <a:gd name="connsiteX44" fmla="*/ 1982496 w 2088198"/>
                <a:gd name="connsiteY44" fmla="*/ 538202 h 584674"/>
                <a:gd name="connsiteX45" fmla="*/ 1592422 w 2088198"/>
                <a:gd name="connsiteY45" fmla="*/ 582415 h 584674"/>
                <a:gd name="connsiteX46" fmla="*/ 1188466 w 2088198"/>
                <a:gd name="connsiteY46" fmla="*/ 572573 h 584674"/>
                <a:gd name="connsiteX47" fmla="*/ 859963 w 2088198"/>
                <a:gd name="connsiteY47" fmla="*/ 524107 h 584674"/>
                <a:gd name="connsiteX48" fmla="*/ 476617 w 2088198"/>
                <a:gd name="connsiteY48" fmla="*/ 427191 h 584674"/>
                <a:gd name="connsiteX49" fmla="*/ 0 w 2088198"/>
                <a:gd name="connsiteY49" fmla="*/ 285971 h 584674"/>
                <a:gd name="connsiteX0" fmla="*/ 540167 w 2088198"/>
                <a:gd name="connsiteY0" fmla="*/ 0 h 584674"/>
                <a:gd name="connsiteX1" fmla="*/ 1468689 w 2088198"/>
                <a:gd name="connsiteY1" fmla="*/ 10592 h 584674"/>
                <a:gd name="connsiteX2" fmla="*/ 1920593 w 2088198"/>
                <a:gd name="connsiteY2" fmla="*/ 49427 h 584674"/>
                <a:gd name="connsiteX3" fmla="*/ 2086527 w 2088198"/>
                <a:gd name="connsiteY3" fmla="*/ 116507 h 584674"/>
                <a:gd name="connsiteX4" fmla="*/ 1835861 w 2088198"/>
                <a:gd name="connsiteY4" fmla="*/ 208300 h 584674"/>
                <a:gd name="connsiteX5" fmla="*/ 1405140 w 2088198"/>
                <a:gd name="connsiteY5" fmla="*/ 236544 h 584674"/>
                <a:gd name="connsiteX6" fmla="*/ 776711 w 2088198"/>
                <a:gd name="connsiteY6" fmla="*/ 158873 h 584674"/>
                <a:gd name="connsiteX7" fmla="*/ 896748 w 2088198"/>
                <a:gd name="connsiteY7" fmla="*/ 81202 h 584674"/>
                <a:gd name="connsiteX8" fmla="*/ 1391018 w 2088198"/>
                <a:gd name="connsiteY8" fmla="*/ 56488 h 584674"/>
                <a:gd name="connsiteX9" fmla="*/ 1754660 w 2088198"/>
                <a:gd name="connsiteY9" fmla="*/ 74141 h 584674"/>
                <a:gd name="connsiteX10" fmla="*/ 2044161 w 2088198"/>
                <a:gd name="connsiteY10" fmla="*/ 123568 h 584674"/>
                <a:gd name="connsiteX11" fmla="*/ 2037100 w 2088198"/>
                <a:gd name="connsiteY11" fmla="*/ 208300 h 584674"/>
                <a:gd name="connsiteX12" fmla="*/ 1832331 w 2088198"/>
                <a:gd name="connsiteY12" fmla="*/ 268318 h 584674"/>
                <a:gd name="connsiteX13" fmla="*/ 1451037 w 2088198"/>
                <a:gd name="connsiteY13" fmla="*/ 296562 h 584674"/>
                <a:gd name="connsiteX14" fmla="*/ 917931 w 2088198"/>
                <a:gd name="connsiteY14" fmla="*/ 257727 h 584674"/>
                <a:gd name="connsiteX15" fmla="*/ 751997 w 2088198"/>
                <a:gd name="connsiteY15" fmla="*/ 204769 h 584674"/>
                <a:gd name="connsiteX16" fmla="*/ 1129761 w 2088198"/>
                <a:gd name="connsiteY16" fmla="*/ 137690 h 584674"/>
                <a:gd name="connsiteX17" fmla="*/ 1737007 w 2088198"/>
                <a:gd name="connsiteY17" fmla="*/ 144751 h 584674"/>
                <a:gd name="connsiteX18" fmla="*/ 2082996 w 2088198"/>
                <a:gd name="connsiteY18" fmla="*/ 225952 h 584674"/>
                <a:gd name="connsiteX19" fmla="*/ 1885288 w 2088198"/>
                <a:gd name="connsiteY19" fmla="*/ 321276 h 584674"/>
                <a:gd name="connsiteX20" fmla="*/ 1482811 w 2088198"/>
                <a:gd name="connsiteY20" fmla="*/ 360111 h 584674"/>
                <a:gd name="connsiteX21" fmla="*/ 928522 w 2088198"/>
                <a:gd name="connsiteY21" fmla="*/ 335398 h 584674"/>
                <a:gd name="connsiteX22" fmla="*/ 737875 w 2088198"/>
                <a:gd name="connsiteY22" fmla="*/ 275379 h 584674"/>
                <a:gd name="connsiteX23" fmla="*/ 1023846 w 2088198"/>
                <a:gd name="connsiteY23" fmla="*/ 211830 h 584674"/>
                <a:gd name="connsiteX24" fmla="*/ 1719355 w 2088198"/>
                <a:gd name="connsiteY24" fmla="*/ 204769 h 584674"/>
                <a:gd name="connsiteX25" fmla="*/ 2080780 w 2088198"/>
                <a:gd name="connsiteY25" fmla="*/ 323955 h 584674"/>
                <a:gd name="connsiteX26" fmla="*/ 1945389 w 2088198"/>
                <a:gd name="connsiteY26" fmla="*/ 402449 h 584674"/>
                <a:gd name="connsiteX27" fmla="*/ 1371151 w 2088198"/>
                <a:gd name="connsiteY27" fmla="*/ 436587 h 584674"/>
                <a:gd name="connsiteX28" fmla="*/ 946175 w 2088198"/>
                <a:gd name="connsiteY28" fmla="*/ 402477 h 584674"/>
                <a:gd name="connsiteX29" fmla="*/ 747069 w 2088198"/>
                <a:gd name="connsiteY29" fmla="*/ 348351 h 584674"/>
                <a:gd name="connsiteX30" fmla="*/ 829098 w 2088198"/>
                <a:gd name="connsiteY30" fmla="*/ 312677 h 584674"/>
                <a:gd name="connsiteX31" fmla="*/ 1006690 w 2088198"/>
                <a:gd name="connsiteY31" fmla="*/ 297703 h 584674"/>
                <a:gd name="connsiteX32" fmla="*/ 1378946 w 2088198"/>
                <a:gd name="connsiteY32" fmla="*/ 300382 h 584674"/>
                <a:gd name="connsiteX33" fmla="*/ 1722719 w 2088198"/>
                <a:gd name="connsiteY33" fmla="*/ 324697 h 584674"/>
                <a:gd name="connsiteX34" fmla="*/ 1958031 w 2088198"/>
                <a:gd name="connsiteY34" fmla="*/ 363161 h 584674"/>
                <a:gd name="connsiteX35" fmla="*/ 2073637 w 2088198"/>
                <a:gd name="connsiteY35" fmla="*/ 418962 h 584674"/>
                <a:gd name="connsiteX36" fmla="*/ 1857044 w 2088198"/>
                <a:gd name="connsiteY36" fmla="*/ 494270 h 584674"/>
                <a:gd name="connsiteX37" fmla="*/ 1372217 w 2088198"/>
                <a:gd name="connsiteY37" fmla="*/ 517816 h 584674"/>
                <a:gd name="connsiteX38" fmla="*/ 903809 w 2088198"/>
                <a:gd name="connsiteY38" fmla="*/ 476618 h 584674"/>
                <a:gd name="connsiteX39" fmla="*/ 751997 w 2088198"/>
                <a:gd name="connsiteY39" fmla="*/ 427191 h 584674"/>
                <a:gd name="connsiteX40" fmla="*/ 981811 w 2088198"/>
                <a:gd name="connsiteY40" fmla="*/ 373835 h 584674"/>
                <a:gd name="connsiteX41" fmla="*/ 1624031 w 2088198"/>
                <a:gd name="connsiteY41" fmla="*/ 388355 h 584674"/>
                <a:gd name="connsiteX42" fmla="*/ 1961645 w 2088198"/>
                <a:gd name="connsiteY42" fmla="*/ 422067 h 584674"/>
                <a:gd name="connsiteX43" fmla="*/ 2082996 w 2088198"/>
                <a:gd name="connsiteY43" fmla="*/ 480148 h 584674"/>
                <a:gd name="connsiteX44" fmla="*/ 1982496 w 2088198"/>
                <a:gd name="connsiteY44" fmla="*/ 538202 h 584674"/>
                <a:gd name="connsiteX45" fmla="*/ 1592422 w 2088198"/>
                <a:gd name="connsiteY45" fmla="*/ 582415 h 584674"/>
                <a:gd name="connsiteX46" fmla="*/ 1188466 w 2088198"/>
                <a:gd name="connsiteY46" fmla="*/ 572573 h 584674"/>
                <a:gd name="connsiteX47" fmla="*/ 859963 w 2088198"/>
                <a:gd name="connsiteY47" fmla="*/ 524107 h 584674"/>
                <a:gd name="connsiteX48" fmla="*/ 476617 w 2088198"/>
                <a:gd name="connsiteY48" fmla="*/ 427191 h 584674"/>
                <a:gd name="connsiteX49" fmla="*/ 0 w 2088198"/>
                <a:gd name="connsiteY49" fmla="*/ 285971 h 584674"/>
                <a:gd name="connsiteX0" fmla="*/ 540167 w 2088198"/>
                <a:gd name="connsiteY0" fmla="*/ 0 h 584674"/>
                <a:gd name="connsiteX1" fmla="*/ 1468689 w 2088198"/>
                <a:gd name="connsiteY1" fmla="*/ 10592 h 584674"/>
                <a:gd name="connsiteX2" fmla="*/ 1920593 w 2088198"/>
                <a:gd name="connsiteY2" fmla="*/ 49427 h 584674"/>
                <a:gd name="connsiteX3" fmla="*/ 2086527 w 2088198"/>
                <a:gd name="connsiteY3" fmla="*/ 116507 h 584674"/>
                <a:gd name="connsiteX4" fmla="*/ 1835861 w 2088198"/>
                <a:gd name="connsiteY4" fmla="*/ 208300 h 584674"/>
                <a:gd name="connsiteX5" fmla="*/ 1405140 w 2088198"/>
                <a:gd name="connsiteY5" fmla="*/ 236544 h 584674"/>
                <a:gd name="connsiteX6" fmla="*/ 776711 w 2088198"/>
                <a:gd name="connsiteY6" fmla="*/ 158873 h 584674"/>
                <a:gd name="connsiteX7" fmla="*/ 896748 w 2088198"/>
                <a:gd name="connsiteY7" fmla="*/ 81202 h 584674"/>
                <a:gd name="connsiteX8" fmla="*/ 1391018 w 2088198"/>
                <a:gd name="connsiteY8" fmla="*/ 56488 h 584674"/>
                <a:gd name="connsiteX9" fmla="*/ 1754660 w 2088198"/>
                <a:gd name="connsiteY9" fmla="*/ 74141 h 584674"/>
                <a:gd name="connsiteX10" fmla="*/ 2044161 w 2088198"/>
                <a:gd name="connsiteY10" fmla="*/ 123568 h 584674"/>
                <a:gd name="connsiteX11" fmla="*/ 2037100 w 2088198"/>
                <a:gd name="connsiteY11" fmla="*/ 208300 h 584674"/>
                <a:gd name="connsiteX12" fmla="*/ 1832331 w 2088198"/>
                <a:gd name="connsiteY12" fmla="*/ 268318 h 584674"/>
                <a:gd name="connsiteX13" fmla="*/ 1451037 w 2088198"/>
                <a:gd name="connsiteY13" fmla="*/ 296562 h 584674"/>
                <a:gd name="connsiteX14" fmla="*/ 917931 w 2088198"/>
                <a:gd name="connsiteY14" fmla="*/ 257727 h 584674"/>
                <a:gd name="connsiteX15" fmla="*/ 751997 w 2088198"/>
                <a:gd name="connsiteY15" fmla="*/ 204769 h 584674"/>
                <a:gd name="connsiteX16" fmla="*/ 1129761 w 2088198"/>
                <a:gd name="connsiteY16" fmla="*/ 137690 h 584674"/>
                <a:gd name="connsiteX17" fmla="*/ 1737007 w 2088198"/>
                <a:gd name="connsiteY17" fmla="*/ 144751 h 584674"/>
                <a:gd name="connsiteX18" fmla="*/ 2082996 w 2088198"/>
                <a:gd name="connsiteY18" fmla="*/ 225952 h 584674"/>
                <a:gd name="connsiteX19" fmla="*/ 1885288 w 2088198"/>
                <a:gd name="connsiteY19" fmla="*/ 321276 h 584674"/>
                <a:gd name="connsiteX20" fmla="*/ 1482811 w 2088198"/>
                <a:gd name="connsiteY20" fmla="*/ 360111 h 584674"/>
                <a:gd name="connsiteX21" fmla="*/ 928522 w 2088198"/>
                <a:gd name="connsiteY21" fmla="*/ 335398 h 584674"/>
                <a:gd name="connsiteX22" fmla="*/ 737875 w 2088198"/>
                <a:gd name="connsiteY22" fmla="*/ 275379 h 584674"/>
                <a:gd name="connsiteX23" fmla="*/ 1023846 w 2088198"/>
                <a:gd name="connsiteY23" fmla="*/ 211830 h 584674"/>
                <a:gd name="connsiteX24" fmla="*/ 1719355 w 2088198"/>
                <a:gd name="connsiteY24" fmla="*/ 204769 h 584674"/>
                <a:gd name="connsiteX25" fmla="*/ 2080780 w 2088198"/>
                <a:gd name="connsiteY25" fmla="*/ 323955 h 584674"/>
                <a:gd name="connsiteX26" fmla="*/ 1945389 w 2088198"/>
                <a:gd name="connsiteY26" fmla="*/ 402449 h 584674"/>
                <a:gd name="connsiteX27" fmla="*/ 1371151 w 2088198"/>
                <a:gd name="connsiteY27" fmla="*/ 436587 h 584674"/>
                <a:gd name="connsiteX28" fmla="*/ 946175 w 2088198"/>
                <a:gd name="connsiteY28" fmla="*/ 402477 h 584674"/>
                <a:gd name="connsiteX29" fmla="*/ 747069 w 2088198"/>
                <a:gd name="connsiteY29" fmla="*/ 348351 h 584674"/>
                <a:gd name="connsiteX30" fmla="*/ 829098 w 2088198"/>
                <a:gd name="connsiteY30" fmla="*/ 312677 h 584674"/>
                <a:gd name="connsiteX31" fmla="*/ 1006690 w 2088198"/>
                <a:gd name="connsiteY31" fmla="*/ 297703 h 584674"/>
                <a:gd name="connsiteX32" fmla="*/ 1378946 w 2088198"/>
                <a:gd name="connsiteY32" fmla="*/ 300382 h 584674"/>
                <a:gd name="connsiteX33" fmla="*/ 1722719 w 2088198"/>
                <a:gd name="connsiteY33" fmla="*/ 324697 h 584674"/>
                <a:gd name="connsiteX34" fmla="*/ 1943744 w 2088198"/>
                <a:gd name="connsiteY34" fmla="*/ 361595 h 584674"/>
                <a:gd name="connsiteX35" fmla="*/ 2073637 w 2088198"/>
                <a:gd name="connsiteY35" fmla="*/ 418962 h 584674"/>
                <a:gd name="connsiteX36" fmla="*/ 1857044 w 2088198"/>
                <a:gd name="connsiteY36" fmla="*/ 494270 h 584674"/>
                <a:gd name="connsiteX37" fmla="*/ 1372217 w 2088198"/>
                <a:gd name="connsiteY37" fmla="*/ 517816 h 584674"/>
                <a:gd name="connsiteX38" fmla="*/ 903809 w 2088198"/>
                <a:gd name="connsiteY38" fmla="*/ 476618 h 584674"/>
                <a:gd name="connsiteX39" fmla="*/ 751997 w 2088198"/>
                <a:gd name="connsiteY39" fmla="*/ 427191 h 584674"/>
                <a:gd name="connsiteX40" fmla="*/ 981811 w 2088198"/>
                <a:gd name="connsiteY40" fmla="*/ 373835 h 584674"/>
                <a:gd name="connsiteX41" fmla="*/ 1624031 w 2088198"/>
                <a:gd name="connsiteY41" fmla="*/ 388355 h 584674"/>
                <a:gd name="connsiteX42" fmla="*/ 1961645 w 2088198"/>
                <a:gd name="connsiteY42" fmla="*/ 422067 h 584674"/>
                <a:gd name="connsiteX43" fmla="*/ 2082996 w 2088198"/>
                <a:gd name="connsiteY43" fmla="*/ 480148 h 584674"/>
                <a:gd name="connsiteX44" fmla="*/ 1982496 w 2088198"/>
                <a:gd name="connsiteY44" fmla="*/ 538202 h 584674"/>
                <a:gd name="connsiteX45" fmla="*/ 1592422 w 2088198"/>
                <a:gd name="connsiteY45" fmla="*/ 582415 h 584674"/>
                <a:gd name="connsiteX46" fmla="*/ 1188466 w 2088198"/>
                <a:gd name="connsiteY46" fmla="*/ 572573 h 584674"/>
                <a:gd name="connsiteX47" fmla="*/ 859963 w 2088198"/>
                <a:gd name="connsiteY47" fmla="*/ 524107 h 584674"/>
                <a:gd name="connsiteX48" fmla="*/ 476617 w 2088198"/>
                <a:gd name="connsiteY48" fmla="*/ 427191 h 584674"/>
                <a:gd name="connsiteX49" fmla="*/ 0 w 2088198"/>
                <a:gd name="connsiteY49" fmla="*/ 285971 h 584674"/>
                <a:gd name="connsiteX0" fmla="*/ 540167 w 2088198"/>
                <a:gd name="connsiteY0" fmla="*/ 0 h 584674"/>
                <a:gd name="connsiteX1" fmla="*/ 1468689 w 2088198"/>
                <a:gd name="connsiteY1" fmla="*/ 10592 h 584674"/>
                <a:gd name="connsiteX2" fmla="*/ 1920593 w 2088198"/>
                <a:gd name="connsiteY2" fmla="*/ 49427 h 584674"/>
                <a:gd name="connsiteX3" fmla="*/ 2086527 w 2088198"/>
                <a:gd name="connsiteY3" fmla="*/ 116507 h 584674"/>
                <a:gd name="connsiteX4" fmla="*/ 1835861 w 2088198"/>
                <a:gd name="connsiteY4" fmla="*/ 208300 h 584674"/>
                <a:gd name="connsiteX5" fmla="*/ 1405140 w 2088198"/>
                <a:gd name="connsiteY5" fmla="*/ 236544 h 584674"/>
                <a:gd name="connsiteX6" fmla="*/ 776711 w 2088198"/>
                <a:gd name="connsiteY6" fmla="*/ 158873 h 584674"/>
                <a:gd name="connsiteX7" fmla="*/ 896748 w 2088198"/>
                <a:gd name="connsiteY7" fmla="*/ 81202 h 584674"/>
                <a:gd name="connsiteX8" fmla="*/ 1391018 w 2088198"/>
                <a:gd name="connsiteY8" fmla="*/ 56488 h 584674"/>
                <a:gd name="connsiteX9" fmla="*/ 1754660 w 2088198"/>
                <a:gd name="connsiteY9" fmla="*/ 74141 h 584674"/>
                <a:gd name="connsiteX10" fmla="*/ 2044161 w 2088198"/>
                <a:gd name="connsiteY10" fmla="*/ 123568 h 584674"/>
                <a:gd name="connsiteX11" fmla="*/ 2037100 w 2088198"/>
                <a:gd name="connsiteY11" fmla="*/ 208300 h 584674"/>
                <a:gd name="connsiteX12" fmla="*/ 1832331 w 2088198"/>
                <a:gd name="connsiteY12" fmla="*/ 268318 h 584674"/>
                <a:gd name="connsiteX13" fmla="*/ 1451037 w 2088198"/>
                <a:gd name="connsiteY13" fmla="*/ 296562 h 584674"/>
                <a:gd name="connsiteX14" fmla="*/ 917931 w 2088198"/>
                <a:gd name="connsiteY14" fmla="*/ 257727 h 584674"/>
                <a:gd name="connsiteX15" fmla="*/ 751997 w 2088198"/>
                <a:gd name="connsiteY15" fmla="*/ 204769 h 584674"/>
                <a:gd name="connsiteX16" fmla="*/ 1129761 w 2088198"/>
                <a:gd name="connsiteY16" fmla="*/ 137690 h 584674"/>
                <a:gd name="connsiteX17" fmla="*/ 1737007 w 2088198"/>
                <a:gd name="connsiteY17" fmla="*/ 144751 h 584674"/>
                <a:gd name="connsiteX18" fmla="*/ 2082996 w 2088198"/>
                <a:gd name="connsiteY18" fmla="*/ 225952 h 584674"/>
                <a:gd name="connsiteX19" fmla="*/ 1885288 w 2088198"/>
                <a:gd name="connsiteY19" fmla="*/ 321276 h 584674"/>
                <a:gd name="connsiteX20" fmla="*/ 1482811 w 2088198"/>
                <a:gd name="connsiteY20" fmla="*/ 360111 h 584674"/>
                <a:gd name="connsiteX21" fmla="*/ 928522 w 2088198"/>
                <a:gd name="connsiteY21" fmla="*/ 335398 h 584674"/>
                <a:gd name="connsiteX22" fmla="*/ 737875 w 2088198"/>
                <a:gd name="connsiteY22" fmla="*/ 275379 h 584674"/>
                <a:gd name="connsiteX23" fmla="*/ 1023846 w 2088198"/>
                <a:gd name="connsiteY23" fmla="*/ 211830 h 584674"/>
                <a:gd name="connsiteX24" fmla="*/ 1719355 w 2088198"/>
                <a:gd name="connsiteY24" fmla="*/ 204769 h 584674"/>
                <a:gd name="connsiteX25" fmla="*/ 2080780 w 2088198"/>
                <a:gd name="connsiteY25" fmla="*/ 323955 h 584674"/>
                <a:gd name="connsiteX26" fmla="*/ 1945389 w 2088198"/>
                <a:gd name="connsiteY26" fmla="*/ 402449 h 584674"/>
                <a:gd name="connsiteX27" fmla="*/ 1371151 w 2088198"/>
                <a:gd name="connsiteY27" fmla="*/ 436587 h 584674"/>
                <a:gd name="connsiteX28" fmla="*/ 946175 w 2088198"/>
                <a:gd name="connsiteY28" fmla="*/ 402477 h 584674"/>
                <a:gd name="connsiteX29" fmla="*/ 747069 w 2088198"/>
                <a:gd name="connsiteY29" fmla="*/ 348351 h 584674"/>
                <a:gd name="connsiteX30" fmla="*/ 829098 w 2088198"/>
                <a:gd name="connsiteY30" fmla="*/ 312677 h 584674"/>
                <a:gd name="connsiteX31" fmla="*/ 1006690 w 2088198"/>
                <a:gd name="connsiteY31" fmla="*/ 297703 h 584674"/>
                <a:gd name="connsiteX32" fmla="*/ 1378946 w 2088198"/>
                <a:gd name="connsiteY32" fmla="*/ 300382 h 584674"/>
                <a:gd name="connsiteX33" fmla="*/ 1722719 w 2088198"/>
                <a:gd name="connsiteY33" fmla="*/ 324697 h 584674"/>
                <a:gd name="connsiteX34" fmla="*/ 1943744 w 2088198"/>
                <a:gd name="connsiteY34" fmla="*/ 361595 h 584674"/>
                <a:gd name="connsiteX35" fmla="*/ 2073637 w 2088198"/>
                <a:gd name="connsiteY35" fmla="*/ 422095 h 584674"/>
                <a:gd name="connsiteX36" fmla="*/ 1857044 w 2088198"/>
                <a:gd name="connsiteY36" fmla="*/ 494270 h 584674"/>
                <a:gd name="connsiteX37" fmla="*/ 1372217 w 2088198"/>
                <a:gd name="connsiteY37" fmla="*/ 517816 h 584674"/>
                <a:gd name="connsiteX38" fmla="*/ 903809 w 2088198"/>
                <a:gd name="connsiteY38" fmla="*/ 476618 h 584674"/>
                <a:gd name="connsiteX39" fmla="*/ 751997 w 2088198"/>
                <a:gd name="connsiteY39" fmla="*/ 427191 h 584674"/>
                <a:gd name="connsiteX40" fmla="*/ 981811 w 2088198"/>
                <a:gd name="connsiteY40" fmla="*/ 373835 h 584674"/>
                <a:gd name="connsiteX41" fmla="*/ 1624031 w 2088198"/>
                <a:gd name="connsiteY41" fmla="*/ 388355 h 584674"/>
                <a:gd name="connsiteX42" fmla="*/ 1961645 w 2088198"/>
                <a:gd name="connsiteY42" fmla="*/ 422067 h 584674"/>
                <a:gd name="connsiteX43" fmla="*/ 2082996 w 2088198"/>
                <a:gd name="connsiteY43" fmla="*/ 480148 h 584674"/>
                <a:gd name="connsiteX44" fmla="*/ 1982496 w 2088198"/>
                <a:gd name="connsiteY44" fmla="*/ 538202 h 584674"/>
                <a:gd name="connsiteX45" fmla="*/ 1592422 w 2088198"/>
                <a:gd name="connsiteY45" fmla="*/ 582415 h 584674"/>
                <a:gd name="connsiteX46" fmla="*/ 1188466 w 2088198"/>
                <a:gd name="connsiteY46" fmla="*/ 572573 h 584674"/>
                <a:gd name="connsiteX47" fmla="*/ 859963 w 2088198"/>
                <a:gd name="connsiteY47" fmla="*/ 524107 h 584674"/>
                <a:gd name="connsiteX48" fmla="*/ 476617 w 2088198"/>
                <a:gd name="connsiteY48" fmla="*/ 427191 h 584674"/>
                <a:gd name="connsiteX49" fmla="*/ 0 w 2088198"/>
                <a:gd name="connsiteY49" fmla="*/ 285971 h 584674"/>
                <a:gd name="connsiteX0" fmla="*/ 540167 w 2088198"/>
                <a:gd name="connsiteY0" fmla="*/ 0 h 584674"/>
                <a:gd name="connsiteX1" fmla="*/ 1468689 w 2088198"/>
                <a:gd name="connsiteY1" fmla="*/ 10592 h 584674"/>
                <a:gd name="connsiteX2" fmla="*/ 1920593 w 2088198"/>
                <a:gd name="connsiteY2" fmla="*/ 49427 h 584674"/>
                <a:gd name="connsiteX3" fmla="*/ 2086527 w 2088198"/>
                <a:gd name="connsiteY3" fmla="*/ 116507 h 584674"/>
                <a:gd name="connsiteX4" fmla="*/ 1835861 w 2088198"/>
                <a:gd name="connsiteY4" fmla="*/ 208300 h 584674"/>
                <a:gd name="connsiteX5" fmla="*/ 1405140 w 2088198"/>
                <a:gd name="connsiteY5" fmla="*/ 236544 h 584674"/>
                <a:gd name="connsiteX6" fmla="*/ 776711 w 2088198"/>
                <a:gd name="connsiteY6" fmla="*/ 158873 h 584674"/>
                <a:gd name="connsiteX7" fmla="*/ 896748 w 2088198"/>
                <a:gd name="connsiteY7" fmla="*/ 81202 h 584674"/>
                <a:gd name="connsiteX8" fmla="*/ 1391018 w 2088198"/>
                <a:gd name="connsiteY8" fmla="*/ 56488 h 584674"/>
                <a:gd name="connsiteX9" fmla="*/ 1754660 w 2088198"/>
                <a:gd name="connsiteY9" fmla="*/ 74141 h 584674"/>
                <a:gd name="connsiteX10" fmla="*/ 2044161 w 2088198"/>
                <a:gd name="connsiteY10" fmla="*/ 123568 h 584674"/>
                <a:gd name="connsiteX11" fmla="*/ 2037100 w 2088198"/>
                <a:gd name="connsiteY11" fmla="*/ 208300 h 584674"/>
                <a:gd name="connsiteX12" fmla="*/ 1832331 w 2088198"/>
                <a:gd name="connsiteY12" fmla="*/ 268318 h 584674"/>
                <a:gd name="connsiteX13" fmla="*/ 1451037 w 2088198"/>
                <a:gd name="connsiteY13" fmla="*/ 296562 h 584674"/>
                <a:gd name="connsiteX14" fmla="*/ 917931 w 2088198"/>
                <a:gd name="connsiteY14" fmla="*/ 257727 h 584674"/>
                <a:gd name="connsiteX15" fmla="*/ 751997 w 2088198"/>
                <a:gd name="connsiteY15" fmla="*/ 204769 h 584674"/>
                <a:gd name="connsiteX16" fmla="*/ 1129761 w 2088198"/>
                <a:gd name="connsiteY16" fmla="*/ 137690 h 584674"/>
                <a:gd name="connsiteX17" fmla="*/ 1737007 w 2088198"/>
                <a:gd name="connsiteY17" fmla="*/ 144751 h 584674"/>
                <a:gd name="connsiteX18" fmla="*/ 2082996 w 2088198"/>
                <a:gd name="connsiteY18" fmla="*/ 225952 h 584674"/>
                <a:gd name="connsiteX19" fmla="*/ 1885288 w 2088198"/>
                <a:gd name="connsiteY19" fmla="*/ 321276 h 584674"/>
                <a:gd name="connsiteX20" fmla="*/ 1482811 w 2088198"/>
                <a:gd name="connsiteY20" fmla="*/ 360111 h 584674"/>
                <a:gd name="connsiteX21" fmla="*/ 928522 w 2088198"/>
                <a:gd name="connsiteY21" fmla="*/ 335398 h 584674"/>
                <a:gd name="connsiteX22" fmla="*/ 737875 w 2088198"/>
                <a:gd name="connsiteY22" fmla="*/ 275379 h 584674"/>
                <a:gd name="connsiteX23" fmla="*/ 1023846 w 2088198"/>
                <a:gd name="connsiteY23" fmla="*/ 211830 h 584674"/>
                <a:gd name="connsiteX24" fmla="*/ 1719355 w 2088198"/>
                <a:gd name="connsiteY24" fmla="*/ 204769 h 584674"/>
                <a:gd name="connsiteX25" fmla="*/ 2080780 w 2088198"/>
                <a:gd name="connsiteY25" fmla="*/ 323955 h 584674"/>
                <a:gd name="connsiteX26" fmla="*/ 1945389 w 2088198"/>
                <a:gd name="connsiteY26" fmla="*/ 402449 h 584674"/>
                <a:gd name="connsiteX27" fmla="*/ 1371151 w 2088198"/>
                <a:gd name="connsiteY27" fmla="*/ 436587 h 584674"/>
                <a:gd name="connsiteX28" fmla="*/ 946175 w 2088198"/>
                <a:gd name="connsiteY28" fmla="*/ 402477 h 584674"/>
                <a:gd name="connsiteX29" fmla="*/ 747069 w 2088198"/>
                <a:gd name="connsiteY29" fmla="*/ 348351 h 584674"/>
                <a:gd name="connsiteX30" fmla="*/ 829098 w 2088198"/>
                <a:gd name="connsiteY30" fmla="*/ 312677 h 584674"/>
                <a:gd name="connsiteX31" fmla="*/ 1006690 w 2088198"/>
                <a:gd name="connsiteY31" fmla="*/ 297703 h 584674"/>
                <a:gd name="connsiteX32" fmla="*/ 1378946 w 2088198"/>
                <a:gd name="connsiteY32" fmla="*/ 300382 h 584674"/>
                <a:gd name="connsiteX33" fmla="*/ 1722719 w 2088198"/>
                <a:gd name="connsiteY33" fmla="*/ 324697 h 584674"/>
                <a:gd name="connsiteX34" fmla="*/ 1943744 w 2088198"/>
                <a:gd name="connsiteY34" fmla="*/ 361595 h 584674"/>
                <a:gd name="connsiteX35" fmla="*/ 2073637 w 2088198"/>
                <a:gd name="connsiteY35" fmla="*/ 422095 h 584674"/>
                <a:gd name="connsiteX36" fmla="*/ 1857044 w 2088198"/>
                <a:gd name="connsiteY36" fmla="*/ 494270 h 584674"/>
                <a:gd name="connsiteX37" fmla="*/ 1372217 w 2088198"/>
                <a:gd name="connsiteY37" fmla="*/ 517816 h 584674"/>
                <a:gd name="connsiteX38" fmla="*/ 903809 w 2088198"/>
                <a:gd name="connsiteY38" fmla="*/ 476618 h 584674"/>
                <a:gd name="connsiteX39" fmla="*/ 751997 w 2088198"/>
                <a:gd name="connsiteY39" fmla="*/ 427191 h 584674"/>
                <a:gd name="connsiteX40" fmla="*/ 981811 w 2088198"/>
                <a:gd name="connsiteY40" fmla="*/ 373835 h 584674"/>
                <a:gd name="connsiteX41" fmla="*/ 1624031 w 2088198"/>
                <a:gd name="connsiteY41" fmla="*/ 388355 h 584674"/>
                <a:gd name="connsiteX42" fmla="*/ 1961645 w 2088198"/>
                <a:gd name="connsiteY42" fmla="*/ 422067 h 584674"/>
                <a:gd name="connsiteX43" fmla="*/ 2082996 w 2088198"/>
                <a:gd name="connsiteY43" fmla="*/ 480148 h 584674"/>
                <a:gd name="connsiteX44" fmla="*/ 1982496 w 2088198"/>
                <a:gd name="connsiteY44" fmla="*/ 538202 h 584674"/>
                <a:gd name="connsiteX45" fmla="*/ 1592422 w 2088198"/>
                <a:gd name="connsiteY45" fmla="*/ 582415 h 584674"/>
                <a:gd name="connsiteX46" fmla="*/ 1188466 w 2088198"/>
                <a:gd name="connsiteY46" fmla="*/ 572573 h 584674"/>
                <a:gd name="connsiteX47" fmla="*/ 859963 w 2088198"/>
                <a:gd name="connsiteY47" fmla="*/ 524107 h 584674"/>
                <a:gd name="connsiteX48" fmla="*/ 476617 w 2088198"/>
                <a:gd name="connsiteY48" fmla="*/ 427191 h 584674"/>
                <a:gd name="connsiteX49" fmla="*/ 0 w 2088198"/>
                <a:gd name="connsiteY49" fmla="*/ 285971 h 584674"/>
                <a:gd name="connsiteX0" fmla="*/ 540167 w 2088198"/>
                <a:gd name="connsiteY0" fmla="*/ 0 h 584674"/>
                <a:gd name="connsiteX1" fmla="*/ 1468689 w 2088198"/>
                <a:gd name="connsiteY1" fmla="*/ 10592 h 584674"/>
                <a:gd name="connsiteX2" fmla="*/ 1920593 w 2088198"/>
                <a:gd name="connsiteY2" fmla="*/ 49427 h 584674"/>
                <a:gd name="connsiteX3" fmla="*/ 2086527 w 2088198"/>
                <a:gd name="connsiteY3" fmla="*/ 116507 h 584674"/>
                <a:gd name="connsiteX4" fmla="*/ 1835861 w 2088198"/>
                <a:gd name="connsiteY4" fmla="*/ 208300 h 584674"/>
                <a:gd name="connsiteX5" fmla="*/ 1405140 w 2088198"/>
                <a:gd name="connsiteY5" fmla="*/ 236544 h 584674"/>
                <a:gd name="connsiteX6" fmla="*/ 776711 w 2088198"/>
                <a:gd name="connsiteY6" fmla="*/ 158873 h 584674"/>
                <a:gd name="connsiteX7" fmla="*/ 896748 w 2088198"/>
                <a:gd name="connsiteY7" fmla="*/ 81202 h 584674"/>
                <a:gd name="connsiteX8" fmla="*/ 1391018 w 2088198"/>
                <a:gd name="connsiteY8" fmla="*/ 56488 h 584674"/>
                <a:gd name="connsiteX9" fmla="*/ 1754660 w 2088198"/>
                <a:gd name="connsiteY9" fmla="*/ 74141 h 584674"/>
                <a:gd name="connsiteX10" fmla="*/ 2044161 w 2088198"/>
                <a:gd name="connsiteY10" fmla="*/ 123568 h 584674"/>
                <a:gd name="connsiteX11" fmla="*/ 2037100 w 2088198"/>
                <a:gd name="connsiteY11" fmla="*/ 208300 h 584674"/>
                <a:gd name="connsiteX12" fmla="*/ 1832331 w 2088198"/>
                <a:gd name="connsiteY12" fmla="*/ 268318 h 584674"/>
                <a:gd name="connsiteX13" fmla="*/ 1451037 w 2088198"/>
                <a:gd name="connsiteY13" fmla="*/ 296562 h 584674"/>
                <a:gd name="connsiteX14" fmla="*/ 917931 w 2088198"/>
                <a:gd name="connsiteY14" fmla="*/ 257727 h 584674"/>
                <a:gd name="connsiteX15" fmla="*/ 751997 w 2088198"/>
                <a:gd name="connsiteY15" fmla="*/ 204769 h 584674"/>
                <a:gd name="connsiteX16" fmla="*/ 1129761 w 2088198"/>
                <a:gd name="connsiteY16" fmla="*/ 137690 h 584674"/>
                <a:gd name="connsiteX17" fmla="*/ 1737007 w 2088198"/>
                <a:gd name="connsiteY17" fmla="*/ 144751 h 584674"/>
                <a:gd name="connsiteX18" fmla="*/ 2082996 w 2088198"/>
                <a:gd name="connsiteY18" fmla="*/ 225952 h 584674"/>
                <a:gd name="connsiteX19" fmla="*/ 1885288 w 2088198"/>
                <a:gd name="connsiteY19" fmla="*/ 321276 h 584674"/>
                <a:gd name="connsiteX20" fmla="*/ 1482811 w 2088198"/>
                <a:gd name="connsiteY20" fmla="*/ 360111 h 584674"/>
                <a:gd name="connsiteX21" fmla="*/ 928522 w 2088198"/>
                <a:gd name="connsiteY21" fmla="*/ 335398 h 584674"/>
                <a:gd name="connsiteX22" fmla="*/ 737875 w 2088198"/>
                <a:gd name="connsiteY22" fmla="*/ 275379 h 584674"/>
                <a:gd name="connsiteX23" fmla="*/ 1023846 w 2088198"/>
                <a:gd name="connsiteY23" fmla="*/ 211830 h 584674"/>
                <a:gd name="connsiteX24" fmla="*/ 1719355 w 2088198"/>
                <a:gd name="connsiteY24" fmla="*/ 204769 h 584674"/>
                <a:gd name="connsiteX25" fmla="*/ 2080780 w 2088198"/>
                <a:gd name="connsiteY25" fmla="*/ 323955 h 584674"/>
                <a:gd name="connsiteX26" fmla="*/ 1945389 w 2088198"/>
                <a:gd name="connsiteY26" fmla="*/ 402449 h 584674"/>
                <a:gd name="connsiteX27" fmla="*/ 1371151 w 2088198"/>
                <a:gd name="connsiteY27" fmla="*/ 436587 h 584674"/>
                <a:gd name="connsiteX28" fmla="*/ 946175 w 2088198"/>
                <a:gd name="connsiteY28" fmla="*/ 402477 h 584674"/>
                <a:gd name="connsiteX29" fmla="*/ 747069 w 2088198"/>
                <a:gd name="connsiteY29" fmla="*/ 348351 h 584674"/>
                <a:gd name="connsiteX30" fmla="*/ 829098 w 2088198"/>
                <a:gd name="connsiteY30" fmla="*/ 312677 h 584674"/>
                <a:gd name="connsiteX31" fmla="*/ 1006690 w 2088198"/>
                <a:gd name="connsiteY31" fmla="*/ 297703 h 584674"/>
                <a:gd name="connsiteX32" fmla="*/ 1378946 w 2088198"/>
                <a:gd name="connsiteY32" fmla="*/ 300382 h 584674"/>
                <a:gd name="connsiteX33" fmla="*/ 1722719 w 2088198"/>
                <a:gd name="connsiteY33" fmla="*/ 324697 h 584674"/>
                <a:gd name="connsiteX34" fmla="*/ 1943744 w 2088198"/>
                <a:gd name="connsiteY34" fmla="*/ 361595 h 584674"/>
                <a:gd name="connsiteX35" fmla="*/ 2073637 w 2088198"/>
                <a:gd name="connsiteY35" fmla="*/ 415830 h 584674"/>
                <a:gd name="connsiteX36" fmla="*/ 1857044 w 2088198"/>
                <a:gd name="connsiteY36" fmla="*/ 494270 h 584674"/>
                <a:gd name="connsiteX37" fmla="*/ 1372217 w 2088198"/>
                <a:gd name="connsiteY37" fmla="*/ 517816 h 584674"/>
                <a:gd name="connsiteX38" fmla="*/ 903809 w 2088198"/>
                <a:gd name="connsiteY38" fmla="*/ 476618 h 584674"/>
                <a:gd name="connsiteX39" fmla="*/ 751997 w 2088198"/>
                <a:gd name="connsiteY39" fmla="*/ 427191 h 584674"/>
                <a:gd name="connsiteX40" fmla="*/ 981811 w 2088198"/>
                <a:gd name="connsiteY40" fmla="*/ 373835 h 584674"/>
                <a:gd name="connsiteX41" fmla="*/ 1624031 w 2088198"/>
                <a:gd name="connsiteY41" fmla="*/ 388355 h 584674"/>
                <a:gd name="connsiteX42" fmla="*/ 1961645 w 2088198"/>
                <a:gd name="connsiteY42" fmla="*/ 422067 h 584674"/>
                <a:gd name="connsiteX43" fmla="*/ 2082996 w 2088198"/>
                <a:gd name="connsiteY43" fmla="*/ 480148 h 584674"/>
                <a:gd name="connsiteX44" fmla="*/ 1982496 w 2088198"/>
                <a:gd name="connsiteY44" fmla="*/ 538202 h 584674"/>
                <a:gd name="connsiteX45" fmla="*/ 1592422 w 2088198"/>
                <a:gd name="connsiteY45" fmla="*/ 582415 h 584674"/>
                <a:gd name="connsiteX46" fmla="*/ 1188466 w 2088198"/>
                <a:gd name="connsiteY46" fmla="*/ 572573 h 584674"/>
                <a:gd name="connsiteX47" fmla="*/ 859963 w 2088198"/>
                <a:gd name="connsiteY47" fmla="*/ 524107 h 584674"/>
                <a:gd name="connsiteX48" fmla="*/ 476617 w 2088198"/>
                <a:gd name="connsiteY48" fmla="*/ 427191 h 584674"/>
                <a:gd name="connsiteX49" fmla="*/ 0 w 2088198"/>
                <a:gd name="connsiteY49" fmla="*/ 285971 h 584674"/>
                <a:gd name="connsiteX0" fmla="*/ 540167 w 2094757"/>
                <a:gd name="connsiteY0" fmla="*/ 0 h 584674"/>
                <a:gd name="connsiteX1" fmla="*/ 1468689 w 2094757"/>
                <a:gd name="connsiteY1" fmla="*/ 10592 h 584674"/>
                <a:gd name="connsiteX2" fmla="*/ 1920593 w 2094757"/>
                <a:gd name="connsiteY2" fmla="*/ 49427 h 584674"/>
                <a:gd name="connsiteX3" fmla="*/ 2086527 w 2094757"/>
                <a:gd name="connsiteY3" fmla="*/ 116507 h 584674"/>
                <a:gd name="connsiteX4" fmla="*/ 1835861 w 2094757"/>
                <a:gd name="connsiteY4" fmla="*/ 208300 h 584674"/>
                <a:gd name="connsiteX5" fmla="*/ 1405140 w 2094757"/>
                <a:gd name="connsiteY5" fmla="*/ 236544 h 584674"/>
                <a:gd name="connsiteX6" fmla="*/ 776711 w 2094757"/>
                <a:gd name="connsiteY6" fmla="*/ 158873 h 584674"/>
                <a:gd name="connsiteX7" fmla="*/ 896748 w 2094757"/>
                <a:gd name="connsiteY7" fmla="*/ 81202 h 584674"/>
                <a:gd name="connsiteX8" fmla="*/ 1391018 w 2094757"/>
                <a:gd name="connsiteY8" fmla="*/ 56488 h 584674"/>
                <a:gd name="connsiteX9" fmla="*/ 1754660 w 2094757"/>
                <a:gd name="connsiteY9" fmla="*/ 74141 h 584674"/>
                <a:gd name="connsiteX10" fmla="*/ 2044161 w 2094757"/>
                <a:gd name="connsiteY10" fmla="*/ 123568 h 584674"/>
                <a:gd name="connsiteX11" fmla="*/ 2037100 w 2094757"/>
                <a:gd name="connsiteY11" fmla="*/ 208300 h 584674"/>
                <a:gd name="connsiteX12" fmla="*/ 1832331 w 2094757"/>
                <a:gd name="connsiteY12" fmla="*/ 268318 h 584674"/>
                <a:gd name="connsiteX13" fmla="*/ 1451037 w 2094757"/>
                <a:gd name="connsiteY13" fmla="*/ 296562 h 584674"/>
                <a:gd name="connsiteX14" fmla="*/ 917931 w 2094757"/>
                <a:gd name="connsiteY14" fmla="*/ 257727 h 584674"/>
                <a:gd name="connsiteX15" fmla="*/ 751997 w 2094757"/>
                <a:gd name="connsiteY15" fmla="*/ 204769 h 584674"/>
                <a:gd name="connsiteX16" fmla="*/ 1129761 w 2094757"/>
                <a:gd name="connsiteY16" fmla="*/ 137690 h 584674"/>
                <a:gd name="connsiteX17" fmla="*/ 1737007 w 2094757"/>
                <a:gd name="connsiteY17" fmla="*/ 144751 h 584674"/>
                <a:gd name="connsiteX18" fmla="*/ 2082996 w 2094757"/>
                <a:gd name="connsiteY18" fmla="*/ 225952 h 584674"/>
                <a:gd name="connsiteX19" fmla="*/ 1885288 w 2094757"/>
                <a:gd name="connsiteY19" fmla="*/ 321276 h 584674"/>
                <a:gd name="connsiteX20" fmla="*/ 1482811 w 2094757"/>
                <a:gd name="connsiteY20" fmla="*/ 360111 h 584674"/>
                <a:gd name="connsiteX21" fmla="*/ 928522 w 2094757"/>
                <a:gd name="connsiteY21" fmla="*/ 335398 h 584674"/>
                <a:gd name="connsiteX22" fmla="*/ 737875 w 2094757"/>
                <a:gd name="connsiteY22" fmla="*/ 275379 h 584674"/>
                <a:gd name="connsiteX23" fmla="*/ 1023846 w 2094757"/>
                <a:gd name="connsiteY23" fmla="*/ 211830 h 584674"/>
                <a:gd name="connsiteX24" fmla="*/ 1686018 w 2094757"/>
                <a:gd name="connsiteY24" fmla="*/ 247053 h 584674"/>
                <a:gd name="connsiteX25" fmla="*/ 2080780 w 2094757"/>
                <a:gd name="connsiteY25" fmla="*/ 323955 h 584674"/>
                <a:gd name="connsiteX26" fmla="*/ 1945389 w 2094757"/>
                <a:gd name="connsiteY26" fmla="*/ 402449 h 584674"/>
                <a:gd name="connsiteX27" fmla="*/ 1371151 w 2094757"/>
                <a:gd name="connsiteY27" fmla="*/ 436587 h 584674"/>
                <a:gd name="connsiteX28" fmla="*/ 946175 w 2094757"/>
                <a:gd name="connsiteY28" fmla="*/ 402477 h 584674"/>
                <a:gd name="connsiteX29" fmla="*/ 747069 w 2094757"/>
                <a:gd name="connsiteY29" fmla="*/ 348351 h 584674"/>
                <a:gd name="connsiteX30" fmla="*/ 829098 w 2094757"/>
                <a:gd name="connsiteY30" fmla="*/ 312677 h 584674"/>
                <a:gd name="connsiteX31" fmla="*/ 1006690 w 2094757"/>
                <a:gd name="connsiteY31" fmla="*/ 297703 h 584674"/>
                <a:gd name="connsiteX32" fmla="*/ 1378946 w 2094757"/>
                <a:gd name="connsiteY32" fmla="*/ 300382 h 584674"/>
                <a:gd name="connsiteX33" fmla="*/ 1722719 w 2094757"/>
                <a:gd name="connsiteY33" fmla="*/ 324697 h 584674"/>
                <a:gd name="connsiteX34" fmla="*/ 1943744 w 2094757"/>
                <a:gd name="connsiteY34" fmla="*/ 361595 h 584674"/>
                <a:gd name="connsiteX35" fmla="*/ 2073637 w 2094757"/>
                <a:gd name="connsiteY35" fmla="*/ 415830 h 584674"/>
                <a:gd name="connsiteX36" fmla="*/ 1857044 w 2094757"/>
                <a:gd name="connsiteY36" fmla="*/ 494270 h 584674"/>
                <a:gd name="connsiteX37" fmla="*/ 1372217 w 2094757"/>
                <a:gd name="connsiteY37" fmla="*/ 517816 h 584674"/>
                <a:gd name="connsiteX38" fmla="*/ 903809 w 2094757"/>
                <a:gd name="connsiteY38" fmla="*/ 476618 h 584674"/>
                <a:gd name="connsiteX39" fmla="*/ 751997 w 2094757"/>
                <a:gd name="connsiteY39" fmla="*/ 427191 h 584674"/>
                <a:gd name="connsiteX40" fmla="*/ 981811 w 2094757"/>
                <a:gd name="connsiteY40" fmla="*/ 373835 h 584674"/>
                <a:gd name="connsiteX41" fmla="*/ 1624031 w 2094757"/>
                <a:gd name="connsiteY41" fmla="*/ 388355 h 584674"/>
                <a:gd name="connsiteX42" fmla="*/ 1961645 w 2094757"/>
                <a:gd name="connsiteY42" fmla="*/ 422067 h 584674"/>
                <a:gd name="connsiteX43" fmla="*/ 2082996 w 2094757"/>
                <a:gd name="connsiteY43" fmla="*/ 480148 h 584674"/>
                <a:gd name="connsiteX44" fmla="*/ 1982496 w 2094757"/>
                <a:gd name="connsiteY44" fmla="*/ 538202 h 584674"/>
                <a:gd name="connsiteX45" fmla="*/ 1592422 w 2094757"/>
                <a:gd name="connsiteY45" fmla="*/ 582415 h 584674"/>
                <a:gd name="connsiteX46" fmla="*/ 1188466 w 2094757"/>
                <a:gd name="connsiteY46" fmla="*/ 572573 h 584674"/>
                <a:gd name="connsiteX47" fmla="*/ 859963 w 2094757"/>
                <a:gd name="connsiteY47" fmla="*/ 524107 h 584674"/>
                <a:gd name="connsiteX48" fmla="*/ 476617 w 2094757"/>
                <a:gd name="connsiteY48" fmla="*/ 427191 h 584674"/>
                <a:gd name="connsiteX49" fmla="*/ 0 w 2094757"/>
                <a:gd name="connsiteY49" fmla="*/ 285971 h 584674"/>
                <a:gd name="connsiteX0" fmla="*/ 540167 w 2094757"/>
                <a:gd name="connsiteY0" fmla="*/ 0 h 584674"/>
                <a:gd name="connsiteX1" fmla="*/ 1468689 w 2094757"/>
                <a:gd name="connsiteY1" fmla="*/ 10592 h 584674"/>
                <a:gd name="connsiteX2" fmla="*/ 1920593 w 2094757"/>
                <a:gd name="connsiteY2" fmla="*/ 49427 h 584674"/>
                <a:gd name="connsiteX3" fmla="*/ 2086527 w 2094757"/>
                <a:gd name="connsiteY3" fmla="*/ 116507 h 584674"/>
                <a:gd name="connsiteX4" fmla="*/ 1835861 w 2094757"/>
                <a:gd name="connsiteY4" fmla="*/ 208300 h 584674"/>
                <a:gd name="connsiteX5" fmla="*/ 1405140 w 2094757"/>
                <a:gd name="connsiteY5" fmla="*/ 236544 h 584674"/>
                <a:gd name="connsiteX6" fmla="*/ 776711 w 2094757"/>
                <a:gd name="connsiteY6" fmla="*/ 158873 h 584674"/>
                <a:gd name="connsiteX7" fmla="*/ 896748 w 2094757"/>
                <a:gd name="connsiteY7" fmla="*/ 81202 h 584674"/>
                <a:gd name="connsiteX8" fmla="*/ 1391018 w 2094757"/>
                <a:gd name="connsiteY8" fmla="*/ 56488 h 584674"/>
                <a:gd name="connsiteX9" fmla="*/ 1754660 w 2094757"/>
                <a:gd name="connsiteY9" fmla="*/ 74141 h 584674"/>
                <a:gd name="connsiteX10" fmla="*/ 2044161 w 2094757"/>
                <a:gd name="connsiteY10" fmla="*/ 123568 h 584674"/>
                <a:gd name="connsiteX11" fmla="*/ 2037100 w 2094757"/>
                <a:gd name="connsiteY11" fmla="*/ 208300 h 584674"/>
                <a:gd name="connsiteX12" fmla="*/ 1832331 w 2094757"/>
                <a:gd name="connsiteY12" fmla="*/ 268318 h 584674"/>
                <a:gd name="connsiteX13" fmla="*/ 1451037 w 2094757"/>
                <a:gd name="connsiteY13" fmla="*/ 296562 h 584674"/>
                <a:gd name="connsiteX14" fmla="*/ 917931 w 2094757"/>
                <a:gd name="connsiteY14" fmla="*/ 257727 h 584674"/>
                <a:gd name="connsiteX15" fmla="*/ 751997 w 2094757"/>
                <a:gd name="connsiteY15" fmla="*/ 204769 h 584674"/>
                <a:gd name="connsiteX16" fmla="*/ 1129761 w 2094757"/>
                <a:gd name="connsiteY16" fmla="*/ 137690 h 584674"/>
                <a:gd name="connsiteX17" fmla="*/ 1737007 w 2094757"/>
                <a:gd name="connsiteY17" fmla="*/ 144751 h 584674"/>
                <a:gd name="connsiteX18" fmla="*/ 2085377 w 2094757"/>
                <a:gd name="connsiteY18" fmla="*/ 240047 h 584674"/>
                <a:gd name="connsiteX19" fmla="*/ 1885288 w 2094757"/>
                <a:gd name="connsiteY19" fmla="*/ 321276 h 584674"/>
                <a:gd name="connsiteX20" fmla="*/ 1482811 w 2094757"/>
                <a:gd name="connsiteY20" fmla="*/ 360111 h 584674"/>
                <a:gd name="connsiteX21" fmla="*/ 928522 w 2094757"/>
                <a:gd name="connsiteY21" fmla="*/ 335398 h 584674"/>
                <a:gd name="connsiteX22" fmla="*/ 737875 w 2094757"/>
                <a:gd name="connsiteY22" fmla="*/ 275379 h 584674"/>
                <a:gd name="connsiteX23" fmla="*/ 1023846 w 2094757"/>
                <a:gd name="connsiteY23" fmla="*/ 211830 h 584674"/>
                <a:gd name="connsiteX24" fmla="*/ 1686018 w 2094757"/>
                <a:gd name="connsiteY24" fmla="*/ 247053 h 584674"/>
                <a:gd name="connsiteX25" fmla="*/ 2080780 w 2094757"/>
                <a:gd name="connsiteY25" fmla="*/ 323955 h 584674"/>
                <a:gd name="connsiteX26" fmla="*/ 1945389 w 2094757"/>
                <a:gd name="connsiteY26" fmla="*/ 402449 h 584674"/>
                <a:gd name="connsiteX27" fmla="*/ 1371151 w 2094757"/>
                <a:gd name="connsiteY27" fmla="*/ 436587 h 584674"/>
                <a:gd name="connsiteX28" fmla="*/ 946175 w 2094757"/>
                <a:gd name="connsiteY28" fmla="*/ 402477 h 584674"/>
                <a:gd name="connsiteX29" fmla="*/ 747069 w 2094757"/>
                <a:gd name="connsiteY29" fmla="*/ 348351 h 584674"/>
                <a:gd name="connsiteX30" fmla="*/ 829098 w 2094757"/>
                <a:gd name="connsiteY30" fmla="*/ 312677 h 584674"/>
                <a:gd name="connsiteX31" fmla="*/ 1006690 w 2094757"/>
                <a:gd name="connsiteY31" fmla="*/ 297703 h 584674"/>
                <a:gd name="connsiteX32" fmla="*/ 1378946 w 2094757"/>
                <a:gd name="connsiteY32" fmla="*/ 300382 h 584674"/>
                <a:gd name="connsiteX33" fmla="*/ 1722719 w 2094757"/>
                <a:gd name="connsiteY33" fmla="*/ 324697 h 584674"/>
                <a:gd name="connsiteX34" fmla="*/ 1943744 w 2094757"/>
                <a:gd name="connsiteY34" fmla="*/ 361595 h 584674"/>
                <a:gd name="connsiteX35" fmla="*/ 2073637 w 2094757"/>
                <a:gd name="connsiteY35" fmla="*/ 415830 h 584674"/>
                <a:gd name="connsiteX36" fmla="*/ 1857044 w 2094757"/>
                <a:gd name="connsiteY36" fmla="*/ 494270 h 584674"/>
                <a:gd name="connsiteX37" fmla="*/ 1372217 w 2094757"/>
                <a:gd name="connsiteY37" fmla="*/ 517816 h 584674"/>
                <a:gd name="connsiteX38" fmla="*/ 903809 w 2094757"/>
                <a:gd name="connsiteY38" fmla="*/ 476618 h 584674"/>
                <a:gd name="connsiteX39" fmla="*/ 751997 w 2094757"/>
                <a:gd name="connsiteY39" fmla="*/ 427191 h 584674"/>
                <a:gd name="connsiteX40" fmla="*/ 981811 w 2094757"/>
                <a:gd name="connsiteY40" fmla="*/ 373835 h 584674"/>
                <a:gd name="connsiteX41" fmla="*/ 1624031 w 2094757"/>
                <a:gd name="connsiteY41" fmla="*/ 388355 h 584674"/>
                <a:gd name="connsiteX42" fmla="*/ 1961645 w 2094757"/>
                <a:gd name="connsiteY42" fmla="*/ 422067 h 584674"/>
                <a:gd name="connsiteX43" fmla="*/ 2082996 w 2094757"/>
                <a:gd name="connsiteY43" fmla="*/ 480148 h 584674"/>
                <a:gd name="connsiteX44" fmla="*/ 1982496 w 2094757"/>
                <a:gd name="connsiteY44" fmla="*/ 538202 h 584674"/>
                <a:gd name="connsiteX45" fmla="*/ 1592422 w 2094757"/>
                <a:gd name="connsiteY45" fmla="*/ 582415 h 584674"/>
                <a:gd name="connsiteX46" fmla="*/ 1188466 w 2094757"/>
                <a:gd name="connsiteY46" fmla="*/ 572573 h 584674"/>
                <a:gd name="connsiteX47" fmla="*/ 859963 w 2094757"/>
                <a:gd name="connsiteY47" fmla="*/ 524107 h 584674"/>
                <a:gd name="connsiteX48" fmla="*/ 476617 w 2094757"/>
                <a:gd name="connsiteY48" fmla="*/ 427191 h 584674"/>
                <a:gd name="connsiteX49" fmla="*/ 0 w 2094757"/>
                <a:gd name="connsiteY49" fmla="*/ 285971 h 584674"/>
                <a:gd name="connsiteX0" fmla="*/ 540167 w 2094757"/>
                <a:gd name="connsiteY0" fmla="*/ 0 h 584674"/>
                <a:gd name="connsiteX1" fmla="*/ 1468689 w 2094757"/>
                <a:gd name="connsiteY1" fmla="*/ 10592 h 584674"/>
                <a:gd name="connsiteX2" fmla="*/ 1920593 w 2094757"/>
                <a:gd name="connsiteY2" fmla="*/ 49427 h 584674"/>
                <a:gd name="connsiteX3" fmla="*/ 2086527 w 2094757"/>
                <a:gd name="connsiteY3" fmla="*/ 116507 h 584674"/>
                <a:gd name="connsiteX4" fmla="*/ 1835861 w 2094757"/>
                <a:gd name="connsiteY4" fmla="*/ 208300 h 584674"/>
                <a:gd name="connsiteX5" fmla="*/ 1405140 w 2094757"/>
                <a:gd name="connsiteY5" fmla="*/ 236544 h 584674"/>
                <a:gd name="connsiteX6" fmla="*/ 776711 w 2094757"/>
                <a:gd name="connsiteY6" fmla="*/ 158873 h 584674"/>
                <a:gd name="connsiteX7" fmla="*/ 896748 w 2094757"/>
                <a:gd name="connsiteY7" fmla="*/ 81202 h 584674"/>
                <a:gd name="connsiteX8" fmla="*/ 1391018 w 2094757"/>
                <a:gd name="connsiteY8" fmla="*/ 56488 h 584674"/>
                <a:gd name="connsiteX9" fmla="*/ 1754660 w 2094757"/>
                <a:gd name="connsiteY9" fmla="*/ 74141 h 584674"/>
                <a:gd name="connsiteX10" fmla="*/ 2044161 w 2094757"/>
                <a:gd name="connsiteY10" fmla="*/ 123568 h 584674"/>
                <a:gd name="connsiteX11" fmla="*/ 2037100 w 2094757"/>
                <a:gd name="connsiteY11" fmla="*/ 208300 h 584674"/>
                <a:gd name="connsiteX12" fmla="*/ 1832331 w 2094757"/>
                <a:gd name="connsiteY12" fmla="*/ 268318 h 584674"/>
                <a:gd name="connsiteX13" fmla="*/ 1451037 w 2094757"/>
                <a:gd name="connsiteY13" fmla="*/ 296562 h 584674"/>
                <a:gd name="connsiteX14" fmla="*/ 917931 w 2094757"/>
                <a:gd name="connsiteY14" fmla="*/ 257727 h 584674"/>
                <a:gd name="connsiteX15" fmla="*/ 751997 w 2094757"/>
                <a:gd name="connsiteY15" fmla="*/ 204769 h 584674"/>
                <a:gd name="connsiteX16" fmla="*/ 1129761 w 2094757"/>
                <a:gd name="connsiteY16" fmla="*/ 137690 h 584674"/>
                <a:gd name="connsiteX17" fmla="*/ 1737007 w 2094757"/>
                <a:gd name="connsiteY17" fmla="*/ 144751 h 584674"/>
                <a:gd name="connsiteX18" fmla="*/ 2085377 w 2094757"/>
                <a:gd name="connsiteY18" fmla="*/ 240047 h 584674"/>
                <a:gd name="connsiteX19" fmla="*/ 1892432 w 2094757"/>
                <a:gd name="connsiteY19" fmla="*/ 330672 h 584674"/>
                <a:gd name="connsiteX20" fmla="*/ 1482811 w 2094757"/>
                <a:gd name="connsiteY20" fmla="*/ 360111 h 584674"/>
                <a:gd name="connsiteX21" fmla="*/ 928522 w 2094757"/>
                <a:gd name="connsiteY21" fmla="*/ 335398 h 584674"/>
                <a:gd name="connsiteX22" fmla="*/ 737875 w 2094757"/>
                <a:gd name="connsiteY22" fmla="*/ 275379 h 584674"/>
                <a:gd name="connsiteX23" fmla="*/ 1023846 w 2094757"/>
                <a:gd name="connsiteY23" fmla="*/ 211830 h 584674"/>
                <a:gd name="connsiteX24" fmla="*/ 1686018 w 2094757"/>
                <a:gd name="connsiteY24" fmla="*/ 247053 h 584674"/>
                <a:gd name="connsiteX25" fmla="*/ 2080780 w 2094757"/>
                <a:gd name="connsiteY25" fmla="*/ 323955 h 584674"/>
                <a:gd name="connsiteX26" fmla="*/ 1945389 w 2094757"/>
                <a:gd name="connsiteY26" fmla="*/ 402449 h 584674"/>
                <a:gd name="connsiteX27" fmla="*/ 1371151 w 2094757"/>
                <a:gd name="connsiteY27" fmla="*/ 436587 h 584674"/>
                <a:gd name="connsiteX28" fmla="*/ 946175 w 2094757"/>
                <a:gd name="connsiteY28" fmla="*/ 402477 h 584674"/>
                <a:gd name="connsiteX29" fmla="*/ 747069 w 2094757"/>
                <a:gd name="connsiteY29" fmla="*/ 348351 h 584674"/>
                <a:gd name="connsiteX30" fmla="*/ 829098 w 2094757"/>
                <a:gd name="connsiteY30" fmla="*/ 312677 h 584674"/>
                <a:gd name="connsiteX31" fmla="*/ 1006690 w 2094757"/>
                <a:gd name="connsiteY31" fmla="*/ 297703 h 584674"/>
                <a:gd name="connsiteX32" fmla="*/ 1378946 w 2094757"/>
                <a:gd name="connsiteY32" fmla="*/ 300382 h 584674"/>
                <a:gd name="connsiteX33" fmla="*/ 1722719 w 2094757"/>
                <a:gd name="connsiteY33" fmla="*/ 324697 h 584674"/>
                <a:gd name="connsiteX34" fmla="*/ 1943744 w 2094757"/>
                <a:gd name="connsiteY34" fmla="*/ 361595 h 584674"/>
                <a:gd name="connsiteX35" fmla="*/ 2073637 w 2094757"/>
                <a:gd name="connsiteY35" fmla="*/ 415830 h 584674"/>
                <a:gd name="connsiteX36" fmla="*/ 1857044 w 2094757"/>
                <a:gd name="connsiteY36" fmla="*/ 494270 h 584674"/>
                <a:gd name="connsiteX37" fmla="*/ 1372217 w 2094757"/>
                <a:gd name="connsiteY37" fmla="*/ 517816 h 584674"/>
                <a:gd name="connsiteX38" fmla="*/ 903809 w 2094757"/>
                <a:gd name="connsiteY38" fmla="*/ 476618 h 584674"/>
                <a:gd name="connsiteX39" fmla="*/ 751997 w 2094757"/>
                <a:gd name="connsiteY39" fmla="*/ 427191 h 584674"/>
                <a:gd name="connsiteX40" fmla="*/ 981811 w 2094757"/>
                <a:gd name="connsiteY40" fmla="*/ 373835 h 584674"/>
                <a:gd name="connsiteX41" fmla="*/ 1624031 w 2094757"/>
                <a:gd name="connsiteY41" fmla="*/ 388355 h 584674"/>
                <a:gd name="connsiteX42" fmla="*/ 1961645 w 2094757"/>
                <a:gd name="connsiteY42" fmla="*/ 422067 h 584674"/>
                <a:gd name="connsiteX43" fmla="*/ 2082996 w 2094757"/>
                <a:gd name="connsiteY43" fmla="*/ 480148 h 584674"/>
                <a:gd name="connsiteX44" fmla="*/ 1982496 w 2094757"/>
                <a:gd name="connsiteY44" fmla="*/ 538202 h 584674"/>
                <a:gd name="connsiteX45" fmla="*/ 1592422 w 2094757"/>
                <a:gd name="connsiteY45" fmla="*/ 582415 h 584674"/>
                <a:gd name="connsiteX46" fmla="*/ 1188466 w 2094757"/>
                <a:gd name="connsiteY46" fmla="*/ 572573 h 584674"/>
                <a:gd name="connsiteX47" fmla="*/ 859963 w 2094757"/>
                <a:gd name="connsiteY47" fmla="*/ 524107 h 584674"/>
                <a:gd name="connsiteX48" fmla="*/ 476617 w 2094757"/>
                <a:gd name="connsiteY48" fmla="*/ 427191 h 584674"/>
                <a:gd name="connsiteX49" fmla="*/ 0 w 2094757"/>
                <a:gd name="connsiteY49" fmla="*/ 285971 h 584674"/>
                <a:gd name="connsiteX0" fmla="*/ 540167 w 2094757"/>
                <a:gd name="connsiteY0" fmla="*/ 0 h 584674"/>
                <a:gd name="connsiteX1" fmla="*/ 1468689 w 2094757"/>
                <a:gd name="connsiteY1" fmla="*/ 10592 h 584674"/>
                <a:gd name="connsiteX2" fmla="*/ 1920593 w 2094757"/>
                <a:gd name="connsiteY2" fmla="*/ 49427 h 584674"/>
                <a:gd name="connsiteX3" fmla="*/ 2086527 w 2094757"/>
                <a:gd name="connsiteY3" fmla="*/ 116507 h 584674"/>
                <a:gd name="connsiteX4" fmla="*/ 1835861 w 2094757"/>
                <a:gd name="connsiteY4" fmla="*/ 208300 h 584674"/>
                <a:gd name="connsiteX5" fmla="*/ 1405140 w 2094757"/>
                <a:gd name="connsiteY5" fmla="*/ 236544 h 584674"/>
                <a:gd name="connsiteX6" fmla="*/ 776711 w 2094757"/>
                <a:gd name="connsiteY6" fmla="*/ 158873 h 584674"/>
                <a:gd name="connsiteX7" fmla="*/ 896748 w 2094757"/>
                <a:gd name="connsiteY7" fmla="*/ 81202 h 584674"/>
                <a:gd name="connsiteX8" fmla="*/ 1391018 w 2094757"/>
                <a:gd name="connsiteY8" fmla="*/ 56488 h 584674"/>
                <a:gd name="connsiteX9" fmla="*/ 1754660 w 2094757"/>
                <a:gd name="connsiteY9" fmla="*/ 74141 h 584674"/>
                <a:gd name="connsiteX10" fmla="*/ 2044161 w 2094757"/>
                <a:gd name="connsiteY10" fmla="*/ 123568 h 584674"/>
                <a:gd name="connsiteX11" fmla="*/ 2037100 w 2094757"/>
                <a:gd name="connsiteY11" fmla="*/ 208300 h 584674"/>
                <a:gd name="connsiteX12" fmla="*/ 1832331 w 2094757"/>
                <a:gd name="connsiteY12" fmla="*/ 268318 h 584674"/>
                <a:gd name="connsiteX13" fmla="*/ 1451037 w 2094757"/>
                <a:gd name="connsiteY13" fmla="*/ 296562 h 584674"/>
                <a:gd name="connsiteX14" fmla="*/ 917931 w 2094757"/>
                <a:gd name="connsiteY14" fmla="*/ 257727 h 584674"/>
                <a:gd name="connsiteX15" fmla="*/ 751997 w 2094757"/>
                <a:gd name="connsiteY15" fmla="*/ 204769 h 584674"/>
                <a:gd name="connsiteX16" fmla="*/ 1129761 w 2094757"/>
                <a:gd name="connsiteY16" fmla="*/ 137690 h 584674"/>
                <a:gd name="connsiteX17" fmla="*/ 1737007 w 2094757"/>
                <a:gd name="connsiteY17" fmla="*/ 144751 h 584674"/>
                <a:gd name="connsiteX18" fmla="*/ 2090140 w 2094757"/>
                <a:gd name="connsiteY18" fmla="*/ 246311 h 584674"/>
                <a:gd name="connsiteX19" fmla="*/ 1892432 w 2094757"/>
                <a:gd name="connsiteY19" fmla="*/ 330672 h 584674"/>
                <a:gd name="connsiteX20" fmla="*/ 1482811 w 2094757"/>
                <a:gd name="connsiteY20" fmla="*/ 360111 h 584674"/>
                <a:gd name="connsiteX21" fmla="*/ 928522 w 2094757"/>
                <a:gd name="connsiteY21" fmla="*/ 335398 h 584674"/>
                <a:gd name="connsiteX22" fmla="*/ 737875 w 2094757"/>
                <a:gd name="connsiteY22" fmla="*/ 275379 h 584674"/>
                <a:gd name="connsiteX23" fmla="*/ 1023846 w 2094757"/>
                <a:gd name="connsiteY23" fmla="*/ 211830 h 584674"/>
                <a:gd name="connsiteX24" fmla="*/ 1686018 w 2094757"/>
                <a:gd name="connsiteY24" fmla="*/ 247053 h 584674"/>
                <a:gd name="connsiteX25" fmla="*/ 2080780 w 2094757"/>
                <a:gd name="connsiteY25" fmla="*/ 323955 h 584674"/>
                <a:gd name="connsiteX26" fmla="*/ 1945389 w 2094757"/>
                <a:gd name="connsiteY26" fmla="*/ 402449 h 584674"/>
                <a:gd name="connsiteX27" fmla="*/ 1371151 w 2094757"/>
                <a:gd name="connsiteY27" fmla="*/ 436587 h 584674"/>
                <a:gd name="connsiteX28" fmla="*/ 946175 w 2094757"/>
                <a:gd name="connsiteY28" fmla="*/ 402477 h 584674"/>
                <a:gd name="connsiteX29" fmla="*/ 747069 w 2094757"/>
                <a:gd name="connsiteY29" fmla="*/ 348351 h 584674"/>
                <a:gd name="connsiteX30" fmla="*/ 829098 w 2094757"/>
                <a:gd name="connsiteY30" fmla="*/ 312677 h 584674"/>
                <a:gd name="connsiteX31" fmla="*/ 1006690 w 2094757"/>
                <a:gd name="connsiteY31" fmla="*/ 297703 h 584674"/>
                <a:gd name="connsiteX32" fmla="*/ 1378946 w 2094757"/>
                <a:gd name="connsiteY32" fmla="*/ 300382 h 584674"/>
                <a:gd name="connsiteX33" fmla="*/ 1722719 w 2094757"/>
                <a:gd name="connsiteY33" fmla="*/ 324697 h 584674"/>
                <a:gd name="connsiteX34" fmla="*/ 1943744 w 2094757"/>
                <a:gd name="connsiteY34" fmla="*/ 361595 h 584674"/>
                <a:gd name="connsiteX35" fmla="*/ 2073637 w 2094757"/>
                <a:gd name="connsiteY35" fmla="*/ 415830 h 584674"/>
                <a:gd name="connsiteX36" fmla="*/ 1857044 w 2094757"/>
                <a:gd name="connsiteY36" fmla="*/ 494270 h 584674"/>
                <a:gd name="connsiteX37" fmla="*/ 1372217 w 2094757"/>
                <a:gd name="connsiteY37" fmla="*/ 517816 h 584674"/>
                <a:gd name="connsiteX38" fmla="*/ 903809 w 2094757"/>
                <a:gd name="connsiteY38" fmla="*/ 476618 h 584674"/>
                <a:gd name="connsiteX39" fmla="*/ 751997 w 2094757"/>
                <a:gd name="connsiteY39" fmla="*/ 427191 h 584674"/>
                <a:gd name="connsiteX40" fmla="*/ 981811 w 2094757"/>
                <a:gd name="connsiteY40" fmla="*/ 373835 h 584674"/>
                <a:gd name="connsiteX41" fmla="*/ 1624031 w 2094757"/>
                <a:gd name="connsiteY41" fmla="*/ 388355 h 584674"/>
                <a:gd name="connsiteX42" fmla="*/ 1961645 w 2094757"/>
                <a:gd name="connsiteY42" fmla="*/ 422067 h 584674"/>
                <a:gd name="connsiteX43" fmla="*/ 2082996 w 2094757"/>
                <a:gd name="connsiteY43" fmla="*/ 480148 h 584674"/>
                <a:gd name="connsiteX44" fmla="*/ 1982496 w 2094757"/>
                <a:gd name="connsiteY44" fmla="*/ 538202 h 584674"/>
                <a:gd name="connsiteX45" fmla="*/ 1592422 w 2094757"/>
                <a:gd name="connsiteY45" fmla="*/ 582415 h 584674"/>
                <a:gd name="connsiteX46" fmla="*/ 1188466 w 2094757"/>
                <a:gd name="connsiteY46" fmla="*/ 572573 h 584674"/>
                <a:gd name="connsiteX47" fmla="*/ 859963 w 2094757"/>
                <a:gd name="connsiteY47" fmla="*/ 524107 h 584674"/>
                <a:gd name="connsiteX48" fmla="*/ 476617 w 2094757"/>
                <a:gd name="connsiteY48" fmla="*/ 427191 h 584674"/>
                <a:gd name="connsiteX49" fmla="*/ 0 w 2094757"/>
                <a:gd name="connsiteY49" fmla="*/ 285971 h 584674"/>
                <a:gd name="connsiteX0" fmla="*/ 540167 w 2094757"/>
                <a:gd name="connsiteY0" fmla="*/ 0 h 584674"/>
                <a:gd name="connsiteX1" fmla="*/ 1468689 w 2094757"/>
                <a:gd name="connsiteY1" fmla="*/ 10592 h 584674"/>
                <a:gd name="connsiteX2" fmla="*/ 1920593 w 2094757"/>
                <a:gd name="connsiteY2" fmla="*/ 49427 h 584674"/>
                <a:gd name="connsiteX3" fmla="*/ 2086527 w 2094757"/>
                <a:gd name="connsiteY3" fmla="*/ 116507 h 584674"/>
                <a:gd name="connsiteX4" fmla="*/ 1835861 w 2094757"/>
                <a:gd name="connsiteY4" fmla="*/ 208300 h 584674"/>
                <a:gd name="connsiteX5" fmla="*/ 1405140 w 2094757"/>
                <a:gd name="connsiteY5" fmla="*/ 236544 h 584674"/>
                <a:gd name="connsiteX6" fmla="*/ 776711 w 2094757"/>
                <a:gd name="connsiteY6" fmla="*/ 158873 h 584674"/>
                <a:gd name="connsiteX7" fmla="*/ 896748 w 2094757"/>
                <a:gd name="connsiteY7" fmla="*/ 81202 h 584674"/>
                <a:gd name="connsiteX8" fmla="*/ 1391018 w 2094757"/>
                <a:gd name="connsiteY8" fmla="*/ 56488 h 584674"/>
                <a:gd name="connsiteX9" fmla="*/ 1754660 w 2094757"/>
                <a:gd name="connsiteY9" fmla="*/ 74141 h 584674"/>
                <a:gd name="connsiteX10" fmla="*/ 2044161 w 2094757"/>
                <a:gd name="connsiteY10" fmla="*/ 123568 h 584674"/>
                <a:gd name="connsiteX11" fmla="*/ 2037100 w 2094757"/>
                <a:gd name="connsiteY11" fmla="*/ 208300 h 584674"/>
                <a:gd name="connsiteX12" fmla="*/ 1832331 w 2094757"/>
                <a:gd name="connsiteY12" fmla="*/ 268318 h 584674"/>
                <a:gd name="connsiteX13" fmla="*/ 1451037 w 2094757"/>
                <a:gd name="connsiteY13" fmla="*/ 296562 h 584674"/>
                <a:gd name="connsiteX14" fmla="*/ 917931 w 2094757"/>
                <a:gd name="connsiteY14" fmla="*/ 257727 h 584674"/>
                <a:gd name="connsiteX15" fmla="*/ 751997 w 2094757"/>
                <a:gd name="connsiteY15" fmla="*/ 204769 h 584674"/>
                <a:gd name="connsiteX16" fmla="*/ 1129761 w 2094757"/>
                <a:gd name="connsiteY16" fmla="*/ 137690 h 584674"/>
                <a:gd name="connsiteX17" fmla="*/ 1737007 w 2094757"/>
                <a:gd name="connsiteY17" fmla="*/ 144751 h 584674"/>
                <a:gd name="connsiteX18" fmla="*/ 2090140 w 2094757"/>
                <a:gd name="connsiteY18" fmla="*/ 246311 h 584674"/>
                <a:gd name="connsiteX19" fmla="*/ 1892432 w 2094757"/>
                <a:gd name="connsiteY19" fmla="*/ 330672 h 584674"/>
                <a:gd name="connsiteX20" fmla="*/ 1482811 w 2094757"/>
                <a:gd name="connsiteY20" fmla="*/ 360111 h 584674"/>
                <a:gd name="connsiteX21" fmla="*/ 928522 w 2094757"/>
                <a:gd name="connsiteY21" fmla="*/ 335398 h 584674"/>
                <a:gd name="connsiteX22" fmla="*/ 737875 w 2094757"/>
                <a:gd name="connsiteY22" fmla="*/ 275379 h 584674"/>
                <a:gd name="connsiteX23" fmla="*/ 1023846 w 2094757"/>
                <a:gd name="connsiteY23" fmla="*/ 211830 h 584674"/>
                <a:gd name="connsiteX24" fmla="*/ 1686018 w 2094757"/>
                <a:gd name="connsiteY24" fmla="*/ 247053 h 584674"/>
                <a:gd name="connsiteX25" fmla="*/ 2080780 w 2094757"/>
                <a:gd name="connsiteY25" fmla="*/ 323955 h 584674"/>
                <a:gd name="connsiteX26" fmla="*/ 1945389 w 2094757"/>
                <a:gd name="connsiteY26" fmla="*/ 402449 h 584674"/>
                <a:gd name="connsiteX27" fmla="*/ 1371151 w 2094757"/>
                <a:gd name="connsiteY27" fmla="*/ 436587 h 584674"/>
                <a:gd name="connsiteX28" fmla="*/ 946175 w 2094757"/>
                <a:gd name="connsiteY28" fmla="*/ 402477 h 584674"/>
                <a:gd name="connsiteX29" fmla="*/ 747069 w 2094757"/>
                <a:gd name="connsiteY29" fmla="*/ 348351 h 584674"/>
                <a:gd name="connsiteX30" fmla="*/ 829098 w 2094757"/>
                <a:gd name="connsiteY30" fmla="*/ 312677 h 584674"/>
                <a:gd name="connsiteX31" fmla="*/ 1006690 w 2094757"/>
                <a:gd name="connsiteY31" fmla="*/ 297703 h 584674"/>
                <a:gd name="connsiteX32" fmla="*/ 1378946 w 2094757"/>
                <a:gd name="connsiteY32" fmla="*/ 300382 h 584674"/>
                <a:gd name="connsiteX33" fmla="*/ 1722719 w 2094757"/>
                <a:gd name="connsiteY33" fmla="*/ 324697 h 584674"/>
                <a:gd name="connsiteX34" fmla="*/ 1943744 w 2094757"/>
                <a:gd name="connsiteY34" fmla="*/ 361595 h 584674"/>
                <a:gd name="connsiteX35" fmla="*/ 2073637 w 2094757"/>
                <a:gd name="connsiteY35" fmla="*/ 415830 h 584674"/>
                <a:gd name="connsiteX36" fmla="*/ 1857044 w 2094757"/>
                <a:gd name="connsiteY36" fmla="*/ 494270 h 584674"/>
                <a:gd name="connsiteX37" fmla="*/ 1372217 w 2094757"/>
                <a:gd name="connsiteY37" fmla="*/ 517816 h 584674"/>
                <a:gd name="connsiteX38" fmla="*/ 903809 w 2094757"/>
                <a:gd name="connsiteY38" fmla="*/ 476618 h 584674"/>
                <a:gd name="connsiteX39" fmla="*/ 751997 w 2094757"/>
                <a:gd name="connsiteY39" fmla="*/ 427191 h 584674"/>
                <a:gd name="connsiteX40" fmla="*/ 981811 w 2094757"/>
                <a:gd name="connsiteY40" fmla="*/ 373835 h 584674"/>
                <a:gd name="connsiteX41" fmla="*/ 1624031 w 2094757"/>
                <a:gd name="connsiteY41" fmla="*/ 388355 h 584674"/>
                <a:gd name="connsiteX42" fmla="*/ 1961645 w 2094757"/>
                <a:gd name="connsiteY42" fmla="*/ 422067 h 584674"/>
                <a:gd name="connsiteX43" fmla="*/ 2082996 w 2094757"/>
                <a:gd name="connsiteY43" fmla="*/ 480148 h 584674"/>
                <a:gd name="connsiteX44" fmla="*/ 1982496 w 2094757"/>
                <a:gd name="connsiteY44" fmla="*/ 538202 h 584674"/>
                <a:gd name="connsiteX45" fmla="*/ 1592422 w 2094757"/>
                <a:gd name="connsiteY45" fmla="*/ 582415 h 584674"/>
                <a:gd name="connsiteX46" fmla="*/ 1188466 w 2094757"/>
                <a:gd name="connsiteY46" fmla="*/ 572573 h 584674"/>
                <a:gd name="connsiteX47" fmla="*/ 859963 w 2094757"/>
                <a:gd name="connsiteY47" fmla="*/ 524107 h 584674"/>
                <a:gd name="connsiteX48" fmla="*/ 476617 w 2094757"/>
                <a:gd name="connsiteY48" fmla="*/ 427191 h 584674"/>
                <a:gd name="connsiteX49" fmla="*/ 0 w 2094757"/>
                <a:gd name="connsiteY49" fmla="*/ 285971 h 584674"/>
                <a:gd name="connsiteX0" fmla="*/ 540167 w 2094757"/>
                <a:gd name="connsiteY0" fmla="*/ 0 h 584674"/>
                <a:gd name="connsiteX1" fmla="*/ 1468689 w 2094757"/>
                <a:gd name="connsiteY1" fmla="*/ 10592 h 584674"/>
                <a:gd name="connsiteX2" fmla="*/ 1920593 w 2094757"/>
                <a:gd name="connsiteY2" fmla="*/ 49427 h 584674"/>
                <a:gd name="connsiteX3" fmla="*/ 2086527 w 2094757"/>
                <a:gd name="connsiteY3" fmla="*/ 116507 h 584674"/>
                <a:gd name="connsiteX4" fmla="*/ 1835861 w 2094757"/>
                <a:gd name="connsiteY4" fmla="*/ 208300 h 584674"/>
                <a:gd name="connsiteX5" fmla="*/ 1405140 w 2094757"/>
                <a:gd name="connsiteY5" fmla="*/ 236544 h 584674"/>
                <a:gd name="connsiteX6" fmla="*/ 776711 w 2094757"/>
                <a:gd name="connsiteY6" fmla="*/ 158873 h 584674"/>
                <a:gd name="connsiteX7" fmla="*/ 896748 w 2094757"/>
                <a:gd name="connsiteY7" fmla="*/ 81202 h 584674"/>
                <a:gd name="connsiteX8" fmla="*/ 1391018 w 2094757"/>
                <a:gd name="connsiteY8" fmla="*/ 56488 h 584674"/>
                <a:gd name="connsiteX9" fmla="*/ 1754660 w 2094757"/>
                <a:gd name="connsiteY9" fmla="*/ 74141 h 584674"/>
                <a:gd name="connsiteX10" fmla="*/ 2044161 w 2094757"/>
                <a:gd name="connsiteY10" fmla="*/ 123568 h 584674"/>
                <a:gd name="connsiteX11" fmla="*/ 2039481 w 2094757"/>
                <a:gd name="connsiteY11" fmla="*/ 208300 h 584674"/>
                <a:gd name="connsiteX12" fmla="*/ 1832331 w 2094757"/>
                <a:gd name="connsiteY12" fmla="*/ 268318 h 584674"/>
                <a:gd name="connsiteX13" fmla="*/ 1451037 w 2094757"/>
                <a:gd name="connsiteY13" fmla="*/ 296562 h 584674"/>
                <a:gd name="connsiteX14" fmla="*/ 917931 w 2094757"/>
                <a:gd name="connsiteY14" fmla="*/ 257727 h 584674"/>
                <a:gd name="connsiteX15" fmla="*/ 751997 w 2094757"/>
                <a:gd name="connsiteY15" fmla="*/ 204769 h 584674"/>
                <a:gd name="connsiteX16" fmla="*/ 1129761 w 2094757"/>
                <a:gd name="connsiteY16" fmla="*/ 137690 h 584674"/>
                <a:gd name="connsiteX17" fmla="*/ 1737007 w 2094757"/>
                <a:gd name="connsiteY17" fmla="*/ 144751 h 584674"/>
                <a:gd name="connsiteX18" fmla="*/ 2090140 w 2094757"/>
                <a:gd name="connsiteY18" fmla="*/ 246311 h 584674"/>
                <a:gd name="connsiteX19" fmla="*/ 1892432 w 2094757"/>
                <a:gd name="connsiteY19" fmla="*/ 330672 h 584674"/>
                <a:gd name="connsiteX20" fmla="*/ 1482811 w 2094757"/>
                <a:gd name="connsiteY20" fmla="*/ 360111 h 584674"/>
                <a:gd name="connsiteX21" fmla="*/ 928522 w 2094757"/>
                <a:gd name="connsiteY21" fmla="*/ 335398 h 584674"/>
                <a:gd name="connsiteX22" fmla="*/ 737875 w 2094757"/>
                <a:gd name="connsiteY22" fmla="*/ 275379 h 584674"/>
                <a:gd name="connsiteX23" fmla="*/ 1023846 w 2094757"/>
                <a:gd name="connsiteY23" fmla="*/ 211830 h 584674"/>
                <a:gd name="connsiteX24" fmla="*/ 1686018 w 2094757"/>
                <a:gd name="connsiteY24" fmla="*/ 247053 h 584674"/>
                <a:gd name="connsiteX25" fmla="*/ 2080780 w 2094757"/>
                <a:gd name="connsiteY25" fmla="*/ 323955 h 584674"/>
                <a:gd name="connsiteX26" fmla="*/ 1945389 w 2094757"/>
                <a:gd name="connsiteY26" fmla="*/ 402449 h 584674"/>
                <a:gd name="connsiteX27" fmla="*/ 1371151 w 2094757"/>
                <a:gd name="connsiteY27" fmla="*/ 436587 h 584674"/>
                <a:gd name="connsiteX28" fmla="*/ 946175 w 2094757"/>
                <a:gd name="connsiteY28" fmla="*/ 402477 h 584674"/>
                <a:gd name="connsiteX29" fmla="*/ 747069 w 2094757"/>
                <a:gd name="connsiteY29" fmla="*/ 348351 h 584674"/>
                <a:gd name="connsiteX30" fmla="*/ 829098 w 2094757"/>
                <a:gd name="connsiteY30" fmla="*/ 312677 h 584674"/>
                <a:gd name="connsiteX31" fmla="*/ 1006690 w 2094757"/>
                <a:gd name="connsiteY31" fmla="*/ 297703 h 584674"/>
                <a:gd name="connsiteX32" fmla="*/ 1378946 w 2094757"/>
                <a:gd name="connsiteY32" fmla="*/ 300382 h 584674"/>
                <a:gd name="connsiteX33" fmla="*/ 1722719 w 2094757"/>
                <a:gd name="connsiteY33" fmla="*/ 324697 h 584674"/>
                <a:gd name="connsiteX34" fmla="*/ 1943744 w 2094757"/>
                <a:gd name="connsiteY34" fmla="*/ 361595 h 584674"/>
                <a:gd name="connsiteX35" fmla="*/ 2073637 w 2094757"/>
                <a:gd name="connsiteY35" fmla="*/ 415830 h 584674"/>
                <a:gd name="connsiteX36" fmla="*/ 1857044 w 2094757"/>
                <a:gd name="connsiteY36" fmla="*/ 494270 h 584674"/>
                <a:gd name="connsiteX37" fmla="*/ 1372217 w 2094757"/>
                <a:gd name="connsiteY37" fmla="*/ 517816 h 584674"/>
                <a:gd name="connsiteX38" fmla="*/ 903809 w 2094757"/>
                <a:gd name="connsiteY38" fmla="*/ 476618 h 584674"/>
                <a:gd name="connsiteX39" fmla="*/ 751997 w 2094757"/>
                <a:gd name="connsiteY39" fmla="*/ 427191 h 584674"/>
                <a:gd name="connsiteX40" fmla="*/ 981811 w 2094757"/>
                <a:gd name="connsiteY40" fmla="*/ 373835 h 584674"/>
                <a:gd name="connsiteX41" fmla="*/ 1624031 w 2094757"/>
                <a:gd name="connsiteY41" fmla="*/ 388355 h 584674"/>
                <a:gd name="connsiteX42" fmla="*/ 1961645 w 2094757"/>
                <a:gd name="connsiteY42" fmla="*/ 422067 h 584674"/>
                <a:gd name="connsiteX43" fmla="*/ 2082996 w 2094757"/>
                <a:gd name="connsiteY43" fmla="*/ 480148 h 584674"/>
                <a:gd name="connsiteX44" fmla="*/ 1982496 w 2094757"/>
                <a:gd name="connsiteY44" fmla="*/ 538202 h 584674"/>
                <a:gd name="connsiteX45" fmla="*/ 1592422 w 2094757"/>
                <a:gd name="connsiteY45" fmla="*/ 582415 h 584674"/>
                <a:gd name="connsiteX46" fmla="*/ 1188466 w 2094757"/>
                <a:gd name="connsiteY46" fmla="*/ 572573 h 584674"/>
                <a:gd name="connsiteX47" fmla="*/ 859963 w 2094757"/>
                <a:gd name="connsiteY47" fmla="*/ 524107 h 584674"/>
                <a:gd name="connsiteX48" fmla="*/ 476617 w 2094757"/>
                <a:gd name="connsiteY48" fmla="*/ 427191 h 584674"/>
                <a:gd name="connsiteX49" fmla="*/ 0 w 2094757"/>
                <a:gd name="connsiteY49" fmla="*/ 285971 h 584674"/>
                <a:gd name="connsiteX0" fmla="*/ 540167 w 2094757"/>
                <a:gd name="connsiteY0" fmla="*/ 0 h 584674"/>
                <a:gd name="connsiteX1" fmla="*/ 1468689 w 2094757"/>
                <a:gd name="connsiteY1" fmla="*/ 10592 h 584674"/>
                <a:gd name="connsiteX2" fmla="*/ 1920593 w 2094757"/>
                <a:gd name="connsiteY2" fmla="*/ 49427 h 584674"/>
                <a:gd name="connsiteX3" fmla="*/ 2086527 w 2094757"/>
                <a:gd name="connsiteY3" fmla="*/ 116507 h 584674"/>
                <a:gd name="connsiteX4" fmla="*/ 1835861 w 2094757"/>
                <a:gd name="connsiteY4" fmla="*/ 208300 h 584674"/>
                <a:gd name="connsiteX5" fmla="*/ 1405140 w 2094757"/>
                <a:gd name="connsiteY5" fmla="*/ 236544 h 584674"/>
                <a:gd name="connsiteX6" fmla="*/ 776711 w 2094757"/>
                <a:gd name="connsiteY6" fmla="*/ 158873 h 584674"/>
                <a:gd name="connsiteX7" fmla="*/ 896748 w 2094757"/>
                <a:gd name="connsiteY7" fmla="*/ 81202 h 584674"/>
                <a:gd name="connsiteX8" fmla="*/ 1391018 w 2094757"/>
                <a:gd name="connsiteY8" fmla="*/ 56488 h 584674"/>
                <a:gd name="connsiteX9" fmla="*/ 1754660 w 2094757"/>
                <a:gd name="connsiteY9" fmla="*/ 74141 h 584674"/>
                <a:gd name="connsiteX10" fmla="*/ 2044161 w 2094757"/>
                <a:gd name="connsiteY10" fmla="*/ 123568 h 584674"/>
                <a:gd name="connsiteX11" fmla="*/ 2051387 w 2094757"/>
                <a:gd name="connsiteY11" fmla="*/ 219263 h 584674"/>
                <a:gd name="connsiteX12" fmla="*/ 1832331 w 2094757"/>
                <a:gd name="connsiteY12" fmla="*/ 268318 h 584674"/>
                <a:gd name="connsiteX13" fmla="*/ 1451037 w 2094757"/>
                <a:gd name="connsiteY13" fmla="*/ 296562 h 584674"/>
                <a:gd name="connsiteX14" fmla="*/ 917931 w 2094757"/>
                <a:gd name="connsiteY14" fmla="*/ 257727 h 584674"/>
                <a:gd name="connsiteX15" fmla="*/ 751997 w 2094757"/>
                <a:gd name="connsiteY15" fmla="*/ 204769 h 584674"/>
                <a:gd name="connsiteX16" fmla="*/ 1129761 w 2094757"/>
                <a:gd name="connsiteY16" fmla="*/ 137690 h 584674"/>
                <a:gd name="connsiteX17" fmla="*/ 1737007 w 2094757"/>
                <a:gd name="connsiteY17" fmla="*/ 144751 h 584674"/>
                <a:gd name="connsiteX18" fmla="*/ 2090140 w 2094757"/>
                <a:gd name="connsiteY18" fmla="*/ 246311 h 584674"/>
                <a:gd name="connsiteX19" fmla="*/ 1892432 w 2094757"/>
                <a:gd name="connsiteY19" fmla="*/ 330672 h 584674"/>
                <a:gd name="connsiteX20" fmla="*/ 1482811 w 2094757"/>
                <a:gd name="connsiteY20" fmla="*/ 360111 h 584674"/>
                <a:gd name="connsiteX21" fmla="*/ 928522 w 2094757"/>
                <a:gd name="connsiteY21" fmla="*/ 335398 h 584674"/>
                <a:gd name="connsiteX22" fmla="*/ 737875 w 2094757"/>
                <a:gd name="connsiteY22" fmla="*/ 275379 h 584674"/>
                <a:gd name="connsiteX23" fmla="*/ 1023846 w 2094757"/>
                <a:gd name="connsiteY23" fmla="*/ 211830 h 584674"/>
                <a:gd name="connsiteX24" fmla="*/ 1686018 w 2094757"/>
                <a:gd name="connsiteY24" fmla="*/ 247053 h 584674"/>
                <a:gd name="connsiteX25" fmla="*/ 2080780 w 2094757"/>
                <a:gd name="connsiteY25" fmla="*/ 323955 h 584674"/>
                <a:gd name="connsiteX26" fmla="*/ 1945389 w 2094757"/>
                <a:gd name="connsiteY26" fmla="*/ 402449 h 584674"/>
                <a:gd name="connsiteX27" fmla="*/ 1371151 w 2094757"/>
                <a:gd name="connsiteY27" fmla="*/ 436587 h 584674"/>
                <a:gd name="connsiteX28" fmla="*/ 946175 w 2094757"/>
                <a:gd name="connsiteY28" fmla="*/ 402477 h 584674"/>
                <a:gd name="connsiteX29" fmla="*/ 747069 w 2094757"/>
                <a:gd name="connsiteY29" fmla="*/ 348351 h 584674"/>
                <a:gd name="connsiteX30" fmla="*/ 829098 w 2094757"/>
                <a:gd name="connsiteY30" fmla="*/ 312677 h 584674"/>
                <a:gd name="connsiteX31" fmla="*/ 1006690 w 2094757"/>
                <a:gd name="connsiteY31" fmla="*/ 297703 h 584674"/>
                <a:gd name="connsiteX32" fmla="*/ 1378946 w 2094757"/>
                <a:gd name="connsiteY32" fmla="*/ 300382 h 584674"/>
                <a:gd name="connsiteX33" fmla="*/ 1722719 w 2094757"/>
                <a:gd name="connsiteY33" fmla="*/ 324697 h 584674"/>
                <a:gd name="connsiteX34" fmla="*/ 1943744 w 2094757"/>
                <a:gd name="connsiteY34" fmla="*/ 361595 h 584674"/>
                <a:gd name="connsiteX35" fmla="*/ 2073637 w 2094757"/>
                <a:gd name="connsiteY35" fmla="*/ 415830 h 584674"/>
                <a:gd name="connsiteX36" fmla="*/ 1857044 w 2094757"/>
                <a:gd name="connsiteY36" fmla="*/ 494270 h 584674"/>
                <a:gd name="connsiteX37" fmla="*/ 1372217 w 2094757"/>
                <a:gd name="connsiteY37" fmla="*/ 517816 h 584674"/>
                <a:gd name="connsiteX38" fmla="*/ 903809 w 2094757"/>
                <a:gd name="connsiteY38" fmla="*/ 476618 h 584674"/>
                <a:gd name="connsiteX39" fmla="*/ 751997 w 2094757"/>
                <a:gd name="connsiteY39" fmla="*/ 427191 h 584674"/>
                <a:gd name="connsiteX40" fmla="*/ 981811 w 2094757"/>
                <a:gd name="connsiteY40" fmla="*/ 373835 h 584674"/>
                <a:gd name="connsiteX41" fmla="*/ 1624031 w 2094757"/>
                <a:gd name="connsiteY41" fmla="*/ 388355 h 584674"/>
                <a:gd name="connsiteX42" fmla="*/ 1961645 w 2094757"/>
                <a:gd name="connsiteY42" fmla="*/ 422067 h 584674"/>
                <a:gd name="connsiteX43" fmla="*/ 2082996 w 2094757"/>
                <a:gd name="connsiteY43" fmla="*/ 480148 h 584674"/>
                <a:gd name="connsiteX44" fmla="*/ 1982496 w 2094757"/>
                <a:gd name="connsiteY44" fmla="*/ 538202 h 584674"/>
                <a:gd name="connsiteX45" fmla="*/ 1592422 w 2094757"/>
                <a:gd name="connsiteY45" fmla="*/ 582415 h 584674"/>
                <a:gd name="connsiteX46" fmla="*/ 1188466 w 2094757"/>
                <a:gd name="connsiteY46" fmla="*/ 572573 h 584674"/>
                <a:gd name="connsiteX47" fmla="*/ 859963 w 2094757"/>
                <a:gd name="connsiteY47" fmla="*/ 524107 h 584674"/>
                <a:gd name="connsiteX48" fmla="*/ 476617 w 2094757"/>
                <a:gd name="connsiteY48" fmla="*/ 427191 h 584674"/>
                <a:gd name="connsiteX49" fmla="*/ 0 w 2094757"/>
                <a:gd name="connsiteY49" fmla="*/ 285971 h 584674"/>
                <a:gd name="connsiteX0" fmla="*/ 540167 w 2094757"/>
                <a:gd name="connsiteY0" fmla="*/ 0 h 584674"/>
                <a:gd name="connsiteX1" fmla="*/ 1468689 w 2094757"/>
                <a:gd name="connsiteY1" fmla="*/ 10592 h 584674"/>
                <a:gd name="connsiteX2" fmla="*/ 1920593 w 2094757"/>
                <a:gd name="connsiteY2" fmla="*/ 49427 h 584674"/>
                <a:gd name="connsiteX3" fmla="*/ 2086527 w 2094757"/>
                <a:gd name="connsiteY3" fmla="*/ 116507 h 584674"/>
                <a:gd name="connsiteX4" fmla="*/ 1835861 w 2094757"/>
                <a:gd name="connsiteY4" fmla="*/ 208300 h 584674"/>
                <a:gd name="connsiteX5" fmla="*/ 1405140 w 2094757"/>
                <a:gd name="connsiteY5" fmla="*/ 236544 h 584674"/>
                <a:gd name="connsiteX6" fmla="*/ 776711 w 2094757"/>
                <a:gd name="connsiteY6" fmla="*/ 158873 h 584674"/>
                <a:gd name="connsiteX7" fmla="*/ 896748 w 2094757"/>
                <a:gd name="connsiteY7" fmla="*/ 81202 h 584674"/>
                <a:gd name="connsiteX8" fmla="*/ 1391018 w 2094757"/>
                <a:gd name="connsiteY8" fmla="*/ 56488 h 584674"/>
                <a:gd name="connsiteX9" fmla="*/ 1754660 w 2094757"/>
                <a:gd name="connsiteY9" fmla="*/ 74141 h 584674"/>
                <a:gd name="connsiteX10" fmla="*/ 2027492 w 2094757"/>
                <a:gd name="connsiteY10" fmla="*/ 132964 h 584674"/>
                <a:gd name="connsiteX11" fmla="*/ 2051387 w 2094757"/>
                <a:gd name="connsiteY11" fmla="*/ 219263 h 584674"/>
                <a:gd name="connsiteX12" fmla="*/ 1832331 w 2094757"/>
                <a:gd name="connsiteY12" fmla="*/ 268318 h 584674"/>
                <a:gd name="connsiteX13" fmla="*/ 1451037 w 2094757"/>
                <a:gd name="connsiteY13" fmla="*/ 296562 h 584674"/>
                <a:gd name="connsiteX14" fmla="*/ 917931 w 2094757"/>
                <a:gd name="connsiteY14" fmla="*/ 257727 h 584674"/>
                <a:gd name="connsiteX15" fmla="*/ 751997 w 2094757"/>
                <a:gd name="connsiteY15" fmla="*/ 204769 h 584674"/>
                <a:gd name="connsiteX16" fmla="*/ 1129761 w 2094757"/>
                <a:gd name="connsiteY16" fmla="*/ 137690 h 584674"/>
                <a:gd name="connsiteX17" fmla="*/ 1737007 w 2094757"/>
                <a:gd name="connsiteY17" fmla="*/ 144751 h 584674"/>
                <a:gd name="connsiteX18" fmla="*/ 2090140 w 2094757"/>
                <a:gd name="connsiteY18" fmla="*/ 246311 h 584674"/>
                <a:gd name="connsiteX19" fmla="*/ 1892432 w 2094757"/>
                <a:gd name="connsiteY19" fmla="*/ 330672 h 584674"/>
                <a:gd name="connsiteX20" fmla="*/ 1482811 w 2094757"/>
                <a:gd name="connsiteY20" fmla="*/ 360111 h 584674"/>
                <a:gd name="connsiteX21" fmla="*/ 928522 w 2094757"/>
                <a:gd name="connsiteY21" fmla="*/ 335398 h 584674"/>
                <a:gd name="connsiteX22" fmla="*/ 737875 w 2094757"/>
                <a:gd name="connsiteY22" fmla="*/ 275379 h 584674"/>
                <a:gd name="connsiteX23" fmla="*/ 1023846 w 2094757"/>
                <a:gd name="connsiteY23" fmla="*/ 211830 h 584674"/>
                <a:gd name="connsiteX24" fmla="*/ 1686018 w 2094757"/>
                <a:gd name="connsiteY24" fmla="*/ 247053 h 584674"/>
                <a:gd name="connsiteX25" fmla="*/ 2080780 w 2094757"/>
                <a:gd name="connsiteY25" fmla="*/ 323955 h 584674"/>
                <a:gd name="connsiteX26" fmla="*/ 1945389 w 2094757"/>
                <a:gd name="connsiteY26" fmla="*/ 402449 h 584674"/>
                <a:gd name="connsiteX27" fmla="*/ 1371151 w 2094757"/>
                <a:gd name="connsiteY27" fmla="*/ 436587 h 584674"/>
                <a:gd name="connsiteX28" fmla="*/ 946175 w 2094757"/>
                <a:gd name="connsiteY28" fmla="*/ 402477 h 584674"/>
                <a:gd name="connsiteX29" fmla="*/ 747069 w 2094757"/>
                <a:gd name="connsiteY29" fmla="*/ 348351 h 584674"/>
                <a:gd name="connsiteX30" fmla="*/ 829098 w 2094757"/>
                <a:gd name="connsiteY30" fmla="*/ 312677 h 584674"/>
                <a:gd name="connsiteX31" fmla="*/ 1006690 w 2094757"/>
                <a:gd name="connsiteY31" fmla="*/ 297703 h 584674"/>
                <a:gd name="connsiteX32" fmla="*/ 1378946 w 2094757"/>
                <a:gd name="connsiteY32" fmla="*/ 300382 h 584674"/>
                <a:gd name="connsiteX33" fmla="*/ 1722719 w 2094757"/>
                <a:gd name="connsiteY33" fmla="*/ 324697 h 584674"/>
                <a:gd name="connsiteX34" fmla="*/ 1943744 w 2094757"/>
                <a:gd name="connsiteY34" fmla="*/ 361595 h 584674"/>
                <a:gd name="connsiteX35" fmla="*/ 2073637 w 2094757"/>
                <a:gd name="connsiteY35" fmla="*/ 415830 h 584674"/>
                <a:gd name="connsiteX36" fmla="*/ 1857044 w 2094757"/>
                <a:gd name="connsiteY36" fmla="*/ 494270 h 584674"/>
                <a:gd name="connsiteX37" fmla="*/ 1372217 w 2094757"/>
                <a:gd name="connsiteY37" fmla="*/ 517816 h 584674"/>
                <a:gd name="connsiteX38" fmla="*/ 903809 w 2094757"/>
                <a:gd name="connsiteY38" fmla="*/ 476618 h 584674"/>
                <a:gd name="connsiteX39" fmla="*/ 751997 w 2094757"/>
                <a:gd name="connsiteY39" fmla="*/ 427191 h 584674"/>
                <a:gd name="connsiteX40" fmla="*/ 981811 w 2094757"/>
                <a:gd name="connsiteY40" fmla="*/ 373835 h 584674"/>
                <a:gd name="connsiteX41" fmla="*/ 1624031 w 2094757"/>
                <a:gd name="connsiteY41" fmla="*/ 388355 h 584674"/>
                <a:gd name="connsiteX42" fmla="*/ 1961645 w 2094757"/>
                <a:gd name="connsiteY42" fmla="*/ 422067 h 584674"/>
                <a:gd name="connsiteX43" fmla="*/ 2082996 w 2094757"/>
                <a:gd name="connsiteY43" fmla="*/ 480148 h 584674"/>
                <a:gd name="connsiteX44" fmla="*/ 1982496 w 2094757"/>
                <a:gd name="connsiteY44" fmla="*/ 538202 h 584674"/>
                <a:gd name="connsiteX45" fmla="*/ 1592422 w 2094757"/>
                <a:gd name="connsiteY45" fmla="*/ 582415 h 584674"/>
                <a:gd name="connsiteX46" fmla="*/ 1188466 w 2094757"/>
                <a:gd name="connsiteY46" fmla="*/ 572573 h 584674"/>
                <a:gd name="connsiteX47" fmla="*/ 859963 w 2094757"/>
                <a:gd name="connsiteY47" fmla="*/ 524107 h 584674"/>
                <a:gd name="connsiteX48" fmla="*/ 476617 w 2094757"/>
                <a:gd name="connsiteY48" fmla="*/ 427191 h 584674"/>
                <a:gd name="connsiteX49" fmla="*/ 0 w 2094757"/>
                <a:gd name="connsiteY49" fmla="*/ 285971 h 584674"/>
                <a:gd name="connsiteX0" fmla="*/ 540167 w 2094757"/>
                <a:gd name="connsiteY0" fmla="*/ 0 h 584674"/>
                <a:gd name="connsiteX1" fmla="*/ 1468689 w 2094757"/>
                <a:gd name="connsiteY1" fmla="*/ 10592 h 584674"/>
                <a:gd name="connsiteX2" fmla="*/ 1920593 w 2094757"/>
                <a:gd name="connsiteY2" fmla="*/ 49427 h 584674"/>
                <a:gd name="connsiteX3" fmla="*/ 2086527 w 2094757"/>
                <a:gd name="connsiteY3" fmla="*/ 116507 h 584674"/>
                <a:gd name="connsiteX4" fmla="*/ 1835861 w 2094757"/>
                <a:gd name="connsiteY4" fmla="*/ 208300 h 584674"/>
                <a:gd name="connsiteX5" fmla="*/ 1405140 w 2094757"/>
                <a:gd name="connsiteY5" fmla="*/ 236544 h 584674"/>
                <a:gd name="connsiteX6" fmla="*/ 776711 w 2094757"/>
                <a:gd name="connsiteY6" fmla="*/ 158873 h 584674"/>
                <a:gd name="connsiteX7" fmla="*/ 896748 w 2094757"/>
                <a:gd name="connsiteY7" fmla="*/ 81202 h 584674"/>
                <a:gd name="connsiteX8" fmla="*/ 1391018 w 2094757"/>
                <a:gd name="connsiteY8" fmla="*/ 56488 h 584674"/>
                <a:gd name="connsiteX9" fmla="*/ 1754660 w 2094757"/>
                <a:gd name="connsiteY9" fmla="*/ 74141 h 584674"/>
                <a:gd name="connsiteX10" fmla="*/ 2027492 w 2094757"/>
                <a:gd name="connsiteY10" fmla="*/ 132964 h 584674"/>
                <a:gd name="connsiteX11" fmla="*/ 2068056 w 2094757"/>
                <a:gd name="connsiteY11" fmla="*/ 214564 h 584674"/>
                <a:gd name="connsiteX12" fmla="*/ 1832331 w 2094757"/>
                <a:gd name="connsiteY12" fmla="*/ 268318 h 584674"/>
                <a:gd name="connsiteX13" fmla="*/ 1451037 w 2094757"/>
                <a:gd name="connsiteY13" fmla="*/ 296562 h 584674"/>
                <a:gd name="connsiteX14" fmla="*/ 917931 w 2094757"/>
                <a:gd name="connsiteY14" fmla="*/ 257727 h 584674"/>
                <a:gd name="connsiteX15" fmla="*/ 751997 w 2094757"/>
                <a:gd name="connsiteY15" fmla="*/ 204769 h 584674"/>
                <a:gd name="connsiteX16" fmla="*/ 1129761 w 2094757"/>
                <a:gd name="connsiteY16" fmla="*/ 137690 h 584674"/>
                <a:gd name="connsiteX17" fmla="*/ 1737007 w 2094757"/>
                <a:gd name="connsiteY17" fmla="*/ 144751 h 584674"/>
                <a:gd name="connsiteX18" fmla="*/ 2090140 w 2094757"/>
                <a:gd name="connsiteY18" fmla="*/ 246311 h 584674"/>
                <a:gd name="connsiteX19" fmla="*/ 1892432 w 2094757"/>
                <a:gd name="connsiteY19" fmla="*/ 330672 h 584674"/>
                <a:gd name="connsiteX20" fmla="*/ 1482811 w 2094757"/>
                <a:gd name="connsiteY20" fmla="*/ 360111 h 584674"/>
                <a:gd name="connsiteX21" fmla="*/ 928522 w 2094757"/>
                <a:gd name="connsiteY21" fmla="*/ 335398 h 584674"/>
                <a:gd name="connsiteX22" fmla="*/ 737875 w 2094757"/>
                <a:gd name="connsiteY22" fmla="*/ 275379 h 584674"/>
                <a:gd name="connsiteX23" fmla="*/ 1023846 w 2094757"/>
                <a:gd name="connsiteY23" fmla="*/ 211830 h 584674"/>
                <a:gd name="connsiteX24" fmla="*/ 1686018 w 2094757"/>
                <a:gd name="connsiteY24" fmla="*/ 247053 h 584674"/>
                <a:gd name="connsiteX25" fmla="*/ 2080780 w 2094757"/>
                <a:gd name="connsiteY25" fmla="*/ 323955 h 584674"/>
                <a:gd name="connsiteX26" fmla="*/ 1945389 w 2094757"/>
                <a:gd name="connsiteY26" fmla="*/ 402449 h 584674"/>
                <a:gd name="connsiteX27" fmla="*/ 1371151 w 2094757"/>
                <a:gd name="connsiteY27" fmla="*/ 436587 h 584674"/>
                <a:gd name="connsiteX28" fmla="*/ 946175 w 2094757"/>
                <a:gd name="connsiteY28" fmla="*/ 402477 h 584674"/>
                <a:gd name="connsiteX29" fmla="*/ 747069 w 2094757"/>
                <a:gd name="connsiteY29" fmla="*/ 348351 h 584674"/>
                <a:gd name="connsiteX30" fmla="*/ 829098 w 2094757"/>
                <a:gd name="connsiteY30" fmla="*/ 312677 h 584674"/>
                <a:gd name="connsiteX31" fmla="*/ 1006690 w 2094757"/>
                <a:gd name="connsiteY31" fmla="*/ 297703 h 584674"/>
                <a:gd name="connsiteX32" fmla="*/ 1378946 w 2094757"/>
                <a:gd name="connsiteY32" fmla="*/ 300382 h 584674"/>
                <a:gd name="connsiteX33" fmla="*/ 1722719 w 2094757"/>
                <a:gd name="connsiteY33" fmla="*/ 324697 h 584674"/>
                <a:gd name="connsiteX34" fmla="*/ 1943744 w 2094757"/>
                <a:gd name="connsiteY34" fmla="*/ 361595 h 584674"/>
                <a:gd name="connsiteX35" fmla="*/ 2073637 w 2094757"/>
                <a:gd name="connsiteY35" fmla="*/ 415830 h 584674"/>
                <a:gd name="connsiteX36" fmla="*/ 1857044 w 2094757"/>
                <a:gd name="connsiteY36" fmla="*/ 494270 h 584674"/>
                <a:gd name="connsiteX37" fmla="*/ 1372217 w 2094757"/>
                <a:gd name="connsiteY37" fmla="*/ 517816 h 584674"/>
                <a:gd name="connsiteX38" fmla="*/ 903809 w 2094757"/>
                <a:gd name="connsiteY38" fmla="*/ 476618 h 584674"/>
                <a:gd name="connsiteX39" fmla="*/ 751997 w 2094757"/>
                <a:gd name="connsiteY39" fmla="*/ 427191 h 584674"/>
                <a:gd name="connsiteX40" fmla="*/ 981811 w 2094757"/>
                <a:gd name="connsiteY40" fmla="*/ 373835 h 584674"/>
                <a:gd name="connsiteX41" fmla="*/ 1624031 w 2094757"/>
                <a:gd name="connsiteY41" fmla="*/ 388355 h 584674"/>
                <a:gd name="connsiteX42" fmla="*/ 1961645 w 2094757"/>
                <a:gd name="connsiteY42" fmla="*/ 422067 h 584674"/>
                <a:gd name="connsiteX43" fmla="*/ 2082996 w 2094757"/>
                <a:gd name="connsiteY43" fmla="*/ 480148 h 584674"/>
                <a:gd name="connsiteX44" fmla="*/ 1982496 w 2094757"/>
                <a:gd name="connsiteY44" fmla="*/ 538202 h 584674"/>
                <a:gd name="connsiteX45" fmla="*/ 1592422 w 2094757"/>
                <a:gd name="connsiteY45" fmla="*/ 582415 h 584674"/>
                <a:gd name="connsiteX46" fmla="*/ 1188466 w 2094757"/>
                <a:gd name="connsiteY46" fmla="*/ 572573 h 584674"/>
                <a:gd name="connsiteX47" fmla="*/ 859963 w 2094757"/>
                <a:gd name="connsiteY47" fmla="*/ 524107 h 584674"/>
                <a:gd name="connsiteX48" fmla="*/ 476617 w 2094757"/>
                <a:gd name="connsiteY48" fmla="*/ 427191 h 584674"/>
                <a:gd name="connsiteX49" fmla="*/ 0 w 2094757"/>
                <a:gd name="connsiteY49" fmla="*/ 285971 h 584674"/>
                <a:gd name="connsiteX0" fmla="*/ 540167 w 2094757"/>
                <a:gd name="connsiteY0" fmla="*/ 0 h 584674"/>
                <a:gd name="connsiteX1" fmla="*/ 1468689 w 2094757"/>
                <a:gd name="connsiteY1" fmla="*/ 10592 h 584674"/>
                <a:gd name="connsiteX2" fmla="*/ 1920593 w 2094757"/>
                <a:gd name="connsiteY2" fmla="*/ 49427 h 584674"/>
                <a:gd name="connsiteX3" fmla="*/ 2084146 w 2094757"/>
                <a:gd name="connsiteY3" fmla="*/ 129036 h 584674"/>
                <a:gd name="connsiteX4" fmla="*/ 1835861 w 2094757"/>
                <a:gd name="connsiteY4" fmla="*/ 208300 h 584674"/>
                <a:gd name="connsiteX5" fmla="*/ 1405140 w 2094757"/>
                <a:gd name="connsiteY5" fmla="*/ 236544 h 584674"/>
                <a:gd name="connsiteX6" fmla="*/ 776711 w 2094757"/>
                <a:gd name="connsiteY6" fmla="*/ 158873 h 584674"/>
                <a:gd name="connsiteX7" fmla="*/ 896748 w 2094757"/>
                <a:gd name="connsiteY7" fmla="*/ 81202 h 584674"/>
                <a:gd name="connsiteX8" fmla="*/ 1391018 w 2094757"/>
                <a:gd name="connsiteY8" fmla="*/ 56488 h 584674"/>
                <a:gd name="connsiteX9" fmla="*/ 1754660 w 2094757"/>
                <a:gd name="connsiteY9" fmla="*/ 74141 h 584674"/>
                <a:gd name="connsiteX10" fmla="*/ 2027492 w 2094757"/>
                <a:gd name="connsiteY10" fmla="*/ 132964 h 584674"/>
                <a:gd name="connsiteX11" fmla="*/ 2068056 w 2094757"/>
                <a:gd name="connsiteY11" fmla="*/ 214564 h 584674"/>
                <a:gd name="connsiteX12" fmla="*/ 1832331 w 2094757"/>
                <a:gd name="connsiteY12" fmla="*/ 268318 h 584674"/>
                <a:gd name="connsiteX13" fmla="*/ 1451037 w 2094757"/>
                <a:gd name="connsiteY13" fmla="*/ 296562 h 584674"/>
                <a:gd name="connsiteX14" fmla="*/ 917931 w 2094757"/>
                <a:gd name="connsiteY14" fmla="*/ 257727 h 584674"/>
                <a:gd name="connsiteX15" fmla="*/ 751997 w 2094757"/>
                <a:gd name="connsiteY15" fmla="*/ 204769 h 584674"/>
                <a:gd name="connsiteX16" fmla="*/ 1129761 w 2094757"/>
                <a:gd name="connsiteY16" fmla="*/ 137690 h 584674"/>
                <a:gd name="connsiteX17" fmla="*/ 1737007 w 2094757"/>
                <a:gd name="connsiteY17" fmla="*/ 144751 h 584674"/>
                <a:gd name="connsiteX18" fmla="*/ 2090140 w 2094757"/>
                <a:gd name="connsiteY18" fmla="*/ 246311 h 584674"/>
                <a:gd name="connsiteX19" fmla="*/ 1892432 w 2094757"/>
                <a:gd name="connsiteY19" fmla="*/ 330672 h 584674"/>
                <a:gd name="connsiteX20" fmla="*/ 1482811 w 2094757"/>
                <a:gd name="connsiteY20" fmla="*/ 360111 h 584674"/>
                <a:gd name="connsiteX21" fmla="*/ 928522 w 2094757"/>
                <a:gd name="connsiteY21" fmla="*/ 335398 h 584674"/>
                <a:gd name="connsiteX22" fmla="*/ 737875 w 2094757"/>
                <a:gd name="connsiteY22" fmla="*/ 275379 h 584674"/>
                <a:gd name="connsiteX23" fmla="*/ 1023846 w 2094757"/>
                <a:gd name="connsiteY23" fmla="*/ 211830 h 584674"/>
                <a:gd name="connsiteX24" fmla="*/ 1686018 w 2094757"/>
                <a:gd name="connsiteY24" fmla="*/ 247053 h 584674"/>
                <a:gd name="connsiteX25" fmla="*/ 2080780 w 2094757"/>
                <a:gd name="connsiteY25" fmla="*/ 323955 h 584674"/>
                <a:gd name="connsiteX26" fmla="*/ 1945389 w 2094757"/>
                <a:gd name="connsiteY26" fmla="*/ 402449 h 584674"/>
                <a:gd name="connsiteX27" fmla="*/ 1371151 w 2094757"/>
                <a:gd name="connsiteY27" fmla="*/ 436587 h 584674"/>
                <a:gd name="connsiteX28" fmla="*/ 946175 w 2094757"/>
                <a:gd name="connsiteY28" fmla="*/ 402477 h 584674"/>
                <a:gd name="connsiteX29" fmla="*/ 747069 w 2094757"/>
                <a:gd name="connsiteY29" fmla="*/ 348351 h 584674"/>
                <a:gd name="connsiteX30" fmla="*/ 829098 w 2094757"/>
                <a:gd name="connsiteY30" fmla="*/ 312677 h 584674"/>
                <a:gd name="connsiteX31" fmla="*/ 1006690 w 2094757"/>
                <a:gd name="connsiteY31" fmla="*/ 297703 h 584674"/>
                <a:gd name="connsiteX32" fmla="*/ 1378946 w 2094757"/>
                <a:gd name="connsiteY32" fmla="*/ 300382 h 584674"/>
                <a:gd name="connsiteX33" fmla="*/ 1722719 w 2094757"/>
                <a:gd name="connsiteY33" fmla="*/ 324697 h 584674"/>
                <a:gd name="connsiteX34" fmla="*/ 1943744 w 2094757"/>
                <a:gd name="connsiteY34" fmla="*/ 361595 h 584674"/>
                <a:gd name="connsiteX35" fmla="*/ 2073637 w 2094757"/>
                <a:gd name="connsiteY35" fmla="*/ 415830 h 584674"/>
                <a:gd name="connsiteX36" fmla="*/ 1857044 w 2094757"/>
                <a:gd name="connsiteY36" fmla="*/ 494270 h 584674"/>
                <a:gd name="connsiteX37" fmla="*/ 1372217 w 2094757"/>
                <a:gd name="connsiteY37" fmla="*/ 517816 h 584674"/>
                <a:gd name="connsiteX38" fmla="*/ 903809 w 2094757"/>
                <a:gd name="connsiteY38" fmla="*/ 476618 h 584674"/>
                <a:gd name="connsiteX39" fmla="*/ 751997 w 2094757"/>
                <a:gd name="connsiteY39" fmla="*/ 427191 h 584674"/>
                <a:gd name="connsiteX40" fmla="*/ 981811 w 2094757"/>
                <a:gd name="connsiteY40" fmla="*/ 373835 h 584674"/>
                <a:gd name="connsiteX41" fmla="*/ 1624031 w 2094757"/>
                <a:gd name="connsiteY41" fmla="*/ 388355 h 584674"/>
                <a:gd name="connsiteX42" fmla="*/ 1961645 w 2094757"/>
                <a:gd name="connsiteY42" fmla="*/ 422067 h 584674"/>
                <a:gd name="connsiteX43" fmla="*/ 2082996 w 2094757"/>
                <a:gd name="connsiteY43" fmla="*/ 480148 h 584674"/>
                <a:gd name="connsiteX44" fmla="*/ 1982496 w 2094757"/>
                <a:gd name="connsiteY44" fmla="*/ 538202 h 584674"/>
                <a:gd name="connsiteX45" fmla="*/ 1592422 w 2094757"/>
                <a:gd name="connsiteY45" fmla="*/ 582415 h 584674"/>
                <a:gd name="connsiteX46" fmla="*/ 1188466 w 2094757"/>
                <a:gd name="connsiteY46" fmla="*/ 572573 h 584674"/>
                <a:gd name="connsiteX47" fmla="*/ 859963 w 2094757"/>
                <a:gd name="connsiteY47" fmla="*/ 524107 h 584674"/>
                <a:gd name="connsiteX48" fmla="*/ 476617 w 2094757"/>
                <a:gd name="connsiteY48" fmla="*/ 427191 h 584674"/>
                <a:gd name="connsiteX49" fmla="*/ 0 w 2094757"/>
                <a:gd name="connsiteY49" fmla="*/ 285971 h 584674"/>
                <a:gd name="connsiteX0" fmla="*/ 540167 w 2094757"/>
                <a:gd name="connsiteY0" fmla="*/ 0 h 584674"/>
                <a:gd name="connsiteX1" fmla="*/ 1468689 w 2094757"/>
                <a:gd name="connsiteY1" fmla="*/ 10592 h 584674"/>
                <a:gd name="connsiteX2" fmla="*/ 1920593 w 2094757"/>
                <a:gd name="connsiteY2" fmla="*/ 49427 h 584674"/>
                <a:gd name="connsiteX3" fmla="*/ 2084146 w 2094757"/>
                <a:gd name="connsiteY3" fmla="*/ 129036 h 584674"/>
                <a:gd name="connsiteX4" fmla="*/ 1835861 w 2094757"/>
                <a:gd name="connsiteY4" fmla="*/ 208300 h 584674"/>
                <a:gd name="connsiteX5" fmla="*/ 1405140 w 2094757"/>
                <a:gd name="connsiteY5" fmla="*/ 236544 h 584674"/>
                <a:gd name="connsiteX6" fmla="*/ 776711 w 2094757"/>
                <a:gd name="connsiteY6" fmla="*/ 158873 h 584674"/>
                <a:gd name="connsiteX7" fmla="*/ 896748 w 2094757"/>
                <a:gd name="connsiteY7" fmla="*/ 81202 h 584674"/>
                <a:gd name="connsiteX8" fmla="*/ 1391018 w 2094757"/>
                <a:gd name="connsiteY8" fmla="*/ 56488 h 584674"/>
                <a:gd name="connsiteX9" fmla="*/ 1754660 w 2094757"/>
                <a:gd name="connsiteY9" fmla="*/ 74141 h 584674"/>
                <a:gd name="connsiteX10" fmla="*/ 2017967 w 2094757"/>
                <a:gd name="connsiteY10" fmla="*/ 136096 h 584674"/>
                <a:gd name="connsiteX11" fmla="*/ 2068056 w 2094757"/>
                <a:gd name="connsiteY11" fmla="*/ 214564 h 584674"/>
                <a:gd name="connsiteX12" fmla="*/ 1832331 w 2094757"/>
                <a:gd name="connsiteY12" fmla="*/ 268318 h 584674"/>
                <a:gd name="connsiteX13" fmla="*/ 1451037 w 2094757"/>
                <a:gd name="connsiteY13" fmla="*/ 296562 h 584674"/>
                <a:gd name="connsiteX14" fmla="*/ 917931 w 2094757"/>
                <a:gd name="connsiteY14" fmla="*/ 257727 h 584674"/>
                <a:gd name="connsiteX15" fmla="*/ 751997 w 2094757"/>
                <a:gd name="connsiteY15" fmla="*/ 204769 h 584674"/>
                <a:gd name="connsiteX16" fmla="*/ 1129761 w 2094757"/>
                <a:gd name="connsiteY16" fmla="*/ 137690 h 584674"/>
                <a:gd name="connsiteX17" fmla="*/ 1737007 w 2094757"/>
                <a:gd name="connsiteY17" fmla="*/ 144751 h 584674"/>
                <a:gd name="connsiteX18" fmla="*/ 2090140 w 2094757"/>
                <a:gd name="connsiteY18" fmla="*/ 246311 h 584674"/>
                <a:gd name="connsiteX19" fmla="*/ 1892432 w 2094757"/>
                <a:gd name="connsiteY19" fmla="*/ 330672 h 584674"/>
                <a:gd name="connsiteX20" fmla="*/ 1482811 w 2094757"/>
                <a:gd name="connsiteY20" fmla="*/ 360111 h 584674"/>
                <a:gd name="connsiteX21" fmla="*/ 928522 w 2094757"/>
                <a:gd name="connsiteY21" fmla="*/ 335398 h 584674"/>
                <a:gd name="connsiteX22" fmla="*/ 737875 w 2094757"/>
                <a:gd name="connsiteY22" fmla="*/ 275379 h 584674"/>
                <a:gd name="connsiteX23" fmla="*/ 1023846 w 2094757"/>
                <a:gd name="connsiteY23" fmla="*/ 211830 h 584674"/>
                <a:gd name="connsiteX24" fmla="*/ 1686018 w 2094757"/>
                <a:gd name="connsiteY24" fmla="*/ 247053 h 584674"/>
                <a:gd name="connsiteX25" fmla="*/ 2080780 w 2094757"/>
                <a:gd name="connsiteY25" fmla="*/ 323955 h 584674"/>
                <a:gd name="connsiteX26" fmla="*/ 1945389 w 2094757"/>
                <a:gd name="connsiteY26" fmla="*/ 402449 h 584674"/>
                <a:gd name="connsiteX27" fmla="*/ 1371151 w 2094757"/>
                <a:gd name="connsiteY27" fmla="*/ 436587 h 584674"/>
                <a:gd name="connsiteX28" fmla="*/ 946175 w 2094757"/>
                <a:gd name="connsiteY28" fmla="*/ 402477 h 584674"/>
                <a:gd name="connsiteX29" fmla="*/ 747069 w 2094757"/>
                <a:gd name="connsiteY29" fmla="*/ 348351 h 584674"/>
                <a:gd name="connsiteX30" fmla="*/ 829098 w 2094757"/>
                <a:gd name="connsiteY30" fmla="*/ 312677 h 584674"/>
                <a:gd name="connsiteX31" fmla="*/ 1006690 w 2094757"/>
                <a:gd name="connsiteY31" fmla="*/ 297703 h 584674"/>
                <a:gd name="connsiteX32" fmla="*/ 1378946 w 2094757"/>
                <a:gd name="connsiteY32" fmla="*/ 300382 h 584674"/>
                <a:gd name="connsiteX33" fmla="*/ 1722719 w 2094757"/>
                <a:gd name="connsiteY33" fmla="*/ 324697 h 584674"/>
                <a:gd name="connsiteX34" fmla="*/ 1943744 w 2094757"/>
                <a:gd name="connsiteY34" fmla="*/ 361595 h 584674"/>
                <a:gd name="connsiteX35" fmla="*/ 2073637 w 2094757"/>
                <a:gd name="connsiteY35" fmla="*/ 415830 h 584674"/>
                <a:gd name="connsiteX36" fmla="*/ 1857044 w 2094757"/>
                <a:gd name="connsiteY36" fmla="*/ 494270 h 584674"/>
                <a:gd name="connsiteX37" fmla="*/ 1372217 w 2094757"/>
                <a:gd name="connsiteY37" fmla="*/ 517816 h 584674"/>
                <a:gd name="connsiteX38" fmla="*/ 903809 w 2094757"/>
                <a:gd name="connsiteY38" fmla="*/ 476618 h 584674"/>
                <a:gd name="connsiteX39" fmla="*/ 751997 w 2094757"/>
                <a:gd name="connsiteY39" fmla="*/ 427191 h 584674"/>
                <a:gd name="connsiteX40" fmla="*/ 981811 w 2094757"/>
                <a:gd name="connsiteY40" fmla="*/ 373835 h 584674"/>
                <a:gd name="connsiteX41" fmla="*/ 1624031 w 2094757"/>
                <a:gd name="connsiteY41" fmla="*/ 388355 h 584674"/>
                <a:gd name="connsiteX42" fmla="*/ 1961645 w 2094757"/>
                <a:gd name="connsiteY42" fmla="*/ 422067 h 584674"/>
                <a:gd name="connsiteX43" fmla="*/ 2082996 w 2094757"/>
                <a:gd name="connsiteY43" fmla="*/ 480148 h 584674"/>
                <a:gd name="connsiteX44" fmla="*/ 1982496 w 2094757"/>
                <a:gd name="connsiteY44" fmla="*/ 538202 h 584674"/>
                <a:gd name="connsiteX45" fmla="*/ 1592422 w 2094757"/>
                <a:gd name="connsiteY45" fmla="*/ 582415 h 584674"/>
                <a:gd name="connsiteX46" fmla="*/ 1188466 w 2094757"/>
                <a:gd name="connsiteY46" fmla="*/ 572573 h 584674"/>
                <a:gd name="connsiteX47" fmla="*/ 859963 w 2094757"/>
                <a:gd name="connsiteY47" fmla="*/ 524107 h 584674"/>
                <a:gd name="connsiteX48" fmla="*/ 476617 w 2094757"/>
                <a:gd name="connsiteY48" fmla="*/ 427191 h 584674"/>
                <a:gd name="connsiteX49" fmla="*/ 0 w 2094757"/>
                <a:gd name="connsiteY49" fmla="*/ 285971 h 584674"/>
                <a:gd name="connsiteX0" fmla="*/ 540167 w 2094757"/>
                <a:gd name="connsiteY0" fmla="*/ 0 h 584674"/>
                <a:gd name="connsiteX1" fmla="*/ 1468689 w 2094757"/>
                <a:gd name="connsiteY1" fmla="*/ 10592 h 584674"/>
                <a:gd name="connsiteX2" fmla="*/ 1920593 w 2094757"/>
                <a:gd name="connsiteY2" fmla="*/ 49427 h 584674"/>
                <a:gd name="connsiteX3" fmla="*/ 2084146 w 2094757"/>
                <a:gd name="connsiteY3" fmla="*/ 129036 h 584674"/>
                <a:gd name="connsiteX4" fmla="*/ 1835861 w 2094757"/>
                <a:gd name="connsiteY4" fmla="*/ 208300 h 584674"/>
                <a:gd name="connsiteX5" fmla="*/ 1405140 w 2094757"/>
                <a:gd name="connsiteY5" fmla="*/ 236544 h 584674"/>
                <a:gd name="connsiteX6" fmla="*/ 776711 w 2094757"/>
                <a:gd name="connsiteY6" fmla="*/ 158873 h 584674"/>
                <a:gd name="connsiteX7" fmla="*/ 896748 w 2094757"/>
                <a:gd name="connsiteY7" fmla="*/ 81202 h 584674"/>
                <a:gd name="connsiteX8" fmla="*/ 1391018 w 2094757"/>
                <a:gd name="connsiteY8" fmla="*/ 56488 h 584674"/>
                <a:gd name="connsiteX9" fmla="*/ 1754660 w 2094757"/>
                <a:gd name="connsiteY9" fmla="*/ 74141 h 584674"/>
                <a:gd name="connsiteX10" fmla="*/ 2017967 w 2094757"/>
                <a:gd name="connsiteY10" fmla="*/ 136096 h 584674"/>
                <a:gd name="connsiteX11" fmla="*/ 2075199 w 2094757"/>
                <a:gd name="connsiteY11" fmla="*/ 209866 h 584674"/>
                <a:gd name="connsiteX12" fmla="*/ 1832331 w 2094757"/>
                <a:gd name="connsiteY12" fmla="*/ 268318 h 584674"/>
                <a:gd name="connsiteX13" fmla="*/ 1451037 w 2094757"/>
                <a:gd name="connsiteY13" fmla="*/ 296562 h 584674"/>
                <a:gd name="connsiteX14" fmla="*/ 917931 w 2094757"/>
                <a:gd name="connsiteY14" fmla="*/ 257727 h 584674"/>
                <a:gd name="connsiteX15" fmla="*/ 751997 w 2094757"/>
                <a:gd name="connsiteY15" fmla="*/ 204769 h 584674"/>
                <a:gd name="connsiteX16" fmla="*/ 1129761 w 2094757"/>
                <a:gd name="connsiteY16" fmla="*/ 137690 h 584674"/>
                <a:gd name="connsiteX17" fmla="*/ 1737007 w 2094757"/>
                <a:gd name="connsiteY17" fmla="*/ 144751 h 584674"/>
                <a:gd name="connsiteX18" fmla="*/ 2090140 w 2094757"/>
                <a:gd name="connsiteY18" fmla="*/ 246311 h 584674"/>
                <a:gd name="connsiteX19" fmla="*/ 1892432 w 2094757"/>
                <a:gd name="connsiteY19" fmla="*/ 330672 h 584674"/>
                <a:gd name="connsiteX20" fmla="*/ 1482811 w 2094757"/>
                <a:gd name="connsiteY20" fmla="*/ 360111 h 584674"/>
                <a:gd name="connsiteX21" fmla="*/ 928522 w 2094757"/>
                <a:gd name="connsiteY21" fmla="*/ 335398 h 584674"/>
                <a:gd name="connsiteX22" fmla="*/ 737875 w 2094757"/>
                <a:gd name="connsiteY22" fmla="*/ 275379 h 584674"/>
                <a:gd name="connsiteX23" fmla="*/ 1023846 w 2094757"/>
                <a:gd name="connsiteY23" fmla="*/ 211830 h 584674"/>
                <a:gd name="connsiteX24" fmla="*/ 1686018 w 2094757"/>
                <a:gd name="connsiteY24" fmla="*/ 247053 h 584674"/>
                <a:gd name="connsiteX25" fmla="*/ 2080780 w 2094757"/>
                <a:gd name="connsiteY25" fmla="*/ 323955 h 584674"/>
                <a:gd name="connsiteX26" fmla="*/ 1945389 w 2094757"/>
                <a:gd name="connsiteY26" fmla="*/ 402449 h 584674"/>
                <a:gd name="connsiteX27" fmla="*/ 1371151 w 2094757"/>
                <a:gd name="connsiteY27" fmla="*/ 436587 h 584674"/>
                <a:gd name="connsiteX28" fmla="*/ 946175 w 2094757"/>
                <a:gd name="connsiteY28" fmla="*/ 402477 h 584674"/>
                <a:gd name="connsiteX29" fmla="*/ 747069 w 2094757"/>
                <a:gd name="connsiteY29" fmla="*/ 348351 h 584674"/>
                <a:gd name="connsiteX30" fmla="*/ 829098 w 2094757"/>
                <a:gd name="connsiteY30" fmla="*/ 312677 h 584674"/>
                <a:gd name="connsiteX31" fmla="*/ 1006690 w 2094757"/>
                <a:gd name="connsiteY31" fmla="*/ 297703 h 584674"/>
                <a:gd name="connsiteX32" fmla="*/ 1378946 w 2094757"/>
                <a:gd name="connsiteY32" fmla="*/ 300382 h 584674"/>
                <a:gd name="connsiteX33" fmla="*/ 1722719 w 2094757"/>
                <a:gd name="connsiteY33" fmla="*/ 324697 h 584674"/>
                <a:gd name="connsiteX34" fmla="*/ 1943744 w 2094757"/>
                <a:gd name="connsiteY34" fmla="*/ 361595 h 584674"/>
                <a:gd name="connsiteX35" fmla="*/ 2073637 w 2094757"/>
                <a:gd name="connsiteY35" fmla="*/ 415830 h 584674"/>
                <a:gd name="connsiteX36" fmla="*/ 1857044 w 2094757"/>
                <a:gd name="connsiteY36" fmla="*/ 494270 h 584674"/>
                <a:gd name="connsiteX37" fmla="*/ 1372217 w 2094757"/>
                <a:gd name="connsiteY37" fmla="*/ 517816 h 584674"/>
                <a:gd name="connsiteX38" fmla="*/ 903809 w 2094757"/>
                <a:gd name="connsiteY38" fmla="*/ 476618 h 584674"/>
                <a:gd name="connsiteX39" fmla="*/ 751997 w 2094757"/>
                <a:gd name="connsiteY39" fmla="*/ 427191 h 584674"/>
                <a:gd name="connsiteX40" fmla="*/ 981811 w 2094757"/>
                <a:gd name="connsiteY40" fmla="*/ 373835 h 584674"/>
                <a:gd name="connsiteX41" fmla="*/ 1624031 w 2094757"/>
                <a:gd name="connsiteY41" fmla="*/ 388355 h 584674"/>
                <a:gd name="connsiteX42" fmla="*/ 1961645 w 2094757"/>
                <a:gd name="connsiteY42" fmla="*/ 422067 h 584674"/>
                <a:gd name="connsiteX43" fmla="*/ 2082996 w 2094757"/>
                <a:gd name="connsiteY43" fmla="*/ 480148 h 584674"/>
                <a:gd name="connsiteX44" fmla="*/ 1982496 w 2094757"/>
                <a:gd name="connsiteY44" fmla="*/ 538202 h 584674"/>
                <a:gd name="connsiteX45" fmla="*/ 1592422 w 2094757"/>
                <a:gd name="connsiteY45" fmla="*/ 582415 h 584674"/>
                <a:gd name="connsiteX46" fmla="*/ 1188466 w 2094757"/>
                <a:gd name="connsiteY46" fmla="*/ 572573 h 584674"/>
                <a:gd name="connsiteX47" fmla="*/ 859963 w 2094757"/>
                <a:gd name="connsiteY47" fmla="*/ 524107 h 584674"/>
                <a:gd name="connsiteX48" fmla="*/ 476617 w 2094757"/>
                <a:gd name="connsiteY48" fmla="*/ 427191 h 584674"/>
                <a:gd name="connsiteX49" fmla="*/ 0 w 2094757"/>
                <a:gd name="connsiteY49" fmla="*/ 285971 h 584674"/>
                <a:gd name="connsiteX0" fmla="*/ 540167 w 2094757"/>
                <a:gd name="connsiteY0" fmla="*/ 0 h 584674"/>
                <a:gd name="connsiteX1" fmla="*/ 1468689 w 2094757"/>
                <a:gd name="connsiteY1" fmla="*/ 10592 h 584674"/>
                <a:gd name="connsiteX2" fmla="*/ 1920593 w 2094757"/>
                <a:gd name="connsiteY2" fmla="*/ 49427 h 584674"/>
                <a:gd name="connsiteX3" fmla="*/ 2084146 w 2094757"/>
                <a:gd name="connsiteY3" fmla="*/ 129036 h 584674"/>
                <a:gd name="connsiteX4" fmla="*/ 1835861 w 2094757"/>
                <a:gd name="connsiteY4" fmla="*/ 208300 h 584674"/>
                <a:gd name="connsiteX5" fmla="*/ 1405140 w 2094757"/>
                <a:gd name="connsiteY5" fmla="*/ 236544 h 584674"/>
                <a:gd name="connsiteX6" fmla="*/ 776711 w 2094757"/>
                <a:gd name="connsiteY6" fmla="*/ 158873 h 584674"/>
                <a:gd name="connsiteX7" fmla="*/ 896748 w 2094757"/>
                <a:gd name="connsiteY7" fmla="*/ 81202 h 584674"/>
                <a:gd name="connsiteX8" fmla="*/ 1391018 w 2094757"/>
                <a:gd name="connsiteY8" fmla="*/ 56488 h 584674"/>
                <a:gd name="connsiteX9" fmla="*/ 1747516 w 2094757"/>
                <a:gd name="connsiteY9" fmla="*/ 80405 h 584674"/>
                <a:gd name="connsiteX10" fmla="*/ 2017967 w 2094757"/>
                <a:gd name="connsiteY10" fmla="*/ 136096 h 584674"/>
                <a:gd name="connsiteX11" fmla="*/ 2075199 w 2094757"/>
                <a:gd name="connsiteY11" fmla="*/ 209866 h 584674"/>
                <a:gd name="connsiteX12" fmla="*/ 1832331 w 2094757"/>
                <a:gd name="connsiteY12" fmla="*/ 268318 h 584674"/>
                <a:gd name="connsiteX13" fmla="*/ 1451037 w 2094757"/>
                <a:gd name="connsiteY13" fmla="*/ 296562 h 584674"/>
                <a:gd name="connsiteX14" fmla="*/ 917931 w 2094757"/>
                <a:gd name="connsiteY14" fmla="*/ 257727 h 584674"/>
                <a:gd name="connsiteX15" fmla="*/ 751997 w 2094757"/>
                <a:gd name="connsiteY15" fmla="*/ 204769 h 584674"/>
                <a:gd name="connsiteX16" fmla="*/ 1129761 w 2094757"/>
                <a:gd name="connsiteY16" fmla="*/ 137690 h 584674"/>
                <a:gd name="connsiteX17" fmla="*/ 1737007 w 2094757"/>
                <a:gd name="connsiteY17" fmla="*/ 144751 h 584674"/>
                <a:gd name="connsiteX18" fmla="*/ 2090140 w 2094757"/>
                <a:gd name="connsiteY18" fmla="*/ 246311 h 584674"/>
                <a:gd name="connsiteX19" fmla="*/ 1892432 w 2094757"/>
                <a:gd name="connsiteY19" fmla="*/ 330672 h 584674"/>
                <a:gd name="connsiteX20" fmla="*/ 1482811 w 2094757"/>
                <a:gd name="connsiteY20" fmla="*/ 360111 h 584674"/>
                <a:gd name="connsiteX21" fmla="*/ 928522 w 2094757"/>
                <a:gd name="connsiteY21" fmla="*/ 335398 h 584674"/>
                <a:gd name="connsiteX22" fmla="*/ 737875 w 2094757"/>
                <a:gd name="connsiteY22" fmla="*/ 275379 h 584674"/>
                <a:gd name="connsiteX23" fmla="*/ 1023846 w 2094757"/>
                <a:gd name="connsiteY23" fmla="*/ 211830 h 584674"/>
                <a:gd name="connsiteX24" fmla="*/ 1686018 w 2094757"/>
                <a:gd name="connsiteY24" fmla="*/ 247053 h 584674"/>
                <a:gd name="connsiteX25" fmla="*/ 2080780 w 2094757"/>
                <a:gd name="connsiteY25" fmla="*/ 323955 h 584674"/>
                <a:gd name="connsiteX26" fmla="*/ 1945389 w 2094757"/>
                <a:gd name="connsiteY26" fmla="*/ 402449 h 584674"/>
                <a:gd name="connsiteX27" fmla="*/ 1371151 w 2094757"/>
                <a:gd name="connsiteY27" fmla="*/ 436587 h 584674"/>
                <a:gd name="connsiteX28" fmla="*/ 946175 w 2094757"/>
                <a:gd name="connsiteY28" fmla="*/ 402477 h 584674"/>
                <a:gd name="connsiteX29" fmla="*/ 747069 w 2094757"/>
                <a:gd name="connsiteY29" fmla="*/ 348351 h 584674"/>
                <a:gd name="connsiteX30" fmla="*/ 829098 w 2094757"/>
                <a:gd name="connsiteY30" fmla="*/ 312677 h 584674"/>
                <a:gd name="connsiteX31" fmla="*/ 1006690 w 2094757"/>
                <a:gd name="connsiteY31" fmla="*/ 297703 h 584674"/>
                <a:gd name="connsiteX32" fmla="*/ 1378946 w 2094757"/>
                <a:gd name="connsiteY32" fmla="*/ 300382 h 584674"/>
                <a:gd name="connsiteX33" fmla="*/ 1722719 w 2094757"/>
                <a:gd name="connsiteY33" fmla="*/ 324697 h 584674"/>
                <a:gd name="connsiteX34" fmla="*/ 1943744 w 2094757"/>
                <a:gd name="connsiteY34" fmla="*/ 361595 h 584674"/>
                <a:gd name="connsiteX35" fmla="*/ 2073637 w 2094757"/>
                <a:gd name="connsiteY35" fmla="*/ 415830 h 584674"/>
                <a:gd name="connsiteX36" fmla="*/ 1857044 w 2094757"/>
                <a:gd name="connsiteY36" fmla="*/ 494270 h 584674"/>
                <a:gd name="connsiteX37" fmla="*/ 1372217 w 2094757"/>
                <a:gd name="connsiteY37" fmla="*/ 517816 h 584674"/>
                <a:gd name="connsiteX38" fmla="*/ 903809 w 2094757"/>
                <a:gd name="connsiteY38" fmla="*/ 476618 h 584674"/>
                <a:gd name="connsiteX39" fmla="*/ 751997 w 2094757"/>
                <a:gd name="connsiteY39" fmla="*/ 427191 h 584674"/>
                <a:gd name="connsiteX40" fmla="*/ 981811 w 2094757"/>
                <a:gd name="connsiteY40" fmla="*/ 373835 h 584674"/>
                <a:gd name="connsiteX41" fmla="*/ 1624031 w 2094757"/>
                <a:gd name="connsiteY41" fmla="*/ 388355 h 584674"/>
                <a:gd name="connsiteX42" fmla="*/ 1961645 w 2094757"/>
                <a:gd name="connsiteY42" fmla="*/ 422067 h 584674"/>
                <a:gd name="connsiteX43" fmla="*/ 2082996 w 2094757"/>
                <a:gd name="connsiteY43" fmla="*/ 480148 h 584674"/>
                <a:gd name="connsiteX44" fmla="*/ 1982496 w 2094757"/>
                <a:gd name="connsiteY44" fmla="*/ 538202 h 584674"/>
                <a:gd name="connsiteX45" fmla="*/ 1592422 w 2094757"/>
                <a:gd name="connsiteY45" fmla="*/ 582415 h 584674"/>
                <a:gd name="connsiteX46" fmla="*/ 1188466 w 2094757"/>
                <a:gd name="connsiteY46" fmla="*/ 572573 h 584674"/>
                <a:gd name="connsiteX47" fmla="*/ 859963 w 2094757"/>
                <a:gd name="connsiteY47" fmla="*/ 524107 h 584674"/>
                <a:gd name="connsiteX48" fmla="*/ 476617 w 2094757"/>
                <a:gd name="connsiteY48" fmla="*/ 427191 h 584674"/>
                <a:gd name="connsiteX49" fmla="*/ 0 w 2094757"/>
                <a:gd name="connsiteY49" fmla="*/ 285971 h 584674"/>
                <a:gd name="connsiteX0" fmla="*/ 540167 w 2094757"/>
                <a:gd name="connsiteY0" fmla="*/ 0 h 584674"/>
                <a:gd name="connsiteX1" fmla="*/ 1468689 w 2094757"/>
                <a:gd name="connsiteY1" fmla="*/ 10592 h 584674"/>
                <a:gd name="connsiteX2" fmla="*/ 1920593 w 2094757"/>
                <a:gd name="connsiteY2" fmla="*/ 49427 h 584674"/>
                <a:gd name="connsiteX3" fmla="*/ 2084146 w 2094757"/>
                <a:gd name="connsiteY3" fmla="*/ 129036 h 584674"/>
                <a:gd name="connsiteX4" fmla="*/ 1835861 w 2094757"/>
                <a:gd name="connsiteY4" fmla="*/ 208300 h 584674"/>
                <a:gd name="connsiteX5" fmla="*/ 1405140 w 2094757"/>
                <a:gd name="connsiteY5" fmla="*/ 236544 h 584674"/>
                <a:gd name="connsiteX6" fmla="*/ 776711 w 2094757"/>
                <a:gd name="connsiteY6" fmla="*/ 158873 h 584674"/>
                <a:gd name="connsiteX7" fmla="*/ 896748 w 2094757"/>
                <a:gd name="connsiteY7" fmla="*/ 81202 h 584674"/>
                <a:gd name="connsiteX8" fmla="*/ 1391018 w 2094757"/>
                <a:gd name="connsiteY8" fmla="*/ 56488 h 584674"/>
                <a:gd name="connsiteX9" fmla="*/ 1747516 w 2094757"/>
                <a:gd name="connsiteY9" fmla="*/ 80405 h 584674"/>
                <a:gd name="connsiteX10" fmla="*/ 2008442 w 2094757"/>
                <a:gd name="connsiteY10" fmla="*/ 136096 h 584674"/>
                <a:gd name="connsiteX11" fmla="*/ 2075199 w 2094757"/>
                <a:gd name="connsiteY11" fmla="*/ 209866 h 584674"/>
                <a:gd name="connsiteX12" fmla="*/ 1832331 w 2094757"/>
                <a:gd name="connsiteY12" fmla="*/ 268318 h 584674"/>
                <a:gd name="connsiteX13" fmla="*/ 1451037 w 2094757"/>
                <a:gd name="connsiteY13" fmla="*/ 296562 h 584674"/>
                <a:gd name="connsiteX14" fmla="*/ 917931 w 2094757"/>
                <a:gd name="connsiteY14" fmla="*/ 257727 h 584674"/>
                <a:gd name="connsiteX15" fmla="*/ 751997 w 2094757"/>
                <a:gd name="connsiteY15" fmla="*/ 204769 h 584674"/>
                <a:gd name="connsiteX16" fmla="*/ 1129761 w 2094757"/>
                <a:gd name="connsiteY16" fmla="*/ 137690 h 584674"/>
                <a:gd name="connsiteX17" fmla="*/ 1737007 w 2094757"/>
                <a:gd name="connsiteY17" fmla="*/ 144751 h 584674"/>
                <a:gd name="connsiteX18" fmla="*/ 2090140 w 2094757"/>
                <a:gd name="connsiteY18" fmla="*/ 246311 h 584674"/>
                <a:gd name="connsiteX19" fmla="*/ 1892432 w 2094757"/>
                <a:gd name="connsiteY19" fmla="*/ 330672 h 584674"/>
                <a:gd name="connsiteX20" fmla="*/ 1482811 w 2094757"/>
                <a:gd name="connsiteY20" fmla="*/ 360111 h 584674"/>
                <a:gd name="connsiteX21" fmla="*/ 928522 w 2094757"/>
                <a:gd name="connsiteY21" fmla="*/ 335398 h 584674"/>
                <a:gd name="connsiteX22" fmla="*/ 737875 w 2094757"/>
                <a:gd name="connsiteY22" fmla="*/ 275379 h 584674"/>
                <a:gd name="connsiteX23" fmla="*/ 1023846 w 2094757"/>
                <a:gd name="connsiteY23" fmla="*/ 211830 h 584674"/>
                <a:gd name="connsiteX24" fmla="*/ 1686018 w 2094757"/>
                <a:gd name="connsiteY24" fmla="*/ 247053 h 584674"/>
                <a:gd name="connsiteX25" fmla="*/ 2080780 w 2094757"/>
                <a:gd name="connsiteY25" fmla="*/ 323955 h 584674"/>
                <a:gd name="connsiteX26" fmla="*/ 1945389 w 2094757"/>
                <a:gd name="connsiteY26" fmla="*/ 402449 h 584674"/>
                <a:gd name="connsiteX27" fmla="*/ 1371151 w 2094757"/>
                <a:gd name="connsiteY27" fmla="*/ 436587 h 584674"/>
                <a:gd name="connsiteX28" fmla="*/ 946175 w 2094757"/>
                <a:gd name="connsiteY28" fmla="*/ 402477 h 584674"/>
                <a:gd name="connsiteX29" fmla="*/ 747069 w 2094757"/>
                <a:gd name="connsiteY29" fmla="*/ 348351 h 584674"/>
                <a:gd name="connsiteX30" fmla="*/ 829098 w 2094757"/>
                <a:gd name="connsiteY30" fmla="*/ 312677 h 584674"/>
                <a:gd name="connsiteX31" fmla="*/ 1006690 w 2094757"/>
                <a:gd name="connsiteY31" fmla="*/ 297703 h 584674"/>
                <a:gd name="connsiteX32" fmla="*/ 1378946 w 2094757"/>
                <a:gd name="connsiteY32" fmla="*/ 300382 h 584674"/>
                <a:gd name="connsiteX33" fmla="*/ 1722719 w 2094757"/>
                <a:gd name="connsiteY33" fmla="*/ 324697 h 584674"/>
                <a:gd name="connsiteX34" fmla="*/ 1943744 w 2094757"/>
                <a:gd name="connsiteY34" fmla="*/ 361595 h 584674"/>
                <a:gd name="connsiteX35" fmla="*/ 2073637 w 2094757"/>
                <a:gd name="connsiteY35" fmla="*/ 415830 h 584674"/>
                <a:gd name="connsiteX36" fmla="*/ 1857044 w 2094757"/>
                <a:gd name="connsiteY36" fmla="*/ 494270 h 584674"/>
                <a:gd name="connsiteX37" fmla="*/ 1372217 w 2094757"/>
                <a:gd name="connsiteY37" fmla="*/ 517816 h 584674"/>
                <a:gd name="connsiteX38" fmla="*/ 903809 w 2094757"/>
                <a:gd name="connsiteY38" fmla="*/ 476618 h 584674"/>
                <a:gd name="connsiteX39" fmla="*/ 751997 w 2094757"/>
                <a:gd name="connsiteY39" fmla="*/ 427191 h 584674"/>
                <a:gd name="connsiteX40" fmla="*/ 981811 w 2094757"/>
                <a:gd name="connsiteY40" fmla="*/ 373835 h 584674"/>
                <a:gd name="connsiteX41" fmla="*/ 1624031 w 2094757"/>
                <a:gd name="connsiteY41" fmla="*/ 388355 h 584674"/>
                <a:gd name="connsiteX42" fmla="*/ 1961645 w 2094757"/>
                <a:gd name="connsiteY42" fmla="*/ 422067 h 584674"/>
                <a:gd name="connsiteX43" fmla="*/ 2082996 w 2094757"/>
                <a:gd name="connsiteY43" fmla="*/ 480148 h 584674"/>
                <a:gd name="connsiteX44" fmla="*/ 1982496 w 2094757"/>
                <a:gd name="connsiteY44" fmla="*/ 538202 h 584674"/>
                <a:gd name="connsiteX45" fmla="*/ 1592422 w 2094757"/>
                <a:gd name="connsiteY45" fmla="*/ 582415 h 584674"/>
                <a:gd name="connsiteX46" fmla="*/ 1188466 w 2094757"/>
                <a:gd name="connsiteY46" fmla="*/ 572573 h 584674"/>
                <a:gd name="connsiteX47" fmla="*/ 859963 w 2094757"/>
                <a:gd name="connsiteY47" fmla="*/ 524107 h 584674"/>
                <a:gd name="connsiteX48" fmla="*/ 476617 w 2094757"/>
                <a:gd name="connsiteY48" fmla="*/ 427191 h 584674"/>
                <a:gd name="connsiteX49" fmla="*/ 0 w 2094757"/>
                <a:gd name="connsiteY49" fmla="*/ 285971 h 584674"/>
                <a:gd name="connsiteX0" fmla="*/ 540167 w 2094757"/>
                <a:gd name="connsiteY0" fmla="*/ 0 h 584674"/>
                <a:gd name="connsiteX1" fmla="*/ 1468689 w 2094757"/>
                <a:gd name="connsiteY1" fmla="*/ 10592 h 584674"/>
                <a:gd name="connsiteX2" fmla="*/ 1920593 w 2094757"/>
                <a:gd name="connsiteY2" fmla="*/ 49427 h 584674"/>
                <a:gd name="connsiteX3" fmla="*/ 2084146 w 2094757"/>
                <a:gd name="connsiteY3" fmla="*/ 129036 h 584674"/>
                <a:gd name="connsiteX4" fmla="*/ 1835861 w 2094757"/>
                <a:gd name="connsiteY4" fmla="*/ 208300 h 584674"/>
                <a:gd name="connsiteX5" fmla="*/ 1405140 w 2094757"/>
                <a:gd name="connsiteY5" fmla="*/ 236544 h 584674"/>
                <a:gd name="connsiteX6" fmla="*/ 776711 w 2094757"/>
                <a:gd name="connsiteY6" fmla="*/ 158873 h 584674"/>
                <a:gd name="connsiteX7" fmla="*/ 896748 w 2094757"/>
                <a:gd name="connsiteY7" fmla="*/ 81202 h 584674"/>
                <a:gd name="connsiteX8" fmla="*/ 1386255 w 2094757"/>
                <a:gd name="connsiteY8" fmla="*/ 62752 h 584674"/>
                <a:gd name="connsiteX9" fmla="*/ 1747516 w 2094757"/>
                <a:gd name="connsiteY9" fmla="*/ 80405 h 584674"/>
                <a:gd name="connsiteX10" fmla="*/ 2008442 w 2094757"/>
                <a:gd name="connsiteY10" fmla="*/ 136096 h 584674"/>
                <a:gd name="connsiteX11" fmla="*/ 2075199 w 2094757"/>
                <a:gd name="connsiteY11" fmla="*/ 209866 h 584674"/>
                <a:gd name="connsiteX12" fmla="*/ 1832331 w 2094757"/>
                <a:gd name="connsiteY12" fmla="*/ 268318 h 584674"/>
                <a:gd name="connsiteX13" fmla="*/ 1451037 w 2094757"/>
                <a:gd name="connsiteY13" fmla="*/ 296562 h 584674"/>
                <a:gd name="connsiteX14" fmla="*/ 917931 w 2094757"/>
                <a:gd name="connsiteY14" fmla="*/ 257727 h 584674"/>
                <a:gd name="connsiteX15" fmla="*/ 751997 w 2094757"/>
                <a:gd name="connsiteY15" fmla="*/ 204769 h 584674"/>
                <a:gd name="connsiteX16" fmla="*/ 1129761 w 2094757"/>
                <a:gd name="connsiteY16" fmla="*/ 137690 h 584674"/>
                <a:gd name="connsiteX17" fmla="*/ 1737007 w 2094757"/>
                <a:gd name="connsiteY17" fmla="*/ 144751 h 584674"/>
                <a:gd name="connsiteX18" fmla="*/ 2090140 w 2094757"/>
                <a:gd name="connsiteY18" fmla="*/ 246311 h 584674"/>
                <a:gd name="connsiteX19" fmla="*/ 1892432 w 2094757"/>
                <a:gd name="connsiteY19" fmla="*/ 330672 h 584674"/>
                <a:gd name="connsiteX20" fmla="*/ 1482811 w 2094757"/>
                <a:gd name="connsiteY20" fmla="*/ 360111 h 584674"/>
                <a:gd name="connsiteX21" fmla="*/ 928522 w 2094757"/>
                <a:gd name="connsiteY21" fmla="*/ 335398 h 584674"/>
                <a:gd name="connsiteX22" fmla="*/ 737875 w 2094757"/>
                <a:gd name="connsiteY22" fmla="*/ 275379 h 584674"/>
                <a:gd name="connsiteX23" fmla="*/ 1023846 w 2094757"/>
                <a:gd name="connsiteY23" fmla="*/ 211830 h 584674"/>
                <a:gd name="connsiteX24" fmla="*/ 1686018 w 2094757"/>
                <a:gd name="connsiteY24" fmla="*/ 247053 h 584674"/>
                <a:gd name="connsiteX25" fmla="*/ 2080780 w 2094757"/>
                <a:gd name="connsiteY25" fmla="*/ 323955 h 584674"/>
                <a:gd name="connsiteX26" fmla="*/ 1945389 w 2094757"/>
                <a:gd name="connsiteY26" fmla="*/ 402449 h 584674"/>
                <a:gd name="connsiteX27" fmla="*/ 1371151 w 2094757"/>
                <a:gd name="connsiteY27" fmla="*/ 436587 h 584674"/>
                <a:gd name="connsiteX28" fmla="*/ 946175 w 2094757"/>
                <a:gd name="connsiteY28" fmla="*/ 402477 h 584674"/>
                <a:gd name="connsiteX29" fmla="*/ 747069 w 2094757"/>
                <a:gd name="connsiteY29" fmla="*/ 348351 h 584674"/>
                <a:gd name="connsiteX30" fmla="*/ 829098 w 2094757"/>
                <a:gd name="connsiteY30" fmla="*/ 312677 h 584674"/>
                <a:gd name="connsiteX31" fmla="*/ 1006690 w 2094757"/>
                <a:gd name="connsiteY31" fmla="*/ 297703 h 584674"/>
                <a:gd name="connsiteX32" fmla="*/ 1378946 w 2094757"/>
                <a:gd name="connsiteY32" fmla="*/ 300382 h 584674"/>
                <a:gd name="connsiteX33" fmla="*/ 1722719 w 2094757"/>
                <a:gd name="connsiteY33" fmla="*/ 324697 h 584674"/>
                <a:gd name="connsiteX34" fmla="*/ 1943744 w 2094757"/>
                <a:gd name="connsiteY34" fmla="*/ 361595 h 584674"/>
                <a:gd name="connsiteX35" fmla="*/ 2073637 w 2094757"/>
                <a:gd name="connsiteY35" fmla="*/ 415830 h 584674"/>
                <a:gd name="connsiteX36" fmla="*/ 1857044 w 2094757"/>
                <a:gd name="connsiteY36" fmla="*/ 494270 h 584674"/>
                <a:gd name="connsiteX37" fmla="*/ 1372217 w 2094757"/>
                <a:gd name="connsiteY37" fmla="*/ 517816 h 584674"/>
                <a:gd name="connsiteX38" fmla="*/ 903809 w 2094757"/>
                <a:gd name="connsiteY38" fmla="*/ 476618 h 584674"/>
                <a:gd name="connsiteX39" fmla="*/ 751997 w 2094757"/>
                <a:gd name="connsiteY39" fmla="*/ 427191 h 584674"/>
                <a:gd name="connsiteX40" fmla="*/ 981811 w 2094757"/>
                <a:gd name="connsiteY40" fmla="*/ 373835 h 584674"/>
                <a:gd name="connsiteX41" fmla="*/ 1624031 w 2094757"/>
                <a:gd name="connsiteY41" fmla="*/ 388355 h 584674"/>
                <a:gd name="connsiteX42" fmla="*/ 1961645 w 2094757"/>
                <a:gd name="connsiteY42" fmla="*/ 422067 h 584674"/>
                <a:gd name="connsiteX43" fmla="*/ 2082996 w 2094757"/>
                <a:gd name="connsiteY43" fmla="*/ 480148 h 584674"/>
                <a:gd name="connsiteX44" fmla="*/ 1982496 w 2094757"/>
                <a:gd name="connsiteY44" fmla="*/ 538202 h 584674"/>
                <a:gd name="connsiteX45" fmla="*/ 1592422 w 2094757"/>
                <a:gd name="connsiteY45" fmla="*/ 582415 h 584674"/>
                <a:gd name="connsiteX46" fmla="*/ 1188466 w 2094757"/>
                <a:gd name="connsiteY46" fmla="*/ 572573 h 584674"/>
                <a:gd name="connsiteX47" fmla="*/ 859963 w 2094757"/>
                <a:gd name="connsiteY47" fmla="*/ 524107 h 584674"/>
                <a:gd name="connsiteX48" fmla="*/ 476617 w 2094757"/>
                <a:gd name="connsiteY48" fmla="*/ 427191 h 584674"/>
                <a:gd name="connsiteX49" fmla="*/ 0 w 2094757"/>
                <a:gd name="connsiteY49" fmla="*/ 285971 h 584674"/>
                <a:gd name="connsiteX0" fmla="*/ 540167 w 2094757"/>
                <a:gd name="connsiteY0" fmla="*/ 0 h 584674"/>
                <a:gd name="connsiteX1" fmla="*/ 1468689 w 2094757"/>
                <a:gd name="connsiteY1" fmla="*/ 10592 h 584674"/>
                <a:gd name="connsiteX2" fmla="*/ 1920593 w 2094757"/>
                <a:gd name="connsiteY2" fmla="*/ 49427 h 584674"/>
                <a:gd name="connsiteX3" fmla="*/ 2084146 w 2094757"/>
                <a:gd name="connsiteY3" fmla="*/ 129036 h 584674"/>
                <a:gd name="connsiteX4" fmla="*/ 1835861 w 2094757"/>
                <a:gd name="connsiteY4" fmla="*/ 208300 h 584674"/>
                <a:gd name="connsiteX5" fmla="*/ 1405140 w 2094757"/>
                <a:gd name="connsiteY5" fmla="*/ 236544 h 584674"/>
                <a:gd name="connsiteX6" fmla="*/ 776711 w 2094757"/>
                <a:gd name="connsiteY6" fmla="*/ 158873 h 584674"/>
                <a:gd name="connsiteX7" fmla="*/ 896748 w 2094757"/>
                <a:gd name="connsiteY7" fmla="*/ 87466 h 584674"/>
                <a:gd name="connsiteX8" fmla="*/ 1386255 w 2094757"/>
                <a:gd name="connsiteY8" fmla="*/ 62752 h 584674"/>
                <a:gd name="connsiteX9" fmla="*/ 1747516 w 2094757"/>
                <a:gd name="connsiteY9" fmla="*/ 80405 h 584674"/>
                <a:gd name="connsiteX10" fmla="*/ 2008442 w 2094757"/>
                <a:gd name="connsiteY10" fmla="*/ 136096 h 584674"/>
                <a:gd name="connsiteX11" fmla="*/ 2075199 w 2094757"/>
                <a:gd name="connsiteY11" fmla="*/ 209866 h 584674"/>
                <a:gd name="connsiteX12" fmla="*/ 1832331 w 2094757"/>
                <a:gd name="connsiteY12" fmla="*/ 268318 h 584674"/>
                <a:gd name="connsiteX13" fmla="*/ 1451037 w 2094757"/>
                <a:gd name="connsiteY13" fmla="*/ 296562 h 584674"/>
                <a:gd name="connsiteX14" fmla="*/ 917931 w 2094757"/>
                <a:gd name="connsiteY14" fmla="*/ 257727 h 584674"/>
                <a:gd name="connsiteX15" fmla="*/ 751997 w 2094757"/>
                <a:gd name="connsiteY15" fmla="*/ 204769 h 584674"/>
                <a:gd name="connsiteX16" fmla="*/ 1129761 w 2094757"/>
                <a:gd name="connsiteY16" fmla="*/ 137690 h 584674"/>
                <a:gd name="connsiteX17" fmla="*/ 1737007 w 2094757"/>
                <a:gd name="connsiteY17" fmla="*/ 144751 h 584674"/>
                <a:gd name="connsiteX18" fmla="*/ 2090140 w 2094757"/>
                <a:gd name="connsiteY18" fmla="*/ 246311 h 584674"/>
                <a:gd name="connsiteX19" fmla="*/ 1892432 w 2094757"/>
                <a:gd name="connsiteY19" fmla="*/ 330672 h 584674"/>
                <a:gd name="connsiteX20" fmla="*/ 1482811 w 2094757"/>
                <a:gd name="connsiteY20" fmla="*/ 360111 h 584674"/>
                <a:gd name="connsiteX21" fmla="*/ 928522 w 2094757"/>
                <a:gd name="connsiteY21" fmla="*/ 335398 h 584674"/>
                <a:gd name="connsiteX22" fmla="*/ 737875 w 2094757"/>
                <a:gd name="connsiteY22" fmla="*/ 275379 h 584674"/>
                <a:gd name="connsiteX23" fmla="*/ 1023846 w 2094757"/>
                <a:gd name="connsiteY23" fmla="*/ 211830 h 584674"/>
                <a:gd name="connsiteX24" fmla="*/ 1686018 w 2094757"/>
                <a:gd name="connsiteY24" fmla="*/ 247053 h 584674"/>
                <a:gd name="connsiteX25" fmla="*/ 2080780 w 2094757"/>
                <a:gd name="connsiteY25" fmla="*/ 323955 h 584674"/>
                <a:gd name="connsiteX26" fmla="*/ 1945389 w 2094757"/>
                <a:gd name="connsiteY26" fmla="*/ 402449 h 584674"/>
                <a:gd name="connsiteX27" fmla="*/ 1371151 w 2094757"/>
                <a:gd name="connsiteY27" fmla="*/ 436587 h 584674"/>
                <a:gd name="connsiteX28" fmla="*/ 946175 w 2094757"/>
                <a:gd name="connsiteY28" fmla="*/ 402477 h 584674"/>
                <a:gd name="connsiteX29" fmla="*/ 747069 w 2094757"/>
                <a:gd name="connsiteY29" fmla="*/ 348351 h 584674"/>
                <a:gd name="connsiteX30" fmla="*/ 829098 w 2094757"/>
                <a:gd name="connsiteY30" fmla="*/ 312677 h 584674"/>
                <a:gd name="connsiteX31" fmla="*/ 1006690 w 2094757"/>
                <a:gd name="connsiteY31" fmla="*/ 297703 h 584674"/>
                <a:gd name="connsiteX32" fmla="*/ 1378946 w 2094757"/>
                <a:gd name="connsiteY32" fmla="*/ 300382 h 584674"/>
                <a:gd name="connsiteX33" fmla="*/ 1722719 w 2094757"/>
                <a:gd name="connsiteY33" fmla="*/ 324697 h 584674"/>
                <a:gd name="connsiteX34" fmla="*/ 1943744 w 2094757"/>
                <a:gd name="connsiteY34" fmla="*/ 361595 h 584674"/>
                <a:gd name="connsiteX35" fmla="*/ 2073637 w 2094757"/>
                <a:gd name="connsiteY35" fmla="*/ 415830 h 584674"/>
                <a:gd name="connsiteX36" fmla="*/ 1857044 w 2094757"/>
                <a:gd name="connsiteY36" fmla="*/ 494270 h 584674"/>
                <a:gd name="connsiteX37" fmla="*/ 1372217 w 2094757"/>
                <a:gd name="connsiteY37" fmla="*/ 517816 h 584674"/>
                <a:gd name="connsiteX38" fmla="*/ 903809 w 2094757"/>
                <a:gd name="connsiteY38" fmla="*/ 476618 h 584674"/>
                <a:gd name="connsiteX39" fmla="*/ 751997 w 2094757"/>
                <a:gd name="connsiteY39" fmla="*/ 427191 h 584674"/>
                <a:gd name="connsiteX40" fmla="*/ 981811 w 2094757"/>
                <a:gd name="connsiteY40" fmla="*/ 373835 h 584674"/>
                <a:gd name="connsiteX41" fmla="*/ 1624031 w 2094757"/>
                <a:gd name="connsiteY41" fmla="*/ 388355 h 584674"/>
                <a:gd name="connsiteX42" fmla="*/ 1961645 w 2094757"/>
                <a:gd name="connsiteY42" fmla="*/ 422067 h 584674"/>
                <a:gd name="connsiteX43" fmla="*/ 2082996 w 2094757"/>
                <a:gd name="connsiteY43" fmla="*/ 480148 h 584674"/>
                <a:gd name="connsiteX44" fmla="*/ 1982496 w 2094757"/>
                <a:gd name="connsiteY44" fmla="*/ 538202 h 584674"/>
                <a:gd name="connsiteX45" fmla="*/ 1592422 w 2094757"/>
                <a:gd name="connsiteY45" fmla="*/ 582415 h 584674"/>
                <a:gd name="connsiteX46" fmla="*/ 1188466 w 2094757"/>
                <a:gd name="connsiteY46" fmla="*/ 572573 h 584674"/>
                <a:gd name="connsiteX47" fmla="*/ 859963 w 2094757"/>
                <a:gd name="connsiteY47" fmla="*/ 524107 h 584674"/>
                <a:gd name="connsiteX48" fmla="*/ 476617 w 2094757"/>
                <a:gd name="connsiteY48" fmla="*/ 427191 h 584674"/>
                <a:gd name="connsiteX49" fmla="*/ 0 w 2094757"/>
                <a:gd name="connsiteY49" fmla="*/ 285971 h 584674"/>
                <a:gd name="connsiteX0" fmla="*/ 540167 w 2094757"/>
                <a:gd name="connsiteY0" fmla="*/ 0 h 584674"/>
                <a:gd name="connsiteX1" fmla="*/ 1468689 w 2094757"/>
                <a:gd name="connsiteY1" fmla="*/ 10592 h 584674"/>
                <a:gd name="connsiteX2" fmla="*/ 1920593 w 2094757"/>
                <a:gd name="connsiteY2" fmla="*/ 49427 h 584674"/>
                <a:gd name="connsiteX3" fmla="*/ 2084146 w 2094757"/>
                <a:gd name="connsiteY3" fmla="*/ 129036 h 584674"/>
                <a:gd name="connsiteX4" fmla="*/ 1835861 w 2094757"/>
                <a:gd name="connsiteY4" fmla="*/ 208300 h 584674"/>
                <a:gd name="connsiteX5" fmla="*/ 1397997 w 2094757"/>
                <a:gd name="connsiteY5" fmla="*/ 219317 h 584674"/>
                <a:gd name="connsiteX6" fmla="*/ 776711 w 2094757"/>
                <a:gd name="connsiteY6" fmla="*/ 158873 h 584674"/>
                <a:gd name="connsiteX7" fmla="*/ 896748 w 2094757"/>
                <a:gd name="connsiteY7" fmla="*/ 87466 h 584674"/>
                <a:gd name="connsiteX8" fmla="*/ 1386255 w 2094757"/>
                <a:gd name="connsiteY8" fmla="*/ 62752 h 584674"/>
                <a:gd name="connsiteX9" fmla="*/ 1747516 w 2094757"/>
                <a:gd name="connsiteY9" fmla="*/ 80405 h 584674"/>
                <a:gd name="connsiteX10" fmla="*/ 2008442 w 2094757"/>
                <a:gd name="connsiteY10" fmla="*/ 136096 h 584674"/>
                <a:gd name="connsiteX11" fmla="*/ 2075199 w 2094757"/>
                <a:gd name="connsiteY11" fmla="*/ 209866 h 584674"/>
                <a:gd name="connsiteX12" fmla="*/ 1832331 w 2094757"/>
                <a:gd name="connsiteY12" fmla="*/ 268318 h 584674"/>
                <a:gd name="connsiteX13" fmla="*/ 1451037 w 2094757"/>
                <a:gd name="connsiteY13" fmla="*/ 296562 h 584674"/>
                <a:gd name="connsiteX14" fmla="*/ 917931 w 2094757"/>
                <a:gd name="connsiteY14" fmla="*/ 257727 h 584674"/>
                <a:gd name="connsiteX15" fmla="*/ 751997 w 2094757"/>
                <a:gd name="connsiteY15" fmla="*/ 204769 h 584674"/>
                <a:gd name="connsiteX16" fmla="*/ 1129761 w 2094757"/>
                <a:gd name="connsiteY16" fmla="*/ 137690 h 584674"/>
                <a:gd name="connsiteX17" fmla="*/ 1737007 w 2094757"/>
                <a:gd name="connsiteY17" fmla="*/ 144751 h 584674"/>
                <a:gd name="connsiteX18" fmla="*/ 2090140 w 2094757"/>
                <a:gd name="connsiteY18" fmla="*/ 246311 h 584674"/>
                <a:gd name="connsiteX19" fmla="*/ 1892432 w 2094757"/>
                <a:gd name="connsiteY19" fmla="*/ 330672 h 584674"/>
                <a:gd name="connsiteX20" fmla="*/ 1482811 w 2094757"/>
                <a:gd name="connsiteY20" fmla="*/ 360111 h 584674"/>
                <a:gd name="connsiteX21" fmla="*/ 928522 w 2094757"/>
                <a:gd name="connsiteY21" fmla="*/ 335398 h 584674"/>
                <a:gd name="connsiteX22" fmla="*/ 737875 w 2094757"/>
                <a:gd name="connsiteY22" fmla="*/ 275379 h 584674"/>
                <a:gd name="connsiteX23" fmla="*/ 1023846 w 2094757"/>
                <a:gd name="connsiteY23" fmla="*/ 211830 h 584674"/>
                <a:gd name="connsiteX24" fmla="*/ 1686018 w 2094757"/>
                <a:gd name="connsiteY24" fmla="*/ 247053 h 584674"/>
                <a:gd name="connsiteX25" fmla="*/ 2080780 w 2094757"/>
                <a:gd name="connsiteY25" fmla="*/ 323955 h 584674"/>
                <a:gd name="connsiteX26" fmla="*/ 1945389 w 2094757"/>
                <a:gd name="connsiteY26" fmla="*/ 402449 h 584674"/>
                <a:gd name="connsiteX27" fmla="*/ 1371151 w 2094757"/>
                <a:gd name="connsiteY27" fmla="*/ 436587 h 584674"/>
                <a:gd name="connsiteX28" fmla="*/ 946175 w 2094757"/>
                <a:gd name="connsiteY28" fmla="*/ 402477 h 584674"/>
                <a:gd name="connsiteX29" fmla="*/ 747069 w 2094757"/>
                <a:gd name="connsiteY29" fmla="*/ 348351 h 584674"/>
                <a:gd name="connsiteX30" fmla="*/ 829098 w 2094757"/>
                <a:gd name="connsiteY30" fmla="*/ 312677 h 584674"/>
                <a:gd name="connsiteX31" fmla="*/ 1006690 w 2094757"/>
                <a:gd name="connsiteY31" fmla="*/ 297703 h 584674"/>
                <a:gd name="connsiteX32" fmla="*/ 1378946 w 2094757"/>
                <a:gd name="connsiteY32" fmla="*/ 300382 h 584674"/>
                <a:gd name="connsiteX33" fmla="*/ 1722719 w 2094757"/>
                <a:gd name="connsiteY33" fmla="*/ 324697 h 584674"/>
                <a:gd name="connsiteX34" fmla="*/ 1943744 w 2094757"/>
                <a:gd name="connsiteY34" fmla="*/ 361595 h 584674"/>
                <a:gd name="connsiteX35" fmla="*/ 2073637 w 2094757"/>
                <a:gd name="connsiteY35" fmla="*/ 415830 h 584674"/>
                <a:gd name="connsiteX36" fmla="*/ 1857044 w 2094757"/>
                <a:gd name="connsiteY36" fmla="*/ 494270 h 584674"/>
                <a:gd name="connsiteX37" fmla="*/ 1372217 w 2094757"/>
                <a:gd name="connsiteY37" fmla="*/ 517816 h 584674"/>
                <a:gd name="connsiteX38" fmla="*/ 903809 w 2094757"/>
                <a:gd name="connsiteY38" fmla="*/ 476618 h 584674"/>
                <a:gd name="connsiteX39" fmla="*/ 751997 w 2094757"/>
                <a:gd name="connsiteY39" fmla="*/ 427191 h 584674"/>
                <a:gd name="connsiteX40" fmla="*/ 981811 w 2094757"/>
                <a:gd name="connsiteY40" fmla="*/ 373835 h 584674"/>
                <a:gd name="connsiteX41" fmla="*/ 1624031 w 2094757"/>
                <a:gd name="connsiteY41" fmla="*/ 388355 h 584674"/>
                <a:gd name="connsiteX42" fmla="*/ 1961645 w 2094757"/>
                <a:gd name="connsiteY42" fmla="*/ 422067 h 584674"/>
                <a:gd name="connsiteX43" fmla="*/ 2082996 w 2094757"/>
                <a:gd name="connsiteY43" fmla="*/ 480148 h 584674"/>
                <a:gd name="connsiteX44" fmla="*/ 1982496 w 2094757"/>
                <a:gd name="connsiteY44" fmla="*/ 538202 h 584674"/>
                <a:gd name="connsiteX45" fmla="*/ 1592422 w 2094757"/>
                <a:gd name="connsiteY45" fmla="*/ 582415 h 584674"/>
                <a:gd name="connsiteX46" fmla="*/ 1188466 w 2094757"/>
                <a:gd name="connsiteY46" fmla="*/ 572573 h 584674"/>
                <a:gd name="connsiteX47" fmla="*/ 859963 w 2094757"/>
                <a:gd name="connsiteY47" fmla="*/ 524107 h 584674"/>
                <a:gd name="connsiteX48" fmla="*/ 476617 w 2094757"/>
                <a:gd name="connsiteY48" fmla="*/ 427191 h 584674"/>
                <a:gd name="connsiteX49" fmla="*/ 0 w 2094757"/>
                <a:gd name="connsiteY49" fmla="*/ 285971 h 584674"/>
                <a:gd name="connsiteX0" fmla="*/ 540167 w 2094757"/>
                <a:gd name="connsiteY0" fmla="*/ 0 h 584674"/>
                <a:gd name="connsiteX1" fmla="*/ 1468689 w 2094757"/>
                <a:gd name="connsiteY1" fmla="*/ 10592 h 584674"/>
                <a:gd name="connsiteX2" fmla="*/ 1920593 w 2094757"/>
                <a:gd name="connsiteY2" fmla="*/ 49427 h 584674"/>
                <a:gd name="connsiteX3" fmla="*/ 2084146 w 2094757"/>
                <a:gd name="connsiteY3" fmla="*/ 129036 h 584674"/>
                <a:gd name="connsiteX4" fmla="*/ 1835861 w 2094757"/>
                <a:gd name="connsiteY4" fmla="*/ 208300 h 584674"/>
                <a:gd name="connsiteX5" fmla="*/ 1397997 w 2094757"/>
                <a:gd name="connsiteY5" fmla="*/ 219317 h 584674"/>
                <a:gd name="connsiteX6" fmla="*/ 776711 w 2094757"/>
                <a:gd name="connsiteY6" fmla="*/ 158873 h 584674"/>
                <a:gd name="connsiteX7" fmla="*/ 896748 w 2094757"/>
                <a:gd name="connsiteY7" fmla="*/ 87466 h 584674"/>
                <a:gd name="connsiteX8" fmla="*/ 1386255 w 2094757"/>
                <a:gd name="connsiteY8" fmla="*/ 62752 h 584674"/>
                <a:gd name="connsiteX9" fmla="*/ 1766566 w 2094757"/>
                <a:gd name="connsiteY9" fmla="*/ 86669 h 584674"/>
                <a:gd name="connsiteX10" fmla="*/ 2008442 w 2094757"/>
                <a:gd name="connsiteY10" fmla="*/ 136096 h 584674"/>
                <a:gd name="connsiteX11" fmla="*/ 2075199 w 2094757"/>
                <a:gd name="connsiteY11" fmla="*/ 209866 h 584674"/>
                <a:gd name="connsiteX12" fmla="*/ 1832331 w 2094757"/>
                <a:gd name="connsiteY12" fmla="*/ 268318 h 584674"/>
                <a:gd name="connsiteX13" fmla="*/ 1451037 w 2094757"/>
                <a:gd name="connsiteY13" fmla="*/ 296562 h 584674"/>
                <a:gd name="connsiteX14" fmla="*/ 917931 w 2094757"/>
                <a:gd name="connsiteY14" fmla="*/ 257727 h 584674"/>
                <a:gd name="connsiteX15" fmla="*/ 751997 w 2094757"/>
                <a:gd name="connsiteY15" fmla="*/ 204769 h 584674"/>
                <a:gd name="connsiteX16" fmla="*/ 1129761 w 2094757"/>
                <a:gd name="connsiteY16" fmla="*/ 137690 h 584674"/>
                <a:gd name="connsiteX17" fmla="*/ 1737007 w 2094757"/>
                <a:gd name="connsiteY17" fmla="*/ 144751 h 584674"/>
                <a:gd name="connsiteX18" fmla="*/ 2090140 w 2094757"/>
                <a:gd name="connsiteY18" fmla="*/ 246311 h 584674"/>
                <a:gd name="connsiteX19" fmla="*/ 1892432 w 2094757"/>
                <a:gd name="connsiteY19" fmla="*/ 330672 h 584674"/>
                <a:gd name="connsiteX20" fmla="*/ 1482811 w 2094757"/>
                <a:gd name="connsiteY20" fmla="*/ 360111 h 584674"/>
                <a:gd name="connsiteX21" fmla="*/ 928522 w 2094757"/>
                <a:gd name="connsiteY21" fmla="*/ 335398 h 584674"/>
                <a:gd name="connsiteX22" fmla="*/ 737875 w 2094757"/>
                <a:gd name="connsiteY22" fmla="*/ 275379 h 584674"/>
                <a:gd name="connsiteX23" fmla="*/ 1023846 w 2094757"/>
                <a:gd name="connsiteY23" fmla="*/ 211830 h 584674"/>
                <a:gd name="connsiteX24" fmla="*/ 1686018 w 2094757"/>
                <a:gd name="connsiteY24" fmla="*/ 247053 h 584674"/>
                <a:gd name="connsiteX25" fmla="*/ 2080780 w 2094757"/>
                <a:gd name="connsiteY25" fmla="*/ 323955 h 584674"/>
                <a:gd name="connsiteX26" fmla="*/ 1945389 w 2094757"/>
                <a:gd name="connsiteY26" fmla="*/ 402449 h 584674"/>
                <a:gd name="connsiteX27" fmla="*/ 1371151 w 2094757"/>
                <a:gd name="connsiteY27" fmla="*/ 436587 h 584674"/>
                <a:gd name="connsiteX28" fmla="*/ 946175 w 2094757"/>
                <a:gd name="connsiteY28" fmla="*/ 402477 h 584674"/>
                <a:gd name="connsiteX29" fmla="*/ 747069 w 2094757"/>
                <a:gd name="connsiteY29" fmla="*/ 348351 h 584674"/>
                <a:gd name="connsiteX30" fmla="*/ 829098 w 2094757"/>
                <a:gd name="connsiteY30" fmla="*/ 312677 h 584674"/>
                <a:gd name="connsiteX31" fmla="*/ 1006690 w 2094757"/>
                <a:gd name="connsiteY31" fmla="*/ 297703 h 584674"/>
                <a:gd name="connsiteX32" fmla="*/ 1378946 w 2094757"/>
                <a:gd name="connsiteY32" fmla="*/ 300382 h 584674"/>
                <a:gd name="connsiteX33" fmla="*/ 1722719 w 2094757"/>
                <a:gd name="connsiteY33" fmla="*/ 324697 h 584674"/>
                <a:gd name="connsiteX34" fmla="*/ 1943744 w 2094757"/>
                <a:gd name="connsiteY34" fmla="*/ 361595 h 584674"/>
                <a:gd name="connsiteX35" fmla="*/ 2073637 w 2094757"/>
                <a:gd name="connsiteY35" fmla="*/ 415830 h 584674"/>
                <a:gd name="connsiteX36" fmla="*/ 1857044 w 2094757"/>
                <a:gd name="connsiteY36" fmla="*/ 494270 h 584674"/>
                <a:gd name="connsiteX37" fmla="*/ 1372217 w 2094757"/>
                <a:gd name="connsiteY37" fmla="*/ 517816 h 584674"/>
                <a:gd name="connsiteX38" fmla="*/ 903809 w 2094757"/>
                <a:gd name="connsiteY38" fmla="*/ 476618 h 584674"/>
                <a:gd name="connsiteX39" fmla="*/ 751997 w 2094757"/>
                <a:gd name="connsiteY39" fmla="*/ 427191 h 584674"/>
                <a:gd name="connsiteX40" fmla="*/ 981811 w 2094757"/>
                <a:gd name="connsiteY40" fmla="*/ 373835 h 584674"/>
                <a:gd name="connsiteX41" fmla="*/ 1624031 w 2094757"/>
                <a:gd name="connsiteY41" fmla="*/ 388355 h 584674"/>
                <a:gd name="connsiteX42" fmla="*/ 1961645 w 2094757"/>
                <a:gd name="connsiteY42" fmla="*/ 422067 h 584674"/>
                <a:gd name="connsiteX43" fmla="*/ 2082996 w 2094757"/>
                <a:gd name="connsiteY43" fmla="*/ 480148 h 584674"/>
                <a:gd name="connsiteX44" fmla="*/ 1982496 w 2094757"/>
                <a:gd name="connsiteY44" fmla="*/ 538202 h 584674"/>
                <a:gd name="connsiteX45" fmla="*/ 1592422 w 2094757"/>
                <a:gd name="connsiteY45" fmla="*/ 582415 h 584674"/>
                <a:gd name="connsiteX46" fmla="*/ 1188466 w 2094757"/>
                <a:gd name="connsiteY46" fmla="*/ 572573 h 584674"/>
                <a:gd name="connsiteX47" fmla="*/ 859963 w 2094757"/>
                <a:gd name="connsiteY47" fmla="*/ 524107 h 584674"/>
                <a:gd name="connsiteX48" fmla="*/ 476617 w 2094757"/>
                <a:gd name="connsiteY48" fmla="*/ 427191 h 584674"/>
                <a:gd name="connsiteX49" fmla="*/ 0 w 2094757"/>
                <a:gd name="connsiteY49" fmla="*/ 285971 h 584674"/>
                <a:gd name="connsiteX0" fmla="*/ 540167 w 2094757"/>
                <a:gd name="connsiteY0" fmla="*/ 0 h 584674"/>
                <a:gd name="connsiteX1" fmla="*/ 1468689 w 2094757"/>
                <a:gd name="connsiteY1" fmla="*/ 10592 h 584674"/>
                <a:gd name="connsiteX2" fmla="*/ 1920593 w 2094757"/>
                <a:gd name="connsiteY2" fmla="*/ 49427 h 584674"/>
                <a:gd name="connsiteX3" fmla="*/ 2084146 w 2094757"/>
                <a:gd name="connsiteY3" fmla="*/ 129036 h 584674"/>
                <a:gd name="connsiteX4" fmla="*/ 1835861 w 2094757"/>
                <a:gd name="connsiteY4" fmla="*/ 208300 h 584674"/>
                <a:gd name="connsiteX5" fmla="*/ 1397997 w 2094757"/>
                <a:gd name="connsiteY5" fmla="*/ 219317 h 584674"/>
                <a:gd name="connsiteX6" fmla="*/ 776711 w 2094757"/>
                <a:gd name="connsiteY6" fmla="*/ 158873 h 584674"/>
                <a:gd name="connsiteX7" fmla="*/ 896748 w 2094757"/>
                <a:gd name="connsiteY7" fmla="*/ 87466 h 584674"/>
                <a:gd name="connsiteX8" fmla="*/ 1386255 w 2094757"/>
                <a:gd name="connsiteY8" fmla="*/ 62752 h 584674"/>
                <a:gd name="connsiteX9" fmla="*/ 1766566 w 2094757"/>
                <a:gd name="connsiteY9" fmla="*/ 86669 h 584674"/>
                <a:gd name="connsiteX10" fmla="*/ 2008442 w 2094757"/>
                <a:gd name="connsiteY10" fmla="*/ 136096 h 584674"/>
                <a:gd name="connsiteX11" fmla="*/ 2075199 w 2094757"/>
                <a:gd name="connsiteY11" fmla="*/ 209866 h 584674"/>
                <a:gd name="connsiteX12" fmla="*/ 1832331 w 2094757"/>
                <a:gd name="connsiteY12" fmla="*/ 268318 h 584674"/>
                <a:gd name="connsiteX13" fmla="*/ 1451037 w 2094757"/>
                <a:gd name="connsiteY13" fmla="*/ 296562 h 584674"/>
                <a:gd name="connsiteX14" fmla="*/ 917931 w 2094757"/>
                <a:gd name="connsiteY14" fmla="*/ 257727 h 584674"/>
                <a:gd name="connsiteX15" fmla="*/ 751997 w 2094757"/>
                <a:gd name="connsiteY15" fmla="*/ 204769 h 584674"/>
                <a:gd name="connsiteX16" fmla="*/ 1129761 w 2094757"/>
                <a:gd name="connsiteY16" fmla="*/ 137690 h 584674"/>
                <a:gd name="connsiteX17" fmla="*/ 1737007 w 2094757"/>
                <a:gd name="connsiteY17" fmla="*/ 144751 h 584674"/>
                <a:gd name="connsiteX18" fmla="*/ 2090140 w 2094757"/>
                <a:gd name="connsiteY18" fmla="*/ 246311 h 584674"/>
                <a:gd name="connsiteX19" fmla="*/ 1892432 w 2094757"/>
                <a:gd name="connsiteY19" fmla="*/ 330672 h 584674"/>
                <a:gd name="connsiteX20" fmla="*/ 1482811 w 2094757"/>
                <a:gd name="connsiteY20" fmla="*/ 360111 h 584674"/>
                <a:gd name="connsiteX21" fmla="*/ 928522 w 2094757"/>
                <a:gd name="connsiteY21" fmla="*/ 335398 h 584674"/>
                <a:gd name="connsiteX22" fmla="*/ 737875 w 2094757"/>
                <a:gd name="connsiteY22" fmla="*/ 275379 h 584674"/>
                <a:gd name="connsiteX23" fmla="*/ 1019084 w 2094757"/>
                <a:gd name="connsiteY23" fmla="*/ 221226 h 584674"/>
                <a:gd name="connsiteX24" fmla="*/ 1686018 w 2094757"/>
                <a:gd name="connsiteY24" fmla="*/ 247053 h 584674"/>
                <a:gd name="connsiteX25" fmla="*/ 2080780 w 2094757"/>
                <a:gd name="connsiteY25" fmla="*/ 323955 h 584674"/>
                <a:gd name="connsiteX26" fmla="*/ 1945389 w 2094757"/>
                <a:gd name="connsiteY26" fmla="*/ 402449 h 584674"/>
                <a:gd name="connsiteX27" fmla="*/ 1371151 w 2094757"/>
                <a:gd name="connsiteY27" fmla="*/ 436587 h 584674"/>
                <a:gd name="connsiteX28" fmla="*/ 946175 w 2094757"/>
                <a:gd name="connsiteY28" fmla="*/ 402477 h 584674"/>
                <a:gd name="connsiteX29" fmla="*/ 747069 w 2094757"/>
                <a:gd name="connsiteY29" fmla="*/ 348351 h 584674"/>
                <a:gd name="connsiteX30" fmla="*/ 829098 w 2094757"/>
                <a:gd name="connsiteY30" fmla="*/ 312677 h 584674"/>
                <a:gd name="connsiteX31" fmla="*/ 1006690 w 2094757"/>
                <a:gd name="connsiteY31" fmla="*/ 297703 h 584674"/>
                <a:gd name="connsiteX32" fmla="*/ 1378946 w 2094757"/>
                <a:gd name="connsiteY32" fmla="*/ 300382 h 584674"/>
                <a:gd name="connsiteX33" fmla="*/ 1722719 w 2094757"/>
                <a:gd name="connsiteY33" fmla="*/ 324697 h 584674"/>
                <a:gd name="connsiteX34" fmla="*/ 1943744 w 2094757"/>
                <a:gd name="connsiteY34" fmla="*/ 361595 h 584674"/>
                <a:gd name="connsiteX35" fmla="*/ 2073637 w 2094757"/>
                <a:gd name="connsiteY35" fmla="*/ 415830 h 584674"/>
                <a:gd name="connsiteX36" fmla="*/ 1857044 w 2094757"/>
                <a:gd name="connsiteY36" fmla="*/ 494270 h 584674"/>
                <a:gd name="connsiteX37" fmla="*/ 1372217 w 2094757"/>
                <a:gd name="connsiteY37" fmla="*/ 517816 h 584674"/>
                <a:gd name="connsiteX38" fmla="*/ 903809 w 2094757"/>
                <a:gd name="connsiteY38" fmla="*/ 476618 h 584674"/>
                <a:gd name="connsiteX39" fmla="*/ 751997 w 2094757"/>
                <a:gd name="connsiteY39" fmla="*/ 427191 h 584674"/>
                <a:gd name="connsiteX40" fmla="*/ 981811 w 2094757"/>
                <a:gd name="connsiteY40" fmla="*/ 373835 h 584674"/>
                <a:gd name="connsiteX41" fmla="*/ 1624031 w 2094757"/>
                <a:gd name="connsiteY41" fmla="*/ 388355 h 584674"/>
                <a:gd name="connsiteX42" fmla="*/ 1961645 w 2094757"/>
                <a:gd name="connsiteY42" fmla="*/ 422067 h 584674"/>
                <a:gd name="connsiteX43" fmla="*/ 2082996 w 2094757"/>
                <a:gd name="connsiteY43" fmla="*/ 480148 h 584674"/>
                <a:gd name="connsiteX44" fmla="*/ 1982496 w 2094757"/>
                <a:gd name="connsiteY44" fmla="*/ 538202 h 584674"/>
                <a:gd name="connsiteX45" fmla="*/ 1592422 w 2094757"/>
                <a:gd name="connsiteY45" fmla="*/ 582415 h 584674"/>
                <a:gd name="connsiteX46" fmla="*/ 1188466 w 2094757"/>
                <a:gd name="connsiteY46" fmla="*/ 572573 h 584674"/>
                <a:gd name="connsiteX47" fmla="*/ 859963 w 2094757"/>
                <a:gd name="connsiteY47" fmla="*/ 524107 h 584674"/>
                <a:gd name="connsiteX48" fmla="*/ 476617 w 2094757"/>
                <a:gd name="connsiteY48" fmla="*/ 427191 h 584674"/>
                <a:gd name="connsiteX49" fmla="*/ 0 w 2094757"/>
                <a:gd name="connsiteY49" fmla="*/ 285971 h 584674"/>
                <a:gd name="connsiteX0" fmla="*/ 540167 w 2094757"/>
                <a:gd name="connsiteY0" fmla="*/ 0 h 584674"/>
                <a:gd name="connsiteX1" fmla="*/ 1468689 w 2094757"/>
                <a:gd name="connsiteY1" fmla="*/ 10592 h 584674"/>
                <a:gd name="connsiteX2" fmla="*/ 1920593 w 2094757"/>
                <a:gd name="connsiteY2" fmla="*/ 49427 h 584674"/>
                <a:gd name="connsiteX3" fmla="*/ 2084146 w 2094757"/>
                <a:gd name="connsiteY3" fmla="*/ 129036 h 584674"/>
                <a:gd name="connsiteX4" fmla="*/ 1835861 w 2094757"/>
                <a:gd name="connsiteY4" fmla="*/ 208300 h 584674"/>
                <a:gd name="connsiteX5" fmla="*/ 1397997 w 2094757"/>
                <a:gd name="connsiteY5" fmla="*/ 219317 h 584674"/>
                <a:gd name="connsiteX6" fmla="*/ 776711 w 2094757"/>
                <a:gd name="connsiteY6" fmla="*/ 158873 h 584674"/>
                <a:gd name="connsiteX7" fmla="*/ 896748 w 2094757"/>
                <a:gd name="connsiteY7" fmla="*/ 87466 h 584674"/>
                <a:gd name="connsiteX8" fmla="*/ 1386255 w 2094757"/>
                <a:gd name="connsiteY8" fmla="*/ 62752 h 584674"/>
                <a:gd name="connsiteX9" fmla="*/ 1766566 w 2094757"/>
                <a:gd name="connsiteY9" fmla="*/ 86669 h 584674"/>
                <a:gd name="connsiteX10" fmla="*/ 2008442 w 2094757"/>
                <a:gd name="connsiteY10" fmla="*/ 136096 h 584674"/>
                <a:gd name="connsiteX11" fmla="*/ 2075199 w 2094757"/>
                <a:gd name="connsiteY11" fmla="*/ 209866 h 584674"/>
                <a:gd name="connsiteX12" fmla="*/ 1832331 w 2094757"/>
                <a:gd name="connsiteY12" fmla="*/ 268318 h 584674"/>
                <a:gd name="connsiteX13" fmla="*/ 1451037 w 2094757"/>
                <a:gd name="connsiteY13" fmla="*/ 296562 h 584674"/>
                <a:gd name="connsiteX14" fmla="*/ 917931 w 2094757"/>
                <a:gd name="connsiteY14" fmla="*/ 257727 h 584674"/>
                <a:gd name="connsiteX15" fmla="*/ 751997 w 2094757"/>
                <a:gd name="connsiteY15" fmla="*/ 204769 h 584674"/>
                <a:gd name="connsiteX16" fmla="*/ 1129761 w 2094757"/>
                <a:gd name="connsiteY16" fmla="*/ 137690 h 584674"/>
                <a:gd name="connsiteX17" fmla="*/ 1737007 w 2094757"/>
                <a:gd name="connsiteY17" fmla="*/ 144751 h 584674"/>
                <a:gd name="connsiteX18" fmla="*/ 2090140 w 2094757"/>
                <a:gd name="connsiteY18" fmla="*/ 246311 h 584674"/>
                <a:gd name="connsiteX19" fmla="*/ 1892432 w 2094757"/>
                <a:gd name="connsiteY19" fmla="*/ 330672 h 584674"/>
                <a:gd name="connsiteX20" fmla="*/ 1482811 w 2094757"/>
                <a:gd name="connsiteY20" fmla="*/ 360111 h 584674"/>
                <a:gd name="connsiteX21" fmla="*/ 928522 w 2094757"/>
                <a:gd name="connsiteY21" fmla="*/ 335398 h 584674"/>
                <a:gd name="connsiteX22" fmla="*/ 737875 w 2094757"/>
                <a:gd name="connsiteY22" fmla="*/ 275379 h 584674"/>
                <a:gd name="connsiteX23" fmla="*/ 1023846 w 2094757"/>
                <a:gd name="connsiteY23" fmla="*/ 224358 h 584674"/>
                <a:gd name="connsiteX24" fmla="*/ 1686018 w 2094757"/>
                <a:gd name="connsiteY24" fmla="*/ 247053 h 584674"/>
                <a:gd name="connsiteX25" fmla="*/ 2080780 w 2094757"/>
                <a:gd name="connsiteY25" fmla="*/ 323955 h 584674"/>
                <a:gd name="connsiteX26" fmla="*/ 1945389 w 2094757"/>
                <a:gd name="connsiteY26" fmla="*/ 402449 h 584674"/>
                <a:gd name="connsiteX27" fmla="*/ 1371151 w 2094757"/>
                <a:gd name="connsiteY27" fmla="*/ 436587 h 584674"/>
                <a:gd name="connsiteX28" fmla="*/ 946175 w 2094757"/>
                <a:gd name="connsiteY28" fmla="*/ 402477 h 584674"/>
                <a:gd name="connsiteX29" fmla="*/ 747069 w 2094757"/>
                <a:gd name="connsiteY29" fmla="*/ 348351 h 584674"/>
                <a:gd name="connsiteX30" fmla="*/ 829098 w 2094757"/>
                <a:gd name="connsiteY30" fmla="*/ 312677 h 584674"/>
                <a:gd name="connsiteX31" fmla="*/ 1006690 w 2094757"/>
                <a:gd name="connsiteY31" fmla="*/ 297703 h 584674"/>
                <a:gd name="connsiteX32" fmla="*/ 1378946 w 2094757"/>
                <a:gd name="connsiteY32" fmla="*/ 300382 h 584674"/>
                <a:gd name="connsiteX33" fmla="*/ 1722719 w 2094757"/>
                <a:gd name="connsiteY33" fmla="*/ 324697 h 584674"/>
                <a:gd name="connsiteX34" fmla="*/ 1943744 w 2094757"/>
                <a:gd name="connsiteY34" fmla="*/ 361595 h 584674"/>
                <a:gd name="connsiteX35" fmla="*/ 2073637 w 2094757"/>
                <a:gd name="connsiteY35" fmla="*/ 415830 h 584674"/>
                <a:gd name="connsiteX36" fmla="*/ 1857044 w 2094757"/>
                <a:gd name="connsiteY36" fmla="*/ 494270 h 584674"/>
                <a:gd name="connsiteX37" fmla="*/ 1372217 w 2094757"/>
                <a:gd name="connsiteY37" fmla="*/ 517816 h 584674"/>
                <a:gd name="connsiteX38" fmla="*/ 903809 w 2094757"/>
                <a:gd name="connsiteY38" fmla="*/ 476618 h 584674"/>
                <a:gd name="connsiteX39" fmla="*/ 751997 w 2094757"/>
                <a:gd name="connsiteY39" fmla="*/ 427191 h 584674"/>
                <a:gd name="connsiteX40" fmla="*/ 981811 w 2094757"/>
                <a:gd name="connsiteY40" fmla="*/ 373835 h 584674"/>
                <a:gd name="connsiteX41" fmla="*/ 1624031 w 2094757"/>
                <a:gd name="connsiteY41" fmla="*/ 388355 h 584674"/>
                <a:gd name="connsiteX42" fmla="*/ 1961645 w 2094757"/>
                <a:gd name="connsiteY42" fmla="*/ 422067 h 584674"/>
                <a:gd name="connsiteX43" fmla="*/ 2082996 w 2094757"/>
                <a:gd name="connsiteY43" fmla="*/ 480148 h 584674"/>
                <a:gd name="connsiteX44" fmla="*/ 1982496 w 2094757"/>
                <a:gd name="connsiteY44" fmla="*/ 538202 h 584674"/>
                <a:gd name="connsiteX45" fmla="*/ 1592422 w 2094757"/>
                <a:gd name="connsiteY45" fmla="*/ 582415 h 584674"/>
                <a:gd name="connsiteX46" fmla="*/ 1188466 w 2094757"/>
                <a:gd name="connsiteY46" fmla="*/ 572573 h 584674"/>
                <a:gd name="connsiteX47" fmla="*/ 859963 w 2094757"/>
                <a:gd name="connsiteY47" fmla="*/ 524107 h 584674"/>
                <a:gd name="connsiteX48" fmla="*/ 476617 w 2094757"/>
                <a:gd name="connsiteY48" fmla="*/ 427191 h 584674"/>
                <a:gd name="connsiteX49" fmla="*/ 0 w 2094757"/>
                <a:gd name="connsiteY49" fmla="*/ 285971 h 584674"/>
                <a:gd name="connsiteX0" fmla="*/ 540167 w 2094916"/>
                <a:gd name="connsiteY0" fmla="*/ 0 h 584674"/>
                <a:gd name="connsiteX1" fmla="*/ 1468689 w 2094916"/>
                <a:gd name="connsiteY1" fmla="*/ 10592 h 584674"/>
                <a:gd name="connsiteX2" fmla="*/ 1920593 w 2094916"/>
                <a:gd name="connsiteY2" fmla="*/ 49427 h 584674"/>
                <a:gd name="connsiteX3" fmla="*/ 2084146 w 2094916"/>
                <a:gd name="connsiteY3" fmla="*/ 129036 h 584674"/>
                <a:gd name="connsiteX4" fmla="*/ 1835861 w 2094916"/>
                <a:gd name="connsiteY4" fmla="*/ 208300 h 584674"/>
                <a:gd name="connsiteX5" fmla="*/ 1397997 w 2094916"/>
                <a:gd name="connsiteY5" fmla="*/ 219317 h 584674"/>
                <a:gd name="connsiteX6" fmla="*/ 776711 w 2094916"/>
                <a:gd name="connsiteY6" fmla="*/ 158873 h 584674"/>
                <a:gd name="connsiteX7" fmla="*/ 896748 w 2094916"/>
                <a:gd name="connsiteY7" fmla="*/ 87466 h 584674"/>
                <a:gd name="connsiteX8" fmla="*/ 1386255 w 2094916"/>
                <a:gd name="connsiteY8" fmla="*/ 62752 h 584674"/>
                <a:gd name="connsiteX9" fmla="*/ 1766566 w 2094916"/>
                <a:gd name="connsiteY9" fmla="*/ 86669 h 584674"/>
                <a:gd name="connsiteX10" fmla="*/ 2008442 w 2094916"/>
                <a:gd name="connsiteY10" fmla="*/ 136096 h 584674"/>
                <a:gd name="connsiteX11" fmla="*/ 2075199 w 2094916"/>
                <a:gd name="connsiteY11" fmla="*/ 209866 h 584674"/>
                <a:gd name="connsiteX12" fmla="*/ 1832331 w 2094916"/>
                <a:gd name="connsiteY12" fmla="*/ 268318 h 584674"/>
                <a:gd name="connsiteX13" fmla="*/ 1451037 w 2094916"/>
                <a:gd name="connsiteY13" fmla="*/ 296562 h 584674"/>
                <a:gd name="connsiteX14" fmla="*/ 917931 w 2094916"/>
                <a:gd name="connsiteY14" fmla="*/ 257727 h 584674"/>
                <a:gd name="connsiteX15" fmla="*/ 751997 w 2094916"/>
                <a:gd name="connsiteY15" fmla="*/ 204769 h 584674"/>
                <a:gd name="connsiteX16" fmla="*/ 1129761 w 2094916"/>
                <a:gd name="connsiteY16" fmla="*/ 137690 h 584674"/>
                <a:gd name="connsiteX17" fmla="*/ 1737007 w 2094916"/>
                <a:gd name="connsiteY17" fmla="*/ 144751 h 584674"/>
                <a:gd name="connsiteX18" fmla="*/ 2090140 w 2094916"/>
                <a:gd name="connsiteY18" fmla="*/ 246311 h 584674"/>
                <a:gd name="connsiteX19" fmla="*/ 1892432 w 2094916"/>
                <a:gd name="connsiteY19" fmla="*/ 330672 h 584674"/>
                <a:gd name="connsiteX20" fmla="*/ 1482811 w 2094916"/>
                <a:gd name="connsiteY20" fmla="*/ 360111 h 584674"/>
                <a:gd name="connsiteX21" fmla="*/ 928522 w 2094916"/>
                <a:gd name="connsiteY21" fmla="*/ 335398 h 584674"/>
                <a:gd name="connsiteX22" fmla="*/ 737875 w 2094916"/>
                <a:gd name="connsiteY22" fmla="*/ 275379 h 584674"/>
                <a:gd name="connsiteX23" fmla="*/ 1023846 w 2094916"/>
                <a:gd name="connsiteY23" fmla="*/ 224358 h 584674"/>
                <a:gd name="connsiteX24" fmla="*/ 1683637 w 2094916"/>
                <a:gd name="connsiteY24" fmla="*/ 253318 h 584674"/>
                <a:gd name="connsiteX25" fmla="*/ 2080780 w 2094916"/>
                <a:gd name="connsiteY25" fmla="*/ 323955 h 584674"/>
                <a:gd name="connsiteX26" fmla="*/ 1945389 w 2094916"/>
                <a:gd name="connsiteY26" fmla="*/ 402449 h 584674"/>
                <a:gd name="connsiteX27" fmla="*/ 1371151 w 2094916"/>
                <a:gd name="connsiteY27" fmla="*/ 436587 h 584674"/>
                <a:gd name="connsiteX28" fmla="*/ 946175 w 2094916"/>
                <a:gd name="connsiteY28" fmla="*/ 402477 h 584674"/>
                <a:gd name="connsiteX29" fmla="*/ 747069 w 2094916"/>
                <a:gd name="connsiteY29" fmla="*/ 348351 h 584674"/>
                <a:gd name="connsiteX30" fmla="*/ 829098 w 2094916"/>
                <a:gd name="connsiteY30" fmla="*/ 312677 h 584674"/>
                <a:gd name="connsiteX31" fmla="*/ 1006690 w 2094916"/>
                <a:gd name="connsiteY31" fmla="*/ 297703 h 584674"/>
                <a:gd name="connsiteX32" fmla="*/ 1378946 w 2094916"/>
                <a:gd name="connsiteY32" fmla="*/ 300382 h 584674"/>
                <a:gd name="connsiteX33" fmla="*/ 1722719 w 2094916"/>
                <a:gd name="connsiteY33" fmla="*/ 324697 h 584674"/>
                <a:gd name="connsiteX34" fmla="*/ 1943744 w 2094916"/>
                <a:gd name="connsiteY34" fmla="*/ 361595 h 584674"/>
                <a:gd name="connsiteX35" fmla="*/ 2073637 w 2094916"/>
                <a:gd name="connsiteY35" fmla="*/ 415830 h 584674"/>
                <a:gd name="connsiteX36" fmla="*/ 1857044 w 2094916"/>
                <a:gd name="connsiteY36" fmla="*/ 494270 h 584674"/>
                <a:gd name="connsiteX37" fmla="*/ 1372217 w 2094916"/>
                <a:gd name="connsiteY37" fmla="*/ 517816 h 584674"/>
                <a:gd name="connsiteX38" fmla="*/ 903809 w 2094916"/>
                <a:gd name="connsiteY38" fmla="*/ 476618 h 584674"/>
                <a:gd name="connsiteX39" fmla="*/ 751997 w 2094916"/>
                <a:gd name="connsiteY39" fmla="*/ 427191 h 584674"/>
                <a:gd name="connsiteX40" fmla="*/ 981811 w 2094916"/>
                <a:gd name="connsiteY40" fmla="*/ 373835 h 584674"/>
                <a:gd name="connsiteX41" fmla="*/ 1624031 w 2094916"/>
                <a:gd name="connsiteY41" fmla="*/ 388355 h 584674"/>
                <a:gd name="connsiteX42" fmla="*/ 1961645 w 2094916"/>
                <a:gd name="connsiteY42" fmla="*/ 422067 h 584674"/>
                <a:gd name="connsiteX43" fmla="*/ 2082996 w 2094916"/>
                <a:gd name="connsiteY43" fmla="*/ 480148 h 584674"/>
                <a:gd name="connsiteX44" fmla="*/ 1982496 w 2094916"/>
                <a:gd name="connsiteY44" fmla="*/ 538202 h 584674"/>
                <a:gd name="connsiteX45" fmla="*/ 1592422 w 2094916"/>
                <a:gd name="connsiteY45" fmla="*/ 582415 h 584674"/>
                <a:gd name="connsiteX46" fmla="*/ 1188466 w 2094916"/>
                <a:gd name="connsiteY46" fmla="*/ 572573 h 584674"/>
                <a:gd name="connsiteX47" fmla="*/ 859963 w 2094916"/>
                <a:gd name="connsiteY47" fmla="*/ 524107 h 584674"/>
                <a:gd name="connsiteX48" fmla="*/ 476617 w 2094916"/>
                <a:gd name="connsiteY48" fmla="*/ 427191 h 584674"/>
                <a:gd name="connsiteX49" fmla="*/ 0 w 2094916"/>
                <a:gd name="connsiteY49" fmla="*/ 285971 h 584674"/>
                <a:gd name="connsiteX0" fmla="*/ 540167 w 2094916"/>
                <a:gd name="connsiteY0" fmla="*/ 0 h 584674"/>
                <a:gd name="connsiteX1" fmla="*/ 1468689 w 2094916"/>
                <a:gd name="connsiteY1" fmla="*/ 10592 h 584674"/>
                <a:gd name="connsiteX2" fmla="*/ 1920593 w 2094916"/>
                <a:gd name="connsiteY2" fmla="*/ 49427 h 584674"/>
                <a:gd name="connsiteX3" fmla="*/ 2084146 w 2094916"/>
                <a:gd name="connsiteY3" fmla="*/ 129036 h 584674"/>
                <a:gd name="connsiteX4" fmla="*/ 1835861 w 2094916"/>
                <a:gd name="connsiteY4" fmla="*/ 208300 h 584674"/>
                <a:gd name="connsiteX5" fmla="*/ 1397997 w 2094916"/>
                <a:gd name="connsiteY5" fmla="*/ 219317 h 584674"/>
                <a:gd name="connsiteX6" fmla="*/ 776711 w 2094916"/>
                <a:gd name="connsiteY6" fmla="*/ 158873 h 584674"/>
                <a:gd name="connsiteX7" fmla="*/ 896748 w 2094916"/>
                <a:gd name="connsiteY7" fmla="*/ 87466 h 584674"/>
                <a:gd name="connsiteX8" fmla="*/ 1386255 w 2094916"/>
                <a:gd name="connsiteY8" fmla="*/ 62752 h 584674"/>
                <a:gd name="connsiteX9" fmla="*/ 1766566 w 2094916"/>
                <a:gd name="connsiteY9" fmla="*/ 86669 h 584674"/>
                <a:gd name="connsiteX10" fmla="*/ 2008442 w 2094916"/>
                <a:gd name="connsiteY10" fmla="*/ 136096 h 584674"/>
                <a:gd name="connsiteX11" fmla="*/ 2075199 w 2094916"/>
                <a:gd name="connsiteY11" fmla="*/ 209866 h 584674"/>
                <a:gd name="connsiteX12" fmla="*/ 1832331 w 2094916"/>
                <a:gd name="connsiteY12" fmla="*/ 268318 h 584674"/>
                <a:gd name="connsiteX13" fmla="*/ 1451037 w 2094916"/>
                <a:gd name="connsiteY13" fmla="*/ 296562 h 584674"/>
                <a:gd name="connsiteX14" fmla="*/ 917931 w 2094916"/>
                <a:gd name="connsiteY14" fmla="*/ 257727 h 584674"/>
                <a:gd name="connsiteX15" fmla="*/ 751997 w 2094916"/>
                <a:gd name="connsiteY15" fmla="*/ 204769 h 584674"/>
                <a:gd name="connsiteX16" fmla="*/ 1129761 w 2094916"/>
                <a:gd name="connsiteY16" fmla="*/ 137690 h 584674"/>
                <a:gd name="connsiteX17" fmla="*/ 1737007 w 2094916"/>
                <a:gd name="connsiteY17" fmla="*/ 144751 h 584674"/>
                <a:gd name="connsiteX18" fmla="*/ 2090140 w 2094916"/>
                <a:gd name="connsiteY18" fmla="*/ 246311 h 584674"/>
                <a:gd name="connsiteX19" fmla="*/ 1892432 w 2094916"/>
                <a:gd name="connsiteY19" fmla="*/ 330672 h 584674"/>
                <a:gd name="connsiteX20" fmla="*/ 1482811 w 2094916"/>
                <a:gd name="connsiteY20" fmla="*/ 360111 h 584674"/>
                <a:gd name="connsiteX21" fmla="*/ 928522 w 2094916"/>
                <a:gd name="connsiteY21" fmla="*/ 335398 h 584674"/>
                <a:gd name="connsiteX22" fmla="*/ 737875 w 2094916"/>
                <a:gd name="connsiteY22" fmla="*/ 275379 h 584674"/>
                <a:gd name="connsiteX23" fmla="*/ 1030990 w 2094916"/>
                <a:gd name="connsiteY23" fmla="*/ 235320 h 584674"/>
                <a:gd name="connsiteX24" fmla="*/ 1683637 w 2094916"/>
                <a:gd name="connsiteY24" fmla="*/ 253318 h 584674"/>
                <a:gd name="connsiteX25" fmla="*/ 2080780 w 2094916"/>
                <a:gd name="connsiteY25" fmla="*/ 323955 h 584674"/>
                <a:gd name="connsiteX26" fmla="*/ 1945389 w 2094916"/>
                <a:gd name="connsiteY26" fmla="*/ 402449 h 584674"/>
                <a:gd name="connsiteX27" fmla="*/ 1371151 w 2094916"/>
                <a:gd name="connsiteY27" fmla="*/ 436587 h 584674"/>
                <a:gd name="connsiteX28" fmla="*/ 946175 w 2094916"/>
                <a:gd name="connsiteY28" fmla="*/ 402477 h 584674"/>
                <a:gd name="connsiteX29" fmla="*/ 747069 w 2094916"/>
                <a:gd name="connsiteY29" fmla="*/ 348351 h 584674"/>
                <a:gd name="connsiteX30" fmla="*/ 829098 w 2094916"/>
                <a:gd name="connsiteY30" fmla="*/ 312677 h 584674"/>
                <a:gd name="connsiteX31" fmla="*/ 1006690 w 2094916"/>
                <a:gd name="connsiteY31" fmla="*/ 297703 h 584674"/>
                <a:gd name="connsiteX32" fmla="*/ 1378946 w 2094916"/>
                <a:gd name="connsiteY32" fmla="*/ 300382 h 584674"/>
                <a:gd name="connsiteX33" fmla="*/ 1722719 w 2094916"/>
                <a:gd name="connsiteY33" fmla="*/ 324697 h 584674"/>
                <a:gd name="connsiteX34" fmla="*/ 1943744 w 2094916"/>
                <a:gd name="connsiteY34" fmla="*/ 361595 h 584674"/>
                <a:gd name="connsiteX35" fmla="*/ 2073637 w 2094916"/>
                <a:gd name="connsiteY35" fmla="*/ 415830 h 584674"/>
                <a:gd name="connsiteX36" fmla="*/ 1857044 w 2094916"/>
                <a:gd name="connsiteY36" fmla="*/ 494270 h 584674"/>
                <a:gd name="connsiteX37" fmla="*/ 1372217 w 2094916"/>
                <a:gd name="connsiteY37" fmla="*/ 517816 h 584674"/>
                <a:gd name="connsiteX38" fmla="*/ 903809 w 2094916"/>
                <a:gd name="connsiteY38" fmla="*/ 476618 h 584674"/>
                <a:gd name="connsiteX39" fmla="*/ 751997 w 2094916"/>
                <a:gd name="connsiteY39" fmla="*/ 427191 h 584674"/>
                <a:gd name="connsiteX40" fmla="*/ 981811 w 2094916"/>
                <a:gd name="connsiteY40" fmla="*/ 373835 h 584674"/>
                <a:gd name="connsiteX41" fmla="*/ 1624031 w 2094916"/>
                <a:gd name="connsiteY41" fmla="*/ 388355 h 584674"/>
                <a:gd name="connsiteX42" fmla="*/ 1961645 w 2094916"/>
                <a:gd name="connsiteY42" fmla="*/ 422067 h 584674"/>
                <a:gd name="connsiteX43" fmla="*/ 2082996 w 2094916"/>
                <a:gd name="connsiteY43" fmla="*/ 480148 h 584674"/>
                <a:gd name="connsiteX44" fmla="*/ 1982496 w 2094916"/>
                <a:gd name="connsiteY44" fmla="*/ 538202 h 584674"/>
                <a:gd name="connsiteX45" fmla="*/ 1592422 w 2094916"/>
                <a:gd name="connsiteY45" fmla="*/ 582415 h 584674"/>
                <a:gd name="connsiteX46" fmla="*/ 1188466 w 2094916"/>
                <a:gd name="connsiteY46" fmla="*/ 572573 h 584674"/>
                <a:gd name="connsiteX47" fmla="*/ 859963 w 2094916"/>
                <a:gd name="connsiteY47" fmla="*/ 524107 h 584674"/>
                <a:gd name="connsiteX48" fmla="*/ 476617 w 2094916"/>
                <a:gd name="connsiteY48" fmla="*/ 427191 h 584674"/>
                <a:gd name="connsiteX49" fmla="*/ 0 w 2094916"/>
                <a:gd name="connsiteY49" fmla="*/ 285971 h 584674"/>
                <a:gd name="connsiteX0" fmla="*/ 540167 w 2094916"/>
                <a:gd name="connsiteY0" fmla="*/ 0 h 584674"/>
                <a:gd name="connsiteX1" fmla="*/ 1468689 w 2094916"/>
                <a:gd name="connsiteY1" fmla="*/ 10592 h 584674"/>
                <a:gd name="connsiteX2" fmla="*/ 1920593 w 2094916"/>
                <a:gd name="connsiteY2" fmla="*/ 49427 h 584674"/>
                <a:gd name="connsiteX3" fmla="*/ 2084146 w 2094916"/>
                <a:gd name="connsiteY3" fmla="*/ 129036 h 584674"/>
                <a:gd name="connsiteX4" fmla="*/ 1835861 w 2094916"/>
                <a:gd name="connsiteY4" fmla="*/ 208300 h 584674"/>
                <a:gd name="connsiteX5" fmla="*/ 1397997 w 2094916"/>
                <a:gd name="connsiteY5" fmla="*/ 219317 h 584674"/>
                <a:gd name="connsiteX6" fmla="*/ 776711 w 2094916"/>
                <a:gd name="connsiteY6" fmla="*/ 158873 h 584674"/>
                <a:gd name="connsiteX7" fmla="*/ 896748 w 2094916"/>
                <a:gd name="connsiteY7" fmla="*/ 87466 h 584674"/>
                <a:gd name="connsiteX8" fmla="*/ 1386255 w 2094916"/>
                <a:gd name="connsiteY8" fmla="*/ 62752 h 584674"/>
                <a:gd name="connsiteX9" fmla="*/ 1766566 w 2094916"/>
                <a:gd name="connsiteY9" fmla="*/ 86669 h 584674"/>
                <a:gd name="connsiteX10" fmla="*/ 2008442 w 2094916"/>
                <a:gd name="connsiteY10" fmla="*/ 136096 h 584674"/>
                <a:gd name="connsiteX11" fmla="*/ 2075199 w 2094916"/>
                <a:gd name="connsiteY11" fmla="*/ 209866 h 584674"/>
                <a:gd name="connsiteX12" fmla="*/ 1832331 w 2094916"/>
                <a:gd name="connsiteY12" fmla="*/ 268318 h 584674"/>
                <a:gd name="connsiteX13" fmla="*/ 1446275 w 2094916"/>
                <a:gd name="connsiteY13" fmla="*/ 290298 h 584674"/>
                <a:gd name="connsiteX14" fmla="*/ 917931 w 2094916"/>
                <a:gd name="connsiteY14" fmla="*/ 257727 h 584674"/>
                <a:gd name="connsiteX15" fmla="*/ 751997 w 2094916"/>
                <a:gd name="connsiteY15" fmla="*/ 204769 h 584674"/>
                <a:gd name="connsiteX16" fmla="*/ 1129761 w 2094916"/>
                <a:gd name="connsiteY16" fmla="*/ 137690 h 584674"/>
                <a:gd name="connsiteX17" fmla="*/ 1737007 w 2094916"/>
                <a:gd name="connsiteY17" fmla="*/ 144751 h 584674"/>
                <a:gd name="connsiteX18" fmla="*/ 2090140 w 2094916"/>
                <a:gd name="connsiteY18" fmla="*/ 246311 h 584674"/>
                <a:gd name="connsiteX19" fmla="*/ 1892432 w 2094916"/>
                <a:gd name="connsiteY19" fmla="*/ 330672 h 584674"/>
                <a:gd name="connsiteX20" fmla="*/ 1482811 w 2094916"/>
                <a:gd name="connsiteY20" fmla="*/ 360111 h 584674"/>
                <a:gd name="connsiteX21" fmla="*/ 928522 w 2094916"/>
                <a:gd name="connsiteY21" fmla="*/ 335398 h 584674"/>
                <a:gd name="connsiteX22" fmla="*/ 737875 w 2094916"/>
                <a:gd name="connsiteY22" fmla="*/ 275379 h 584674"/>
                <a:gd name="connsiteX23" fmla="*/ 1030990 w 2094916"/>
                <a:gd name="connsiteY23" fmla="*/ 235320 h 584674"/>
                <a:gd name="connsiteX24" fmla="*/ 1683637 w 2094916"/>
                <a:gd name="connsiteY24" fmla="*/ 253318 h 584674"/>
                <a:gd name="connsiteX25" fmla="*/ 2080780 w 2094916"/>
                <a:gd name="connsiteY25" fmla="*/ 323955 h 584674"/>
                <a:gd name="connsiteX26" fmla="*/ 1945389 w 2094916"/>
                <a:gd name="connsiteY26" fmla="*/ 402449 h 584674"/>
                <a:gd name="connsiteX27" fmla="*/ 1371151 w 2094916"/>
                <a:gd name="connsiteY27" fmla="*/ 436587 h 584674"/>
                <a:gd name="connsiteX28" fmla="*/ 946175 w 2094916"/>
                <a:gd name="connsiteY28" fmla="*/ 402477 h 584674"/>
                <a:gd name="connsiteX29" fmla="*/ 747069 w 2094916"/>
                <a:gd name="connsiteY29" fmla="*/ 348351 h 584674"/>
                <a:gd name="connsiteX30" fmla="*/ 829098 w 2094916"/>
                <a:gd name="connsiteY30" fmla="*/ 312677 h 584674"/>
                <a:gd name="connsiteX31" fmla="*/ 1006690 w 2094916"/>
                <a:gd name="connsiteY31" fmla="*/ 297703 h 584674"/>
                <a:gd name="connsiteX32" fmla="*/ 1378946 w 2094916"/>
                <a:gd name="connsiteY32" fmla="*/ 300382 h 584674"/>
                <a:gd name="connsiteX33" fmla="*/ 1722719 w 2094916"/>
                <a:gd name="connsiteY33" fmla="*/ 324697 h 584674"/>
                <a:gd name="connsiteX34" fmla="*/ 1943744 w 2094916"/>
                <a:gd name="connsiteY34" fmla="*/ 361595 h 584674"/>
                <a:gd name="connsiteX35" fmla="*/ 2073637 w 2094916"/>
                <a:gd name="connsiteY35" fmla="*/ 415830 h 584674"/>
                <a:gd name="connsiteX36" fmla="*/ 1857044 w 2094916"/>
                <a:gd name="connsiteY36" fmla="*/ 494270 h 584674"/>
                <a:gd name="connsiteX37" fmla="*/ 1372217 w 2094916"/>
                <a:gd name="connsiteY37" fmla="*/ 517816 h 584674"/>
                <a:gd name="connsiteX38" fmla="*/ 903809 w 2094916"/>
                <a:gd name="connsiteY38" fmla="*/ 476618 h 584674"/>
                <a:gd name="connsiteX39" fmla="*/ 751997 w 2094916"/>
                <a:gd name="connsiteY39" fmla="*/ 427191 h 584674"/>
                <a:gd name="connsiteX40" fmla="*/ 981811 w 2094916"/>
                <a:gd name="connsiteY40" fmla="*/ 373835 h 584674"/>
                <a:gd name="connsiteX41" fmla="*/ 1624031 w 2094916"/>
                <a:gd name="connsiteY41" fmla="*/ 388355 h 584674"/>
                <a:gd name="connsiteX42" fmla="*/ 1961645 w 2094916"/>
                <a:gd name="connsiteY42" fmla="*/ 422067 h 584674"/>
                <a:gd name="connsiteX43" fmla="*/ 2082996 w 2094916"/>
                <a:gd name="connsiteY43" fmla="*/ 480148 h 584674"/>
                <a:gd name="connsiteX44" fmla="*/ 1982496 w 2094916"/>
                <a:gd name="connsiteY44" fmla="*/ 538202 h 584674"/>
                <a:gd name="connsiteX45" fmla="*/ 1592422 w 2094916"/>
                <a:gd name="connsiteY45" fmla="*/ 582415 h 584674"/>
                <a:gd name="connsiteX46" fmla="*/ 1188466 w 2094916"/>
                <a:gd name="connsiteY46" fmla="*/ 572573 h 584674"/>
                <a:gd name="connsiteX47" fmla="*/ 859963 w 2094916"/>
                <a:gd name="connsiteY47" fmla="*/ 524107 h 584674"/>
                <a:gd name="connsiteX48" fmla="*/ 476617 w 2094916"/>
                <a:gd name="connsiteY48" fmla="*/ 427191 h 584674"/>
                <a:gd name="connsiteX49" fmla="*/ 0 w 2094916"/>
                <a:gd name="connsiteY49" fmla="*/ 285971 h 584674"/>
                <a:gd name="connsiteX0" fmla="*/ 540167 w 2094916"/>
                <a:gd name="connsiteY0" fmla="*/ 0 h 584674"/>
                <a:gd name="connsiteX1" fmla="*/ 1468689 w 2094916"/>
                <a:gd name="connsiteY1" fmla="*/ 10592 h 584674"/>
                <a:gd name="connsiteX2" fmla="*/ 1920593 w 2094916"/>
                <a:gd name="connsiteY2" fmla="*/ 49427 h 584674"/>
                <a:gd name="connsiteX3" fmla="*/ 2084146 w 2094916"/>
                <a:gd name="connsiteY3" fmla="*/ 129036 h 584674"/>
                <a:gd name="connsiteX4" fmla="*/ 1835861 w 2094916"/>
                <a:gd name="connsiteY4" fmla="*/ 208300 h 584674"/>
                <a:gd name="connsiteX5" fmla="*/ 1397997 w 2094916"/>
                <a:gd name="connsiteY5" fmla="*/ 219317 h 584674"/>
                <a:gd name="connsiteX6" fmla="*/ 776711 w 2094916"/>
                <a:gd name="connsiteY6" fmla="*/ 158873 h 584674"/>
                <a:gd name="connsiteX7" fmla="*/ 896748 w 2094916"/>
                <a:gd name="connsiteY7" fmla="*/ 87466 h 584674"/>
                <a:gd name="connsiteX8" fmla="*/ 1386255 w 2094916"/>
                <a:gd name="connsiteY8" fmla="*/ 62752 h 584674"/>
                <a:gd name="connsiteX9" fmla="*/ 1766566 w 2094916"/>
                <a:gd name="connsiteY9" fmla="*/ 86669 h 584674"/>
                <a:gd name="connsiteX10" fmla="*/ 2008442 w 2094916"/>
                <a:gd name="connsiteY10" fmla="*/ 136096 h 584674"/>
                <a:gd name="connsiteX11" fmla="*/ 2075199 w 2094916"/>
                <a:gd name="connsiteY11" fmla="*/ 209866 h 584674"/>
                <a:gd name="connsiteX12" fmla="*/ 1832331 w 2094916"/>
                <a:gd name="connsiteY12" fmla="*/ 268318 h 584674"/>
                <a:gd name="connsiteX13" fmla="*/ 1446275 w 2094916"/>
                <a:gd name="connsiteY13" fmla="*/ 290298 h 584674"/>
                <a:gd name="connsiteX14" fmla="*/ 917931 w 2094916"/>
                <a:gd name="connsiteY14" fmla="*/ 251463 h 584674"/>
                <a:gd name="connsiteX15" fmla="*/ 751997 w 2094916"/>
                <a:gd name="connsiteY15" fmla="*/ 204769 h 584674"/>
                <a:gd name="connsiteX16" fmla="*/ 1129761 w 2094916"/>
                <a:gd name="connsiteY16" fmla="*/ 137690 h 584674"/>
                <a:gd name="connsiteX17" fmla="*/ 1737007 w 2094916"/>
                <a:gd name="connsiteY17" fmla="*/ 144751 h 584674"/>
                <a:gd name="connsiteX18" fmla="*/ 2090140 w 2094916"/>
                <a:gd name="connsiteY18" fmla="*/ 246311 h 584674"/>
                <a:gd name="connsiteX19" fmla="*/ 1892432 w 2094916"/>
                <a:gd name="connsiteY19" fmla="*/ 330672 h 584674"/>
                <a:gd name="connsiteX20" fmla="*/ 1482811 w 2094916"/>
                <a:gd name="connsiteY20" fmla="*/ 360111 h 584674"/>
                <a:gd name="connsiteX21" fmla="*/ 928522 w 2094916"/>
                <a:gd name="connsiteY21" fmla="*/ 335398 h 584674"/>
                <a:gd name="connsiteX22" fmla="*/ 737875 w 2094916"/>
                <a:gd name="connsiteY22" fmla="*/ 275379 h 584674"/>
                <a:gd name="connsiteX23" fmla="*/ 1030990 w 2094916"/>
                <a:gd name="connsiteY23" fmla="*/ 235320 h 584674"/>
                <a:gd name="connsiteX24" fmla="*/ 1683637 w 2094916"/>
                <a:gd name="connsiteY24" fmla="*/ 253318 h 584674"/>
                <a:gd name="connsiteX25" fmla="*/ 2080780 w 2094916"/>
                <a:gd name="connsiteY25" fmla="*/ 323955 h 584674"/>
                <a:gd name="connsiteX26" fmla="*/ 1945389 w 2094916"/>
                <a:gd name="connsiteY26" fmla="*/ 402449 h 584674"/>
                <a:gd name="connsiteX27" fmla="*/ 1371151 w 2094916"/>
                <a:gd name="connsiteY27" fmla="*/ 436587 h 584674"/>
                <a:gd name="connsiteX28" fmla="*/ 946175 w 2094916"/>
                <a:gd name="connsiteY28" fmla="*/ 402477 h 584674"/>
                <a:gd name="connsiteX29" fmla="*/ 747069 w 2094916"/>
                <a:gd name="connsiteY29" fmla="*/ 348351 h 584674"/>
                <a:gd name="connsiteX30" fmla="*/ 829098 w 2094916"/>
                <a:gd name="connsiteY30" fmla="*/ 312677 h 584674"/>
                <a:gd name="connsiteX31" fmla="*/ 1006690 w 2094916"/>
                <a:gd name="connsiteY31" fmla="*/ 297703 h 584674"/>
                <a:gd name="connsiteX32" fmla="*/ 1378946 w 2094916"/>
                <a:gd name="connsiteY32" fmla="*/ 300382 h 584674"/>
                <a:gd name="connsiteX33" fmla="*/ 1722719 w 2094916"/>
                <a:gd name="connsiteY33" fmla="*/ 324697 h 584674"/>
                <a:gd name="connsiteX34" fmla="*/ 1943744 w 2094916"/>
                <a:gd name="connsiteY34" fmla="*/ 361595 h 584674"/>
                <a:gd name="connsiteX35" fmla="*/ 2073637 w 2094916"/>
                <a:gd name="connsiteY35" fmla="*/ 415830 h 584674"/>
                <a:gd name="connsiteX36" fmla="*/ 1857044 w 2094916"/>
                <a:gd name="connsiteY36" fmla="*/ 494270 h 584674"/>
                <a:gd name="connsiteX37" fmla="*/ 1372217 w 2094916"/>
                <a:gd name="connsiteY37" fmla="*/ 517816 h 584674"/>
                <a:gd name="connsiteX38" fmla="*/ 903809 w 2094916"/>
                <a:gd name="connsiteY38" fmla="*/ 476618 h 584674"/>
                <a:gd name="connsiteX39" fmla="*/ 751997 w 2094916"/>
                <a:gd name="connsiteY39" fmla="*/ 427191 h 584674"/>
                <a:gd name="connsiteX40" fmla="*/ 981811 w 2094916"/>
                <a:gd name="connsiteY40" fmla="*/ 373835 h 584674"/>
                <a:gd name="connsiteX41" fmla="*/ 1624031 w 2094916"/>
                <a:gd name="connsiteY41" fmla="*/ 388355 h 584674"/>
                <a:gd name="connsiteX42" fmla="*/ 1961645 w 2094916"/>
                <a:gd name="connsiteY42" fmla="*/ 422067 h 584674"/>
                <a:gd name="connsiteX43" fmla="*/ 2082996 w 2094916"/>
                <a:gd name="connsiteY43" fmla="*/ 480148 h 584674"/>
                <a:gd name="connsiteX44" fmla="*/ 1982496 w 2094916"/>
                <a:gd name="connsiteY44" fmla="*/ 538202 h 584674"/>
                <a:gd name="connsiteX45" fmla="*/ 1592422 w 2094916"/>
                <a:gd name="connsiteY45" fmla="*/ 582415 h 584674"/>
                <a:gd name="connsiteX46" fmla="*/ 1188466 w 2094916"/>
                <a:gd name="connsiteY46" fmla="*/ 572573 h 584674"/>
                <a:gd name="connsiteX47" fmla="*/ 859963 w 2094916"/>
                <a:gd name="connsiteY47" fmla="*/ 524107 h 584674"/>
                <a:gd name="connsiteX48" fmla="*/ 476617 w 2094916"/>
                <a:gd name="connsiteY48" fmla="*/ 427191 h 584674"/>
                <a:gd name="connsiteX49" fmla="*/ 0 w 2094916"/>
                <a:gd name="connsiteY49" fmla="*/ 285971 h 584674"/>
                <a:gd name="connsiteX0" fmla="*/ 540167 w 2094916"/>
                <a:gd name="connsiteY0" fmla="*/ 0 h 584674"/>
                <a:gd name="connsiteX1" fmla="*/ 1468689 w 2094916"/>
                <a:gd name="connsiteY1" fmla="*/ 10592 h 584674"/>
                <a:gd name="connsiteX2" fmla="*/ 1920593 w 2094916"/>
                <a:gd name="connsiteY2" fmla="*/ 49427 h 584674"/>
                <a:gd name="connsiteX3" fmla="*/ 2084146 w 2094916"/>
                <a:gd name="connsiteY3" fmla="*/ 129036 h 584674"/>
                <a:gd name="connsiteX4" fmla="*/ 1835861 w 2094916"/>
                <a:gd name="connsiteY4" fmla="*/ 208300 h 584674"/>
                <a:gd name="connsiteX5" fmla="*/ 1397997 w 2094916"/>
                <a:gd name="connsiteY5" fmla="*/ 219317 h 584674"/>
                <a:gd name="connsiteX6" fmla="*/ 776711 w 2094916"/>
                <a:gd name="connsiteY6" fmla="*/ 158873 h 584674"/>
                <a:gd name="connsiteX7" fmla="*/ 896748 w 2094916"/>
                <a:gd name="connsiteY7" fmla="*/ 87466 h 584674"/>
                <a:gd name="connsiteX8" fmla="*/ 1386255 w 2094916"/>
                <a:gd name="connsiteY8" fmla="*/ 62752 h 584674"/>
                <a:gd name="connsiteX9" fmla="*/ 1766566 w 2094916"/>
                <a:gd name="connsiteY9" fmla="*/ 86669 h 584674"/>
                <a:gd name="connsiteX10" fmla="*/ 2008442 w 2094916"/>
                <a:gd name="connsiteY10" fmla="*/ 136096 h 584674"/>
                <a:gd name="connsiteX11" fmla="*/ 2075199 w 2094916"/>
                <a:gd name="connsiteY11" fmla="*/ 209866 h 584674"/>
                <a:gd name="connsiteX12" fmla="*/ 1832331 w 2094916"/>
                <a:gd name="connsiteY12" fmla="*/ 268318 h 584674"/>
                <a:gd name="connsiteX13" fmla="*/ 1443894 w 2094916"/>
                <a:gd name="connsiteY13" fmla="*/ 284034 h 584674"/>
                <a:gd name="connsiteX14" fmla="*/ 917931 w 2094916"/>
                <a:gd name="connsiteY14" fmla="*/ 251463 h 584674"/>
                <a:gd name="connsiteX15" fmla="*/ 751997 w 2094916"/>
                <a:gd name="connsiteY15" fmla="*/ 204769 h 584674"/>
                <a:gd name="connsiteX16" fmla="*/ 1129761 w 2094916"/>
                <a:gd name="connsiteY16" fmla="*/ 137690 h 584674"/>
                <a:gd name="connsiteX17" fmla="*/ 1737007 w 2094916"/>
                <a:gd name="connsiteY17" fmla="*/ 144751 h 584674"/>
                <a:gd name="connsiteX18" fmla="*/ 2090140 w 2094916"/>
                <a:gd name="connsiteY18" fmla="*/ 246311 h 584674"/>
                <a:gd name="connsiteX19" fmla="*/ 1892432 w 2094916"/>
                <a:gd name="connsiteY19" fmla="*/ 330672 h 584674"/>
                <a:gd name="connsiteX20" fmla="*/ 1482811 w 2094916"/>
                <a:gd name="connsiteY20" fmla="*/ 360111 h 584674"/>
                <a:gd name="connsiteX21" fmla="*/ 928522 w 2094916"/>
                <a:gd name="connsiteY21" fmla="*/ 335398 h 584674"/>
                <a:gd name="connsiteX22" fmla="*/ 737875 w 2094916"/>
                <a:gd name="connsiteY22" fmla="*/ 275379 h 584674"/>
                <a:gd name="connsiteX23" fmla="*/ 1030990 w 2094916"/>
                <a:gd name="connsiteY23" fmla="*/ 235320 h 584674"/>
                <a:gd name="connsiteX24" fmla="*/ 1683637 w 2094916"/>
                <a:gd name="connsiteY24" fmla="*/ 253318 h 584674"/>
                <a:gd name="connsiteX25" fmla="*/ 2080780 w 2094916"/>
                <a:gd name="connsiteY25" fmla="*/ 323955 h 584674"/>
                <a:gd name="connsiteX26" fmla="*/ 1945389 w 2094916"/>
                <a:gd name="connsiteY26" fmla="*/ 402449 h 584674"/>
                <a:gd name="connsiteX27" fmla="*/ 1371151 w 2094916"/>
                <a:gd name="connsiteY27" fmla="*/ 436587 h 584674"/>
                <a:gd name="connsiteX28" fmla="*/ 946175 w 2094916"/>
                <a:gd name="connsiteY28" fmla="*/ 402477 h 584674"/>
                <a:gd name="connsiteX29" fmla="*/ 747069 w 2094916"/>
                <a:gd name="connsiteY29" fmla="*/ 348351 h 584674"/>
                <a:gd name="connsiteX30" fmla="*/ 829098 w 2094916"/>
                <a:gd name="connsiteY30" fmla="*/ 312677 h 584674"/>
                <a:gd name="connsiteX31" fmla="*/ 1006690 w 2094916"/>
                <a:gd name="connsiteY31" fmla="*/ 297703 h 584674"/>
                <a:gd name="connsiteX32" fmla="*/ 1378946 w 2094916"/>
                <a:gd name="connsiteY32" fmla="*/ 300382 h 584674"/>
                <a:gd name="connsiteX33" fmla="*/ 1722719 w 2094916"/>
                <a:gd name="connsiteY33" fmla="*/ 324697 h 584674"/>
                <a:gd name="connsiteX34" fmla="*/ 1943744 w 2094916"/>
                <a:gd name="connsiteY34" fmla="*/ 361595 h 584674"/>
                <a:gd name="connsiteX35" fmla="*/ 2073637 w 2094916"/>
                <a:gd name="connsiteY35" fmla="*/ 415830 h 584674"/>
                <a:gd name="connsiteX36" fmla="*/ 1857044 w 2094916"/>
                <a:gd name="connsiteY36" fmla="*/ 494270 h 584674"/>
                <a:gd name="connsiteX37" fmla="*/ 1372217 w 2094916"/>
                <a:gd name="connsiteY37" fmla="*/ 517816 h 584674"/>
                <a:gd name="connsiteX38" fmla="*/ 903809 w 2094916"/>
                <a:gd name="connsiteY38" fmla="*/ 476618 h 584674"/>
                <a:gd name="connsiteX39" fmla="*/ 751997 w 2094916"/>
                <a:gd name="connsiteY39" fmla="*/ 427191 h 584674"/>
                <a:gd name="connsiteX40" fmla="*/ 981811 w 2094916"/>
                <a:gd name="connsiteY40" fmla="*/ 373835 h 584674"/>
                <a:gd name="connsiteX41" fmla="*/ 1624031 w 2094916"/>
                <a:gd name="connsiteY41" fmla="*/ 388355 h 584674"/>
                <a:gd name="connsiteX42" fmla="*/ 1961645 w 2094916"/>
                <a:gd name="connsiteY42" fmla="*/ 422067 h 584674"/>
                <a:gd name="connsiteX43" fmla="*/ 2082996 w 2094916"/>
                <a:gd name="connsiteY43" fmla="*/ 480148 h 584674"/>
                <a:gd name="connsiteX44" fmla="*/ 1982496 w 2094916"/>
                <a:gd name="connsiteY44" fmla="*/ 538202 h 584674"/>
                <a:gd name="connsiteX45" fmla="*/ 1592422 w 2094916"/>
                <a:gd name="connsiteY45" fmla="*/ 582415 h 584674"/>
                <a:gd name="connsiteX46" fmla="*/ 1188466 w 2094916"/>
                <a:gd name="connsiteY46" fmla="*/ 572573 h 584674"/>
                <a:gd name="connsiteX47" fmla="*/ 859963 w 2094916"/>
                <a:gd name="connsiteY47" fmla="*/ 524107 h 584674"/>
                <a:gd name="connsiteX48" fmla="*/ 476617 w 2094916"/>
                <a:gd name="connsiteY48" fmla="*/ 427191 h 584674"/>
                <a:gd name="connsiteX49" fmla="*/ 0 w 2094916"/>
                <a:gd name="connsiteY49" fmla="*/ 285971 h 584674"/>
                <a:gd name="connsiteX0" fmla="*/ 540167 w 2094916"/>
                <a:gd name="connsiteY0" fmla="*/ 0 h 584674"/>
                <a:gd name="connsiteX1" fmla="*/ 1468689 w 2094916"/>
                <a:gd name="connsiteY1" fmla="*/ 10592 h 584674"/>
                <a:gd name="connsiteX2" fmla="*/ 1920593 w 2094916"/>
                <a:gd name="connsiteY2" fmla="*/ 49427 h 584674"/>
                <a:gd name="connsiteX3" fmla="*/ 2084146 w 2094916"/>
                <a:gd name="connsiteY3" fmla="*/ 129036 h 584674"/>
                <a:gd name="connsiteX4" fmla="*/ 1831098 w 2094916"/>
                <a:gd name="connsiteY4" fmla="*/ 203602 h 584674"/>
                <a:gd name="connsiteX5" fmla="*/ 1397997 w 2094916"/>
                <a:gd name="connsiteY5" fmla="*/ 219317 h 584674"/>
                <a:gd name="connsiteX6" fmla="*/ 776711 w 2094916"/>
                <a:gd name="connsiteY6" fmla="*/ 158873 h 584674"/>
                <a:gd name="connsiteX7" fmla="*/ 896748 w 2094916"/>
                <a:gd name="connsiteY7" fmla="*/ 87466 h 584674"/>
                <a:gd name="connsiteX8" fmla="*/ 1386255 w 2094916"/>
                <a:gd name="connsiteY8" fmla="*/ 62752 h 584674"/>
                <a:gd name="connsiteX9" fmla="*/ 1766566 w 2094916"/>
                <a:gd name="connsiteY9" fmla="*/ 86669 h 584674"/>
                <a:gd name="connsiteX10" fmla="*/ 2008442 w 2094916"/>
                <a:gd name="connsiteY10" fmla="*/ 136096 h 584674"/>
                <a:gd name="connsiteX11" fmla="*/ 2075199 w 2094916"/>
                <a:gd name="connsiteY11" fmla="*/ 209866 h 584674"/>
                <a:gd name="connsiteX12" fmla="*/ 1832331 w 2094916"/>
                <a:gd name="connsiteY12" fmla="*/ 268318 h 584674"/>
                <a:gd name="connsiteX13" fmla="*/ 1443894 w 2094916"/>
                <a:gd name="connsiteY13" fmla="*/ 284034 h 584674"/>
                <a:gd name="connsiteX14" fmla="*/ 917931 w 2094916"/>
                <a:gd name="connsiteY14" fmla="*/ 251463 h 584674"/>
                <a:gd name="connsiteX15" fmla="*/ 751997 w 2094916"/>
                <a:gd name="connsiteY15" fmla="*/ 204769 h 584674"/>
                <a:gd name="connsiteX16" fmla="*/ 1129761 w 2094916"/>
                <a:gd name="connsiteY16" fmla="*/ 137690 h 584674"/>
                <a:gd name="connsiteX17" fmla="*/ 1737007 w 2094916"/>
                <a:gd name="connsiteY17" fmla="*/ 144751 h 584674"/>
                <a:gd name="connsiteX18" fmla="*/ 2090140 w 2094916"/>
                <a:gd name="connsiteY18" fmla="*/ 246311 h 584674"/>
                <a:gd name="connsiteX19" fmla="*/ 1892432 w 2094916"/>
                <a:gd name="connsiteY19" fmla="*/ 330672 h 584674"/>
                <a:gd name="connsiteX20" fmla="*/ 1482811 w 2094916"/>
                <a:gd name="connsiteY20" fmla="*/ 360111 h 584674"/>
                <a:gd name="connsiteX21" fmla="*/ 928522 w 2094916"/>
                <a:gd name="connsiteY21" fmla="*/ 335398 h 584674"/>
                <a:gd name="connsiteX22" fmla="*/ 737875 w 2094916"/>
                <a:gd name="connsiteY22" fmla="*/ 275379 h 584674"/>
                <a:gd name="connsiteX23" fmla="*/ 1030990 w 2094916"/>
                <a:gd name="connsiteY23" fmla="*/ 235320 h 584674"/>
                <a:gd name="connsiteX24" fmla="*/ 1683637 w 2094916"/>
                <a:gd name="connsiteY24" fmla="*/ 253318 h 584674"/>
                <a:gd name="connsiteX25" fmla="*/ 2080780 w 2094916"/>
                <a:gd name="connsiteY25" fmla="*/ 323955 h 584674"/>
                <a:gd name="connsiteX26" fmla="*/ 1945389 w 2094916"/>
                <a:gd name="connsiteY26" fmla="*/ 402449 h 584674"/>
                <a:gd name="connsiteX27" fmla="*/ 1371151 w 2094916"/>
                <a:gd name="connsiteY27" fmla="*/ 436587 h 584674"/>
                <a:gd name="connsiteX28" fmla="*/ 946175 w 2094916"/>
                <a:gd name="connsiteY28" fmla="*/ 402477 h 584674"/>
                <a:gd name="connsiteX29" fmla="*/ 747069 w 2094916"/>
                <a:gd name="connsiteY29" fmla="*/ 348351 h 584674"/>
                <a:gd name="connsiteX30" fmla="*/ 829098 w 2094916"/>
                <a:gd name="connsiteY30" fmla="*/ 312677 h 584674"/>
                <a:gd name="connsiteX31" fmla="*/ 1006690 w 2094916"/>
                <a:gd name="connsiteY31" fmla="*/ 297703 h 584674"/>
                <a:gd name="connsiteX32" fmla="*/ 1378946 w 2094916"/>
                <a:gd name="connsiteY32" fmla="*/ 300382 h 584674"/>
                <a:gd name="connsiteX33" fmla="*/ 1722719 w 2094916"/>
                <a:gd name="connsiteY33" fmla="*/ 324697 h 584674"/>
                <a:gd name="connsiteX34" fmla="*/ 1943744 w 2094916"/>
                <a:gd name="connsiteY34" fmla="*/ 361595 h 584674"/>
                <a:gd name="connsiteX35" fmla="*/ 2073637 w 2094916"/>
                <a:gd name="connsiteY35" fmla="*/ 415830 h 584674"/>
                <a:gd name="connsiteX36" fmla="*/ 1857044 w 2094916"/>
                <a:gd name="connsiteY36" fmla="*/ 494270 h 584674"/>
                <a:gd name="connsiteX37" fmla="*/ 1372217 w 2094916"/>
                <a:gd name="connsiteY37" fmla="*/ 517816 h 584674"/>
                <a:gd name="connsiteX38" fmla="*/ 903809 w 2094916"/>
                <a:gd name="connsiteY38" fmla="*/ 476618 h 584674"/>
                <a:gd name="connsiteX39" fmla="*/ 751997 w 2094916"/>
                <a:gd name="connsiteY39" fmla="*/ 427191 h 584674"/>
                <a:gd name="connsiteX40" fmla="*/ 981811 w 2094916"/>
                <a:gd name="connsiteY40" fmla="*/ 373835 h 584674"/>
                <a:gd name="connsiteX41" fmla="*/ 1624031 w 2094916"/>
                <a:gd name="connsiteY41" fmla="*/ 388355 h 584674"/>
                <a:gd name="connsiteX42" fmla="*/ 1961645 w 2094916"/>
                <a:gd name="connsiteY42" fmla="*/ 422067 h 584674"/>
                <a:gd name="connsiteX43" fmla="*/ 2082996 w 2094916"/>
                <a:gd name="connsiteY43" fmla="*/ 480148 h 584674"/>
                <a:gd name="connsiteX44" fmla="*/ 1982496 w 2094916"/>
                <a:gd name="connsiteY44" fmla="*/ 538202 h 584674"/>
                <a:gd name="connsiteX45" fmla="*/ 1592422 w 2094916"/>
                <a:gd name="connsiteY45" fmla="*/ 582415 h 584674"/>
                <a:gd name="connsiteX46" fmla="*/ 1188466 w 2094916"/>
                <a:gd name="connsiteY46" fmla="*/ 572573 h 584674"/>
                <a:gd name="connsiteX47" fmla="*/ 859963 w 2094916"/>
                <a:gd name="connsiteY47" fmla="*/ 524107 h 584674"/>
                <a:gd name="connsiteX48" fmla="*/ 476617 w 2094916"/>
                <a:gd name="connsiteY48" fmla="*/ 427191 h 584674"/>
                <a:gd name="connsiteX49" fmla="*/ 0 w 2094916"/>
                <a:gd name="connsiteY49" fmla="*/ 285971 h 584674"/>
                <a:gd name="connsiteX0" fmla="*/ 540167 w 2094916"/>
                <a:gd name="connsiteY0" fmla="*/ 0 h 584674"/>
                <a:gd name="connsiteX1" fmla="*/ 1468689 w 2094916"/>
                <a:gd name="connsiteY1" fmla="*/ 10592 h 584674"/>
                <a:gd name="connsiteX2" fmla="*/ 1920593 w 2094916"/>
                <a:gd name="connsiteY2" fmla="*/ 49427 h 584674"/>
                <a:gd name="connsiteX3" fmla="*/ 2084146 w 2094916"/>
                <a:gd name="connsiteY3" fmla="*/ 129036 h 584674"/>
                <a:gd name="connsiteX4" fmla="*/ 1831098 w 2094916"/>
                <a:gd name="connsiteY4" fmla="*/ 203602 h 584674"/>
                <a:gd name="connsiteX5" fmla="*/ 1397997 w 2094916"/>
                <a:gd name="connsiteY5" fmla="*/ 219317 h 584674"/>
                <a:gd name="connsiteX6" fmla="*/ 776711 w 2094916"/>
                <a:gd name="connsiteY6" fmla="*/ 158873 h 584674"/>
                <a:gd name="connsiteX7" fmla="*/ 896748 w 2094916"/>
                <a:gd name="connsiteY7" fmla="*/ 87466 h 584674"/>
                <a:gd name="connsiteX8" fmla="*/ 1386255 w 2094916"/>
                <a:gd name="connsiteY8" fmla="*/ 62752 h 584674"/>
                <a:gd name="connsiteX9" fmla="*/ 1766566 w 2094916"/>
                <a:gd name="connsiteY9" fmla="*/ 86669 h 584674"/>
                <a:gd name="connsiteX10" fmla="*/ 2008442 w 2094916"/>
                <a:gd name="connsiteY10" fmla="*/ 136096 h 584674"/>
                <a:gd name="connsiteX11" fmla="*/ 2075199 w 2094916"/>
                <a:gd name="connsiteY11" fmla="*/ 209866 h 584674"/>
                <a:gd name="connsiteX12" fmla="*/ 1832331 w 2094916"/>
                <a:gd name="connsiteY12" fmla="*/ 268318 h 584674"/>
                <a:gd name="connsiteX13" fmla="*/ 1443894 w 2094916"/>
                <a:gd name="connsiteY13" fmla="*/ 284034 h 584674"/>
                <a:gd name="connsiteX14" fmla="*/ 917931 w 2094916"/>
                <a:gd name="connsiteY14" fmla="*/ 251463 h 584674"/>
                <a:gd name="connsiteX15" fmla="*/ 751997 w 2094916"/>
                <a:gd name="connsiteY15" fmla="*/ 204769 h 584674"/>
                <a:gd name="connsiteX16" fmla="*/ 1129761 w 2094916"/>
                <a:gd name="connsiteY16" fmla="*/ 137690 h 584674"/>
                <a:gd name="connsiteX17" fmla="*/ 1737007 w 2094916"/>
                <a:gd name="connsiteY17" fmla="*/ 144751 h 584674"/>
                <a:gd name="connsiteX18" fmla="*/ 2090140 w 2094916"/>
                <a:gd name="connsiteY18" fmla="*/ 246311 h 584674"/>
                <a:gd name="connsiteX19" fmla="*/ 1892432 w 2094916"/>
                <a:gd name="connsiteY19" fmla="*/ 330672 h 584674"/>
                <a:gd name="connsiteX20" fmla="*/ 1482811 w 2094916"/>
                <a:gd name="connsiteY20" fmla="*/ 360111 h 584674"/>
                <a:gd name="connsiteX21" fmla="*/ 928522 w 2094916"/>
                <a:gd name="connsiteY21" fmla="*/ 335398 h 584674"/>
                <a:gd name="connsiteX22" fmla="*/ 737875 w 2094916"/>
                <a:gd name="connsiteY22" fmla="*/ 275379 h 584674"/>
                <a:gd name="connsiteX23" fmla="*/ 1030990 w 2094916"/>
                <a:gd name="connsiteY23" fmla="*/ 235320 h 584674"/>
                <a:gd name="connsiteX24" fmla="*/ 1683637 w 2094916"/>
                <a:gd name="connsiteY24" fmla="*/ 253318 h 584674"/>
                <a:gd name="connsiteX25" fmla="*/ 2080780 w 2094916"/>
                <a:gd name="connsiteY25" fmla="*/ 323955 h 584674"/>
                <a:gd name="connsiteX26" fmla="*/ 1945389 w 2094916"/>
                <a:gd name="connsiteY26" fmla="*/ 402449 h 584674"/>
                <a:gd name="connsiteX27" fmla="*/ 1371151 w 2094916"/>
                <a:gd name="connsiteY27" fmla="*/ 436587 h 584674"/>
                <a:gd name="connsiteX28" fmla="*/ 946175 w 2094916"/>
                <a:gd name="connsiteY28" fmla="*/ 402477 h 584674"/>
                <a:gd name="connsiteX29" fmla="*/ 747069 w 2094916"/>
                <a:gd name="connsiteY29" fmla="*/ 348351 h 584674"/>
                <a:gd name="connsiteX30" fmla="*/ 829098 w 2094916"/>
                <a:gd name="connsiteY30" fmla="*/ 312677 h 584674"/>
                <a:gd name="connsiteX31" fmla="*/ 1006690 w 2094916"/>
                <a:gd name="connsiteY31" fmla="*/ 297703 h 584674"/>
                <a:gd name="connsiteX32" fmla="*/ 1378946 w 2094916"/>
                <a:gd name="connsiteY32" fmla="*/ 300382 h 584674"/>
                <a:gd name="connsiteX33" fmla="*/ 1722719 w 2094916"/>
                <a:gd name="connsiteY33" fmla="*/ 324697 h 584674"/>
                <a:gd name="connsiteX34" fmla="*/ 1943744 w 2094916"/>
                <a:gd name="connsiteY34" fmla="*/ 361595 h 584674"/>
                <a:gd name="connsiteX35" fmla="*/ 2073637 w 2094916"/>
                <a:gd name="connsiteY35" fmla="*/ 415830 h 584674"/>
                <a:gd name="connsiteX36" fmla="*/ 1857044 w 2094916"/>
                <a:gd name="connsiteY36" fmla="*/ 494270 h 584674"/>
                <a:gd name="connsiteX37" fmla="*/ 1372217 w 2094916"/>
                <a:gd name="connsiteY37" fmla="*/ 517816 h 584674"/>
                <a:gd name="connsiteX38" fmla="*/ 903809 w 2094916"/>
                <a:gd name="connsiteY38" fmla="*/ 476618 h 584674"/>
                <a:gd name="connsiteX39" fmla="*/ 751997 w 2094916"/>
                <a:gd name="connsiteY39" fmla="*/ 427191 h 584674"/>
                <a:gd name="connsiteX40" fmla="*/ 981811 w 2094916"/>
                <a:gd name="connsiteY40" fmla="*/ 373835 h 584674"/>
                <a:gd name="connsiteX41" fmla="*/ 1624031 w 2094916"/>
                <a:gd name="connsiteY41" fmla="*/ 388355 h 584674"/>
                <a:gd name="connsiteX42" fmla="*/ 1961645 w 2094916"/>
                <a:gd name="connsiteY42" fmla="*/ 422067 h 584674"/>
                <a:gd name="connsiteX43" fmla="*/ 2082996 w 2094916"/>
                <a:gd name="connsiteY43" fmla="*/ 480148 h 584674"/>
                <a:gd name="connsiteX44" fmla="*/ 1982496 w 2094916"/>
                <a:gd name="connsiteY44" fmla="*/ 538202 h 584674"/>
                <a:gd name="connsiteX45" fmla="*/ 1592422 w 2094916"/>
                <a:gd name="connsiteY45" fmla="*/ 582415 h 584674"/>
                <a:gd name="connsiteX46" fmla="*/ 1188466 w 2094916"/>
                <a:gd name="connsiteY46" fmla="*/ 572573 h 584674"/>
                <a:gd name="connsiteX47" fmla="*/ 859963 w 2094916"/>
                <a:gd name="connsiteY47" fmla="*/ 524107 h 584674"/>
                <a:gd name="connsiteX48" fmla="*/ 476617 w 2094916"/>
                <a:gd name="connsiteY48" fmla="*/ 427191 h 584674"/>
                <a:gd name="connsiteX49" fmla="*/ 0 w 2094916"/>
                <a:gd name="connsiteY49" fmla="*/ 285971 h 584674"/>
                <a:gd name="connsiteX0" fmla="*/ 540167 w 2094916"/>
                <a:gd name="connsiteY0" fmla="*/ 0 h 584674"/>
                <a:gd name="connsiteX1" fmla="*/ 1466308 w 2094916"/>
                <a:gd name="connsiteY1" fmla="*/ 2762 h 584674"/>
                <a:gd name="connsiteX2" fmla="*/ 1920593 w 2094916"/>
                <a:gd name="connsiteY2" fmla="*/ 49427 h 584674"/>
                <a:gd name="connsiteX3" fmla="*/ 2084146 w 2094916"/>
                <a:gd name="connsiteY3" fmla="*/ 129036 h 584674"/>
                <a:gd name="connsiteX4" fmla="*/ 1831098 w 2094916"/>
                <a:gd name="connsiteY4" fmla="*/ 203602 h 584674"/>
                <a:gd name="connsiteX5" fmla="*/ 1397997 w 2094916"/>
                <a:gd name="connsiteY5" fmla="*/ 219317 h 584674"/>
                <a:gd name="connsiteX6" fmla="*/ 776711 w 2094916"/>
                <a:gd name="connsiteY6" fmla="*/ 158873 h 584674"/>
                <a:gd name="connsiteX7" fmla="*/ 896748 w 2094916"/>
                <a:gd name="connsiteY7" fmla="*/ 87466 h 584674"/>
                <a:gd name="connsiteX8" fmla="*/ 1386255 w 2094916"/>
                <a:gd name="connsiteY8" fmla="*/ 62752 h 584674"/>
                <a:gd name="connsiteX9" fmla="*/ 1766566 w 2094916"/>
                <a:gd name="connsiteY9" fmla="*/ 86669 h 584674"/>
                <a:gd name="connsiteX10" fmla="*/ 2008442 w 2094916"/>
                <a:gd name="connsiteY10" fmla="*/ 136096 h 584674"/>
                <a:gd name="connsiteX11" fmla="*/ 2075199 w 2094916"/>
                <a:gd name="connsiteY11" fmla="*/ 209866 h 584674"/>
                <a:gd name="connsiteX12" fmla="*/ 1832331 w 2094916"/>
                <a:gd name="connsiteY12" fmla="*/ 268318 h 584674"/>
                <a:gd name="connsiteX13" fmla="*/ 1443894 w 2094916"/>
                <a:gd name="connsiteY13" fmla="*/ 284034 h 584674"/>
                <a:gd name="connsiteX14" fmla="*/ 917931 w 2094916"/>
                <a:gd name="connsiteY14" fmla="*/ 251463 h 584674"/>
                <a:gd name="connsiteX15" fmla="*/ 751997 w 2094916"/>
                <a:gd name="connsiteY15" fmla="*/ 204769 h 584674"/>
                <a:gd name="connsiteX16" fmla="*/ 1129761 w 2094916"/>
                <a:gd name="connsiteY16" fmla="*/ 137690 h 584674"/>
                <a:gd name="connsiteX17" fmla="*/ 1737007 w 2094916"/>
                <a:gd name="connsiteY17" fmla="*/ 144751 h 584674"/>
                <a:gd name="connsiteX18" fmla="*/ 2090140 w 2094916"/>
                <a:gd name="connsiteY18" fmla="*/ 246311 h 584674"/>
                <a:gd name="connsiteX19" fmla="*/ 1892432 w 2094916"/>
                <a:gd name="connsiteY19" fmla="*/ 330672 h 584674"/>
                <a:gd name="connsiteX20" fmla="*/ 1482811 w 2094916"/>
                <a:gd name="connsiteY20" fmla="*/ 360111 h 584674"/>
                <a:gd name="connsiteX21" fmla="*/ 928522 w 2094916"/>
                <a:gd name="connsiteY21" fmla="*/ 335398 h 584674"/>
                <a:gd name="connsiteX22" fmla="*/ 737875 w 2094916"/>
                <a:gd name="connsiteY22" fmla="*/ 275379 h 584674"/>
                <a:gd name="connsiteX23" fmla="*/ 1030990 w 2094916"/>
                <a:gd name="connsiteY23" fmla="*/ 235320 h 584674"/>
                <a:gd name="connsiteX24" fmla="*/ 1683637 w 2094916"/>
                <a:gd name="connsiteY24" fmla="*/ 253318 h 584674"/>
                <a:gd name="connsiteX25" fmla="*/ 2080780 w 2094916"/>
                <a:gd name="connsiteY25" fmla="*/ 323955 h 584674"/>
                <a:gd name="connsiteX26" fmla="*/ 1945389 w 2094916"/>
                <a:gd name="connsiteY26" fmla="*/ 402449 h 584674"/>
                <a:gd name="connsiteX27" fmla="*/ 1371151 w 2094916"/>
                <a:gd name="connsiteY27" fmla="*/ 436587 h 584674"/>
                <a:gd name="connsiteX28" fmla="*/ 946175 w 2094916"/>
                <a:gd name="connsiteY28" fmla="*/ 402477 h 584674"/>
                <a:gd name="connsiteX29" fmla="*/ 747069 w 2094916"/>
                <a:gd name="connsiteY29" fmla="*/ 348351 h 584674"/>
                <a:gd name="connsiteX30" fmla="*/ 829098 w 2094916"/>
                <a:gd name="connsiteY30" fmla="*/ 312677 h 584674"/>
                <a:gd name="connsiteX31" fmla="*/ 1006690 w 2094916"/>
                <a:gd name="connsiteY31" fmla="*/ 297703 h 584674"/>
                <a:gd name="connsiteX32" fmla="*/ 1378946 w 2094916"/>
                <a:gd name="connsiteY32" fmla="*/ 300382 h 584674"/>
                <a:gd name="connsiteX33" fmla="*/ 1722719 w 2094916"/>
                <a:gd name="connsiteY33" fmla="*/ 324697 h 584674"/>
                <a:gd name="connsiteX34" fmla="*/ 1943744 w 2094916"/>
                <a:gd name="connsiteY34" fmla="*/ 361595 h 584674"/>
                <a:gd name="connsiteX35" fmla="*/ 2073637 w 2094916"/>
                <a:gd name="connsiteY35" fmla="*/ 415830 h 584674"/>
                <a:gd name="connsiteX36" fmla="*/ 1857044 w 2094916"/>
                <a:gd name="connsiteY36" fmla="*/ 494270 h 584674"/>
                <a:gd name="connsiteX37" fmla="*/ 1372217 w 2094916"/>
                <a:gd name="connsiteY37" fmla="*/ 517816 h 584674"/>
                <a:gd name="connsiteX38" fmla="*/ 903809 w 2094916"/>
                <a:gd name="connsiteY38" fmla="*/ 476618 h 584674"/>
                <a:gd name="connsiteX39" fmla="*/ 751997 w 2094916"/>
                <a:gd name="connsiteY39" fmla="*/ 427191 h 584674"/>
                <a:gd name="connsiteX40" fmla="*/ 981811 w 2094916"/>
                <a:gd name="connsiteY40" fmla="*/ 373835 h 584674"/>
                <a:gd name="connsiteX41" fmla="*/ 1624031 w 2094916"/>
                <a:gd name="connsiteY41" fmla="*/ 388355 h 584674"/>
                <a:gd name="connsiteX42" fmla="*/ 1961645 w 2094916"/>
                <a:gd name="connsiteY42" fmla="*/ 422067 h 584674"/>
                <a:gd name="connsiteX43" fmla="*/ 2082996 w 2094916"/>
                <a:gd name="connsiteY43" fmla="*/ 480148 h 584674"/>
                <a:gd name="connsiteX44" fmla="*/ 1982496 w 2094916"/>
                <a:gd name="connsiteY44" fmla="*/ 538202 h 584674"/>
                <a:gd name="connsiteX45" fmla="*/ 1592422 w 2094916"/>
                <a:gd name="connsiteY45" fmla="*/ 582415 h 584674"/>
                <a:gd name="connsiteX46" fmla="*/ 1188466 w 2094916"/>
                <a:gd name="connsiteY46" fmla="*/ 572573 h 584674"/>
                <a:gd name="connsiteX47" fmla="*/ 859963 w 2094916"/>
                <a:gd name="connsiteY47" fmla="*/ 524107 h 584674"/>
                <a:gd name="connsiteX48" fmla="*/ 476617 w 2094916"/>
                <a:gd name="connsiteY48" fmla="*/ 427191 h 584674"/>
                <a:gd name="connsiteX49" fmla="*/ 0 w 2094916"/>
                <a:gd name="connsiteY49" fmla="*/ 285971 h 584674"/>
                <a:gd name="connsiteX0" fmla="*/ 540167 w 2094916"/>
                <a:gd name="connsiteY0" fmla="*/ 8201 h 592875"/>
                <a:gd name="connsiteX1" fmla="*/ 1461546 w 2094916"/>
                <a:gd name="connsiteY1" fmla="*/ 0 h 592875"/>
                <a:gd name="connsiteX2" fmla="*/ 1920593 w 2094916"/>
                <a:gd name="connsiteY2" fmla="*/ 57628 h 592875"/>
                <a:gd name="connsiteX3" fmla="*/ 2084146 w 2094916"/>
                <a:gd name="connsiteY3" fmla="*/ 137237 h 592875"/>
                <a:gd name="connsiteX4" fmla="*/ 1831098 w 2094916"/>
                <a:gd name="connsiteY4" fmla="*/ 211803 h 592875"/>
                <a:gd name="connsiteX5" fmla="*/ 1397997 w 2094916"/>
                <a:gd name="connsiteY5" fmla="*/ 227518 h 592875"/>
                <a:gd name="connsiteX6" fmla="*/ 776711 w 2094916"/>
                <a:gd name="connsiteY6" fmla="*/ 167074 h 592875"/>
                <a:gd name="connsiteX7" fmla="*/ 896748 w 2094916"/>
                <a:gd name="connsiteY7" fmla="*/ 95667 h 592875"/>
                <a:gd name="connsiteX8" fmla="*/ 1386255 w 2094916"/>
                <a:gd name="connsiteY8" fmla="*/ 70953 h 592875"/>
                <a:gd name="connsiteX9" fmla="*/ 1766566 w 2094916"/>
                <a:gd name="connsiteY9" fmla="*/ 94870 h 592875"/>
                <a:gd name="connsiteX10" fmla="*/ 2008442 w 2094916"/>
                <a:gd name="connsiteY10" fmla="*/ 144297 h 592875"/>
                <a:gd name="connsiteX11" fmla="*/ 2075199 w 2094916"/>
                <a:gd name="connsiteY11" fmla="*/ 218067 h 592875"/>
                <a:gd name="connsiteX12" fmla="*/ 1832331 w 2094916"/>
                <a:gd name="connsiteY12" fmla="*/ 276519 h 592875"/>
                <a:gd name="connsiteX13" fmla="*/ 1443894 w 2094916"/>
                <a:gd name="connsiteY13" fmla="*/ 292235 h 592875"/>
                <a:gd name="connsiteX14" fmla="*/ 917931 w 2094916"/>
                <a:gd name="connsiteY14" fmla="*/ 259664 h 592875"/>
                <a:gd name="connsiteX15" fmla="*/ 751997 w 2094916"/>
                <a:gd name="connsiteY15" fmla="*/ 212970 h 592875"/>
                <a:gd name="connsiteX16" fmla="*/ 1129761 w 2094916"/>
                <a:gd name="connsiteY16" fmla="*/ 145891 h 592875"/>
                <a:gd name="connsiteX17" fmla="*/ 1737007 w 2094916"/>
                <a:gd name="connsiteY17" fmla="*/ 152952 h 592875"/>
                <a:gd name="connsiteX18" fmla="*/ 2090140 w 2094916"/>
                <a:gd name="connsiteY18" fmla="*/ 254512 h 592875"/>
                <a:gd name="connsiteX19" fmla="*/ 1892432 w 2094916"/>
                <a:gd name="connsiteY19" fmla="*/ 338873 h 592875"/>
                <a:gd name="connsiteX20" fmla="*/ 1482811 w 2094916"/>
                <a:gd name="connsiteY20" fmla="*/ 368312 h 592875"/>
                <a:gd name="connsiteX21" fmla="*/ 928522 w 2094916"/>
                <a:gd name="connsiteY21" fmla="*/ 343599 h 592875"/>
                <a:gd name="connsiteX22" fmla="*/ 737875 w 2094916"/>
                <a:gd name="connsiteY22" fmla="*/ 283580 h 592875"/>
                <a:gd name="connsiteX23" fmla="*/ 1030990 w 2094916"/>
                <a:gd name="connsiteY23" fmla="*/ 243521 h 592875"/>
                <a:gd name="connsiteX24" fmla="*/ 1683637 w 2094916"/>
                <a:gd name="connsiteY24" fmla="*/ 261519 h 592875"/>
                <a:gd name="connsiteX25" fmla="*/ 2080780 w 2094916"/>
                <a:gd name="connsiteY25" fmla="*/ 332156 h 592875"/>
                <a:gd name="connsiteX26" fmla="*/ 1945389 w 2094916"/>
                <a:gd name="connsiteY26" fmla="*/ 410650 h 592875"/>
                <a:gd name="connsiteX27" fmla="*/ 1371151 w 2094916"/>
                <a:gd name="connsiteY27" fmla="*/ 444788 h 592875"/>
                <a:gd name="connsiteX28" fmla="*/ 946175 w 2094916"/>
                <a:gd name="connsiteY28" fmla="*/ 410678 h 592875"/>
                <a:gd name="connsiteX29" fmla="*/ 747069 w 2094916"/>
                <a:gd name="connsiteY29" fmla="*/ 356552 h 592875"/>
                <a:gd name="connsiteX30" fmla="*/ 829098 w 2094916"/>
                <a:gd name="connsiteY30" fmla="*/ 320878 h 592875"/>
                <a:gd name="connsiteX31" fmla="*/ 1006690 w 2094916"/>
                <a:gd name="connsiteY31" fmla="*/ 305904 h 592875"/>
                <a:gd name="connsiteX32" fmla="*/ 1378946 w 2094916"/>
                <a:gd name="connsiteY32" fmla="*/ 308583 h 592875"/>
                <a:gd name="connsiteX33" fmla="*/ 1722719 w 2094916"/>
                <a:gd name="connsiteY33" fmla="*/ 332898 h 592875"/>
                <a:gd name="connsiteX34" fmla="*/ 1943744 w 2094916"/>
                <a:gd name="connsiteY34" fmla="*/ 369796 h 592875"/>
                <a:gd name="connsiteX35" fmla="*/ 2073637 w 2094916"/>
                <a:gd name="connsiteY35" fmla="*/ 424031 h 592875"/>
                <a:gd name="connsiteX36" fmla="*/ 1857044 w 2094916"/>
                <a:gd name="connsiteY36" fmla="*/ 502471 h 592875"/>
                <a:gd name="connsiteX37" fmla="*/ 1372217 w 2094916"/>
                <a:gd name="connsiteY37" fmla="*/ 526017 h 592875"/>
                <a:gd name="connsiteX38" fmla="*/ 903809 w 2094916"/>
                <a:gd name="connsiteY38" fmla="*/ 484819 h 592875"/>
                <a:gd name="connsiteX39" fmla="*/ 751997 w 2094916"/>
                <a:gd name="connsiteY39" fmla="*/ 435392 h 592875"/>
                <a:gd name="connsiteX40" fmla="*/ 981811 w 2094916"/>
                <a:gd name="connsiteY40" fmla="*/ 382036 h 592875"/>
                <a:gd name="connsiteX41" fmla="*/ 1624031 w 2094916"/>
                <a:gd name="connsiteY41" fmla="*/ 396556 h 592875"/>
                <a:gd name="connsiteX42" fmla="*/ 1961645 w 2094916"/>
                <a:gd name="connsiteY42" fmla="*/ 430268 h 592875"/>
                <a:gd name="connsiteX43" fmla="*/ 2082996 w 2094916"/>
                <a:gd name="connsiteY43" fmla="*/ 488349 h 592875"/>
                <a:gd name="connsiteX44" fmla="*/ 1982496 w 2094916"/>
                <a:gd name="connsiteY44" fmla="*/ 546403 h 592875"/>
                <a:gd name="connsiteX45" fmla="*/ 1592422 w 2094916"/>
                <a:gd name="connsiteY45" fmla="*/ 590616 h 592875"/>
                <a:gd name="connsiteX46" fmla="*/ 1188466 w 2094916"/>
                <a:gd name="connsiteY46" fmla="*/ 580774 h 592875"/>
                <a:gd name="connsiteX47" fmla="*/ 859963 w 2094916"/>
                <a:gd name="connsiteY47" fmla="*/ 532308 h 592875"/>
                <a:gd name="connsiteX48" fmla="*/ 476617 w 2094916"/>
                <a:gd name="connsiteY48" fmla="*/ 435392 h 592875"/>
                <a:gd name="connsiteX49" fmla="*/ 0 w 2094916"/>
                <a:gd name="connsiteY49" fmla="*/ 294172 h 592875"/>
                <a:gd name="connsiteX0" fmla="*/ 540167 w 2094916"/>
                <a:gd name="connsiteY0" fmla="*/ 8201 h 592875"/>
                <a:gd name="connsiteX1" fmla="*/ 1421065 w 2094916"/>
                <a:gd name="connsiteY1" fmla="*/ 0 h 592875"/>
                <a:gd name="connsiteX2" fmla="*/ 1920593 w 2094916"/>
                <a:gd name="connsiteY2" fmla="*/ 57628 h 592875"/>
                <a:gd name="connsiteX3" fmla="*/ 2084146 w 2094916"/>
                <a:gd name="connsiteY3" fmla="*/ 137237 h 592875"/>
                <a:gd name="connsiteX4" fmla="*/ 1831098 w 2094916"/>
                <a:gd name="connsiteY4" fmla="*/ 211803 h 592875"/>
                <a:gd name="connsiteX5" fmla="*/ 1397997 w 2094916"/>
                <a:gd name="connsiteY5" fmla="*/ 227518 h 592875"/>
                <a:gd name="connsiteX6" fmla="*/ 776711 w 2094916"/>
                <a:gd name="connsiteY6" fmla="*/ 167074 h 592875"/>
                <a:gd name="connsiteX7" fmla="*/ 896748 w 2094916"/>
                <a:gd name="connsiteY7" fmla="*/ 95667 h 592875"/>
                <a:gd name="connsiteX8" fmla="*/ 1386255 w 2094916"/>
                <a:gd name="connsiteY8" fmla="*/ 70953 h 592875"/>
                <a:gd name="connsiteX9" fmla="*/ 1766566 w 2094916"/>
                <a:gd name="connsiteY9" fmla="*/ 94870 h 592875"/>
                <a:gd name="connsiteX10" fmla="*/ 2008442 w 2094916"/>
                <a:gd name="connsiteY10" fmla="*/ 144297 h 592875"/>
                <a:gd name="connsiteX11" fmla="*/ 2075199 w 2094916"/>
                <a:gd name="connsiteY11" fmla="*/ 218067 h 592875"/>
                <a:gd name="connsiteX12" fmla="*/ 1832331 w 2094916"/>
                <a:gd name="connsiteY12" fmla="*/ 276519 h 592875"/>
                <a:gd name="connsiteX13" fmla="*/ 1443894 w 2094916"/>
                <a:gd name="connsiteY13" fmla="*/ 292235 h 592875"/>
                <a:gd name="connsiteX14" fmla="*/ 917931 w 2094916"/>
                <a:gd name="connsiteY14" fmla="*/ 259664 h 592875"/>
                <a:gd name="connsiteX15" fmla="*/ 751997 w 2094916"/>
                <a:gd name="connsiteY15" fmla="*/ 212970 h 592875"/>
                <a:gd name="connsiteX16" fmla="*/ 1129761 w 2094916"/>
                <a:gd name="connsiteY16" fmla="*/ 145891 h 592875"/>
                <a:gd name="connsiteX17" fmla="*/ 1737007 w 2094916"/>
                <a:gd name="connsiteY17" fmla="*/ 152952 h 592875"/>
                <a:gd name="connsiteX18" fmla="*/ 2090140 w 2094916"/>
                <a:gd name="connsiteY18" fmla="*/ 254512 h 592875"/>
                <a:gd name="connsiteX19" fmla="*/ 1892432 w 2094916"/>
                <a:gd name="connsiteY19" fmla="*/ 338873 h 592875"/>
                <a:gd name="connsiteX20" fmla="*/ 1482811 w 2094916"/>
                <a:gd name="connsiteY20" fmla="*/ 368312 h 592875"/>
                <a:gd name="connsiteX21" fmla="*/ 928522 w 2094916"/>
                <a:gd name="connsiteY21" fmla="*/ 343599 h 592875"/>
                <a:gd name="connsiteX22" fmla="*/ 737875 w 2094916"/>
                <a:gd name="connsiteY22" fmla="*/ 283580 h 592875"/>
                <a:gd name="connsiteX23" fmla="*/ 1030990 w 2094916"/>
                <a:gd name="connsiteY23" fmla="*/ 243521 h 592875"/>
                <a:gd name="connsiteX24" fmla="*/ 1683637 w 2094916"/>
                <a:gd name="connsiteY24" fmla="*/ 261519 h 592875"/>
                <a:gd name="connsiteX25" fmla="*/ 2080780 w 2094916"/>
                <a:gd name="connsiteY25" fmla="*/ 332156 h 592875"/>
                <a:gd name="connsiteX26" fmla="*/ 1945389 w 2094916"/>
                <a:gd name="connsiteY26" fmla="*/ 410650 h 592875"/>
                <a:gd name="connsiteX27" fmla="*/ 1371151 w 2094916"/>
                <a:gd name="connsiteY27" fmla="*/ 444788 h 592875"/>
                <a:gd name="connsiteX28" fmla="*/ 946175 w 2094916"/>
                <a:gd name="connsiteY28" fmla="*/ 410678 h 592875"/>
                <a:gd name="connsiteX29" fmla="*/ 747069 w 2094916"/>
                <a:gd name="connsiteY29" fmla="*/ 356552 h 592875"/>
                <a:gd name="connsiteX30" fmla="*/ 829098 w 2094916"/>
                <a:gd name="connsiteY30" fmla="*/ 320878 h 592875"/>
                <a:gd name="connsiteX31" fmla="*/ 1006690 w 2094916"/>
                <a:gd name="connsiteY31" fmla="*/ 305904 h 592875"/>
                <a:gd name="connsiteX32" fmla="*/ 1378946 w 2094916"/>
                <a:gd name="connsiteY32" fmla="*/ 308583 h 592875"/>
                <a:gd name="connsiteX33" fmla="*/ 1722719 w 2094916"/>
                <a:gd name="connsiteY33" fmla="*/ 332898 h 592875"/>
                <a:gd name="connsiteX34" fmla="*/ 1943744 w 2094916"/>
                <a:gd name="connsiteY34" fmla="*/ 369796 h 592875"/>
                <a:gd name="connsiteX35" fmla="*/ 2073637 w 2094916"/>
                <a:gd name="connsiteY35" fmla="*/ 424031 h 592875"/>
                <a:gd name="connsiteX36" fmla="*/ 1857044 w 2094916"/>
                <a:gd name="connsiteY36" fmla="*/ 502471 h 592875"/>
                <a:gd name="connsiteX37" fmla="*/ 1372217 w 2094916"/>
                <a:gd name="connsiteY37" fmla="*/ 526017 h 592875"/>
                <a:gd name="connsiteX38" fmla="*/ 903809 w 2094916"/>
                <a:gd name="connsiteY38" fmla="*/ 484819 h 592875"/>
                <a:gd name="connsiteX39" fmla="*/ 751997 w 2094916"/>
                <a:gd name="connsiteY39" fmla="*/ 435392 h 592875"/>
                <a:gd name="connsiteX40" fmla="*/ 981811 w 2094916"/>
                <a:gd name="connsiteY40" fmla="*/ 382036 h 592875"/>
                <a:gd name="connsiteX41" fmla="*/ 1624031 w 2094916"/>
                <a:gd name="connsiteY41" fmla="*/ 396556 h 592875"/>
                <a:gd name="connsiteX42" fmla="*/ 1961645 w 2094916"/>
                <a:gd name="connsiteY42" fmla="*/ 430268 h 592875"/>
                <a:gd name="connsiteX43" fmla="*/ 2082996 w 2094916"/>
                <a:gd name="connsiteY43" fmla="*/ 488349 h 592875"/>
                <a:gd name="connsiteX44" fmla="*/ 1982496 w 2094916"/>
                <a:gd name="connsiteY44" fmla="*/ 546403 h 592875"/>
                <a:gd name="connsiteX45" fmla="*/ 1592422 w 2094916"/>
                <a:gd name="connsiteY45" fmla="*/ 590616 h 592875"/>
                <a:gd name="connsiteX46" fmla="*/ 1188466 w 2094916"/>
                <a:gd name="connsiteY46" fmla="*/ 580774 h 592875"/>
                <a:gd name="connsiteX47" fmla="*/ 859963 w 2094916"/>
                <a:gd name="connsiteY47" fmla="*/ 532308 h 592875"/>
                <a:gd name="connsiteX48" fmla="*/ 476617 w 2094916"/>
                <a:gd name="connsiteY48" fmla="*/ 435392 h 592875"/>
                <a:gd name="connsiteX49" fmla="*/ 0 w 2094916"/>
                <a:gd name="connsiteY49" fmla="*/ 294172 h 592875"/>
                <a:gd name="connsiteX0" fmla="*/ 540167 w 2094916"/>
                <a:gd name="connsiteY0" fmla="*/ 12899 h 597573"/>
                <a:gd name="connsiteX1" fmla="*/ 1463928 w 2094916"/>
                <a:gd name="connsiteY1" fmla="*/ 0 h 597573"/>
                <a:gd name="connsiteX2" fmla="*/ 1920593 w 2094916"/>
                <a:gd name="connsiteY2" fmla="*/ 62326 h 597573"/>
                <a:gd name="connsiteX3" fmla="*/ 2084146 w 2094916"/>
                <a:gd name="connsiteY3" fmla="*/ 141935 h 597573"/>
                <a:gd name="connsiteX4" fmla="*/ 1831098 w 2094916"/>
                <a:gd name="connsiteY4" fmla="*/ 216501 h 597573"/>
                <a:gd name="connsiteX5" fmla="*/ 1397997 w 2094916"/>
                <a:gd name="connsiteY5" fmla="*/ 232216 h 597573"/>
                <a:gd name="connsiteX6" fmla="*/ 776711 w 2094916"/>
                <a:gd name="connsiteY6" fmla="*/ 171772 h 597573"/>
                <a:gd name="connsiteX7" fmla="*/ 896748 w 2094916"/>
                <a:gd name="connsiteY7" fmla="*/ 100365 h 597573"/>
                <a:gd name="connsiteX8" fmla="*/ 1386255 w 2094916"/>
                <a:gd name="connsiteY8" fmla="*/ 75651 h 597573"/>
                <a:gd name="connsiteX9" fmla="*/ 1766566 w 2094916"/>
                <a:gd name="connsiteY9" fmla="*/ 99568 h 597573"/>
                <a:gd name="connsiteX10" fmla="*/ 2008442 w 2094916"/>
                <a:gd name="connsiteY10" fmla="*/ 148995 h 597573"/>
                <a:gd name="connsiteX11" fmla="*/ 2075199 w 2094916"/>
                <a:gd name="connsiteY11" fmla="*/ 222765 h 597573"/>
                <a:gd name="connsiteX12" fmla="*/ 1832331 w 2094916"/>
                <a:gd name="connsiteY12" fmla="*/ 281217 h 597573"/>
                <a:gd name="connsiteX13" fmla="*/ 1443894 w 2094916"/>
                <a:gd name="connsiteY13" fmla="*/ 296933 h 597573"/>
                <a:gd name="connsiteX14" fmla="*/ 917931 w 2094916"/>
                <a:gd name="connsiteY14" fmla="*/ 264362 h 597573"/>
                <a:gd name="connsiteX15" fmla="*/ 751997 w 2094916"/>
                <a:gd name="connsiteY15" fmla="*/ 217668 h 597573"/>
                <a:gd name="connsiteX16" fmla="*/ 1129761 w 2094916"/>
                <a:gd name="connsiteY16" fmla="*/ 150589 h 597573"/>
                <a:gd name="connsiteX17" fmla="*/ 1737007 w 2094916"/>
                <a:gd name="connsiteY17" fmla="*/ 157650 h 597573"/>
                <a:gd name="connsiteX18" fmla="*/ 2090140 w 2094916"/>
                <a:gd name="connsiteY18" fmla="*/ 259210 h 597573"/>
                <a:gd name="connsiteX19" fmla="*/ 1892432 w 2094916"/>
                <a:gd name="connsiteY19" fmla="*/ 343571 h 597573"/>
                <a:gd name="connsiteX20" fmla="*/ 1482811 w 2094916"/>
                <a:gd name="connsiteY20" fmla="*/ 373010 h 597573"/>
                <a:gd name="connsiteX21" fmla="*/ 928522 w 2094916"/>
                <a:gd name="connsiteY21" fmla="*/ 348297 h 597573"/>
                <a:gd name="connsiteX22" fmla="*/ 737875 w 2094916"/>
                <a:gd name="connsiteY22" fmla="*/ 288278 h 597573"/>
                <a:gd name="connsiteX23" fmla="*/ 1030990 w 2094916"/>
                <a:gd name="connsiteY23" fmla="*/ 248219 h 597573"/>
                <a:gd name="connsiteX24" fmla="*/ 1683637 w 2094916"/>
                <a:gd name="connsiteY24" fmla="*/ 266217 h 597573"/>
                <a:gd name="connsiteX25" fmla="*/ 2080780 w 2094916"/>
                <a:gd name="connsiteY25" fmla="*/ 336854 h 597573"/>
                <a:gd name="connsiteX26" fmla="*/ 1945389 w 2094916"/>
                <a:gd name="connsiteY26" fmla="*/ 415348 h 597573"/>
                <a:gd name="connsiteX27" fmla="*/ 1371151 w 2094916"/>
                <a:gd name="connsiteY27" fmla="*/ 449486 h 597573"/>
                <a:gd name="connsiteX28" fmla="*/ 946175 w 2094916"/>
                <a:gd name="connsiteY28" fmla="*/ 415376 h 597573"/>
                <a:gd name="connsiteX29" fmla="*/ 747069 w 2094916"/>
                <a:gd name="connsiteY29" fmla="*/ 361250 h 597573"/>
                <a:gd name="connsiteX30" fmla="*/ 829098 w 2094916"/>
                <a:gd name="connsiteY30" fmla="*/ 325576 h 597573"/>
                <a:gd name="connsiteX31" fmla="*/ 1006690 w 2094916"/>
                <a:gd name="connsiteY31" fmla="*/ 310602 h 597573"/>
                <a:gd name="connsiteX32" fmla="*/ 1378946 w 2094916"/>
                <a:gd name="connsiteY32" fmla="*/ 313281 h 597573"/>
                <a:gd name="connsiteX33" fmla="*/ 1722719 w 2094916"/>
                <a:gd name="connsiteY33" fmla="*/ 337596 h 597573"/>
                <a:gd name="connsiteX34" fmla="*/ 1943744 w 2094916"/>
                <a:gd name="connsiteY34" fmla="*/ 374494 h 597573"/>
                <a:gd name="connsiteX35" fmla="*/ 2073637 w 2094916"/>
                <a:gd name="connsiteY35" fmla="*/ 428729 h 597573"/>
                <a:gd name="connsiteX36" fmla="*/ 1857044 w 2094916"/>
                <a:gd name="connsiteY36" fmla="*/ 507169 h 597573"/>
                <a:gd name="connsiteX37" fmla="*/ 1372217 w 2094916"/>
                <a:gd name="connsiteY37" fmla="*/ 530715 h 597573"/>
                <a:gd name="connsiteX38" fmla="*/ 903809 w 2094916"/>
                <a:gd name="connsiteY38" fmla="*/ 489517 h 597573"/>
                <a:gd name="connsiteX39" fmla="*/ 751997 w 2094916"/>
                <a:gd name="connsiteY39" fmla="*/ 440090 h 597573"/>
                <a:gd name="connsiteX40" fmla="*/ 981811 w 2094916"/>
                <a:gd name="connsiteY40" fmla="*/ 386734 h 597573"/>
                <a:gd name="connsiteX41" fmla="*/ 1624031 w 2094916"/>
                <a:gd name="connsiteY41" fmla="*/ 401254 h 597573"/>
                <a:gd name="connsiteX42" fmla="*/ 1961645 w 2094916"/>
                <a:gd name="connsiteY42" fmla="*/ 434966 h 597573"/>
                <a:gd name="connsiteX43" fmla="*/ 2082996 w 2094916"/>
                <a:gd name="connsiteY43" fmla="*/ 493047 h 597573"/>
                <a:gd name="connsiteX44" fmla="*/ 1982496 w 2094916"/>
                <a:gd name="connsiteY44" fmla="*/ 551101 h 597573"/>
                <a:gd name="connsiteX45" fmla="*/ 1592422 w 2094916"/>
                <a:gd name="connsiteY45" fmla="*/ 595314 h 597573"/>
                <a:gd name="connsiteX46" fmla="*/ 1188466 w 2094916"/>
                <a:gd name="connsiteY46" fmla="*/ 585472 h 597573"/>
                <a:gd name="connsiteX47" fmla="*/ 859963 w 2094916"/>
                <a:gd name="connsiteY47" fmla="*/ 537006 h 597573"/>
                <a:gd name="connsiteX48" fmla="*/ 476617 w 2094916"/>
                <a:gd name="connsiteY48" fmla="*/ 440090 h 597573"/>
                <a:gd name="connsiteX49" fmla="*/ 0 w 2094916"/>
                <a:gd name="connsiteY49" fmla="*/ 298870 h 597573"/>
                <a:gd name="connsiteX0" fmla="*/ 540167 w 2094916"/>
                <a:gd name="connsiteY0" fmla="*/ 14558 h 599232"/>
                <a:gd name="connsiteX1" fmla="*/ 1463928 w 2094916"/>
                <a:gd name="connsiteY1" fmla="*/ 1659 h 599232"/>
                <a:gd name="connsiteX2" fmla="*/ 1920593 w 2094916"/>
                <a:gd name="connsiteY2" fmla="*/ 63985 h 599232"/>
                <a:gd name="connsiteX3" fmla="*/ 2084146 w 2094916"/>
                <a:gd name="connsiteY3" fmla="*/ 143594 h 599232"/>
                <a:gd name="connsiteX4" fmla="*/ 1831098 w 2094916"/>
                <a:gd name="connsiteY4" fmla="*/ 218160 h 599232"/>
                <a:gd name="connsiteX5" fmla="*/ 1397997 w 2094916"/>
                <a:gd name="connsiteY5" fmla="*/ 233875 h 599232"/>
                <a:gd name="connsiteX6" fmla="*/ 776711 w 2094916"/>
                <a:gd name="connsiteY6" fmla="*/ 173431 h 599232"/>
                <a:gd name="connsiteX7" fmla="*/ 896748 w 2094916"/>
                <a:gd name="connsiteY7" fmla="*/ 102024 h 599232"/>
                <a:gd name="connsiteX8" fmla="*/ 1386255 w 2094916"/>
                <a:gd name="connsiteY8" fmla="*/ 77310 h 599232"/>
                <a:gd name="connsiteX9" fmla="*/ 1766566 w 2094916"/>
                <a:gd name="connsiteY9" fmla="*/ 101227 h 599232"/>
                <a:gd name="connsiteX10" fmla="*/ 2008442 w 2094916"/>
                <a:gd name="connsiteY10" fmla="*/ 150654 h 599232"/>
                <a:gd name="connsiteX11" fmla="*/ 2075199 w 2094916"/>
                <a:gd name="connsiteY11" fmla="*/ 224424 h 599232"/>
                <a:gd name="connsiteX12" fmla="*/ 1832331 w 2094916"/>
                <a:gd name="connsiteY12" fmla="*/ 282876 h 599232"/>
                <a:gd name="connsiteX13" fmla="*/ 1443894 w 2094916"/>
                <a:gd name="connsiteY13" fmla="*/ 298592 h 599232"/>
                <a:gd name="connsiteX14" fmla="*/ 917931 w 2094916"/>
                <a:gd name="connsiteY14" fmla="*/ 266021 h 599232"/>
                <a:gd name="connsiteX15" fmla="*/ 751997 w 2094916"/>
                <a:gd name="connsiteY15" fmla="*/ 219327 h 599232"/>
                <a:gd name="connsiteX16" fmla="*/ 1129761 w 2094916"/>
                <a:gd name="connsiteY16" fmla="*/ 152248 h 599232"/>
                <a:gd name="connsiteX17" fmla="*/ 1737007 w 2094916"/>
                <a:gd name="connsiteY17" fmla="*/ 159309 h 599232"/>
                <a:gd name="connsiteX18" fmla="*/ 2090140 w 2094916"/>
                <a:gd name="connsiteY18" fmla="*/ 260869 h 599232"/>
                <a:gd name="connsiteX19" fmla="*/ 1892432 w 2094916"/>
                <a:gd name="connsiteY19" fmla="*/ 345230 h 599232"/>
                <a:gd name="connsiteX20" fmla="*/ 1482811 w 2094916"/>
                <a:gd name="connsiteY20" fmla="*/ 374669 h 599232"/>
                <a:gd name="connsiteX21" fmla="*/ 928522 w 2094916"/>
                <a:gd name="connsiteY21" fmla="*/ 349956 h 599232"/>
                <a:gd name="connsiteX22" fmla="*/ 737875 w 2094916"/>
                <a:gd name="connsiteY22" fmla="*/ 289937 h 599232"/>
                <a:gd name="connsiteX23" fmla="*/ 1030990 w 2094916"/>
                <a:gd name="connsiteY23" fmla="*/ 249878 h 599232"/>
                <a:gd name="connsiteX24" fmla="*/ 1683637 w 2094916"/>
                <a:gd name="connsiteY24" fmla="*/ 267876 h 599232"/>
                <a:gd name="connsiteX25" fmla="*/ 2080780 w 2094916"/>
                <a:gd name="connsiteY25" fmla="*/ 338513 h 599232"/>
                <a:gd name="connsiteX26" fmla="*/ 1945389 w 2094916"/>
                <a:gd name="connsiteY26" fmla="*/ 417007 h 599232"/>
                <a:gd name="connsiteX27" fmla="*/ 1371151 w 2094916"/>
                <a:gd name="connsiteY27" fmla="*/ 451145 h 599232"/>
                <a:gd name="connsiteX28" fmla="*/ 946175 w 2094916"/>
                <a:gd name="connsiteY28" fmla="*/ 417035 h 599232"/>
                <a:gd name="connsiteX29" fmla="*/ 747069 w 2094916"/>
                <a:gd name="connsiteY29" fmla="*/ 362909 h 599232"/>
                <a:gd name="connsiteX30" fmla="*/ 829098 w 2094916"/>
                <a:gd name="connsiteY30" fmla="*/ 327235 h 599232"/>
                <a:gd name="connsiteX31" fmla="*/ 1006690 w 2094916"/>
                <a:gd name="connsiteY31" fmla="*/ 312261 h 599232"/>
                <a:gd name="connsiteX32" fmla="*/ 1378946 w 2094916"/>
                <a:gd name="connsiteY32" fmla="*/ 314940 h 599232"/>
                <a:gd name="connsiteX33" fmla="*/ 1722719 w 2094916"/>
                <a:gd name="connsiteY33" fmla="*/ 339255 h 599232"/>
                <a:gd name="connsiteX34" fmla="*/ 1943744 w 2094916"/>
                <a:gd name="connsiteY34" fmla="*/ 376153 h 599232"/>
                <a:gd name="connsiteX35" fmla="*/ 2073637 w 2094916"/>
                <a:gd name="connsiteY35" fmla="*/ 430388 h 599232"/>
                <a:gd name="connsiteX36" fmla="*/ 1857044 w 2094916"/>
                <a:gd name="connsiteY36" fmla="*/ 508828 h 599232"/>
                <a:gd name="connsiteX37" fmla="*/ 1372217 w 2094916"/>
                <a:gd name="connsiteY37" fmla="*/ 532374 h 599232"/>
                <a:gd name="connsiteX38" fmla="*/ 903809 w 2094916"/>
                <a:gd name="connsiteY38" fmla="*/ 491176 h 599232"/>
                <a:gd name="connsiteX39" fmla="*/ 751997 w 2094916"/>
                <a:gd name="connsiteY39" fmla="*/ 441749 h 599232"/>
                <a:gd name="connsiteX40" fmla="*/ 981811 w 2094916"/>
                <a:gd name="connsiteY40" fmla="*/ 388393 h 599232"/>
                <a:gd name="connsiteX41" fmla="*/ 1624031 w 2094916"/>
                <a:gd name="connsiteY41" fmla="*/ 402913 h 599232"/>
                <a:gd name="connsiteX42" fmla="*/ 1961645 w 2094916"/>
                <a:gd name="connsiteY42" fmla="*/ 436625 h 599232"/>
                <a:gd name="connsiteX43" fmla="*/ 2082996 w 2094916"/>
                <a:gd name="connsiteY43" fmla="*/ 494706 h 599232"/>
                <a:gd name="connsiteX44" fmla="*/ 1982496 w 2094916"/>
                <a:gd name="connsiteY44" fmla="*/ 552760 h 599232"/>
                <a:gd name="connsiteX45" fmla="*/ 1592422 w 2094916"/>
                <a:gd name="connsiteY45" fmla="*/ 596973 h 599232"/>
                <a:gd name="connsiteX46" fmla="*/ 1188466 w 2094916"/>
                <a:gd name="connsiteY46" fmla="*/ 587131 h 599232"/>
                <a:gd name="connsiteX47" fmla="*/ 859963 w 2094916"/>
                <a:gd name="connsiteY47" fmla="*/ 538665 h 599232"/>
                <a:gd name="connsiteX48" fmla="*/ 476617 w 2094916"/>
                <a:gd name="connsiteY48" fmla="*/ 441749 h 599232"/>
                <a:gd name="connsiteX49" fmla="*/ 0 w 2094916"/>
                <a:gd name="connsiteY49" fmla="*/ 300529 h 599232"/>
                <a:gd name="connsiteX0" fmla="*/ 540167 w 2094916"/>
                <a:gd name="connsiteY0" fmla="*/ 6513 h 591187"/>
                <a:gd name="connsiteX1" fmla="*/ 1452022 w 2094916"/>
                <a:gd name="connsiteY1" fmla="*/ 3011 h 591187"/>
                <a:gd name="connsiteX2" fmla="*/ 1920593 w 2094916"/>
                <a:gd name="connsiteY2" fmla="*/ 55940 h 591187"/>
                <a:gd name="connsiteX3" fmla="*/ 2084146 w 2094916"/>
                <a:gd name="connsiteY3" fmla="*/ 135549 h 591187"/>
                <a:gd name="connsiteX4" fmla="*/ 1831098 w 2094916"/>
                <a:gd name="connsiteY4" fmla="*/ 210115 h 591187"/>
                <a:gd name="connsiteX5" fmla="*/ 1397997 w 2094916"/>
                <a:gd name="connsiteY5" fmla="*/ 225830 h 591187"/>
                <a:gd name="connsiteX6" fmla="*/ 776711 w 2094916"/>
                <a:gd name="connsiteY6" fmla="*/ 165386 h 591187"/>
                <a:gd name="connsiteX7" fmla="*/ 896748 w 2094916"/>
                <a:gd name="connsiteY7" fmla="*/ 93979 h 591187"/>
                <a:gd name="connsiteX8" fmla="*/ 1386255 w 2094916"/>
                <a:gd name="connsiteY8" fmla="*/ 69265 h 591187"/>
                <a:gd name="connsiteX9" fmla="*/ 1766566 w 2094916"/>
                <a:gd name="connsiteY9" fmla="*/ 93182 h 591187"/>
                <a:gd name="connsiteX10" fmla="*/ 2008442 w 2094916"/>
                <a:gd name="connsiteY10" fmla="*/ 142609 h 591187"/>
                <a:gd name="connsiteX11" fmla="*/ 2075199 w 2094916"/>
                <a:gd name="connsiteY11" fmla="*/ 216379 h 591187"/>
                <a:gd name="connsiteX12" fmla="*/ 1832331 w 2094916"/>
                <a:gd name="connsiteY12" fmla="*/ 274831 h 591187"/>
                <a:gd name="connsiteX13" fmla="*/ 1443894 w 2094916"/>
                <a:gd name="connsiteY13" fmla="*/ 290547 h 591187"/>
                <a:gd name="connsiteX14" fmla="*/ 917931 w 2094916"/>
                <a:gd name="connsiteY14" fmla="*/ 257976 h 591187"/>
                <a:gd name="connsiteX15" fmla="*/ 751997 w 2094916"/>
                <a:gd name="connsiteY15" fmla="*/ 211282 h 591187"/>
                <a:gd name="connsiteX16" fmla="*/ 1129761 w 2094916"/>
                <a:gd name="connsiteY16" fmla="*/ 144203 h 591187"/>
                <a:gd name="connsiteX17" fmla="*/ 1737007 w 2094916"/>
                <a:gd name="connsiteY17" fmla="*/ 151264 h 591187"/>
                <a:gd name="connsiteX18" fmla="*/ 2090140 w 2094916"/>
                <a:gd name="connsiteY18" fmla="*/ 252824 h 591187"/>
                <a:gd name="connsiteX19" fmla="*/ 1892432 w 2094916"/>
                <a:gd name="connsiteY19" fmla="*/ 337185 h 591187"/>
                <a:gd name="connsiteX20" fmla="*/ 1482811 w 2094916"/>
                <a:gd name="connsiteY20" fmla="*/ 366624 h 591187"/>
                <a:gd name="connsiteX21" fmla="*/ 928522 w 2094916"/>
                <a:gd name="connsiteY21" fmla="*/ 341911 h 591187"/>
                <a:gd name="connsiteX22" fmla="*/ 737875 w 2094916"/>
                <a:gd name="connsiteY22" fmla="*/ 281892 h 591187"/>
                <a:gd name="connsiteX23" fmla="*/ 1030990 w 2094916"/>
                <a:gd name="connsiteY23" fmla="*/ 241833 h 591187"/>
                <a:gd name="connsiteX24" fmla="*/ 1683637 w 2094916"/>
                <a:gd name="connsiteY24" fmla="*/ 259831 h 591187"/>
                <a:gd name="connsiteX25" fmla="*/ 2080780 w 2094916"/>
                <a:gd name="connsiteY25" fmla="*/ 330468 h 591187"/>
                <a:gd name="connsiteX26" fmla="*/ 1945389 w 2094916"/>
                <a:gd name="connsiteY26" fmla="*/ 408962 h 591187"/>
                <a:gd name="connsiteX27" fmla="*/ 1371151 w 2094916"/>
                <a:gd name="connsiteY27" fmla="*/ 443100 h 591187"/>
                <a:gd name="connsiteX28" fmla="*/ 946175 w 2094916"/>
                <a:gd name="connsiteY28" fmla="*/ 408990 h 591187"/>
                <a:gd name="connsiteX29" fmla="*/ 747069 w 2094916"/>
                <a:gd name="connsiteY29" fmla="*/ 354864 h 591187"/>
                <a:gd name="connsiteX30" fmla="*/ 829098 w 2094916"/>
                <a:gd name="connsiteY30" fmla="*/ 319190 h 591187"/>
                <a:gd name="connsiteX31" fmla="*/ 1006690 w 2094916"/>
                <a:gd name="connsiteY31" fmla="*/ 304216 h 591187"/>
                <a:gd name="connsiteX32" fmla="*/ 1378946 w 2094916"/>
                <a:gd name="connsiteY32" fmla="*/ 306895 h 591187"/>
                <a:gd name="connsiteX33" fmla="*/ 1722719 w 2094916"/>
                <a:gd name="connsiteY33" fmla="*/ 331210 h 591187"/>
                <a:gd name="connsiteX34" fmla="*/ 1943744 w 2094916"/>
                <a:gd name="connsiteY34" fmla="*/ 368108 h 591187"/>
                <a:gd name="connsiteX35" fmla="*/ 2073637 w 2094916"/>
                <a:gd name="connsiteY35" fmla="*/ 422343 h 591187"/>
                <a:gd name="connsiteX36" fmla="*/ 1857044 w 2094916"/>
                <a:gd name="connsiteY36" fmla="*/ 500783 h 591187"/>
                <a:gd name="connsiteX37" fmla="*/ 1372217 w 2094916"/>
                <a:gd name="connsiteY37" fmla="*/ 524329 h 591187"/>
                <a:gd name="connsiteX38" fmla="*/ 903809 w 2094916"/>
                <a:gd name="connsiteY38" fmla="*/ 483131 h 591187"/>
                <a:gd name="connsiteX39" fmla="*/ 751997 w 2094916"/>
                <a:gd name="connsiteY39" fmla="*/ 433704 h 591187"/>
                <a:gd name="connsiteX40" fmla="*/ 981811 w 2094916"/>
                <a:gd name="connsiteY40" fmla="*/ 380348 h 591187"/>
                <a:gd name="connsiteX41" fmla="*/ 1624031 w 2094916"/>
                <a:gd name="connsiteY41" fmla="*/ 394868 h 591187"/>
                <a:gd name="connsiteX42" fmla="*/ 1961645 w 2094916"/>
                <a:gd name="connsiteY42" fmla="*/ 428580 h 591187"/>
                <a:gd name="connsiteX43" fmla="*/ 2082996 w 2094916"/>
                <a:gd name="connsiteY43" fmla="*/ 486661 h 591187"/>
                <a:gd name="connsiteX44" fmla="*/ 1982496 w 2094916"/>
                <a:gd name="connsiteY44" fmla="*/ 544715 h 591187"/>
                <a:gd name="connsiteX45" fmla="*/ 1592422 w 2094916"/>
                <a:gd name="connsiteY45" fmla="*/ 588928 h 591187"/>
                <a:gd name="connsiteX46" fmla="*/ 1188466 w 2094916"/>
                <a:gd name="connsiteY46" fmla="*/ 579086 h 591187"/>
                <a:gd name="connsiteX47" fmla="*/ 859963 w 2094916"/>
                <a:gd name="connsiteY47" fmla="*/ 530620 h 591187"/>
                <a:gd name="connsiteX48" fmla="*/ 476617 w 2094916"/>
                <a:gd name="connsiteY48" fmla="*/ 433704 h 591187"/>
                <a:gd name="connsiteX49" fmla="*/ 0 w 2094916"/>
                <a:gd name="connsiteY49" fmla="*/ 292484 h 591187"/>
                <a:gd name="connsiteX0" fmla="*/ 540167 w 2094916"/>
                <a:gd name="connsiteY0" fmla="*/ 6516 h 591190"/>
                <a:gd name="connsiteX1" fmla="*/ 1452022 w 2094916"/>
                <a:gd name="connsiteY1" fmla="*/ 3014 h 591190"/>
                <a:gd name="connsiteX2" fmla="*/ 1925355 w 2094916"/>
                <a:gd name="connsiteY2" fmla="*/ 46547 h 591190"/>
                <a:gd name="connsiteX3" fmla="*/ 2084146 w 2094916"/>
                <a:gd name="connsiteY3" fmla="*/ 135552 h 591190"/>
                <a:gd name="connsiteX4" fmla="*/ 1831098 w 2094916"/>
                <a:gd name="connsiteY4" fmla="*/ 210118 h 591190"/>
                <a:gd name="connsiteX5" fmla="*/ 1397997 w 2094916"/>
                <a:gd name="connsiteY5" fmla="*/ 225833 h 591190"/>
                <a:gd name="connsiteX6" fmla="*/ 776711 w 2094916"/>
                <a:gd name="connsiteY6" fmla="*/ 165389 h 591190"/>
                <a:gd name="connsiteX7" fmla="*/ 896748 w 2094916"/>
                <a:gd name="connsiteY7" fmla="*/ 93982 h 591190"/>
                <a:gd name="connsiteX8" fmla="*/ 1386255 w 2094916"/>
                <a:gd name="connsiteY8" fmla="*/ 69268 h 591190"/>
                <a:gd name="connsiteX9" fmla="*/ 1766566 w 2094916"/>
                <a:gd name="connsiteY9" fmla="*/ 93185 h 591190"/>
                <a:gd name="connsiteX10" fmla="*/ 2008442 w 2094916"/>
                <a:gd name="connsiteY10" fmla="*/ 142612 h 591190"/>
                <a:gd name="connsiteX11" fmla="*/ 2075199 w 2094916"/>
                <a:gd name="connsiteY11" fmla="*/ 216382 h 591190"/>
                <a:gd name="connsiteX12" fmla="*/ 1832331 w 2094916"/>
                <a:gd name="connsiteY12" fmla="*/ 274834 h 591190"/>
                <a:gd name="connsiteX13" fmla="*/ 1443894 w 2094916"/>
                <a:gd name="connsiteY13" fmla="*/ 290550 h 591190"/>
                <a:gd name="connsiteX14" fmla="*/ 917931 w 2094916"/>
                <a:gd name="connsiteY14" fmla="*/ 257979 h 591190"/>
                <a:gd name="connsiteX15" fmla="*/ 751997 w 2094916"/>
                <a:gd name="connsiteY15" fmla="*/ 211285 h 591190"/>
                <a:gd name="connsiteX16" fmla="*/ 1129761 w 2094916"/>
                <a:gd name="connsiteY16" fmla="*/ 144206 h 591190"/>
                <a:gd name="connsiteX17" fmla="*/ 1737007 w 2094916"/>
                <a:gd name="connsiteY17" fmla="*/ 151267 h 591190"/>
                <a:gd name="connsiteX18" fmla="*/ 2090140 w 2094916"/>
                <a:gd name="connsiteY18" fmla="*/ 252827 h 591190"/>
                <a:gd name="connsiteX19" fmla="*/ 1892432 w 2094916"/>
                <a:gd name="connsiteY19" fmla="*/ 337188 h 591190"/>
                <a:gd name="connsiteX20" fmla="*/ 1482811 w 2094916"/>
                <a:gd name="connsiteY20" fmla="*/ 366627 h 591190"/>
                <a:gd name="connsiteX21" fmla="*/ 928522 w 2094916"/>
                <a:gd name="connsiteY21" fmla="*/ 341914 h 591190"/>
                <a:gd name="connsiteX22" fmla="*/ 737875 w 2094916"/>
                <a:gd name="connsiteY22" fmla="*/ 281895 h 591190"/>
                <a:gd name="connsiteX23" fmla="*/ 1030990 w 2094916"/>
                <a:gd name="connsiteY23" fmla="*/ 241836 h 591190"/>
                <a:gd name="connsiteX24" fmla="*/ 1683637 w 2094916"/>
                <a:gd name="connsiteY24" fmla="*/ 259834 h 591190"/>
                <a:gd name="connsiteX25" fmla="*/ 2080780 w 2094916"/>
                <a:gd name="connsiteY25" fmla="*/ 330471 h 591190"/>
                <a:gd name="connsiteX26" fmla="*/ 1945389 w 2094916"/>
                <a:gd name="connsiteY26" fmla="*/ 408965 h 591190"/>
                <a:gd name="connsiteX27" fmla="*/ 1371151 w 2094916"/>
                <a:gd name="connsiteY27" fmla="*/ 443103 h 591190"/>
                <a:gd name="connsiteX28" fmla="*/ 946175 w 2094916"/>
                <a:gd name="connsiteY28" fmla="*/ 408993 h 591190"/>
                <a:gd name="connsiteX29" fmla="*/ 747069 w 2094916"/>
                <a:gd name="connsiteY29" fmla="*/ 354867 h 591190"/>
                <a:gd name="connsiteX30" fmla="*/ 829098 w 2094916"/>
                <a:gd name="connsiteY30" fmla="*/ 319193 h 591190"/>
                <a:gd name="connsiteX31" fmla="*/ 1006690 w 2094916"/>
                <a:gd name="connsiteY31" fmla="*/ 304219 h 591190"/>
                <a:gd name="connsiteX32" fmla="*/ 1378946 w 2094916"/>
                <a:gd name="connsiteY32" fmla="*/ 306898 h 591190"/>
                <a:gd name="connsiteX33" fmla="*/ 1722719 w 2094916"/>
                <a:gd name="connsiteY33" fmla="*/ 331213 h 591190"/>
                <a:gd name="connsiteX34" fmla="*/ 1943744 w 2094916"/>
                <a:gd name="connsiteY34" fmla="*/ 368111 h 591190"/>
                <a:gd name="connsiteX35" fmla="*/ 2073637 w 2094916"/>
                <a:gd name="connsiteY35" fmla="*/ 422346 h 591190"/>
                <a:gd name="connsiteX36" fmla="*/ 1857044 w 2094916"/>
                <a:gd name="connsiteY36" fmla="*/ 500786 h 591190"/>
                <a:gd name="connsiteX37" fmla="*/ 1372217 w 2094916"/>
                <a:gd name="connsiteY37" fmla="*/ 524332 h 591190"/>
                <a:gd name="connsiteX38" fmla="*/ 903809 w 2094916"/>
                <a:gd name="connsiteY38" fmla="*/ 483134 h 591190"/>
                <a:gd name="connsiteX39" fmla="*/ 751997 w 2094916"/>
                <a:gd name="connsiteY39" fmla="*/ 433707 h 591190"/>
                <a:gd name="connsiteX40" fmla="*/ 981811 w 2094916"/>
                <a:gd name="connsiteY40" fmla="*/ 380351 h 591190"/>
                <a:gd name="connsiteX41" fmla="*/ 1624031 w 2094916"/>
                <a:gd name="connsiteY41" fmla="*/ 394871 h 591190"/>
                <a:gd name="connsiteX42" fmla="*/ 1961645 w 2094916"/>
                <a:gd name="connsiteY42" fmla="*/ 428583 h 591190"/>
                <a:gd name="connsiteX43" fmla="*/ 2082996 w 2094916"/>
                <a:gd name="connsiteY43" fmla="*/ 486664 h 591190"/>
                <a:gd name="connsiteX44" fmla="*/ 1982496 w 2094916"/>
                <a:gd name="connsiteY44" fmla="*/ 544718 h 591190"/>
                <a:gd name="connsiteX45" fmla="*/ 1592422 w 2094916"/>
                <a:gd name="connsiteY45" fmla="*/ 588931 h 591190"/>
                <a:gd name="connsiteX46" fmla="*/ 1188466 w 2094916"/>
                <a:gd name="connsiteY46" fmla="*/ 579089 h 591190"/>
                <a:gd name="connsiteX47" fmla="*/ 859963 w 2094916"/>
                <a:gd name="connsiteY47" fmla="*/ 530623 h 591190"/>
                <a:gd name="connsiteX48" fmla="*/ 476617 w 2094916"/>
                <a:gd name="connsiteY48" fmla="*/ 433707 h 591190"/>
                <a:gd name="connsiteX49" fmla="*/ 0 w 2094916"/>
                <a:gd name="connsiteY49" fmla="*/ 292487 h 591190"/>
                <a:gd name="connsiteX0" fmla="*/ 305991 w 1860740"/>
                <a:gd name="connsiteY0" fmla="*/ 6516 h 591190"/>
                <a:gd name="connsiteX1" fmla="*/ 1217846 w 1860740"/>
                <a:gd name="connsiteY1" fmla="*/ 3014 h 591190"/>
                <a:gd name="connsiteX2" fmla="*/ 1691179 w 1860740"/>
                <a:gd name="connsiteY2" fmla="*/ 46547 h 591190"/>
                <a:gd name="connsiteX3" fmla="*/ 1849970 w 1860740"/>
                <a:gd name="connsiteY3" fmla="*/ 135552 h 591190"/>
                <a:gd name="connsiteX4" fmla="*/ 1596922 w 1860740"/>
                <a:gd name="connsiteY4" fmla="*/ 210118 h 591190"/>
                <a:gd name="connsiteX5" fmla="*/ 1163821 w 1860740"/>
                <a:gd name="connsiteY5" fmla="*/ 225833 h 591190"/>
                <a:gd name="connsiteX6" fmla="*/ 542535 w 1860740"/>
                <a:gd name="connsiteY6" fmla="*/ 165389 h 591190"/>
                <a:gd name="connsiteX7" fmla="*/ 662572 w 1860740"/>
                <a:gd name="connsiteY7" fmla="*/ 93982 h 591190"/>
                <a:gd name="connsiteX8" fmla="*/ 1152079 w 1860740"/>
                <a:gd name="connsiteY8" fmla="*/ 69268 h 591190"/>
                <a:gd name="connsiteX9" fmla="*/ 1532390 w 1860740"/>
                <a:gd name="connsiteY9" fmla="*/ 93185 h 591190"/>
                <a:gd name="connsiteX10" fmla="*/ 1774266 w 1860740"/>
                <a:gd name="connsiteY10" fmla="*/ 142612 h 591190"/>
                <a:gd name="connsiteX11" fmla="*/ 1841023 w 1860740"/>
                <a:gd name="connsiteY11" fmla="*/ 216382 h 591190"/>
                <a:gd name="connsiteX12" fmla="*/ 1598155 w 1860740"/>
                <a:gd name="connsiteY12" fmla="*/ 274834 h 591190"/>
                <a:gd name="connsiteX13" fmla="*/ 1209718 w 1860740"/>
                <a:gd name="connsiteY13" fmla="*/ 290550 h 591190"/>
                <a:gd name="connsiteX14" fmla="*/ 683755 w 1860740"/>
                <a:gd name="connsiteY14" fmla="*/ 257979 h 591190"/>
                <a:gd name="connsiteX15" fmla="*/ 517821 w 1860740"/>
                <a:gd name="connsiteY15" fmla="*/ 211285 h 591190"/>
                <a:gd name="connsiteX16" fmla="*/ 895585 w 1860740"/>
                <a:gd name="connsiteY16" fmla="*/ 144206 h 591190"/>
                <a:gd name="connsiteX17" fmla="*/ 1502831 w 1860740"/>
                <a:gd name="connsiteY17" fmla="*/ 151267 h 591190"/>
                <a:gd name="connsiteX18" fmla="*/ 1855964 w 1860740"/>
                <a:gd name="connsiteY18" fmla="*/ 252827 h 591190"/>
                <a:gd name="connsiteX19" fmla="*/ 1658256 w 1860740"/>
                <a:gd name="connsiteY19" fmla="*/ 337188 h 591190"/>
                <a:gd name="connsiteX20" fmla="*/ 1248635 w 1860740"/>
                <a:gd name="connsiteY20" fmla="*/ 366627 h 591190"/>
                <a:gd name="connsiteX21" fmla="*/ 694346 w 1860740"/>
                <a:gd name="connsiteY21" fmla="*/ 341914 h 591190"/>
                <a:gd name="connsiteX22" fmla="*/ 503699 w 1860740"/>
                <a:gd name="connsiteY22" fmla="*/ 281895 h 591190"/>
                <a:gd name="connsiteX23" fmla="*/ 796814 w 1860740"/>
                <a:gd name="connsiteY23" fmla="*/ 241836 h 591190"/>
                <a:gd name="connsiteX24" fmla="*/ 1449461 w 1860740"/>
                <a:gd name="connsiteY24" fmla="*/ 259834 h 591190"/>
                <a:gd name="connsiteX25" fmla="*/ 1846604 w 1860740"/>
                <a:gd name="connsiteY25" fmla="*/ 330471 h 591190"/>
                <a:gd name="connsiteX26" fmla="*/ 1711213 w 1860740"/>
                <a:gd name="connsiteY26" fmla="*/ 408965 h 591190"/>
                <a:gd name="connsiteX27" fmla="*/ 1136975 w 1860740"/>
                <a:gd name="connsiteY27" fmla="*/ 443103 h 591190"/>
                <a:gd name="connsiteX28" fmla="*/ 711999 w 1860740"/>
                <a:gd name="connsiteY28" fmla="*/ 408993 h 591190"/>
                <a:gd name="connsiteX29" fmla="*/ 512893 w 1860740"/>
                <a:gd name="connsiteY29" fmla="*/ 354867 h 591190"/>
                <a:gd name="connsiteX30" fmla="*/ 594922 w 1860740"/>
                <a:gd name="connsiteY30" fmla="*/ 319193 h 591190"/>
                <a:gd name="connsiteX31" fmla="*/ 772514 w 1860740"/>
                <a:gd name="connsiteY31" fmla="*/ 304219 h 591190"/>
                <a:gd name="connsiteX32" fmla="*/ 1144770 w 1860740"/>
                <a:gd name="connsiteY32" fmla="*/ 306898 h 591190"/>
                <a:gd name="connsiteX33" fmla="*/ 1488543 w 1860740"/>
                <a:gd name="connsiteY33" fmla="*/ 331213 h 591190"/>
                <a:gd name="connsiteX34" fmla="*/ 1709568 w 1860740"/>
                <a:gd name="connsiteY34" fmla="*/ 368111 h 591190"/>
                <a:gd name="connsiteX35" fmla="*/ 1839461 w 1860740"/>
                <a:gd name="connsiteY35" fmla="*/ 422346 h 591190"/>
                <a:gd name="connsiteX36" fmla="*/ 1622868 w 1860740"/>
                <a:gd name="connsiteY36" fmla="*/ 500786 h 591190"/>
                <a:gd name="connsiteX37" fmla="*/ 1138041 w 1860740"/>
                <a:gd name="connsiteY37" fmla="*/ 524332 h 591190"/>
                <a:gd name="connsiteX38" fmla="*/ 669633 w 1860740"/>
                <a:gd name="connsiteY38" fmla="*/ 483134 h 591190"/>
                <a:gd name="connsiteX39" fmla="*/ 517821 w 1860740"/>
                <a:gd name="connsiteY39" fmla="*/ 433707 h 591190"/>
                <a:gd name="connsiteX40" fmla="*/ 747635 w 1860740"/>
                <a:gd name="connsiteY40" fmla="*/ 380351 h 591190"/>
                <a:gd name="connsiteX41" fmla="*/ 1389855 w 1860740"/>
                <a:gd name="connsiteY41" fmla="*/ 394871 h 591190"/>
                <a:gd name="connsiteX42" fmla="*/ 1727469 w 1860740"/>
                <a:gd name="connsiteY42" fmla="*/ 428583 h 591190"/>
                <a:gd name="connsiteX43" fmla="*/ 1848820 w 1860740"/>
                <a:gd name="connsiteY43" fmla="*/ 486664 h 591190"/>
                <a:gd name="connsiteX44" fmla="*/ 1748320 w 1860740"/>
                <a:gd name="connsiteY44" fmla="*/ 544718 h 591190"/>
                <a:gd name="connsiteX45" fmla="*/ 1358246 w 1860740"/>
                <a:gd name="connsiteY45" fmla="*/ 588931 h 591190"/>
                <a:gd name="connsiteX46" fmla="*/ 954290 w 1860740"/>
                <a:gd name="connsiteY46" fmla="*/ 579089 h 591190"/>
                <a:gd name="connsiteX47" fmla="*/ 625787 w 1860740"/>
                <a:gd name="connsiteY47" fmla="*/ 530623 h 591190"/>
                <a:gd name="connsiteX48" fmla="*/ 242441 w 1860740"/>
                <a:gd name="connsiteY48" fmla="*/ 433707 h 591190"/>
                <a:gd name="connsiteX49" fmla="*/ 0 w 1860740"/>
                <a:gd name="connsiteY49" fmla="*/ 358058 h 591190"/>
                <a:gd name="connsiteX0" fmla="*/ 63550 w 1618299"/>
                <a:gd name="connsiteY0" fmla="*/ 6516 h 591190"/>
                <a:gd name="connsiteX1" fmla="*/ 975405 w 1618299"/>
                <a:gd name="connsiteY1" fmla="*/ 3014 h 591190"/>
                <a:gd name="connsiteX2" fmla="*/ 1448738 w 1618299"/>
                <a:gd name="connsiteY2" fmla="*/ 46547 h 591190"/>
                <a:gd name="connsiteX3" fmla="*/ 1607529 w 1618299"/>
                <a:gd name="connsiteY3" fmla="*/ 135552 h 591190"/>
                <a:gd name="connsiteX4" fmla="*/ 1354481 w 1618299"/>
                <a:gd name="connsiteY4" fmla="*/ 210118 h 591190"/>
                <a:gd name="connsiteX5" fmla="*/ 921380 w 1618299"/>
                <a:gd name="connsiteY5" fmla="*/ 225833 h 591190"/>
                <a:gd name="connsiteX6" fmla="*/ 300094 w 1618299"/>
                <a:gd name="connsiteY6" fmla="*/ 165389 h 591190"/>
                <a:gd name="connsiteX7" fmla="*/ 420131 w 1618299"/>
                <a:gd name="connsiteY7" fmla="*/ 93982 h 591190"/>
                <a:gd name="connsiteX8" fmla="*/ 909638 w 1618299"/>
                <a:gd name="connsiteY8" fmla="*/ 69268 h 591190"/>
                <a:gd name="connsiteX9" fmla="*/ 1289949 w 1618299"/>
                <a:gd name="connsiteY9" fmla="*/ 93185 h 591190"/>
                <a:gd name="connsiteX10" fmla="*/ 1531825 w 1618299"/>
                <a:gd name="connsiteY10" fmla="*/ 142612 h 591190"/>
                <a:gd name="connsiteX11" fmla="*/ 1598582 w 1618299"/>
                <a:gd name="connsiteY11" fmla="*/ 216382 h 591190"/>
                <a:gd name="connsiteX12" fmla="*/ 1355714 w 1618299"/>
                <a:gd name="connsiteY12" fmla="*/ 274834 h 591190"/>
                <a:gd name="connsiteX13" fmla="*/ 967277 w 1618299"/>
                <a:gd name="connsiteY13" fmla="*/ 290550 h 591190"/>
                <a:gd name="connsiteX14" fmla="*/ 441314 w 1618299"/>
                <a:gd name="connsiteY14" fmla="*/ 257979 h 591190"/>
                <a:gd name="connsiteX15" fmla="*/ 275380 w 1618299"/>
                <a:gd name="connsiteY15" fmla="*/ 211285 h 591190"/>
                <a:gd name="connsiteX16" fmla="*/ 653144 w 1618299"/>
                <a:gd name="connsiteY16" fmla="*/ 144206 h 591190"/>
                <a:gd name="connsiteX17" fmla="*/ 1260390 w 1618299"/>
                <a:gd name="connsiteY17" fmla="*/ 151267 h 591190"/>
                <a:gd name="connsiteX18" fmla="*/ 1613523 w 1618299"/>
                <a:gd name="connsiteY18" fmla="*/ 252827 h 591190"/>
                <a:gd name="connsiteX19" fmla="*/ 1415815 w 1618299"/>
                <a:gd name="connsiteY19" fmla="*/ 337188 h 591190"/>
                <a:gd name="connsiteX20" fmla="*/ 1006194 w 1618299"/>
                <a:gd name="connsiteY20" fmla="*/ 366627 h 591190"/>
                <a:gd name="connsiteX21" fmla="*/ 451905 w 1618299"/>
                <a:gd name="connsiteY21" fmla="*/ 341914 h 591190"/>
                <a:gd name="connsiteX22" fmla="*/ 261258 w 1618299"/>
                <a:gd name="connsiteY22" fmla="*/ 281895 h 591190"/>
                <a:gd name="connsiteX23" fmla="*/ 554373 w 1618299"/>
                <a:gd name="connsiteY23" fmla="*/ 241836 h 591190"/>
                <a:gd name="connsiteX24" fmla="*/ 1207020 w 1618299"/>
                <a:gd name="connsiteY24" fmla="*/ 259834 h 591190"/>
                <a:gd name="connsiteX25" fmla="*/ 1604163 w 1618299"/>
                <a:gd name="connsiteY25" fmla="*/ 330471 h 591190"/>
                <a:gd name="connsiteX26" fmla="*/ 1468772 w 1618299"/>
                <a:gd name="connsiteY26" fmla="*/ 408965 h 591190"/>
                <a:gd name="connsiteX27" fmla="*/ 894534 w 1618299"/>
                <a:gd name="connsiteY27" fmla="*/ 443103 h 591190"/>
                <a:gd name="connsiteX28" fmla="*/ 469558 w 1618299"/>
                <a:gd name="connsiteY28" fmla="*/ 408993 h 591190"/>
                <a:gd name="connsiteX29" fmla="*/ 270452 w 1618299"/>
                <a:gd name="connsiteY29" fmla="*/ 354867 h 591190"/>
                <a:gd name="connsiteX30" fmla="*/ 352481 w 1618299"/>
                <a:gd name="connsiteY30" fmla="*/ 319193 h 591190"/>
                <a:gd name="connsiteX31" fmla="*/ 530073 w 1618299"/>
                <a:gd name="connsiteY31" fmla="*/ 304219 h 591190"/>
                <a:gd name="connsiteX32" fmla="*/ 902329 w 1618299"/>
                <a:gd name="connsiteY32" fmla="*/ 306898 h 591190"/>
                <a:gd name="connsiteX33" fmla="*/ 1246102 w 1618299"/>
                <a:gd name="connsiteY33" fmla="*/ 331213 h 591190"/>
                <a:gd name="connsiteX34" fmla="*/ 1467127 w 1618299"/>
                <a:gd name="connsiteY34" fmla="*/ 368111 h 591190"/>
                <a:gd name="connsiteX35" fmla="*/ 1597020 w 1618299"/>
                <a:gd name="connsiteY35" fmla="*/ 422346 h 591190"/>
                <a:gd name="connsiteX36" fmla="*/ 1380427 w 1618299"/>
                <a:gd name="connsiteY36" fmla="*/ 500786 h 591190"/>
                <a:gd name="connsiteX37" fmla="*/ 895600 w 1618299"/>
                <a:gd name="connsiteY37" fmla="*/ 524332 h 591190"/>
                <a:gd name="connsiteX38" fmla="*/ 427192 w 1618299"/>
                <a:gd name="connsiteY38" fmla="*/ 483134 h 591190"/>
                <a:gd name="connsiteX39" fmla="*/ 275380 w 1618299"/>
                <a:gd name="connsiteY39" fmla="*/ 433707 h 591190"/>
                <a:gd name="connsiteX40" fmla="*/ 505194 w 1618299"/>
                <a:gd name="connsiteY40" fmla="*/ 380351 h 591190"/>
                <a:gd name="connsiteX41" fmla="*/ 1147414 w 1618299"/>
                <a:gd name="connsiteY41" fmla="*/ 394871 h 591190"/>
                <a:gd name="connsiteX42" fmla="*/ 1485028 w 1618299"/>
                <a:gd name="connsiteY42" fmla="*/ 428583 h 591190"/>
                <a:gd name="connsiteX43" fmla="*/ 1606379 w 1618299"/>
                <a:gd name="connsiteY43" fmla="*/ 486664 h 591190"/>
                <a:gd name="connsiteX44" fmla="*/ 1505879 w 1618299"/>
                <a:gd name="connsiteY44" fmla="*/ 544718 h 591190"/>
                <a:gd name="connsiteX45" fmla="*/ 1115805 w 1618299"/>
                <a:gd name="connsiteY45" fmla="*/ 588931 h 591190"/>
                <a:gd name="connsiteX46" fmla="*/ 711849 w 1618299"/>
                <a:gd name="connsiteY46" fmla="*/ 579089 h 591190"/>
                <a:gd name="connsiteX47" fmla="*/ 383346 w 1618299"/>
                <a:gd name="connsiteY47" fmla="*/ 530623 h 591190"/>
                <a:gd name="connsiteX48" fmla="*/ 0 w 1618299"/>
                <a:gd name="connsiteY48" fmla="*/ 433707 h 591190"/>
                <a:gd name="connsiteX0" fmla="*/ 63550 w 1618299"/>
                <a:gd name="connsiteY0" fmla="*/ 6516 h 591017"/>
                <a:gd name="connsiteX1" fmla="*/ 975405 w 1618299"/>
                <a:gd name="connsiteY1" fmla="*/ 3014 h 591017"/>
                <a:gd name="connsiteX2" fmla="*/ 1448738 w 1618299"/>
                <a:gd name="connsiteY2" fmla="*/ 46547 h 591017"/>
                <a:gd name="connsiteX3" fmla="*/ 1607529 w 1618299"/>
                <a:gd name="connsiteY3" fmla="*/ 135552 h 591017"/>
                <a:gd name="connsiteX4" fmla="*/ 1354481 w 1618299"/>
                <a:gd name="connsiteY4" fmla="*/ 210118 h 591017"/>
                <a:gd name="connsiteX5" fmla="*/ 921380 w 1618299"/>
                <a:gd name="connsiteY5" fmla="*/ 225833 h 591017"/>
                <a:gd name="connsiteX6" fmla="*/ 300094 w 1618299"/>
                <a:gd name="connsiteY6" fmla="*/ 165389 h 591017"/>
                <a:gd name="connsiteX7" fmla="*/ 420131 w 1618299"/>
                <a:gd name="connsiteY7" fmla="*/ 93982 h 591017"/>
                <a:gd name="connsiteX8" fmla="*/ 909638 w 1618299"/>
                <a:gd name="connsiteY8" fmla="*/ 69268 h 591017"/>
                <a:gd name="connsiteX9" fmla="*/ 1289949 w 1618299"/>
                <a:gd name="connsiteY9" fmla="*/ 93185 h 591017"/>
                <a:gd name="connsiteX10" fmla="*/ 1531825 w 1618299"/>
                <a:gd name="connsiteY10" fmla="*/ 142612 h 591017"/>
                <a:gd name="connsiteX11" fmla="*/ 1598582 w 1618299"/>
                <a:gd name="connsiteY11" fmla="*/ 216382 h 591017"/>
                <a:gd name="connsiteX12" fmla="*/ 1355714 w 1618299"/>
                <a:gd name="connsiteY12" fmla="*/ 274834 h 591017"/>
                <a:gd name="connsiteX13" fmla="*/ 967277 w 1618299"/>
                <a:gd name="connsiteY13" fmla="*/ 290550 h 591017"/>
                <a:gd name="connsiteX14" fmla="*/ 441314 w 1618299"/>
                <a:gd name="connsiteY14" fmla="*/ 257979 h 591017"/>
                <a:gd name="connsiteX15" fmla="*/ 275380 w 1618299"/>
                <a:gd name="connsiteY15" fmla="*/ 211285 h 591017"/>
                <a:gd name="connsiteX16" fmla="*/ 653144 w 1618299"/>
                <a:gd name="connsiteY16" fmla="*/ 144206 h 591017"/>
                <a:gd name="connsiteX17" fmla="*/ 1260390 w 1618299"/>
                <a:gd name="connsiteY17" fmla="*/ 151267 h 591017"/>
                <a:gd name="connsiteX18" fmla="*/ 1613523 w 1618299"/>
                <a:gd name="connsiteY18" fmla="*/ 252827 h 591017"/>
                <a:gd name="connsiteX19" fmla="*/ 1415815 w 1618299"/>
                <a:gd name="connsiteY19" fmla="*/ 337188 h 591017"/>
                <a:gd name="connsiteX20" fmla="*/ 1006194 w 1618299"/>
                <a:gd name="connsiteY20" fmla="*/ 366627 h 591017"/>
                <a:gd name="connsiteX21" fmla="*/ 451905 w 1618299"/>
                <a:gd name="connsiteY21" fmla="*/ 341914 h 591017"/>
                <a:gd name="connsiteX22" fmla="*/ 261258 w 1618299"/>
                <a:gd name="connsiteY22" fmla="*/ 281895 h 591017"/>
                <a:gd name="connsiteX23" fmla="*/ 554373 w 1618299"/>
                <a:gd name="connsiteY23" fmla="*/ 241836 h 591017"/>
                <a:gd name="connsiteX24" fmla="*/ 1207020 w 1618299"/>
                <a:gd name="connsiteY24" fmla="*/ 259834 h 591017"/>
                <a:gd name="connsiteX25" fmla="*/ 1604163 w 1618299"/>
                <a:gd name="connsiteY25" fmla="*/ 330471 h 591017"/>
                <a:gd name="connsiteX26" fmla="*/ 1468772 w 1618299"/>
                <a:gd name="connsiteY26" fmla="*/ 408965 h 591017"/>
                <a:gd name="connsiteX27" fmla="*/ 894534 w 1618299"/>
                <a:gd name="connsiteY27" fmla="*/ 443103 h 591017"/>
                <a:gd name="connsiteX28" fmla="*/ 469558 w 1618299"/>
                <a:gd name="connsiteY28" fmla="*/ 408993 h 591017"/>
                <a:gd name="connsiteX29" fmla="*/ 270452 w 1618299"/>
                <a:gd name="connsiteY29" fmla="*/ 354867 h 591017"/>
                <a:gd name="connsiteX30" fmla="*/ 352481 w 1618299"/>
                <a:gd name="connsiteY30" fmla="*/ 319193 h 591017"/>
                <a:gd name="connsiteX31" fmla="*/ 530073 w 1618299"/>
                <a:gd name="connsiteY31" fmla="*/ 304219 h 591017"/>
                <a:gd name="connsiteX32" fmla="*/ 902329 w 1618299"/>
                <a:gd name="connsiteY32" fmla="*/ 306898 h 591017"/>
                <a:gd name="connsiteX33" fmla="*/ 1246102 w 1618299"/>
                <a:gd name="connsiteY33" fmla="*/ 331213 h 591017"/>
                <a:gd name="connsiteX34" fmla="*/ 1467127 w 1618299"/>
                <a:gd name="connsiteY34" fmla="*/ 368111 h 591017"/>
                <a:gd name="connsiteX35" fmla="*/ 1597020 w 1618299"/>
                <a:gd name="connsiteY35" fmla="*/ 422346 h 591017"/>
                <a:gd name="connsiteX36" fmla="*/ 1380427 w 1618299"/>
                <a:gd name="connsiteY36" fmla="*/ 500786 h 591017"/>
                <a:gd name="connsiteX37" fmla="*/ 895600 w 1618299"/>
                <a:gd name="connsiteY37" fmla="*/ 524332 h 591017"/>
                <a:gd name="connsiteX38" fmla="*/ 427192 w 1618299"/>
                <a:gd name="connsiteY38" fmla="*/ 483134 h 591017"/>
                <a:gd name="connsiteX39" fmla="*/ 275380 w 1618299"/>
                <a:gd name="connsiteY39" fmla="*/ 433707 h 591017"/>
                <a:gd name="connsiteX40" fmla="*/ 505194 w 1618299"/>
                <a:gd name="connsiteY40" fmla="*/ 380351 h 591017"/>
                <a:gd name="connsiteX41" fmla="*/ 1147414 w 1618299"/>
                <a:gd name="connsiteY41" fmla="*/ 394871 h 591017"/>
                <a:gd name="connsiteX42" fmla="*/ 1485028 w 1618299"/>
                <a:gd name="connsiteY42" fmla="*/ 428583 h 591017"/>
                <a:gd name="connsiteX43" fmla="*/ 1606379 w 1618299"/>
                <a:gd name="connsiteY43" fmla="*/ 486664 h 591017"/>
                <a:gd name="connsiteX44" fmla="*/ 1505879 w 1618299"/>
                <a:gd name="connsiteY44" fmla="*/ 544718 h 591017"/>
                <a:gd name="connsiteX45" fmla="*/ 1115805 w 1618299"/>
                <a:gd name="connsiteY45" fmla="*/ 588931 h 591017"/>
                <a:gd name="connsiteX46" fmla="*/ 711849 w 1618299"/>
                <a:gd name="connsiteY46" fmla="*/ 579089 h 591017"/>
                <a:gd name="connsiteX47" fmla="*/ 396049 w 1618299"/>
                <a:gd name="connsiteY47" fmla="*/ 537412 h 591017"/>
                <a:gd name="connsiteX48" fmla="*/ 0 w 1618299"/>
                <a:gd name="connsiteY48" fmla="*/ 433707 h 591017"/>
                <a:gd name="connsiteX0" fmla="*/ 0 w 1554749"/>
                <a:gd name="connsiteY0" fmla="*/ 6516 h 591017"/>
                <a:gd name="connsiteX1" fmla="*/ 911855 w 1554749"/>
                <a:gd name="connsiteY1" fmla="*/ 3014 h 591017"/>
                <a:gd name="connsiteX2" fmla="*/ 1385188 w 1554749"/>
                <a:gd name="connsiteY2" fmla="*/ 46547 h 591017"/>
                <a:gd name="connsiteX3" fmla="*/ 1543979 w 1554749"/>
                <a:gd name="connsiteY3" fmla="*/ 135552 h 591017"/>
                <a:gd name="connsiteX4" fmla="*/ 1290931 w 1554749"/>
                <a:gd name="connsiteY4" fmla="*/ 210118 h 591017"/>
                <a:gd name="connsiteX5" fmla="*/ 857830 w 1554749"/>
                <a:gd name="connsiteY5" fmla="*/ 225833 h 591017"/>
                <a:gd name="connsiteX6" fmla="*/ 236544 w 1554749"/>
                <a:gd name="connsiteY6" fmla="*/ 165389 h 591017"/>
                <a:gd name="connsiteX7" fmla="*/ 356581 w 1554749"/>
                <a:gd name="connsiteY7" fmla="*/ 93982 h 591017"/>
                <a:gd name="connsiteX8" fmla="*/ 846088 w 1554749"/>
                <a:gd name="connsiteY8" fmla="*/ 69268 h 591017"/>
                <a:gd name="connsiteX9" fmla="*/ 1226399 w 1554749"/>
                <a:gd name="connsiteY9" fmla="*/ 93185 h 591017"/>
                <a:gd name="connsiteX10" fmla="*/ 1468275 w 1554749"/>
                <a:gd name="connsiteY10" fmla="*/ 142612 h 591017"/>
                <a:gd name="connsiteX11" fmla="*/ 1535032 w 1554749"/>
                <a:gd name="connsiteY11" fmla="*/ 216382 h 591017"/>
                <a:gd name="connsiteX12" fmla="*/ 1292164 w 1554749"/>
                <a:gd name="connsiteY12" fmla="*/ 274834 h 591017"/>
                <a:gd name="connsiteX13" fmla="*/ 903727 w 1554749"/>
                <a:gd name="connsiteY13" fmla="*/ 290550 h 591017"/>
                <a:gd name="connsiteX14" fmla="*/ 377764 w 1554749"/>
                <a:gd name="connsiteY14" fmla="*/ 257979 h 591017"/>
                <a:gd name="connsiteX15" fmla="*/ 211830 w 1554749"/>
                <a:gd name="connsiteY15" fmla="*/ 211285 h 591017"/>
                <a:gd name="connsiteX16" fmla="*/ 589594 w 1554749"/>
                <a:gd name="connsiteY16" fmla="*/ 144206 h 591017"/>
                <a:gd name="connsiteX17" fmla="*/ 1196840 w 1554749"/>
                <a:gd name="connsiteY17" fmla="*/ 151267 h 591017"/>
                <a:gd name="connsiteX18" fmla="*/ 1549973 w 1554749"/>
                <a:gd name="connsiteY18" fmla="*/ 252827 h 591017"/>
                <a:gd name="connsiteX19" fmla="*/ 1352265 w 1554749"/>
                <a:gd name="connsiteY19" fmla="*/ 337188 h 591017"/>
                <a:gd name="connsiteX20" fmla="*/ 942644 w 1554749"/>
                <a:gd name="connsiteY20" fmla="*/ 366627 h 591017"/>
                <a:gd name="connsiteX21" fmla="*/ 388355 w 1554749"/>
                <a:gd name="connsiteY21" fmla="*/ 341914 h 591017"/>
                <a:gd name="connsiteX22" fmla="*/ 197708 w 1554749"/>
                <a:gd name="connsiteY22" fmla="*/ 281895 h 591017"/>
                <a:gd name="connsiteX23" fmla="*/ 490823 w 1554749"/>
                <a:gd name="connsiteY23" fmla="*/ 241836 h 591017"/>
                <a:gd name="connsiteX24" fmla="*/ 1143470 w 1554749"/>
                <a:gd name="connsiteY24" fmla="*/ 259834 h 591017"/>
                <a:gd name="connsiteX25" fmla="*/ 1540613 w 1554749"/>
                <a:gd name="connsiteY25" fmla="*/ 330471 h 591017"/>
                <a:gd name="connsiteX26" fmla="*/ 1405222 w 1554749"/>
                <a:gd name="connsiteY26" fmla="*/ 408965 h 591017"/>
                <a:gd name="connsiteX27" fmla="*/ 830984 w 1554749"/>
                <a:gd name="connsiteY27" fmla="*/ 443103 h 591017"/>
                <a:gd name="connsiteX28" fmla="*/ 406008 w 1554749"/>
                <a:gd name="connsiteY28" fmla="*/ 408993 h 591017"/>
                <a:gd name="connsiteX29" fmla="*/ 206902 w 1554749"/>
                <a:gd name="connsiteY29" fmla="*/ 354867 h 591017"/>
                <a:gd name="connsiteX30" fmla="*/ 288931 w 1554749"/>
                <a:gd name="connsiteY30" fmla="*/ 319193 h 591017"/>
                <a:gd name="connsiteX31" fmla="*/ 466523 w 1554749"/>
                <a:gd name="connsiteY31" fmla="*/ 304219 h 591017"/>
                <a:gd name="connsiteX32" fmla="*/ 838779 w 1554749"/>
                <a:gd name="connsiteY32" fmla="*/ 306898 h 591017"/>
                <a:gd name="connsiteX33" fmla="*/ 1182552 w 1554749"/>
                <a:gd name="connsiteY33" fmla="*/ 331213 h 591017"/>
                <a:gd name="connsiteX34" fmla="*/ 1403577 w 1554749"/>
                <a:gd name="connsiteY34" fmla="*/ 368111 h 591017"/>
                <a:gd name="connsiteX35" fmla="*/ 1533470 w 1554749"/>
                <a:gd name="connsiteY35" fmla="*/ 422346 h 591017"/>
                <a:gd name="connsiteX36" fmla="*/ 1316877 w 1554749"/>
                <a:gd name="connsiteY36" fmla="*/ 500786 h 591017"/>
                <a:gd name="connsiteX37" fmla="*/ 832050 w 1554749"/>
                <a:gd name="connsiteY37" fmla="*/ 524332 h 591017"/>
                <a:gd name="connsiteX38" fmla="*/ 363642 w 1554749"/>
                <a:gd name="connsiteY38" fmla="*/ 483134 h 591017"/>
                <a:gd name="connsiteX39" fmla="*/ 211830 w 1554749"/>
                <a:gd name="connsiteY39" fmla="*/ 433707 h 591017"/>
                <a:gd name="connsiteX40" fmla="*/ 441644 w 1554749"/>
                <a:gd name="connsiteY40" fmla="*/ 380351 h 591017"/>
                <a:gd name="connsiteX41" fmla="*/ 1083864 w 1554749"/>
                <a:gd name="connsiteY41" fmla="*/ 394871 h 591017"/>
                <a:gd name="connsiteX42" fmla="*/ 1421478 w 1554749"/>
                <a:gd name="connsiteY42" fmla="*/ 428583 h 591017"/>
                <a:gd name="connsiteX43" fmla="*/ 1542829 w 1554749"/>
                <a:gd name="connsiteY43" fmla="*/ 486664 h 591017"/>
                <a:gd name="connsiteX44" fmla="*/ 1442329 w 1554749"/>
                <a:gd name="connsiteY44" fmla="*/ 544718 h 591017"/>
                <a:gd name="connsiteX45" fmla="*/ 1052255 w 1554749"/>
                <a:gd name="connsiteY45" fmla="*/ 588931 h 591017"/>
                <a:gd name="connsiteX46" fmla="*/ 648299 w 1554749"/>
                <a:gd name="connsiteY46" fmla="*/ 579089 h 591017"/>
                <a:gd name="connsiteX47" fmla="*/ 332499 w 1554749"/>
                <a:gd name="connsiteY47" fmla="*/ 537412 h 591017"/>
                <a:gd name="connsiteX48" fmla="*/ 69803 w 1554749"/>
                <a:gd name="connsiteY48" fmla="*/ 450679 h 591017"/>
                <a:gd name="connsiteX0" fmla="*/ 0 w 1554749"/>
                <a:gd name="connsiteY0" fmla="*/ 6516 h 591017"/>
                <a:gd name="connsiteX1" fmla="*/ 911855 w 1554749"/>
                <a:gd name="connsiteY1" fmla="*/ 3014 h 591017"/>
                <a:gd name="connsiteX2" fmla="*/ 1385188 w 1554749"/>
                <a:gd name="connsiteY2" fmla="*/ 46547 h 591017"/>
                <a:gd name="connsiteX3" fmla="*/ 1543979 w 1554749"/>
                <a:gd name="connsiteY3" fmla="*/ 135552 h 591017"/>
                <a:gd name="connsiteX4" fmla="*/ 1290931 w 1554749"/>
                <a:gd name="connsiteY4" fmla="*/ 210118 h 591017"/>
                <a:gd name="connsiteX5" fmla="*/ 857830 w 1554749"/>
                <a:gd name="connsiteY5" fmla="*/ 225833 h 591017"/>
                <a:gd name="connsiteX6" fmla="*/ 236544 w 1554749"/>
                <a:gd name="connsiteY6" fmla="*/ 165389 h 591017"/>
                <a:gd name="connsiteX7" fmla="*/ 356581 w 1554749"/>
                <a:gd name="connsiteY7" fmla="*/ 93982 h 591017"/>
                <a:gd name="connsiteX8" fmla="*/ 846088 w 1554749"/>
                <a:gd name="connsiteY8" fmla="*/ 69268 h 591017"/>
                <a:gd name="connsiteX9" fmla="*/ 1226399 w 1554749"/>
                <a:gd name="connsiteY9" fmla="*/ 93185 h 591017"/>
                <a:gd name="connsiteX10" fmla="*/ 1468275 w 1554749"/>
                <a:gd name="connsiteY10" fmla="*/ 142612 h 591017"/>
                <a:gd name="connsiteX11" fmla="*/ 1535032 w 1554749"/>
                <a:gd name="connsiteY11" fmla="*/ 216382 h 591017"/>
                <a:gd name="connsiteX12" fmla="*/ 1292164 w 1554749"/>
                <a:gd name="connsiteY12" fmla="*/ 274834 h 591017"/>
                <a:gd name="connsiteX13" fmla="*/ 903727 w 1554749"/>
                <a:gd name="connsiteY13" fmla="*/ 290550 h 591017"/>
                <a:gd name="connsiteX14" fmla="*/ 377764 w 1554749"/>
                <a:gd name="connsiteY14" fmla="*/ 257979 h 591017"/>
                <a:gd name="connsiteX15" fmla="*/ 211830 w 1554749"/>
                <a:gd name="connsiteY15" fmla="*/ 211285 h 591017"/>
                <a:gd name="connsiteX16" fmla="*/ 589594 w 1554749"/>
                <a:gd name="connsiteY16" fmla="*/ 144206 h 591017"/>
                <a:gd name="connsiteX17" fmla="*/ 1196840 w 1554749"/>
                <a:gd name="connsiteY17" fmla="*/ 151267 h 591017"/>
                <a:gd name="connsiteX18" fmla="*/ 1549973 w 1554749"/>
                <a:gd name="connsiteY18" fmla="*/ 252827 h 591017"/>
                <a:gd name="connsiteX19" fmla="*/ 1352265 w 1554749"/>
                <a:gd name="connsiteY19" fmla="*/ 337188 h 591017"/>
                <a:gd name="connsiteX20" fmla="*/ 942644 w 1554749"/>
                <a:gd name="connsiteY20" fmla="*/ 366627 h 591017"/>
                <a:gd name="connsiteX21" fmla="*/ 388355 w 1554749"/>
                <a:gd name="connsiteY21" fmla="*/ 341914 h 591017"/>
                <a:gd name="connsiteX22" fmla="*/ 197708 w 1554749"/>
                <a:gd name="connsiteY22" fmla="*/ 281895 h 591017"/>
                <a:gd name="connsiteX23" fmla="*/ 490823 w 1554749"/>
                <a:gd name="connsiteY23" fmla="*/ 241836 h 591017"/>
                <a:gd name="connsiteX24" fmla="*/ 1143470 w 1554749"/>
                <a:gd name="connsiteY24" fmla="*/ 259834 h 591017"/>
                <a:gd name="connsiteX25" fmla="*/ 1540613 w 1554749"/>
                <a:gd name="connsiteY25" fmla="*/ 330471 h 591017"/>
                <a:gd name="connsiteX26" fmla="*/ 1405222 w 1554749"/>
                <a:gd name="connsiteY26" fmla="*/ 408965 h 591017"/>
                <a:gd name="connsiteX27" fmla="*/ 830984 w 1554749"/>
                <a:gd name="connsiteY27" fmla="*/ 443103 h 591017"/>
                <a:gd name="connsiteX28" fmla="*/ 406008 w 1554749"/>
                <a:gd name="connsiteY28" fmla="*/ 408993 h 591017"/>
                <a:gd name="connsiteX29" fmla="*/ 206902 w 1554749"/>
                <a:gd name="connsiteY29" fmla="*/ 354867 h 591017"/>
                <a:gd name="connsiteX30" fmla="*/ 288931 w 1554749"/>
                <a:gd name="connsiteY30" fmla="*/ 319193 h 591017"/>
                <a:gd name="connsiteX31" fmla="*/ 466523 w 1554749"/>
                <a:gd name="connsiteY31" fmla="*/ 304219 h 591017"/>
                <a:gd name="connsiteX32" fmla="*/ 838779 w 1554749"/>
                <a:gd name="connsiteY32" fmla="*/ 306898 h 591017"/>
                <a:gd name="connsiteX33" fmla="*/ 1182552 w 1554749"/>
                <a:gd name="connsiteY33" fmla="*/ 331213 h 591017"/>
                <a:gd name="connsiteX34" fmla="*/ 1403577 w 1554749"/>
                <a:gd name="connsiteY34" fmla="*/ 368111 h 591017"/>
                <a:gd name="connsiteX35" fmla="*/ 1533470 w 1554749"/>
                <a:gd name="connsiteY35" fmla="*/ 422346 h 591017"/>
                <a:gd name="connsiteX36" fmla="*/ 1316877 w 1554749"/>
                <a:gd name="connsiteY36" fmla="*/ 500786 h 591017"/>
                <a:gd name="connsiteX37" fmla="*/ 832050 w 1554749"/>
                <a:gd name="connsiteY37" fmla="*/ 524332 h 591017"/>
                <a:gd name="connsiteX38" fmla="*/ 363642 w 1554749"/>
                <a:gd name="connsiteY38" fmla="*/ 483134 h 591017"/>
                <a:gd name="connsiteX39" fmla="*/ 211830 w 1554749"/>
                <a:gd name="connsiteY39" fmla="*/ 433707 h 591017"/>
                <a:gd name="connsiteX40" fmla="*/ 441644 w 1554749"/>
                <a:gd name="connsiteY40" fmla="*/ 380351 h 591017"/>
                <a:gd name="connsiteX41" fmla="*/ 1083864 w 1554749"/>
                <a:gd name="connsiteY41" fmla="*/ 394871 h 591017"/>
                <a:gd name="connsiteX42" fmla="*/ 1421478 w 1554749"/>
                <a:gd name="connsiteY42" fmla="*/ 428583 h 591017"/>
                <a:gd name="connsiteX43" fmla="*/ 1542829 w 1554749"/>
                <a:gd name="connsiteY43" fmla="*/ 486664 h 591017"/>
                <a:gd name="connsiteX44" fmla="*/ 1442329 w 1554749"/>
                <a:gd name="connsiteY44" fmla="*/ 544718 h 591017"/>
                <a:gd name="connsiteX45" fmla="*/ 1052255 w 1554749"/>
                <a:gd name="connsiteY45" fmla="*/ 588931 h 591017"/>
                <a:gd name="connsiteX46" fmla="*/ 648299 w 1554749"/>
                <a:gd name="connsiteY46" fmla="*/ 579089 h 591017"/>
                <a:gd name="connsiteX47" fmla="*/ 332499 w 1554749"/>
                <a:gd name="connsiteY47" fmla="*/ 537412 h 591017"/>
                <a:gd name="connsiteX48" fmla="*/ 69803 w 1554749"/>
                <a:gd name="connsiteY48" fmla="*/ 450679 h 591017"/>
                <a:gd name="connsiteX0" fmla="*/ 0 w 1554749"/>
                <a:gd name="connsiteY0" fmla="*/ 6516 h 591017"/>
                <a:gd name="connsiteX1" fmla="*/ 911855 w 1554749"/>
                <a:gd name="connsiteY1" fmla="*/ 3014 h 591017"/>
                <a:gd name="connsiteX2" fmla="*/ 1385188 w 1554749"/>
                <a:gd name="connsiteY2" fmla="*/ 46547 h 591017"/>
                <a:gd name="connsiteX3" fmla="*/ 1543979 w 1554749"/>
                <a:gd name="connsiteY3" fmla="*/ 135552 h 591017"/>
                <a:gd name="connsiteX4" fmla="*/ 1290931 w 1554749"/>
                <a:gd name="connsiteY4" fmla="*/ 210118 h 591017"/>
                <a:gd name="connsiteX5" fmla="*/ 857830 w 1554749"/>
                <a:gd name="connsiteY5" fmla="*/ 225833 h 591017"/>
                <a:gd name="connsiteX6" fmla="*/ 236544 w 1554749"/>
                <a:gd name="connsiteY6" fmla="*/ 165389 h 591017"/>
                <a:gd name="connsiteX7" fmla="*/ 356581 w 1554749"/>
                <a:gd name="connsiteY7" fmla="*/ 93982 h 591017"/>
                <a:gd name="connsiteX8" fmla="*/ 846088 w 1554749"/>
                <a:gd name="connsiteY8" fmla="*/ 69268 h 591017"/>
                <a:gd name="connsiteX9" fmla="*/ 1226399 w 1554749"/>
                <a:gd name="connsiteY9" fmla="*/ 93185 h 591017"/>
                <a:gd name="connsiteX10" fmla="*/ 1468275 w 1554749"/>
                <a:gd name="connsiteY10" fmla="*/ 142612 h 591017"/>
                <a:gd name="connsiteX11" fmla="*/ 1535032 w 1554749"/>
                <a:gd name="connsiteY11" fmla="*/ 216382 h 591017"/>
                <a:gd name="connsiteX12" fmla="*/ 1292164 w 1554749"/>
                <a:gd name="connsiteY12" fmla="*/ 274834 h 591017"/>
                <a:gd name="connsiteX13" fmla="*/ 903727 w 1554749"/>
                <a:gd name="connsiteY13" fmla="*/ 290550 h 591017"/>
                <a:gd name="connsiteX14" fmla="*/ 377764 w 1554749"/>
                <a:gd name="connsiteY14" fmla="*/ 257979 h 591017"/>
                <a:gd name="connsiteX15" fmla="*/ 211830 w 1554749"/>
                <a:gd name="connsiteY15" fmla="*/ 211285 h 591017"/>
                <a:gd name="connsiteX16" fmla="*/ 589594 w 1554749"/>
                <a:gd name="connsiteY16" fmla="*/ 144206 h 591017"/>
                <a:gd name="connsiteX17" fmla="*/ 1196840 w 1554749"/>
                <a:gd name="connsiteY17" fmla="*/ 151267 h 591017"/>
                <a:gd name="connsiteX18" fmla="*/ 1549973 w 1554749"/>
                <a:gd name="connsiteY18" fmla="*/ 252827 h 591017"/>
                <a:gd name="connsiteX19" fmla="*/ 1352265 w 1554749"/>
                <a:gd name="connsiteY19" fmla="*/ 337188 h 591017"/>
                <a:gd name="connsiteX20" fmla="*/ 942644 w 1554749"/>
                <a:gd name="connsiteY20" fmla="*/ 366627 h 591017"/>
                <a:gd name="connsiteX21" fmla="*/ 388355 w 1554749"/>
                <a:gd name="connsiteY21" fmla="*/ 341914 h 591017"/>
                <a:gd name="connsiteX22" fmla="*/ 197708 w 1554749"/>
                <a:gd name="connsiteY22" fmla="*/ 281895 h 591017"/>
                <a:gd name="connsiteX23" fmla="*/ 490823 w 1554749"/>
                <a:gd name="connsiteY23" fmla="*/ 241836 h 591017"/>
                <a:gd name="connsiteX24" fmla="*/ 1143470 w 1554749"/>
                <a:gd name="connsiteY24" fmla="*/ 259834 h 591017"/>
                <a:gd name="connsiteX25" fmla="*/ 1540613 w 1554749"/>
                <a:gd name="connsiteY25" fmla="*/ 330471 h 591017"/>
                <a:gd name="connsiteX26" fmla="*/ 1405222 w 1554749"/>
                <a:gd name="connsiteY26" fmla="*/ 408965 h 591017"/>
                <a:gd name="connsiteX27" fmla="*/ 830984 w 1554749"/>
                <a:gd name="connsiteY27" fmla="*/ 443103 h 591017"/>
                <a:gd name="connsiteX28" fmla="*/ 406008 w 1554749"/>
                <a:gd name="connsiteY28" fmla="*/ 408993 h 591017"/>
                <a:gd name="connsiteX29" fmla="*/ 206902 w 1554749"/>
                <a:gd name="connsiteY29" fmla="*/ 354867 h 591017"/>
                <a:gd name="connsiteX30" fmla="*/ 288931 w 1554749"/>
                <a:gd name="connsiteY30" fmla="*/ 319193 h 591017"/>
                <a:gd name="connsiteX31" fmla="*/ 466523 w 1554749"/>
                <a:gd name="connsiteY31" fmla="*/ 304219 h 591017"/>
                <a:gd name="connsiteX32" fmla="*/ 838779 w 1554749"/>
                <a:gd name="connsiteY32" fmla="*/ 306898 h 591017"/>
                <a:gd name="connsiteX33" fmla="*/ 1182552 w 1554749"/>
                <a:gd name="connsiteY33" fmla="*/ 331213 h 591017"/>
                <a:gd name="connsiteX34" fmla="*/ 1403577 w 1554749"/>
                <a:gd name="connsiteY34" fmla="*/ 368111 h 591017"/>
                <a:gd name="connsiteX35" fmla="*/ 1533470 w 1554749"/>
                <a:gd name="connsiteY35" fmla="*/ 422346 h 591017"/>
                <a:gd name="connsiteX36" fmla="*/ 1316877 w 1554749"/>
                <a:gd name="connsiteY36" fmla="*/ 500786 h 591017"/>
                <a:gd name="connsiteX37" fmla="*/ 832050 w 1554749"/>
                <a:gd name="connsiteY37" fmla="*/ 524332 h 591017"/>
                <a:gd name="connsiteX38" fmla="*/ 363642 w 1554749"/>
                <a:gd name="connsiteY38" fmla="*/ 483134 h 591017"/>
                <a:gd name="connsiteX39" fmla="*/ 211830 w 1554749"/>
                <a:gd name="connsiteY39" fmla="*/ 433707 h 591017"/>
                <a:gd name="connsiteX40" fmla="*/ 441644 w 1554749"/>
                <a:gd name="connsiteY40" fmla="*/ 380351 h 591017"/>
                <a:gd name="connsiteX41" fmla="*/ 1083864 w 1554749"/>
                <a:gd name="connsiteY41" fmla="*/ 394871 h 591017"/>
                <a:gd name="connsiteX42" fmla="*/ 1421478 w 1554749"/>
                <a:gd name="connsiteY42" fmla="*/ 428583 h 591017"/>
                <a:gd name="connsiteX43" fmla="*/ 1542829 w 1554749"/>
                <a:gd name="connsiteY43" fmla="*/ 486664 h 591017"/>
                <a:gd name="connsiteX44" fmla="*/ 1442329 w 1554749"/>
                <a:gd name="connsiteY44" fmla="*/ 544718 h 591017"/>
                <a:gd name="connsiteX45" fmla="*/ 1052255 w 1554749"/>
                <a:gd name="connsiteY45" fmla="*/ 588931 h 591017"/>
                <a:gd name="connsiteX46" fmla="*/ 648299 w 1554749"/>
                <a:gd name="connsiteY46" fmla="*/ 579089 h 591017"/>
                <a:gd name="connsiteX47" fmla="*/ 332499 w 1554749"/>
                <a:gd name="connsiteY47" fmla="*/ 537412 h 591017"/>
                <a:gd name="connsiteX48" fmla="*/ 165056 w 1554749"/>
                <a:gd name="connsiteY48" fmla="*/ 396368 h 591017"/>
                <a:gd name="connsiteX0" fmla="*/ 0 w 1554749"/>
                <a:gd name="connsiteY0" fmla="*/ 6516 h 591017"/>
                <a:gd name="connsiteX1" fmla="*/ 911855 w 1554749"/>
                <a:gd name="connsiteY1" fmla="*/ 3014 h 591017"/>
                <a:gd name="connsiteX2" fmla="*/ 1385188 w 1554749"/>
                <a:gd name="connsiteY2" fmla="*/ 46547 h 591017"/>
                <a:gd name="connsiteX3" fmla="*/ 1543979 w 1554749"/>
                <a:gd name="connsiteY3" fmla="*/ 135552 h 591017"/>
                <a:gd name="connsiteX4" fmla="*/ 1290931 w 1554749"/>
                <a:gd name="connsiteY4" fmla="*/ 210118 h 591017"/>
                <a:gd name="connsiteX5" fmla="*/ 857830 w 1554749"/>
                <a:gd name="connsiteY5" fmla="*/ 225833 h 591017"/>
                <a:gd name="connsiteX6" fmla="*/ 236544 w 1554749"/>
                <a:gd name="connsiteY6" fmla="*/ 165389 h 591017"/>
                <a:gd name="connsiteX7" fmla="*/ 356581 w 1554749"/>
                <a:gd name="connsiteY7" fmla="*/ 93982 h 591017"/>
                <a:gd name="connsiteX8" fmla="*/ 846088 w 1554749"/>
                <a:gd name="connsiteY8" fmla="*/ 69268 h 591017"/>
                <a:gd name="connsiteX9" fmla="*/ 1226399 w 1554749"/>
                <a:gd name="connsiteY9" fmla="*/ 93185 h 591017"/>
                <a:gd name="connsiteX10" fmla="*/ 1468275 w 1554749"/>
                <a:gd name="connsiteY10" fmla="*/ 142612 h 591017"/>
                <a:gd name="connsiteX11" fmla="*/ 1535032 w 1554749"/>
                <a:gd name="connsiteY11" fmla="*/ 216382 h 591017"/>
                <a:gd name="connsiteX12" fmla="*/ 1292164 w 1554749"/>
                <a:gd name="connsiteY12" fmla="*/ 274834 h 591017"/>
                <a:gd name="connsiteX13" fmla="*/ 903727 w 1554749"/>
                <a:gd name="connsiteY13" fmla="*/ 290550 h 591017"/>
                <a:gd name="connsiteX14" fmla="*/ 377764 w 1554749"/>
                <a:gd name="connsiteY14" fmla="*/ 257979 h 591017"/>
                <a:gd name="connsiteX15" fmla="*/ 211830 w 1554749"/>
                <a:gd name="connsiteY15" fmla="*/ 211285 h 591017"/>
                <a:gd name="connsiteX16" fmla="*/ 589594 w 1554749"/>
                <a:gd name="connsiteY16" fmla="*/ 144206 h 591017"/>
                <a:gd name="connsiteX17" fmla="*/ 1196840 w 1554749"/>
                <a:gd name="connsiteY17" fmla="*/ 151267 h 591017"/>
                <a:gd name="connsiteX18" fmla="*/ 1549973 w 1554749"/>
                <a:gd name="connsiteY18" fmla="*/ 252827 h 591017"/>
                <a:gd name="connsiteX19" fmla="*/ 1352265 w 1554749"/>
                <a:gd name="connsiteY19" fmla="*/ 337188 h 591017"/>
                <a:gd name="connsiteX20" fmla="*/ 942644 w 1554749"/>
                <a:gd name="connsiteY20" fmla="*/ 366627 h 591017"/>
                <a:gd name="connsiteX21" fmla="*/ 388355 w 1554749"/>
                <a:gd name="connsiteY21" fmla="*/ 341914 h 591017"/>
                <a:gd name="connsiteX22" fmla="*/ 197708 w 1554749"/>
                <a:gd name="connsiteY22" fmla="*/ 281895 h 591017"/>
                <a:gd name="connsiteX23" fmla="*/ 490823 w 1554749"/>
                <a:gd name="connsiteY23" fmla="*/ 241836 h 591017"/>
                <a:gd name="connsiteX24" fmla="*/ 1143470 w 1554749"/>
                <a:gd name="connsiteY24" fmla="*/ 259834 h 591017"/>
                <a:gd name="connsiteX25" fmla="*/ 1540613 w 1554749"/>
                <a:gd name="connsiteY25" fmla="*/ 330471 h 591017"/>
                <a:gd name="connsiteX26" fmla="*/ 1405222 w 1554749"/>
                <a:gd name="connsiteY26" fmla="*/ 408965 h 591017"/>
                <a:gd name="connsiteX27" fmla="*/ 830984 w 1554749"/>
                <a:gd name="connsiteY27" fmla="*/ 443103 h 591017"/>
                <a:gd name="connsiteX28" fmla="*/ 406008 w 1554749"/>
                <a:gd name="connsiteY28" fmla="*/ 408993 h 591017"/>
                <a:gd name="connsiteX29" fmla="*/ 206902 w 1554749"/>
                <a:gd name="connsiteY29" fmla="*/ 354867 h 591017"/>
                <a:gd name="connsiteX30" fmla="*/ 288931 w 1554749"/>
                <a:gd name="connsiteY30" fmla="*/ 319193 h 591017"/>
                <a:gd name="connsiteX31" fmla="*/ 466523 w 1554749"/>
                <a:gd name="connsiteY31" fmla="*/ 304219 h 591017"/>
                <a:gd name="connsiteX32" fmla="*/ 838779 w 1554749"/>
                <a:gd name="connsiteY32" fmla="*/ 306898 h 591017"/>
                <a:gd name="connsiteX33" fmla="*/ 1182552 w 1554749"/>
                <a:gd name="connsiteY33" fmla="*/ 331213 h 591017"/>
                <a:gd name="connsiteX34" fmla="*/ 1403577 w 1554749"/>
                <a:gd name="connsiteY34" fmla="*/ 368111 h 591017"/>
                <a:gd name="connsiteX35" fmla="*/ 1533470 w 1554749"/>
                <a:gd name="connsiteY35" fmla="*/ 422346 h 591017"/>
                <a:gd name="connsiteX36" fmla="*/ 1316877 w 1554749"/>
                <a:gd name="connsiteY36" fmla="*/ 500786 h 591017"/>
                <a:gd name="connsiteX37" fmla="*/ 832050 w 1554749"/>
                <a:gd name="connsiteY37" fmla="*/ 524332 h 591017"/>
                <a:gd name="connsiteX38" fmla="*/ 363642 w 1554749"/>
                <a:gd name="connsiteY38" fmla="*/ 483134 h 591017"/>
                <a:gd name="connsiteX39" fmla="*/ 211830 w 1554749"/>
                <a:gd name="connsiteY39" fmla="*/ 433707 h 591017"/>
                <a:gd name="connsiteX40" fmla="*/ 441644 w 1554749"/>
                <a:gd name="connsiteY40" fmla="*/ 380351 h 591017"/>
                <a:gd name="connsiteX41" fmla="*/ 1083864 w 1554749"/>
                <a:gd name="connsiteY41" fmla="*/ 394871 h 591017"/>
                <a:gd name="connsiteX42" fmla="*/ 1421478 w 1554749"/>
                <a:gd name="connsiteY42" fmla="*/ 428583 h 591017"/>
                <a:gd name="connsiteX43" fmla="*/ 1542829 w 1554749"/>
                <a:gd name="connsiteY43" fmla="*/ 486664 h 591017"/>
                <a:gd name="connsiteX44" fmla="*/ 1442329 w 1554749"/>
                <a:gd name="connsiteY44" fmla="*/ 544718 h 591017"/>
                <a:gd name="connsiteX45" fmla="*/ 1052255 w 1554749"/>
                <a:gd name="connsiteY45" fmla="*/ 588931 h 591017"/>
                <a:gd name="connsiteX46" fmla="*/ 648299 w 1554749"/>
                <a:gd name="connsiteY46" fmla="*/ 579089 h 591017"/>
                <a:gd name="connsiteX47" fmla="*/ 332499 w 1554749"/>
                <a:gd name="connsiteY47" fmla="*/ 537412 h 591017"/>
                <a:gd name="connsiteX48" fmla="*/ 165056 w 1554749"/>
                <a:gd name="connsiteY48" fmla="*/ 396368 h 591017"/>
                <a:gd name="connsiteX0" fmla="*/ 0 w 1554749"/>
                <a:gd name="connsiteY0" fmla="*/ 6516 h 591017"/>
                <a:gd name="connsiteX1" fmla="*/ 911855 w 1554749"/>
                <a:gd name="connsiteY1" fmla="*/ 3014 h 591017"/>
                <a:gd name="connsiteX2" fmla="*/ 1385188 w 1554749"/>
                <a:gd name="connsiteY2" fmla="*/ 46547 h 591017"/>
                <a:gd name="connsiteX3" fmla="*/ 1543979 w 1554749"/>
                <a:gd name="connsiteY3" fmla="*/ 135552 h 591017"/>
                <a:gd name="connsiteX4" fmla="*/ 1290931 w 1554749"/>
                <a:gd name="connsiteY4" fmla="*/ 210118 h 591017"/>
                <a:gd name="connsiteX5" fmla="*/ 857830 w 1554749"/>
                <a:gd name="connsiteY5" fmla="*/ 225833 h 591017"/>
                <a:gd name="connsiteX6" fmla="*/ 236544 w 1554749"/>
                <a:gd name="connsiteY6" fmla="*/ 165389 h 591017"/>
                <a:gd name="connsiteX7" fmla="*/ 356581 w 1554749"/>
                <a:gd name="connsiteY7" fmla="*/ 93982 h 591017"/>
                <a:gd name="connsiteX8" fmla="*/ 846088 w 1554749"/>
                <a:gd name="connsiteY8" fmla="*/ 69268 h 591017"/>
                <a:gd name="connsiteX9" fmla="*/ 1226399 w 1554749"/>
                <a:gd name="connsiteY9" fmla="*/ 93185 h 591017"/>
                <a:gd name="connsiteX10" fmla="*/ 1468275 w 1554749"/>
                <a:gd name="connsiteY10" fmla="*/ 142612 h 591017"/>
                <a:gd name="connsiteX11" fmla="*/ 1535032 w 1554749"/>
                <a:gd name="connsiteY11" fmla="*/ 216382 h 591017"/>
                <a:gd name="connsiteX12" fmla="*/ 1292164 w 1554749"/>
                <a:gd name="connsiteY12" fmla="*/ 274834 h 591017"/>
                <a:gd name="connsiteX13" fmla="*/ 903727 w 1554749"/>
                <a:gd name="connsiteY13" fmla="*/ 290550 h 591017"/>
                <a:gd name="connsiteX14" fmla="*/ 377764 w 1554749"/>
                <a:gd name="connsiteY14" fmla="*/ 257979 h 591017"/>
                <a:gd name="connsiteX15" fmla="*/ 211830 w 1554749"/>
                <a:gd name="connsiteY15" fmla="*/ 211285 h 591017"/>
                <a:gd name="connsiteX16" fmla="*/ 589594 w 1554749"/>
                <a:gd name="connsiteY16" fmla="*/ 144206 h 591017"/>
                <a:gd name="connsiteX17" fmla="*/ 1196840 w 1554749"/>
                <a:gd name="connsiteY17" fmla="*/ 151267 h 591017"/>
                <a:gd name="connsiteX18" fmla="*/ 1549973 w 1554749"/>
                <a:gd name="connsiteY18" fmla="*/ 252827 h 591017"/>
                <a:gd name="connsiteX19" fmla="*/ 1352265 w 1554749"/>
                <a:gd name="connsiteY19" fmla="*/ 337188 h 591017"/>
                <a:gd name="connsiteX20" fmla="*/ 942644 w 1554749"/>
                <a:gd name="connsiteY20" fmla="*/ 366627 h 591017"/>
                <a:gd name="connsiteX21" fmla="*/ 388355 w 1554749"/>
                <a:gd name="connsiteY21" fmla="*/ 341914 h 591017"/>
                <a:gd name="connsiteX22" fmla="*/ 197708 w 1554749"/>
                <a:gd name="connsiteY22" fmla="*/ 281895 h 591017"/>
                <a:gd name="connsiteX23" fmla="*/ 490823 w 1554749"/>
                <a:gd name="connsiteY23" fmla="*/ 241836 h 591017"/>
                <a:gd name="connsiteX24" fmla="*/ 1143470 w 1554749"/>
                <a:gd name="connsiteY24" fmla="*/ 259834 h 591017"/>
                <a:gd name="connsiteX25" fmla="*/ 1540613 w 1554749"/>
                <a:gd name="connsiteY25" fmla="*/ 330471 h 591017"/>
                <a:gd name="connsiteX26" fmla="*/ 1405222 w 1554749"/>
                <a:gd name="connsiteY26" fmla="*/ 408965 h 591017"/>
                <a:gd name="connsiteX27" fmla="*/ 830984 w 1554749"/>
                <a:gd name="connsiteY27" fmla="*/ 443103 h 591017"/>
                <a:gd name="connsiteX28" fmla="*/ 406008 w 1554749"/>
                <a:gd name="connsiteY28" fmla="*/ 408993 h 591017"/>
                <a:gd name="connsiteX29" fmla="*/ 206902 w 1554749"/>
                <a:gd name="connsiteY29" fmla="*/ 354867 h 591017"/>
                <a:gd name="connsiteX30" fmla="*/ 288931 w 1554749"/>
                <a:gd name="connsiteY30" fmla="*/ 319193 h 591017"/>
                <a:gd name="connsiteX31" fmla="*/ 466523 w 1554749"/>
                <a:gd name="connsiteY31" fmla="*/ 304219 h 591017"/>
                <a:gd name="connsiteX32" fmla="*/ 838779 w 1554749"/>
                <a:gd name="connsiteY32" fmla="*/ 306898 h 591017"/>
                <a:gd name="connsiteX33" fmla="*/ 1182552 w 1554749"/>
                <a:gd name="connsiteY33" fmla="*/ 331213 h 591017"/>
                <a:gd name="connsiteX34" fmla="*/ 1403577 w 1554749"/>
                <a:gd name="connsiteY34" fmla="*/ 368111 h 591017"/>
                <a:gd name="connsiteX35" fmla="*/ 1533470 w 1554749"/>
                <a:gd name="connsiteY35" fmla="*/ 422346 h 591017"/>
                <a:gd name="connsiteX36" fmla="*/ 1316877 w 1554749"/>
                <a:gd name="connsiteY36" fmla="*/ 500786 h 591017"/>
                <a:gd name="connsiteX37" fmla="*/ 832050 w 1554749"/>
                <a:gd name="connsiteY37" fmla="*/ 524332 h 591017"/>
                <a:gd name="connsiteX38" fmla="*/ 363642 w 1554749"/>
                <a:gd name="connsiteY38" fmla="*/ 483134 h 591017"/>
                <a:gd name="connsiteX39" fmla="*/ 211830 w 1554749"/>
                <a:gd name="connsiteY39" fmla="*/ 433707 h 591017"/>
                <a:gd name="connsiteX40" fmla="*/ 441644 w 1554749"/>
                <a:gd name="connsiteY40" fmla="*/ 380351 h 591017"/>
                <a:gd name="connsiteX41" fmla="*/ 1083864 w 1554749"/>
                <a:gd name="connsiteY41" fmla="*/ 394871 h 591017"/>
                <a:gd name="connsiteX42" fmla="*/ 1421478 w 1554749"/>
                <a:gd name="connsiteY42" fmla="*/ 428583 h 591017"/>
                <a:gd name="connsiteX43" fmla="*/ 1542829 w 1554749"/>
                <a:gd name="connsiteY43" fmla="*/ 486664 h 591017"/>
                <a:gd name="connsiteX44" fmla="*/ 1442329 w 1554749"/>
                <a:gd name="connsiteY44" fmla="*/ 544718 h 591017"/>
                <a:gd name="connsiteX45" fmla="*/ 1052255 w 1554749"/>
                <a:gd name="connsiteY45" fmla="*/ 588931 h 591017"/>
                <a:gd name="connsiteX46" fmla="*/ 648299 w 1554749"/>
                <a:gd name="connsiteY46" fmla="*/ 579089 h 591017"/>
                <a:gd name="connsiteX47" fmla="*/ 332499 w 1554749"/>
                <a:gd name="connsiteY47" fmla="*/ 537412 h 591017"/>
                <a:gd name="connsiteX48" fmla="*/ 266659 w 1554749"/>
                <a:gd name="connsiteY48" fmla="*/ 437101 h 591017"/>
                <a:gd name="connsiteX0" fmla="*/ 0 w 2001557"/>
                <a:gd name="connsiteY0" fmla="*/ 3440 h 593496"/>
                <a:gd name="connsiteX1" fmla="*/ 1358663 w 2001557"/>
                <a:gd name="connsiteY1" fmla="*/ 5493 h 593496"/>
                <a:gd name="connsiteX2" fmla="*/ 1831996 w 2001557"/>
                <a:gd name="connsiteY2" fmla="*/ 49026 h 593496"/>
                <a:gd name="connsiteX3" fmla="*/ 1990787 w 2001557"/>
                <a:gd name="connsiteY3" fmla="*/ 138031 h 593496"/>
                <a:gd name="connsiteX4" fmla="*/ 1737739 w 2001557"/>
                <a:gd name="connsiteY4" fmla="*/ 212597 h 593496"/>
                <a:gd name="connsiteX5" fmla="*/ 1304638 w 2001557"/>
                <a:gd name="connsiteY5" fmla="*/ 228312 h 593496"/>
                <a:gd name="connsiteX6" fmla="*/ 683352 w 2001557"/>
                <a:gd name="connsiteY6" fmla="*/ 167868 h 593496"/>
                <a:gd name="connsiteX7" fmla="*/ 803389 w 2001557"/>
                <a:gd name="connsiteY7" fmla="*/ 96461 h 593496"/>
                <a:gd name="connsiteX8" fmla="*/ 1292896 w 2001557"/>
                <a:gd name="connsiteY8" fmla="*/ 71747 h 593496"/>
                <a:gd name="connsiteX9" fmla="*/ 1673207 w 2001557"/>
                <a:gd name="connsiteY9" fmla="*/ 95664 h 593496"/>
                <a:gd name="connsiteX10" fmla="*/ 1915083 w 2001557"/>
                <a:gd name="connsiteY10" fmla="*/ 145091 h 593496"/>
                <a:gd name="connsiteX11" fmla="*/ 1981840 w 2001557"/>
                <a:gd name="connsiteY11" fmla="*/ 218861 h 593496"/>
                <a:gd name="connsiteX12" fmla="*/ 1738972 w 2001557"/>
                <a:gd name="connsiteY12" fmla="*/ 277313 h 593496"/>
                <a:gd name="connsiteX13" fmla="*/ 1350535 w 2001557"/>
                <a:gd name="connsiteY13" fmla="*/ 293029 h 593496"/>
                <a:gd name="connsiteX14" fmla="*/ 824572 w 2001557"/>
                <a:gd name="connsiteY14" fmla="*/ 260458 h 593496"/>
                <a:gd name="connsiteX15" fmla="*/ 658638 w 2001557"/>
                <a:gd name="connsiteY15" fmla="*/ 213764 h 593496"/>
                <a:gd name="connsiteX16" fmla="*/ 1036402 w 2001557"/>
                <a:gd name="connsiteY16" fmla="*/ 146685 h 593496"/>
                <a:gd name="connsiteX17" fmla="*/ 1643648 w 2001557"/>
                <a:gd name="connsiteY17" fmla="*/ 153746 h 593496"/>
                <a:gd name="connsiteX18" fmla="*/ 1996781 w 2001557"/>
                <a:gd name="connsiteY18" fmla="*/ 255306 h 593496"/>
                <a:gd name="connsiteX19" fmla="*/ 1799073 w 2001557"/>
                <a:gd name="connsiteY19" fmla="*/ 339667 h 593496"/>
                <a:gd name="connsiteX20" fmla="*/ 1389452 w 2001557"/>
                <a:gd name="connsiteY20" fmla="*/ 369106 h 593496"/>
                <a:gd name="connsiteX21" fmla="*/ 835163 w 2001557"/>
                <a:gd name="connsiteY21" fmla="*/ 344393 h 593496"/>
                <a:gd name="connsiteX22" fmla="*/ 644516 w 2001557"/>
                <a:gd name="connsiteY22" fmla="*/ 284374 h 593496"/>
                <a:gd name="connsiteX23" fmla="*/ 937631 w 2001557"/>
                <a:gd name="connsiteY23" fmla="*/ 244315 h 593496"/>
                <a:gd name="connsiteX24" fmla="*/ 1590278 w 2001557"/>
                <a:gd name="connsiteY24" fmla="*/ 262313 h 593496"/>
                <a:gd name="connsiteX25" fmla="*/ 1987421 w 2001557"/>
                <a:gd name="connsiteY25" fmla="*/ 332950 h 593496"/>
                <a:gd name="connsiteX26" fmla="*/ 1852030 w 2001557"/>
                <a:gd name="connsiteY26" fmla="*/ 411444 h 593496"/>
                <a:gd name="connsiteX27" fmla="*/ 1277792 w 2001557"/>
                <a:gd name="connsiteY27" fmla="*/ 445582 h 593496"/>
                <a:gd name="connsiteX28" fmla="*/ 852816 w 2001557"/>
                <a:gd name="connsiteY28" fmla="*/ 411472 h 593496"/>
                <a:gd name="connsiteX29" fmla="*/ 653710 w 2001557"/>
                <a:gd name="connsiteY29" fmla="*/ 357346 h 593496"/>
                <a:gd name="connsiteX30" fmla="*/ 735739 w 2001557"/>
                <a:gd name="connsiteY30" fmla="*/ 321672 h 593496"/>
                <a:gd name="connsiteX31" fmla="*/ 913331 w 2001557"/>
                <a:gd name="connsiteY31" fmla="*/ 306698 h 593496"/>
                <a:gd name="connsiteX32" fmla="*/ 1285587 w 2001557"/>
                <a:gd name="connsiteY32" fmla="*/ 309377 h 593496"/>
                <a:gd name="connsiteX33" fmla="*/ 1629360 w 2001557"/>
                <a:gd name="connsiteY33" fmla="*/ 333692 h 593496"/>
                <a:gd name="connsiteX34" fmla="*/ 1850385 w 2001557"/>
                <a:gd name="connsiteY34" fmla="*/ 370590 h 593496"/>
                <a:gd name="connsiteX35" fmla="*/ 1980278 w 2001557"/>
                <a:gd name="connsiteY35" fmla="*/ 424825 h 593496"/>
                <a:gd name="connsiteX36" fmla="*/ 1763685 w 2001557"/>
                <a:gd name="connsiteY36" fmla="*/ 503265 h 593496"/>
                <a:gd name="connsiteX37" fmla="*/ 1278858 w 2001557"/>
                <a:gd name="connsiteY37" fmla="*/ 526811 h 593496"/>
                <a:gd name="connsiteX38" fmla="*/ 810450 w 2001557"/>
                <a:gd name="connsiteY38" fmla="*/ 485613 h 593496"/>
                <a:gd name="connsiteX39" fmla="*/ 658638 w 2001557"/>
                <a:gd name="connsiteY39" fmla="*/ 436186 h 593496"/>
                <a:gd name="connsiteX40" fmla="*/ 888452 w 2001557"/>
                <a:gd name="connsiteY40" fmla="*/ 382830 h 593496"/>
                <a:gd name="connsiteX41" fmla="*/ 1530672 w 2001557"/>
                <a:gd name="connsiteY41" fmla="*/ 397350 h 593496"/>
                <a:gd name="connsiteX42" fmla="*/ 1868286 w 2001557"/>
                <a:gd name="connsiteY42" fmla="*/ 431062 h 593496"/>
                <a:gd name="connsiteX43" fmla="*/ 1989637 w 2001557"/>
                <a:gd name="connsiteY43" fmla="*/ 489143 h 593496"/>
                <a:gd name="connsiteX44" fmla="*/ 1889137 w 2001557"/>
                <a:gd name="connsiteY44" fmla="*/ 547197 h 593496"/>
                <a:gd name="connsiteX45" fmla="*/ 1499063 w 2001557"/>
                <a:gd name="connsiteY45" fmla="*/ 591410 h 593496"/>
                <a:gd name="connsiteX46" fmla="*/ 1095107 w 2001557"/>
                <a:gd name="connsiteY46" fmla="*/ 581568 h 593496"/>
                <a:gd name="connsiteX47" fmla="*/ 779307 w 2001557"/>
                <a:gd name="connsiteY47" fmla="*/ 539891 h 593496"/>
                <a:gd name="connsiteX48" fmla="*/ 713467 w 2001557"/>
                <a:gd name="connsiteY48" fmla="*/ 439580 h 593496"/>
                <a:gd name="connsiteX0" fmla="*/ 0 w 1762566"/>
                <a:gd name="connsiteY0" fmla="*/ 53 h 901165"/>
                <a:gd name="connsiteX1" fmla="*/ 1119672 w 1762566"/>
                <a:gd name="connsiteY1" fmla="*/ 313162 h 901165"/>
                <a:gd name="connsiteX2" fmla="*/ 1593005 w 1762566"/>
                <a:gd name="connsiteY2" fmla="*/ 356695 h 901165"/>
                <a:gd name="connsiteX3" fmla="*/ 1751796 w 1762566"/>
                <a:gd name="connsiteY3" fmla="*/ 445700 h 901165"/>
                <a:gd name="connsiteX4" fmla="*/ 1498748 w 1762566"/>
                <a:gd name="connsiteY4" fmla="*/ 520266 h 901165"/>
                <a:gd name="connsiteX5" fmla="*/ 1065647 w 1762566"/>
                <a:gd name="connsiteY5" fmla="*/ 535981 h 901165"/>
                <a:gd name="connsiteX6" fmla="*/ 444361 w 1762566"/>
                <a:gd name="connsiteY6" fmla="*/ 475537 h 901165"/>
                <a:gd name="connsiteX7" fmla="*/ 564398 w 1762566"/>
                <a:gd name="connsiteY7" fmla="*/ 404130 h 901165"/>
                <a:gd name="connsiteX8" fmla="*/ 1053905 w 1762566"/>
                <a:gd name="connsiteY8" fmla="*/ 379416 h 901165"/>
                <a:gd name="connsiteX9" fmla="*/ 1434216 w 1762566"/>
                <a:gd name="connsiteY9" fmla="*/ 403333 h 901165"/>
                <a:gd name="connsiteX10" fmla="*/ 1676092 w 1762566"/>
                <a:gd name="connsiteY10" fmla="*/ 452760 h 901165"/>
                <a:gd name="connsiteX11" fmla="*/ 1742849 w 1762566"/>
                <a:gd name="connsiteY11" fmla="*/ 526530 h 901165"/>
                <a:gd name="connsiteX12" fmla="*/ 1499981 w 1762566"/>
                <a:gd name="connsiteY12" fmla="*/ 584982 h 901165"/>
                <a:gd name="connsiteX13" fmla="*/ 1111544 w 1762566"/>
                <a:gd name="connsiteY13" fmla="*/ 600698 h 901165"/>
                <a:gd name="connsiteX14" fmla="*/ 585581 w 1762566"/>
                <a:gd name="connsiteY14" fmla="*/ 568127 h 901165"/>
                <a:gd name="connsiteX15" fmla="*/ 419647 w 1762566"/>
                <a:gd name="connsiteY15" fmla="*/ 521433 h 901165"/>
                <a:gd name="connsiteX16" fmla="*/ 797411 w 1762566"/>
                <a:gd name="connsiteY16" fmla="*/ 454354 h 901165"/>
                <a:gd name="connsiteX17" fmla="*/ 1404657 w 1762566"/>
                <a:gd name="connsiteY17" fmla="*/ 461415 h 901165"/>
                <a:gd name="connsiteX18" fmla="*/ 1757790 w 1762566"/>
                <a:gd name="connsiteY18" fmla="*/ 562975 h 901165"/>
                <a:gd name="connsiteX19" fmla="*/ 1560082 w 1762566"/>
                <a:gd name="connsiteY19" fmla="*/ 647336 h 901165"/>
                <a:gd name="connsiteX20" fmla="*/ 1150461 w 1762566"/>
                <a:gd name="connsiteY20" fmla="*/ 676775 h 901165"/>
                <a:gd name="connsiteX21" fmla="*/ 596172 w 1762566"/>
                <a:gd name="connsiteY21" fmla="*/ 652062 h 901165"/>
                <a:gd name="connsiteX22" fmla="*/ 405525 w 1762566"/>
                <a:gd name="connsiteY22" fmla="*/ 592043 h 901165"/>
                <a:gd name="connsiteX23" fmla="*/ 698640 w 1762566"/>
                <a:gd name="connsiteY23" fmla="*/ 551984 h 901165"/>
                <a:gd name="connsiteX24" fmla="*/ 1351287 w 1762566"/>
                <a:gd name="connsiteY24" fmla="*/ 569982 h 901165"/>
                <a:gd name="connsiteX25" fmla="*/ 1748430 w 1762566"/>
                <a:gd name="connsiteY25" fmla="*/ 640619 h 901165"/>
                <a:gd name="connsiteX26" fmla="*/ 1613039 w 1762566"/>
                <a:gd name="connsiteY26" fmla="*/ 719113 h 901165"/>
                <a:gd name="connsiteX27" fmla="*/ 1038801 w 1762566"/>
                <a:gd name="connsiteY27" fmla="*/ 753251 h 901165"/>
                <a:gd name="connsiteX28" fmla="*/ 613825 w 1762566"/>
                <a:gd name="connsiteY28" fmla="*/ 719141 h 901165"/>
                <a:gd name="connsiteX29" fmla="*/ 414719 w 1762566"/>
                <a:gd name="connsiteY29" fmla="*/ 665015 h 901165"/>
                <a:gd name="connsiteX30" fmla="*/ 496748 w 1762566"/>
                <a:gd name="connsiteY30" fmla="*/ 629341 h 901165"/>
                <a:gd name="connsiteX31" fmla="*/ 674340 w 1762566"/>
                <a:gd name="connsiteY31" fmla="*/ 614367 h 901165"/>
                <a:gd name="connsiteX32" fmla="*/ 1046596 w 1762566"/>
                <a:gd name="connsiteY32" fmla="*/ 617046 h 901165"/>
                <a:gd name="connsiteX33" fmla="*/ 1390369 w 1762566"/>
                <a:gd name="connsiteY33" fmla="*/ 641361 h 901165"/>
                <a:gd name="connsiteX34" fmla="*/ 1611394 w 1762566"/>
                <a:gd name="connsiteY34" fmla="*/ 678259 h 901165"/>
                <a:gd name="connsiteX35" fmla="*/ 1741287 w 1762566"/>
                <a:gd name="connsiteY35" fmla="*/ 732494 h 901165"/>
                <a:gd name="connsiteX36" fmla="*/ 1524694 w 1762566"/>
                <a:gd name="connsiteY36" fmla="*/ 810934 h 901165"/>
                <a:gd name="connsiteX37" fmla="*/ 1039867 w 1762566"/>
                <a:gd name="connsiteY37" fmla="*/ 834480 h 901165"/>
                <a:gd name="connsiteX38" fmla="*/ 571459 w 1762566"/>
                <a:gd name="connsiteY38" fmla="*/ 793282 h 901165"/>
                <a:gd name="connsiteX39" fmla="*/ 419647 w 1762566"/>
                <a:gd name="connsiteY39" fmla="*/ 743855 h 901165"/>
                <a:gd name="connsiteX40" fmla="*/ 649461 w 1762566"/>
                <a:gd name="connsiteY40" fmla="*/ 690499 h 901165"/>
                <a:gd name="connsiteX41" fmla="*/ 1291681 w 1762566"/>
                <a:gd name="connsiteY41" fmla="*/ 705019 h 901165"/>
                <a:gd name="connsiteX42" fmla="*/ 1629295 w 1762566"/>
                <a:gd name="connsiteY42" fmla="*/ 738731 h 901165"/>
                <a:gd name="connsiteX43" fmla="*/ 1750646 w 1762566"/>
                <a:gd name="connsiteY43" fmla="*/ 796812 h 901165"/>
                <a:gd name="connsiteX44" fmla="*/ 1650146 w 1762566"/>
                <a:gd name="connsiteY44" fmla="*/ 854866 h 901165"/>
                <a:gd name="connsiteX45" fmla="*/ 1260072 w 1762566"/>
                <a:gd name="connsiteY45" fmla="*/ 899079 h 901165"/>
                <a:gd name="connsiteX46" fmla="*/ 856116 w 1762566"/>
                <a:gd name="connsiteY46" fmla="*/ 889237 h 901165"/>
                <a:gd name="connsiteX47" fmla="*/ 540316 w 1762566"/>
                <a:gd name="connsiteY47" fmla="*/ 847560 h 901165"/>
                <a:gd name="connsiteX48" fmla="*/ 474476 w 1762566"/>
                <a:gd name="connsiteY48" fmla="*/ 747249 h 901165"/>
                <a:gd name="connsiteX0" fmla="*/ 0 w 1762566"/>
                <a:gd name="connsiteY0" fmla="*/ 0 h 901112"/>
                <a:gd name="connsiteX1" fmla="*/ 414766 w 1762566"/>
                <a:gd name="connsiteY1" fmla="*/ 54457 h 901112"/>
                <a:gd name="connsiteX2" fmla="*/ 1119672 w 1762566"/>
                <a:gd name="connsiteY2" fmla="*/ 313109 h 901112"/>
                <a:gd name="connsiteX3" fmla="*/ 1593005 w 1762566"/>
                <a:gd name="connsiteY3" fmla="*/ 356642 h 901112"/>
                <a:gd name="connsiteX4" fmla="*/ 1751796 w 1762566"/>
                <a:gd name="connsiteY4" fmla="*/ 445647 h 901112"/>
                <a:gd name="connsiteX5" fmla="*/ 1498748 w 1762566"/>
                <a:gd name="connsiteY5" fmla="*/ 520213 h 901112"/>
                <a:gd name="connsiteX6" fmla="*/ 1065647 w 1762566"/>
                <a:gd name="connsiteY6" fmla="*/ 535928 h 901112"/>
                <a:gd name="connsiteX7" fmla="*/ 444361 w 1762566"/>
                <a:gd name="connsiteY7" fmla="*/ 475484 h 901112"/>
                <a:gd name="connsiteX8" fmla="*/ 564398 w 1762566"/>
                <a:gd name="connsiteY8" fmla="*/ 404077 h 901112"/>
                <a:gd name="connsiteX9" fmla="*/ 1053905 w 1762566"/>
                <a:gd name="connsiteY9" fmla="*/ 379363 h 901112"/>
                <a:gd name="connsiteX10" fmla="*/ 1434216 w 1762566"/>
                <a:gd name="connsiteY10" fmla="*/ 403280 h 901112"/>
                <a:gd name="connsiteX11" fmla="*/ 1676092 w 1762566"/>
                <a:gd name="connsiteY11" fmla="*/ 452707 h 901112"/>
                <a:gd name="connsiteX12" fmla="*/ 1742849 w 1762566"/>
                <a:gd name="connsiteY12" fmla="*/ 526477 h 901112"/>
                <a:gd name="connsiteX13" fmla="*/ 1499981 w 1762566"/>
                <a:gd name="connsiteY13" fmla="*/ 584929 h 901112"/>
                <a:gd name="connsiteX14" fmla="*/ 1111544 w 1762566"/>
                <a:gd name="connsiteY14" fmla="*/ 600645 h 901112"/>
                <a:gd name="connsiteX15" fmla="*/ 585581 w 1762566"/>
                <a:gd name="connsiteY15" fmla="*/ 568074 h 901112"/>
                <a:gd name="connsiteX16" fmla="*/ 419647 w 1762566"/>
                <a:gd name="connsiteY16" fmla="*/ 521380 h 901112"/>
                <a:gd name="connsiteX17" fmla="*/ 797411 w 1762566"/>
                <a:gd name="connsiteY17" fmla="*/ 454301 h 901112"/>
                <a:gd name="connsiteX18" fmla="*/ 1404657 w 1762566"/>
                <a:gd name="connsiteY18" fmla="*/ 461362 h 901112"/>
                <a:gd name="connsiteX19" fmla="*/ 1757790 w 1762566"/>
                <a:gd name="connsiteY19" fmla="*/ 562922 h 901112"/>
                <a:gd name="connsiteX20" fmla="*/ 1560082 w 1762566"/>
                <a:gd name="connsiteY20" fmla="*/ 647283 h 901112"/>
                <a:gd name="connsiteX21" fmla="*/ 1150461 w 1762566"/>
                <a:gd name="connsiteY21" fmla="*/ 676722 h 901112"/>
                <a:gd name="connsiteX22" fmla="*/ 596172 w 1762566"/>
                <a:gd name="connsiteY22" fmla="*/ 652009 h 901112"/>
                <a:gd name="connsiteX23" fmla="*/ 405525 w 1762566"/>
                <a:gd name="connsiteY23" fmla="*/ 591990 h 901112"/>
                <a:gd name="connsiteX24" fmla="*/ 698640 w 1762566"/>
                <a:gd name="connsiteY24" fmla="*/ 551931 h 901112"/>
                <a:gd name="connsiteX25" fmla="*/ 1351287 w 1762566"/>
                <a:gd name="connsiteY25" fmla="*/ 569929 h 901112"/>
                <a:gd name="connsiteX26" fmla="*/ 1748430 w 1762566"/>
                <a:gd name="connsiteY26" fmla="*/ 640566 h 901112"/>
                <a:gd name="connsiteX27" fmla="*/ 1613039 w 1762566"/>
                <a:gd name="connsiteY27" fmla="*/ 719060 h 901112"/>
                <a:gd name="connsiteX28" fmla="*/ 1038801 w 1762566"/>
                <a:gd name="connsiteY28" fmla="*/ 753198 h 901112"/>
                <a:gd name="connsiteX29" fmla="*/ 613825 w 1762566"/>
                <a:gd name="connsiteY29" fmla="*/ 719088 h 901112"/>
                <a:gd name="connsiteX30" fmla="*/ 414719 w 1762566"/>
                <a:gd name="connsiteY30" fmla="*/ 664962 h 901112"/>
                <a:gd name="connsiteX31" fmla="*/ 496748 w 1762566"/>
                <a:gd name="connsiteY31" fmla="*/ 629288 h 901112"/>
                <a:gd name="connsiteX32" fmla="*/ 674340 w 1762566"/>
                <a:gd name="connsiteY32" fmla="*/ 614314 h 901112"/>
                <a:gd name="connsiteX33" fmla="*/ 1046596 w 1762566"/>
                <a:gd name="connsiteY33" fmla="*/ 616993 h 901112"/>
                <a:gd name="connsiteX34" fmla="*/ 1390369 w 1762566"/>
                <a:gd name="connsiteY34" fmla="*/ 641308 h 901112"/>
                <a:gd name="connsiteX35" fmla="*/ 1611394 w 1762566"/>
                <a:gd name="connsiteY35" fmla="*/ 678206 h 901112"/>
                <a:gd name="connsiteX36" fmla="*/ 1741287 w 1762566"/>
                <a:gd name="connsiteY36" fmla="*/ 732441 h 901112"/>
                <a:gd name="connsiteX37" fmla="*/ 1524694 w 1762566"/>
                <a:gd name="connsiteY37" fmla="*/ 810881 h 901112"/>
                <a:gd name="connsiteX38" fmla="*/ 1039867 w 1762566"/>
                <a:gd name="connsiteY38" fmla="*/ 834427 h 901112"/>
                <a:gd name="connsiteX39" fmla="*/ 571459 w 1762566"/>
                <a:gd name="connsiteY39" fmla="*/ 793229 h 901112"/>
                <a:gd name="connsiteX40" fmla="*/ 419647 w 1762566"/>
                <a:gd name="connsiteY40" fmla="*/ 743802 h 901112"/>
                <a:gd name="connsiteX41" fmla="*/ 649461 w 1762566"/>
                <a:gd name="connsiteY41" fmla="*/ 690446 h 901112"/>
                <a:gd name="connsiteX42" fmla="*/ 1291681 w 1762566"/>
                <a:gd name="connsiteY42" fmla="*/ 704966 h 901112"/>
                <a:gd name="connsiteX43" fmla="*/ 1629295 w 1762566"/>
                <a:gd name="connsiteY43" fmla="*/ 738678 h 901112"/>
                <a:gd name="connsiteX44" fmla="*/ 1750646 w 1762566"/>
                <a:gd name="connsiteY44" fmla="*/ 796759 h 901112"/>
                <a:gd name="connsiteX45" fmla="*/ 1650146 w 1762566"/>
                <a:gd name="connsiteY45" fmla="*/ 854813 h 901112"/>
                <a:gd name="connsiteX46" fmla="*/ 1260072 w 1762566"/>
                <a:gd name="connsiteY46" fmla="*/ 899026 h 901112"/>
                <a:gd name="connsiteX47" fmla="*/ 856116 w 1762566"/>
                <a:gd name="connsiteY47" fmla="*/ 889184 h 901112"/>
                <a:gd name="connsiteX48" fmla="*/ 540316 w 1762566"/>
                <a:gd name="connsiteY48" fmla="*/ 847507 h 901112"/>
                <a:gd name="connsiteX49" fmla="*/ 474476 w 1762566"/>
                <a:gd name="connsiteY49" fmla="*/ 747196 h 901112"/>
                <a:gd name="connsiteX0" fmla="*/ 0 w 1710612"/>
                <a:gd name="connsiteY0" fmla="*/ 1718575 h 1718688"/>
                <a:gd name="connsiteX1" fmla="*/ 362812 w 1710612"/>
                <a:gd name="connsiteY1" fmla="*/ 1122 h 1718688"/>
                <a:gd name="connsiteX2" fmla="*/ 1067718 w 1710612"/>
                <a:gd name="connsiteY2" fmla="*/ 259774 h 1718688"/>
                <a:gd name="connsiteX3" fmla="*/ 1541051 w 1710612"/>
                <a:gd name="connsiteY3" fmla="*/ 303307 h 1718688"/>
                <a:gd name="connsiteX4" fmla="*/ 1699842 w 1710612"/>
                <a:gd name="connsiteY4" fmla="*/ 392312 h 1718688"/>
                <a:gd name="connsiteX5" fmla="*/ 1446794 w 1710612"/>
                <a:gd name="connsiteY5" fmla="*/ 466878 h 1718688"/>
                <a:gd name="connsiteX6" fmla="*/ 1013693 w 1710612"/>
                <a:gd name="connsiteY6" fmla="*/ 482593 h 1718688"/>
                <a:gd name="connsiteX7" fmla="*/ 392407 w 1710612"/>
                <a:gd name="connsiteY7" fmla="*/ 422149 h 1718688"/>
                <a:gd name="connsiteX8" fmla="*/ 512444 w 1710612"/>
                <a:gd name="connsiteY8" fmla="*/ 350742 h 1718688"/>
                <a:gd name="connsiteX9" fmla="*/ 1001951 w 1710612"/>
                <a:gd name="connsiteY9" fmla="*/ 326028 h 1718688"/>
                <a:gd name="connsiteX10" fmla="*/ 1382262 w 1710612"/>
                <a:gd name="connsiteY10" fmla="*/ 349945 h 1718688"/>
                <a:gd name="connsiteX11" fmla="*/ 1624138 w 1710612"/>
                <a:gd name="connsiteY11" fmla="*/ 399372 h 1718688"/>
                <a:gd name="connsiteX12" fmla="*/ 1690895 w 1710612"/>
                <a:gd name="connsiteY12" fmla="*/ 473142 h 1718688"/>
                <a:gd name="connsiteX13" fmla="*/ 1448027 w 1710612"/>
                <a:gd name="connsiteY13" fmla="*/ 531594 h 1718688"/>
                <a:gd name="connsiteX14" fmla="*/ 1059590 w 1710612"/>
                <a:gd name="connsiteY14" fmla="*/ 547310 h 1718688"/>
                <a:gd name="connsiteX15" fmla="*/ 533627 w 1710612"/>
                <a:gd name="connsiteY15" fmla="*/ 514739 h 1718688"/>
                <a:gd name="connsiteX16" fmla="*/ 367693 w 1710612"/>
                <a:gd name="connsiteY16" fmla="*/ 468045 h 1718688"/>
                <a:gd name="connsiteX17" fmla="*/ 745457 w 1710612"/>
                <a:gd name="connsiteY17" fmla="*/ 400966 h 1718688"/>
                <a:gd name="connsiteX18" fmla="*/ 1352703 w 1710612"/>
                <a:gd name="connsiteY18" fmla="*/ 408027 h 1718688"/>
                <a:gd name="connsiteX19" fmla="*/ 1705836 w 1710612"/>
                <a:gd name="connsiteY19" fmla="*/ 509587 h 1718688"/>
                <a:gd name="connsiteX20" fmla="*/ 1508128 w 1710612"/>
                <a:gd name="connsiteY20" fmla="*/ 593948 h 1718688"/>
                <a:gd name="connsiteX21" fmla="*/ 1098507 w 1710612"/>
                <a:gd name="connsiteY21" fmla="*/ 623387 h 1718688"/>
                <a:gd name="connsiteX22" fmla="*/ 544218 w 1710612"/>
                <a:gd name="connsiteY22" fmla="*/ 598674 h 1718688"/>
                <a:gd name="connsiteX23" fmla="*/ 353571 w 1710612"/>
                <a:gd name="connsiteY23" fmla="*/ 538655 h 1718688"/>
                <a:gd name="connsiteX24" fmla="*/ 646686 w 1710612"/>
                <a:gd name="connsiteY24" fmla="*/ 498596 h 1718688"/>
                <a:gd name="connsiteX25" fmla="*/ 1299333 w 1710612"/>
                <a:gd name="connsiteY25" fmla="*/ 516594 h 1718688"/>
                <a:gd name="connsiteX26" fmla="*/ 1696476 w 1710612"/>
                <a:gd name="connsiteY26" fmla="*/ 587231 h 1718688"/>
                <a:gd name="connsiteX27" fmla="*/ 1561085 w 1710612"/>
                <a:gd name="connsiteY27" fmla="*/ 665725 h 1718688"/>
                <a:gd name="connsiteX28" fmla="*/ 986847 w 1710612"/>
                <a:gd name="connsiteY28" fmla="*/ 699863 h 1718688"/>
                <a:gd name="connsiteX29" fmla="*/ 561871 w 1710612"/>
                <a:gd name="connsiteY29" fmla="*/ 665753 h 1718688"/>
                <a:gd name="connsiteX30" fmla="*/ 362765 w 1710612"/>
                <a:gd name="connsiteY30" fmla="*/ 611627 h 1718688"/>
                <a:gd name="connsiteX31" fmla="*/ 444794 w 1710612"/>
                <a:gd name="connsiteY31" fmla="*/ 575953 h 1718688"/>
                <a:gd name="connsiteX32" fmla="*/ 622386 w 1710612"/>
                <a:gd name="connsiteY32" fmla="*/ 560979 h 1718688"/>
                <a:gd name="connsiteX33" fmla="*/ 994642 w 1710612"/>
                <a:gd name="connsiteY33" fmla="*/ 563658 h 1718688"/>
                <a:gd name="connsiteX34" fmla="*/ 1338415 w 1710612"/>
                <a:gd name="connsiteY34" fmla="*/ 587973 h 1718688"/>
                <a:gd name="connsiteX35" fmla="*/ 1559440 w 1710612"/>
                <a:gd name="connsiteY35" fmla="*/ 624871 h 1718688"/>
                <a:gd name="connsiteX36" fmla="*/ 1689333 w 1710612"/>
                <a:gd name="connsiteY36" fmla="*/ 679106 h 1718688"/>
                <a:gd name="connsiteX37" fmla="*/ 1472740 w 1710612"/>
                <a:gd name="connsiteY37" fmla="*/ 757546 h 1718688"/>
                <a:gd name="connsiteX38" fmla="*/ 987913 w 1710612"/>
                <a:gd name="connsiteY38" fmla="*/ 781092 h 1718688"/>
                <a:gd name="connsiteX39" fmla="*/ 519505 w 1710612"/>
                <a:gd name="connsiteY39" fmla="*/ 739894 h 1718688"/>
                <a:gd name="connsiteX40" fmla="*/ 367693 w 1710612"/>
                <a:gd name="connsiteY40" fmla="*/ 690467 h 1718688"/>
                <a:gd name="connsiteX41" fmla="*/ 597507 w 1710612"/>
                <a:gd name="connsiteY41" fmla="*/ 637111 h 1718688"/>
                <a:gd name="connsiteX42" fmla="*/ 1239727 w 1710612"/>
                <a:gd name="connsiteY42" fmla="*/ 651631 h 1718688"/>
                <a:gd name="connsiteX43" fmla="*/ 1577341 w 1710612"/>
                <a:gd name="connsiteY43" fmla="*/ 685343 h 1718688"/>
                <a:gd name="connsiteX44" fmla="*/ 1698692 w 1710612"/>
                <a:gd name="connsiteY44" fmla="*/ 743424 h 1718688"/>
                <a:gd name="connsiteX45" fmla="*/ 1598192 w 1710612"/>
                <a:gd name="connsiteY45" fmla="*/ 801478 h 1718688"/>
                <a:gd name="connsiteX46" fmla="*/ 1208118 w 1710612"/>
                <a:gd name="connsiteY46" fmla="*/ 845691 h 1718688"/>
                <a:gd name="connsiteX47" fmla="*/ 804162 w 1710612"/>
                <a:gd name="connsiteY47" fmla="*/ 835849 h 1718688"/>
                <a:gd name="connsiteX48" fmla="*/ 488362 w 1710612"/>
                <a:gd name="connsiteY48" fmla="*/ 794172 h 1718688"/>
                <a:gd name="connsiteX49" fmla="*/ 422522 w 1710612"/>
                <a:gd name="connsiteY49" fmla="*/ 693861 h 1718688"/>
                <a:gd name="connsiteX0" fmla="*/ 0 w 1710612"/>
                <a:gd name="connsiteY0" fmla="*/ 1479898 h 1480028"/>
                <a:gd name="connsiteX1" fmla="*/ 342030 w 1710612"/>
                <a:gd name="connsiteY1" fmla="*/ 1292 h 1480028"/>
                <a:gd name="connsiteX2" fmla="*/ 1067718 w 1710612"/>
                <a:gd name="connsiteY2" fmla="*/ 21097 h 1480028"/>
                <a:gd name="connsiteX3" fmla="*/ 1541051 w 1710612"/>
                <a:gd name="connsiteY3" fmla="*/ 64630 h 1480028"/>
                <a:gd name="connsiteX4" fmla="*/ 1699842 w 1710612"/>
                <a:gd name="connsiteY4" fmla="*/ 153635 h 1480028"/>
                <a:gd name="connsiteX5" fmla="*/ 1446794 w 1710612"/>
                <a:gd name="connsiteY5" fmla="*/ 228201 h 1480028"/>
                <a:gd name="connsiteX6" fmla="*/ 1013693 w 1710612"/>
                <a:gd name="connsiteY6" fmla="*/ 243916 h 1480028"/>
                <a:gd name="connsiteX7" fmla="*/ 392407 w 1710612"/>
                <a:gd name="connsiteY7" fmla="*/ 183472 h 1480028"/>
                <a:gd name="connsiteX8" fmla="*/ 512444 w 1710612"/>
                <a:gd name="connsiteY8" fmla="*/ 112065 h 1480028"/>
                <a:gd name="connsiteX9" fmla="*/ 1001951 w 1710612"/>
                <a:gd name="connsiteY9" fmla="*/ 87351 h 1480028"/>
                <a:gd name="connsiteX10" fmla="*/ 1382262 w 1710612"/>
                <a:gd name="connsiteY10" fmla="*/ 111268 h 1480028"/>
                <a:gd name="connsiteX11" fmla="*/ 1624138 w 1710612"/>
                <a:gd name="connsiteY11" fmla="*/ 160695 h 1480028"/>
                <a:gd name="connsiteX12" fmla="*/ 1690895 w 1710612"/>
                <a:gd name="connsiteY12" fmla="*/ 234465 h 1480028"/>
                <a:gd name="connsiteX13" fmla="*/ 1448027 w 1710612"/>
                <a:gd name="connsiteY13" fmla="*/ 292917 h 1480028"/>
                <a:gd name="connsiteX14" fmla="*/ 1059590 w 1710612"/>
                <a:gd name="connsiteY14" fmla="*/ 308633 h 1480028"/>
                <a:gd name="connsiteX15" fmla="*/ 533627 w 1710612"/>
                <a:gd name="connsiteY15" fmla="*/ 276062 h 1480028"/>
                <a:gd name="connsiteX16" fmla="*/ 367693 w 1710612"/>
                <a:gd name="connsiteY16" fmla="*/ 229368 h 1480028"/>
                <a:gd name="connsiteX17" fmla="*/ 745457 w 1710612"/>
                <a:gd name="connsiteY17" fmla="*/ 162289 h 1480028"/>
                <a:gd name="connsiteX18" fmla="*/ 1352703 w 1710612"/>
                <a:gd name="connsiteY18" fmla="*/ 169350 h 1480028"/>
                <a:gd name="connsiteX19" fmla="*/ 1705836 w 1710612"/>
                <a:gd name="connsiteY19" fmla="*/ 270910 h 1480028"/>
                <a:gd name="connsiteX20" fmla="*/ 1508128 w 1710612"/>
                <a:gd name="connsiteY20" fmla="*/ 355271 h 1480028"/>
                <a:gd name="connsiteX21" fmla="*/ 1098507 w 1710612"/>
                <a:gd name="connsiteY21" fmla="*/ 384710 h 1480028"/>
                <a:gd name="connsiteX22" fmla="*/ 544218 w 1710612"/>
                <a:gd name="connsiteY22" fmla="*/ 359997 h 1480028"/>
                <a:gd name="connsiteX23" fmla="*/ 353571 w 1710612"/>
                <a:gd name="connsiteY23" fmla="*/ 299978 h 1480028"/>
                <a:gd name="connsiteX24" fmla="*/ 646686 w 1710612"/>
                <a:gd name="connsiteY24" fmla="*/ 259919 h 1480028"/>
                <a:gd name="connsiteX25" fmla="*/ 1299333 w 1710612"/>
                <a:gd name="connsiteY25" fmla="*/ 277917 h 1480028"/>
                <a:gd name="connsiteX26" fmla="*/ 1696476 w 1710612"/>
                <a:gd name="connsiteY26" fmla="*/ 348554 h 1480028"/>
                <a:gd name="connsiteX27" fmla="*/ 1561085 w 1710612"/>
                <a:gd name="connsiteY27" fmla="*/ 427048 h 1480028"/>
                <a:gd name="connsiteX28" fmla="*/ 986847 w 1710612"/>
                <a:gd name="connsiteY28" fmla="*/ 461186 h 1480028"/>
                <a:gd name="connsiteX29" fmla="*/ 561871 w 1710612"/>
                <a:gd name="connsiteY29" fmla="*/ 427076 h 1480028"/>
                <a:gd name="connsiteX30" fmla="*/ 362765 w 1710612"/>
                <a:gd name="connsiteY30" fmla="*/ 372950 h 1480028"/>
                <a:gd name="connsiteX31" fmla="*/ 444794 w 1710612"/>
                <a:gd name="connsiteY31" fmla="*/ 337276 h 1480028"/>
                <a:gd name="connsiteX32" fmla="*/ 622386 w 1710612"/>
                <a:gd name="connsiteY32" fmla="*/ 322302 h 1480028"/>
                <a:gd name="connsiteX33" fmla="*/ 994642 w 1710612"/>
                <a:gd name="connsiteY33" fmla="*/ 324981 h 1480028"/>
                <a:gd name="connsiteX34" fmla="*/ 1338415 w 1710612"/>
                <a:gd name="connsiteY34" fmla="*/ 349296 h 1480028"/>
                <a:gd name="connsiteX35" fmla="*/ 1559440 w 1710612"/>
                <a:gd name="connsiteY35" fmla="*/ 386194 h 1480028"/>
                <a:gd name="connsiteX36" fmla="*/ 1689333 w 1710612"/>
                <a:gd name="connsiteY36" fmla="*/ 440429 h 1480028"/>
                <a:gd name="connsiteX37" fmla="*/ 1472740 w 1710612"/>
                <a:gd name="connsiteY37" fmla="*/ 518869 h 1480028"/>
                <a:gd name="connsiteX38" fmla="*/ 987913 w 1710612"/>
                <a:gd name="connsiteY38" fmla="*/ 542415 h 1480028"/>
                <a:gd name="connsiteX39" fmla="*/ 519505 w 1710612"/>
                <a:gd name="connsiteY39" fmla="*/ 501217 h 1480028"/>
                <a:gd name="connsiteX40" fmla="*/ 367693 w 1710612"/>
                <a:gd name="connsiteY40" fmla="*/ 451790 h 1480028"/>
                <a:gd name="connsiteX41" fmla="*/ 597507 w 1710612"/>
                <a:gd name="connsiteY41" fmla="*/ 398434 h 1480028"/>
                <a:gd name="connsiteX42" fmla="*/ 1239727 w 1710612"/>
                <a:gd name="connsiteY42" fmla="*/ 412954 h 1480028"/>
                <a:gd name="connsiteX43" fmla="*/ 1577341 w 1710612"/>
                <a:gd name="connsiteY43" fmla="*/ 446666 h 1480028"/>
                <a:gd name="connsiteX44" fmla="*/ 1698692 w 1710612"/>
                <a:gd name="connsiteY44" fmla="*/ 504747 h 1480028"/>
                <a:gd name="connsiteX45" fmla="*/ 1598192 w 1710612"/>
                <a:gd name="connsiteY45" fmla="*/ 562801 h 1480028"/>
                <a:gd name="connsiteX46" fmla="*/ 1208118 w 1710612"/>
                <a:gd name="connsiteY46" fmla="*/ 607014 h 1480028"/>
                <a:gd name="connsiteX47" fmla="*/ 804162 w 1710612"/>
                <a:gd name="connsiteY47" fmla="*/ 597172 h 1480028"/>
                <a:gd name="connsiteX48" fmla="*/ 488362 w 1710612"/>
                <a:gd name="connsiteY48" fmla="*/ 555495 h 1480028"/>
                <a:gd name="connsiteX49" fmla="*/ 422522 w 1710612"/>
                <a:gd name="connsiteY49" fmla="*/ 455184 h 1480028"/>
                <a:gd name="connsiteX0" fmla="*/ 0 w 1710612"/>
                <a:gd name="connsiteY0" fmla="*/ 1485447 h 1485577"/>
                <a:gd name="connsiteX1" fmla="*/ 342030 w 1710612"/>
                <a:gd name="connsiteY1" fmla="*/ 6841 h 1485577"/>
                <a:gd name="connsiteX2" fmla="*/ 1067718 w 1710612"/>
                <a:gd name="connsiteY2" fmla="*/ 26646 h 1485577"/>
                <a:gd name="connsiteX3" fmla="*/ 1541051 w 1710612"/>
                <a:gd name="connsiteY3" fmla="*/ 70179 h 1485577"/>
                <a:gd name="connsiteX4" fmla="*/ 1699842 w 1710612"/>
                <a:gd name="connsiteY4" fmla="*/ 159184 h 1485577"/>
                <a:gd name="connsiteX5" fmla="*/ 1446794 w 1710612"/>
                <a:gd name="connsiteY5" fmla="*/ 233750 h 1485577"/>
                <a:gd name="connsiteX6" fmla="*/ 1013693 w 1710612"/>
                <a:gd name="connsiteY6" fmla="*/ 249465 h 1485577"/>
                <a:gd name="connsiteX7" fmla="*/ 392407 w 1710612"/>
                <a:gd name="connsiteY7" fmla="*/ 189021 h 1485577"/>
                <a:gd name="connsiteX8" fmla="*/ 512444 w 1710612"/>
                <a:gd name="connsiteY8" fmla="*/ 117614 h 1485577"/>
                <a:gd name="connsiteX9" fmla="*/ 1001951 w 1710612"/>
                <a:gd name="connsiteY9" fmla="*/ 92900 h 1485577"/>
                <a:gd name="connsiteX10" fmla="*/ 1382262 w 1710612"/>
                <a:gd name="connsiteY10" fmla="*/ 116817 h 1485577"/>
                <a:gd name="connsiteX11" fmla="*/ 1624138 w 1710612"/>
                <a:gd name="connsiteY11" fmla="*/ 166244 h 1485577"/>
                <a:gd name="connsiteX12" fmla="*/ 1690895 w 1710612"/>
                <a:gd name="connsiteY12" fmla="*/ 240014 h 1485577"/>
                <a:gd name="connsiteX13" fmla="*/ 1448027 w 1710612"/>
                <a:gd name="connsiteY13" fmla="*/ 298466 h 1485577"/>
                <a:gd name="connsiteX14" fmla="*/ 1059590 w 1710612"/>
                <a:gd name="connsiteY14" fmla="*/ 314182 h 1485577"/>
                <a:gd name="connsiteX15" fmla="*/ 533627 w 1710612"/>
                <a:gd name="connsiteY15" fmla="*/ 281611 h 1485577"/>
                <a:gd name="connsiteX16" fmla="*/ 367693 w 1710612"/>
                <a:gd name="connsiteY16" fmla="*/ 234917 h 1485577"/>
                <a:gd name="connsiteX17" fmla="*/ 745457 w 1710612"/>
                <a:gd name="connsiteY17" fmla="*/ 167838 h 1485577"/>
                <a:gd name="connsiteX18" fmla="*/ 1352703 w 1710612"/>
                <a:gd name="connsiteY18" fmla="*/ 174899 h 1485577"/>
                <a:gd name="connsiteX19" fmla="*/ 1705836 w 1710612"/>
                <a:gd name="connsiteY19" fmla="*/ 276459 h 1485577"/>
                <a:gd name="connsiteX20" fmla="*/ 1508128 w 1710612"/>
                <a:gd name="connsiteY20" fmla="*/ 360820 h 1485577"/>
                <a:gd name="connsiteX21" fmla="*/ 1098507 w 1710612"/>
                <a:gd name="connsiteY21" fmla="*/ 390259 h 1485577"/>
                <a:gd name="connsiteX22" fmla="*/ 544218 w 1710612"/>
                <a:gd name="connsiteY22" fmla="*/ 365546 h 1485577"/>
                <a:gd name="connsiteX23" fmla="*/ 353571 w 1710612"/>
                <a:gd name="connsiteY23" fmla="*/ 305527 h 1485577"/>
                <a:gd name="connsiteX24" fmla="*/ 646686 w 1710612"/>
                <a:gd name="connsiteY24" fmla="*/ 265468 h 1485577"/>
                <a:gd name="connsiteX25" fmla="*/ 1299333 w 1710612"/>
                <a:gd name="connsiteY25" fmla="*/ 283466 h 1485577"/>
                <a:gd name="connsiteX26" fmla="*/ 1696476 w 1710612"/>
                <a:gd name="connsiteY26" fmla="*/ 354103 h 1485577"/>
                <a:gd name="connsiteX27" fmla="*/ 1561085 w 1710612"/>
                <a:gd name="connsiteY27" fmla="*/ 432597 h 1485577"/>
                <a:gd name="connsiteX28" fmla="*/ 986847 w 1710612"/>
                <a:gd name="connsiteY28" fmla="*/ 466735 h 1485577"/>
                <a:gd name="connsiteX29" fmla="*/ 561871 w 1710612"/>
                <a:gd name="connsiteY29" fmla="*/ 432625 h 1485577"/>
                <a:gd name="connsiteX30" fmla="*/ 362765 w 1710612"/>
                <a:gd name="connsiteY30" fmla="*/ 378499 h 1485577"/>
                <a:gd name="connsiteX31" fmla="*/ 444794 w 1710612"/>
                <a:gd name="connsiteY31" fmla="*/ 342825 h 1485577"/>
                <a:gd name="connsiteX32" fmla="*/ 622386 w 1710612"/>
                <a:gd name="connsiteY32" fmla="*/ 327851 h 1485577"/>
                <a:gd name="connsiteX33" fmla="*/ 994642 w 1710612"/>
                <a:gd name="connsiteY33" fmla="*/ 330530 h 1485577"/>
                <a:gd name="connsiteX34" fmla="*/ 1338415 w 1710612"/>
                <a:gd name="connsiteY34" fmla="*/ 354845 h 1485577"/>
                <a:gd name="connsiteX35" fmla="*/ 1559440 w 1710612"/>
                <a:gd name="connsiteY35" fmla="*/ 391743 h 1485577"/>
                <a:gd name="connsiteX36" fmla="*/ 1689333 w 1710612"/>
                <a:gd name="connsiteY36" fmla="*/ 445978 h 1485577"/>
                <a:gd name="connsiteX37" fmla="*/ 1472740 w 1710612"/>
                <a:gd name="connsiteY37" fmla="*/ 524418 h 1485577"/>
                <a:gd name="connsiteX38" fmla="*/ 987913 w 1710612"/>
                <a:gd name="connsiteY38" fmla="*/ 547964 h 1485577"/>
                <a:gd name="connsiteX39" fmla="*/ 519505 w 1710612"/>
                <a:gd name="connsiteY39" fmla="*/ 506766 h 1485577"/>
                <a:gd name="connsiteX40" fmla="*/ 367693 w 1710612"/>
                <a:gd name="connsiteY40" fmla="*/ 457339 h 1485577"/>
                <a:gd name="connsiteX41" fmla="*/ 597507 w 1710612"/>
                <a:gd name="connsiteY41" fmla="*/ 403983 h 1485577"/>
                <a:gd name="connsiteX42" fmla="*/ 1239727 w 1710612"/>
                <a:gd name="connsiteY42" fmla="*/ 418503 h 1485577"/>
                <a:gd name="connsiteX43" fmla="*/ 1577341 w 1710612"/>
                <a:gd name="connsiteY43" fmla="*/ 452215 h 1485577"/>
                <a:gd name="connsiteX44" fmla="*/ 1698692 w 1710612"/>
                <a:gd name="connsiteY44" fmla="*/ 510296 h 1485577"/>
                <a:gd name="connsiteX45" fmla="*/ 1598192 w 1710612"/>
                <a:gd name="connsiteY45" fmla="*/ 568350 h 1485577"/>
                <a:gd name="connsiteX46" fmla="*/ 1208118 w 1710612"/>
                <a:gd name="connsiteY46" fmla="*/ 612563 h 1485577"/>
                <a:gd name="connsiteX47" fmla="*/ 804162 w 1710612"/>
                <a:gd name="connsiteY47" fmla="*/ 602721 h 1485577"/>
                <a:gd name="connsiteX48" fmla="*/ 488362 w 1710612"/>
                <a:gd name="connsiteY48" fmla="*/ 561044 h 1485577"/>
                <a:gd name="connsiteX49" fmla="*/ 422522 w 1710612"/>
                <a:gd name="connsiteY49" fmla="*/ 460733 h 1485577"/>
                <a:gd name="connsiteX0" fmla="*/ 0 w 1710612"/>
                <a:gd name="connsiteY0" fmla="*/ 1485447 h 1485597"/>
                <a:gd name="connsiteX1" fmla="*/ 342030 w 1710612"/>
                <a:gd name="connsiteY1" fmla="*/ 6841 h 1485597"/>
                <a:gd name="connsiteX2" fmla="*/ 1067718 w 1710612"/>
                <a:gd name="connsiteY2" fmla="*/ 26646 h 1485597"/>
                <a:gd name="connsiteX3" fmla="*/ 1541051 w 1710612"/>
                <a:gd name="connsiteY3" fmla="*/ 70179 h 1485597"/>
                <a:gd name="connsiteX4" fmla="*/ 1699842 w 1710612"/>
                <a:gd name="connsiteY4" fmla="*/ 159184 h 1485597"/>
                <a:gd name="connsiteX5" fmla="*/ 1446794 w 1710612"/>
                <a:gd name="connsiteY5" fmla="*/ 233750 h 1485597"/>
                <a:gd name="connsiteX6" fmla="*/ 1013693 w 1710612"/>
                <a:gd name="connsiteY6" fmla="*/ 249465 h 1485597"/>
                <a:gd name="connsiteX7" fmla="*/ 392407 w 1710612"/>
                <a:gd name="connsiteY7" fmla="*/ 189021 h 1485597"/>
                <a:gd name="connsiteX8" fmla="*/ 512444 w 1710612"/>
                <a:gd name="connsiteY8" fmla="*/ 117614 h 1485597"/>
                <a:gd name="connsiteX9" fmla="*/ 1001951 w 1710612"/>
                <a:gd name="connsiteY9" fmla="*/ 92900 h 1485597"/>
                <a:gd name="connsiteX10" fmla="*/ 1382262 w 1710612"/>
                <a:gd name="connsiteY10" fmla="*/ 116817 h 1485597"/>
                <a:gd name="connsiteX11" fmla="*/ 1624138 w 1710612"/>
                <a:gd name="connsiteY11" fmla="*/ 166244 h 1485597"/>
                <a:gd name="connsiteX12" fmla="*/ 1690895 w 1710612"/>
                <a:gd name="connsiteY12" fmla="*/ 240014 h 1485597"/>
                <a:gd name="connsiteX13" fmla="*/ 1448027 w 1710612"/>
                <a:gd name="connsiteY13" fmla="*/ 298466 h 1485597"/>
                <a:gd name="connsiteX14" fmla="*/ 1059590 w 1710612"/>
                <a:gd name="connsiteY14" fmla="*/ 314182 h 1485597"/>
                <a:gd name="connsiteX15" fmla="*/ 533627 w 1710612"/>
                <a:gd name="connsiteY15" fmla="*/ 281611 h 1485597"/>
                <a:gd name="connsiteX16" fmla="*/ 367693 w 1710612"/>
                <a:gd name="connsiteY16" fmla="*/ 234917 h 1485597"/>
                <a:gd name="connsiteX17" fmla="*/ 745457 w 1710612"/>
                <a:gd name="connsiteY17" fmla="*/ 167838 h 1485597"/>
                <a:gd name="connsiteX18" fmla="*/ 1352703 w 1710612"/>
                <a:gd name="connsiteY18" fmla="*/ 174899 h 1485597"/>
                <a:gd name="connsiteX19" fmla="*/ 1705836 w 1710612"/>
                <a:gd name="connsiteY19" fmla="*/ 276459 h 1485597"/>
                <a:gd name="connsiteX20" fmla="*/ 1508128 w 1710612"/>
                <a:gd name="connsiteY20" fmla="*/ 360820 h 1485597"/>
                <a:gd name="connsiteX21" fmla="*/ 1098507 w 1710612"/>
                <a:gd name="connsiteY21" fmla="*/ 390259 h 1485597"/>
                <a:gd name="connsiteX22" fmla="*/ 544218 w 1710612"/>
                <a:gd name="connsiteY22" fmla="*/ 365546 h 1485597"/>
                <a:gd name="connsiteX23" fmla="*/ 353571 w 1710612"/>
                <a:gd name="connsiteY23" fmla="*/ 305527 h 1485597"/>
                <a:gd name="connsiteX24" fmla="*/ 646686 w 1710612"/>
                <a:gd name="connsiteY24" fmla="*/ 265468 h 1485597"/>
                <a:gd name="connsiteX25" fmla="*/ 1299333 w 1710612"/>
                <a:gd name="connsiteY25" fmla="*/ 283466 h 1485597"/>
                <a:gd name="connsiteX26" fmla="*/ 1696476 w 1710612"/>
                <a:gd name="connsiteY26" fmla="*/ 354103 h 1485597"/>
                <a:gd name="connsiteX27" fmla="*/ 1561085 w 1710612"/>
                <a:gd name="connsiteY27" fmla="*/ 432597 h 1485597"/>
                <a:gd name="connsiteX28" fmla="*/ 986847 w 1710612"/>
                <a:gd name="connsiteY28" fmla="*/ 466735 h 1485597"/>
                <a:gd name="connsiteX29" fmla="*/ 561871 w 1710612"/>
                <a:gd name="connsiteY29" fmla="*/ 432625 h 1485597"/>
                <a:gd name="connsiteX30" fmla="*/ 362765 w 1710612"/>
                <a:gd name="connsiteY30" fmla="*/ 378499 h 1485597"/>
                <a:gd name="connsiteX31" fmla="*/ 444794 w 1710612"/>
                <a:gd name="connsiteY31" fmla="*/ 342825 h 1485597"/>
                <a:gd name="connsiteX32" fmla="*/ 622386 w 1710612"/>
                <a:gd name="connsiteY32" fmla="*/ 327851 h 1485597"/>
                <a:gd name="connsiteX33" fmla="*/ 994642 w 1710612"/>
                <a:gd name="connsiteY33" fmla="*/ 330530 h 1485597"/>
                <a:gd name="connsiteX34" fmla="*/ 1338415 w 1710612"/>
                <a:gd name="connsiteY34" fmla="*/ 354845 h 1485597"/>
                <a:gd name="connsiteX35" fmla="*/ 1559440 w 1710612"/>
                <a:gd name="connsiteY35" fmla="*/ 391743 h 1485597"/>
                <a:gd name="connsiteX36" fmla="*/ 1689333 w 1710612"/>
                <a:gd name="connsiteY36" fmla="*/ 445978 h 1485597"/>
                <a:gd name="connsiteX37" fmla="*/ 1472740 w 1710612"/>
                <a:gd name="connsiteY37" fmla="*/ 524418 h 1485597"/>
                <a:gd name="connsiteX38" fmla="*/ 987913 w 1710612"/>
                <a:gd name="connsiteY38" fmla="*/ 547964 h 1485597"/>
                <a:gd name="connsiteX39" fmla="*/ 519505 w 1710612"/>
                <a:gd name="connsiteY39" fmla="*/ 506766 h 1485597"/>
                <a:gd name="connsiteX40" fmla="*/ 367693 w 1710612"/>
                <a:gd name="connsiteY40" fmla="*/ 457339 h 1485597"/>
                <a:gd name="connsiteX41" fmla="*/ 597507 w 1710612"/>
                <a:gd name="connsiteY41" fmla="*/ 403983 h 1485597"/>
                <a:gd name="connsiteX42" fmla="*/ 1239727 w 1710612"/>
                <a:gd name="connsiteY42" fmla="*/ 418503 h 1485597"/>
                <a:gd name="connsiteX43" fmla="*/ 1577341 w 1710612"/>
                <a:gd name="connsiteY43" fmla="*/ 452215 h 1485597"/>
                <a:gd name="connsiteX44" fmla="*/ 1698692 w 1710612"/>
                <a:gd name="connsiteY44" fmla="*/ 510296 h 1485597"/>
                <a:gd name="connsiteX45" fmla="*/ 1598192 w 1710612"/>
                <a:gd name="connsiteY45" fmla="*/ 568350 h 1485597"/>
                <a:gd name="connsiteX46" fmla="*/ 1208118 w 1710612"/>
                <a:gd name="connsiteY46" fmla="*/ 612563 h 1485597"/>
                <a:gd name="connsiteX47" fmla="*/ 804162 w 1710612"/>
                <a:gd name="connsiteY47" fmla="*/ 602721 h 1485597"/>
                <a:gd name="connsiteX48" fmla="*/ 488362 w 1710612"/>
                <a:gd name="connsiteY48" fmla="*/ 561044 h 1485597"/>
                <a:gd name="connsiteX49" fmla="*/ 422522 w 1710612"/>
                <a:gd name="connsiteY49" fmla="*/ 460733 h 1485597"/>
                <a:gd name="connsiteX0" fmla="*/ 0 w 1710612"/>
                <a:gd name="connsiteY0" fmla="*/ 1499865 h 1500015"/>
                <a:gd name="connsiteX1" fmla="*/ 342030 w 1710612"/>
                <a:gd name="connsiteY1" fmla="*/ 21259 h 1500015"/>
                <a:gd name="connsiteX2" fmla="*/ 1067718 w 1710612"/>
                <a:gd name="connsiteY2" fmla="*/ 41064 h 1500015"/>
                <a:gd name="connsiteX3" fmla="*/ 1541051 w 1710612"/>
                <a:gd name="connsiteY3" fmla="*/ 84597 h 1500015"/>
                <a:gd name="connsiteX4" fmla="*/ 1699842 w 1710612"/>
                <a:gd name="connsiteY4" fmla="*/ 173602 h 1500015"/>
                <a:gd name="connsiteX5" fmla="*/ 1446794 w 1710612"/>
                <a:gd name="connsiteY5" fmla="*/ 248168 h 1500015"/>
                <a:gd name="connsiteX6" fmla="*/ 1013693 w 1710612"/>
                <a:gd name="connsiteY6" fmla="*/ 263883 h 1500015"/>
                <a:gd name="connsiteX7" fmla="*/ 392407 w 1710612"/>
                <a:gd name="connsiteY7" fmla="*/ 203439 h 1500015"/>
                <a:gd name="connsiteX8" fmla="*/ 512444 w 1710612"/>
                <a:gd name="connsiteY8" fmla="*/ 132032 h 1500015"/>
                <a:gd name="connsiteX9" fmla="*/ 1001951 w 1710612"/>
                <a:gd name="connsiteY9" fmla="*/ 107318 h 1500015"/>
                <a:gd name="connsiteX10" fmla="*/ 1382262 w 1710612"/>
                <a:gd name="connsiteY10" fmla="*/ 131235 h 1500015"/>
                <a:gd name="connsiteX11" fmla="*/ 1624138 w 1710612"/>
                <a:gd name="connsiteY11" fmla="*/ 180662 h 1500015"/>
                <a:gd name="connsiteX12" fmla="*/ 1690895 w 1710612"/>
                <a:gd name="connsiteY12" fmla="*/ 254432 h 1500015"/>
                <a:gd name="connsiteX13" fmla="*/ 1448027 w 1710612"/>
                <a:gd name="connsiteY13" fmla="*/ 312884 h 1500015"/>
                <a:gd name="connsiteX14" fmla="*/ 1059590 w 1710612"/>
                <a:gd name="connsiteY14" fmla="*/ 328600 h 1500015"/>
                <a:gd name="connsiteX15" fmla="*/ 533627 w 1710612"/>
                <a:gd name="connsiteY15" fmla="*/ 296029 h 1500015"/>
                <a:gd name="connsiteX16" fmla="*/ 367693 w 1710612"/>
                <a:gd name="connsiteY16" fmla="*/ 249335 h 1500015"/>
                <a:gd name="connsiteX17" fmla="*/ 745457 w 1710612"/>
                <a:gd name="connsiteY17" fmla="*/ 182256 h 1500015"/>
                <a:gd name="connsiteX18" fmla="*/ 1352703 w 1710612"/>
                <a:gd name="connsiteY18" fmla="*/ 189317 h 1500015"/>
                <a:gd name="connsiteX19" fmla="*/ 1705836 w 1710612"/>
                <a:gd name="connsiteY19" fmla="*/ 290877 h 1500015"/>
                <a:gd name="connsiteX20" fmla="*/ 1508128 w 1710612"/>
                <a:gd name="connsiteY20" fmla="*/ 375238 h 1500015"/>
                <a:gd name="connsiteX21" fmla="*/ 1098507 w 1710612"/>
                <a:gd name="connsiteY21" fmla="*/ 404677 h 1500015"/>
                <a:gd name="connsiteX22" fmla="*/ 544218 w 1710612"/>
                <a:gd name="connsiteY22" fmla="*/ 379964 h 1500015"/>
                <a:gd name="connsiteX23" fmla="*/ 353571 w 1710612"/>
                <a:gd name="connsiteY23" fmla="*/ 319945 h 1500015"/>
                <a:gd name="connsiteX24" fmla="*/ 646686 w 1710612"/>
                <a:gd name="connsiteY24" fmla="*/ 279886 h 1500015"/>
                <a:gd name="connsiteX25" fmla="*/ 1299333 w 1710612"/>
                <a:gd name="connsiteY25" fmla="*/ 297884 h 1500015"/>
                <a:gd name="connsiteX26" fmla="*/ 1696476 w 1710612"/>
                <a:gd name="connsiteY26" fmla="*/ 368521 h 1500015"/>
                <a:gd name="connsiteX27" fmla="*/ 1561085 w 1710612"/>
                <a:gd name="connsiteY27" fmla="*/ 447015 h 1500015"/>
                <a:gd name="connsiteX28" fmla="*/ 986847 w 1710612"/>
                <a:gd name="connsiteY28" fmla="*/ 481153 h 1500015"/>
                <a:gd name="connsiteX29" fmla="*/ 561871 w 1710612"/>
                <a:gd name="connsiteY29" fmla="*/ 447043 h 1500015"/>
                <a:gd name="connsiteX30" fmla="*/ 362765 w 1710612"/>
                <a:gd name="connsiteY30" fmla="*/ 392917 h 1500015"/>
                <a:gd name="connsiteX31" fmla="*/ 444794 w 1710612"/>
                <a:gd name="connsiteY31" fmla="*/ 357243 h 1500015"/>
                <a:gd name="connsiteX32" fmla="*/ 622386 w 1710612"/>
                <a:gd name="connsiteY32" fmla="*/ 342269 h 1500015"/>
                <a:gd name="connsiteX33" fmla="*/ 994642 w 1710612"/>
                <a:gd name="connsiteY33" fmla="*/ 344948 h 1500015"/>
                <a:gd name="connsiteX34" fmla="*/ 1338415 w 1710612"/>
                <a:gd name="connsiteY34" fmla="*/ 369263 h 1500015"/>
                <a:gd name="connsiteX35" fmla="*/ 1559440 w 1710612"/>
                <a:gd name="connsiteY35" fmla="*/ 406161 h 1500015"/>
                <a:gd name="connsiteX36" fmla="*/ 1689333 w 1710612"/>
                <a:gd name="connsiteY36" fmla="*/ 460396 h 1500015"/>
                <a:gd name="connsiteX37" fmla="*/ 1472740 w 1710612"/>
                <a:gd name="connsiteY37" fmla="*/ 538836 h 1500015"/>
                <a:gd name="connsiteX38" fmla="*/ 987913 w 1710612"/>
                <a:gd name="connsiteY38" fmla="*/ 562382 h 1500015"/>
                <a:gd name="connsiteX39" fmla="*/ 519505 w 1710612"/>
                <a:gd name="connsiteY39" fmla="*/ 521184 h 1500015"/>
                <a:gd name="connsiteX40" fmla="*/ 367693 w 1710612"/>
                <a:gd name="connsiteY40" fmla="*/ 471757 h 1500015"/>
                <a:gd name="connsiteX41" fmla="*/ 597507 w 1710612"/>
                <a:gd name="connsiteY41" fmla="*/ 418401 h 1500015"/>
                <a:gd name="connsiteX42" fmla="*/ 1239727 w 1710612"/>
                <a:gd name="connsiteY42" fmla="*/ 432921 h 1500015"/>
                <a:gd name="connsiteX43" fmla="*/ 1577341 w 1710612"/>
                <a:gd name="connsiteY43" fmla="*/ 466633 h 1500015"/>
                <a:gd name="connsiteX44" fmla="*/ 1698692 w 1710612"/>
                <a:gd name="connsiteY44" fmla="*/ 524714 h 1500015"/>
                <a:gd name="connsiteX45" fmla="*/ 1598192 w 1710612"/>
                <a:gd name="connsiteY45" fmla="*/ 582768 h 1500015"/>
                <a:gd name="connsiteX46" fmla="*/ 1208118 w 1710612"/>
                <a:gd name="connsiteY46" fmla="*/ 626981 h 1500015"/>
                <a:gd name="connsiteX47" fmla="*/ 804162 w 1710612"/>
                <a:gd name="connsiteY47" fmla="*/ 617139 h 1500015"/>
                <a:gd name="connsiteX48" fmla="*/ 488362 w 1710612"/>
                <a:gd name="connsiteY48" fmla="*/ 575462 h 1500015"/>
                <a:gd name="connsiteX49" fmla="*/ 422522 w 1710612"/>
                <a:gd name="connsiteY49" fmla="*/ 475151 h 1500015"/>
                <a:gd name="connsiteX0" fmla="*/ 0 w 1710612"/>
                <a:gd name="connsiteY0" fmla="*/ 1458869 h 1459028"/>
                <a:gd name="connsiteX1" fmla="*/ 331639 w 1710612"/>
                <a:gd name="connsiteY1" fmla="*/ 52473 h 1459028"/>
                <a:gd name="connsiteX2" fmla="*/ 1067718 w 1710612"/>
                <a:gd name="connsiteY2" fmla="*/ 68 h 1459028"/>
                <a:gd name="connsiteX3" fmla="*/ 1541051 w 1710612"/>
                <a:gd name="connsiteY3" fmla="*/ 43601 h 1459028"/>
                <a:gd name="connsiteX4" fmla="*/ 1699842 w 1710612"/>
                <a:gd name="connsiteY4" fmla="*/ 132606 h 1459028"/>
                <a:gd name="connsiteX5" fmla="*/ 1446794 w 1710612"/>
                <a:gd name="connsiteY5" fmla="*/ 207172 h 1459028"/>
                <a:gd name="connsiteX6" fmla="*/ 1013693 w 1710612"/>
                <a:gd name="connsiteY6" fmla="*/ 222887 h 1459028"/>
                <a:gd name="connsiteX7" fmla="*/ 392407 w 1710612"/>
                <a:gd name="connsiteY7" fmla="*/ 162443 h 1459028"/>
                <a:gd name="connsiteX8" fmla="*/ 512444 w 1710612"/>
                <a:gd name="connsiteY8" fmla="*/ 91036 h 1459028"/>
                <a:gd name="connsiteX9" fmla="*/ 1001951 w 1710612"/>
                <a:gd name="connsiteY9" fmla="*/ 66322 h 1459028"/>
                <a:gd name="connsiteX10" fmla="*/ 1382262 w 1710612"/>
                <a:gd name="connsiteY10" fmla="*/ 90239 h 1459028"/>
                <a:gd name="connsiteX11" fmla="*/ 1624138 w 1710612"/>
                <a:gd name="connsiteY11" fmla="*/ 139666 h 1459028"/>
                <a:gd name="connsiteX12" fmla="*/ 1690895 w 1710612"/>
                <a:gd name="connsiteY12" fmla="*/ 213436 h 1459028"/>
                <a:gd name="connsiteX13" fmla="*/ 1448027 w 1710612"/>
                <a:gd name="connsiteY13" fmla="*/ 271888 h 1459028"/>
                <a:gd name="connsiteX14" fmla="*/ 1059590 w 1710612"/>
                <a:gd name="connsiteY14" fmla="*/ 287604 h 1459028"/>
                <a:gd name="connsiteX15" fmla="*/ 533627 w 1710612"/>
                <a:gd name="connsiteY15" fmla="*/ 255033 h 1459028"/>
                <a:gd name="connsiteX16" fmla="*/ 367693 w 1710612"/>
                <a:gd name="connsiteY16" fmla="*/ 208339 h 1459028"/>
                <a:gd name="connsiteX17" fmla="*/ 745457 w 1710612"/>
                <a:gd name="connsiteY17" fmla="*/ 141260 h 1459028"/>
                <a:gd name="connsiteX18" fmla="*/ 1352703 w 1710612"/>
                <a:gd name="connsiteY18" fmla="*/ 148321 h 1459028"/>
                <a:gd name="connsiteX19" fmla="*/ 1705836 w 1710612"/>
                <a:gd name="connsiteY19" fmla="*/ 249881 h 1459028"/>
                <a:gd name="connsiteX20" fmla="*/ 1508128 w 1710612"/>
                <a:gd name="connsiteY20" fmla="*/ 334242 h 1459028"/>
                <a:gd name="connsiteX21" fmla="*/ 1098507 w 1710612"/>
                <a:gd name="connsiteY21" fmla="*/ 363681 h 1459028"/>
                <a:gd name="connsiteX22" fmla="*/ 544218 w 1710612"/>
                <a:gd name="connsiteY22" fmla="*/ 338968 h 1459028"/>
                <a:gd name="connsiteX23" fmla="*/ 353571 w 1710612"/>
                <a:gd name="connsiteY23" fmla="*/ 278949 h 1459028"/>
                <a:gd name="connsiteX24" fmla="*/ 646686 w 1710612"/>
                <a:gd name="connsiteY24" fmla="*/ 238890 h 1459028"/>
                <a:gd name="connsiteX25" fmla="*/ 1299333 w 1710612"/>
                <a:gd name="connsiteY25" fmla="*/ 256888 h 1459028"/>
                <a:gd name="connsiteX26" fmla="*/ 1696476 w 1710612"/>
                <a:gd name="connsiteY26" fmla="*/ 327525 h 1459028"/>
                <a:gd name="connsiteX27" fmla="*/ 1561085 w 1710612"/>
                <a:gd name="connsiteY27" fmla="*/ 406019 h 1459028"/>
                <a:gd name="connsiteX28" fmla="*/ 986847 w 1710612"/>
                <a:gd name="connsiteY28" fmla="*/ 440157 h 1459028"/>
                <a:gd name="connsiteX29" fmla="*/ 561871 w 1710612"/>
                <a:gd name="connsiteY29" fmla="*/ 406047 h 1459028"/>
                <a:gd name="connsiteX30" fmla="*/ 362765 w 1710612"/>
                <a:gd name="connsiteY30" fmla="*/ 351921 h 1459028"/>
                <a:gd name="connsiteX31" fmla="*/ 444794 w 1710612"/>
                <a:gd name="connsiteY31" fmla="*/ 316247 h 1459028"/>
                <a:gd name="connsiteX32" fmla="*/ 622386 w 1710612"/>
                <a:gd name="connsiteY32" fmla="*/ 301273 h 1459028"/>
                <a:gd name="connsiteX33" fmla="*/ 994642 w 1710612"/>
                <a:gd name="connsiteY33" fmla="*/ 303952 h 1459028"/>
                <a:gd name="connsiteX34" fmla="*/ 1338415 w 1710612"/>
                <a:gd name="connsiteY34" fmla="*/ 328267 h 1459028"/>
                <a:gd name="connsiteX35" fmla="*/ 1559440 w 1710612"/>
                <a:gd name="connsiteY35" fmla="*/ 365165 h 1459028"/>
                <a:gd name="connsiteX36" fmla="*/ 1689333 w 1710612"/>
                <a:gd name="connsiteY36" fmla="*/ 419400 h 1459028"/>
                <a:gd name="connsiteX37" fmla="*/ 1472740 w 1710612"/>
                <a:gd name="connsiteY37" fmla="*/ 497840 h 1459028"/>
                <a:gd name="connsiteX38" fmla="*/ 987913 w 1710612"/>
                <a:gd name="connsiteY38" fmla="*/ 521386 h 1459028"/>
                <a:gd name="connsiteX39" fmla="*/ 519505 w 1710612"/>
                <a:gd name="connsiteY39" fmla="*/ 480188 h 1459028"/>
                <a:gd name="connsiteX40" fmla="*/ 367693 w 1710612"/>
                <a:gd name="connsiteY40" fmla="*/ 430761 h 1459028"/>
                <a:gd name="connsiteX41" fmla="*/ 597507 w 1710612"/>
                <a:gd name="connsiteY41" fmla="*/ 377405 h 1459028"/>
                <a:gd name="connsiteX42" fmla="*/ 1239727 w 1710612"/>
                <a:gd name="connsiteY42" fmla="*/ 391925 h 1459028"/>
                <a:gd name="connsiteX43" fmla="*/ 1577341 w 1710612"/>
                <a:gd name="connsiteY43" fmla="*/ 425637 h 1459028"/>
                <a:gd name="connsiteX44" fmla="*/ 1698692 w 1710612"/>
                <a:gd name="connsiteY44" fmla="*/ 483718 h 1459028"/>
                <a:gd name="connsiteX45" fmla="*/ 1598192 w 1710612"/>
                <a:gd name="connsiteY45" fmla="*/ 541772 h 1459028"/>
                <a:gd name="connsiteX46" fmla="*/ 1208118 w 1710612"/>
                <a:gd name="connsiteY46" fmla="*/ 585985 h 1459028"/>
                <a:gd name="connsiteX47" fmla="*/ 804162 w 1710612"/>
                <a:gd name="connsiteY47" fmla="*/ 576143 h 1459028"/>
                <a:gd name="connsiteX48" fmla="*/ 488362 w 1710612"/>
                <a:gd name="connsiteY48" fmla="*/ 534466 h 1459028"/>
                <a:gd name="connsiteX49" fmla="*/ 422522 w 1710612"/>
                <a:gd name="connsiteY49" fmla="*/ 434155 h 1459028"/>
                <a:gd name="connsiteX0" fmla="*/ 19139 w 1532324"/>
                <a:gd name="connsiteY0" fmla="*/ 1597734 h 1597877"/>
                <a:gd name="connsiteX1" fmla="*/ 153351 w 1532324"/>
                <a:gd name="connsiteY1" fmla="*/ 52473 h 1597877"/>
                <a:gd name="connsiteX2" fmla="*/ 889430 w 1532324"/>
                <a:gd name="connsiteY2" fmla="*/ 68 h 1597877"/>
                <a:gd name="connsiteX3" fmla="*/ 1362763 w 1532324"/>
                <a:gd name="connsiteY3" fmla="*/ 43601 h 1597877"/>
                <a:gd name="connsiteX4" fmla="*/ 1521554 w 1532324"/>
                <a:gd name="connsiteY4" fmla="*/ 132606 h 1597877"/>
                <a:gd name="connsiteX5" fmla="*/ 1268506 w 1532324"/>
                <a:gd name="connsiteY5" fmla="*/ 207172 h 1597877"/>
                <a:gd name="connsiteX6" fmla="*/ 835405 w 1532324"/>
                <a:gd name="connsiteY6" fmla="*/ 222887 h 1597877"/>
                <a:gd name="connsiteX7" fmla="*/ 214119 w 1532324"/>
                <a:gd name="connsiteY7" fmla="*/ 162443 h 1597877"/>
                <a:gd name="connsiteX8" fmla="*/ 334156 w 1532324"/>
                <a:gd name="connsiteY8" fmla="*/ 91036 h 1597877"/>
                <a:gd name="connsiteX9" fmla="*/ 823663 w 1532324"/>
                <a:gd name="connsiteY9" fmla="*/ 66322 h 1597877"/>
                <a:gd name="connsiteX10" fmla="*/ 1203974 w 1532324"/>
                <a:gd name="connsiteY10" fmla="*/ 90239 h 1597877"/>
                <a:gd name="connsiteX11" fmla="*/ 1445850 w 1532324"/>
                <a:gd name="connsiteY11" fmla="*/ 139666 h 1597877"/>
                <a:gd name="connsiteX12" fmla="*/ 1512607 w 1532324"/>
                <a:gd name="connsiteY12" fmla="*/ 213436 h 1597877"/>
                <a:gd name="connsiteX13" fmla="*/ 1269739 w 1532324"/>
                <a:gd name="connsiteY13" fmla="*/ 271888 h 1597877"/>
                <a:gd name="connsiteX14" fmla="*/ 881302 w 1532324"/>
                <a:gd name="connsiteY14" fmla="*/ 287604 h 1597877"/>
                <a:gd name="connsiteX15" fmla="*/ 355339 w 1532324"/>
                <a:gd name="connsiteY15" fmla="*/ 255033 h 1597877"/>
                <a:gd name="connsiteX16" fmla="*/ 189405 w 1532324"/>
                <a:gd name="connsiteY16" fmla="*/ 208339 h 1597877"/>
                <a:gd name="connsiteX17" fmla="*/ 567169 w 1532324"/>
                <a:gd name="connsiteY17" fmla="*/ 141260 h 1597877"/>
                <a:gd name="connsiteX18" fmla="*/ 1174415 w 1532324"/>
                <a:gd name="connsiteY18" fmla="*/ 148321 h 1597877"/>
                <a:gd name="connsiteX19" fmla="*/ 1527548 w 1532324"/>
                <a:gd name="connsiteY19" fmla="*/ 249881 h 1597877"/>
                <a:gd name="connsiteX20" fmla="*/ 1329840 w 1532324"/>
                <a:gd name="connsiteY20" fmla="*/ 334242 h 1597877"/>
                <a:gd name="connsiteX21" fmla="*/ 920219 w 1532324"/>
                <a:gd name="connsiteY21" fmla="*/ 363681 h 1597877"/>
                <a:gd name="connsiteX22" fmla="*/ 365930 w 1532324"/>
                <a:gd name="connsiteY22" fmla="*/ 338968 h 1597877"/>
                <a:gd name="connsiteX23" fmla="*/ 175283 w 1532324"/>
                <a:gd name="connsiteY23" fmla="*/ 278949 h 1597877"/>
                <a:gd name="connsiteX24" fmla="*/ 468398 w 1532324"/>
                <a:gd name="connsiteY24" fmla="*/ 238890 h 1597877"/>
                <a:gd name="connsiteX25" fmla="*/ 1121045 w 1532324"/>
                <a:gd name="connsiteY25" fmla="*/ 256888 h 1597877"/>
                <a:gd name="connsiteX26" fmla="*/ 1518188 w 1532324"/>
                <a:gd name="connsiteY26" fmla="*/ 327525 h 1597877"/>
                <a:gd name="connsiteX27" fmla="*/ 1382797 w 1532324"/>
                <a:gd name="connsiteY27" fmla="*/ 406019 h 1597877"/>
                <a:gd name="connsiteX28" fmla="*/ 808559 w 1532324"/>
                <a:gd name="connsiteY28" fmla="*/ 440157 h 1597877"/>
                <a:gd name="connsiteX29" fmla="*/ 383583 w 1532324"/>
                <a:gd name="connsiteY29" fmla="*/ 406047 h 1597877"/>
                <a:gd name="connsiteX30" fmla="*/ 184477 w 1532324"/>
                <a:gd name="connsiteY30" fmla="*/ 351921 h 1597877"/>
                <a:gd name="connsiteX31" fmla="*/ 266506 w 1532324"/>
                <a:gd name="connsiteY31" fmla="*/ 316247 h 1597877"/>
                <a:gd name="connsiteX32" fmla="*/ 444098 w 1532324"/>
                <a:gd name="connsiteY32" fmla="*/ 301273 h 1597877"/>
                <a:gd name="connsiteX33" fmla="*/ 816354 w 1532324"/>
                <a:gd name="connsiteY33" fmla="*/ 303952 h 1597877"/>
                <a:gd name="connsiteX34" fmla="*/ 1160127 w 1532324"/>
                <a:gd name="connsiteY34" fmla="*/ 328267 h 1597877"/>
                <a:gd name="connsiteX35" fmla="*/ 1381152 w 1532324"/>
                <a:gd name="connsiteY35" fmla="*/ 365165 h 1597877"/>
                <a:gd name="connsiteX36" fmla="*/ 1511045 w 1532324"/>
                <a:gd name="connsiteY36" fmla="*/ 419400 h 1597877"/>
                <a:gd name="connsiteX37" fmla="*/ 1294452 w 1532324"/>
                <a:gd name="connsiteY37" fmla="*/ 497840 h 1597877"/>
                <a:gd name="connsiteX38" fmla="*/ 809625 w 1532324"/>
                <a:gd name="connsiteY38" fmla="*/ 521386 h 1597877"/>
                <a:gd name="connsiteX39" fmla="*/ 341217 w 1532324"/>
                <a:gd name="connsiteY39" fmla="*/ 480188 h 1597877"/>
                <a:gd name="connsiteX40" fmla="*/ 189405 w 1532324"/>
                <a:gd name="connsiteY40" fmla="*/ 430761 h 1597877"/>
                <a:gd name="connsiteX41" fmla="*/ 419219 w 1532324"/>
                <a:gd name="connsiteY41" fmla="*/ 377405 h 1597877"/>
                <a:gd name="connsiteX42" fmla="*/ 1061439 w 1532324"/>
                <a:gd name="connsiteY42" fmla="*/ 391925 h 1597877"/>
                <a:gd name="connsiteX43" fmla="*/ 1399053 w 1532324"/>
                <a:gd name="connsiteY43" fmla="*/ 425637 h 1597877"/>
                <a:gd name="connsiteX44" fmla="*/ 1520404 w 1532324"/>
                <a:gd name="connsiteY44" fmla="*/ 483718 h 1597877"/>
                <a:gd name="connsiteX45" fmla="*/ 1419904 w 1532324"/>
                <a:gd name="connsiteY45" fmla="*/ 541772 h 1597877"/>
                <a:gd name="connsiteX46" fmla="*/ 1029830 w 1532324"/>
                <a:gd name="connsiteY46" fmla="*/ 585985 h 1597877"/>
                <a:gd name="connsiteX47" fmla="*/ 625874 w 1532324"/>
                <a:gd name="connsiteY47" fmla="*/ 576143 h 1597877"/>
                <a:gd name="connsiteX48" fmla="*/ 310074 w 1532324"/>
                <a:gd name="connsiteY48" fmla="*/ 534466 h 1597877"/>
                <a:gd name="connsiteX49" fmla="*/ 244234 w 1532324"/>
                <a:gd name="connsiteY49" fmla="*/ 434155 h 1597877"/>
                <a:gd name="connsiteX0" fmla="*/ 0 w 1513185"/>
                <a:gd name="connsiteY0" fmla="*/ 1597734 h 1597734"/>
                <a:gd name="connsiteX1" fmla="*/ 40690 w 1513185"/>
                <a:gd name="connsiteY1" fmla="*/ 1391124 h 1597734"/>
                <a:gd name="connsiteX2" fmla="*/ 134212 w 1513185"/>
                <a:gd name="connsiteY2" fmla="*/ 52473 h 1597734"/>
                <a:gd name="connsiteX3" fmla="*/ 870291 w 1513185"/>
                <a:gd name="connsiteY3" fmla="*/ 68 h 1597734"/>
                <a:gd name="connsiteX4" fmla="*/ 1343624 w 1513185"/>
                <a:gd name="connsiteY4" fmla="*/ 43601 h 1597734"/>
                <a:gd name="connsiteX5" fmla="*/ 1502415 w 1513185"/>
                <a:gd name="connsiteY5" fmla="*/ 132606 h 1597734"/>
                <a:gd name="connsiteX6" fmla="*/ 1249367 w 1513185"/>
                <a:gd name="connsiteY6" fmla="*/ 207172 h 1597734"/>
                <a:gd name="connsiteX7" fmla="*/ 816266 w 1513185"/>
                <a:gd name="connsiteY7" fmla="*/ 222887 h 1597734"/>
                <a:gd name="connsiteX8" fmla="*/ 194980 w 1513185"/>
                <a:gd name="connsiteY8" fmla="*/ 162443 h 1597734"/>
                <a:gd name="connsiteX9" fmla="*/ 315017 w 1513185"/>
                <a:gd name="connsiteY9" fmla="*/ 91036 h 1597734"/>
                <a:gd name="connsiteX10" fmla="*/ 804524 w 1513185"/>
                <a:gd name="connsiteY10" fmla="*/ 66322 h 1597734"/>
                <a:gd name="connsiteX11" fmla="*/ 1184835 w 1513185"/>
                <a:gd name="connsiteY11" fmla="*/ 90239 h 1597734"/>
                <a:gd name="connsiteX12" fmla="*/ 1426711 w 1513185"/>
                <a:gd name="connsiteY12" fmla="*/ 139666 h 1597734"/>
                <a:gd name="connsiteX13" fmla="*/ 1493468 w 1513185"/>
                <a:gd name="connsiteY13" fmla="*/ 213436 h 1597734"/>
                <a:gd name="connsiteX14" fmla="*/ 1250600 w 1513185"/>
                <a:gd name="connsiteY14" fmla="*/ 271888 h 1597734"/>
                <a:gd name="connsiteX15" fmla="*/ 862163 w 1513185"/>
                <a:gd name="connsiteY15" fmla="*/ 287604 h 1597734"/>
                <a:gd name="connsiteX16" fmla="*/ 336200 w 1513185"/>
                <a:gd name="connsiteY16" fmla="*/ 255033 h 1597734"/>
                <a:gd name="connsiteX17" fmla="*/ 170266 w 1513185"/>
                <a:gd name="connsiteY17" fmla="*/ 208339 h 1597734"/>
                <a:gd name="connsiteX18" fmla="*/ 548030 w 1513185"/>
                <a:gd name="connsiteY18" fmla="*/ 141260 h 1597734"/>
                <a:gd name="connsiteX19" fmla="*/ 1155276 w 1513185"/>
                <a:gd name="connsiteY19" fmla="*/ 148321 h 1597734"/>
                <a:gd name="connsiteX20" fmla="*/ 1508409 w 1513185"/>
                <a:gd name="connsiteY20" fmla="*/ 249881 h 1597734"/>
                <a:gd name="connsiteX21" fmla="*/ 1310701 w 1513185"/>
                <a:gd name="connsiteY21" fmla="*/ 334242 h 1597734"/>
                <a:gd name="connsiteX22" fmla="*/ 901080 w 1513185"/>
                <a:gd name="connsiteY22" fmla="*/ 363681 h 1597734"/>
                <a:gd name="connsiteX23" fmla="*/ 346791 w 1513185"/>
                <a:gd name="connsiteY23" fmla="*/ 338968 h 1597734"/>
                <a:gd name="connsiteX24" fmla="*/ 156144 w 1513185"/>
                <a:gd name="connsiteY24" fmla="*/ 278949 h 1597734"/>
                <a:gd name="connsiteX25" fmla="*/ 449259 w 1513185"/>
                <a:gd name="connsiteY25" fmla="*/ 238890 h 1597734"/>
                <a:gd name="connsiteX26" fmla="*/ 1101906 w 1513185"/>
                <a:gd name="connsiteY26" fmla="*/ 256888 h 1597734"/>
                <a:gd name="connsiteX27" fmla="*/ 1499049 w 1513185"/>
                <a:gd name="connsiteY27" fmla="*/ 327525 h 1597734"/>
                <a:gd name="connsiteX28" fmla="*/ 1363658 w 1513185"/>
                <a:gd name="connsiteY28" fmla="*/ 406019 h 1597734"/>
                <a:gd name="connsiteX29" fmla="*/ 789420 w 1513185"/>
                <a:gd name="connsiteY29" fmla="*/ 440157 h 1597734"/>
                <a:gd name="connsiteX30" fmla="*/ 364444 w 1513185"/>
                <a:gd name="connsiteY30" fmla="*/ 406047 h 1597734"/>
                <a:gd name="connsiteX31" fmla="*/ 165338 w 1513185"/>
                <a:gd name="connsiteY31" fmla="*/ 351921 h 1597734"/>
                <a:gd name="connsiteX32" fmla="*/ 247367 w 1513185"/>
                <a:gd name="connsiteY32" fmla="*/ 316247 h 1597734"/>
                <a:gd name="connsiteX33" fmla="*/ 424959 w 1513185"/>
                <a:gd name="connsiteY33" fmla="*/ 301273 h 1597734"/>
                <a:gd name="connsiteX34" fmla="*/ 797215 w 1513185"/>
                <a:gd name="connsiteY34" fmla="*/ 303952 h 1597734"/>
                <a:gd name="connsiteX35" fmla="*/ 1140988 w 1513185"/>
                <a:gd name="connsiteY35" fmla="*/ 328267 h 1597734"/>
                <a:gd name="connsiteX36" fmla="*/ 1362013 w 1513185"/>
                <a:gd name="connsiteY36" fmla="*/ 365165 h 1597734"/>
                <a:gd name="connsiteX37" fmla="*/ 1491906 w 1513185"/>
                <a:gd name="connsiteY37" fmla="*/ 419400 h 1597734"/>
                <a:gd name="connsiteX38" fmla="*/ 1275313 w 1513185"/>
                <a:gd name="connsiteY38" fmla="*/ 497840 h 1597734"/>
                <a:gd name="connsiteX39" fmla="*/ 790486 w 1513185"/>
                <a:gd name="connsiteY39" fmla="*/ 521386 h 1597734"/>
                <a:gd name="connsiteX40" fmla="*/ 322078 w 1513185"/>
                <a:gd name="connsiteY40" fmla="*/ 480188 h 1597734"/>
                <a:gd name="connsiteX41" fmla="*/ 170266 w 1513185"/>
                <a:gd name="connsiteY41" fmla="*/ 430761 h 1597734"/>
                <a:gd name="connsiteX42" fmla="*/ 400080 w 1513185"/>
                <a:gd name="connsiteY42" fmla="*/ 377405 h 1597734"/>
                <a:gd name="connsiteX43" fmla="*/ 1042300 w 1513185"/>
                <a:gd name="connsiteY43" fmla="*/ 391925 h 1597734"/>
                <a:gd name="connsiteX44" fmla="*/ 1379914 w 1513185"/>
                <a:gd name="connsiteY44" fmla="*/ 425637 h 1597734"/>
                <a:gd name="connsiteX45" fmla="*/ 1501265 w 1513185"/>
                <a:gd name="connsiteY45" fmla="*/ 483718 h 1597734"/>
                <a:gd name="connsiteX46" fmla="*/ 1400765 w 1513185"/>
                <a:gd name="connsiteY46" fmla="*/ 541772 h 1597734"/>
                <a:gd name="connsiteX47" fmla="*/ 1010691 w 1513185"/>
                <a:gd name="connsiteY47" fmla="*/ 585985 h 1597734"/>
                <a:gd name="connsiteX48" fmla="*/ 606735 w 1513185"/>
                <a:gd name="connsiteY48" fmla="*/ 576143 h 1597734"/>
                <a:gd name="connsiteX49" fmla="*/ 290935 w 1513185"/>
                <a:gd name="connsiteY49" fmla="*/ 534466 h 1597734"/>
                <a:gd name="connsiteX50" fmla="*/ 225095 w 1513185"/>
                <a:gd name="connsiteY50" fmla="*/ 434155 h 1597734"/>
                <a:gd name="connsiteX0" fmla="*/ 241207 w 1473834"/>
                <a:gd name="connsiteY0" fmla="*/ 1681053 h 1681053"/>
                <a:gd name="connsiteX1" fmla="*/ 1339 w 1473834"/>
                <a:gd name="connsiteY1" fmla="*/ 1391124 h 1681053"/>
                <a:gd name="connsiteX2" fmla="*/ 94861 w 1473834"/>
                <a:gd name="connsiteY2" fmla="*/ 52473 h 1681053"/>
                <a:gd name="connsiteX3" fmla="*/ 830940 w 1473834"/>
                <a:gd name="connsiteY3" fmla="*/ 68 h 1681053"/>
                <a:gd name="connsiteX4" fmla="*/ 1304273 w 1473834"/>
                <a:gd name="connsiteY4" fmla="*/ 43601 h 1681053"/>
                <a:gd name="connsiteX5" fmla="*/ 1463064 w 1473834"/>
                <a:gd name="connsiteY5" fmla="*/ 132606 h 1681053"/>
                <a:gd name="connsiteX6" fmla="*/ 1210016 w 1473834"/>
                <a:gd name="connsiteY6" fmla="*/ 207172 h 1681053"/>
                <a:gd name="connsiteX7" fmla="*/ 776915 w 1473834"/>
                <a:gd name="connsiteY7" fmla="*/ 222887 h 1681053"/>
                <a:gd name="connsiteX8" fmla="*/ 155629 w 1473834"/>
                <a:gd name="connsiteY8" fmla="*/ 162443 h 1681053"/>
                <a:gd name="connsiteX9" fmla="*/ 275666 w 1473834"/>
                <a:gd name="connsiteY9" fmla="*/ 91036 h 1681053"/>
                <a:gd name="connsiteX10" fmla="*/ 765173 w 1473834"/>
                <a:gd name="connsiteY10" fmla="*/ 66322 h 1681053"/>
                <a:gd name="connsiteX11" fmla="*/ 1145484 w 1473834"/>
                <a:gd name="connsiteY11" fmla="*/ 90239 h 1681053"/>
                <a:gd name="connsiteX12" fmla="*/ 1387360 w 1473834"/>
                <a:gd name="connsiteY12" fmla="*/ 139666 h 1681053"/>
                <a:gd name="connsiteX13" fmla="*/ 1454117 w 1473834"/>
                <a:gd name="connsiteY13" fmla="*/ 213436 h 1681053"/>
                <a:gd name="connsiteX14" fmla="*/ 1211249 w 1473834"/>
                <a:gd name="connsiteY14" fmla="*/ 271888 h 1681053"/>
                <a:gd name="connsiteX15" fmla="*/ 822812 w 1473834"/>
                <a:gd name="connsiteY15" fmla="*/ 287604 h 1681053"/>
                <a:gd name="connsiteX16" fmla="*/ 296849 w 1473834"/>
                <a:gd name="connsiteY16" fmla="*/ 255033 h 1681053"/>
                <a:gd name="connsiteX17" fmla="*/ 130915 w 1473834"/>
                <a:gd name="connsiteY17" fmla="*/ 208339 h 1681053"/>
                <a:gd name="connsiteX18" fmla="*/ 508679 w 1473834"/>
                <a:gd name="connsiteY18" fmla="*/ 141260 h 1681053"/>
                <a:gd name="connsiteX19" fmla="*/ 1115925 w 1473834"/>
                <a:gd name="connsiteY19" fmla="*/ 148321 h 1681053"/>
                <a:gd name="connsiteX20" fmla="*/ 1469058 w 1473834"/>
                <a:gd name="connsiteY20" fmla="*/ 249881 h 1681053"/>
                <a:gd name="connsiteX21" fmla="*/ 1271350 w 1473834"/>
                <a:gd name="connsiteY21" fmla="*/ 334242 h 1681053"/>
                <a:gd name="connsiteX22" fmla="*/ 861729 w 1473834"/>
                <a:gd name="connsiteY22" fmla="*/ 363681 h 1681053"/>
                <a:gd name="connsiteX23" fmla="*/ 307440 w 1473834"/>
                <a:gd name="connsiteY23" fmla="*/ 338968 h 1681053"/>
                <a:gd name="connsiteX24" fmla="*/ 116793 w 1473834"/>
                <a:gd name="connsiteY24" fmla="*/ 278949 h 1681053"/>
                <a:gd name="connsiteX25" fmla="*/ 409908 w 1473834"/>
                <a:gd name="connsiteY25" fmla="*/ 238890 h 1681053"/>
                <a:gd name="connsiteX26" fmla="*/ 1062555 w 1473834"/>
                <a:gd name="connsiteY26" fmla="*/ 256888 h 1681053"/>
                <a:gd name="connsiteX27" fmla="*/ 1459698 w 1473834"/>
                <a:gd name="connsiteY27" fmla="*/ 327525 h 1681053"/>
                <a:gd name="connsiteX28" fmla="*/ 1324307 w 1473834"/>
                <a:gd name="connsiteY28" fmla="*/ 406019 h 1681053"/>
                <a:gd name="connsiteX29" fmla="*/ 750069 w 1473834"/>
                <a:gd name="connsiteY29" fmla="*/ 440157 h 1681053"/>
                <a:gd name="connsiteX30" fmla="*/ 325093 w 1473834"/>
                <a:gd name="connsiteY30" fmla="*/ 406047 h 1681053"/>
                <a:gd name="connsiteX31" fmla="*/ 125987 w 1473834"/>
                <a:gd name="connsiteY31" fmla="*/ 351921 h 1681053"/>
                <a:gd name="connsiteX32" fmla="*/ 208016 w 1473834"/>
                <a:gd name="connsiteY32" fmla="*/ 316247 h 1681053"/>
                <a:gd name="connsiteX33" fmla="*/ 385608 w 1473834"/>
                <a:gd name="connsiteY33" fmla="*/ 301273 h 1681053"/>
                <a:gd name="connsiteX34" fmla="*/ 757864 w 1473834"/>
                <a:gd name="connsiteY34" fmla="*/ 303952 h 1681053"/>
                <a:gd name="connsiteX35" fmla="*/ 1101637 w 1473834"/>
                <a:gd name="connsiteY35" fmla="*/ 328267 h 1681053"/>
                <a:gd name="connsiteX36" fmla="*/ 1322662 w 1473834"/>
                <a:gd name="connsiteY36" fmla="*/ 365165 h 1681053"/>
                <a:gd name="connsiteX37" fmla="*/ 1452555 w 1473834"/>
                <a:gd name="connsiteY37" fmla="*/ 419400 h 1681053"/>
                <a:gd name="connsiteX38" fmla="*/ 1235962 w 1473834"/>
                <a:gd name="connsiteY38" fmla="*/ 497840 h 1681053"/>
                <a:gd name="connsiteX39" fmla="*/ 751135 w 1473834"/>
                <a:gd name="connsiteY39" fmla="*/ 521386 h 1681053"/>
                <a:gd name="connsiteX40" fmla="*/ 282727 w 1473834"/>
                <a:gd name="connsiteY40" fmla="*/ 480188 h 1681053"/>
                <a:gd name="connsiteX41" fmla="*/ 130915 w 1473834"/>
                <a:gd name="connsiteY41" fmla="*/ 430761 h 1681053"/>
                <a:gd name="connsiteX42" fmla="*/ 360729 w 1473834"/>
                <a:gd name="connsiteY42" fmla="*/ 377405 h 1681053"/>
                <a:gd name="connsiteX43" fmla="*/ 1002949 w 1473834"/>
                <a:gd name="connsiteY43" fmla="*/ 391925 h 1681053"/>
                <a:gd name="connsiteX44" fmla="*/ 1340563 w 1473834"/>
                <a:gd name="connsiteY44" fmla="*/ 425637 h 1681053"/>
                <a:gd name="connsiteX45" fmla="*/ 1461914 w 1473834"/>
                <a:gd name="connsiteY45" fmla="*/ 483718 h 1681053"/>
                <a:gd name="connsiteX46" fmla="*/ 1361414 w 1473834"/>
                <a:gd name="connsiteY46" fmla="*/ 541772 h 1681053"/>
                <a:gd name="connsiteX47" fmla="*/ 971340 w 1473834"/>
                <a:gd name="connsiteY47" fmla="*/ 585985 h 1681053"/>
                <a:gd name="connsiteX48" fmla="*/ 567384 w 1473834"/>
                <a:gd name="connsiteY48" fmla="*/ 576143 h 1681053"/>
                <a:gd name="connsiteX49" fmla="*/ 251584 w 1473834"/>
                <a:gd name="connsiteY49" fmla="*/ 534466 h 1681053"/>
                <a:gd name="connsiteX50" fmla="*/ 185744 w 1473834"/>
                <a:gd name="connsiteY50" fmla="*/ 434155 h 1681053"/>
                <a:gd name="connsiteX0" fmla="*/ 251549 w 1484176"/>
                <a:gd name="connsiteY0" fmla="*/ 1681053 h 1681053"/>
                <a:gd name="connsiteX1" fmla="*/ 1290 w 1484176"/>
                <a:gd name="connsiteY1" fmla="*/ 991195 h 1681053"/>
                <a:gd name="connsiteX2" fmla="*/ 105203 w 1484176"/>
                <a:gd name="connsiteY2" fmla="*/ 52473 h 1681053"/>
                <a:gd name="connsiteX3" fmla="*/ 841282 w 1484176"/>
                <a:gd name="connsiteY3" fmla="*/ 68 h 1681053"/>
                <a:gd name="connsiteX4" fmla="*/ 1314615 w 1484176"/>
                <a:gd name="connsiteY4" fmla="*/ 43601 h 1681053"/>
                <a:gd name="connsiteX5" fmla="*/ 1473406 w 1484176"/>
                <a:gd name="connsiteY5" fmla="*/ 132606 h 1681053"/>
                <a:gd name="connsiteX6" fmla="*/ 1220358 w 1484176"/>
                <a:gd name="connsiteY6" fmla="*/ 207172 h 1681053"/>
                <a:gd name="connsiteX7" fmla="*/ 787257 w 1484176"/>
                <a:gd name="connsiteY7" fmla="*/ 222887 h 1681053"/>
                <a:gd name="connsiteX8" fmla="*/ 165971 w 1484176"/>
                <a:gd name="connsiteY8" fmla="*/ 162443 h 1681053"/>
                <a:gd name="connsiteX9" fmla="*/ 286008 w 1484176"/>
                <a:gd name="connsiteY9" fmla="*/ 91036 h 1681053"/>
                <a:gd name="connsiteX10" fmla="*/ 775515 w 1484176"/>
                <a:gd name="connsiteY10" fmla="*/ 66322 h 1681053"/>
                <a:gd name="connsiteX11" fmla="*/ 1155826 w 1484176"/>
                <a:gd name="connsiteY11" fmla="*/ 90239 h 1681053"/>
                <a:gd name="connsiteX12" fmla="*/ 1397702 w 1484176"/>
                <a:gd name="connsiteY12" fmla="*/ 139666 h 1681053"/>
                <a:gd name="connsiteX13" fmla="*/ 1464459 w 1484176"/>
                <a:gd name="connsiteY13" fmla="*/ 213436 h 1681053"/>
                <a:gd name="connsiteX14" fmla="*/ 1221591 w 1484176"/>
                <a:gd name="connsiteY14" fmla="*/ 271888 h 1681053"/>
                <a:gd name="connsiteX15" fmla="*/ 833154 w 1484176"/>
                <a:gd name="connsiteY15" fmla="*/ 287604 h 1681053"/>
                <a:gd name="connsiteX16" fmla="*/ 307191 w 1484176"/>
                <a:gd name="connsiteY16" fmla="*/ 255033 h 1681053"/>
                <a:gd name="connsiteX17" fmla="*/ 141257 w 1484176"/>
                <a:gd name="connsiteY17" fmla="*/ 208339 h 1681053"/>
                <a:gd name="connsiteX18" fmla="*/ 519021 w 1484176"/>
                <a:gd name="connsiteY18" fmla="*/ 141260 h 1681053"/>
                <a:gd name="connsiteX19" fmla="*/ 1126267 w 1484176"/>
                <a:gd name="connsiteY19" fmla="*/ 148321 h 1681053"/>
                <a:gd name="connsiteX20" fmla="*/ 1479400 w 1484176"/>
                <a:gd name="connsiteY20" fmla="*/ 249881 h 1681053"/>
                <a:gd name="connsiteX21" fmla="*/ 1281692 w 1484176"/>
                <a:gd name="connsiteY21" fmla="*/ 334242 h 1681053"/>
                <a:gd name="connsiteX22" fmla="*/ 872071 w 1484176"/>
                <a:gd name="connsiteY22" fmla="*/ 363681 h 1681053"/>
                <a:gd name="connsiteX23" fmla="*/ 317782 w 1484176"/>
                <a:gd name="connsiteY23" fmla="*/ 338968 h 1681053"/>
                <a:gd name="connsiteX24" fmla="*/ 127135 w 1484176"/>
                <a:gd name="connsiteY24" fmla="*/ 278949 h 1681053"/>
                <a:gd name="connsiteX25" fmla="*/ 420250 w 1484176"/>
                <a:gd name="connsiteY25" fmla="*/ 238890 h 1681053"/>
                <a:gd name="connsiteX26" fmla="*/ 1072897 w 1484176"/>
                <a:gd name="connsiteY26" fmla="*/ 256888 h 1681053"/>
                <a:gd name="connsiteX27" fmla="*/ 1470040 w 1484176"/>
                <a:gd name="connsiteY27" fmla="*/ 327525 h 1681053"/>
                <a:gd name="connsiteX28" fmla="*/ 1334649 w 1484176"/>
                <a:gd name="connsiteY28" fmla="*/ 406019 h 1681053"/>
                <a:gd name="connsiteX29" fmla="*/ 760411 w 1484176"/>
                <a:gd name="connsiteY29" fmla="*/ 440157 h 1681053"/>
                <a:gd name="connsiteX30" fmla="*/ 335435 w 1484176"/>
                <a:gd name="connsiteY30" fmla="*/ 406047 h 1681053"/>
                <a:gd name="connsiteX31" fmla="*/ 136329 w 1484176"/>
                <a:gd name="connsiteY31" fmla="*/ 351921 h 1681053"/>
                <a:gd name="connsiteX32" fmla="*/ 218358 w 1484176"/>
                <a:gd name="connsiteY32" fmla="*/ 316247 h 1681053"/>
                <a:gd name="connsiteX33" fmla="*/ 395950 w 1484176"/>
                <a:gd name="connsiteY33" fmla="*/ 301273 h 1681053"/>
                <a:gd name="connsiteX34" fmla="*/ 768206 w 1484176"/>
                <a:gd name="connsiteY34" fmla="*/ 303952 h 1681053"/>
                <a:gd name="connsiteX35" fmla="*/ 1111979 w 1484176"/>
                <a:gd name="connsiteY35" fmla="*/ 328267 h 1681053"/>
                <a:gd name="connsiteX36" fmla="*/ 1333004 w 1484176"/>
                <a:gd name="connsiteY36" fmla="*/ 365165 h 1681053"/>
                <a:gd name="connsiteX37" fmla="*/ 1462897 w 1484176"/>
                <a:gd name="connsiteY37" fmla="*/ 419400 h 1681053"/>
                <a:gd name="connsiteX38" fmla="*/ 1246304 w 1484176"/>
                <a:gd name="connsiteY38" fmla="*/ 497840 h 1681053"/>
                <a:gd name="connsiteX39" fmla="*/ 761477 w 1484176"/>
                <a:gd name="connsiteY39" fmla="*/ 521386 h 1681053"/>
                <a:gd name="connsiteX40" fmla="*/ 293069 w 1484176"/>
                <a:gd name="connsiteY40" fmla="*/ 480188 h 1681053"/>
                <a:gd name="connsiteX41" fmla="*/ 141257 w 1484176"/>
                <a:gd name="connsiteY41" fmla="*/ 430761 h 1681053"/>
                <a:gd name="connsiteX42" fmla="*/ 371071 w 1484176"/>
                <a:gd name="connsiteY42" fmla="*/ 377405 h 1681053"/>
                <a:gd name="connsiteX43" fmla="*/ 1013291 w 1484176"/>
                <a:gd name="connsiteY43" fmla="*/ 391925 h 1681053"/>
                <a:gd name="connsiteX44" fmla="*/ 1350905 w 1484176"/>
                <a:gd name="connsiteY44" fmla="*/ 425637 h 1681053"/>
                <a:gd name="connsiteX45" fmla="*/ 1472256 w 1484176"/>
                <a:gd name="connsiteY45" fmla="*/ 483718 h 1681053"/>
                <a:gd name="connsiteX46" fmla="*/ 1371756 w 1484176"/>
                <a:gd name="connsiteY46" fmla="*/ 541772 h 1681053"/>
                <a:gd name="connsiteX47" fmla="*/ 981682 w 1484176"/>
                <a:gd name="connsiteY47" fmla="*/ 585985 h 1681053"/>
                <a:gd name="connsiteX48" fmla="*/ 577726 w 1484176"/>
                <a:gd name="connsiteY48" fmla="*/ 576143 h 1681053"/>
                <a:gd name="connsiteX49" fmla="*/ 261926 w 1484176"/>
                <a:gd name="connsiteY49" fmla="*/ 534466 h 1681053"/>
                <a:gd name="connsiteX50" fmla="*/ 196086 w 1484176"/>
                <a:gd name="connsiteY50" fmla="*/ 434155 h 1681053"/>
                <a:gd name="connsiteX0" fmla="*/ 258746 w 1491373"/>
                <a:gd name="connsiteY0" fmla="*/ 1681053 h 1681053"/>
                <a:gd name="connsiteX1" fmla="*/ 8487 w 1491373"/>
                <a:gd name="connsiteY1" fmla="*/ 991195 h 1681053"/>
                <a:gd name="connsiteX2" fmla="*/ 112400 w 1491373"/>
                <a:gd name="connsiteY2" fmla="*/ 52473 h 1681053"/>
                <a:gd name="connsiteX3" fmla="*/ 848479 w 1491373"/>
                <a:gd name="connsiteY3" fmla="*/ 68 h 1681053"/>
                <a:gd name="connsiteX4" fmla="*/ 1321812 w 1491373"/>
                <a:gd name="connsiteY4" fmla="*/ 43601 h 1681053"/>
                <a:gd name="connsiteX5" fmla="*/ 1480603 w 1491373"/>
                <a:gd name="connsiteY5" fmla="*/ 132606 h 1681053"/>
                <a:gd name="connsiteX6" fmla="*/ 1227555 w 1491373"/>
                <a:gd name="connsiteY6" fmla="*/ 207172 h 1681053"/>
                <a:gd name="connsiteX7" fmla="*/ 794454 w 1491373"/>
                <a:gd name="connsiteY7" fmla="*/ 222887 h 1681053"/>
                <a:gd name="connsiteX8" fmla="*/ 173168 w 1491373"/>
                <a:gd name="connsiteY8" fmla="*/ 162443 h 1681053"/>
                <a:gd name="connsiteX9" fmla="*/ 293205 w 1491373"/>
                <a:gd name="connsiteY9" fmla="*/ 91036 h 1681053"/>
                <a:gd name="connsiteX10" fmla="*/ 782712 w 1491373"/>
                <a:gd name="connsiteY10" fmla="*/ 66322 h 1681053"/>
                <a:gd name="connsiteX11" fmla="*/ 1163023 w 1491373"/>
                <a:gd name="connsiteY11" fmla="*/ 90239 h 1681053"/>
                <a:gd name="connsiteX12" fmla="*/ 1404899 w 1491373"/>
                <a:gd name="connsiteY12" fmla="*/ 139666 h 1681053"/>
                <a:gd name="connsiteX13" fmla="*/ 1471656 w 1491373"/>
                <a:gd name="connsiteY13" fmla="*/ 213436 h 1681053"/>
                <a:gd name="connsiteX14" fmla="*/ 1228788 w 1491373"/>
                <a:gd name="connsiteY14" fmla="*/ 271888 h 1681053"/>
                <a:gd name="connsiteX15" fmla="*/ 840351 w 1491373"/>
                <a:gd name="connsiteY15" fmla="*/ 287604 h 1681053"/>
                <a:gd name="connsiteX16" fmla="*/ 314388 w 1491373"/>
                <a:gd name="connsiteY16" fmla="*/ 255033 h 1681053"/>
                <a:gd name="connsiteX17" fmla="*/ 148454 w 1491373"/>
                <a:gd name="connsiteY17" fmla="*/ 208339 h 1681053"/>
                <a:gd name="connsiteX18" fmla="*/ 526218 w 1491373"/>
                <a:gd name="connsiteY18" fmla="*/ 141260 h 1681053"/>
                <a:gd name="connsiteX19" fmla="*/ 1133464 w 1491373"/>
                <a:gd name="connsiteY19" fmla="*/ 148321 h 1681053"/>
                <a:gd name="connsiteX20" fmla="*/ 1486597 w 1491373"/>
                <a:gd name="connsiteY20" fmla="*/ 249881 h 1681053"/>
                <a:gd name="connsiteX21" fmla="*/ 1288889 w 1491373"/>
                <a:gd name="connsiteY21" fmla="*/ 334242 h 1681053"/>
                <a:gd name="connsiteX22" fmla="*/ 879268 w 1491373"/>
                <a:gd name="connsiteY22" fmla="*/ 363681 h 1681053"/>
                <a:gd name="connsiteX23" fmla="*/ 324979 w 1491373"/>
                <a:gd name="connsiteY23" fmla="*/ 338968 h 1681053"/>
                <a:gd name="connsiteX24" fmla="*/ 134332 w 1491373"/>
                <a:gd name="connsiteY24" fmla="*/ 278949 h 1681053"/>
                <a:gd name="connsiteX25" fmla="*/ 427447 w 1491373"/>
                <a:gd name="connsiteY25" fmla="*/ 238890 h 1681053"/>
                <a:gd name="connsiteX26" fmla="*/ 1080094 w 1491373"/>
                <a:gd name="connsiteY26" fmla="*/ 256888 h 1681053"/>
                <a:gd name="connsiteX27" fmla="*/ 1477237 w 1491373"/>
                <a:gd name="connsiteY27" fmla="*/ 327525 h 1681053"/>
                <a:gd name="connsiteX28" fmla="*/ 1341846 w 1491373"/>
                <a:gd name="connsiteY28" fmla="*/ 406019 h 1681053"/>
                <a:gd name="connsiteX29" fmla="*/ 767608 w 1491373"/>
                <a:gd name="connsiteY29" fmla="*/ 440157 h 1681053"/>
                <a:gd name="connsiteX30" fmla="*/ 342632 w 1491373"/>
                <a:gd name="connsiteY30" fmla="*/ 406047 h 1681053"/>
                <a:gd name="connsiteX31" fmla="*/ 143526 w 1491373"/>
                <a:gd name="connsiteY31" fmla="*/ 351921 h 1681053"/>
                <a:gd name="connsiteX32" fmla="*/ 225555 w 1491373"/>
                <a:gd name="connsiteY32" fmla="*/ 316247 h 1681053"/>
                <a:gd name="connsiteX33" fmla="*/ 403147 w 1491373"/>
                <a:gd name="connsiteY33" fmla="*/ 301273 h 1681053"/>
                <a:gd name="connsiteX34" fmla="*/ 775403 w 1491373"/>
                <a:gd name="connsiteY34" fmla="*/ 303952 h 1681053"/>
                <a:gd name="connsiteX35" fmla="*/ 1119176 w 1491373"/>
                <a:gd name="connsiteY35" fmla="*/ 328267 h 1681053"/>
                <a:gd name="connsiteX36" fmla="*/ 1340201 w 1491373"/>
                <a:gd name="connsiteY36" fmla="*/ 365165 h 1681053"/>
                <a:gd name="connsiteX37" fmla="*/ 1470094 w 1491373"/>
                <a:gd name="connsiteY37" fmla="*/ 419400 h 1681053"/>
                <a:gd name="connsiteX38" fmla="*/ 1253501 w 1491373"/>
                <a:gd name="connsiteY38" fmla="*/ 497840 h 1681053"/>
                <a:gd name="connsiteX39" fmla="*/ 768674 w 1491373"/>
                <a:gd name="connsiteY39" fmla="*/ 521386 h 1681053"/>
                <a:gd name="connsiteX40" fmla="*/ 300266 w 1491373"/>
                <a:gd name="connsiteY40" fmla="*/ 480188 h 1681053"/>
                <a:gd name="connsiteX41" fmla="*/ 148454 w 1491373"/>
                <a:gd name="connsiteY41" fmla="*/ 430761 h 1681053"/>
                <a:gd name="connsiteX42" fmla="*/ 378268 w 1491373"/>
                <a:gd name="connsiteY42" fmla="*/ 377405 h 1681053"/>
                <a:gd name="connsiteX43" fmla="*/ 1020488 w 1491373"/>
                <a:gd name="connsiteY43" fmla="*/ 391925 h 1681053"/>
                <a:gd name="connsiteX44" fmla="*/ 1358102 w 1491373"/>
                <a:gd name="connsiteY44" fmla="*/ 425637 h 1681053"/>
                <a:gd name="connsiteX45" fmla="*/ 1479453 w 1491373"/>
                <a:gd name="connsiteY45" fmla="*/ 483718 h 1681053"/>
                <a:gd name="connsiteX46" fmla="*/ 1378953 w 1491373"/>
                <a:gd name="connsiteY46" fmla="*/ 541772 h 1681053"/>
                <a:gd name="connsiteX47" fmla="*/ 988879 w 1491373"/>
                <a:gd name="connsiteY47" fmla="*/ 585985 h 1681053"/>
                <a:gd name="connsiteX48" fmla="*/ 584923 w 1491373"/>
                <a:gd name="connsiteY48" fmla="*/ 576143 h 1681053"/>
                <a:gd name="connsiteX49" fmla="*/ 269123 w 1491373"/>
                <a:gd name="connsiteY49" fmla="*/ 534466 h 1681053"/>
                <a:gd name="connsiteX50" fmla="*/ 203283 w 1491373"/>
                <a:gd name="connsiteY50" fmla="*/ 434155 h 1681053"/>
                <a:gd name="connsiteX0" fmla="*/ 258746 w 1491373"/>
                <a:gd name="connsiteY0" fmla="*/ 1681053 h 1681053"/>
                <a:gd name="connsiteX1" fmla="*/ 8487 w 1491373"/>
                <a:gd name="connsiteY1" fmla="*/ 991195 h 1681053"/>
                <a:gd name="connsiteX2" fmla="*/ 112400 w 1491373"/>
                <a:gd name="connsiteY2" fmla="*/ 52473 h 1681053"/>
                <a:gd name="connsiteX3" fmla="*/ 848479 w 1491373"/>
                <a:gd name="connsiteY3" fmla="*/ 68 h 1681053"/>
                <a:gd name="connsiteX4" fmla="*/ 1321812 w 1491373"/>
                <a:gd name="connsiteY4" fmla="*/ 43601 h 1681053"/>
                <a:gd name="connsiteX5" fmla="*/ 1480603 w 1491373"/>
                <a:gd name="connsiteY5" fmla="*/ 132606 h 1681053"/>
                <a:gd name="connsiteX6" fmla="*/ 1227555 w 1491373"/>
                <a:gd name="connsiteY6" fmla="*/ 207172 h 1681053"/>
                <a:gd name="connsiteX7" fmla="*/ 794454 w 1491373"/>
                <a:gd name="connsiteY7" fmla="*/ 222887 h 1681053"/>
                <a:gd name="connsiteX8" fmla="*/ 173168 w 1491373"/>
                <a:gd name="connsiteY8" fmla="*/ 162443 h 1681053"/>
                <a:gd name="connsiteX9" fmla="*/ 293205 w 1491373"/>
                <a:gd name="connsiteY9" fmla="*/ 91036 h 1681053"/>
                <a:gd name="connsiteX10" fmla="*/ 782712 w 1491373"/>
                <a:gd name="connsiteY10" fmla="*/ 66322 h 1681053"/>
                <a:gd name="connsiteX11" fmla="*/ 1163023 w 1491373"/>
                <a:gd name="connsiteY11" fmla="*/ 90239 h 1681053"/>
                <a:gd name="connsiteX12" fmla="*/ 1404899 w 1491373"/>
                <a:gd name="connsiteY12" fmla="*/ 139666 h 1681053"/>
                <a:gd name="connsiteX13" fmla="*/ 1471656 w 1491373"/>
                <a:gd name="connsiteY13" fmla="*/ 213436 h 1681053"/>
                <a:gd name="connsiteX14" fmla="*/ 1228788 w 1491373"/>
                <a:gd name="connsiteY14" fmla="*/ 271888 h 1681053"/>
                <a:gd name="connsiteX15" fmla="*/ 840351 w 1491373"/>
                <a:gd name="connsiteY15" fmla="*/ 287604 h 1681053"/>
                <a:gd name="connsiteX16" fmla="*/ 314388 w 1491373"/>
                <a:gd name="connsiteY16" fmla="*/ 255033 h 1681053"/>
                <a:gd name="connsiteX17" fmla="*/ 148454 w 1491373"/>
                <a:gd name="connsiteY17" fmla="*/ 208339 h 1681053"/>
                <a:gd name="connsiteX18" fmla="*/ 526218 w 1491373"/>
                <a:gd name="connsiteY18" fmla="*/ 141260 h 1681053"/>
                <a:gd name="connsiteX19" fmla="*/ 1133464 w 1491373"/>
                <a:gd name="connsiteY19" fmla="*/ 148321 h 1681053"/>
                <a:gd name="connsiteX20" fmla="*/ 1486597 w 1491373"/>
                <a:gd name="connsiteY20" fmla="*/ 249881 h 1681053"/>
                <a:gd name="connsiteX21" fmla="*/ 1288889 w 1491373"/>
                <a:gd name="connsiteY21" fmla="*/ 334242 h 1681053"/>
                <a:gd name="connsiteX22" fmla="*/ 879268 w 1491373"/>
                <a:gd name="connsiteY22" fmla="*/ 363681 h 1681053"/>
                <a:gd name="connsiteX23" fmla="*/ 324979 w 1491373"/>
                <a:gd name="connsiteY23" fmla="*/ 338968 h 1681053"/>
                <a:gd name="connsiteX24" fmla="*/ 134332 w 1491373"/>
                <a:gd name="connsiteY24" fmla="*/ 278949 h 1681053"/>
                <a:gd name="connsiteX25" fmla="*/ 427447 w 1491373"/>
                <a:gd name="connsiteY25" fmla="*/ 238890 h 1681053"/>
                <a:gd name="connsiteX26" fmla="*/ 1080094 w 1491373"/>
                <a:gd name="connsiteY26" fmla="*/ 256888 h 1681053"/>
                <a:gd name="connsiteX27" fmla="*/ 1477237 w 1491373"/>
                <a:gd name="connsiteY27" fmla="*/ 327525 h 1681053"/>
                <a:gd name="connsiteX28" fmla="*/ 1341846 w 1491373"/>
                <a:gd name="connsiteY28" fmla="*/ 406019 h 1681053"/>
                <a:gd name="connsiteX29" fmla="*/ 767608 w 1491373"/>
                <a:gd name="connsiteY29" fmla="*/ 440157 h 1681053"/>
                <a:gd name="connsiteX30" fmla="*/ 342632 w 1491373"/>
                <a:gd name="connsiteY30" fmla="*/ 406047 h 1681053"/>
                <a:gd name="connsiteX31" fmla="*/ 143526 w 1491373"/>
                <a:gd name="connsiteY31" fmla="*/ 351921 h 1681053"/>
                <a:gd name="connsiteX32" fmla="*/ 225555 w 1491373"/>
                <a:gd name="connsiteY32" fmla="*/ 316247 h 1681053"/>
                <a:gd name="connsiteX33" fmla="*/ 403147 w 1491373"/>
                <a:gd name="connsiteY33" fmla="*/ 301273 h 1681053"/>
                <a:gd name="connsiteX34" fmla="*/ 775403 w 1491373"/>
                <a:gd name="connsiteY34" fmla="*/ 303952 h 1681053"/>
                <a:gd name="connsiteX35" fmla="*/ 1119176 w 1491373"/>
                <a:gd name="connsiteY35" fmla="*/ 328267 h 1681053"/>
                <a:gd name="connsiteX36" fmla="*/ 1340201 w 1491373"/>
                <a:gd name="connsiteY36" fmla="*/ 365165 h 1681053"/>
                <a:gd name="connsiteX37" fmla="*/ 1470094 w 1491373"/>
                <a:gd name="connsiteY37" fmla="*/ 419400 h 1681053"/>
                <a:gd name="connsiteX38" fmla="*/ 1253501 w 1491373"/>
                <a:gd name="connsiteY38" fmla="*/ 497840 h 1681053"/>
                <a:gd name="connsiteX39" fmla="*/ 768674 w 1491373"/>
                <a:gd name="connsiteY39" fmla="*/ 521386 h 1681053"/>
                <a:gd name="connsiteX40" fmla="*/ 300266 w 1491373"/>
                <a:gd name="connsiteY40" fmla="*/ 480188 h 1681053"/>
                <a:gd name="connsiteX41" fmla="*/ 148454 w 1491373"/>
                <a:gd name="connsiteY41" fmla="*/ 430761 h 1681053"/>
                <a:gd name="connsiteX42" fmla="*/ 378268 w 1491373"/>
                <a:gd name="connsiteY42" fmla="*/ 377405 h 1681053"/>
                <a:gd name="connsiteX43" fmla="*/ 1020488 w 1491373"/>
                <a:gd name="connsiteY43" fmla="*/ 391925 h 1681053"/>
                <a:gd name="connsiteX44" fmla="*/ 1358102 w 1491373"/>
                <a:gd name="connsiteY44" fmla="*/ 425637 h 1681053"/>
                <a:gd name="connsiteX45" fmla="*/ 1479453 w 1491373"/>
                <a:gd name="connsiteY45" fmla="*/ 483718 h 1681053"/>
                <a:gd name="connsiteX46" fmla="*/ 1378953 w 1491373"/>
                <a:gd name="connsiteY46" fmla="*/ 541772 h 1681053"/>
                <a:gd name="connsiteX47" fmla="*/ 988879 w 1491373"/>
                <a:gd name="connsiteY47" fmla="*/ 585985 h 1681053"/>
                <a:gd name="connsiteX48" fmla="*/ 584923 w 1491373"/>
                <a:gd name="connsiteY48" fmla="*/ 576143 h 1681053"/>
                <a:gd name="connsiteX49" fmla="*/ 269123 w 1491373"/>
                <a:gd name="connsiteY49" fmla="*/ 534466 h 1681053"/>
                <a:gd name="connsiteX50" fmla="*/ 203283 w 1491373"/>
                <a:gd name="connsiteY50" fmla="*/ 434155 h 1681053"/>
                <a:gd name="connsiteX0" fmla="*/ 278202 w 1510829"/>
                <a:gd name="connsiteY0" fmla="*/ 1681053 h 1681053"/>
                <a:gd name="connsiteX1" fmla="*/ 27943 w 1510829"/>
                <a:gd name="connsiteY1" fmla="*/ 991195 h 1681053"/>
                <a:gd name="connsiteX2" fmla="*/ 131856 w 1510829"/>
                <a:gd name="connsiteY2" fmla="*/ 52473 h 1681053"/>
                <a:gd name="connsiteX3" fmla="*/ 867935 w 1510829"/>
                <a:gd name="connsiteY3" fmla="*/ 68 h 1681053"/>
                <a:gd name="connsiteX4" fmla="*/ 1341268 w 1510829"/>
                <a:gd name="connsiteY4" fmla="*/ 43601 h 1681053"/>
                <a:gd name="connsiteX5" fmla="*/ 1500059 w 1510829"/>
                <a:gd name="connsiteY5" fmla="*/ 132606 h 1681053"/>
                <a:gd name="connsiteX6" fmla="*/ 1247011 w 1510829"/>
                <a:gd name="connsiteY6" fmla="*/ 207172 h 1681053"/>
                <a:gd name="connsiteX7" fmla="*/ 813910 w 1510829"/>
                <a:gd name="connsiteY7" fmla="*/ 222887 h 1681053"/>
                <a:gd name="connsiteX8" fmla="*/ 192624 w 1510829"/>
                <a:gd name="connsiteY8" fmla="*/ 162443 h 1681053"/>
                <a:gd name="connsiteX9" fmla="*/ 312661 w 1510829"/>
                <a:gd name="connsiteY9" fmla="*/ 91036 h 1681053"/>
                <a:gd name="connsiteX10" fmla="*/ 802168 w 1510829"/>
                <a:gd name="connsiteY10" fmla="*/ 66322 h 1681053"/>
                <a:gd name="connsiteX11" fmla="*/ 1182479 w 1510829"/>
                <a:gd name="connsiteY11" fmla="*/ 90239 h 1681053"/>
                <a:gd name="connsiteX12" fmla="*/ 1424355 w 1510829"/>
                <a:gd name="connsiteY12" fmla="*/ 139666 h 1681053"/>
                <a:gd name="connsiteX13" fmla="*/ 1491112 w 1510829"/>
                <a:gd name="connsiteY13" fmla="*/ 213436 h 1681053"/>
                <a:gd name="connsiteX14" fmla="*/ 1248244 w 1510829"/>
                <a:gd name="connsiteY14" fmla="*/ 271888 h 1681053"/>
                <a:gd name="connsiteX15" fmla="*/ 859807 w 1510829"/>
                <a:gd name="connsiteY15" fmla="*/ 287604 h 1681053"/>
                <a:gd name="connsiteX16" fmla="*/ 333844 w 1510829"/>
                <a:gd name="connsiteY16" fmla="*/ 255033 h 1681053"/>
                <a:gd name="connsiteX17" fmla="*/ 167910 w 1510829"/>
                <a:gd name="connsiteY17" fmla="*/ 208339 h 1681053"/>
                <a:gd name="connsiteX18" fmla="*/ 545674 w 1510829"/>
                <a:gd name="connsiteY18" fmla="*/ 141260 h 1681053"/>
                <a:gd name="connsiteX19" fmla="*/ 1152920 w 1510829"/>
                <a:gd name="connsiteY19" fmla="*/ 148321 h 1681053"/>
                <a:gd name="connsiteX20" fmla="*/ 1506053 w 1510829"/>
                <a:gd name="connsiteY20" fmla="*/ 249881 h 1681053"/>
                <a:gd name="connsiteX21" fmla="*/ 1308345 w 1510829"/>
                <a:gd name="connsiteY21" fmla="*/ 334242 h 1681053"/>
                <a:gd name="connsiteX22" fmla="*/ 898724 w 1510829"/>
                <a:gd name="connsiteY22" fmla="*/ 363681 h 1681053"/>
                <a:gd name="connsiteX23" fmla="*/ 344435 w 1510829"/>
                <a:gd name="connsiteY23" fmla="*/ 338968 h 1681053"/>
                <a:gd name="connsiteX24" fmla="*/ 153788 w 1510829"/>
                <a:gd name="connsiteY24" fmla="*/ 278949 h 1681053"/>
                <a:gd name="connsiteX25" fmla="*/ 446903 w 1510829"/>
                <a:gd name="connsiteY25" fmla="*/ 238890 h 1681053"/>
                <a:gd name="connsiteX26" fmla="*/ 1099550 w 1510829"/>
                <a:gd name="connsiteY26" fmla="*/ 256888 h 1681053"/>
                <a:gd name="connsiteX27" fmla="*/ 1496693 w 1510829"/>
                <a:gd name="connsiteY27" fmla="*/ 327525 h 1681053"/>
                <a:gd name="connsiteX28" fmla="*/ 1361302 w 1510829"/>
                <a:gd name="connsiteY28" fmla="*/ 406019 h 1681053"/>
                <a:gd name="connsiteX29" fmla="*/ 787064 w 1510829"/>
                <a:gd name="connsiteY29" fmla="*/ 440157 h 1681053"/>
                <a:gd name="connsiteX30" fmla="*/ 362088 w 1510829"/>
                <a:gd name="connsiteY30" fmla="*/ 406047 h 1681053"/>
                <a:gd name="connsiteX31" fmla="*/ 162982 w 1510829"/>
                <a:gd name="connsiteY31" fmla="*/ 351921 h 1681053"/>
                <a:gd name="connsiteX32" fmla="*/ 245011 w 1510829"/>
                <a:gd name="connsiteY32" fmla="*/ 316247 h 1681053"/>
                <a:gd name="connsiteX33" fmla="*/ 422603 w 1510829"/>
                <a:gd name="connsiteY33" fmla="*/ 301273 h 1681053"/>
                <a:gd name="connsiteX34" fmla="*/ 794859 w 1510829"/>
                <a:gd name="connsiteY34" fmla="*/ 303952 h 1681053"/>
                <a:gd name="connsiteX35" fmla="*/ 1138632 w 1510829"/>
                <a:gd name="connsiteY35" fmla="*/ 328267 h 1681053"/>
                <a:gd name="connsiteX36" fmla="*/ 1359657 w 1510829"/>
                <a:gd name="connsiteY36" fmla="*/ 365165 h 1681053"/>
                <a:gd name="connsiteX37" fmla="*/ 1489550 w 1510829"/>
                <a:gd name="connsiteY37" fmla="*/ 419400 h 1681053"/>
                <a:gd name="connsiteX38" fmla="*/ 1272957 w 1510829"/>
                <a:gd name="connsiteY38" fmla="*/ 497840 h 1681053"/>
                <a:gd name="connsiteX39" fmla="*/ 788130 w 1510829"/>
                <a:gd name="connsiteY39" fmla="*/ 521386 h 1681053"/>
                <a:gd name="connsiteX40" fmla="*/ 319722 w 1510829"/>
                <a:gd name="connsiteY40" fmla="*/ 480188 h 1681053"/>
                <a:gd name="connsiteX41" fmla="*/ 167910 w 1510829"/>
                <a:gd name="connsiteY41" fmla="*/ 430761 h 1681053"/>
                <a:gd name="connsiteX42" fmla="*/ 397724 w 1510829"/>
                <a:gd name="connsiteY42" fmla="*/ 377405 h 1681053"/>
                <a:gd name="connsiteX43" fmla="*/ 1039944 w 1510829"/>
                <a:gd name="connsiteY43" fmla="*/ 391925 h 1681053"/>
                <a:gd name="connsiteX44" fmla="*/ 1377558 w 1510829"/>
                <a:gd name="connsiteY44" fmla="*/ 425637 h 1681053"/>
                <a:gd name="connsiteX45" fmla="*/ 1498909 w 1510829"/>
                <a:gd name="connsiteY45" fmla="*/ 483718 h 1681053"/>
                <a:gd name="connsiteX46" fmla="*/ 1398409 w 1510829"/>
                <a:gd name="connsiteY46" fmla="*/ 541772 h 1681053"/>
                <a:gd name="connsiteX47" fmla="*/ 1008335 w 1510829"/>
                <a:gd name="connsiteY47" fmla="*/ 585985 h 1681053"/>
                <a:gd name="connsiteX48" fmla="*/ 604379 w 1510829"/>
                <a:gd name="connsiteY48" fmla="*/ 576143 h 1681053"/>
                <a:gd name="connsiteX49" fmla="*/ 288579 w 1510829"/>
                <a:gd name="connsiteY49" fmla="*/ 534466 h 1681053"/>
                <a:gd name="connsiteX50" fmla="*/ 222739 w 1510829"/>
                <a:gd name="connsiteY50" fmla="*/ 434155 h 1681053"/>
                <a:gd name="connsiteX0" fmla="*/ 278202 w 1510829"/>
                <a:gd name="connsiteY0" fmla="*/ 1688948 h 1688948"/>
                <a:gd name="connsiteX1" fmla="*/ 27943 w 1510829"/>
                <a:gd name="connsiteY1" fmla="*/ 999090 h 1688948"/>
                <a:gd name="connsiteX2" fmla="*/ 131856 w 1510829"/>
                <a:gd name="connsiteY2" fmla="*/ 60368 h 1688948"/>
                <a:gd name="connsiteX3" fmla="*/ 867935 w 1510829"/>
                <a:gd name="connsiteY3" fmla="*/ 7963 h 1688948"/>
                <a:gd name="connsiteX4" fmla="*/ 1341268 w 1510829"/>
                <a:gd name="connsiteY4" fmla="*/ 51496 h 1688948"/>
                <a:gd name="connsiteX5" fmla="*/ 1500059 w 1510829"/>
                <a:gd name="connsiteY5" fmla="*/ 140501 h 1688948"/>
                <a:gd name="connsiteX6" fmla="*/ 1247011 w 1510829"/>
                <a:gd name="connsiteY6" fmla="*/ 215067 h 1688948"/>
                <a:gd name="connsiteX7" fmla="*/ 813910 w 1510829"/>
                <a:gd name="connsiteY7" fmla="*/ 230782 h 1688948"/>
                <a:gd name="connsiteX8" fmla="*/ 192624 w 1510829"/>
                <a:gd name="connsiteY8" fmla="*/ 170338 h 1688948"/>
                <a:gd name="connsiteX9" fmla="*/ 312661 w 1510829"/>
                <a:gd name="connsiteY9" fmla="*/ 98931 h 1688948"/>
                <a:gd name="connsiteX10" fmla="*/ 802168 w 1510829"/>
                <a:gd name="connsiteY10" fmla="*/ 74217 h 1688948"/>
                <a:gd name="connsiteX11" fmla="*/ 1182479 w 1510829"/>
                <a:gd name="connsiteY11" fmla="*/ 98134 h 1688948"/>
                <a:gd name="connsiteX12" fmla="*/ 1424355 w 1510829"/>
                <a:gd name="connsiteY12" fmla="*/ 147561 h 1688948"/>
                <a:gd name="connsiteX13" fmla="*/ 1491112 w 1510829"/>
                <a:gd name="connsiteY13" fmla="*/ 221331 h 1688948"/>
                <a:gd name="connsiteX14" fmla="*/ 1248244 w 1510829"/>
                <a:gd name="connsiteY14" fmla="*/ 279783 h 1688948"/>
                <a:gd name="connsiteX15" fmla="*/ 859807 w 1510829"/>
                <a:gd name="connsiteY15" fmla="*/ 295499 h 1688948"/>
                <a:gd name="connsiteX16" fmla="*/ 333844 w 1510829"/>
                <a:gd name="connsiteY16" fmla="*/ 262928 h 1688948"/>
                <a:gd name="connsiteX17" fmla="*/ 167910 w 1510829"/>
                <a:gd name="connsiteY17" fmla="*/ 216234 h 1688948"/>
                <a:gd name="connsiteX18" fmla="*/ 545674 w 1510829"/>
                <a:gd name="connsiteY18" fmla="*/ 149155 h 1688948"/>
                <a:gd name="connsiteX19" fmla="*/ 1152920 w 1510829"/>
                <a:gd name="connsiteY19" fmla="*/ 156216 h 1688948"/>
                <a:gd name="connsiteX20" fmla="*/ 1506053 w 1510829"/>
                <a:gd name="connsiteY20" fmla="*/ 257776 h 1688948"/>
                <a:gd name="connsiteX21" fmla="*/ 1308345 w 1510829"/>
                <a:gd name="connsiteY21" fmla="*/ 342137 h 1688948"/>
                <a:gd name="connsiteX22" fmla="*/ 898724 w 1510829"/>
                <a:gd name="connsiteY22" fmla="*/ 371576 h 1688948"/>
                <a:gd name="connsiteX23" fmla="*/ 344435 w 1510829"/>
                <a:gd name="connsiteY23" fmla="*/ 346863 h 1688948"/>
                <a:gd name="connsiteX24" fmla="*/ 153788 w 1510829"/>
                <a:gd name="connsiteY24" fmla="*/ 286844 h 1688948"/>
                <a:gd name="connsiteX25" fmla="*/ 446903 w 1510829"/>
                <a:gd name="connsiteY25" fmla="*/ 246785 h 1688948"/>
                <a:gd name="connsiteX26" fmla="*/ 1099550 w 1510829"/>
                <a:gd name="connsiteY26" fmla="*/ 264783 h 1688948"/>
                <a:gd name="connsiteX27" fmla="*/ 1496693 w 1510829"/>
                <a:gd name="connsiteY27" fmla="*/ 335420 h 1688948"/>
                <a:gd name="connsiteX28" fmla="*/ 1361302 w 1510829"/>
                <a:gd name="connsiteY28" fmla="*/ 413914 h 1688948"/>
                <a:gd name="connsiteX29" fmla="*/ 787064 w 1510829"/>
                <a:gd name="connsiteY29" fmla="*/ 448052 h 1688948"/>
                <a:gd name="connsiteX30" fmla="*/ 362088 w 1510829"/>
                <a:gd name="connsiteY30" fmla="*/ 413942 h 1688948"/>
                <a:gd name="connsiteX31" fmla="*/ 162982 w 1510829"/>
                <a:gd name="connsiteY31" fmla="*/ 359816 h 1688948"/>
                <a:gd name="connsiteX32" fmla="*/ 245011 w 1510829"/>
                <a:gd name="connsiteY32" fmla="*/ 324142 h 1688948"/>
                <a:gd name="connsiteX33" fmla="*/ 422603 w 1510829"/>
                <a:gd name="connsiteY33" fmla="*/ 309168 h 1688948"/>
                <a:gd name="connsiteX34" fmla="*/ 794859 w 1510829"/>
                <a:gd name="connsiteY34" fmla="*/ 311847 h 1688948"/>
                <a:gd name="connsiteX35" fmla="*/ 1138632 w 1510829"/>
                <a:gd name="connsiteY35" fmla="*/ 336162 h 1688948"/>
                <a:gd name="connsiteX36" fmla="*/ 1359657 w 1510829"/>
                <a:gd name="connsiteY36" fmla="*/ 373060 h 1688948"/>
                <a:gd name="connsiteX37" fmla="*/ 1489550 w 1510829"/>
                <a:gd name="connsiteY37" fmla="*/ 427295 h 1688948"/>
                <a:gd name="connsiteX38" fmla="*/ 1272957 w 1510829"/>
                <a:gd name="connsiteY38" fmla="*/ 505735 h 1688948"/>
                <a:gd name="connsiteX39" fmla="*/ 788130 w 1510829"/>
                <a:gd name="connsiteY39" fmla="*/ 529281 h 1688948"/>
                <a:gd name="connsiteX40" fmla="*/ 319722 w 1510829"/>
                <a:gd name="connsiteY40" fmla="*/ 488083 h 1688948"/>
                <a:gd name="connsiteX41" fmla="*/ 167910 w 1510829"/>
                <a:gd name="connsiteY41" fmla="*/ 438656 h 1688948"/>
                <a:gd name="connsiteX42" fmla="*/ 397724 w 1510829"/>
                <a:gd name="connsiteY42" fmla="*/ 385300 h 1688948"/>
                <a:gd name="connsiteX43" fmla="*/ 1039944 w 1510829"/>
                <a:gd name="connsiteY43" fmla="*/ 399820 h 1688948"/>
                <a:gd name="connsiteX44" fmla="*/ 1377558 w 1510829"/>
                <a:gd name="connsiteY44" fmla="*/ 433532 h 1688948"/>
                <a:gd name="connsiteX45" fmla="*/ 1498909 w 1510829"/>
                <a:gd name="connsiteY45" fmla="*/ 491613 h 1688948"/>
                <a:gd name="connsiteX46" fmla="*/ 1398409 w 1510829"/>
                <a:gd name="connsiteY46" fmla="*/ 549667 h 1688948"/>
                <a:gd name="connsiteX47" fmla="*/ 1008335 w 1510829"/>
                <a:gd name="connsiteY47" fmla="*/ 593880 h 1688948"/>
                <a:gd name="connsiteX48" fmla="*/ 604379 w 1510829"/>
                <a:gd name="connsiteY48" fmla="*/ 584038 h 1688948"/>
                <a:gd name="connsiteX49" fmla="*/ 288579 w 1510829"/>
                <a:gd name="connsiteY49" fmla="*/ 542361 h 1688948"/>
                <a:gd name="connsiteX50" fmla="*/ 222739 w 1510829"/>
                <a:gd name="connsiteY50" fmla="*/ 442050 h 1688948"/>
                <a:gd name="connsiteX0" fmla="*/ 278202 w 1510829"/>
                <a:gd name="connsiteY0" fmla="*/ 1688948 h 1688948"/>
                <a:gd name="connsiteX1" fmla="*/ 27943 w 1510829"/>
                <a:gd name="connsiteY1" fmla="*/ 999090 h 1688948"/>
                <a:gd name="connsiteX2" fmla="*/ 131856 w 1510829"/>
                <a:gd name="connsiteY2" fmla="*/ 60368 h 1688948"/>
                <a:gd name="connsiteX3" fmla="*/ 867935 w 1510829"/>
                <a:gd name="connsiteY3" fmla="*/ 7963 h 1688948"/>
                <a:gd name="connsiteX4" fmla="*/ 1341268 w 1510829"/>
                <a:gd name="connsiteY4" fmla="*/ 51496 h 1688948"/>
                <a:gd name="connsiteX5" fmla="*/ 1500059 w 1510829"/>
                <a:gd name="connsiteY5" fmla="*/ 140501 h 1688948"/>
                <a:gd name="connsiteX6" fmla="*/ 1247011 w 1510829"/>
                <a:gd name="connsiteY6" fmla="*/ 215067 h 1688948"/>
                <a:gd name="connsiteX7" fmla="*/ 813910 w 1510829"/>
                <a:gd name="connsiteY7" fmla="*/ 230782 h 1688948"/>
                <a:gd name="connsiteX8" fmla="*/ 192624 w 1510829"/>
                <a:gd name="connsiteY8" fmla="*/ 170338 h 1688948"/>
                <a:gd name="connsiteX9" fmla="*/ 312661 w 1510829"/>
                <a:gd name="connsiteY9" fmla="*/ 98931 h 1688948"/>
                <a:gd name="connsiteX10" fmla="*/ 802168 w 1510829"/>
                <a:gd name="connsiteY10" fmla="*/ 74217 h 1688948"/>
                <a:gd name="connsiteX11" fmla="*/ 1182479 w 1510829"/>
                <a:gd name="connsiteY11" fmla="*/ 98134 h 1688948"/>
                <a:gd name="connsiteX12" fmla="*/ 1424355 w 1510829"/>
                <a:gd name="connsiteY12" fmla="*/ 147561 h 1688948"/>
                <a:gd name="connsiteX13" fmla="*/ 1491112 w 1510829"/>
                <a:gd name="connsiteY13" fmla="*/ 221331 h 1688948"/>
                <a:gd name="connsiteX14" fmla="*/ 1248244 w 1510829"/>
                <a:gd name="connsiteY14" fmla="*/ 279783 h 1688948"/>
                <a:gd name="connsiteX15" fmla="*/ 859807 w 1510829"/>
                <a:gd name="connsiteY15" fmla="*/ 295499 h 1688948"/>
                <a:gd name="connsiteX16" fmla="*/ 333844 w 1510829"/>
                <a:gd name="connsiteY16" fmla="*/ 262928 h 1688948"/>
                <a:gd name="connsiteX17" fmla="*/ 167910 w 1510829"/>
                <a:gd name="connsiteY17" fmla="*/ 216234 h 1688948"/>
                <a:gd name="connsiteX18" fmla="*/ 545674 w 1510829"/>
                <a:gd name="connsiteY18" fmla="*/ 149155 h 1688948"/>
                <a:gd name="connsiteX19" fmla="*/ 1152920 w 1510829"/>
                <a:gd name="connsiteY19" fmla="*/ 156216 h 1688948"/>
                <a:gd name="connsiteX20" fmla="*/ 1506053 w 1510829"/>
                <a:gd name="connsiteY20" fmla="*/ 257776 h 1688948"/>
                <a:gd name="connsiteX21" fmla="*/ 1308345 w 1510829"/>
                <a:gd name="connsiteY21" fmla="*/ 342137 h 1688948"/>
                <a:gd name="connsiteX22" fmla="*/ 898724 w 1510829"/>
                <a:gd name="connsiteY22" fmla="*/ 371576 h 1688948"/>
                <a:gd name="connsiteX23" fmla="*/ 344435 w 1510829"/>
                <a:gd name="connsiteY23" fmla="*/ 346863 h 1688948"/>
                <a:gd name="connsiteX24" fmla="*/ 153788 w 1510829"/>
                <a:gd name="connsiteY24" fmla="*/ 286844 h 1688948"/>
                <a:gd name="connsiteX25" fmla="*/ 446903 w 1510829"/>
                <a:gd name="connsiteY25" fmla="*/ 246785 h 1688948"/>
                <a:gd name="connsiteX26" fmla="*/ 1099550 w 1510829"/>
                <a:gd name="connsiteY26" fmla="*/ 264783 h 1688948"/>
                <a:gd name="connsiteX27" fmla="*/ 1496693 w 1510829"/>
                <a:gd name="connsiteY27" fmla="*/ 335420 h 1688948"/>
                <a:gd name="connsiteX28" fmla="*/ 1361302 w 1510829"/>
                <a:gd name="connsiteY28" fmla="*/ 413914 h 1688948"/>
                <a:gd name="connsiteX29" fmla="*/ 787064 w 1510829"/>
                <a:gd name="connsiteY29" fmla="*/ 448052 h 1688948"/>
                <a:gd name="connsiteX30" fmla="*/ 362088 w 1510829"/>
                <a:gd name="connsiteY30" fmla="*/ 413942 h 1688948"/>
                <a:gd name="connsiteX31" fmla="*/ 162982 w 1510829"/>
                <a:gd name="connsiteY31" fmla="*/ 359816 h 1688948"/>
                <a:gd name="connsiteX32" fmla="*/ 245011 w 1510829"/>
                <a:gd name="connsiteY32" fmla="*/ 324142 h 1688948"/>
                <a:gd name="connsiteX33" fmla="*/ 422603 w 1510829"/>
                <a:gd name="connsiteY33" fmla="*/ 309168 h 1688948"/>
                <a:gd name="connsiteX34" fmla="*/ 794859 w 1510829"/>
                <a:gd name="connsiteY34" fmla="*/ 311847 h 1688948"/>
                <a:gd name="connsiteX35" fmla="*/ 1138632 w 1510829"/>
                <a:gd name="connsiteY35" fmla="*/ 336162 h 1688948"/>
                <a:gd name="connsiteX36" fmla="*/ 1359657 w 1510829"/>
                <a:gd name="connsiteY36" fmla="*/ 373060 h 1688948"/>
                <a:gd name="connsiteX37" fmla="*/ 1489550 w 1510829"/>
                <a:gd name="connsiteY37" fmla="*/ 427295 h 1688948"/>
                <a:gd name="connsiteX38" fmla="*/ 1272957 w 1510829"/>
                <a:gd name="connsiteY38" fmla="*/ 505735 h 1688948"/>
                <a:gd name="connsiteX39" fmla="*/ 788130 w 1510829"/>
                <a:gd name="connsiteY39" fmla="*/ 529281 h 1688948"/>
                <a:gd name="connsiteX40" fmla="*/ 319722 w 1510829"/>
                <a:gd name="connsiteY40" fmla="*/ 488083 h 1688948"/>
                <a:gd name="connsiteX41" fmla="*/ 167910 w 1510829"/>
                <a:gd name="connsiteY41" fmla="*/ 438656 h 1688948"/>
                <a:gd name="connsiteX42" fmla="*/ 397724 w 1510829"/>
                <a:gd name="connsiteY42" fmla="*/ 385300 h 1688948"/>
                <a:gd name="connsiteX43" fmla="*/ 1039944 w 1510829"/>
                <a:gd name="connsiteY43" fmla="*/ 399820 h 1688948"/>
                <a:gd name="connsiteX44" fmla="*/ 1377558 w 1510829"/>
                <a:gd name="connsiteY44" fmla="*/ 433532 h 1688948"/>
                <a:gd name="connsiteX45" fmla="*/ 1498909 w 1510829"/>
                <a:gd name="connsiteY45" fmla="*/ 491613 h 1688948"/>
                <a:gd name="connsiteX46" fmla="*/ 1398409 w 1510829"/>
                <a:gd name="connsiteY46" fmla="*/ 549667 h 1688948"/>
                <a:gd name="connsiteX47" fmla="*/ 1008335 w 1510829"/>
                <a:gd name="connsiteY47" fmla="*/ 593880 h 1688948"/>
                <a:gd name="connsiteX48" fmla="*/ 604379 w 1510829"/>
                <a:gd name="connsiteY48" fmla="*/ 584038 h 1688948"/>
                <a:gd name="connsiteX49" fmla="*/ 288579 w 1510829"/>
                <a:gd name="connsiteY49" fmla="*/ 542361 h 1688948"/>
                <a:gd name="connsiteX50" fmla="*/ 222739 w 1510829"/>
                <a:gd name="connsiteY50" fmla="*/ 442050 h 1688948"/>
                <a:gd name="connsiteX0" fmla="*/ 298984 w 1510829"/>
                <a:gd name="connsiteY0" fmla="*/ 1605629 h 1605629"/>
                <a:gd name="connsiteX1" fmla="*/ 27943 w 1510829"/>
                <a:gd name="connsiteY1" fmla="*/ 999090 h 1605629"/>
                <a:gd name="connsiteX2" fmla="*/ 131856 w 1510829"/>
                <a:gd name="connsiteY2" fmla="*/ 60368 h 1605629"/>
                <a:gd name="connsiteX3" fmla="*/ 867935 w 1510829"/>
                <a:gd name="connsiteY3" fmla="*/ 7963 h 1605629"/>
                <a:gd name="connsiteX4" fmla="*/ 1341268 w 1510829"/>
                <a:gd name="connsiteY4" fmla="*/ 51496 h 1605629"/>
                <a:gd name="connsiteX5" fmla="*/ 1500059 w 1510829"/>
                <a:gd name="connsiteY5" fmla="*/ 140501 h 1605629"/>
                <a:gd name="connsiteX6" fmla="*/ 1247011 w 1510829"/>
                <a:gd name="connsiteY6" fmla="*/ 215067 h 1605629"/>
                <a:gd name="connsiteX7" fmla="*/ 813910 w 1510829"/>
                <a:gd name="connsiteY7" fmla="*/ 230782 h 1605629"/>
                <a:gd name="connsiteX8" fmla="*/ 192624 w 1510829"/>
                <a:gd name="connsiteY8" fmla="*/ 170338 h 1605629"/>
                <a:gd name="connsiteX9" fmla="*/ 312661 w 1510829"/>
                <a:gd name="connsiteY9" fmla="*/ 98931 h 1605629"/>
                <a:gd name="connsiteX10" fmla="*/ 802168 w 1510829"/>
                <a:gd name="connsiteY10" fmla="*/ 74217 h 1605629"/>
                <a:gd name="connsiteX11" fmla="*/ 1182479 w 1510829"/>
                <a:gd name="connsiteY11" fmla="*/ 98134 h 1605629"/>
                <a:gd name="connsiteX12" fmla="*/ 1424355 w 1510829"/>
                <a:gd name="connsiteY12" fmla="*/ 147561 h 1605629"/>
                <a:gd name="connsiteX13" fmla="*/ 1491112 w 1510829"/>
                <a:gd name="connsiteY13" fmla="*/ 221331 h 1605629"/>
                <a:gd name="connsiteX14" fmla="*/ 1248244 w 1510829"/>
                <a:gd name="connsiteY14" fmla="*/ 279783 h 1605629"/>
                <a:gd name="connsiteX15" fmla="*/ 859807 w 1510829"/>
                <a:gd name="connsiteY15" fmla="*/ 295499 h 1605629"/>
                <a:gd name="connsiteX16" fmla="*/ 333844 w 1510829"/>
                <a:gd name="connsiteY16" fmla="*/ 262928 h 1605629"/>
                <a:gd name="connsiteX17" fmla="*/ 167910 w 1510829"/>
                <a:gd name="connsiteY17" fmla="*/ 216234 h 1605629"/>
                <a:gd name="connsiteX18" fmla="*/ 545674 w 1510829"/>
                <a:gd name="connsiteY18" fmla="*/ 149155 h 1605629"/>
                <a:gd name="connsiteX19" fmla="*/ 1152920 w 1510829"/>
                <a:gd name="connsiteY19" fmla="*/ 156216 h 1605629"/>
                <a:gd name="connsiteX20" fmla="*/ 1506053 w 1510829"/>
                <a:gd name="connsiteY20" fmla="*/ 257776 h 1605629"/>
                <a:gd name="connsiteX21" fmla="*/ 1308345 w 1510829"/>
                <a:gd name="connsiteY21" fmla="*/ 342137 h 1605629"/>
                <a:gd name="connsiteX22" fmla="*/ 898724 w 1510829"/>
                <a:gd name="connsiteY22" fmla="*/ 371576 h 1605629"/>
                <a:gd name="connsiteX23" fmla="*/ 344435 w 1510829"/>
                <a:gd name="connsiteY23" fmla="*/ 346863 h 1605629"/>
                <a:gd name="connsiteX24" fmla="*/ 153788 w 1510829"/>
                <a:gd name="connsiteY24" fmla="*/ 286844 h 1605629"/>
                <a:gd name="connsiteX25" fmla="*/ 446903 w 1510829"/>
                <a:gd name="connsiteY25" fmla="*/ 246785 h 1605629"/>
                <a:gd name="connsiteX26" fmla="*/ 1099550 w 1510829"/>
                <a:gd name="connsiteY26" fmla="*/ 264783 h 1605629"/>
                <a:gd name="connsiteX27" fmla="*/ 1496693 w 1510829"/>
                <a:gd name="connsiteY27" fmla="*/ 335420 h 1605629"/>
                <a:gd name="connsiteX28" fmla="*/ 1361302 w 1510829"/>
                <a:gd name="connsiteY28" fmla="*/ 413914 h 1605629"/>
                <a:gd name="connsiteX29" fmla="*/ 787064 w 1510829"/>
                <a:gd name="connsiteY29" fmla="*/ 448052 h 1605629"/>
                <a:gd name="connsiteX30" fmla="*/ 362088 w 1510829"/>
                <a:gd name="connsiteY30" fmla="*/ 413942 h 1605629"/>
                <a:gd name="connsiteX31" fmla="*/ 162982 w 1510829"/>
                <a:gd name="connsiteY31" fmla="*/ 359816 h 1605629"/>
                <a:gd name="connsiteX32" fmla="*/ 245011 w 1510829"/>
                <a:gd name="connsiteY32" fmla="*/ 324142 h 1605629"/>
                <a:gd name="connsiteX33" fmla="*/ 422603 w 1510829"/>
                <a:gd name="connsiteY33" fmla="*/ 309168 h 1605629"/>
                <a:gd name="connsiteX34" fmla="*/ 794859 w 1510829"/>
                <a:gd name="connsiteY34" fmla="*/ 311847 h 1605629"/>
                <a:gd name="connsiteX35" fmla="*/ 1138632 w 1510829"/>
                <a:gd name="connsiteY35" fmla="*/ 336162 h 1605629"/>
                <a:gd name="connsiteX36" fmla="*/ 1359657 w 1510829"/>
                <a:gd name="connsiteY36" fmla="*/ 373060 h 1605629"/>
                <a:gd name="connsiteX37" fmla="*/ 1489550 w 1510829"/>
                <a:gd name="connsiteY37" fmla="*/ 427295 h 1605629"/>
                <a:gd name="connsiteX38" fmla="*/ 1272957 w 1510829"/>
                <a:gd name="connsiteY38" fmla="*/ 505735 h 1605629"/>
                <a:gd name="connsiteX39" fmla="*/ 788130 w 1510829"/>
                <a:gd name="connsiteY39" fmla="*/ 529281 h 1605629"/>
                <a:gd name="connsiteX40" fmla="*/ 319722 w 1510829"/>
                <a:gd name="connsiteY40" fmla="*/ 488083 h 1605629"/>
                <a:gd name="connsiteX41" fmla="*/ 167910 w 1510829"/>
                <a:gd name="connsiteY41" fmla="*/ 438656 h 1605629"/>
                <a:gd name="connsiteX42" fmla="*/ 397724 w 1510829"/>
                <a:gd name="connsiteY42" fmla="*/ 385300 h 1605629"/>
                <a:gd name="connsiteX43" fmla="*/ 1039944 w 1510829"/>
                <a:gd name="connsiteY43" fmla="*/ 399820 h 1605629"/>
                <a:gd name="connsiteX44" fmla="*/ 1377558 w 1510829"/>
                <a:gd name="connsiteY44" fmla="*/ 433532 h 1605629"/>
                <a:gd name="connsiteX45" fmla="*/ 1498909 w 1510829"/>
                <a:gd name="connsiteY45" fmla="*/ 491613 h 1605629"/>
                <a:gd name="connsiteX46" fmla="*/ 1398409 w 1510829"/>
                <a:gd name="connsiteY46" fmla="*/ 549667 h 1605629"/>
                <a:gd name="connsiteX47" fmla="*/ 1008335 w 1510829"/>
                <a:gd name="connsiteY47" fmla="*/ 593880 h 1605629"/>
                <a:gd name="connsiteX48" fmla="*/ 604379 w 1510829"/>
                <a:gd name="connsiteY48" fmla="*/ 584038 h 1605629"/>
                <a:gd name="connsiteX49" fmla="*/ 288579 w 1510829"/>
                <a:gd name="connsiteY49" fmla="*/ 542361 h 1605629"/>
                <a:gd name="connsiteX50" fmla="*/ 222739 w 1510829"/>
                <a:gd name="connsiteY50" fmla="*/ 442050 h 1605629"/>
                <a:gd name="connsiteX0" fmla="*/ 315515 w 1527360"/>
                <a:gd name="connsiteY0" fmla="*/ 1615224 h 1615224"/>
                <a:gd name="connsiteX1" fmla="*/ 44474 w 1527360"/>
                <a:gd name="connsiteY1" fmla="*/ 1008685 h 1615224"/>
                <a:gd name="connsiteX2" fmla="*/ 117215 w 1527360"/>
                <a:gd name="connsiteY2" fmla="*/ 53300 h 1615224"/>
                <a:gd name="connsiteX3" fmla="*/ 884466 w 1527360"/>
                <a:gd name="connsiteY3" fmla="*/ 17558 h 1615224"/>
                <a:gd name="connsiteX4" fmla="*/ 1357799 w 1527360"/>
                <a:gd name="connsiteY4" fmla="*/ 61091 h 1615224"/>
                <a:gd name="connsiteX5" fmla="*/ 1516590 w 1527360"/>
                <a:gd name="connsiteY5" fmla="*/ 150096 h 1615224"/>
                <a:gd name="connsiteX6" fmla="*/ 1263542 w 1527360"/>
                <a:gd name="connsiteY6" fmla="*/ 224662 h 1615224"/>
                <a:gd name="connsiteX7" fmla="*/ 830441 w 1527360"/>
                <a:gd name="connsiteY7" fmla="*/ 240377 h 1615224"/>
                <a:gd name="connsiteX8" fmla="*/ 209155 w 1527360"/>
                <a:gd name="connsiteY8" fmla="*/ 179933 h 1615224"/>
                <a:gd name="connsiteX9" fmla="*/ 329192 w 1527360"/>
                <a:gd name="connsiteY9" fmla="*/ 108526 h 1615224"/>
                <a:gd name="connsiteX10" fmla="*/ 818699 w 1527360"/>
                <a:gd name="connsiteY10" fmla="*/ 83812 h 1615224"/>
                <a:gd name="connsiteX11" fmla="*/ 1199010 w 1527360"/>
                <a:gd name="connsiteY11" fmla="*/ 107729 h 1615224"/>
                <a:gd name="connsiteX12" fmla="*/ 1440886 w 1527360"/>
                <a:gd name="connsiteY12" fmla="*/ 157156 h 1615224"/>
                <a:gd name="connsiteX13" fmla="*/ 1507643 w 1527360"/>
                <a:gd name="connsiteY13" fmla="*/ 230926 h 1615224"/>
                <a:gd name="connsiteX14" fmla="*/ 1264775 w 1527360"/>
                <a:gd name="connsiteY14" fmla="*/ 289378 h 1615224"/>
                <a:gd name="connsiteX15" fmla="*/ 876338 w 1527360"/>
                <a:gd name="connsiteY15" fmla="*/ 305094 h 1615224"/>
                <a:gd name="connsiteX16" fmla="*/ 350375 w 1527360"/>
                <a:gd name="connsiteY16" fmla="*/ 272523 h 1615224"/>
                <a:gd name="connsiteX17" fmla="*/ 184441 w 1527360"/>
                <a:gd name="connsiteY17" fmla="*/ 225829 h 1615224"/>
                <a:gd name="connsiteX18" fmla="*/ 562205 w 1527360"/>
                <a:gd name="connsiteY18" fmla="*/ 158750 h 1615224"/>
                <a:gd name="connsiteX19" fmla="*/ 1169451 w 1527360"/>
                <a:gd name="connsiteY19" fmla="*/ 165811 h 1615224"/>
                <a:gd name="connsiteX20" fmla="*/ 1522584 w 1527360"/>
                <a:gd name="connsiteY20" fmla="*/ 267371 h 1615224"/>
                <a:gd name="connsiteX21" fmla="*/ 1324876 w 1527360"/>
                <a:gd name="connsiteY21" fmla="*/ 351732 h 1615224"/>
                <a:gd name="connsiteX22" fmla="*/ 915255 w 1527360"/>
                <a:gd name="connsiteY22" fmla="*/ 381171 h 1615224"/>
                <a:gd name="connsiteX23" fmla="*/ 360966 w 1527360"/>
                <a:gd name="connsiteY23" fmla="*/ 356458 h 1615224"/>
                <a:gd name="connsiteX24" fmla="*/ 170319 w 1527360"/>
                <a:gd name="connsiteY24" fmla="*/ 296439 h 1615224"/>
                <a:gd name="connsiteX25" fmla="*/ 463434 w 1527360"/>
                <a:gd name="connsiteY25" fmla="*/ 256380 h 1615224"/>
                <a:gd name="connsiteX26" fmla="*/ 1116081 w 1527360"/>
                <a:gd name="connsiteY26" fmla="*/ 274378 h 1615224"/>
                <a:gd name="connsiteX27" fmla="*/ 1513224 w 1527360"/>
                <a:gd name="connsiteY27" fmla="*/ 345015 h 1615224"/>
                <a:gd name="connsiteX28" fmla="*/ 1377833 w 1527360"/>
                <a:gd name="connsiteY28" fmla="*/ 423509 h 1615224"/>
                <a:gd name="connsiteX29" fmla="*/ 803595 w 1527360"/>
                <a:gd name="connsiteY29" fmla="*/ 457647 h 1615224"/>
                <a:gd name="connsiteX30" fmla="*/ 378619 w 1527360"/>
                <a:gd name="connsiteY30" fmla="*/ 423537 h 1615224"/>
                <a:gd name="connsiteX31" fmla="*/ 179513 w 1527360"/>
                <a:gd name="connsiteY31" fmla="*/ 369411 h 1615224"/>
                <a:gd name="connsiteX32" fmla="*/ 261542 w 1527360"/>
                <a:gd name="connsiteY32" fmla="*/ 333737 h 1615224"/>
                <a:gd name="connsiteX33" fmla="*/ 439134 w 1527360"/>
                <a:gd name="connsiteY33" fmla="*/ 318763 h 1615224"/>
                <a:gd name="connsiteX34" fmla="*/ 811390 w 1527360"/>
                <a:gd name="connsiteY34" fmla="*/ 321442 h 1615224"/>
                <a:gd name="connsiteX35" fmla="*/ 1155163 w 1527360"/>
                <a:gd name="connsiteY35" fmla="*/ 345757 h 1615224"/>
                <a:gd name="connsiteX36" fmla="*/ 1376188 w 1527360"/>
                <a:gd name="connsiteY36" fmla="*/ 382655 h 1615224"/>
                <a:gd name="connsiteX37" fmla="*/ 1506081 w 1527360"/>
                <a:gd name="connsiteY37" fmla="*/ 436890 h 1615224"/>
                <a:gd name="connsiteX38" fmla="*/ 1289488 w 1527360"/>
                <a:gd name="connsiteY38" fmla="*/ 515330 h 1615224"/>
                <a:gd name="connsiteX39" fmla="*/ 804661 w 1527360"/>
                <a:gd name="connsiteY39" fmla="*/ 538876 h 1615224"/>
                <a:gd name="connsiteX40" fmla="*/ 336253 w 1527360"/>
                <a:gd name="connsiteY40" fmla="*/ 497678 h 1615224"/>
                <a:gd name="connsiteX41" fmla="*/ 184441 w 1527360"/>
                <a:gd name="connsiteY41" fmla="*/ 448251 h 1615224"/>
                <a:gd name="connsiteX42" fmla="*/ 414255 w 1527360"/>
                <a:gd name="connsiteY42" fmla="*/ 394895 h 1615224"/>
                <a:gd name="connsiteX43" fmla="*/ 1056475 w 1527360"/>
                <a:gd name="connsiteY43" fmla="*/ 409415 h 1615224"/>
                <a:gd name="connsiteX44" fmla="*/ 1394089 w 1527360"/>
                <a:gd name="connsiteY44" fmla="*/ 443127 h 1615224"/>
                <a:gd name="connsiteX45" fmla="*/ 1515440 w 1527360"/>
                <a:gd name="connsiteY45" fmla="*/ 501208 h 1615224"/>
                <a:gd name="connsiteX46" fmla="*/ 1414940 w 1527360"/>
                <a:gd name="connsiteY46" fmla="*/ 559262 h 1615224"/>
                <a:gd name="connsiteX47" fmla="*/ 1024866 w 1527360"/>
                <a:gd name="connsiteY47" fmla="*/ 603475 h 1615224"/>
                <a:gd name="connsiteX48" fmla="*/ 620910 w 1527360"/>
                <a:gd name="connsiteY48" fmla="*/ 593633 h 1615224"/>
                <a:gd name="connsiteX49" fmla="*/ 305110 w 1527360"/>
                <a:gd name="connsiteY49" fmla="*/ 551956 h 1615224"/>
                <a:gd name="connsiteX50" fmla="*/ 239270 w 1527360"/>
                <a:gd name="connsiteY50" fmla="*/ 451645 h 1615224"/>
                <a:gd name="connsiteX0" fmla="*/ 309660 w 1521505"/>
                <a:gd name="connsiteY0" fmla="*/ 1602888 h 1602888"/>
                <a:gd name="connsiteX1" fmla="*/ 38619 w 1521505"/>
                <a:gd name="connsiteY1" fmla="*/ 996349 h 1602888"/>
                <a:gd name="connsiteX2" fmla="*/ 121751 w 1521505"/>
                <a:gd name="connsiteY2" fmla="*/ 63182 h 1602888"/>
                <a:gd name="connsiteX3" fmla="*/ 878611 w 1521505"/>
                <a:gd name="connsiteY3" fmla="*/ 5222 h 1602888"/>
                <a:gd name="connsiteX4" fmla="*/ 1351944 w 1521505"/>
                <a:gd name="connsiteY4" fmla="*/ 48755 h 1602888"/>
                <a:gd name="connsiteX5" fmla="*/ 1510735 w 1521505"/>
                <a:gd name="connsiteY5" fmla="*/ 137760 h 1602888"/>
                <a:gd name="connsiteX6" fmla="*/ 1257687 w 1521505"/>
                <a:gd name="connsiteY6" fmla="*/ 212326 h 1602888"/>
                <a:gd name="connsiteX7" fmla="*/ 824586 w 1521505"/>
                <a:gd name="connsiteY7" fmla="*/ 228041 h 1602888"/>
                <a:gd name="connsiteX8" fmla="*/ 203300 w 1521505"/>
                <a:gd name="connsiteY8" fmla="*/ 167597 h 1602888"/>
                <a:gd name="connsiteX9" fmla="*/ 323337 w 1521505"/>
                <a:gd name="connsiteY9" fmla="*/ 96190 h 1602888"/>
                <a:gd name="connsiteX10" fmla="*/ 812844 w 1521505"/>
                <a:gd name="connsiteY10" fmla="*/ 71476 h 1602888"/>
                <a:gd name="connsiteX11" fmla="*/ 1193155 w 1521505"/>
                <a:gd name="connsiteY11" fmla="*/ 95393 h 1602888"/>
                <a:gd name="connsiteX12" fmla="*/ 1435031 w 1521505"/>
                <a:gd name="connsiteY12" fmla="*/ 144820 h 1602888"/>
                <a:gd name="connsiteX13" fmla="*/ 1501788 w 1521505"/>
                <a:gd name="connsiteY13" fmla="*/ 218590 h 1602888"/>
                <a:gd name="connsiteX14" fmla="*/ 1258920 w 1521505"/>
                <a:gd name="connsiteY14" fmla="*/ 277042 h 1602888"/>
                <a:gd name="connsiteX15" fmla="*/ 870483 w 1521505"/>
                <a:gd name="connsiteY15" fmla="*/ 292758 h 1602888"/>
                <a:gd name="connsiteX16" fmla="*/ 344520 w 1521505"/>
                <a:gd name="connsiteY16" fmla="*/ 260187 h 1602888"/>
                <a:gd name="connsiteX17" fmla="*/ 178586 w 1521505"/>
                <a:gd name="connsiteY17" fmla="*/ 213493 h 1602888"/>
                <a:gd name="connsiteX18" fmla="*/ 556350 w 1521505"/>
                <a:gd name="connsiteY18" fmla="*/ 146414 h 1602888"/>
                <a:gd name="connsiteX19" fmla="*/ 1163596 w 1521505"/>
                <a:gd name="connsiteY19" fmla="*/ 153475 h 1602888"/>
                <a:gd name="connsiteX20" fmla="*/ 1516729 w 1521505"/>
                <a:gd name="connsiteY20" fmla="*/ 255035 h 1602888"/>
                <a:gd name="connsiteX21" fmla="*/ 1319021 w 1521505"/>
                <a:gd name="connsiteY21" fmla="*/ 339396 h 1602888"/>
                <a:gd name="connsiteX22" fmla="*/ 909400 w 1521505"/>
                <a:gd name="connsiteY22" fmla="*/ 368835 h 1602888"/>
                <a:gd name="connsiteX23" fmla="*/ 355111 w 1521505"/>
                <a:gd name="connsiteY23" fmla="*/ 344122 h 1602888"/>
                <a:gd name="connsiteX24" fmla="*/ 164464 w 1521505"/>
                <a:gd name="connsiteY24" fmla="*/ 284103 h 1602888"/>
                <a:gd name="connsiteX25" fmla="*/ 457579 w 1521505"/>
                <a:gd name="connsiteY25" fmla="*/ 244044 h 1602888"/>
                <a:gd name="connsiteX26" fmla="*/ 1110226 w 1521505"/>
                <a:gd name="connsiteY26" fmla="*/ 262042 h 1602888"/>
                <a:gd name="connsiteX27" fmla="*/ 1507369 w 1521505"/>
                <a:gd name="connsiteY27" fmla="*/ 332679 h 1602888"/>
                <a:gd name="connsiteX28" fmla="*/ 1371978 w 1521505"/>
                <a:gd name="connsiteY28" fmla="*/ 411173 h 1602888"/>
                <a:gd name="connsiteX29" fmla="*/ 797740 w 1521505"/>
                <a:gd name="connsiteY29" fmla="*/ 445311 h 1602888"/>
                <a:gd name="connsiteX30" fmla="*/ 372764 w 1521505"/>
                <a:gd name="connsiteY30" fmla="*/ 411201 h 1602888"/>
                <a:gd name="connsiteX31" fmla="*/ 173658 w 1521505"/>
                <a:gd name="connsiteY31" fmla="*/ 357075 h 1602888"/>
                <a:gd name="connsiteX32" fmla="*/ 255687 w 1521505"/>
                <a:gd name="connsiteY32" fmla="*/ 321401 h 1602888"/>
                <a:gd name="connsiteX33" fmla="*/ 433279 w 1521505"/>
                <a:gd name="connsiteY33" fmla="*/ 306427 h 1602888"/>
                <a:gd name="connsiteX34" fmla="*/ 805535 w 1521505"/>
                <a:gd name="connsiteY34" fmla="*/ 309106 h 1602888"/>
                <a:gd name="connsiteX35" fmla="*/ 1149308 w 1521505"/>
                <a:gd name="connsiteY35" fmla="*/ 333421 h 1602888"/>
                <a:gd name="connsiteX36" fmla="*/ 1370333 w 1521505"/>
                <a:gd name="connsiteY36" fmla="*/ 370319 h 1602888"/>
                <a:gd name="connsiteX37" fmla="*/ 1500226 w 1521505"/>
                <a:gd name="connsiteY37" fmla="*/ 424554 h 1602888"/>
                <a:gd name="connsiteX38" fmla="*/ 1283633 w 1521505"/>
                <a:gd name="connsiteY38" fmla="*/ 502994 h 1602888"/>
                <a:gd name="connsiteX39" fmla="*/ 798806 w 1521505"/>
                <a:gd name="connsiteY39" fmla="*/ 526540 h 1602888"/>
                <a:gd name="connsiteX40" fmla="*/ 330398 w 1521505"/>
                <a:gd name="connsiteY40" fmla="*/ 485342 h 1602888"/>
                <a:gd name="connsiteX41" fmla="*/ 178586 w 1521505"/>
                <a:gd name="connsiteY41" fmla="*/ 435915 h 1602888"/>
                <a:gd name="connsiteX42" fmla="*/ 408400 w 1521505"/>
                <a:gd name="connsiteY42" fmla="*/ 382559 h 1602888"/>
                <a:gd name="connsiteX43" fmla="*/ 1050620 w 1521505"/>
                <a:gd name="connsiteY43" fmla="*/ 397079 h 1602888"/>
                <a:gd name="connsiteX44" fmla="*/ 1388234 w 1521505"/>
                <a:gd name="connsiteY44" fmla="*/ 430791 h 1602888"/>
                <a:gd name="connsiteX45" fmla="*/ 1509585 w 1521505"/>
                <a:gd name="connsiteY45" fmla="*/ 488872 h 1602888"/>
                <a:gd name="connsiteX46" fmla="*/ 1409085 w 1521505"/>
                <a:gd name="connsiteY46" fmla="*/ 546926 h 1602888"/>
                <a:gd name="connsiteX47" fmla="*/ 1019011 w 1521505"/>
                <a:gd name="connsiteY47" fmla="*/ 591139 h 1602888"/>
                <a:gd name="connsiteX48" fmla="*/ 615055 w 1521505"/>
                <a:gd name="connsiteY48" fmla="*/ 581297 h 1602888"/>
                <a:gd name="connsiteX49" fmla="*/ 299255 w 1521505"/>
                <a:gd name="connsiteY49" fmla="*/ 539620 h 1602888"/>
                <a:gd name="connsiteX50" fmla="*/ 233415 w 1521505"/>
                <a:gd name="connsiteY50" fmla="*/ 439309 h 1602888"/>
                <a:gd name="connsiteX0" fmla="*/ 296947 w 1508792"/>
                <a:gd name="connsiteY0" fmla="*/ 1602888 h 1602888"/>
                <a:gd name="connsiteX1" fmla="*/ 57079 w 1508792"/>
                <a:gd name="connsiteY1" fmla="*/ 1007458 h 1602888"/>
                <a:gd name="connsiteX2" fmla="*/ 109038 w 1508792"/>
                <a:gd name="connsiteY2" fmla="*/ 63182 h 1602888"/>
                <a:gd name="connsiteX3" fmla="*/ 865898 w 1508792"/>
                <a:gd name="connsiteY3" fmla="*/ 5222 h 1602888"/>
                <a:gd name="connsiteX4" fmla="*/ 1339231 w 1508792"/>
                <a:gd name="connsiteY4" fmla="*/ 48755 h 1602888"/>
                <a:gd name="connsiteX5" fmla="*/ 1498022 w 1508792"/>
                <a:gd name="connsiteY5" fmla="*/ 137760 h 1602888"/>
                <a:gd name="connsiteX6" fmla="*/ 1244974 w 1508792"/>
                <a:gd name="connsiteY6" fmla="*/ 212326 h 1602888"/>
                <a:gd name="connsiteX7" fmla="*/ 811873 w 1508792"/>
                <a:gd name="connsiteY7" fmla="*/ 228041 h 1602888"/>
                <a:gd name="connsiteX8" fmla="*/ 190587 w 1508792"/>
                <a:gd name="connsiteY8" fmla="*/ 167597 h 1602888"/>
                <a:gd name="connsiteX9" fmla="*/ 310624 w 1508792"/>
                <a:gd name="connsiteY9" fmla="*/ 96190 h 1602888"/>
                <a:gd name="connsiteX10" fmla="*/ 800131 w 1508792"/>
                <a:gd name="connsiteY10" fmla="*/ 71476 h 1602888"/>
                <a:gd name="connsiteX11" fmla="*/ 1180442 w 1508792"/>
                <a:gd name="connsiteY11" fmla="*/ 95393 h 1602888"/>
                <a:gd name="connsiteX12" fmla="*/ 1422318 w 1508792"/>
                <a:gd name="connsiteY12" fmla="*/ 144820 h 1602888"/>
                <a:gd name="connsiteX13" fmla="*/ 1489075 w 1508792"/>
                <a:gd name="connsiteY13" fmla="*/ 218590 h 1602888"/>
                <a:gd name="connsiteX14" fmla="*/ 1246207 w 1508792"/>
                <a:gd name="connsiteY14" fmla="*/ 277042 h 1602888"/>
                <a:gd name="connsiteX15" fmla="*/ 857770 w 1508792"/>
                <a:gd name="connsiteY15" fmla="*/ 292758 h 1602888"/>
                <a:gd name="connsiteX16" fmla="*/ 331807 w 1508792"/>
                <a:gd name="connsiteY16" fmla="*/ 260187 h 1602888"/>
                <a:gd name="connsiteX17" fmla="*/ 165873 w 1508792"/>
                <a:gd name="connsiteY17" fmla="*/ 213493 h 1602888"/>
                <a:gd name="connsiteX18" fmla="*/ 543637 w 1508792"/>
                <a:gd name="connsiteY18" fmla="*/ 146414 h 1602888"/>
                <a:gd name="connsiteX19" fmla="*/ 1150883 w 1508792"/>
                <a:gd name="connsiteY19" fmla="*/ 153475 h 1602888"/>
                <a:gd name="connsiteX20" fmla="*/ 1504016 w 1508792"/>
                <a:gd name="connsiteY20" fmla="*/ 255035 h 1602888"/>
                <a:gd name="connsiteX21" fmla="*/ 1306308 w 1508792"/>
                <a:gd name="connsiteY21" fmla="*/ 339396 h 1602888"/>
                <a:gd name="connsiteX22" fmla="*/ 896687 w 1508792"/>
                <a:gd name="connsiteY22" fmla="*/ 368835 h 1602888"/>
                <a:gd name="connsiteX23" fmla="*/ 342398 w 1508792"/>
                <a:gd name="connsiteY23" fmla="*/ 344122 h 1602888"/>
                <a:gd name="connsiteX24" fmla="*/ 151751 w 1508792"/>
                <a:gd name="connsiteY24" fmla="*/ 284103 h 1602888"/>
                <a:gd name="connsiteX25" fmla="*/ 444866 w 1508792"/>
                <a:gd name="connsiteY25" fmla="*/ 244044 h 1602888"/>
                <a:gd name="connsiteX26" fmla="*/ 1097513 w 1508792"/>
                <a:gd name="connsiteY26" fmla="*/ 262042 h 1602888"/>
                <a:gd name="connsiteX27" fmla="*/ 1494656 w 1508792"/>
                <a:gd name="connsiteY27" fmla="*/ 332679 h 1602888"/>
                <a:gd name="connsiteX28" fmla="*/ 1359265 w 1508792"/>
                <a:gd name="connsiteY28" fmla="*/ 411173 h 1602888"/>
                <a:gd name="connsiteX29" fmla="*/ 785027 w 1508792"/>
                <a:gd name="connsiteY29" fmla="*/ 445311 h 1602888"/>
                <a:gd name="connsiteX30" fmla="*/ 360051 w 1508792"/>
                <a:gd name="connsiteY30" fmla="*/ 411201 h 1602888"/>
                <a:gd name="connsiteX31" fmla="*/ 160945 w 1508792"/>
                <a:gd name="connsiteY31" fmla="*/ 357075 h 1602888"/>
                <a:gd name="connsiteX32" fmla="*/ 242974 w 1508792"/>
                <a:gd name="connsiteY32" fmla="*/ 321401 h 1602888"/>
                <a:gd name="connsiteX33" fmla="*/ 420566 w 1508792"/>
                <a:gd name="connsiteY33" fmla="*/ 306427 h 1602888"/>
                <a:gd name="connsiteX34" fmla="*/ 792822 w 1508792"/>
                <a:gd name="connsiteY34" fmla="*/ 309106 h 1602888"/>
                <a:gd name="connsiteX35" fmla="*/ 1136595 w 1508792"/>
                <a:gd name="connsiteY35" fmla="*/ 333421 h 1602888"/>
                <a:gd name="connsiteX36" fmla="*/ 1357620 w 1508792"/>
                <a:gd name="connsiteY36" fmla="*/ 370319 h 1602888"/>
                <a:gd name="connsiteX37" fmla="*/ 1487513 w 1508792"/>
                <a:gd name="connsiteY37" fmla="*/ 424554 h 1602888"/>
                <a:gd name="connsiteX38" fmla="*/ 1270920 w 1508792"/>
                <a:gd name="connsiteY38" fmla="*/ 502994 h 1602888"/>
                <a:gd name="connsiteX39" fmla="*/ 786093 w 1508792"/>
                <a:gd name="connsiteY39" fmla="*/ 526540 h 1602888"/>
                <a:gd name="connsiteX40" fmla="*/ 317685 w 1508792"/>
                <a:gd name="connsiteY40" fmla="*/ 485342 h 1602888"/>
                <a:gd name="connsiteX41" fmla="*/ 165873 w 1508792"/>
                <a:gd name="connsiteY41" fmla="*/ 435915 h 1602888"/>
                <a:gd name="connsiteX42" fmla="*/ 395687 w 1508792"/>
                <a:gd name="connsiteY42" fmla="*/ 382559 h 1602888"/>
                <a:gd name="connsiteX43" fmla="*/ 1037907 w 1508792"/>
                <a:gd name="connsiteY43" fmla="*/ 397079 h 1602888"/>
                <a:gd name="connsiteX44" fmla="*/ 1375521 w 1508792"/>
                <a:gd name="connsiteY44" fmla="*/ 430791 h 1602888"/>
                <a:gd name="connsiteX45" fmla="*/ 1496872 w 1508792"/>
                <a:gd name="connsiteY45" fmla="*/ 488872 h 1602888"/>
                <a:gd name="connsiteX46" fmla="*/ 1396372 w 1508792"/>
                <a:gd name="connsiteY46" fmla="*/ 546926 h 1602888"/>
                <a:gd name="connsiteX47" fmla="*/ 1006298 w 1508792"/>
                <a:gd name="connsiteY47" fmla="*/ 591139 h 1602888"/>
                <a:gd name="connsiteX48" fmla="*/ 602342 w 1508792"/>
                <a:gd name="connsiteY48" fmla="*/ 581297 h 1602888"/>
                <a:gd name="connsiteX49" fmla="*/ 286542 w 1508792"/>
                <a:gd name="connsiteY49" fmla="*/ 539620 h 1602888"/>
                <a:gd name="connsiteX50" fmla="*/ 220702 w 1508792"/>
                <a:gd name="connsiteY50" fmla="*/ 439309 h 1602888"/>
                <a:gd name="connsiteX0" fmla="*/ 296947 w 1508792"/>
                <a:gd name="connsiteY0" fmla="*/ 1608640 h 1608640"/>
                <a:gd name="connsiteX1" fmla="*/ 57079 w 1508792"/>
                <a:gd name="connsiteY1" fmla="*/ 1013210 h 1608640"/>
                <a:gd name="connsiteX2" fmla="*/ 109038 w 1508792"/>
                <a:gd name="connsiteY2" fmla="*/ 68934 h 1608640"/>
                <a:gd name="connsiteX3" fmla="*/ 865898 w 1508792"/>
                <a:gd name="connsiteY3" fmla="*/ 10974 h 1608640"/>
                <a:gd name="connsiteX4" fmla="*/ 1339231 w 1508792"/>
                <a:gd name="connsiteY4" fmla="*/ 54507 h 1608640"/>
                <a:gd name="connsiteX5" fmla="*/ 1498022 w 1508792"/>
                <a:gd name="connsiteY5" fmla="*/ 143512 h 1608640"/>
                <a:gd name="connsiteX6" fmla="*/ 1244974 w 1508792"/>
                <a:gd name="connsiteY6" fmla="*/ 218078 h 1608640"/>
                <a:gd name="connsiteX7" fmla="*/ 811873 w 1508792"/>
                <a:gd name="connsiteY7" fmla="*/ 233793 h 1608640"/>
                <a:gd name="connsiteX8" fmla="*/ 190587 w 1508792"/>
                <a:gd name="connsiteY8" fmla="*/ 173349 h 1608640"/>
                <a:gd name="connsiteX9" fmla="*/ 310624 w 1508792"/>
                <a:gd name="connsiteY9" fmla="*/ 101942 h 1608640"/>
                <a:gd name="connsiteX10" fmla="*/ 800131 w 1508792"/>
                <a:gd name="connsiteY10" fmla="*/ 77228 h 1608640"/>
                <a:gd name="connsiteX11" fmla="*/ 1180442 w 1508792"/>
                <a:gd name="connsiteY11" fmla="*/ 101145 h 1608640"/>
                <a:gd name="connsiteX12" fmla="*/ 1422318 w 1508792"/>
                <a:gd name="connsiteY12" fmla="*/ 150572 h 1608640"/>
                <a:gd name="connsiteX13" fmla="*/ 1489075 w 1508792"/>
                <a:gd name="connsiteY13" fmla="*/ 224342 h 1608640"/>
                <a:gd name="connsiteX14" fmla="*/ 1246207 w 1508792"/>
                <a:gd name="connsiteY14" fmla="*/ 282794 h 1608640"/>
                <a:gd name="connsiteX15" fmla="*/ 857770 w 1508792"/>
                <a:gd name="connsiteY15" fmla="*/ 298510 h 1608640"/>
                <a:gd name="connsiteX16" fmla="*/ 331807 w 1508792"/>
                <a:gd name="connsiteY16" fmla="*/ 265939 h 1608640"/>
                <a:gd name="connsiteX17" fmla="*/ 165873 w 1508792"/>
                <a:gd name="connsiteY17" fmla="*/ 219245 h 1608640"/>
                <a:gd name="connsiteX18" fmla="*/ 543637 w 1508792"/>
                <a:gd name="connsiteY18" fmla="*/ 152166 h 1608640"/>
                <a:gd name="connsiteX19" fmla="*/ 1150883 w 1508792"/>
                <a:gd name="connsiteY19" fmla="*/ 159227 h 1608640"/>
                <a:gd name="connsiteX20" fmla="*/ 1504016 w 1508792"/>
                <a:gd name="connsiteY20" fmla="*/ 260787 h 1608640"/>
                <a:gd name="connsiteX21" fmla="*/ 1306308 w 1508792"/>
                <a:gd name="connsiteY21" fmla="*/ 345148 h 1608640"/>
                <a:gd name="connsiteX22" fmla="*/ 896687 w 1508792"/>
                <a:gd name="connsiteY22" fmla="*/ 374587 h 1608640"/>
                <a:gd name="connsiteX23" fmla="*/ 342398 w 1508792"/>
                <a:gd name="connsiteY23" fmla="*/ 349874 h 1608640"/>
                <a:gd name="connsiteX24" fmla="*/ 151751 w 1508792"/>
                <a:gd name="connsiteY24" fmla="*/ 289855 h 1608640"/>
                <a:gd name="connsiteX25" fmla="*/ 444866 w 1508792"/>
                <a:gd name="connsiteY25" fmla="*/ 249796 h 1608640"/>
                <a:gd name="connsiteX26" fmla="*/ 1097513 w 1508792"/>
                <a:gd name="connsiteY26" fmla="*/ 267794 h 1608640"/>
                <a:gd name="connsiteX27" fmla="*/ 1494656 w 1508792"/>
                <a:gd name="connsiteY27" fmla="*/ 338431 h 1608640"/>
                <a:gd name="connsiteX28" fmla="*/ 1359265 w 1508792"/>
                <a:gd name="connsiteY28" fmla="*/ 416925 h 1608640"/>
                <a:gd name="connsiteX29" fmla="*/ 785027 w 1508792"/>
                <a:gd name="connsiteY29" fmla="*/ 451063 h 1608640"/>
                <a:gd name="connsiteX30" fmla="*/ 360051 w 1508792"/>
                <a:gd name="connsiteY30" fmla="*/ 416953 h 1608640"/>
                <a:gd name="connsiteX31" fmla="*/ 160945 w 1508792"/>
                <a:gd name="connsiteY31" fmla="*/ 362827 h 1608640"/>
                <a:gd name="connsiteX32" fmla="*/ 242974 w 1508792"/>
                <a:gd name="connsiteY32" fmla="*/ 327153 h 1608640"/>
                <a:gd name="connsiteX33" fmla="*/ 420566 w 1508792"/>
                <a:gd name="connsiteY33" fmla="*/ 312179 h 1608640"/>
                <a:gd name="connsiteX34" fmla="*/ 792822 w 1508792"/>
                <a:gd name="connsiteY34" fmla="*/ 314858 h 1608640"/>
                <a:gd name="connsiteX35" fmla="*/ 1136595 w 1508792"/>
                <a:gd name="connsiteY35" fmla="*/ 339173 h 1608640"/>
                <a:gd name="connsiteX36" fmla="*/ 1357620 w 1508792"/>
                <a:gd name="connsiteY36" fmla="*/ 376071 h 1608640"/>
                <a:gd name="connsiteX37" fmla="*/ 1487513 w 1508792"/>
                <a:gd name="connsiteY37" fmla="*/ 430306 h 1608640"/>
                <a:gd name="connsiteX38" fmla="*/ 1270920 w 1508792"/>
                <a:gd name="connsiteY38" fmla="*/ 508746 h 1608640"/>
                <a:gd name="connsiteX39" fmla="*/ 786093 w 1508792"/>
                <a:gd name="connsiteY39" fmla="*/ 532292 h 1608640"/>
                <a:gd name="connsiteX40" fmla="*/ 317685 w 1508792"/>
                <a:gd name="connsiteY40" fmla="*/ 491094 h 1608640"/>
                <a:gd name="connsiteX41" fmla="*/ 165873 w 1508792"/>
                <a:gd name="connsiteY41" fmla="*/ 441667 h 1608640"/>
                <a:gd name="connsiteX42" fmla="*/ 395687 w 1508792"/>
                <a:gd name="connsiteY42" fmla="*/ 388311 h 1608640"/>
                <a:gd name="connsiteX43" fmla="*/ 1037907 w 1508792"/>
                <a:gd name="connsiteY43" fmla="*/ 402831 h 1608640"/>
                <a:gd name="connsiteX44" fmla="*/ 1375521 w 1508792"/>
                <a:gd name="connsiteY44" fmla="*/ 436543 h 1608640"/>
                <a:gd name="connsiteX45" fmla="*/ 1496872 w 1508792"/>
                <a:gd name="connsiteY45" fmla="*/ 494624 h 1608640"/>
                <a:gd name="connsiteX46" fmla="*/ 1396372 w 1508792"/>
                <a:gd name="connsiteY46" fmla="*/ 552678 h 1608640"/>
                <a:gd name="connsiteX47" fmla="*/ 1006298 w 1508792"/>
                <a:gd name="connsiteY47" fmla="*/ 596891 h 1608640"/>
                <a:gd name="connsiteX48" fmla="*/ 602342 w 1508792"/>
                <a:gd name="connsiteY48" fmla="*/ 587049 h 1608640"/>
                <a:gd name="connsiteX49" fmla="*/ 286542 w 1508792"/>
                <a:gd name="connsiteY49" fmla="*/ 545372 h 1608640"/>
                <a:gd name="connsiteX50" fmla="*/ 220702 w 1508792"/>
                <a:gd name="connsiteY50" fmla="*/ 445061 h 1608640"/>
                <a:gd name="connsiteX0" fmla="*/ 296946 w 1508791"/>
                <a:gd name="connsiteY0" fmla="*/ 1608640 h 1608640"/>
                <a:gd name="connsiteX1" fmla="*/ 57078 w 1508791"/>
                <a:gd name="connsiteY1" fmla="*/ 1013210 h 1608640"/>
                <a:gd name="connsiteX2" fmla="*/ 109037 w 1508791"/>
                <a:gd name="connsiteY2" fmla="*/ 68934 h 1608640"/>
                <a:gd name="connsiteX3" fmla="*/ 865897 w 1508791"/>
                <a:gd name="connsiteY3" fmla="*/ 10974 h 1608640"/>
                <a:gd name="connsiteX4" fmla="*/ 1339230 w 1508791"/>
                <a:gd name="connsiteY4" fmla="*/ 54507 h 1608640"/>
                <a:gd name="connsiteX5" fmla="*/ 1498021 w 1508791"/>
                <a:gd name="connsiteY5" fmla="*/ 143512 h 1608640"/>
                <a:gd name="connsiteX6" fmla="*/ 1244973 w 1508791"/>
                <a:gd name="connsiteY6" fmla="*/ 218078 h 1608640"/>
                <a:gd name="connsiteX7" fmla="*/ 811872 w 1508791"/>
                <a:gd name="connsiteY7" fmla="*/ 233793 h 1608640"/>
                <a:gd name="connsiteX8" fmla="*/ 190586 w 1508791"/>
                <a:gd name="connsiteY8" fmla="*/ 173349 h 1608640"/>
                <a:gd name="connsiteX9" fmla="*/ 310623 w 1508791"/>
                <a:gd name="connsiteY9" fmla="*/ 101942 h 1608640"/>
                <a:gd name="connsiteX10" fmla="*/ 800130 w 1508791"/>
                <a:gd name="connsiteY10" fmla="*/ 77228 h 1608640"/>
                <a:gd name="connsiteX11" fmla="*/ 1180441 w 1508791"/>
                <a:gd name="connsiteY11" fmla="*/ 101145 h 1608640"/>
                <a:gd name="connsiteX12" fmla="*/ 1422317 w 1508791"/>
                <a:gd name="connsiteY12" fmla="*/ 150572 h 1608640"/>
                <a:gd name="connsiteX13" fmla="*/ 1489074 w 1508791"/>
                <a:gd name="connsiteY13" fmla="*/ 224342 h 1608640"/>
                <a:gd name="connsiteX14" fmla="*/ 1246206 w 1508791"/>
                <a:gd name="connsiteY14" fmla="*/ 282794 h 1608640"/>
                <a:gd name="connsiteX15" fmla="*/ 857769 w 1508791"/>
                <a:gd name="connsiteY15" fmla="*/ 298510 h 1608640"/>
                <a:gd name="connsiteX16" fmla="*/ 331806 w 1508791"/>
                <a:gd name="connsiteY16" fmla="*/ 265939 h 1608640"/>
                <a:gd name="connsiteX17" fmla="*/ 165872 w 1508791"/>
                <a:gd name="connsiteY17" fmla="*/ 219245 h 1608640"/>
                <a:gd name="connsiteX18" fmla="*/ 543636 w 1508791"/>
                <a:gd name="connsiteY18" fmla="*/ 152166 h 1608640"/>
                <a:gd name="connsiteX19" fmla="*/ 1150882 w 1508791"/>
                <a:gd name="connsiteY19" fmla="*/ 159227 h 1608640"/>
                <a:gd name="connsiteX20" fmla="*/ 1504015 w 1508791"/>
                <a:gd name="connsiteY20" fmla="*/ 260787 h 1608640"/>
                <a:gd name="connsiteX21" fmla="*/ 1306307 w 1508791"/>
                <a:gd name="connsiteY21" fmla="*/ 345148 h 1608640"/>
                <a:gd name="connsiteX22" fmla="*/ 896686 w 1508791"/>
                <a:gd name="connsiteY22" fmla="*/ 374587 h 1608640"/>
                <a:gd name="connsiteX23" fmla="*/ 342397 w 1508791"/>
                <a:gd name="connsiteY23" fmla="*/ 349874 h 1608640"/>
                <a:gd name="connsiteX24" fmla="*/ 151750 w 1508791"/>
                <a:gd name="connsiteY24" fmla="*/ 289855 h 1608640"/>
                <a:gd name="connsiteX25" fmla="*/ 444865 w 1508791"/>
                <a:gd name="connsiteY25" fmla="*/ 249796 h 1608640"/>
                <a:gd name="connsiteX26" fmla="*/ 1097512 w 1508791"/>
                <a:gd name="connsiteY26" fmla="*/ 267794 h 1608640"/>
                <a:gd name="connsiteX27" fmla="*/ 1494655 w 1508791"/>
                <a:gd name="connsiteY27" fmla="*/ 338431 h 1608640"/>
                <a:gd name="connsiteX28" fmla="*/ 1359264 w 1508791"/>
                <a:gd name="connsiteY28" fmla="*/ 416925 h 1608640"/>
                <a:gd name="connsiteX29" fmla="*/ 785026 w 1508791"/>
                <a:gd name="connsiteY29" fmla="*/ 451063 h 1608640"/>
                <a:gd name="connsiteX30" fmla="*/ 360050 w 1508791"/>
                <a:gd name="connsiteY30" fmla="*/ 416953 h 1608640"/>
                <a:gd name="connsiteX31" fmla="*/ 160944 w 1508791"/>
                <a:gd name="connsiteY31" fmla="*/ 362827 h 1608640"/>
                <a:gd name="connsiteX32" fmla="*/ 242973 w 1508791"/>
                <a:gd name="connsiteY32" fmla="*/ 327153 h 1608640"/>
                <a:gd name="connsiteX33" fmla="*/ 420565 w 1508791"/>
                <a:gd name="connsiteY33" fmla="*/ 312179 h 1608640"/>
                <a:gd name="connsiteX34" fmla="*/ 792821 w 1508791"/>
                <a:gd name="connsiteY34" fmla="*/ 314858 h 1608640"/>
                <a:gd name="connsiteX35" fmla="*/ 1136594 w 1508791"/>
                <a:gd name="connsiteY35" fmla="*/ 339173 h 1608640"/>
                <a:gd name="connsiteX36" fmla="*/ 1357619 w 1508791"/>
                <a:gd name="connsiteY36" fmla="*/ 376071 h 1608640"/>
                <a:gd name="connsiteX37" fmla="*/ 1487512 w 1508791"/>
                <a:gd name="connsiteY37" fmla="*/ 430306 h 1608640"/>
                <a:gd name="connsiteX38" fmla="*/ 1270919 w 1508791"/>
                <a:gd name="connsiteY38" fmla="*/ 508746 h 1608640"/>
                <a:gd name="connsiteX39" fmla="*/ 786092 w 1508791"/>
                <a:gd name="connsiteY39" fmla="*/ 532292 h 1608640"/>
                <a:gd name="connsiteX40" fmla="*/ 317684 w 1508791"/>
                <a:gd name="connsiteY40" fmla="*/ 491094 h 1608640"/>
                <a:gd name="connsiteX41" fmla="*/ 165872 w 1508791"/>
                <a:gd name="connsiteY41" fmla="*/ 441667 h 1608640"/>
                <a:gd name="connsiteX42" fmla="*/ 395686 w 1508791"/>
                <a:gd name="connsiteY42" fmla="*/ 388311 h 1608640"/>
                <a:gd name="connsiteX43" fmla="*/ 1037906 w 1508791"/>
                <a:gd name="connsiteY43" fmla="*/ 402831 h 1608640"/>
                <a:gd name="connsiteX44" fmla="*/ 1375520 w 1508791"/>
                <a:gd name="connsiteY44" fmla="*/ 436543 h 1608640"/>
                <a:gd name="connsiteX45" fmla="*/ 1496871 w 1508791"/>
                <a:gd name="connsiteY45" fmla="*/ 494624 h 1608640"/>
                <a:gd name="connsiteX46" fmla="*/ 1396371 w 1508791"/>
                <a:gd name="connsiteY46" fmla="*/ 552678 h 1608640"/>
                <a:gd name="connsiteX47" fmla="*/ 1006297 w 1508791"/>
                <a:gd name="connsiteY47" fmla="*/ 596891 h 1608640"/>
                <a:gd name="connsiteX48" fmla="*/ 602341 w 1508791"/>
                <a:gd name="connsiteY48" fmla="*/ 587049 h 1608640"/>
                <a:gd name="connsiteX49" fmla="*/ 286541 w 1508791"/>
                <a:gd name="connsiteY49" fmla="*/ 545372 h 1608640"/>
                <a:gd name="connsiteX50" fmla="*/ 220701 w 1508791"/>
                <a:gd name="connsiteY50" fmla="*/ 445061 h 1608640"/>
                <a:gd name="connsiteX0" fmla="*/ 303640 w 1515485"/>
                <a:gd name="connsiteY0" fmla="*/ 1602985 h 1602985"/>
                <a:gd name="connsiteX1" fmla="*/ 63772 w 1515485"/>
                <a:gd name="connsiteY1" fmla="*/ 1007555 h 1602985"/>
                <a:gd name="connsiteX2" fmla="*/ 105340 w 1515485"/>
                <a:gd name="connsiteY2" fmla="*/ 74388 h 1602985"/>
                <a:gd name="connsiteX3" fmla="*/ 872591 w 1515485"/>
                <a:gd name="connsiteY3" fmla="*/ 5319 h 1602985"/>
                <a:gd name="connsiteX4" fmla="*/ 1345924 w 1515485"/>
                <a:gd name="connsiteY4" fmla="*/ 48852 h 1602985"/>
                <a:gd name="connsiteX5" fmla="*/ 1504715 w 1515485"/>
                <a:gd name="connsiteY5" fmla="*/ 137857 h 1602985"/>
                <a:gd name="connsiteX6" fmla="*/ 1251667 w 1515485"/>
                <a:gd name="connsiteY6" fmla="*/ 212423 h 1602985"/>
                <a:gd name="connsiteX7" fmla="*/ 818566 w 1515485"/>
                <a:gd name="connsiteY7" fmla="*/ 228138 h 1602985"/>
                <a:gd name="connsiteX8" fmla="*/ 197280 w 1515485"/>
                <a:gd name="connsiteY8" fmla="*/ 167694 h 1602985"/>
                <a:gd name="connsiteX9" fmla="*/ 317317 w 1515485"/>
                <a:gd name="connsiteY9" fmla="*/ 96287 h 1602985"/>
                <a:gd name="connsiteX10" fmla="*/ 806824 w 1515485"/>
                <a:gd name="connsiteY10" fmla="*/ 71573 h 1602985"/>
                <a:gd name="connsiteX11" fmla="*/ 1187135 w 1515485"/>
                <a:gd name="connsiteY11" fmla="*/ 95490 h 1602985"/>
                <a:gd name="connsiteX12" fmla="*/ 1429011 w 1515485"/>
                <a:gd name="connsiteY12" fmla="*/ 144917 h 1602985"/>
                <a:gd name="connsiteX13" fmla="*/ 1495768 w 1515485"/>
                <a:gd name="connsiteY13" fmla="*/ 218687 h 1602985"/>
                <a:gd name="connsiteX14" fmla="*/ 1252900 w 1515485"/>
                <a:gd name="connsiteY14" fmla="*/ 277139 h 1602985"/>
                <a:gd name="connsiteX15" fmla="*/ 864463 w 1515485"/>
                <a:gd name="connsiteY15" fmla="*/ 292855 h 1602985"/>
                <a:gd name="connsiteX16" fmla="*/ 338500 w 1515485"/>
                <a:gd name="connsiteY16" fmla="*/ 260284 h 1602985"/>
                <a:gd name="connsiteX17" fmla="*/ 172566 w 1515485"/>
                <a:gd name="connsiteY17" fmla="*/ 213590 h 1602985"/>
                <a:gd name="connsiteX18" fmla="*/ 550330 w 1515485"/>
                <a:gd name="connsiteY18" fmla="*/ 146511 h 1602985"/>
                <a:gd name="connsiteX19" fmla="*/ 1157576 w 1515485"/>
                <a:gd name="connsiteY19" fmla="*/ 153572 h 1602985"/>
                <a:gd name="connsiteX20" fmla="*/ 1510709 w 1515485"/>
                <a:gd name="connsiteY20" fmla="*/ 255132 h 1602985"/>
                <a:gd name="connsiteX21" fmla="*/ 1313001 w 1515485"/>
                <a:gd name="connsiteY21" fmla="*/ 339493 h 1602985"/>
                <a:gd name="connsiteX22" fmla="*/ 903380 w 1515485"/>
                <a:gd name="connsiteY22" fmla="*/ 368932 h 1602985"/>
                <a:gd name="connsiteX23" fmla="*/ 349091 w 1515485"/>
                <a:gd name="connsiteY23" fmla="*/ 344219 h 1602985"/>
                <a:gd name="connsiteX24" fmla="*/ 158444 w 1515485"/>
                <a:gd name="connsiteY24" fmla="*/ 284200 h 1602985"/>
                <a:gd name="connsiteX25" fmla="*/ 451559 w 1515485"/>
                <a:gd name="connsiteY25" fmla="*/ 244141 h 1602985"/>
                <a:gd name="connsiteX26" fmla="*/ 1104206 w 1515485"/>
                <a:gd name="connsiteY26" fmla="*/ 262139 h 1602985"/>
                <a:gd name="connsiteX27" fmla="*/ 1501349 w 1515485"/>
                <a:gd name="connsiteY27" fmla="*/ 332776 h 1602985"/>
                <a:gd name="connsiteX28" fmla="*/ 1365958 w 1515485"/>
                <a:gd name="connsiteY28" fmla="*/ 411270 h 1602985"/>
                <a:gd name="connsiteX29" fmla="*/ 791720 w 1515485"/>
                <a:gd name="connsiteY29" fmla="*/ 445408 h 1602985"/>
                <a:gd name="connsiteX30" fmla="*/ 366744 w 1515485"/>
                <a:gd name="connsiteY30" fmla="*/ 411298 h 1602985"/>
                <a:gd name="connsiteX31" fmla="*/ 167638 w 1515485"/>
                <a:gd name="connsiteY31" fmla="*/ 357172 h 1602985"/>
                <a:gd name="connsiteX32" fmla="*/ 249667 w 1515485"/>
                <a:gd name="connsiteY32" fmla="*/ 321498 h 1602985"/>
                <a:gd name="connsiteX33" fmla="*/ 427259 w 1515485"/>
                <a:gd name="connsiteY33" fmla="*/ 306524 h 1602985"/>
                <a:gd name="connsiteX34" fmla="*/ 799515 w 1515485"/>
                <a:gd name="connsiteY34" fmla="*/ 309203 h 1602985"/>
                <a:gd name="connsiteX35" fmla="*/ 1143288 w 1515485"/>
                <a:gd name="connsiteY35" fmla="*/ 333518 h 1602985"/>
                <a:gd name="connsiteX36" fmla="*/ 1364313 w 1515485"/>
                <a:gd name="connsiteY36" fmla="*/ 370416 h 1602985"/>
                <a:gd name="connsiteX37" fmla="*/ 1494206 w 1515485"/>
                <a:gd name="connsiteY37" fmla="*/ 424651 h 1602985"/>
                <a:gd name="connsiteX38" fmla="*/ 1277613 w 1515485"/>
                <a:gd name="connsiteY38" fmla="*/ 503091 h 1602985"/>
                <a:gd name="connsiteX39" fmla="*/ 792786 w 1515485"/>
                <a:gd name="connsiteY39" fmla="*/ 526637 h 1602985"/>
                <a:gd name="connsiteX40" fmla="*/ 324378 w 1515485"/>
                <a:gd name="connsiteY40" fmla="*/ 485439 h 1602985"/>
                <a:gd name="connsiteX41" fmla="*/ 172566 w 1515485"/>
                <a:gd name="connsiteY41" fmla="*/ 436012 h 1602985"/>
                <a:gd name="connsiteX42" fmla="*/ 402380 w 1515485"/>
                <a:gd name="connsiteY42" fmla="*/ 382656 h 1602985"/>
                <a:gd name="connsiteX43" fmla="*/ 1044600 w 1515485"/>
                <a:gd name="connsiteY43" fmla="*/ 397176 h 1602985"/>
                <a:gd name="connsiteX44" fmla="*/ 1382214 w 1515485"/>
                <a:gd name="connsiteY44" fmla="*/ 430888 h 1602985"/>
                <a:gd name="connsiteX45" fmla="*/ 1503565 w 1515485"/>
                <a:gd name="connsiteY45" fmla="*/ 488969 h 1602985"/>
                <a:gd name="connsiteX46" fmla="*/ 1403065 w 1515485"/>
                <a:gd name="connsiteY46" fmla="*/ 547023 h 1602985"/>
                <a:gd name="connsiteX47" fmla="*/ 1012991 w 1515485"/>
                <a:gd name="connsiteY47" fmla="*/ 591236 h 1602985"/>
                <a:gd name="connsiteX48" fmla="*/ 609035 w 1515485"/>
                <a:gd name="connsiteY48" fmla="*/ 581394 h 1602985"/>
                <a:gd name="connsiteX49" fmla="*/ 293235 w 1515485"/>
                <a:gd name="connsiteY49" fmla="*/ 539717 h 1602985"/>
                <a:gd name="connsiteX50" fmla="*/ 227395 w 1515485"/>
                <a:gd name="connsiteY50" fmla="*/ 439406 h 1602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1515485" h="1602985">
                  <a:moveTo>
                    <a:pt x="303640" y="1602985"/>
                  </a:moveTo>
                  <a:cubicBezTo>
                    <a:pt x="306958" y="1142699"/>
                    <a:pt x="82970" y="1270653"/>
                    <a:pt x="63772" y="1007555"/>
                  </a:cubicBezTo>
                  <a:cubicBezTo>
                    <a:pt x="54968" y="733349"/>
                    <a:pt x="-98731" y="263645"/>
                    <a:pt x="105340" y="74388"/>
                  </a:cubicBezTo>
                  <a:cubicBezTo>
                    <a:pt x="364699" y="-34511"/>
                    <a:pt x="665827" y="9575"/>
                    <a:pt x="872591" y="5319"/>
                  </a:cubicBezTo>
                  <a:cubicBezTo>
                    <a:pt x="1079355" y="1063"/>
                    <a:pt x="1240570" y="26762"/>
                    <a:pt x="1345924" y="48852"/>
                  </a:cubicBezTo>
                  <a:cubicBezTo>
                    <a:pt x="1451278" y="70942"/>
                    <a:pt x="1520425" y="110595"/>
                    <a:pt x="1504715" y="137857"/>
                  </a:cubicBezTo>
                  <a:cubicBezTo>
                    <a:pt x="1489005" y="165119"/>
                    <a:pt x="1366025" y="197376"/>
                    <a:pt x="1251667" y="212423"/>
                  </a:cubicBezTo>
                  <a:cubicBezTo>
                    <a:pt x="1137309" y="227470"/>
                    <a:pt x="994297" y="235593"/>
                    <a:pt x="818566" y="228138"/>
                  </a:cubicBezTo>
                  <a:cubicBezTo>
                    <a:pt x="642835" y="220683"/>
                    <a:pt x="280821" y="189669"/>
                    <a:pt x="197280" y="167694"/>
                  </a:cubicBezTo>
                  <a:cubicBezTo>
                    <a:pt x="113739" y="145719"/>
                    <a:pt x="215726" y="112307"/>
                    <a:pt x="317317" y="96287"/>
                  </a:cubicBezTo>
                  <a:cubicBezTo>
                    <a:pt x="418908" y="80267"/>
                    <a:pt x="661854" y="71706"/>
                    <a:pt x="806824" y="71573"/>
                  </a:cubicBezTo>
                  <a:cubicBezTo>
                    <a:pt x="951794" y="71440"/>
                    <a:pt x="1083437" y="83266"/>
                    <a:pt x="1187135" y="95490"/>
                  </a:cubicBezTo>
                  <a:cubicBezTo>
                    <a:pt x="1290833" y="107714"/>
                    <a:pt x="1377572" y="124384"/>
                    <a:pt x="1429011" y="144917"/>
                  </a:cubicBezTo>
                  <a:cubicBezTo>
                    <a:pt x="1480450" y="165450"/>
                    <a:pt x="1525120" y="196650"/>
                    <a:pt x="1495768" y="218687"/>
                  </a:cubicBezTo>
                  <a:cubicBezTo>
                    <a:pt x="1466416" y="240724"/>
                    <a:pt x="1358117" y="264778"/>
                    <a:pt x="1252900" y="277139"/>
                  </a:cubicBezTo>
                  <a:cubicBezTo>
                    <a:pt x="1147683" y="289500"/>
                    <a:pt x="1016863" y="295664"/>
                    <a:pt x="864463" y="292855"/>
                  </a:cubicBezTo>
                  <a:cubicBezTo>
                    <a:pt x="712063" y="290046"/>
                    <a:pt x="453816" y="273495"/>
                    <a:pt x="338500" y="260284"/>
                  </a:cubicBezTo>
                  <a:cubicBezTo>
                    <a:pt x="223184" y="247073"/>
                    <a:pt x="146786" y="235684"/>
                    <a:pt x="172566" y="213590"/>
                  </a:cubicBezTo>
                  <a:cubicBezTo>
                    <a:pt x="198346" y="191496"/>
                    <a:pt x="386162" y="156514"/>
                    <a:pt x="550330" y="146511"/>
                  </a:cubicBezTo>
                  <a:cubicBezTo>
                    <a:pt x="714498" y="136508"/>
                    <a:pt x="997513" y="135469"/>
                    <a:pt x="1157576" y="153572"/>
                  </a:cubicBezTo>
                  <a:cubicBezTo>
                    <a:pt x="1317639" y="171675"/>
                    <a:pt x="1496711" y="216314"/>
                    <a:pt x="1510709" y="255132"/>
                  </a:cubicBezTo>
                  <a:cubicBezTo>
                    <a:pt x="1524707" y="293950"/>
                    <a:pt x="1414223" y="320526"/>
                    <a:pt x="1313001" y="339493"/>
                  </a:cubicBezTo>
                  <a:cubicBezTo>
                    <a:pt x="1211779" y="358460"/>
                    <a:pt x="1064032" y="368144"/>
                    <a:pt x="903380" y="368932"/>
                  </a:cubicBezTo>
                  <a:cubicBezTo>
                    <a:pt x="742728" y="369720"/>
                    <a:pt x="473247" y="358341"/>
                    <a:pt x="349091" y="344219"/>
                  </a:cubicBezTo>
                  <a:cubicBezTo>
                    <a:pt x="224935" y="330097"/>
                    <a:pt x="141366" y="300880"/>
                    <a:pt x="158444" y="284200"/>
                  </a:cubicBezTo>
                  <a:cubicBezTo>
                    <a:pt x="175522" y="267520"/>
                    <a:pt x="293932" y="247818"/>
                    <a:pt x="451559" y="244141"/>
                  </a:cubicBezTo>
                  <a:cubicBezTo>
                    <a:pt x="609186" y="240464"/>
                    <a:pt x="929241" y="247367"/>
                    <a:pt x="1104206" y="262139"/>
                  </a:cubicBezTo>
                  <a:cubicBezTo>
                    <a:pt x="1279171" y="276911"/>
                    <a:pt x="1457724" y="307921"/>
                    <a:pt x="1501349" y="332776"/>
                  </a:cubicBezTo>
                  <a:cubicBezTo>
                    <a:pt x="1544974" y="357631"/>
                    <a:pt x="1484230" y="392498"/>
                    <a:pt x="1365958" y="411270"/>
                  </a:cubicBezTo>
                  <a:cubicBezTo>
                    <a:pt x="1247687" y="430042"/>
                    <a:pt x="958256" y="445403"/>
                    <a:pt x="791720" y="445408"/>
                  </a:cubicBezTo>
                  <a:cubicBezTo>
                    <a:pt x="625184" y="445413"/>
                    <a:pt x="470758" y="426004"/>
                    <a:pt x="366744" y="411298"/>
                  </a:cubicBezTo>
                  <a:cubicBezTo>
                    <a:pt x="262730" y="396592"/>
                    <a:pt x="170483" y="373705"/>
                    <a:pt x="167638" y="357172"/>
                  </a:cubicBezTo>
                  <a:cubicBezTo>
                    <a:pt x="164793" y="340639"/>
                    <a:pt x="206397" y="329939"/>
                    <a:pt x="249667" y="321498"/>
                  </a:cubicBezTo>
                  <a:cubicBezTo>
                    <a:pt x="292937" y="313057"/>
                    <a:pt x="335618" y="308573"/>
                    <a:pt x="427259" y="306524"/>
                  </a:cubicBezTo>
                  <a:cubicBezTo>
                    <a:pt x="518900" y="304475"/>
                    <a:pt x="675430" y="308310"/>
                    <a:pt x="799515" y="309203"/>
                  </a:cubicBezTo>
                  <a:cubicBezTo>
                    <a:pt x="918853" y="313702"/>
                    <a:pt x="1049155" y="323316"/>
                    <a:pt x="1143288" y="333518"/>
                  </a:cubicBezTo>
                  <a:cubicBezTo>
                    <a:pt x="1237421" y="343720"/>
                    <a:pt x="1305827" y="355227"/>
                    <a:pt x="1364313" y="370416"/>
                  </a:cubicBezTo>
                  <a:cubicBezTo>
                    <a:pt x="1422799" y="385605"/>
                    <a:pt x="1494368" y="402538"/>
                    <a:pt x="1494206" y="424651"/>
                  </a:cubicBezTo>
                  <a:cubicBezTo>
                    <a:pt x="1494044" y="446764"/>
                    <a:pt x="1394516" y="486093"/>
                    <a:pt x="1277613" y="503091"/>
                  </a:cubicBezTo>
                  <a:cubicBezTo>
                    <a:pt x="1160710" y="520089"/>
                    <a:pt x="951658" y="529579"/>
                    <a:pt x="792786" y="526637"/>
                  </a:cubicBezTo>
                  <a:cubicBezTo>
                    <a:pt x="633914" y="523695"/>
                    <a:pt x="427748" y="500543"/>
                    <a:pt x="324378" y="485439"/>
                  </a:cubicBezTo>
                  <a:cubicBezTo>
                    <a:pt x="221008" y="470335"/>
                    <a:pt x="159566" y="453142"/>
                    <a:pt x="172566" y="436012"/>
                  </a:cubicBezTo>
                  <a:cubicBezTo>
                    <a:pt x="185566" y="418882"/>
                    <a:pt x="257041" y="389129"/>
                    <a:pt x="402380" y="382656"/>
                  </a:cubicBezTo>
                  <a:cubicBezTo>
                    <a:pt x="547719" y="376183"/>
                    <a:pt x="881294" y="389137"/>
                    <a:pt x="1044600" y="397176"/>
                  </a:cubicBezTo>
                  <a:cubicBezTo>
                    <a:pt x="1207906" y="405215"/>
                    <a:pt x="1305720" y="413207"/>
                    <a:pt x="1382214" y="430888"/>
                  </a:cubicBezTo>
                  <a:cubicBezTo>
                    <a:pt x="1458708" y="448569"/>
                    <a:pt x="1500090" y="469613"/>
                    <a:pt x="1503565" y="488969"/>
                  </a:cubicBezTo>
                  <a:cubicBezTo>
                    <a:pt x="1507040" y="508325"/>
                    <a:pt x="1484827" y="529978"/>
                    <a:pt x="1403065" y="547023"/>
                  </a:cubicBezTo>
                  <a:cubicBezTo>
                    <a:pt x="1321303" y="564068"/>
                    <a:pt x="1145329" y="585508"/>
                    <a:pt x="1012991" y="591236"/>
                  </a:cubicBezTo>
                  <a:cubicBezTo>
                    <a:pt x="880653" y="596965"/>
                    <a:pt x="728994" y="589981"/>
                    <a:pt x="609035" y="581394"/>
                  </a:cubicBezTo>
                  <a:cubicBezTo>
                    <a:pt x="489076" y="572808"/>
                    <a:pt x="356842" y="563382"/>
                    <a:pt x="293235" y="539717"/>
                  </a:cubicBezTo>
                  <a:cubicBezTo>
                    <a:pt x="229628" y="516052"/>
                    <a:pt x="110378" y="513039"/>
                    <a:pt x="227395" y="439406"/>
                  </a:cubicBezTo>
                </a:path>
              </a:pathLst>
            </a:custGeom>
            <a:noFill/>
            <a:ln w="57150">
              <a:solidFill>
                <a:srgbClr val="FFFF00"/>
              </a:solidFill>
            </a:ln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dirty="0" smtClean="0"/>
                <a:t> </a:t>
              </a:r>
              <a:r>
                <a:rPr lang="fr-FR" dirty="0" smtClean="0"/>
                <a:t> </a:t>
              </a:r>
              <a:endParaRPr lang="fr-FR" dirty="0"/>
            </a:p>
          </p:txBody>
        </p:sp>
      </p:grpSp>
    </p:spTree>
    <p:extLst>
      <p:ext uri="{BB962C8B-B14F-4D97-AF65-F5344CB8AC3E}">
        <p14:creationId xmlns:p14="http://schemas.microsoft.com/office/powerpoint/2010/main" val="34291341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7.40741E-7 L 0.06476 0.00116 " pathEditMode="relative" rAng="0" ptsTypes="AA">
                                      <p:cBhvr>
                                        <p:cTn id="10" dur="11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229" y="46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21" presetClass="entr" presetSubtype="2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3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1" presetClass="entr" presetSubtype="2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6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1" presetClass="entr" presetSubtype="3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19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1" presetClass="entr" presetSubtype="3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22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1" presetClass="entr" presetSubtype="2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25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1" presetClass="entr" presetSubtype="1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8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1" presetClass="entr" presetSubtype="1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1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1" presetClass="entr" presetSubtype="3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34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1" presetClass="entr" presetSubtype="1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6" presetClass="emph" presetSubtype="0" fill="hold" grpId="1" nodeType="withEffect">
                                  <p:stCondLst>
                                    <p:cond delay="4300"/>
                                  </p:stCondLst>
                                  <p:childTnLst>
                                    <p:animScale>
                                      <p:cBhvr>
                                        <p:cTn id="42" dur="2700" fill="hold"/>
                                        <p:tgtEl>
                                          <p:spTgt spid="15"/>
                                        </p:tgtEl>
                                      </p:cBhvr>
                                      <p:by x="15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43" presetID="6" presetClass="emph" presetSubtype="0" fill="hold" grpId="1" nodeType="withEffect">
                                  <p:stCondLst>
                                    <p:cond delay="4300"/>
                                  </p:stCondLst>
                                  <p:childTnLst>
                                    <p:animScale>
                                      <p:cBhvr>
                                        <p:cTn id="44" dur="2700" fill="hold"/>
                                        <p:tgtEl>
                                          <p:spTgt spid="14"/>
                                        </p:tgtEl>
                                      </p:cBhvr>
                                      <p:by x="15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45" presetID="6" presetClass="emph" presetSubtype="0" fill="hold" grpId="1" nodeType="withEffect">
                                  <p:stCondLst>
                                    <p:cond delay="4300"/>
                                  </p:stCondLst>
                                  <p:childTnLst>
                                    <p:animScale>
                                      <p:cBhvr>
                                        <p:cTn id="46" dur="2700" fill="hold"/>
                                        <p:tgtEl>
                                          <p:spTgt spid="10"/>
                                        </p:tgtEl>
                                      </p:cBhvr>
                                      <p:by x="15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47" presetID="6" presetClass="emph" presetSubtype="0" fill="hold" grpId="1" nodeType="withEffect">
                                  <p:stCondLst>
                                    <p:cond delay="4300"/>
                                  </p:stCondLst>
                                  <p:childTnLst>
                                    <p:animScale>
                                      <p:cBhvr>
                                        <p:cTn id="48" dur="2700" fill="hold"/>
                                        <p:tgtEl>
                                          <p:spTgt spid="17"/>
                                        </p:tgtEl>
                                      </p:cBhvr>
                                      <p:by x="15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49" presetID="6" presetClass="emph" presetSubtype="0" fill="hold" nodeType="withEffect">
                                  <p:stCondLst>
                                    <p:cond delay="4300"/>
                                  </p:stCondLst>
                                  <p:childTnLst>
                                    <p:animScale>
                                      <p:cBhvr>
                                        <p:cTn id="50" dur="2700" fill="hold"/>
                                        <p:tgtEl>
                                          <p:spTgt spid="19"/>
                                        </p:tgtEl>
                                      </p:cBhvr>
                                      <p:by x="15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1" presetID="6" presetClass="emph" presetSubtype="0" fill="hold" grpId="1" nodeType="withEffect">
                                  <p:stCondLst>
                                    <p:cond delay="4300"/>
                                  </p:stCondLst>
                                  <p:childTnLst>
                                    <p:animScale>
                                      <p:cBhvr>
                                        <p:cTn id="52" dur="2700" fill="hold"/>
                                        <p:tgtEl>
                                          <p:spTgt spid="16"/>
                                        </p:tgtEl>
                                      </p:cBhvr>
                                      <p:by x="15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3" presetID="6" presetClass="emph" presetSubtype="0" fill="hold" grpId="1" nodeType="withEffect">
                                  <p:stCondLst>
                                    <p:cond delay="4300"/>
                                  </p:stCondLst>
                                  <p:childTnLst>
                                    <p:animScale>
                                      <p:cBhvr>
                                        <p:cTn id="54" dur="2700" fill="hold"/>
                                        <p:tgtEl>
                                          <p:spTgt spid="13"/>
                                        </p:tgtEl>
                                      </p:cBhvr>
                                      <p:by x="15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5" presetID="6" presetClass="emph" presetSubtype="0" fill="hold" grpId="1" nodeType="withEffect">
                                  <p:stCondLst>
                                    <p:cond delay="4300"/>
                                  </p:stCondLst>
                                  <p:childTnLst>
                                    <p:animScale>
                                      <p:cBhvr>
                                        <p:cTn id="56" dur="2700" fill="hold"/>
                                        <p:tgtEl>
                                          <p:spTgt spid="12"/>
                                        </p:tgtEl>
                                      </p:cBhvr>
                                      <p:by x="15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7" presetID="6" presetClass="emph" presetSubtype="0" fill="hold" grpId="1" nodeType="withEffect">
                                  <p:stCondLst>
                                    <p:cond delay="4300"/>
                                  </p:stCondLst>
                                  <p:childTnLst>
                                    <p:animScale>
                                      <p:cBhvr>
                                        <p:cTn id="58" dur="2700" fill="hold"/>
                                        <p:tgtEl>
                                          <p:spTgt spid="11"/>
                                        </p:tgtEl>
                                      </p:cBhvr>
                                      <p:by x="15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9" presetID="21" presetClass="entr" presetSubtype="3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61" dur="2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6" presetClass="emph" presetSubtype="0" fill="hold" nodeType="withEffect">
                                  <p:stCondLst>
                                    <p:cond delay="4300"/>
                                  </p:stCondLst>
                                  <p:childTnLst>
                                    <p:animScale>
                                      <p:cBhvr>
                                        <p:cTn id="63" dur="2700" fill="hold"/>
                                        <p:tgtEl>
                                          <p:spTgt spid="59"/>
                                        </p:tgtEl>
                                      </p:cBhvr>
                                      <p:by x="15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64" presetID="21" presetClass="entr" presetSubtype="3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66" dur="2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6" presetClass="emph" presetSubtype="0" fill="hold" nodeType="withEffect">
                                  <p:stCondLst>
                                    <p:cond delay="4300"/>
                                  </p:stCondLst>
                                  <p:childTnLst>
                                    <p:animScale>
                                      <p:cBhvr>
                                        <p:cTn id="68" dur="2700" fill="hold"/>
                                        <p:tgtEl>
                                          <p:spTgt spid="60"/>
                                        </p:tgtEl>
                                      </p:cBhvr>
                                      <p:by x="15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69" presetID="21" presetClass="entr" presetSubtype="1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1" dur="2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6" presetClass="emph" presetSubtype="0" fill="hold" grpId="1" nodeType="withEffect">
                                  <p:stCondLst>
                                    <p:cond delay="4300"/>
                                  </p:stCondLst>
                                  <p:childTnLst>
                                    <p:animScale>
                                      <p:cBhvr>
                                        <p:cTn id="73" dur="2700" fill="hold"/>
                                        <p:tgtEl>
                                          <p:spTgt spid="61"/>
                                        </p:tgtEl>
                                      </p:cBhvr>
                                      <p:by x="15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74" presetID="21" presetClass="entr" presetSubtype="3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76" dur="2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6" presetClass="emph" presetSubtype="0" fill="hold" grpId="1" nodeType="withEffect">
                                  <p:stCondLst>
                                    <p:cond delay="4300"/>
                                  </p:stCondLst>
                                  <p:childTnLst>
                                    <p:animScale>
                                      <p:cBhvr>
                                        <p:cTn id="78" dur="2700" fill="hold"/>
                                        <p:tgtEl>
                                          <p:spTgt spid="62"/>
                                        </p:tgtEl>
                                      </p:cBhvr>
                                      <p:by x="15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79" presetID="21" presetClass="entr" presetSubtype="3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81" dur="2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6" presetClass="emph" presetSubtype="0" fill="hold" grpId="1" nodeType="withEffect">
                                  <p:stCondLst>
                                    <p:cond delay="4300"/>
                                  </p:stCondLst>
                                  <p:childTnLst>
                                    <p:animScale>
                                      <p:cBhvr>
                                        <p:cTn id="83" dur="2700" fill="hold"/>
                                        <p:tgtEl>
                                          <p:spTgt spid="63"/>
                                        </p:tgtEl>
                                      </p:cBhvr>
                                      <p:by x="15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84" presetID="21" presetClass="entr" presetSubtype="3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86" dur="2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6" presetClass="emph" presetSubtype="0" fill="hold" grpId="1" nodeType="withEffect">
                                  <p:stCondLst>
                                    <p:cond delay="4300"/>
                                  </p:stCondLst>
                                  <p:childTnLst>
                                    <p:animScale>
                                      <p:cBhvr>
                                        <p:cTn id="88" dur="2700" fill="hold"/>
                                        <p:tgtEl>
                                          <p:spTgt spid="64"/>
                                        </p:tgtEl>
                                      </p:cBhvr>
                                      <p:by x="15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89" presetID="21" presetClass="entr" presetSubtype="3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91" dur="2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6" presetClass="emph" presetSubtype="0" fill="hold" nodeType="withEffect">
                                  <p:stCondLst>
                                    <p:cond delay="4300"/>
                                  </p:stCondLst>
                                  <p:childTnLst>
                                    <p:animScale>
                                      <p:cBhvr>
                                        <p:cTn id="93" dur="2700" fill="hold"/>
                                        <p:tgtEl>
                                          <p:spTgt spid="65"/>
                                        </p:tgtEl>
                                      </p:cBhvr>
                                      <p:by x="15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94" presetID="21" presetClass="entr" presetSubtype="3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96" dur="2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6" presetClass="emph" presetSubtype="0" fill="hold" nodeType="withEffect">
                                  <p:stCondLst>
                                    <p:cond delay="4300"/>
                                  </p:stCondLst>
                                  <p:childTnLst>
                                    <p:animScale>
                                      <p:cBhvr>
                                        <p:cTn id="98" dur="2700" fill="hold"/>
                                        <p:tgtEl>
                                          <p:spTgt spid="66"/>
                                        </p:tgtEl>
                                      </p:cBhvr>
                                      <p:by x="15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99" presetID="21" presetClass="entr" presetSubtype="3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101" dur="2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6" presetClass="emph" presetSubtype="0" fill="hold" nodeType="withEffect">
                                  <p:stCondLst>
                                    <p:cond delay="4300"/>
                                  </p:stCondLst>
                                  <p:childTnLst>
                                    <p:animScale>
                                      <p:cBhvr>
                                        <p:cTn id="103" dur="2700" fill="hold"/>
                                        <p:tgtEl>
                                          <p:spTgt spid="70"/>
                                        </p:tgtEl>
                                      </p:cBhvr>
                                      <p:by x="15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04" presetID="21" presetClass="entr" presetSubtype="1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6" dur="20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6" presetClass="emph" presetSubtype="0" fill="hold" grpId="1" nodeType="withEffect">
                                  <p:stCondLst>
                                    <p:cond delay="4300"/>
                                  </p:stCondLst>
                                  <p:childTnLst>
                                    <p:animScale>
                                      <p:cBhvr>
                                        <p:cTn id="108" dur="2700" fill="hold"/>
                                        <p:tgtEl>
                                          <p:spTgt spid="74"/>
                                        </p:tgtEl>
                                      </p:cBhvr>
                                      <p:by x="15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09" presetID="21" presetClass="entr" presetSubtype="1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1" dur="2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2" presetID="6" presetClass="emph" presetSubtype="0" fill="hold" grpId="1" nodeType="withEffect">
                                  <p:stCondLst>
                                    <p:cond delay="4300"/>
                                  </p:stCondLst>
                                  <p:childTnLst>
                                    <p:animScale>
                                      <p:cBhvr>
                                        <p:cTn id="113" dur="2700" fill="hold"/>
                                        <p:tgtEl>
                                          <p:spTgt spid="75"/>
                                        </p:tgtEl>
                                      </p:cBhvr>
                                      <p:by x="15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14" presetID="21" presetClass="entr" presetSubtype="1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6" dur="20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7" presetID="6" presetClass="emph" presetSubtype="0" fill="hold" grpId="1" nodeType="withEffect">
                                  <p:stCondLst>
                                    <p:cond delay="4300"/>
                                  </p:stCondLst>
                                  <p:childTnLst>
                                    <p:animScale>
                                      <p:cBhvr>
                                        <p:cTn id="118" dur="2700" fill="hold"/>
                                        <p:tgtEl>
                                          <p:spTgt spid="76"/>
                                        </p:tgtEl>
                                      </p:cBhvr>
                                      <p:by x="15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19" presetID="21" presetClass="entr" presetSubtype="1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1" dur="20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2" presetID="6" presetClass="emph" presetSubtype="0" fill="hold" grpId="1" nodeType="withEffect">
                                  <p:stCondLst>
                                    <p:cond delay="4300"/>
                                  </p:stCondLst>
                                  <p:childTnLst>
                                    <p:animScale>
                                      <p:cBhvr>
                                        <p:cTn id="123" dur="2700" fill="hold"/>
                                        <p:tgtEl>
                                          <p:spTgt spid="77"/>
                                        </p:tgtEl>
                                      </p:cBhvr>
                                      <p:by x="15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24" presetID="21" presetClass="entr" presetSubtype="1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6" dur="2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7" presetID="6" presetClass="emph" presetSubtype="0" fill="hold" grpId="1" nodeType="withEffect">
                                  <p:stCondLst>
                                    <p:cond delay="4300"/>
                                  </p:stCondLst>
                                  <p:childTnLst>
                                    <p:animScale>
                                      <p:cBhvr>
                                        <p:cTn id="128" dur="2700" fill="hold"/>
                                        <p:tgtEl>
                                          <p:spTgt spid="78"/>
                                        </p:tgtEl>
                                      </p:cBhvr>
                                      <p:by x="15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29" presetID="21" presetClass="entr" presetSubtype="1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1" dur="2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2" presetID="6" presetClass="emph" presetSubtype="0" fill="hold" grpId="1" nodeType="withEffect">
                                  <p:stCondLst>
                                    <p:cond delay="4300"/>
                                  </p:stCondLst>
                                  <p:childTnLst>
                                    <p:animScale>
                                      <p:cBhvr>
                                        <p:cTn id="133" dur="2700" fill="hold"/>
                                        <p:tgtEl>
                                          <p:spTgt spid="79"/>
                                        </p:tgtEl>
                                      </p:cBhvr>
                                      <p:by x="15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34" presetID="21" presetClass="entr" presetSubtype="1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6" dur="20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7" presetID="6" presetClass="emph" presetSubtype="0" fill="hold" grpId="1" nodeType="withEffect">
                                  <p:stCondLst>
                                    <p:cond delay="4300"/>
                                  </p:stCondLst>
                                  <p:childTnLst>
                                    <p:animScale>
                                      <p:cBhvr>
                                        <p:cTn id="138" dur="2700" fill="hold"/>
                                        <p:tgtEl>
                                          <p:spTgt spid="80"/>
                                        </p:tgtEl>
                                      </p:cBhvr>
                                      <p:by x="15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39" presetID="21" presetClass="entr" presetSubtype="1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1" dur="20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2" presetID="6" presetClass="emph" presetSubtype="0" fill="hold" grpId="1" nodeType="withEffect">
                                  <p:stCondLst>
                                    <p:cond delay="4300"/>
                                  </p:stCondLst>
                                  <p:childTnLst>
                                    <p:animScale>
                                      <p:cBhvr>
                                        <p:cTn id="143" dur="2700" fill="hold"/>
                                        <p:tgtEl>
                                          <p:spTgt spid="81"/>
                                        </p:tgtEl>
                                      </p:cBhvr>
                                      <p:by x="15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" grpId="0" animBg="1"/>
      <p:bldP spid="61" grpId="1" animBg="1"/>
      <p:bldP spid="62" grpId="0" animBg="1"/>
      <p:bldP spid="62" grpId="1" animBg="1"/>
      <p:bldP spid="10" grpId="0" animBg="1"/>
      <p:bldP spid="10" grpId="1" animBg="1"/>
      <p:bldP spid="11" grpId="0" animBg="1"/>
      <p:bldP spid="11" grpId="1" animBg="1"/>
      <p:bldP spid="12" grpId="0" animBg="1"/>
      <p:bldP spid="12" grpId="1" animBg="1"/>
      <p:bldP spid="13" grpId="0" animBg="1"/>
      <p:bldP spid="13" grpId="1" animBg="1"/>
      <p:bldP spid="14" grpId="0" animBg="1"/>
      <p:bldP spid="14" grpId="1" animBg="1"/>
      <p:bldP spid="15" grpId="0" animBg="1"/>
      <p:bldP spid="15" grpId="1" animBg="1"/>
      <p:bldP spid="16" grpId="0" animBg="1"/>
      <p:bldP spid="16" grpId="1" animBg="1"/>
      <p:bldP spid="17" grpId="0" animBg="1"/>
      <p:bldP spid="17" grpId="1" animBg="1"/>
      <p:bldP spid="58" grpId="0" animBg="1"/>
      <p:bldP spid="63" grpId="0" animBg="1"/>
      <p:bldP spid="63" grpId="1" animBg="1"/>
      <p:bldP spid="64" grpId="0" animBg="1"/>
      <p:bldP spid="64" grpId="1" animBg="1"/>
      <p:bldP spid="74" grpId="0" animBg="1"/>
      <p:bldP spid="74" grpId="1" animBg="1"/>
      <p:bldP spid="75" grpId="0" animBg="1"/>
      <p:bldP spid="75" grpId="1" animBg="1"/>
      <p:bldP spid="76" grpId="0" animBg="1"/>
      <p:bldP spid="76" grpId="1" animBg="1"/>
      <p:bldP spid="77" grpId="0" animBg="1"/>
      <p:bldP spid="77" grpId="1" animBg="1"/>
      <p:bldP spid="78" grpId="0" animBg="1"/>
      <p:bldP spid="78" grpId="1" animBg="1"/>
      <p:bldP spid="79" grpId="0" animBg="1"/>
      <p:bldP spid="79" grpId="1" animBg="1"/>
      <p:bldP spid="80" grpId="0" animBg="1"/>
      <p:bldP spid="80" grpId="1" animBg="1"/>
      <p:bldP spid="81" grpId="0" animBg="1"/>
      <p:bldP spid="81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274638"/>
            <a:ext cx="9179496" cy="850106"/>
          </a:xfrm>
        </p:spPr>
        <p:txBody>
          <a:bodyPr>
            <a:normAutofit fontScale="90000"/>
          </a:bodyPr>
          <a:lstStyle/>
          <a:p>
            <a:r>
              <a:rPr lang="fr-FR" dirty="0" smtClean="0">
                <a:solidFill>
                  <a:schemeClr val="bg1"/>
                </a:solidFill>
              </a:rPr>
              <a:t>Fonctionnement d’une inductance</a:t>
            </a:r>
            <a:endParaRPr lang="fr-FR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Espace réservé du contenu 2"/>
              <p:cNvSpPr txBox="1">
                <a:spLocks/>
              </p:cNvSpPr>
              <p:nvPr/>
            </p:nvSpPr>
            <p:spPr>
              <a:xfrm>
                <a:off x="174979" y="3068960"/>
                <a:ext cx="4685053" cy="1215752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342900" indent="-3429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ctr">
                  <a:buFont typeface="Arial" panose="020B0604020202020204" pitchFamily="34" charset="0"/>
                  <a:buNone/>
                </a:pPr>
                <a:r>
                  <a:rPr lang="fr-FR" sz="2000" dirty="0" smtClean="0">
                    <a:solidFill>
                      <a:schemeClr val="bg1"/>
                    </a:solidFill>
                  </a:rPr>
                  <a:t>Dans une bobine on aura:</a:t>
                </a:r>
              </a:p>
              <a:p>
                <a:pPr marL="0" indent="0" algn="ctr">
                  <a:buFont typeface="Arial" panose="020B0604020202020204" pitchFamily="34" charset="0"/>
                  <a:buNone/>
                </a:pPr>
                <a:r>
                  <a:rPr lang="fr-FR" sz="2000" dirty="0" smtClean="0">
                    <a:solidFill>
                      <a:schemeClr val="bg1"/>
                    </a:solidFill>
                  </a:rPr>
                  <a:t>B = </a:t>
                </a:r>
                <a:r>
                  <a:rPr lang="fr-FR" sz="2000" dirty="0" smtClean="0">
                    <a:solidFill>
                      <a:schemeClr val="bg1"/>
                    </a:solidFill>
                    <a:sym typeface="Symbol"/>
                  </a:rPr>
                  <a:t></a:t>
                </a:r>
                <a:r>
                  <a:rPr lang="fr-FR" sz="2000" baseline="-25000" dirty="0" smtClean="0">
                    <a:solidFill>
                      <a:schemeClr val="bg1"/>
                    </a:solidFill>
                    <a:sym typeface="Symbol"/>
                  </a:rPr>
                  <a:t>0 </a:t>
                </a:r>
                <a:r>
                  <a:rPr lang="fr-FR" sz="2000" dirty="0" smtClean="0">
                    <a:solidFill>
                      <a:schemeClr val="bg1"/>
                    </a:solidFill>
                    <a:sym typeface="Symbol"/>
                  </a:rPr>
                  <a:t>.</a:t>
                </a:r>
                <a:r>
                  <a:rPr lang="fr-FR" sz="2000" baseline="-25000" dirty="0" smtClean="0">
                    <a:solidFill>
                      <a:schemeClr val="bg1"/>
                    </a:solidFill>
                    <a:sym typeface="Symbol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r-FR" sz="2800" smtClean="0">
                            <a:solidFill>
                              <a:schemeClr val="bg1"/>
                            </a:solidFill>
                            <a:latin typeface="+mj-lt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fr-FR" sz="2800" b="0" i="0" smtClean="0">
                            <a:solidFill>
                              <a:schemeClr val="bg1"/>
                            </a:solidFill>
                            <a:latin typeface="+mj-lt"/>
                          </a:rPr>
                          <m:t>N</m:t>
                        </m:r>
                        <m:r>
                          <a:rPr lang="fr-FR" sz="2800" b="0" i="0" smtClean="0">
                            <a:solidFill>
                              <a:schemeClr val="bg1"/>
                            </a:solidFill>
                            <a:latin typeface="+mj-lt"/>
                          </a:rPr>
                          <m:t> . </m:t>
                        </m:r>
                        <m:r>
                          <a:rPr lang="fr-FR" sz="2800" b="0" i="0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 </m:t>
                        </m:r>
                        <m:r>
                          <m:rPr>
                            <m:sty m:val="p"/>
                          </m:rPr>
                          <a:rPr lang="fr-FR" sz="2800" b="0" i="0" smtClean="0">
                            <a:solidFill>
                              <a:schemeClr val="bg1"/>
                            </a:solidFill>
                            <a:latin typeface="+mj-lt"/>
                          </a:rPr>
                          <m:t>I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fr-FR" sz="2800" b="0" i="0" smtClean="0">
                            <a:solidFill>
                              <a:schemeClr val="bg1"/>
                            </a:solidFill>
                            <a:latin typeface="+mj-lt"/>
                          </a:rPr>
                          <m:t>L</m:t>
                        </m:r>
                      </m:den>
                    </m:f>
                  </m:oMath>
                </a14:m>
                <a:r>
                  <a:rPr lang="fr-FR" sz="2000" dirty="0" smtClean="0">
                    <a:solidFill>
                      <a:schemeClr val="bg1"/>
                    </a:solidFill>
                  </a:rPr>
                  <a:t>  </a:t>
                </a:r>
                <a:endParaRPr lang="fr-FR" sz="2000" dirty="0">
                  <a:solidFill>
                    <a:schemeClr val="bg1"/>
                  </a:solidFill>
                </a:endParaRPr>
              </a:p>
            </p:txBody>
          </p:sp>
        </mc:Choice>
        <mc:Fallback>
          <p:sp>
            <p:nvSpPr>
              <p:cNvPr id="5" name="Espace réservé du contenu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4979" y="3068960"/>
                <a:ext cx="4685053" cy="1215752"/>
              </a:xfrm>
              <a:prstGeom prst="rect">
                <a:avLst/>
              </a:prstGeom>
              <a:blipFill rotWithShape="1">
                <a:blip r:embed="rId2"/>
                <a:stretch>
                  <a:fillRect t="-250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Espace réservé du contenu 2"/>
          <p:cNvSpPr txBox="1">
            <a:spLocks/>
          </p:cNvSpPr>
          <p:nvPr/>
        </p:nvSpPr>
        <p:spPr>
          <a:xfrm>
            <a:off x="3707904" y="3333279"/>
            <a:ext cx="5904656" cy="121575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fr-FR" sz="1600" dirty="0" smtClean="0">
                <a:solidFill>
                  <a:schemeClr val="bg1"/>
                </a:solidFill>
              </a:rPr>
              <a:t>Avec: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fr-FR" sz="1600" dirty="0" smtClean="0">
                <a:solidFill>
                  <a:schemeClr val="bg1"/>
                </a:solidFill>
              </a:rPr>
              <a:t>B: en tesla (au centre de la bobine) 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fr-FR" sz="1600" dirty="0" smtClean="0">
                <a:solidFill>
                  <a:schemeClr val="bg1"/>
                </a:solidFill>
                <a:sym typeface="Symbol"/>
              </a:rPr>
              <a:t></a:t>
            </a:r>
            <a:r>
              <a:rPr lang="fr-FR" sz="1600" baseline="-25000" dirty="0" smtClean="0">
                <a:solidFill>
                  <a:schemeClr val="bg1"/>
                </a:solidFill>
                <a:sym typeface="Symbol"/>
              </a:rPr>
              <a:t>0 =</a:t>
            </a:r>
            <a:r>
              <a:rPr lang="fr-FR" sz="1600" dirty="0" smtClean="0">
                <a:solidFill>
                  <a:schemeClr val="bg1"/>
                </a:solidFill>
                <a:sym typeface="Symbol"/>
              </a:rPr>
              <a:t> 4  10 </a:t>
            </a:r>
            <a:r>
              <a:rPr lang="fr-FR" sz="1600" baseline="30000" dirty="0" smtClean="0">
                <a:solidFill>
                  <a:schemeClr val="bg1"/>
                </a:solidFill>
                <a:sym typeface="Symbol"/>
              </a:rPr>
              <a:t>-7</a:t>
            </a:r>
            <a:r>
              <a:rPr lang="fr-FR" sz="1600" dirty="0" smtClean="0">
                <a:solidFill>
                  <a:schemeClr val="bg1"/>
                </a:solidFill>
                <a:sym typeface="Symbol"/>
              </a:rPr>
              <a:t> perméabilité magnétique de l’air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fr-FR" sz="1600" dirty="0" smtClean="0">
                <a:solidFill>
                  <a:schemeClr val="bg1"/>
                </a:solidFill>
              </a:rPr>
              <a:t>N : nombre de spires de la bobine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fr-FR" sz="1600" dirty="0" smtClean="0">
                <a:solidFill>
                  <a:schemeClr val="bg1"/>
                </a:solidFill>
              </a:rPr>
              <a:t>I : en ampères, courant dans la bobine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fr-FR" sz="1600" dirty="0" smtClean="0">
                <a:solidFill>
                  <a:schemeClr val="bg1"/>
                </a:solidFill>
              </a:rPr>
              <a:t>L: longueur de la bobine en mètres</a:t>
            </a:r>
            <a:endParaRPr lang="fr-FR" sz="1600" dirty="0">
              <a:solidFill>
                <a:schemeClr val="bg1"/>
              </a:solidFill>
            </a:endParaRPr>
          </a:p>
        </p:txBody>
      </p:sp>
      <p:sp>
        <p:nvSpPr>
          <p:cNvPr id="7" name="Forme libre 6"/>
          <p:cNvSpPr/>
          <p:nvPr/>
        </p:nvSpPr>
        <p:spPr>
          <a:xfrm rot="5400000">
            <a:off x="1629238" y="4779202"/>
            <a:ext cx="2094916" cy="1105936"/>
          </a:xfrm>
          <a:custGeom>
            <a:avLst/>
            <a:gdLst>
              <a:gd name="connsiteX0" fmla="*/ 540167 w 2089844"/>
              <a:gd name="connsiteY0" fmla="*/ 0 h 605538"/>
              <a:gd name="connsiteX1" fmla="*/ 1468689 w 2089844"/>
              <a:gd name="connsiteY1" fmla="*/ 10592 h 605538"/>
              <a:gd name="connsiteX2" fmla="*/ 1920593 w 2089844"/>
              <a:gd name="connsiteY2" fmla="*/ 49427 h 605538"/>
              <a:gd name="connsiteX3" fmla="*/ 2086527 w 2089844"/>
              <a:gd name="connsiteY3" fmla="*/ 116507 h 605538"/>
              <a:gd name="connsiteX4" fmla="*/ 1835861 w 2089844"/>
              <a:gd name="connsiteY4" fmla="*/ 208300 h 605538"/>
              <a:gd name="connsiteX5" fmla="*/ 1405140 w 2089844"/>
              <a:gd name="connsiteY5" fmla="*/ 236544 h 605538"/>
              <a:gd name="connsiteX6" fmla="*/ 776711 w 2089844"/>
              <a:gd name="connsiteY6" fmla="*/ 158873 h 605538"/>
              <a:gd name="connsiteX7" fmla="*/ 896748 w 2089844"/>
              <a:gd name="connsiteY7" fmla="*/ 81202 h 605538"/>
              <a:gd name="connsiteX8" fmla="*/ 1391018 w 2089844"/>
              <a:gd name="connsiteY8" fmla="*/ 56488 h 605538"/>
              <a:gd name="connsiteX9" fmla="*/ 1754660 w 2089844"/>
              <a:gd name="connsiteY9" fmla="*/ 74141 h 605538"/>
              <a:gd name="connsiteX10" fmla="*/ 2044161 w 2089844"/>
              <a:gd name="connsiteY10" fmla="*/ 123568 h 605538"/>
              <a:gd name="connsiteX11" fmla="*/ 2037100 w 2089844"/>
              <a:gd name="connsiteY11" fmla="*/ 208300 h 605538"/>
              <a:gd name="connsiteX12" fmla="*/ 1832331 w 2089844"/>
              <a:gd name="connsiteY12" fmla="*/ 268318 h 605538"/>
              <a:gd name="connsiteX13" fmla="*/ 1451037 w 2089844"/>
              <a:gd name="connsiteY13" fmla="*/ 296562 h 605538"/>
              <a:gd name="connsiteX14" fmla="*/ 917931 w 2089844"/>
              <a:gd name="connsiteY14" fmla="*/ 257727 h 605538"/>
              <a:gd name="connsiteX15" fmla="*/ 751997 w 2089844"/>
              <a:gd name="connsiteY15" fmla="*/ 204769 h 605538"/>
              <a:gd name="connsiteX16" fmla="*/ 1129761 w 2089844"/>
              <a:gd name="connsiteY16" fmla="*/ 137690 h 605538"/>
              <a:gd name="connsiteX17" fmla="*/ 1737007 w 2089844"/>
              <a:gd name="connsiteY17" fmla="*/ 144751 h 605538"/>
              <a:gd name="connsiteX18" fmla="*/ 2082996 w 2089844"/>
              <a:gd name="connsiteY18" fmla="*/ 225952 h 605538"/>
              <a:gd name="connsiteX19" fmla="*/ 1885288 w 2089844"/>
              <a:gd name="connsiteY19" fmla="*/ 321276 h 605538"/>
              <a:gd name="connsiteX20" fmla="*/ 1482811 w 2089844"/>
              <a:gd name="connsiteY20" fmla="*/ 360111 h 605538"/>
              <a:gd name="connsiteX21" fmla="*/ 928522 w 2089844"/>
              <a:gd name="connsiteY21" fmla="*/ 335398 h 605538"/>
              <a:gd name="connsiteX22" fmla="*/ 737875 w 2089844"/>
              <a:gd name="connsiteY22" fmla="*/ 275379 h 605538"/>
              <a:gd name="connsiteX23" fmla="*/ 1023846 w 2089844"/>
              <a:gd name="connsiteY23" fmla="*/ 211830 h 605538"/>
              <a:gd name="connsiteX24" fmla="*/ 1719355 w 2089844"/>
              <a:gd name="connsiteY24" fmla="*/ 204769 h 605538"/>
              <a:gd name="connsiteX25" fmla="*/ 2068874 w 2089844"/>
              <a:gd name="connsiteY25" fmla="*/ 289501 h 605538"/>
              <a:gd name="connsiteX26" fmla="*/ 1938246 w 2089844"/>
              <a:gd name="connsiteY26" fmla="*/ 388355 h 605538"/>
              <a:gd name="connsiteX27" fmla="*/ 1359244 w 2089844"/>
              <a:gd name="connsiteY27" fmla="*/ 427191 h 605538"/>
              <a:gd name="connsiteX28" fmla="*/ 946175 w 2089844"/>
              <a:gd name="connsiteY28" fmla="*/ 402477 h 605538"/>
              <a:gd name="connsiteX29" fmla="*/ 766119 w 2089844"/>
              <a:gd name="connsiteY29" fmla="*/ 353050 h 605538"/>
              <a:gd name="connsiteX30" fmla="*/ 776711 w 2089844"/>
              <a:gd name="connsiteY30" fmla="*/ 328337 h 605538"/>
              <a:gd name="connsiteX31" fmla="*/ 963827 w 2089844"/>
              <a:gd name="connsiteY31" fmla="*/ 278910 h 605538"/>
              <a:gd name="connsiteX32" fmla="*/ 1405140 w 2089844"/>
              <a:gd name="connsiteY32" fmla="*/ 247135 h 605538"/>
              <a:gd name="connsiteX33" fmla="*/ 1737007 w 2089844"/>
              <a:gd name="connsiteY33" fmla="*/ 268318 h 605538"/>
              <a:gd name="connsiteX34" fmla="*/ 1977081 w 2089844"/>
              <a:gd name="connsiteY34" fmla="*/ 317745 h 605538"/>
              <a:gd name="connsiteX35" fmla="*/ 2068874 w 2089844"/>
              <a:gd name="connsiteY35" fmla="*/ 423660 h 605538"/>
              <a:gd name="connsiteX36" fmla="*/ 1857044 w 2089844"/>
              <a:gd name="connsiteY36" fmla="*/ 494270 h 605538"/>
              <a:gd name="connsiteX37" fmla="*/ 1369835 w 2089844"/>
              <a:gd name="connsiteY37" fmla="*/ 522514 h 605538"/>
              <a:gd name="connsiteX38" fmla="*/ 903809 w 2089844"/>
              <a:gd name="connsiteY38" fmla="*/ 476618 h 605538"/>
              <a:gd name="connsiteX39" fmla="*/ 751997 w 2089844"/>
              <a:gd name="connsiteY39" fmla="*/ 427191 h 605538"/>
              <a:gd name="connsiteX40" fmla="*/ 953236 w 2089844"/>
              <a:gd name="connsiteY40" fmla="*/ 370703 h 605538"/>
              <a:gd name="connsiteX41" fmla="*/ 1624031 w 2089844"/>
              <a:gd name="connsiteY41" fmla="*/ 388355 h 605538"/>
              <a:gd name="connsiteX42" fmla="*/ 1973551 w 2089844"/>
              <a:gd name="connsiteY42" fmla="*/ 409538 h 605538"/>
              <a:gd name="connsiteX43" fmla="*/ 2082996 w 2089844"/>
              <a:gd name="connsiteY43" fmla="*/ 480148 h 605538"/>
              <a:gd name="connsiteX44" fmla="*/ 2022978 w 2089844"/>
              <a:gd name="connsiteY44" fmla="*/ 536636 h 605538"/>
              <a:gd name="connsiteX45" fmla="*/ 1578135 w 2089844"/>
              <a:gd name="connsiteY45" fmla="*/ 603716 h 605538"/>
              <a:gd name="connsiteX46" fmla="*/ 1200371 w 2089844"/>
              <a:gd name="connsiteY46" fmla="*/ 582533 h 605538"/>
              <a:gd name="connsiteX47" fmla="*/ 766119 w 2089844"/>
              <a:gd name="connsiteY47" fmla="*/ 540167 h 605538"/>
              <a:gd name="connsiteX48" fmla="*/ 766119 w 2089844"/>
              <a:gd name="connsiteY48" fmla="*/ 540167 h 605538"/>
              <a:gd name="connsiteX49" fmla="*/ 0 w 2089844"/>
              <a:gd name="connsiteY49" fmla="*/ 285971 h 605538"/>
              <a:gd name="connsiteX0" fmla="*/ 540167 w 2089844"/>
              <a:gd name="connsiteY0" fmla="*/ 0 h 605538"/>
              <a:gd name="connsiteX1" fmla="*/ 1468689 w 2089844"/>
              <a:gd name="connsiteY1" fmla="*/ 10592 h 605538"/>
              <a:gd name="connsiteX2" fmla="*/ 1920593 w 2089844"/>
              <a:gd name="connsiteY2" fmla="*/ 49427 h 605538"/>
              <a:gd name="connsiteX3" fmla="*/ 2086527 w 2089844"/>
              <a:gd name="connsiteY3" fmla="*/ 116507 h 605538"/>
              <a:gd name="connsiteX4" fmla="*/ 1835861 w 2089844"/>
              <a:gd name="connsiteY4" fmla="*/ 208300 h 605538"/>
              <a:gd name="connsiteX5" fmla="*/ 1405140 w 2089844"/>
              <a:gd name="connsiteY5" fmla="*/ 236544 h 605538"/>
              <a:gd name="connsiteX6" fmla="*/ 776711 w 2089844"/>
              <a:gd name="connsiteY6" fmla="*/ 158873 h 605538"/>
              <a:gd name="connsiteX7" fmla="*/ 896748 w 2089844"/>
              <a:gd name="connsiteY7" fmla="*/ 81202 h 605538"/>
              <a:gd name="connsiteX8" fmla="*/ 1391018 w 2089844"/>
              <a:gd name="connsiteY8" fmla="*/ 56488 h 605538"/>
              <a:gd name="connsiteX9" fmla="*/ 1754660 w 2089844"/>
              <a:gd name="connsiteY9" fmla="*/ 74141 h 605538"/>
              <a:gd name="connsiteX10" fmla="*/ 2044161 w 2089844"/>
              <a:gd name="connsiteY10" fmla="*/ 123568 h 605538"/>
              <a:gd name="connsiteX11" fmla="*/ 2037100 w 2089844"/>
              <a:gd name="connsiteY11" fmla="*/ 208300 h 605538"/>
              <a:gd name="connsiteX12" fmla="*/ 1832331 w 2089844"/>
              <a:gd name="connsiteY12" fmla="*/ 268318 h 605538"/>
              <a:gd name="connsiteX13" fmla="*/ 1451037 w 2089844"/>
              <a:gd name="connsiteY13" fmla="*/ 296562 h 605538"/>
              <a:gd name="connsiteX14" fmla="*/ 917931 w 2089844"/>
              <a:gd name="connsiteY14" fmla="*/ 257727 h 605538"/>
              <a:gd name="connsiteX15" fmla="*/ 751997 w 2089844"/>
              <a:gd name="connsiteY15" fmla="*/ 204769 h 605538"/>
              <a:gd name="connsiteX16" fmla="*/ 1129761 w 2089844"/>
              <a:gd name="connsiteY16" fmla="*/ 137690 h 605538"/>
              <a:gd name="connsiteX17" fmla="*/ 1737007 w 2089844"/>
              <a:gd name="connsiteY17" fmla="*/ 144751 h 605538"/>
              <a:gd name="connsiteX18" fmla="*/ 2082996 w 2089844"/>
              <a:gd name="connsiteY18" fmla="*/ 225952 h 605538"/>
              <a:gd name="connsiteX19" fmla="*/ 1885288 w 2089844"/>
              <a:gd name="connsiteY19" fmla="*/ 321276 h 605538"/>
              <a:gd name="connsiteX20" fmla="*/ 1482811 w 2089844"/>
              <a:gd name="connsiteY20" fmla="*/ 360111 h 605538"/>
              <a:gd name="connsiteX21" fmla="*/ 928522 w 2089844"/>
              <a:gd name="connsiteY21" fmla="*/ 335398 h 605538"/>
              <a:gd name="connsiteX22" fmla="*/ 737875 w 2089844"/>
              <a:gd name="connsiteY22" fmla="*/ 275379 h 605538"/>
              <a:gd name="connsiteX23" fmla="*/ 1023846 w 2089844"/>
              <a:gd name="connsiteY23" fmla="*/ 211830 h 605538"/>
              <a:gd name="connsiteX24" fmla="*/ 1719355 w 2089844"/>
              <a:gd name="connsiteY24" fmla="*/ 204769 h 605538"/>
              <a:gd name="connsiteX25" fmla="*/ 2068874 w 2089844"/>
              <a:gd name="connsiteY25" fmla="*/ 289501 h 605538"/>
              <a:gd name="connsiteX26" fmla="*/ 1938246 w 2089844"/>
              <a:gd name="connsiteY26" fmla="*/ 388355 h 605538"/>
              <a:gd name="connsiteX27" fmla="*/ 1359244 w 2089844"/>
              <a:gd name="connsiteY27" fmla="*/ 427191 h 605538"/>
              <a:gd name="connsiteX28" fmla="*/ 946175 w 2089844"/>
              <a:gd name="connsiteY28" fmla="*/ 402477 h 605538"/>
              <a:gd name="connsiteX29" fmla="*/ 766119 w 2089844"/>
              <a:gd name="connsiteY29" fmla="*/ 353050 h 605538"/>
              <a:gd name="connsiteX30" fmla="*/ 776711 w 2089844"/>
              <a:gd name="connsiteY30" fmla="*/ 328337 h 605538"/>
              <a:gd name="connsiteX31" fmla="*/ 963827 w 2089844"/>
              <a:gd name="connsiteY31" fmla="*/ 278910 h 605538"/>
              <a:gd name="connsiteX32" fmla="*/ 1405140 w 2089844"/>
              <a:gd name="connsiteY32" fmla="*/ 247135 h 605538"/>
              <a:gd name="connsiteX33" fmla="*/ 1737007 w 2089844"/>
              <a:gd name="connsiteY33" fmla="*/ 268318 h 605538"/>
              <a:gd name="connsiteX34" fmla="*/ 1977081 w 2089844"/>
              <a:gd name="connsiteY34" fmla="*/ 317745 h 605538"/>
              <a:gd name="connsiteX35" fmla="*/ 2068874 w 2089844"/>
              <a:gd name="connsiteY35" fmla="*/ 423660 h 605538"/>
              <a:gd name="connsiteX36" fmla="*/ 1857044 w 2089844"/>
              <a:gd name="connsiteY36" fmla="*/ 494270 h 605538"/>
              <a:gd name="connsiteX37" fmla="*/ 1369835 w 2089844"/>
              <a:gd name="connsiteY37" fmla="*/ 522514 h 605538"/>
              <a:gd name="connsiteX38" fmla="*/ 903809 w 2089844"/>
              <a:gd name="connsiteY38" fmla="*/ 476618 h 605538"/>
              <a:gd name="connsiteX39" fmla="*/ 751997 w 2089844"/>
              <a:gd name="connsiteY39" fmla="*/ 427191 h 605538"/>
              <a:gd name="connsiteX40" fmla="*/ 953236 w 2089844"/>
              <a:gd name="connsiteY40" fmla="*/ 370703 h 605538"/>
              <a:gd name="connsiteX41" fmla="*/ 1624031 w 2089844"/>
              <a:gd name="connsiteY41" fmla="*/ 388355 h 605538"/>
              <a:gd name="connsiteX42" fmla="*/ 1973551 w 2089844"/>
              <a:gd name="connsiteY42" fmla="*/ 409538 h 605538"/>
              <a:gd name="connsiteX43" fmla="*/ 2082996 w 2089844"/>
              <a:gd name="connsiteY43" fmla="*/ 480148 h 605538"/>
              <a:gd name="connsiteX44" fmla="*/ 2022978 w 2089844"/>
              <a:gd name="connsiteY44" fmla="*/ 536636 h 605538"/>
              <a:gd name="connsiteX45" fmla="*/ 1578135 w 2089844"/>
              <a:gd name="connsiteY45" fmla="*/ 603716 h 605538"/>
              <a:gd name="connsiteX46" fmla="*/ 1200371 w 2089844"/>
              <a:gd name="connsiteY46" fmla="*/ 582533 h 605538"/>
              <a:gd name="connsiteX47" fmla="*/ 766119 w 2089844"/>
              <a:gd name="connsiteY47" fmla="*/ 540167 h 605538"/>
              <a:gd name="connsiteX48" fmla="*/ 727283 w 2089844"/>
              <a:gd name="connsiteY48" fmla="*/ 529576 h 605538"/>
              <a:gd name="connsiteX49" fmla="*/ 0 w 2089844"/>
              <a:gd name="connsiteY49" fmla="*/ 285971 h 605538"/>
              <a:gd name="connsiteX0" fmla="*/ 540167 w 2089844"/>
              <a:gd name="connsiteY0" fmla="*/ 0 h 603716"/>
              <a:gd name="connsiteX1" fmla="*/ 1468689 w 2089844"/>
              <a:gd name="connsiteY1" fmla="*/ 10592 h 603716"/>
              <a:gd name="connsiteX2" fmla="*/ 1920593 w 2089844"/>
              <a:gd name="connsiteY2" fmla="*/ 49427 h 603716"/>
              <a:gd name="connsiteX3" fmla="*/ 2086527 w 2089844"/>
              <a:gd name="connsiteY3" fmla="*/ 116507 h 603716"/>
              <a:gd name="connsiteX4" fmla="*/ 1835861 w 2089844"/>
              <a:gd name="connsiteY4" fmla="*/ 208300 h 603716"/>
              <a:gd name="connsiteX5" fmla="*/ 1405140 w 2089844"/>
              <a:gd name="connsiteY5" fmla="*/ 236544 h 603716"/>
              <a:gd name="connsiteX6" fmla="*/ 776711 w 2089844"/>
              <a:gd name="connsiteY6" fmla="*/ 158873 h 603716"/>
              <a:gd name="connsiteX7" fmla="*/ 896748 w 2089844"/>
              <a:gd name="connsiteY7" fmla="*/ 81202 h 603716"/>
              <a:gd name="connsiteX8" fmla="*/ 1391018 w 2089844"/>
              <a:gd name="connsiteY8" fmla="*/ 56488 h 603716"/>
              <a:gd name="connsiteX9" fmla="*/ 1754660 w 2089844"/>
              <a:gd name="connsiteY9" fmla="*/ 74141 h 603716"/>
              <a:gd name="connsiteX10" fmla="*/ 2044161 w 2089844"/>
              <a:gd name="connsiteY10" fmla="*/ 123568 h 603716"/>
              <a:gd name="connsiteX11" fmla="*/ 2037100 w 2089844"/>
              <a:gd name="connsiteY11" fmla="*/ 208300 h 603716"/>
              <a:gd name="connsiteX12" fmla="*/ 1832331 w 2089844"/>
              <a:gd name="connsiteY12" fmla="*/ 268318 h 603716"/>
              <a:gd name="connsiteX13" fmla="*/ 1451037 w 2089844"/>
              <a:gd name="connsiteY13" fmla="*/ 296562 h 603716"/>
              <a:gd name="connsiteX14" fmla="*/ 917931 w 2089844"/>
              <a:gd name="connsiteY14" fmla="*/ 257727 h 603716"/>
              <a:gd name="connsiteX15" fmla="*/ 751997 w 2089844"/>
              <a:gd name="connsiteY15" fmla="*/ 204769 h 603716"/>
              <a:gd name="connsiteX16" fmla="*/ 1129761 w 2089844"/>
              <a:gd name="connsiteY16" fmla="*/ 137690 h 603716"/>
              <a:gd name="connsiteX17" fmla="*/ 1737007 w 2089844"/>
              <a:gd name="connsiteY17" fmla="*/ 144751 h 603716"/>
              <a:gd name="connsiteX18" fmla="*/ 2082996 w 2089844"/>
              <a:gd name="connsiteY18" fmla="*/ 225952 h 603716"/>
              <a:gd name="connsiteX19" fmla="*/ 1885288 w 2089844"/>
              <a:gd name="connsiteY19" fmla="*/ 321276 h 603716"/>
              <a:gd name="connsiteX20" fmla="*/ 1482811 w 2089844"/>
              <a:gd name="connsiteY20" fmla="*/ 360111 h 603716"/>
              <a:gd name="connsiteX21" fmla="*/ 928522 w 2089844"/>
              <a:gd name="connsiteY21" fmla="*/ 335398 h 603716"/>
              <a:gd name="connsiteX22" fmla="*/ 737875 w 2089844"/>
              <a:gd name="connsiteY22" fmla="*/ 275379 h 603716"/>
              <a:gd name="connsiteX23" fmla="*/ 1023846 w 2089844"/>
              <a:gd name="connsiteY23" fmla="*/ 211830 h 603716"/>
              <a:gd name="connsiteX24" fmla="*/ 1719355 w 2089844"/>
              <a:gd name="connsiteY24" fmla="*/ 204769 h 603716"/>
              <a:gd name="connsiteX25" fmla="*/ 2068874 w 2089844"/>
              <a:gd name="connsiteY25" fmla="*/ 289501 h 603716"/>
              <a:gd name="connsiteX26" fmla="*/ 1938246 w 2089844"/>
              <a:gd name="connsiteY26" fmla="*/ 388355 h 603716"/>
              <a:gd name="connsiteX27" fmla="*/ 1359244 w 2089844"/>
              <a:gd name="connsiteY27" fmla="*/ 427191 h 603716"/>
              <a:gd name="connsiteX28" fmla="*/ 946175 w 2089844"/>
              <a:gd name="connsiteY28" fmla="*/ 402477 h 603716"/>
              <a:gd name="connsiteX29" fmla="*/ 766119 w 2089844"/>
              <a:gd name="connsiteY29" fmla="*/ 353050 h 603716"/>
              <a:gd name="connsiteX30" fmla="*/ 776711 w 2089844"/>
              <a:gd name="connsiteY30" fmla="*/ 328337 h 603716"/>
              <a:gd name="connsiteX31" fmla="*/ 963827 w 2089844"/>
              <a:gd name="connsiteY31" fmla="*/ 278910 h 603716"/>
              <a:gd name="connsiteX32" fmla="*/ 1405140 w 2089844"/>
              <a:gd name="connsiteY32" fmla="*/ 247135 h 603716"/>
              <a:gd name="connsiteX33" fmla="*/ 1737007 w 2089844"/>
              <a:gd name="connsiteY33" fmla="*/ 268318 h 603716"/>
              <a:gd name="connsiteX34" fmla="*/ 1977081 w 2089844"/>
              <a:gd name="connsiteY34" fmla="*/ 317745 h 603716"/>
              <a:gd name="connsiteX35" fmla="*/ 2068874 w 2089844"/>
              <a:gd name="connsiteY35" fmla="*/ 423660 h 603716"/>
              <a:gd name="connsiteX36" fmla="*/ 1857044 w 2089844"/>
              <a:gd name="connsiteY36" fmla="*/ 494270 h 603716"/>
              <a:gd name="connsiteX37" fmla="*/ 1369835 w 2089844"/>
              <a:gd name="connsiteY37" fmla="*/ 522514 h 603716"/>
              <a:gd name="connsiteX38" fmla="*/ 903809 w 2089844"/>
              <a:gd name="connsiteY38" fmla="*/ 476618 h 603716"/>
              <a:gd name="connsiteX39" fmla="*/ 751997 w 2089844"/>
              <a:gd name="connsiteY39" fmla="*/ 427191 h 603716"/>
              <a:gd name="connsiteX40" fmla="*/ 953236 w 2089844"/>
              <a:gd name="connsiteY40" fmla="*/ 370703 h 603716"/>
              <a:gd name="connsiteX41" fmla="*/ 1624031 w 2089844"/>
              <a:gd name="connsiteY41" fmla="*/ 388355 h 603716"/>
              <a:gd name="connsiteX42" fmla="*/ 1973551 w 2089844"/>
              <a:gd name="connsiteY42" fmla="*/ 409538 h 603716"/>
              <a:gd name="connsiteX43" fmla="*/ 2082996 w 2089844"/>
              <a:gd name="connsiteY43" fmla="*/ 480148 h 603716"/>
              <a:gd name="connsiteX44" fmla="*/ 2022978 w 2089844"/>
              <a:gd name="connsiteY44" fmla="*/ 536636 h 603716"/>
              <a:gd name="connsiteX45" fmla="*/ 1578135 w 2089844"/>
              <a:gd name="connsiteY45" fmla="*/ 603716 h 603716"/>
              <a:gd name="connsiteX46" fmla="*/ 1200371 w 2089844"/>
              <a:gd name="connsiteY46" fmla="*/ 582533 h 603716"/>
              <a:gd name="connsiteX47" fmla="*/ 939114 w 2089844"/>
              <a:gd name="connsiteY47" fmla="*/ 564881 h 603716"/>
              <a:gd name="connsiteX48" fmla="*/ 727283 w 2089844"/>
              <a:gd name="connsiteY48" fmla="*/ 529576 h 603716"/>
              <a:gd name="connsiteX49" fmla="*/ 0 w 2089844"/>
              <a:gd name="connsiteY49" fmla="*/ 285971 h 603716"/>
              <a:gd name="connsiteX0" fmla="*/ 540167 w 2089844"/>
              <a:gd name="connsiteY0" fmla="*/ 0 h 603716"/>
              <a:gd name="connsiteX1" fmla="*/ 1468689 w 2089844"/>
              <a:gd name="connsiteY1" fmla="*/ 10592 h 603716"/>
              <a:gd name="connsiteX2" fmla="*/ 1920593 w 2089844"/>
              <a:gd name="connsiteY2" fmla="*/ 49427 h 603716"/>
              <a:gd name="connsiteX3" fmla="*/ 2086527 w 2089844"/>
              <a:gd name="connsiteY3" fmla="*/ 116507 h 603716"/>
              <a:gd name="connsiteX4" fmla="*/ 1835861 w 2089844"/>
              <a:gd name="connsiteY4" fmla="*/ 208300 h 603716"/>
              <a:gd name="connsiteX5" fmla="*/ 1405140 w 2089844"/>
              <a:gd name="connsiteY5" fmla="*/ 236544 h 603716"/>
              <a:gd name="connsiteX6" fmla="*/ 776711 w 2089844"/>
              <a:gd name="connsiteY6" fmla="*/ 158873 h 603716"/>
              <a:gd name="connsiteX7" fmla="*/ 896748 w 2089844"/>
              <a:gd name="connsiteY7" fmla="*/ 81202 h 603716"/>
              <a:gd name="connsiteX8" fmla="*/ 1391018 w 2089844"/>
              <a:gd name="connsiteY8" fmla="*/ 56488 h 603716"/>
              <a:gd name="connsiteX9" fmla="*/ 1754660 w 2089844"/>
              <a:gd name="connsiteY9" fmla="*/ 74141 h 603716"/>
              <a:gd name="connsiteX10" fmla="*/ 2044161 w 2089844"/>
              <a:gd name="connsiteY10" fmla="*/ 123568 h 603716"/>
              <a:gd name="connsiteX11" fmla="*/ 2037100 w 2089844"/>
              <a:gd name="connsiteY11" fmla="*/ 208300 h 603716"/>
              <a:gd name="connsiteX12" fmla="*/ 1832331 w 2089844"/>
              <a:gd name="connsiteY12" fmla="*/ 268318 h 603716"/>
              <a:gd name="connsiteX13" fmla="*/ 1451037 w 2089844"/>
              <a:gd name="connsiteY13" fmla="*/ 296562 h 603716"/>
              <a:gd name="connsiteX14" fmla="*/ 917931 w 2089844"/>
              <a:gd name="connsiteY14" fmla="*/ 257727 h 603716"/>
              <a:gd name="connsiteX15" fmla="*/ 751997 w 2089844"/>
              <a:gd name="connsiteY15" fmla="*/ 204769 h 603716"/>
              <a:gd name="connsiteX16" fmla="*/ 1129761 w 2089844"/>
              <a:gd name="connsiteY16" fmla="*/ 137690 h 603716"/>
              <a:gd name="connsiteX17" fmla="*/ 1737007 w 2089844"/>
              <a:gd name="connsiteY17" fmla="*/ 144751 h 603716"/>
              <a:gd name="connsiteX18" fmla="*/ 2082996 w 2089844"/>
              <a:gd name="connsiteY18" fmla="*/ 225952 h 603716"/>
              <a:gd name="connsiteX19" fmla="*/ 1885288 w 2089844"/>
              <a:gd name="connsiteY19" fmla="*/ 321276 h 603716"/>
              <a:gd name="connsiteX20" fmla="*/ 1482811 w 2089844"/>
              <a:gd name="connsiteY20" fmla="*/ 360111 h 603716"/>
              <a:gd name="connsiteX21" fmla="*/ 928522 w 2089844"/>
              <a:gd name="connsiteY21" fmla="*/ 335398 h 603716"/>
              <a:gd name="connsiteX22" fmla="*/ 737875 w 2089844"/>
              <a:gd name="connsiteY22" fmla="*/ 275379 h 603716"/>
              <a:gd name="connsiteX23" fmla="*/ 1023846 w 2089844"/>
              <a:gd name="connsiteY23" fmla="*/ 211830 h 603716"/>
              <a:gd name="connsiteX24" fmla="*/ 1719355 w 2089844"/>
              <a:gd name="connsiteY24" fmla="*/ 204769 h 603716"/>
              <a:gd name="connsiteX25" fmla="*/ 2068874 w 2089844"/>
              <a:gd name="connsiteY25" fmla="*/ 289501 h 603716"/>
              <a:gd name="connsiteX26" fmla="*/ 1938246 w 2089844"/>
              <a:gd name="connsiteY26" fmla="*/ 388355 h 603716"/>
              <a:gd name="connsiteX27" fmla="*/ 1359244 w 2089844"/>
              <a:gd name="connsiteY27" fmla="*/ 427191 h 603716"/>
              <a:gd name="connsiteX28" fmla="*/ 946175 w 2089844"/>
              <a:gd name="connsiteY28" fmla="*/ 402477 h 603716"/>
              <a:gd name="connsiteX29" fmla="*/ 766119 w 2089844"/>
              <a:gd name="connsiteY29" fmla="*/ 353050 h 603716"/>
              <a:gd name="connsiteX30" fmla="*/ 776711 w 2089844"/>
              <a:gd name="connsiteY30" fmla="*/ 328337 h 603716"/>
              <a:gd name="connsiteX31" fmla="*/ 963827 w 2089844"/>
              <a:gd name="connsiteY31" fmla="*/ 278910 h 603716"/>
              <a:gd name="connsiteX32" fmla="*/ 1405140 w 2089844"/>
              <a:gd name="connsiteY32" fmla="*/ 247135 h 603716"/>
              <a:gd name="connsiteX33" fmla="*/ 1737007 w 2089844"/>
              <a:gd name="connsiteY33" fmla="*/ 268318 h 603716"/>
              <a:gd name="connsiteX34" fmla="*/ 1977081 w 2089844"/>
              <a:gd name="connsiteY34" fmla="*/ 317745 h 603716"/>
              <a:gd name="connsiteX35" fmla="*/ 2068874 w 2089844"/>
              <a:gd name="connsiteY35" fmla="*/ 423660 h 603716"/>
              <a:gd name="connsiteX36" fmla="*/ 1857044 w 2089844"/>
              <a:gd name="connsiteY36" fmla="*/ 494270 h 603716"/>
              <a:gd name="connsiteX37" fmla="*/ 1369835 w 2089844"/>
              <a:gd name="connsiteY37" fmla="*/ 522514 h 603716"/>
              <a:gd name="connsiteX38" fmla="*/ 903809 w 2089844"/>
              <a:gd name="connsiteY38" fmla="*/ 476618 h 603716"/>
              <a:gd name="connsiteX39" fmla="*/ 751997 w 2089844"/>
              <a:gd name="connsiteY39" fmla="*/ 427191 h 603716"/>
              <a:gd name="connsiteX40" fmla="*/ 953236 w 2089844"/>
              <a:gd name="connsiteY40" fmla="*/ 370703 h 603716"/>
              <a:gd name="connsiteX41" fmla="*/ 1624031 w 2089844"/>
              <a:gd name="connsiteY41" fmla="*/ 388355 h 603716"/>
              <a:gd name="connsiteX42" fmla="*/ 1973551 w 2089844"/>
              <a:gd name="connsiteY42" fmla="*/ 409538 h 603716"/>
              <a:gd name="connsiteX43" fmla="*/ 2082996 w 2089844"/>
              <a:gd name="connsiteY43" fmla="*/ 480148 h 603716"/>
              <a:gd name="connsiteX44" fmla="*/ 2022978 w 2089844"/>
              <a:gd name="connsiteY44" fmla="*/ 536636 h 603716"/>
              <a:gd name="connsiteX45" fmla="*/ 1578135 w 2089844"/>
              <a:gd name="connsiteY45" fmla="*/ 603716 h 603716"/>
              <a:gd name="connsiteX46" fmla="*/ 1200371 w 2089844"/>
              <a:gd name="connsiteY46" fmla="*/ 582533 h 603716"/>
              <a:gd name="connsiteX47" fmla="*/ 939114 w 2089844"/>
              <a:gd name="connsiteY47" fmla="*/ 564881 h 603716"/>
              <a:gd name="connsiteX48" fmla="*/ 476617 w 2089844"/>
              <a:gd name="connsiteY48" fmla="*/ 427191 h 603716"/>
              <a:gd name="connsiteX49" fmla="*/ 0 w 2089844"/>
              <a:gd name="connsiteY49" fmla="*/ 285971 h 603716"/>
              <a:gd name="connsiteX0" fmla="*/ 540167 w 2089844"/>
              <a:gd name="connsiteY0" fmla="*/ 0 h 606584"/>
              <a:gd name="connsiteX1" fmla="*/ 1468689 w 2089844"/>
              <a:gd name="connsiteY1" fmla="*/ 10592 h 606584"/>
              <a:gd name="connsiteX2" fmla="*/ 1920593 w 2089844"/>
              <a:gd name="connsiteY2" fmla="*/ 49427 h 606584"/>
              <a:gd name="connsiteX3" fmla="*/ 2086527 w 2089844"/>
              <a:gd name="connsiteY3" fmla="*/ 116507 h 606584"/>
              <a:gd name="connsiteX4" fmla="*/ 1835861 w 2089844"/>
              <a:gd name="connsiteY4" fmla="*/ 208300 h 606584"/>
              <a:gd name="connsiteX5" fmla="*/ 1405140 w 2089844"/>
              <a:gd name="connsiteY5" fmla="*/ 236544 h 606584"/>
              <a:gd name="connsiteX6" fmla="*/ 776711 w 2089844"/>
              <a:gd name="connsiteY6" fmla="*/ 158873 h 606584"/>
              <a:gd name="connsiteX7" fmla="*/ 896748 w 2089844"/>
              <a:gd name="connsiteY7" fmla="*/ 81202 h 606584"/>
              <a:gd name="connsiteX8" fmla="*/ 1391018 w 2089844"/>
              <a:gd name="connsiteY8" fmla="*/ 56488 h 606584"/>
              <a:gd name="connsiteX9" fmla="*/ 1754660 w 2089844"/>
              <a:gd name="connsiteY9" fmla="*/ 74141 h 606584"/>
              <a:gd name="connsiteX10" fmla="*/ 2044161 w 2089844"/>
              <a:gd name="connsiteY10" fmla="*/ 123568 h 606584"/>
              <a:gd name="connsiteX11" fmla="*/ 2037100 w 2089844"/>
              <a:gd name="connsiteY11" fmla="*/ 208300 h 606584"/>
              <a:gd name="connsiteX12" fmla="*/ 1832331 w 2089844"/>
              <a:gd name="connsiteY12" fmla="*/ 268318 h 606584"/>
              <a:gd name="connsiteX13" fmla="*/ 1451037 w 2089844"/>
              <a:gd name="connsiteY13" fmla="*/ 296562 h 606584"/>
              <a:gd name="connsiteX14" fmla="*/ 917931 w 2089844"/>
              <a:gd name="connsiteY14" fmla="*/ 257727 h 606584"/>
              <a:gd name="connsiteX15" fmla="*/ 751997 w 2089844"/>
              <a:gd name="connsiteY15" fmla="*/ 204769 h 606584"/>
              <a:gd name="connsiteX16" fmla="*/ 1129761 w 2089844"/>
              <a:gd name="connsiteY16" fmla="*/ 137690 h 606584"/>
              <a:gd name="connsiteX17" fmla="*/ 1737007 w 2089844"/>
              <a:gd name="connsiteY17" fmla="*/ 144751 h 606584"/>
              <a:gd name="connsiteX18" fmla="*/ 2082996 w 2089844"/>
              <a:gd name="connsiteY18" fmla="*/ 225952 h 606584"/>
              <a:gd name="connsiteX19" fmla="*/ 1885288 w 2089844"/>
              <a:gd name="connsiteY19" fmla="*/ 321276 h 606584"/>
              <a:gd name="connsiteX20" fmla="*/ 1482811 w 2089844"/>
              <a:gd name="connsiteY20" fmla="*/ 360111 h 606584"/>
              <a:gd name="connsiteX21" fmla="*/ 928522 w 2089844"/>
              <a:gd name="connsiteY21" fmla="*/ 335398 h 606584"/>
              <a:gd name="connsiteX22" fmla="*/ 737875 w 2089844"/>
              <a:gd name="connsiteY22" fmla="*/ 275379 h 606584"/>
              <a:gd name="connsiteX23" fmla="*/ 1023846 w 2089844"/>
              <a:gd name="connsiteY23" fmla="*/ 211830 h 606584"/>
              <a:gd name="connsiteX24" fmla="*/ 1719355 w 2089844"/>
              <a:gd name="connsiteY24" fmla="*/ 204769 h 606584"/>
              <a:gd name="connsiteX25" fmla="*/ 2068874 w 2089844"/>
              <a:gd name="connsiteY25" fmla="*/ 289501 h 606584"/>
              <a:gd name="connsiteX26" fmla="*/ 1938246 w 2089844"/>
              <a:gd name="connsiteY26" fmla="*/ 388355 h 606584"/>
              <a:gd name="connsiteX27" fmla="*/ 1359244 w 2089844"/>
              <a:gd name="connsiteY27" fmla="*/ 427191 h 606584"/>
              <a:gd name="connsiteX28" fmla="*/ 946175 w 2089844"/>
              <a:gd name="connsiteY28" fmla="*/ 402477 h 606584"/>
              <a:gd name="connsiteX29" fmla="*/ 766119 w 2089844"/>
              <a:gd name="connsiteY29" fmla="*/ 353050 h 606584"/>
              <a:gd name="connsiteX30" fmla="*/ 776711 w 2089844"/>
              <a:gd name="connsiteY30" fmla="*/ 328337 h 606584"/>
              <a:gd name="connsiteX31" fmla="*/ 963827 w 2089844"/>
              <a:gd name="connsiteY31" fmla="*/ 278910 h 606584"/>
              <a:gd name="connsiteX32" fmla="*/ 1405140 w 2089844"/>
              <a:gd name="connsiteY32" fmla="*/ 247135 h 606584"/>
              <a:gd name="connsiteX33" fmla="*/ 1737007 w 2089844"/>
              <a:gd name="connsiteY33" fmla="*/ 268318 h 606584"/>
              <a:gd name="connsiteX34" fmla="*/ 1977081 w 2089844"/>
              <a:gd name="connsiteY34" fmla="*/ 317745 h 606584"/>
              <a:gd name="connsiteX35" fmla="*/ 2068874 w 2089844"/>
              <a:gd name="connsiteY35" fmla="*/ 423660 h 606584"/>
              <a:gd name="connsiteX36" fmla="*/ 1857044 w 2089844"/>
              <a:gd name="connsiteY36" fmla="*/ 494270 h 606584"/>
              <a:gd name="connsiteX37" fmla="*/ 1369835 w 2089844"/>
              <a:gd name="connsiteY37" fmla="*/ 522514 h 606584"/>
              <a:gd name="connsiteX38" fmla="*/ 903809 w 2089844"/>
              <a:gd name="connsiteY38" fmla="*/ 476618 h 606584"/>
              <a:gd name="connsiteX39" fmla="*/ 751997 w 2089844"/>
              <a:gd name="connsiteY39" fmla="*/ 427191 h 606584"/>
              <a:gd name="connsiteX40" fmla="*/ 953236 w 2089844"/>
              <a:gd name="connsiteY40" fmla="*/ 370703 h 606584"/>
              <a:gd name="connsiteX41" fmla="*/ 1624031 w 2089844"/>
              <a:gd name="connsiteY41" fmla="*/ 388355 h 606584"/>
              <a:gd name="connsiteX42" fmla="*/ 1973551 w 2089844"/>
              <a:gd name="connsiteY42" fmla="*/ 409538 h 606584"/>
              <a:gd name="connsiteX43" fmla="*/ 2082996 w 2089844"/>
              <a:gd name="connsiteY43" fmla="*/ 480148 h 606584"/>
              <a:gd name="connsiteX44" fmla="*/ 2022978 w 2089844"/>
              <a:gd name="connsiteY44" fmla="*/ 536636 h 606584"/>
              <a:gd name="connsiteX45" fmla="*/ 1578135 w 2089844"/>
              <a:gd name="connsiteY45" fmla="*/ 603716 h 606584"/>
              <a:gd name="connsiteX46" fmla="*/ 1200371 w 2089844"/>
              <a:gd name="connsiteY46" fmla="*/ 593124 h 606584"/>
              <a:gd name="connsiteX47" fmla="*/ 939114 w 2089844"/>
              <a:gd name="connsiteY47" fmla="*/ 564881 h 606584"/>
              <a:gd name="connsiteX48" fmla="*/ 476617 w 2089844"/>
              <a:gd name="connsiteY48" fmla="*/ 427191 h 606584"/>
              <a:gd name="connsiteX49" fmla="*/ 0 w 2089844"/>
              <a:gd name="connsiteY49" fmla="*/ 285971 h 606584"/>
              <a:gd name="connsiteX0" fmla="*/ 540167 w 2089844"/>
              <a:gd name="connsiteY0" fmla="*/ 0 h 606584"/>
              <a:gd name="connsiteX1" fmla="*/ 1468689 w 2089844"/>
              <a:gd name="connsiteY1" fmla="*/ 10592 h 606584"/>
              <a:gd name="connsiteX2" fmla="*/ 1920593 w 2089844"/>
              <a:gd name="connsiteY2" fmla="*/ 49427 h 606584"/>
              <a:gd name="connsiteX3" fmla="*/ 2086527 w 2089844"/>
              <a:gd name="connsiteY3" fmla="*/ 116507 h 606584"/>
              <a:gd name="connsiteX4" fmla="*/ 1835861 w 2089844"/>
              <a:gd name="connsiteY4" fmla="*/ 208300 h 606584"/>
              <a:gd name="connsiteX5" fmla="*/ 1405140 w 2089844"/>
              <a:gd name="connsiteY5" fmla="*/ 236544 h 606584"/>
              <a:gd name="connsiteX6" fmla="*/ 776711 w 2089844"/>
              <a:gd name="connsiteY6" fmla="*/ 158873 h 606584"/>
              <a:gd name="connsiteX7" fmla="*/ 896748 w 2089844"/>
              <a:gd name="connsiteY7" fmla="*/ 81202 h 606584"/>
              <a:gd name="connsiteX8" fmla="*/ 1391018 w 2089844"/>
              <a:gd name="connsiteY8" fmla="*/ 56488 h 606584"/>
              <a:gd name="connsiteX9" fmla="*/ 1754660 w 2089844"/>
              <a:gd name="connsiteY9" fmla="*/ 74141 h 606584"/>
              <a:gd name="connsiteX10" fmla="*/ 2044161 w 2089844"/>
              <a:gd name="connsiteY10" fmla="*/ 123568 h 606584"/>
              <a:gd name="connsiteX11" fmla="*/ 2037100 w 2089844"/>
              <a:gd name="connsiteY11" fmla="*/ 208300 h 606584"/>
              <a:gd name="connsiteX12" fmla="*/ 1832331 w 2089844"/>
              <a:gd name="connsiteY12" fmla="*/ 268318 h 606584"/>
              <a:gd name="connsiteX13" fmla="*/ 1451037 w 2089844"/>
              <a:gd name="connsiteY13" fmla="*/ 296562 h 606584"/>
              <a:gd name="connsiteX14" fmla="*/ 917931 w 2089844"/>
              <a:gd name="connsiteY14" fmla="*/ 257727 h 606584"/>
              <a:gd name="connsiteX15" fmla="*/ 751997 w 2089844"/>
              <a:gd name="connsiteY15" fmla="*/ 204769 h 606584"/>
              <a:gd name="connsiteX16" fmla="*/ 1129761 w 2089844"/>
              <a:gd name="connsiteY16" fmla="*/ 137690 h 606584"/>
              <a:gd name="connsiteX17" fmla="*/ 1737007 w 2089844"/>
              <a:gd name="connsiteY17" fmla="*/ 144751 h 606584"/>
              <a:gd name="connsiteX18" fmla="*/ 2082996 w 2089844"/>
              <a:gd name="connsiteY18" fmla="*/ 225952 h 606584"/>
              <a:gd name="connsiteX19" fmla="*/ 1885288 w 2089844"/>
              <a:gd name="connsiteY19" fmla="*/ 321276 h 606584"/>
              <a:gd name="connsiteX20" fmla="*/ 1482811 w 2089844"/>
              <a:gd name="connsiteY20" fmla="*/ 360111 h 606584"/>
              <a:gd name="connsiteX21" fmla="*/ 928522 w 2089844"/>
              <a:gd name="connsiteY21" fmla="*/ 335398 h 606584"/>
              <a:gd name="connsiteX22" fmla="*/ 737875 w 2089844"/>
              <a:gd name="connsiteY22" fmla="*/ 275379 h 606584"/>
              <a:gd name="connsiteX23" fmla="*/ 1023846 w 2089844"/>
              <a:gd name="connsiteY23" fmla="*/ 211830 h 606584"/>
              <a:gd name="connsiteX24" fmla="*/ 1719355 w 2089844"/>
              <a:gd name="connsiteY24" fmla="*/ 204769 h 606584"/>
              <a:gd name="connsiteX25" fmla="*/ 2068874 w 2089844"/>
              <a:gd name="connsiteY25" fmla="*/ 289501 h 606584"/>
              <a:gd name="connsiteX26" fmla="*/ 1938246 w 2089844"/>
              <a:gd name="connsiteY26" fmla="*/ 388355 h 606584"/>
              <a:gd name="connsiteX27" fmla="*/ 1359244 w 2089844"/>
              <a:gd name="connsiteY27" fmla="*/ 427191 h 606584"/>
              <a:gd name="connsiteX28" fmla="*/ 946175 w 2089844"/>
              <a:gd name="connsiteY28" fmla="*/ 402477 h 606584"/>
              <a:gd name="connsiteX29" fmla="*/ 766119 w 2089844"/>
              <a:gd name="connsiteY29" fmla="*/ 353050 h 606584"/>
              <a:gd name="connsiteX30" fmla="*/ 776711 w 2089844"/>
              <a:gd name="connsiteY30" fmla="*/ 328337 h 606584"/>
              <a:gd name="connsiteX31" fmla="*/ 963827 w 2089844"/>
              <a:gd name="connsiteY31" fmla="*/ 278910 h 606584"/>
              <a:gd name="connsiteX32" fmla="*/ 1405140 w 2089844"/>
              <a:gd name="connsiteY32" fmla="*/ 247135 h 606584"/>
              <a:gd name="connsiteX33" fmla="*/ 1737007 w 2089844"/>
              <a:gd name="connsiteY33" fmla="*/ 268318 h 606584"/>
              <a:gd name="connsiteX34" fmla="*/ 1977081 w 2089844"/>
              <a:gd name="connsiteY34" fmla="*/ 317745 h 606584"/>
              <a:gd name="connsiteX35" fmla="*/ 2068874 w 2089844"/>
              <a:gd name="connsiteY35" fmla="*/ 423660 h 606584"/>
              <a:gd name="connsiteX36" fmla="*/ 1857044 w 2089844"/>
              <a:gd name="connsiteY36" fmla="*/ 494270 h 606584"/>
              <a:gd name="connsiteX37" fmla="*/ 1369835 w 2089844"/>
              <a:gd name="connsiteY37" fmla="*/ 522514 h 606584"/>
              <a:gd name="connsiteX38" fmla="*/ 903809 w 2089844"/>
              <a:gd name="connsiteY38" fmla="*/ 476618 h 606584"/>
              <a:gd name="connsiteX39" fmla="*/ 751997 w 2089844"/>
              <a:gd name="connsiteY39" fmla="*/ 427191 h 606584"/>
              <a:gd name="connsiteX40" fmla="*/ 953236 w 2089844"/>
              <a:gd name="connsiteY40" fmla="*/ 370703 h 606584"/>
              <a:gd name="connsiteX41" fmla="*/ 1624031 w 2089844"/>
              <a:gd name="connsiteY41" fmla="*/ 388355 h 606584"/>
              <a:gd name="connsiteX42" fmla="*/ 1973551 w 2089844"/>
              <a:gd name="connsiteY42" fmla="*/ 409538 h 606584"/>
              <a:gd name="connsiteX43" fmla="*/ 2082996 w 2089844"/>
              <a:gd name="connsiteY43" fmla="*/ 480148 h 606584"/>
              <a:gd name="connsiteX44" fmla="*/ 2022978 w 2089844"/>
              <a:gd name="connsiteY44" fmla="*/ 536636 h 606584"/>
              <a:gd name="connsiteX45" fmla="*/ 1578135 w 2089844"/>
              <a:gd name="connsiteY45" fmla="*/ 603716 h 606584"/>
              <a:gd name="connsiteX46" fmla="*/ 1200371 w 2089844"/>
              <a:gd name="connsiteY46" fmla="*/ 593124 h 606584"/>
              <a:gd name="connsiteX47" fmla="*/ 939114 w 2089844"/>
              <a:gd name="connsiteY47" fmla="*/ 564881 h 606584"/>
              <a:gd name="connsiteX48" fmla="*/ 476617 w 2089844"/>
              <a:gd name="connsiteY48" fmla="*/ 427191 h 606584"/>
              <a:gd name="connsiteX49" fmla="*/ 0 w 2089844"/>
              <a:gd name="connsiteY49" fmla="*/ 285971 h 606584"/>
              <a:gd name="connsiteX0" fmla="*/ 540167 w 2089844"/>
              <a:gd name="connsiteY0" fmla="*/ 0 h 611226"/>
              <a:gd name="connsiteX1" fmla="*/ 1468689 w 2089844"/>
              <a:gd name="connsiteY1" fmla="*/ 10592 h 611226"/>
              <a:gd name="connsiteX2" fmla="*/ 1920593 w 2089844"/>
              <a:gd name="connsiteY2" fmla="*/ 49427 h 611226"/>
              <a:gd name="connsiteX3" fmla="*/ 2086527 w 2089844"/>
              <a:gd name="connsiteY3" fmla="*/ 116507 h 611226"/>
              <a:gd name="connsiteX4" fmla="*/ 1835861 w 2089844"/>
              <a:gd name="connsiteY4" fmla="*/ 208300 h 611226"/>
              <a:gd name="connsiteX5" fmla="*/ 1405140 w 2089844"/>
              <a:gd name="connsiteY5" fmla="*/ 236544 h 611226"/>
              <a:gd name="connsiteX6" fmla="*/ 776711 w 2089844"/>
              <a:gd name="connsiteY6" fmla="*/ 158873 h 611226"/>
              <a:gd name="connsiteX7" fmla="*/ 896748 w 2089844"/>
              <a:gd name="connsiteY7" fmla="*/ 81202 h 611226"/>
              <a:gd name="connsiteX8" fmla="*/ 1391018 w 2089844"/>
              <a:gd name="connsiteY8" fmla="*/ 56488 h 611226"/>
              <a:gd name="connsiteX9" fmla="*/ 1754660 w 2089844"/>
              <a:gd name="connsiteY9" fmla="*/ 74141 h 611226"/>
              <a:gd name="connsiteX10" fmla="*/ 2044161 w 2089844"/>
              <a:gd name="connsiteY10" fmla="*/ 123568 h 611226"/>
              <a:gd name="connsiteX11" fmla="*/ 2037100 w 2089844"/>
              <a:gd name="connsiteY11" fmla="*/ 208300 h 611226"/>
              <a:gd name="connsiteX12" fmla="*/ 1832331 w 2089844"/>
              <a:gd name="connsiteY12" fmla="*/ 268318 h 611226"/>
              <a:gd name="connsiteX13" fmla="*/ 1451037 w 2089844"/>
              <a:gd name="connsiteY13" fmla="*/ 296562 h 611226"/>
              <a:gd name="connsiteX14" fmla="*/ 917931 w 2089844"/>
              <a:gd name="connsiteY14" fmla="*/ 257727 h 611226"/>
              <a:gd name="connsiteX15" fmla="*/ 751997 w 2089844"/>
              <a:gd name="connsiteY15" fmla="*/ 204769 h 611226"/>
              <a:gd name="connsiteX16" fmla="*/ 1129761 w 2089844"/>
              <a:gd name="connsiteY16" fmla="*/ 137690 h 611226"/>
              <a:gd name="connsiteX17" fmla="*/ 1737007 w 2089844"/>
              <a:gd name="connsiteY17" fmla="*/ 144751 h 611226"/>
              <a:gd name="connsiteX18" fmla="*/ 2082996 w 2089844"/>
              <a:gd name="connsiteY18" fmla="*/ 225952 h 611226"/>
              <a:gd name="connsiteX19" fmla="*/ 1885288 w 2089844"/>
              <a:gd name="connsiteY19" fmla="*/ 321276 h 611226"/>
              <a:gd name="connsiteX20" fmla="*/ 1482811 w 2089844"/>
              <a:gd name="connsiteY20" fmla="*/ 360111 h 611226"/>
              <a:gd name="connsiteX21" fmla="*/ 928522 w 2089844"/>
              <a:gd name="connsiteY21" fmla="*/ 335398 h 611226"/>
              <a:gd name="connsiteX22" fmla="*/ 737875 w 2089844"/>
              <a:gd name="connsiteY22" fmla="*/ 275379 h 611226"/>
              <a:gd name="connsiteX23" fmla="*/ 1023846 w 2089844"/>
              <a:gd name="connsiteY23" fmla="*/ 211830 h 611226"/>
              <a:gd name="connsiteX24" fmla="*/ 1719355 w 2089844"/>
              <a:gd name="connsiteY24" fmla="*/ 204769 h 611226"/>
              <a:gd name="connsiteX25" fmla="*/ 2068874 w 2089844"/>
              <a:gd name="connsiteY25" fmla="*/ 289501 h 611226"/>
              <a:gd name="connsiteX26" fmla="*/ 1938246 w 2089844"/>
              <a:gd name="connsiteY26" fmla="*/ 388355 h 611226"/>
              <a:gd name="connsiteX27" fmla="*/ 1359244 w 2089844"/>
              <a:gd name="connsiteY27" fmla="*/ 427191 h 611226"/>
              <a:gd name="connsiteX28" fmla="*/ 946175 w 2089844"/>
              <a:gd name="connsiteY28" fmla="*/ 402477 h 611226"/>
              <a:gd name="connsiteX29" fmla="*/ 766119 w 2089844"/>
              <a:gd name="connsiteY29" fmla="*/ 353050 h 611226"/>
              <a:gd name="connsiteX30" fmla="*/ 776711 w 2089844"/>
              <a:gd name="connsiteY30" fmla="*/ 328337 h 611226"/>
              <a:gd name="connsiteX31" fmla="*/ 963827 w 2089844"/>
              <a:gd name="connsiteY31" fmla="*/ 278910 h 611226"/>
              <a:gd name="connsiteX32" fmla="*/ 1405140 w 2089844"/>
              <a:gd name="connsiteY32" fmla="*/ 247135 h 611226"/>
              <a:gd name="connsiteX33" fmla="*/ 1737007 w 2089844"/>
              <a:gd name="connsiteY33" fmla="*/ 268318 h 611226"/>
              <a:gd name="connsiteX34" fmla="*/ 1977081 w 2089844"/>
              <a:gd name="connsiteY34" fmla="*/ 317745 h 611226"/>
              <a:gd name="connsiteX35" fmla="*/ 2068874 w 2089844"/>
              <a:gd name="connsiteY35" fmla="*/ 423660 h 611226"/>
              <a:gd name="connsiteX36" fmla="*/ 1857044 w 2089844"/>
              <a:gd name="connsiteY36" fmla="*/ 494270 h 611226"/>
              <a:gd name="connsiteX37" fmla="*/ 1369835 w 2089844"/>
              <a:gd name="connsiteY37" fmla="*/ 522514 h 611226"/>
              <a:gd name="connsiteX38" fmla="*/ 903809 w 2089844"/>
              <a:gd name="connsiteY38" fmla="*/ 476618 h 611226"/>
              <a:gd name="connsiteX39" fmla="*/ 751997 w 2089844"/>
              <a:gd name="connsiteY39" fmla="*/ 427191 h 611226"/>
              <a:gd name="connsiteX40" fmla="*/ 953236 w 2089844"/>
              <a:gd name="connsiteY40" fmla="*/ 370703 h 611226"/>
              <a:gd name="connsiteX41" fmla="*/ 1624031 w 2089844"/>
              <a:gd name="connsiteY41" fmla="*/ 388355 h 611226"/>
              <a:gd name="connsiteX42" fmla="*/ 1973551 w 2089844"/>
              <a:gd name="connsiteY42" fmla="*/ 409538 h 611226"/>
              <a:gd name="connsiteX43" fmla="*/ 2082996 w 2089844"/>
              <a:gd name="connsiteY43" fmla="*/ 480148 h 611226"/>
              <a:gd name="connsiteX44" fmla="*/ 2022978 w 2089844"/>
              <a:gd name="connsiteY44" fmla="*/ 536636 h 611226"/>
              <a:gd name="connsiteX45" fmla="*/ 1578135 w 2089844"/>
              <a:gd name="connsiteY45" fmla="*/ 603716 h 611226"/>
              <a:gd name="connsiteX46" fmla="*/ 1200371 w 2089844"/>
              <a:gd name="connsiteY46" fmla="*/ 607246 h 611226"/>
              <a:gd name="connsiteX47" fmla="*/ 939114 w 2089844"/>
              <a:gd name="connsiteY47" fmla="*/ 564881 h 611226"/>
              <a:gd name="connsiteX48" fmla="*/ 476617 w 2089844"/>
              <a:gd name="connsiteY48" fmla="*/ 427191 h 611226"/>
              <a:gd name="connsiteX49" fmla="*/ 0 w 2089844"/>
              <a:gd name="connsiteY49" fmla="*/ 285971 h 611226"/>
              <a:gd name="connsiteX0" fmla="*/ 540167 w 2089844"/>
              <a:gd name="connsiteY0" fmla="*/ 0 h 611226"/>
              <a:gd name="connsiteX1" fmla="*/ 1468689 w 2089844"/>
              <a:gd name="connsiteY1" fmla="*/ 10592 h 611226"/>
              <a:gd name="connsiteX2" fmla="*/ 1920593 w 2089844"/>
              <a:gd name="connsiteY2" fmla="*/ 49427 h 611226"/>
              <a:gd name="connsiteX3" fmla="*/ 2086527 w 2089844"/>
              <a:gd name="connsiteY3" fmla="*/ 116507 h 611226"/>
              <a:gd name="connsiteX4" fmla="*/ 1835861 w 2089844"/>
              <a:gd name="connsiteY4" fmla="*/ 208300 h 611226"/>
              <a:gd name="connsiteX5" fmla="*/ 1405140 w 2089844"/>
              <a:gd name="connsiteY5" fmla="*/ 236544 h 611226"/>
              <a:gd name="connsiteX6" fmla="*/ 776711 w 2089844"/>
              <a:gd name="connsiteY6" fmla="*/ 158873 h 611226"/>
              <a:gd name="connsiteX7" fmla="*/ 896748 w 2089844"/>
              <a:gd name="connsiteY7" fmla="*/ 81202 h 611226"/>
              <a:gd name="connsiteX8" fmla="*/ 1391018 w 2089844"/>
              <a:gd name="connsiteY8" fmla="*/ 56488 h 611226"/>
              <a:gd name="connsiteX9" fmla="*/ 1754660 w 2089844"/>
              <a:gd name="connsiteY9" fmla="*/ 74141 h 611226"/>
              <a:gd name="connsiteX10" fmla="*/ 2044161 w 2089844"/>
              <a:gd name="connsiteY10" fmla="*/ 123568 h 611226"/>
              <a:gd name="connsiteX11" fmla="*/ 2037100 w 2089844"/>
              <a:gd name="connsiteY11" fmla="*/ 208300 h 611226"/>
              <a:gd name="connsiteX12" fmla="*/ 1832331 w 2089844"/>
              <a:gd name="connsiteY12" fmla="*/ 268318 h 611226"/>
              <a:gd name="connsiteX13" fmla="*/ 1451037 w 2089844"/>
              <a:gd name="connsiteY13" fmla="*/ 296562 h 611226"/>
              <a:gd name="connsiteX14" fmla="*/ 917931 w 2089844"/>
              <a:gd name="connsiteY14" fmla="*/ 257727 h 611226"/>
              <a:gd name="connsiteX15" fmla="*/ 751997 w 2089844"/>
              <a:gd name="connsiteY15" fmla="*/ 204769 h 611226"/>
              <a:gd name="connsiteX16" fmla="*/ 1129761 w 2089844"/>
              <a:gd name="connsiteY16" fmla="*/ 137690 h 611226"/>
              <a:gd name="connsiteX17" fmla="*/ 1737007 w 2089844"/>
              <a:gd name="connsiteY17" fmla="*/ 144751 h 611226"/>
              <a:gd name="connsiteX18" fmla="*/ 2082996 w 2089844"/>
              <a:gd name="connsiteY18" fmla="*/ 225952 h 611226"/>
              <a:gd name="connsiteX19" fmla="*/ 1885288 w 2089844"/>
              <a:gd name="connsiteY19" fmla="*/ 321276 h 611226"/>
              <a:gd name="connsiteX20" fmla="*/ 1482811 w 2089844"/>
              <a:gd name="connsiteY20" fmla="*/ 360111 h 611226"/>
              <a:gd name="connsiteX21" fmla="*/ 928522 w 2089844"/>
              <a:gd name="connsiteY21" fmla="*/ 335398 h 611226"/>
              <a:gd name="connsiteX22" fmla="*/ 737875 w 2089844"/>
              <a:gd name="connsiteY22" fmla="*/ 275379 h 611226"/>
              <a:gd name="connsiteX23" fmla="*/ 1023846 w 2089844"/>
              <a:gd name="connsiteY23" fmla="*/ 211830 h 611226"/>
              <a:gd name="connsiteX24" fmla="*/ 1719355 w 2089844"/>
              <a:gd name="connsiteY24" fmla="*/ 204769 h 611226"/>
              <a:gd name="connsiteX25" fmla="*/ 2068874 w 2089844"/>
              <a:gd name="connsiteY25" fmla="*/ 289501 h 611226"/>
              <a:gd name="connsiteX26" fmla="*/ 1938246 w 2089844"/>
              <a:gd name="connsiteY26" fmla="*/ 388355 h 611226"/>
              <a:gd name="connsiteX27" fmla="*/ 1359244 w 2089844"/>
              <a:gd name="connsiteY27" fmla="*/ 427191 h 611226"/>
              <a:gd name="connsiteX28" fmla="*/ 946175 w 2089844"/>
              <a:gd name="connsiteY28" fmla="*/ 402477 h 611226"/>
              <a:gd name="connsiteX29" fmla="*/ 766119 w 2089844"/>
              <a:gd name="connsiteY29" fmla="*/ 353050 h 611226"/>
              <a:gd name="connsiteX30" fmla="*/ 776711 w 2089844"/>
              <a:gd name="connsiteY30" fmla="*/ 328337 h 611226"/>
              <a:gd name="connsiteX31" fmla="*/ 963827 w 2089844"/>
              <a:gd name="connsiteY31" fmla="*/ 278910 h 611226"/>
              <a:gd name="connsiteX32" fmla="*/ 1405140 w 2089844"/>
              <a:gd name="connsiteY32" fmla="*/ 247135 h 611226"/>
              <a:gd name="connsiteX33" fmla="*/ 1737007 w 2089844"/>
              <a:gd name="connsiteY33" fmla="*/ 268318 h 611226"/>
              <a:gd name="connsiteX34" fmla="*/ 1977081 w 2089844"/>
              <a:gd name="connsiteY34" fmla="*/ 317745 h 611226"/>
              <a:gd name="connsiteX35" fmla="*/ 2068874 w 2089844"/>
              <a:gd name="connsiteY35" fmla="*/ 423660 h 611226"/>
              <a:gd name="connsiteX36" fmla="*/ 1857044 w 2089844"/>
              <a:gd name="connsiteY36" fmla="*/ 494270 h 611226"/>
              <a:gd name="connsiteX37" fmla="*/ 1369835 w 2089844"/>
              <a:gd name="connsiteY37" fmla="*/ 522514 h 611226"/>
              <a:gd name="connsiteX38" fmla="*/ 903809 w 2089844"/>
              <a:gd name="connsiteY38" fmla="*/ 476618 h 611226"/>
              <a:gd name="connsiteX39" fmla="*/ 751997 w 2089844"/>
              <a:gd name="connsiteY39" fmla="*/ 427191 h 611226"/>
              <a:gd name="connsiteX40" fmla="*/ 953236 w 2089844"/>
              <a:gd name="connsiteY40" fmla="*/ 370703 h 611226"/>
              <a:gd name="connsiteX41" fmla="*/ 1624031 w 2089844"/>
              <a:gd name="connsiteY41" fmla="*/ 388355 h 611226"/>
              <a:gd name="connsiteX42" fmla="*/ 1973551 w 2089844"/>
              <a:gd name="connsiteY42" fmla="*/ 409538 h 611226"/>
              <a:gd name="connsiteX43" fmla="*/ 2082996 w 2089844"/>
              <a:gd name="connsiteY43" fmla="*/ 480148 h 611226"/>
              <a:gd name="connsiteX44" fmla="*/ 2022978 w 2089844"/>
              <a:gd name="connsiteY44" fmla="*/ 536636 h 611226"/>
              <a:gd name="connsiteX45" fmla="*/ 1578135 w 2089844"/>
              <a:gd name="connsiteY45" fmla="*/ 603716 h 611226"/>
              <a:gd name="connsiteX46" fmla="*/ 1200371 w 2089844"/>
              <a:gd name="connsiteY46" fmla="*/ 607246 h 611226"/>
              <a:gd name="connsiteX47" fmla="*/ 939114 w 2089844"/>
              <a:gd name="connsiteY47" fmla="*/ 564881 h 611226"/>
              <a:gd name="connsiteX48" fmla="*/ 476617 w 2089844"/>
              <a:gd name="connsiteY48" fmla="*/ 427191 h 611226"/>
              <a:gd name="connsiteX49" fmla="*/ 0 w 2089844"/>
              <a:gd name="connsiteY49" fmla="*/ 285971 h 611226"/>
              <a:gd name="connsiteX0" fmla="*/ 540167 w 2089844"/>
              <a:gd name="connsiteY0" fmla="*/ 0 h 606584"/>
              <a:gd name="connsiteX1" fmla="*/ 1468689 w 2089844"/>
              <a:gd name="connsiteY1" fmla="*/ 10592 h 606584"/>
              <a:gd name="connsiteX2" fmla="*/ 1920593 w 2089844"/>
              <a:gd name="connsiteY2" fmla="*/ 49427 h 606584"/>
              <a:gd name="connsiteX3" fmla="*/ 2086527 w 2089844"/>
              <a:gd name="connsiteY3" fmla="*/ 116507 h 606584"/>
              <a:gd name="connsiteX4" fmla="*/ 1835861 w 2089844"/>
              <a:gd name="connsiteY4" fmla="*/ 208300 h 606584"/>
              <a:gd name="connsiteX5" fmla="*/ 1405140 w 2089844"/>
              <a:gd name="connsiteY5" fmla="*/ 236544 h 606584"/>
              <a:gd name="connsiteX6" fmla="*/ 776711 w 2089844"/>
              <a:gd name="connsiteY6" fmla="*/ 158873 h 606584"/>
              <a:gd name="connsiteX7" fmla="*/ 896748 w 2089844"/>
              <a:gd name="connsiteY7" fmla="*/ 81202 h 606584"/>
              <a:gd name="connsiteX8" fmla="*/ 1391018 w 2089844"/>
              <a:gd name="connsiteY8" fmla="*/ 56488 h 606584"/>
              <a:gd name="connsiteX9" fmla="*/ 1754660 w 2089844"/>
              <a:gd name="connsiteY9" fmla="*/ 74141 h 606584"/>
              <a:gd name="connsiteX10" fmla="*/ 2044161 w 2089844"/>
              <a:gd name="connsiteY10" fmla="*/ 123568 h 606584"/>
              <a:gd name="connsiteX11" fmla="*/ 2037100 w 2089844"/>
              <a:gd name="connsiteY11" fmla="*/ 208300 h 606584"/>
              <a:gd name="connsiteX12" fmla="*/ 1832331 w 2089844"/>
              <a:gd name="connsiteY12" fmla="*/ 268318 h 606584"/>
              <a:gd name="connsiteX13" fmla="*/ 1451037 w 2089844"/>
              <a:gd name="connsiteY13" fmla="*/ 296562 h 606584"/>
              <a:gd name="connsiteX14" fmla="*/ 917931 w 2089844"/>
              <a:gd name="connsiteY14" fmla="*/ 257727 h 606584"/>
              <a:gd name="connsiteX15" fmla="*/ 751997 w 2089844"/>
              <a:gd name="connsiteY15" fmla="*/ 204769 h 606584"/>
              <a:gd name="connsiteX16" fmla="*/ 1129761 w 2089844"/>
              <a:gd name="connsiteY16" fmla="*/ 137690 h 606584"/>
              <a:gd name="connsiteX17" fmla="*/ 1737007 w 2089844"/>
              <a:gd name="connsiteY17" fmla="*/ 144751 h 606584"/>
              <a:gd name="connsiteX18" fmla="*/ 2082996 w 2089844"/>
              <a:gd name="connsiteY18" fmla="*/ 225952 h 606584"/>
              <a:gd name="connsiteX19" fmla="*/ 1885288 w 2089844"/>
              <a:gd name="connsiteY19" fmla="*/ 321276 h 606584"/>
              <a:gd name="connsiteX20" fmla="*/ 1482811 w 2089844"/>
              <a:gd name="connsiteY20" fmla="*/ 360111 h 606584"/>
              <a:gd name="connsiteX21" fmla="*/ 928522 w 2089844"/>
              <a:gd name="connsiteY21" fmla="*/ 335398 h 606584"/>
              <a:gd name="connsiteX22" fmla="*/ 737875 w 2089844"/>
              <a:gd name="connsiteY22" fmla="*/ 275379 h 606584"/>
              <a:gd name="connsiteX23" fmla="*/ 1023846 w 2089844"/>
              <a:gd name="connsiteY23" fmla="*/ 211830 h 606584"/>
              <a:gd name="connsiteX24" fmla="*/ 1719355 w 2089844"/>
              <a:gd name="connsiteY24" fmla="*/ 204769 h 606584"/>
              <a:gd name="connsiteX25" fmla="*/ 2068874 w 2089844"/>
              <a:gd name="connsiteY25" fmla="*/ 289501 h 606584"/>
              <a:gd name="connsiteX26" fmla="*/ 1938246 w 2089844"/>
              <a:gd name="connsiteY26" fmla="*/ 388355 h 606584"/>
              <a:gd name="connsiteX27" fmla="*/ 1359244 w 2089844"/>
              <a:gd name="connsiteY27" fmla="*/ 427191 h 606584"/>
              <a:gd name="connsiteX28" fmla="*/ 946175 w 2089844"/>
              <a:gd name="connsiteY28" fmla="*/ 402477 h 606584"/>
              <a:gd name="connsiteX29" fmla="*/ 766119 w 2089844"/>
              <a:gd name="connsiteY29" fmla="*/ 353050 h 606584"/>
              <a:gd name="connsiteX30" fmla="*/ 776711 w 2089844"/>
              <a:gd name="connsiteY30" fmla="*/ 328337 h 606584"/>
              <a:gd name="connsiteX31" fmla="*/ 963827 w 2089844"/>
              <a:gd name="connsiteY31" fmla="*/ 278910 h 606584"/>
              <a:gd name="connsiteX32" fmla="*/ 1405140 w 2089844"/>
              <a:gd name="connsiteY32" fmla="*/ 247135 h 606584"/>
              <a:gd name="connsiteX33" fmla="*/ 1737007 w 2089844"/>
              <a:gd name="connsiteY33" fmla="*/ 268318 h 606584"/>
              <a:gd name="connsiteX34" fmla="*/ 1977081 w 2089844"/>
              <a:gd name="connsiteY34" fmla="*/ 317745 h 606584"/>
              <a:gd name="connsiteX35" fmla="*/ 2068874 w 2089844"/>
              <a:gd name="connsiteY35" fmla="*/ 423660 h 606584"/>
              <a:gd name="connsiteX36" fmla="*/ 1857044 w 2089844"/>
              <a:gd name="connsiteY36" fmla="*/ 494270 h 606584"/>
              <a:gd name="connsiteX37" fmla="*/ 1369835 w 2089844"/>
              <a:gd name="connsiteY37" fmla="*/ 522514 h 606584"/>
              <a:gd name="connsiteX38" fmla="*/ 903809 w 2089844"/>
              <a:gd name="connsiteY38" fmla="*/ 476618 h 606584"/>
              <a:gd name="connsiteX39" fmla="*/ 751997 w 2089844"/>
              <a:gd name="connsiteY39" fmla="*/ 427191 h 606584"/>
              <a:gd name="connsiteX40" fmla="*/ 953236 w 2089844"/>
              <a:gd name="connsiteY40" fmla="*/ 370703 h 606584"/>
              <a:gd name="connsiteX41" fmla="*/ 1624031 w 2089844"/>
              <a:gd name="connsiteY41" fmla="*/ 388355 h 606584"/>
              <a:gd name="connsiteX42" fmla="*/ 1973551 w 2089844"/>
              <a:gd name="connsiteY42" fmla="*/ 409538 h 606584"/>
              <a:gd name="connsiteX43" fmla="*/ 2082996 w 2089844"/>
              <a:gd name="connsiteY43" fmla="*/ 480148 h 606584"/>
              <a:gd name="connsiteX44" fmla="*/ 2022978 w 2089844"/>
              <a:gd name="connsiteY44" fmla="*/ 536636 h 606584"/>
              <a:gd name="connsiteX45" fmla="*/ 1578135 w 2089844"/>
              <a:gd name="connsiteY45" fmla="*/ 603716 h 606584"/>
              <a:gd name="connsiteX46" fmla="*/ 1200371 w 2089844"/>
              <a:gd name="connsiteY46" fmla="*/ 593124 h 606584"/>
              <a:gd name="connsiteX47" fmla="*/ 939114 w 2089844"/>
              <a:gd name="connsiteY47" fmla="*/ 564881 h 606584"/>
              <a:gd name="connsiteX48" fmla="*/ 476617 w 2089844"/>
              <a:gd name="connsiteY48" fmla="*/ 427191 h 606584"/>
              <a:gd name="connsiteX49" fmla="*/ 0 w 2089844"/>
              <a:gd name="connsiteY49" fmla="*/ 285971 h 606584"/>
              <a:gd name="connsiteX0" fmla="*/ 540167 w 2089844"/>
              <a:gd name="connsiteY0" fmla="*/ 0 h 607693"/>
              <a:gd name="connsiteX1" fmla="*/ 1468689 w 2089844"/>
              <a:gd name="connsiteY1" fmla="*/ 10592 h 607693"/>
              <a:gd name="connsiteX2" fmla="*/ 1920593 w 2089844"/>
              <a:gd name="connsiteY2" fmla="*/ 49427 h 607693"/>
              <a:gd name="connsiteX3" fmla="*/ 2086527 w 2089844"/>
              <a:gd name="connsiteY3" fmla="*/ 116507 h 607693"/>
              <a:gd name="connsiteX4" fmla="*/ 1835861 w 2089844"/>
              <a:gd name="connsiteY4" fmla="*/ 208300 h 607693"/>
              <a:gd name="connsiteX5" fmla="*/ 1405140 w 2089844"/>
              <a:gd name="connsiteY5" fmla="*/ 236544 h 607693"/>
              <a:gd name="connsiteX6" fmla="*/ 776711 w 2089844"/>
              <a:gd name="connsiteY6" fmla="*/ 158873 h 607693"/>
              <a:gd name="connsiteX7" fmla="*/ 896748 w 2089844"/>
              <a:gd name="connsiteY7" fmla="*/ 81202 h 607693"/>
              <a:gd name="connsiteX8" fmla="*/ 1391018 w 2089844"/>
              <a:gd name="connsiteY8" fmla="*/ 56488 h 607693"/>
              <a:gd name="connsiteX9" fmla="*/ 1754660 w 2089844"/>
              <a:gd name="connsiteY9" fmla="*/ 74141 h 607693"/>
              <a:gd name="connsiteX10" fmla="*/ 2044161 w 2089844"/>
              <a:gd name="connsiteY10" fmla="*/ 123568 h 607693"/>
              <a:gd name="connsiteX11" fmla="*/ 2037100 w 2089844"/>
              <a:gd name="connsiteY11" fmla="*/ 208300 h 607693"/>
              <a:gd name="connsiteX12" fmla="*/ 1832331 w 2089844"/>
              <a:gd name="connsiteY12" fmla="*/ 268318 h 607693"/>
              <a:gd name="connsiteX13" fmla="*/ 1451037 w 2089844"/>
              <a:gd name="connsiteY13" fmla="*/ 296562 h 607693"/>
              <a:gd name="connsiteX14" fmla="*/ 917931 w 2089844"/>
              <a:gd name="connsiteY14" fmla="*/ 257727 h 607693"/>
              <a:gd name="connsiteX15" fmla="*/ 751997 w 2089844"/>
              <a:gd name="connsiteY15" fmla="*/ 204769 h 607693"/>
              <a:gd name="connsiteX16" fmla="*/ 1129761 w 2089844"/>
              <a:gd name="connsiteY16" fmla="*/ 137690 h 607693"/>
              <a:gd name="connsiteX17" fmla="*/ 1737007 w 2089844"/>
              <a:gd name="connsiteY17" fmla="*/ 144751 h 607693"/>
              <a:gd name="connsiteX18" fmla="*/ 2082996 w 2089844"/>
              <a:gd name="connsiteY18" fmla="*/ 225952 h 607693"/>
              <a:gd name="connsiteX19" fmla="*/ 1885288 w 2089844"/>
              <a:gd name="connsiteY19" fmla="*/ 321276 h 607693"/>
              <a:gd name="connsiteX20" fmla="*/ 1482811 w 2089844"/>
              <a:gd name="connsiteY20" fmla="*/ 360111 h 607693"/>
              <a:gd name="connsiteX21" fmla="*/ 928522 w 2089844"/>
              <a:gd name="connsiteY21" fmla="*/ 335398 h 607693"/>
              <a:gd name="connsiteX22" fmla="*/ 737875 w 2089844"/>
              <a:gd name="connsiteY22" fmla="*/ 275379 h 607693"/>
              <a:gd name="connsiteX23" fmla="*/ 1023846 w 2089844"/>
              <a:gd name="connsiteY23" fmla="*/ 211830 h 607693"/>
              <a:gd name="connsiteX24" fmla="*/ 1719355 w 2089844"/>
              <a:gd name="connsiteY24" fmla="*/ 204769 h 607693"/>
              <a:gd name="connsiteX25" fmla="*/ 2068874 w 2089844"/>
              <a:gd name="connsiteY25" fmla="*/ 289501 h 607693"/>
              <a:gd name="connsiteX26" fmla="*/ 1938246 w 2089844"/>
              <a:gd name="connsiteY26" fmla="*/ 388355 h 607693"/>
              <a:gd name="connsiteX27" fmla="*/ 1359244 w 2089844"/>
              <a:gd name="connsiteY27" fmla="*/ 427191 h 607693"/>
              <a:gd name="connsiteX28" fmla="*/ 946175 w 2089844"/>
              <a:gd name="connsiteY28" fmla="*/ 402477 h 607693"/>
              <a:gd name="connsiteX29" fmla="*/ 766119 w 2089844"/>
              <a:gd name="connsiteY29" fmla="*/ 353050 h 607693"/>
              <a:gd name="connsiteX30" fmla="*/ 776711 w 2089844"/>
              <a:gd name="connsiteY30" fmla="*/ 328337 h 607693"/>
              <a:gd name="connsiteX31" fmla="*/ 963827 w 2089844"/>
              <a:gd name="connsiteY31" fmla="*/ 278910 h 607693"/>
              <a:gd name="connsiteX32" fmla="*/ 1405140 w 2089844"/>
              <a:gd name="connsiteY32" fmla="*/ 247135 h 607693"/>
              <a:gd name="connsiteX33" fmla="*/ 1737007 w 2089844"/>
              <a:gd name="connsiteY33" fmla="*/ 268318 h 607693"/>
              <a:gd name="connsiteX34" fmla="*/ 1977081 w 2089844"/>
              <a:gd name="connsiteY34" fmla="*/ 317745 h 607693"/>
              <a:gd name="connsiteX35" fmla="*/ 2068874 w 2089844"/>
              <a:gd name="connsiteY35" fmla="*/ 423660 h 607693"/>
              <a:gd name="connsiteX36" fmla="*/ 1857044 w 2089844"/>
              <a:gd name="connsiteY36" fmla="*/ 494270 h 607693"/>
              <a:gd name="connsiteX37" fmla="*/ 1369835 w 2089844"/>
              <a:gd name="connsiteY37" fmla="*/ 522514 h 607693"/>
              <a:gd name="connsiteX38" fmla="*/ 903809 w 2089844"/>
              <a:gd name="connsiteY38" fmla="*/ 476618 h 607693"/>
              <a:gd name="connsiteX39" fmla="*/ 751997 w 2089844"/>
              <a:gd name="connsiteY39" fmla="*/ 427191 h 607693"/>
              <a:gd name="connsiteX40" fmla="*/ 953236 w 2089844"/>
              <a:gd name="connsiteY40" fmla="*/ 370703 h 607693"/>
              <a:gd name="connsiteX41" fmla="*/ 1624031 w 2089844"/>
              <a:gd name="connsiteY41" fmla="*/ 388355 h 607693"/>
              <a:gd name="connsiteX42" fmla="*/ 1973551 w 2089844"/>
              <a:gd name="connsiteY42" fmla="*/ 409538 h 607693"/>
              <a:gd name="connsiteX43" fmla="*/ 2082996 w 2089844"/>
              <a:gd name="connsiteY43" fmla="*/ 480148 h 607693"/>
              <a:gd name="connsiteX44" fmla="*/ 2022978 w 2089844"/>
              <a:gd name="connsiteY44" fmla="*/ 536636 h 607693"/>
              <a:gd name="connsiteX45" fmla="*/ 1578135 w 2089844"/>
              <a:gd name="connsiteY45" fmla="*/ 603716 h 607693"/>
              <a:gd name="connsiteX46" fmla="*/ 1200371 w 2089844"/>
              <a:gd name="connsiteY46" fmla="*/ 593124 h 607693"/>
              <a:gd name="connsiteX47" fmla="*/ 886157 w 2089844"/>
              <a:gd name="connsiteY47" fmla="*/ 536636 h 607693"/>
              <a:gd name="connsiteX48" fmla="*/ 476617 w 2089844"/>
              <a:gd name="connsiteY48" fmla="*/ 427191 h 607693"/>
              <a:gd name="connsiteX49" fmla="*/ 0 w 2089844"/>
              <a:gd name="connsiteY49" fmla="*/ 285971 h 607693"/>
              <a:gd name="connsiteX0" fmla="*/ 540167 w 2088198"/>
              <a:gd name="connsiteY0" fmla="*/ 0 h 607693"/>
              <a:gd name="connsiteX1" fmla="*/ 1468689 w 2088198"/>
              <a:gd name="connsiteY1" fmla="*/ 10592 h 607693"/>
              <a:gd name="connsiteX2" fmla="*/ 1920593 w 2088198"/>
              <a:gd name="connsiteY2" fmla="*/ 49427 h 607693"/>
              <a:gd name="connsiteX3" fmla="*/ 2086527 w 2088198"/>
              <a:gd name="connsiteY3" fmla="*/ 116507 h 607693"/>
              <a:gd name="connsiteX4" fmla="*/ 1835861 w 2088198"/>
              <a:gd name="connsiteY4" fmla="*/ 208300 h 607693"/>
              <a:gd name="connsiteX5" fmla="*/ 1405140 w 2088198"/>
              <a:gd name="connsiteY5" fmla="*/ 236544 h 607693"/>
              <a:gd name="connsiteX6" fmla="*/ 776711 w 2088198"/>
              <a:gd name="connsiteY6" fmla="*/ 158873 h 607693"/>
              <a:gd name="connsiteX7" fmla="*/ 896748 w 2088198"/>
              <a:gd name="connsiteY7" fmla="*/ 81202 h 607693"/>
              <a:gd name="connsiteX8" fmla="*/ 1391018 w 2088198"/>
              <a:gd name="connsiteY8" fmla="*/ 56488 h 607693"/>
              <a:gd name="connsiteX9" fmla="*/ 1754660 w 2088198"/>
              <a:gd name="connsiteY9" fmla="*/ 74141 h 607693"/>
              <a:gd name="connsiteX10" fmla="*/ 2044161 w 2088198"/>
              <a:gd name="connsiteY10" fmla="*/ 123568 h 607693"/>
              <a:gd name="connsiteX11" fmla="*/ 2037100 w 2088198"/>
              <a:gd name="connsiteY11" fmla="*/ 208300 h 607693"/>
              <a:gd name="connsiteX12" fmla="*/ 1832331 w 2088198"/>
              <a:gd name="connsiteY12" fmla="*/ 268318 h 607693"/>
              <a:gd name="connsiteX13" fmla="*/ 1451037 w 2088198"/>
              <a:gd name="connsiteY13" fmla="*/ 296562 h 607693"/>
              <a:gd name="connsiteX14" fmla="*/ 917931 w 2088198"/>
              <a:gd name="connsiteY14" fmla="*/ 257727 h 607693"/>
              <a:gd name="connsiteX15" fmla="*/ 751997 w 2088198"/>
              <a:gd name="connsiteY15" fmla="*/ 204769 h 607693"/>
              <a:gd name="connsiteX16" fmla="*/ 1129761 w 2088198"/>
              <a:gd name="connsiteY16" fmla="*/ 137690 h 607693"/>
              <a:gd name="connsiteX17" fmla="*/ 1737007 w 2088198"/>
              <a:gd name="connsiteY17" fmla="*/ 144751 h 607693"/>
              <a:gd name="connsiteX18" fmla="*/ 2082996 w 2088198"/>
              <a:gd name="connsiteY18" fmla="*/ 225952 h 607693"/>
              <a:gd name="connsiteX19" fmla="*/ 1885288 w 2088198"/>
              <a:gd name="connsiteY19" fmla="*/ 321276 h 607693"/>
              <a:gd name="connsiteX20" fmla="*/ 1482811 w 2088198"/>
              <a:gd name="connsiteY20" fmla="*/ 360111 h 607693"/>
              <a:gd name="connsiteX21" fmla="*/ 928522 w 2088198"/>
              <a:gd name="connsiteY21" fmla="*/ 335398 h 607693"/>
              <a:gd name="connsiteX22" fmla="*/ 737875 w 2088198"/>
              <a:gd name="connsiteY22" fmla="*/ 275379 h 607693"/>
              <a:gd name="connsiteX23" fmla="*/ 1023846 w 2088198"/>
              <a:gd name="connsiteY23" fmla="*/ 211830 h 607693"/>
              <a:gd name="connsiteX24" fmla="*/ 1719355 w 2088198"/>
              <a:gd name="connsiteY24" fmla="*/ 204769 h 607693"/>
              <a:gd name="connsiteX25" fmla="*/ 2068874 w 2088198"/>
              <a:gd name="connsiteY25" fmla="*/ 289501 h 607693"/>
              <a:gd name="connsiteX26" fmla="*/ 1938246 w 2088198"/>
              <a:gd name="connsiteY26" fmla="*/ 388355 h 607693"/>
              <a:gd name="connsiteX27" fmla="*/ 1359244 w 2088198"/>
              <a:gd name="connsiteY27" fmla="*/ 427191 h 607693"/>
              <a:gd name="connsiteX28" fmla="*/ 946175 w 2088198"/>
              <a:gd name="connsiteY28" fmla="*/ 402477 h 607693"/>
              <a:gd name="connsiteX29" fmla="*/ 766119 w 2088198"/>
              <a:gd name="connsiteY29" fmla="*/ 353050 h 607693"/>
              <a:gd name="connsiteX30" fmla="*/ 776711 w 2088198"/>
              <a:gd name="connsiteY30" fmla="*/ 328337 h 607693"/>
              <a:gd name="connsiteX31" fmla="*/ 963827 w 2088198"/>
              <a:gd name="connsiteY31" fmla="*/ 278910 h 607693"/>
              <a:gd name="connsiteX32" fmla="*/ 1405140 w 2088198"/>
              <a:gd name="connsiteY32" fmla="*/ 247135 h 607693"/>
              <a:gd name="connsiteX33" fmla="*/ 1737007 w 2088198"/>
              <a:gd name="connsiteY33" fmla="*/ 268318 h 607693"/>
              <a:gd name="connsiteX34" fmla="*/ 1977081 w 2088198"/>
              <a:gd name="connsiteY34" fmla="*/ 317745 h 607693"/>
              <a:gd name="connsiteX35" fmla="*/ 2068874 w 2088198"/>
              <a:gd name="connsiteY35" fmla="*/ 423660 h 607693"/>
              <a:gd name="connsiteX36" fmla="*/ 1857044 w 2088198"/>
              <a:gd name="connsiteY36" fmla="*/ 494270 h 607693"/>
              <a:gd name="connsiteX37" fmla="*/ 1369835 w 2088198"/>
              <a:gd name="connsiteY37" fmla="*/ 522514 h 607693"/>
              <a:gd name="connsiteX38" fmla="*/ 903809 w 2088198"/>
              <a:gd name="connsiteY38" fmla="*/ 476618 h 607693"/>
              <a:gd name="connsiteX39" fmla="*/ 751997 w 2088198"/>
              <a:gd name="connsiteY39" fmla="*/ 427191 h 607693"/>
              <a:gd name="connsiteX40" fmla="*/ 953236 w 2088198"/>
              <a:gd name="connsiteY40" fmla="*/ 370703 h 607693"/>
              <a:gd name="connsiteX41" fmla="*/ 1624031 w 2088198"/>
              <a:gd name="connsiteY41" fmla="*/ 388355 h 607693"/>
              <a:gd name="connsiteX42" fmla="*/ 1973551 w 2088198"/>
              <a:gd name="connsiteY42" fmla="*/ 409538 h 607693"/>
              <a:gd name="connsiteX43" fmla="*/ 2082996 w 2088198"/>
              <a:gd name="connsiteY43" fmla="*/ 480148 h 607693"/>
              <a:gd name="connsiteX44" fmla="*/ 2022978 w 2088198"/>
              <a:gd name="connsiteY44" fmla="*/ 536636 h 607693"/>
              <a:gd name="connsiteX45" fmla="*/ 1578135 w 2088198"/>
              <a:gd name="connsiteY45" fmla="*/ 603716 h 607693"/>
              <a:gd name="connsiteX46" fmla="*/ 1200371 w 2088198"/>
              <a:gd name="connsiteY46" fmla="*/ 593124 h 607693"/>
              <a:gd name="connsiteX47" fmla="*/ 886157 w 2088198"/>
              <a:gd name="connsiteY47" fmla="*/ 536636 h 607693"/>
              <a:gd name="connsiteX48" fmla="*/ 476617 w 2088198"/>
              <a:gd name="connsiteY48" fmla="*/ 427191 h 607693"/>
              <a:gd name="connsiteX49" fmla="*/ 0 w 2088198"/>
              <a:gd name="connsiteY49" fmla="*/ 285971 h 607693"/>
              <a:gd name="connsiteX0" fmla="*/ 540167 w 2088198"/>
              <a:gd name="connsiteY0" fmla="*/ 0 h 607693"/>
              <a:gd name="connsiteX1" fmla="*/ 1468689 w 2088198"/>
              <a:gd name="connsiteY1" fmla="*/ 10592 h 607693"/>
              <a:gd name="connsiteX2" fmla="*/ 1920593 w 2088198"/>
              <a:gd name="connsiteY2" fmla="*/ 49427 h 607693"/>
              <a:gd name="connsiteX3" fmla="*/ 2086527 w 2088198"/>
              <a:gd name="connsiteY3" fmla="*/ 116507 h 607693"/>
              <a:gd name="connsiteX4" fmla="*/ 1835861 w 2088198"/>
              <a:gd name="connsiteY4" fmla="*/ 208300 h 607693"/>
              <a:gd name="connsiteX5" fmla="*/ 1405140 w 2088198"/>
              <a:gd name="connsiteY5" fmla="*/ 236544 h 607693"/>
              <a:gd name="connsiteX6" fmla="*/ 776711 w 2088198"/>
              <a:gd name="connsiteY6" fmla="*/ 158873 h 607693"/>
              <a:gd name="connsiteX7" fmla="*/ 896748 w 2088198"/>
              <a:gd name="connsiteY7" fmla="*/ 81202 h 607693"/>
              <a:gd name="connsiteX8" fmla="*/ 1391018 w 2088198"/>
              <a:gd name="connsiteY8" fmla="*/ 56488 h 607693"/>
              <a:gd name="connsiteX9" fmla="*/ 1754660 w 2088198"/>
              <a:gd name="connsiteY9" fmla="*/ 74141 h 607693"/>
              <a:gd name="connsiteX10" fmla="*/ 2044161 w 2088198"/>
              <a:gd name="connsiteY10" fmla="*/ 123568 h 607693"/>
              <a:gd name="connsiteX11" fmla="*/ 2037100 w 2088198"/>
              <a:gd name="connsiteY11" fmla="*/ 208300 h 607693"/>
              <a:gd name="connsiteX12" fmla="*/ 1832331 w 2088198"/>
              <a:gd name="connsiteY12" fmla="*/ 268318 h 607693"/>
              <a:gd name="connsiteX13" fmla="*/ 1451037 w 2088198"/>
              <a:gd name="connsiteY13" fmla="*/ 296562 h 607693"/>
              <a:gd name="connsiteX14" fmla="*/ 917931 w 2088198"/>
              <a:gd name="connsiteY14" fmla="*/ 257727 h 607693"/>
              <a:gd name="connsiteX15" fmla="*/ 751997 w 2088198"/>
              <a:gd name="connsiteY15" fmla="*/ 204769 h 607693"/>
              <a:gd name="connsiteX16" fmla="*/ 1129761 w 2088198"/>
              <a:gd name="connsiteY16" fmla="*/ 137690 h 607693"/>
              <a:gd name="connsiteX17" fmla="*/ 1737007 w 2088198"/>
              <a:gd name="connsiteY17" fmla="*/ 144751 h 607693"/>
              <a:gd name="connsiteX18" fmla="*/ 2082996 w 2088198"/>
              <a:gd name="connsiteY18" fmla="*/ 225952 h 607693"/>
              <a:gd name="connsiteX19" fmla="*/ 1885288 w 2088198"/>
              <a:gd name="connsiteY19" fmla="*/ 321276 h 607693"/>
              <a:gd name="connsiteX20" fmla="*/ 1482811 w 2088198"/>
              <a:gd name="connsiteY20" fmla="*/ 360111 h 607693"/>
              <a:gd name="connsiteX21" fmla="*/ 928522 w 2088198"/>
              <a:gd name="connsiteY21" fmla="*/ 335398 h 607693"/>
              <a:gd name="connsiteX22" fmla="*/ 737875 w 2088198"/>
              <a:gd name="connsiteY22" fmla="*/ 275379 h 607693"/>
              <a:gd name="connsiteX23" fmla="*/ 1023846 w 2088198"/>
              <a:gd name="connsiteY23" fmla="*/ 211830 h 607693"/>
              <a:gd name="connsiteX24" fmla="*/ 1719355 w 2088198"/>
              <a:gd name="connsiteY24" fmla="*/ 204769 h 607693"/>
              <a:gd name="connsiteX25" fmla="*/ 2068874 w 2088198"/>
              <a:gd name="connsiteY25" fmla="*/ 289501 h 607693"/>
              <a:gd name="connsiteX26" fmla="*/ 1938246 w 2088198"/>
              <a:gd name="connsiteY26" fmla="*/ 388355 h 607693"/>
              <a:gd name="connsiteX27" fmla="*/ 1359244 w 2088198"/>
              <a:gd name="connsiteY27" fmla="*/ 427191 h 607693"/>
              <a:gd name="connsiteX28" fmla="*/ 946175 w 2088198"/>
              <a:gd name="connsiteY28" fmla="*/ 402477 h 607693"/>
              <a:gd name="connsiteX29" fmla="*/ 766119 w 2088198"/>
              <a:gd name="connsiteY29" fmla="*/ 353050 h 607693"/>
              <a:gd name="connsiteX30" fmla="*/ 776711 w 2088198"/>
              <a:gd name="connsiteY30" fmla="*/ 328337 h 607693"/>
              <a:gd name="connsiteX31" fmla="*/ 963827 w 2088198"/>
              <a:gd name="connsiteY31" fmla="*/ 278910 h 607693"/>
              <a:gd name="connsiteX32" fmla="*/ 1405140 w 2088198"/>
              <a:gd name="connsiteY32" fmla="*/ 247135 h 607693"/>
              <a:gd name="connsiteX33" fmla="*/ 1737007 w 2088198"/>
              <a:gd name="connsiteY33" fmla="*/ 268318 h 607693"/>
              <a:gd name="connsiteX34" fmla="*/ 1977081 w 2088198"/>
              <a:gd name="connsiteY34" fmla="*/ 317745 h 607693"/>
              <a:gd name="connsiteX35" fmla="*/ 2068874 w 2088198"/>
              <a:gd name="connsiteY35" fmla="*/ 423660 h 607693"/>
              <a:gd name="connsiteX36" fmla="*/ 1857044 w 2088198"/>
              <a:gd name="connsiteY36" fmla="*/ 494270 h 607693"/>
              <a:gd name="connsiteX37" fmla="*/ 1369835 w 2088198"/>
              <a:gd name="connsiteY37" fmla="*/ 522514 h 607693"/>
              <a:gd name="connsiteX38" fmla="*/ 903809 w 2088198"/>
              <a:gd name="connsiteY38" fmla="*/ 476618 h 607693"/>
              <a:gd name="connsiteX39" fmla="*/ 751997 w 2088198"/>
              <a:gd name="connsiteY39" fmla="*/ 427191 h 607693"/>
              <a:gd name="connsiteX40" fmla="*/ 953236 w 2088198"/>
              <a:gd name="connsiteY40" fmla="*/ 370703 h 607693"/>
              <a:gd name="connsiteX41" fmla="*/ 1624031 w 2088198"/>
              <a:gd name="connsiteY41" fmla="*/ 388355 h 607693"/>
              <a:gd name="connsiteX42" fmla="*/ 1973551 w 2088198"/>
              <a:gd name="connsiteY42" fmla="*/ 409538 h 607693"/>
              <a:gd name="connsiteX43" fmla="*/ 2082996 w 2088198"/>
              <a:gd name="connsiteY43" fmla="*/ 480148 h 607693"/>
              <a:gd name="connsiteX44" fmla="*/ 2022978 w 2088198"/>
              <a:gd name="connsiteY44" fmla="*/ 536636 h 607693"/>
              <a:gd name="connsiteX45" fmla="*/ 1578135 w 2088198"/>
              <a:gd name="connsiteY45" fmla="*/ 603716 h 607693"/>
              <a:gd name="connsiteX46" fmla="*/ 1200371 w 2088198"/>
              <a:gd name="connsiteY46" fmla="*/ 593124 h 607693"/>
              <a:gd name="connsiteX47" fmla="*/ 886157 w 2088198"/>
              <a:gd name="connsiteY47" fmla="*/ 536636 h 607693"/>
              <a:gd name="connsiteX48" fmla="*/ 476617 w 2088198"/>
              <a:gd name="connsiteY48" fmla="*/ 427191 h 607693"/>
              <a:gd name="connsiteX49" fmla="*/ 0 w 2088198"/>
              <a:gd name="connsiteY49" fmla="*/ 285971 h 607693"/>
              <a:gd name="connsiteX0" fmla="*/ 540167 w 2088198"/>
              <a:gd name="connsiteY0" fmla="*/ 0 h 599475"/>
              <a:gd name="connsiteX1" fmla="*/ 1468689 w 2088198"/>
              <a:gd name="connsiteY1" fmla="*/ 10592 h 599475"/>
              <a:gd name="connsiteX2" fmla="*/ 1920593 w 2088198"/>
              <a:gd name="connsiteY2" fmla="*/ 49427 h 599475"/>
              <a:gd name="connsiteX3" fmla="*/ 2086527 w 2088198"/>
              <a:gd name="connsiteY3" fmla="*/ 116507 h 599475"/>
              <a:gd name="connsiteX4" fmla="*/ 1835861 w 2088198"/>
              <a:gd name="connsiteY4" fmla="*/ 208300 h 599475"/>
              <a:gd name="connsiteX5" fmla="*/ 1405140 w 2088198"/>
              <a:gd name="connsiteY5" fmla="*/ 236544 h 599475"/>
              <a:gd name="connsiteX6" fmla="*/ 776711 w 2088198"/>
              <a:gd name="connsiteY6" fmla="*/ 158873 h 599475"/>
              <a:gd name="connsiteX7" fmla="*/ 896748 w 2088198"/>
              <a:gd name="connsiteY7" fmla="*/ 81202 h 599475"/>
              <a:gd name="connsiteX8" fmla="*/ 1391018 w 2088198"/>
              <a:gd name="connsiteY8" fmla="*/ 56488 h 599475"/>
              <a:gd name="connsiteX9" fmla="*/ 1754660 w 2088198"/>
              <a:gd name="connsiteY9" fmla="*/ 74141 h 599475"/>
              <a:gd name="connsiteX10" fmla="*/ 2044161 w 2088198"/>
              <a:gd name="connsiteY10" fmla="*/ 123568 h 599475"/>
              <a:gd name="connsiteX11" fmla="*/ 2037100 w 2088198"/>
              <a:gd name="connsiteY11" fmla="*/ 208300 h 599475"/>
              <a:gd name="connsiteX12" fmla="*/ 1832331 w 2088198"/>
              <a:gd name="connsiteY12" fmla="*/ 268318 h 599475"/>
              <a:gd name="connsiteX13" fmla="*/ 1451037 w 2088198"/>
              <a:gd name="connsiteY13" fmla="*/ 296562 h 599475"/>
              <a:gd name="connsiteX14" fmla="*/ 917931 w 2088198"/>
              <a:gd name="connsiteY14" fmla="*/ 257727 h 599475"/>
              <a:gd name="connsiteX15" fmla="*/ 751997 w 2088198"/>
              <a:gd name="connsiteY15" fmla="*/ 204769 h 599475"/>
              <a:gd name="connsiteX16" fmla="*/ 1129761 w 2088198"/>
              <a:gd name="connsiteY16" fmla="*/ 137690 h 599475"/>
              <a:gd name="connsiteX17" fmla="*/ 1737007 w 2088198"/>
              <a:gd name="connsiteY17" fmla="*/ 144751 h 599475"/>
              <a:gd name="connsiteX18" fmla="*/ 2082996 w 2088198"/>
              <a:gd name="connsiteY18" fmla="*/ 225952 h 599475"/>
              <a:gd name="connsiteX19" fmla="*/ 1885288 w 2088198"/>
              <a:gd name="connsiteY19" fmla="*/ 321276 h 599475"/>
              <a:gd name="connsiteX20" fmla="*/ 1482811 w 2088198"/>
              <a:gd name="connsiteY20" fmla="*/ 360111 h 599475"/>
              <a:gd name="connsiteX21" fmla="*/ 928522 w 2088198"/>
              <a:gd name="connsiteY21" fmla="*/ 335398 h 599475"/>
              <a:gd name="connsiteX22" fmla="*/ 737875 w 2088198"/>
              <a:gd name="connsiteY22" fmla="*/ 275379 h 599475"/>
              <a:gd name="connsiteX23" fmla="*/ 1023846 w 2088198"/>
              <a:gd name="connsiteY23" fmla="*/ 211830 h 599475"/>
              <a:gd name="connsiteX24" fmla="*/ 1719355 w 2088198"/>
              <a:gd name="connsiteY24" fmla="*/ 204769 h 599475"/>
              <a:gd name="connsiteX25" fmla="*/ 2068874 w 2088198"/>
              <a:gd name="connsiteY25" fmla="*/ 289501 h 599475"/>
              <a:gd name="connsiteX26" fmla="*/ 1938246 w 2088198"/>
              <a:gd name="connsiteY26" fmla="*/ 388355 h 599475"/>
              <a:gd name="connsiteX27" fmla="*/ 1359244 w 2088198"/>
              <a:gd name="connsiteY27" fmla="*/ 427191 h 599475"/>
              <a:gd name="connsiteX28" fmla="*/ 946175 w 2088198"/>
              <a:gd name="connsiteY28" fmla="*/ 402477 h 599475"/>
              <a:gd name="connsiteX29" fmla="*/ 766119 w 2088198"/>
              <a:gd name="connsiteY29" fmla="*/ 353050 h 599475"/>
              <a:gd name="connsiteX30" fmla="*/ 776711 w 2088198"/>
              <a:gd name="connsiteY30" fmla="*/ 328337 h 599475"/>
              <a:gd name="connsiteX31" fmla="*/ 963827 w 2088198"/>
              <a:gd name="connsiteY31" fmla="*/ 278910 h 599475"/>
              <a:gd name="connsiteX32" fmla="*/ 1405140 w 2088198"/>
              <a:gd name="connsiteY32" fmla="*/ 247135 h 599475"/>
              <a:gd name="connsiteX33" fmla="*/ 1737007 w 2088198"/>
              <a:gd name="connsiteY33" fmla="*/ 268318 h 599475"/>
              <a:gd name="connsiteX34" fmla="*/ 1977081 w 2088198"/>
              <a:gd name="connsiteY34" fmla="*/ 317745 h 599475"/>
              <a:gd name="connsiteX35" fmla="*/ 2068874 w 2088198"/>
              <a:gd name="connsiteY35" fmla="*/ 423660 h 599475"/>
              <a:gd name="connsiteX36" fmla="*/ 1857044 w 2088198"/>
              <a:gd name="connsiteY36" fmla="*/ 494270 h 599475"/>
              <a:gd name="connsiteX37" fmla="*/ 1369835 w 2088198"/>
              <a:gd name="connsiteY37" fmla="*/ 522514 h 599475"/>
              <a:gd name="connsiteX38" fmla="*/ 903809 w 2088198"/>
              <a:gd name="connsiteY38" fmla="*/ 476618 h 599475"/>
              <a:gd name="connsiteX39" fmla="*/ 751997 w 2088198"/>
              <a:gd name="connsiteY39" fmla="*/ 427191 h 599475"/>
              <a:gd name="connsiteX40" fmla="*/ 953236 w 2088198"/>
              <a:gd name="connsiteY40" fmla="*/ 370703 h 599475"/>
              <a:gd name="connsiteX41" fmla="*/ 1624031 w 2088198"/>
              <a:gd name="connsiteY41" fmla="*/ 388355 h 599475"/>
              <a:gd name="connsiteX42" fmla="*/ 1973551 w 2088198"/>
              <a:gd name="connsiteY42" fmla="*/ 409538 h 599475"/>
              <a:gd name="connsiteX43" fmla="*/ 2082996 w 2088198"/>
              <a:gd name="connsiteY43" fmla="*/ 480148 h 599475"/>
              <a:gd name="connsiteX44" fmla="*/ 2022978 w 2088198"/>
              <a:gd name="connsiteY44" fmla="*/ 536636 h 599475"/>
              <a:gd name="connsiteX45" fmla="*/ 1554323 w 2088198"/>
              <a:gd name="connsiteY45" fmla="*/ 591810 h 599475"/>
              <a:gd name="connsiteX46" fmla="*/ 1200371 w 2088198"/>
              <a:gd name="connsiteY46" fmla="*/ 593124 h 599475"/>
              <a:gd name="connsiteX47" fmla="*/ 886157 w 2088198"/>
              <a:gd name="connsiteY47" fmla="*/ 536636 h 599475"/>
              <a:gd name="connsiteX48" fmla="*/ 476617 w 2088198"/>
              <a:gd name="connsiteY48" fmla="*/ 427191 h 599475"/>
              <a:gd name="connsiteX49" fmla="*/ 0 w 2088198"/>
              <a:gd name="connsiteY49" fmla="*/ 285971 h 599475"/>
              <a:gd name="connsiteX0" fmla="*/ 540167 w 2088198"/>
              <a:gd name="connsiteY0" fmla="*/ 0 h 599475"/>
              <a:gd name="connsiteX1" fmla="*/ 1468689 w 2088198"/>
              <a:gd name="connsiteY1" fmla="*/ 10592 h 599475"/>
              <a:gd name="connsiteX2" fmla="*/ 1920593 w 2088198"/>
              <a:gd name="connsiteY2" fmla="*/ 49427 h 599475"/>
              <a:gd name="connsiteX3" fmla="*/ 2086527 w 2088198"/>
              <a:gd name="connsiteY3" fmla="*/ 116507 h 599475"/>
              <a:gd name="connsiteX4" fmla="*/ 1835861 w 2088198"/>
              <a:gd name="connsiteY4" fmla="*/ 208300 h 599475"/>
              <a:gd name="connsiteX5" fmla="*/ 1405140 w 2088198"/>
              <a:gd name="connsiteY5" fmla="*/ 236544 h 599475"/>
              <a:gd name="connsiteX6" fmla="*/ 776711 w 2088198"/>
              <a:gd name="connsiteY6" fmla="*/ 158873 h 599475"/>
              <a:gd name="connsiteX7" fmla="*/ 896748 w 2088198"/>
              <a:gd name="connsiteY7" fmla="*/ 81202 h 599475"/>
              <a:gd name="connsiteX8" fmla="*/ 1391018 w 2088198"/>
              <a:gd name="connsiteY8" fmla="*/ 56488 h 599475"/>
              <a:gd name="connsiteX9" fmla="*/ 1754660 w 2088198"/>
              <a:gd name="connsiteY9" fmla="*/ 74141 h 599475"/>
              <a:gd name="connsiteX10" fmla="*/ 2044161 w 2088198"/>
              <a:gd name="connsiteY10" fmla="*/ 123568 h 599475"/>
              <a:gd name="connsiteX11" fmla="*/ 2037100 w 2088198"/>
              <a:gd name="connsiteY11" fmla="*/ 208300 h 599475"/>
              <a:gd name="connsiteX12" fmla="*/ 1832331 w 2088198"/>
              <a:gd name="connsiteY12" fmla="*/ 268318 h 599475"/>
              <a:gd name="connsiteX13" fmla="*/ 1451037 w 2088198"/>
              <a:gd name="connsiteY13" fmla="*/ 296562 h 599475"/>
              <a:gd name="connsiteX14" fmla="*/ 917931 w 2088198"/>
              <a:gd name="connsiteY14" fmla="*/ 257727 h 599475"/>
              <a:gd name="connsiteX15" fmla="*/ 751997 w 2088198"/>
              <a:gd name="connsiteY15" fmla="*/ 204769 h 599475"/>
              <a:gd name="connsiteX16" fmla="*/ 1129761 w 2088198"/>
              <a:gd name="connsiteY16" fmla="*/ 137690 h 599475"/>
              <a:gd name="connsiteX17" fmla="*/ 1737007 w 2088198"/>
              <a:gd name="connsiteY17" fmla="*/ 144751 h 599475"/>
              <a:gd name="connsiteX18" fmla="*/ 2082996 w 2088198"/>
              <a:gd name="connsiteY18" fmla="*/ 225952 h 599475"/>
              <a:gd name="connsiteX19" fmla="*/ 1885288 w 2088198"/>
              <a:gd name="connsiteY19" fmla="*/ 321276 h 599475"/>
              <a:gd name="connsiteX20" fmla="*/ 1482811 w 2088198"/>
              <a:gd name="connsiteY20" fmla="*/ 360111 h 599475"/>
              <a:gd name="connsiteX21" fmla="*/ 928522 w 2088198"/>
              <a:gd name="connsiteY21" fmla="*/ 335398 h 599475"/>
              <a:gd name="connsiteX22" fmla="*/ 737875 w 2088198"/>
              <a:gd name="connsiteY22" fmla="*/ 275379 h 599475"/>
              <a:gd name="connsiteX23" fmla="*/ 1023846 w 2088198"/>
              <a:gd name="connsiteY23" fmla="*/ 211830 h 599475"/>
              <a:gd name="connsiteX24" fmla="*/ 1719355 w 2088198"/>
              <a:gd name="connsiteY24" fmla="*/ 204769 h 599475"/>
              <a:gd name="connsiteX25" fmla="*/ 2068874 w 2088198"/>
              <a:gd name="connsiteY25" fmla="*/ 289501 h 599475"/>
              <a:gd name="connsiteX26" fmla="*/ 1938246 w 2088198"/>
              <a:gd name="connsiteY26" fmla="*/ 388355 h 599475"/>
              <a:gd name="connsiteX27" fmla="*/ 1359244 w 2088198"/>
              <a:gd name="connsiteY27" fmla="*/ 427191 h 599475"/>
              <a:gd name="connsiteX28" fmla="*/ 946175 w 2088198"/>
              <a:gd name="connsiteY28" fmla="*/ 402477 h 599475"/>
              <a:gd name="connsiteX29" fmla="*/ 766119 w 2088198"/>
              <a:gd name="connsiteY29" fmla="*/ 353050 h 599475"/>
              <a:gd name="connsiteX30" fmla="*/ 776711 w 2088198"/>
              <a:gd name="connsiteY30" fmla="*/ 328337 h 599475"/>
              <a:gd name="connsiteX31" fmla="*/ 963827 w 2088198"/>
              <a:gd name="connsiteY31" fmla="*/ 278910 h 599475"/>
              <a:gd name="connsiteX32" fmla="*/ 1405140 w 2088198"/>
              <a:gd name="connsiteY32" fmla="*/ 247135 h 599475"/>
              <a:gd name="connsiteX33" fmla="*/ 1737007 w 2088198"/>
              <a:gd name="connsiteY33" fmla="*/ 268318 h 599475"/>
              <a:gd name="connsiteX34" fmla="*/ 1977081 w 2088198"/>
              <a:gd name="connsiteY34" fmla="*/ 317745 h 599475"/>
              <a:gd name="connsiteX35" fmla="*/ 2068874 w 2088198"/>
              <a:gd name="connsiteY35" fmla="*/ 423660 h 599475"/>
              <a:gd name="connsiteX36" fmla="*/ 1857044 w 2088198"/>
              <a:gd name="connsiteY36" fmla="*/ 494270 h 599475"/>
              <a:gd name="connsiteX37" fmla="*/ 1369835 w 2088198"/>
              <a:gd name="connsiteY37" fmla="*/ 522514 h 599475"/>
              <a:gd name="connsiteX38" fmla="*/ 903809 w 2088198"/>
              <a:gd name="connsiteY38" fmla="*/ 476618 h 599475"/>
              <a:gd name="connsiteX39" fmla="*/ 751997 w 2088198"/>
              <a:gd name="connsiteY39" fmla="*/ 427191 h 599475"/>
              <a:gd name="connsiteX40" fmla="*/ 953236 w 2088198"/>
              <a:gd name="connsiteY40" fmla="*/ 370703 h 599475"/>
              <a:gd name="connsiteX41" fmla="*/ 1624031 w 2088198"/>
              <a:gd name="connsiteY41" fmla="*/ 388355 h 599475"/>
              <a:gd name="connsiteX42" fmla="*/ 1973551 w 2088198"/>
              <a:gd name="connsiteY42" fmla="*/ 409538 h 599475"/>
              <a:gd name="connsiteX43" fmla="*/ 2082996 w 2088198"/>
              <a:gd name="connsiteY43" fmla="*/ 480148 h 599475"/>
              <a:gd name="connsiteX44" fmla="*/ 2022978 w 2088198"/>
              <a:gd name="connsiteY44" fmla="*/ 536636 h 599475"/>
              <a:gd name="connsiteX45" fmla="*/ 1554323 w 2088198"/>
              <a:gd name="connsiteY45" fmla="*/ 591810 h 599475"/>
              <a:gd name="connsiteX46" fmla="*/ 1200371 w 2088198"/>
              <a:gd name="connsiteY46" fmla="*/ 593124 h 599475"/>
              <a:gd name="connsiteX47" fmla="*/ 886157 w 2088198"/>
              <a:gd name="connsiteY47" fmla="*/ 536636 h 599475"/>
              <a:gd name="connsiteX48" fmla="*/ 476617 w 2088198"/>
              <a:gd name="connsiteY48" fmla="*/ 427191 h 599475"/>
              <a:gd name="connsiteX49" fmla="*/ 0 w 2088198"/>
              <a:gd name="connsiteY49" fmla="*/ 285971 h 599475"/>
              <a:gd name="connsiteX0" fmla="*/ 540167 w 2088198"/>
              <a:gd name="connsiteY0" fmla="*/ 0 h 599475"/>
              <a:gd name="connsiteX1" fmla="*/ 1468689 w 2088198"/>
              <a:gd name="connsiteY1" fmla="*/ 10592 h 599475"/>
              <a:gd name="connsiteX2" fmla="*/ 1920593 w 2088198"/>
              <a:gd name="connsiteY2" fmla="*/ 49427 h 599475"/>
              <a:gd name="connsiteX3" fmla="*/ 2086527 w 2088198"/>
              <a:gd name="connsiteY3" fmla="*/ 116507 h 599475"/>
              <a:gd name="connsiteX4" fmla="*/ 1835861 w 2088198"/>
              <a:gd name="connsiteY4" fmla="*/ 208300 h 599475"/>
              <a:gd name="connsiteX5" fmla="*/ 1405140 w 2088198"/>
              <a:gd name="connsiteY5" fmla="*/ 236544 h 599475"/>
              <a:gd name="connsiteX6" fmla="*/ 776711 w 2088198"/>
              <a:gd name="connsiteY6" fmla="*/ 158873 h 599475"/>
              <a:gd name="connsiteX7" fmla="*/ 896748 w 2088198"/>
              <a:gd name="connsiteY7" fmla="*/ 81202 h 599475"/>
              <a:gd name="connsiteX8" fmla="*/ 1391018 w 2088198"/>
              <a:gd name="connsiteY8" fmla="*/ 56488 h 599475"/>
              <a:gd name="connsiteX9" fmla="*/ 1754660 w 2088198"/>
              <a:gd name="connsiteY9" fmla="*/ 74141 h 599475"/>
              <a:gd name="connsiteX10" fmla="*/ 2044161 w 2088198"/>
              <a:gd name="connsiteY10" fmla="*/ 123568 h 599475"/>
              <a:gd name="connsiteX11" fmla="*/ 2037100 w 2088198"/>
              <a:gd name="connsiteY11" fmla="*/ 208300 h 599475"/>
              <a:gd name="connsiteX12" fmla="*/ 1832331 w 2088198"/>
              <a:gd name="connsiteY12" fmla="*/ 268318 h 599475"/>
              <a:gd name="connsiteX13" fmla="*/ 1451037 w 2088198"/>
              <a:gd name="connsiteY13" fmla="*/ 296562 h 599475"/>
              <a:gd name="connsiteX14" fmla="*/ 917931 w 2088198"/>
              <a:gd name="connsiteY14" fmla="*/ 257727 h 599475"/>
              <a:gd name="connsiteX15" fmla="*/ 751997 w 2088198"/>
              <a:gd name="connsiteY15" fmla="*/ 204769 h 599475"/>
              <a:gd name="connsiteX16" fmla="*/ 1129761 w 2088198"/>
              <a:gd name="connsiteY16" fmla="*/ 137690 h 599475"/>
              <a:gd name="connsiteX17" fmla="*/ 1737007 w 2088198"/>
              <a:gd name="connsiteY17" fmla="*/ 144751 h 599475"/>
              <a:gd name="connsiteX18" fmla="*/ 2082996 w 2088198"/>
              <a:gd name="connsiteY18" fmla="*/ 225952 h 599475"/>
              <a:gd name="connsiteX19" fmla="*/ 1885288 w 2088198"/>
              <a:gd name="connsiteY19" fmla="*/ 321276 h 599475"/>
              <a:gd name="connsiteX20" fmla="*/ 1482811 w 2088198"/>
              <a:gd name="connsiteY20" fmla="*/ 360111 h 599475"/>
              <a:gd name="connsiteX21" fmla="*/ 928522 w 2088198"/>
              <a:gd name="connsiteY21" fmla="*/ 335398 h 599475"/>
              <a:gd name="connsiteX22" fmla="*/ 737875 w 2088198"/>
              <a:gd name="connsiteY22" fmla="*/ 275379 h 599475"/>
              <a:gd name="connsiteX23" fmla="*/ 1023846 w 2088198"/>
              <a:gd name="connsiteY23" fmla="*/ 211830 h 599475"/>
              <a:gd name="connsiteX24" fmla="*/ 1719355 w 2088198"/>
              <a:gd name="connsiteY24" fmla="*/ 204769 h 599475"/>
              <a:gd name="connsiteX25" fmla="*/ 2068874 w 2088198"/>
              <a:gd name="connsiteY25" fmla="*/ 289501 h 599475"/>
              <a:gd name="connsiteX26" fmla="*/ 1938246 w 2088198"/>
              <a:gd name="connsiteY26" fmla="*/ 388355 h 599475"/>
              <a:gd name="connsiteX27" fmla="*/ 1359244 w 2088198"/>
              <a:gd name="connsiteY27" fmla="*/ 427191 h 599475"/>
              <a:gd name="connsiteX28" fmla="*/ 946175 w 2088198"/>
              <a:gd name="connsiteY28" fmla="*/ 402477 h 599475"/>
              <a:gd name="connsiteX29" fmla="*/ 766119 w 2088198"/>
              <a:gd name="connsiteY29" fmla="*/ 353050 h 599475"/>
              <a:gd name="connsiteX30" fmla="*/ 776711 w 2088198"/>
              <a:gd name="connsiteY30" fmla="*/ 328337 h 599475"/>
              <a:gd name="connsiteX31" fmla="*/ 963827 w 2088198"/>
              <a:gd name="connsiteY31" fmla="*/ 278910 h 599475"/>
              <a:gd name="connsiteX32" fmla="*/ 1405140 w 2088198"/>
              <a:gd name="connsiteY32" fmla="*/ 247135 h 599475"/>
              <a:gd name="connsiteX33" fmla="*/ 1737007 w 2088198"/>
              <a:gd name="connsiteY33" fmla="*/ 268318 h 599475"/>
              <a:gd name="connsiteX34" fmla="*/ 1977081 w 2088198"/>
              <a:gd name="connsiteY34" fmla="*/ 317745 h 599475"/>
              <a:gd name="connsiteX35" fmla="*/ 2068874 w 2088198"/>
              <a:gd name="connsiteY35" fmla="*/ 423660 h 599475"/>
              <a:gd name="connsiteX36" fmla="*/ 1857044 w 2088198"/>
              <a:gd name="connsiteY36" fmla="*/ 494270 h 599475"/>
              <a:gd name="connsiteX37" fmla="*/ 1369835 w 2088198"/>
              <a:gd name="connsiteY37" fmla="*/ 522514 h 599475"/>
              <a:gd name="connsiteX38" fmla="*/ 903809 w 2088198"/>
              <a:gd name="connsiteY38" fmla="*/ 476618 h 599475"/>
              <a:gd name="connsiteX39" fmla="*/ 751997 w 2088198"/>
              <a:gd name="connsiteY39" fmla="*/ 427191 h 599475"/>
              <a:gd name="connsiteX40" fmla="*/ 953236 w 2088198"/>
              <a:gd name="connsiteY40" fmla="*/ 370703 h 599475"/>
              <a:gd name="connsiteX41" fmla="*/ 1624031 w 2088198"/>
              <a:gd name="connsiteY41" fmla="*/ 388355 h 599475"/>
              <a:gd name="connsiteX42" fmla="*/ 1973551 w 2088198"/>
              <a:gd name="connsiteY42" fmla="*/ 409538 h 599475"/>
              <a:gd name="connsiteX43" fmla="*/ 2082996 w 2088198"/>
              <a:gd name="connsiteY43" fmla="*/ 480148 h 599475"/>
              <a:gd name="connsiteX44" fmla="*/ 2022978 w 2088198"/>
              <a:gd name="connsiteY44" fmla="*/ 536636 h 599475"/>
              <a:gd name="connsiteX45" fmla="*/ 1554323 w 2088198"/>
              <a:gd name="connsiteY45" fmla="*/ 591810 h 599475"/>
              <a:gd name="connsiteX46" fmla="*/ 1200371 w 2088198"/>
              <a:gd name="connsiteY46" fmla="*/ 593124 h 599475"/>
              <a:gd name="connsiteX47" fmla="*/ 886157 w 2088198"/>
              <a:gd name="connsiteY47" fmla="*/ 536636 h 599475"/>
              <a:gd name="connsiteX48" fmla="*/ 476617 w 2088198"/>
              <a:gd name="connsiteY48" fmla="*/ 427191 h 599475"/>
              <a:gd name="connsiteX49" fmla="*/ 0 w 2088198"/>
              <a:gd name="connsiteY49" fmla="*/ 285971 h 599475"/>
              <a:gd name="connsiteX0" fmla="*/ 540167 w 2088198"/>
              <a:gd name="connsiteY0" fmla="*/ 0 h 594069"/>
              <a:gd name="connsiteX1" fmla="*/ 1468689 w 2088198"/>
              <a:gd name="connsiteY1" fmla="*/ 10592 h 594069"/>
              <a:gd name="connsiteX2" fmla="*/ 1920593 w 2088198"/>
              <a:gd name="connsiteY2" fmla="*/ 49427 h 594069"/>
              <a:gd name="connsiteX3" fmla="*/ 2086527 w 2088198"/>
              <a:gd name="connsiteY3" fmla="*/ 116507 h 594069"/>
              <a:gd name="connsiteX4" fmla="*/ 1835861 w 2088198"/>
              <a:gd name="connsiteY4" fmla="*/ 208300 h 594069"/>
              <a:gd name="connsiteX5" fmla="*/ 1405140 w 2088198"/>
              <a:gd name="connsiteY5" fmla="*/ 236544 h 594069"/>
              <a:gd name="connsiteX6" fmla="*/ 776711 w 2088198"/>
              <a:gd name="connsiteY6" fmla="*/ 158873 h 594069"/>
              <a:gd name="connsiteX7" fmla="*/ 896748 w 2088198"/>
              <a:gd name="connsiteY7" fmla="*/ 81202 h 594069"/>
              <a:gd name="connsiteX8" fmla="*/ 1391018 w 2088198"/>
              <a:gd name="connsiteY8" fmla="*/ 56488 h 594069"/>
              <a:gd name="connsiteX9" fmla="*/ 1754660 w 2088198"/>
              <a:gd name="connsiteY9" fmla="*/ 74141 h 594069"/>
              <a:gd name="connsiteX10" fmla="*/ 2044161 w 2088198"/>
              <a:gd name="connsiteY10" fmla="*/ 123568 h 594069"/>
              <a:gd name="connsiteX11" fmla="*/ 2037100 w 2088198"/>
              <a:gd name="connsiteY11" fmla="*/ 208300 h 594069"/>
              <a:gd name="connsiteX12" fmla="*/ 1832331 w 2088198"/>
              <a:gd name="connsiteY12" fmla="*/ 268318 h 594069"/>
              <a:gd name="connsiteX13" fmla="*/ 1451037 w 2088198"/>
              <a:gd name="connsiteY13" fmla="*/ 296562 h 594069"/>
              <a:gd name="connsiteX14" fmla="*/ 917931 w 2088198"/>
              <a:gd name="connsiteY14" fmla="*/ 257727 h 594069"/>
              <a:gd name="connsiteX15" fmla="*/ 751997 w 2088198"/>
              <a:gd name="connsiteY15" fmla="*/ 204769 h 594069"/>
              <a:gd name="connsiteX16" fmla="*/ 1129761 w 2088198"/>
              <a:gd name="connsiteY16" fmla="*/ 137690 h 594069"/>
              <a:gd name="connsiteX17" fmla="*/ 1737007 w 2088198"/>
              <a:gd name="connsiteY17" fmla="*/ 144751 h 594069"/>
              <a:gd name="connsiteX18" fmla="*/ 2082996 w 2088198"/>
              <a:gd name="connsiteY18" fmla="*/ 225952 h 594069"/>
              <a:gd name="connsiteX19" fmla="*/ 1885288 w 2088198"/>
              <a:gd name="connsiteY19" fmla="*/ 321276 h 594069"/>
              <a:gd name="connsiteX20" fmla="*/ 1482811 w 2088198"/>
              <a:gd name="connsiteY20" fmla="*/ 360111 h 594069"/>
              <a:gd name="connsiteX21" fmla="*/ 928522 w 2088198"/>
              <a:gd name="connsiteY21" fmla="*/ 335398 h 594069"/>
              <a:gd name="connsiteX22" fmla="*/ 737875 w 2088198"/>
              <a:gd name="connsiteY22" fmla="*/ 275379 h 594069"/>
              <a:gd name="connsiteX23" fmla="*/ 1023846 w 2088198"/>
              <a:gd name="connsiteY23" fmla="*/ 211830 h 594069"/>
              <a:gd name="connsiteX24" fmla="*/ 1719355 w 2088198"/>
              <a:gd name="connsiteY24" fmla="*/ 204769 h 594069"/>
              <a:gd name="connsiteX25" fmla="*/ 2068874 w 2088198"/>
              <a:gd name="connsiteY25" fmla="*/ 289501 h 594069"/>
              <a:gd name="connsiteX26" fmla="*/ 1938246 w 2088198"/>
              <a:gd name="connsiteY26" fmla="*/ 388355 h 594069"/>
              <a:gd name="connsiteX27" fmla="*/ 1359244 w 2088198"/>
              <a:gd name="connsiteY27" fmla="*/ 427191 h 594069"/>
              <a:gd name="connsiteX28" fmla="*/ 946175 w 2088198"/>
              <a:gd name="connsiteY28" fmla="*/ 402477 h 594069"/>
              <a:gd name="connsiteX29" fmla="*/ 766119 w 2088198"/>
              <a:gd name="connsiteY29" fmla="*/ 353050 h 594069"/>
              <a:gd name="connsiteX30" fmla="*/ 776711 w 2088198"/>
              <a:gd name="connsiteY30" fmla="*/ 328337 h 594069"/>
              <a:gd name="connsiteX31" fmla="*/ 963827 w 2088198"/>
              <a:gd name="connsiteY31" fmla="*/ 278910 h 594069"/>
              <a:gd name="connsiteX32" fmla="*/ 1405140 w 2088198"/>
              <a:gd name="connsiteY32" fmla="*/ 247135 h 594069"/>
              <a:gd name="connsiteX33" fmla="*/ 1737007 w 2088198"/>
              <a:gd name="connsiteY33" fmla="*/ 268318 h 594069"/>
              <a:gd name="connsiteX34" fmla="*/ 1977081 w 2088198"/>
              <a:gd name="connsiteY34" fmla="*/ 317745 h 594069"/>
              <a:gd name="connsiteX35" fmla="*/ 2068874 w 2088198"/>
              <a:gd name="connsiteY35" fmla="*/ 423660 h 594069"/>
              <a:gd name="connsiteX36" fmla="*/ 1857044 w 2088198"/>
              <a:gd name="connsiteY36" fmla="*/ 494270 h 594069"/>
              <a:gd name="connsiteX37" fmla="*/ 1369835 w 2088198"/>
              <a:gd name="connsiteY37" fmla="*/ 522514 h 594069"/>
              <a:gd name="connsiteX38" fmla="*/ 903809 w 2088198"/>
              <a:gd name="connsiteY38" fmla="*/ 476618 h 594069"/>
              <a:gd name="connsiteX39" fmla="*/ 751997 w 2088198"/>
              <a:gd name="connsiteY39" fmla="*/ 427191 h 594069"/>
              <a:gd name="connsiteX40" fmla="*/ 953236 w 2088198"/>
              <a:gd name="connsiteY40" fmla="*/ 370703 h 594069"/>
              <a:gd name="connsiteX41" fmla="*/ 1624031 w 2088198"/>
              <a:gd name="connsiteY41" fmla="*/ 388355 h 594069"/>
              <a:gd name="connsiteX42" fmla="*/ 1973551 w 2088198"/>
              <a:gd name="connsiteY42" fmla="*/ 409538 h 594069"/>
              <a:gd name="connsiteX43" fmla="*/ 2082996 w 2088198"/>
              <a:gd name="connsiteY43" fmla="*/ 480148 h 594069"/>
              <a:gd name="connsiteX44" fmla="*/ 2022978 w 2088198"/>
              <a:gd name="connsiteY44" fmla="*/ 536636 h 594069"/>
              <a:gd name="connsiteX45" fmla="*/ 1554323 w 2088198"/>
              <a:gd name="connsiteY45" fmla="*/ 591810 h 594069"/>
              <a:gd name="connsiteX46" fmla="*/ 1186084 w 2088198"/>
              <a:gd name="connsiteY46" fmla="*/ 578837 h 594069"/>
              <a:gd name="connsiteX47" fmla="*/ 886157 w 2088198"/>
              <a:gd name="connsiteY47" fmla="*/ 536636 h 594069"/>
              <a:gd name="connsiteX48" fmla="*/ 476617 w 2088198"/>
              <a:gd name="connsiteY48" fmla="*/ 427191 h 594069"/>
              <a:gd name="connsiteX49" fmla="*/ 0 w 2088198"/>
              <a:gd name="connsiteY49" fmla="*/ 285971 h 594069"/>
              <a:gd name="connsiteX0" fmla="*/ 540167 w 2088198"/>
              <a:gd name="connsiteY0" fmla="*/ 0 h 594069"/>
              <a:gd name="connsiteX1" fmla="*/ 1468689 w 2088198"/>
              <a:gd name="connsiteY1" fmla="*/ 10592 h 594069"/>
              <a:gd name="connsiteX2" fmla="*/ 1920593 w 2088198"/>
              <a:gd name="connsiteY2" fmla="*/ 49427 h 594069"/>
              <a:gd name="connsiteX3" fmla="*/ 2086527 w 2088198"/>
              <a:gd name="connsiteY3" fmla="*/ 116507 h 594069"/>
              <a:gd name="connsiteX4" fmla="*/ 1835861 w 2088198"/>
              <a:gd name="connsiteY4" fmla="*/ 208300 h 594069"/>
              <a:gd name="connsiteX5" fmla="*/ 1405140 w 2088198"/>
              <a:gd name="connsiteY5" fmla="*/ 236544 h 594069"/>
              <a:gd name="connsiteX6" fmla="*/ 776711 w 2088198"/>
              <a:gd name="connsiteY6" fmla="*/ 158873 h 594069"/>
              <a:gd name="connsiteX7" fmla="*/ 896748 w 2088198"/>
              <a:gd name="connsiteY7" fmla="*/ 81202 h 594069"/>
              <a:gd name="connsiteX8" fmla="*/ 1391018 w 2088198"/>
              <a:gd name="connsiteY8" fmla="*/ 56488 h 594069"/>
              <a:gd name="connsiteX9" fmla="*/ 1754660 w 2088198"/>
              <a:gd name="connsiteY9" fmla="*/ 74141 h 594069"/>
              <a:gd name="connsiteX10" fmla="*/ 2044161 w 2088198"/>
              <a:gd name="connsiteY10" fmla="*/ 123568 h 594069"/>
              <a:gd name="connsiteX11" fmla="*/ 2037100 w 2088198"/>
              <a:gd name="connsiteY11" fmla="*/ 208300 h 594069"/>
              <a:gd name="connsiteX12" fmla="*/ 1832331 w 2088198"/>
              <a:gd name="connsiteY12" fmla="*/ 268318 h 594069"/>
              <a:gd name="connsiteX13" fmla="*/ 1451037 w 2088198"/>
              <a:gd name="connsiteY13" fmla="*/ 296562 h 594069"/>
              <a:gd name="connsiteX14" fmla="*/ 917931 w 2088198"/>
              <a:gd name="connsiteY14" fmla="*/ 257727 h 594069"/>
              <a:gd name="connsiteX15" fmla="*/ 751997 w 2088198"/>
              <a:gd name="connsiteY15" fmla="*/ 204769 h 594069"/>
              <a:gd name="connsiteX16" fmla="*/ 1129761 w 2088198"/>
              <a:gd name="connsiteY16" fmla="*/ 137690 h 594069"/>
              <a:gd name="connsiteX17" fmla="*/ 1737007 w 2088198"/>
              <a:gd name="connsiteY17" fmla="*/ 144751 h 594069"/>
              <a:gd name="connsiteX18" fmla="*/ 2082996 w 2088198"/>
              <a:gd name="connsiteY18" fmla="*/ 225952 h 594069"/>
              <a:gd name="connsiteX19" fmla="*/ 1885288 w 2088198"/>
              <a:gd name="connsiteY19" fmla="*/ 321276 h 594069"/>
              <a:gd name="connsiteX20" fmla="*/ 1482811 w 2088198"/>
              <a:gd name="connsiteY20" fmla="*/ 360111 h 594069"/>
              <a:gd name="connsiteX21" fmla="*/ 928522 w 2088198"/>
              <a:gd name="connsiteY21" fmla="*/ 335398 h 594069"/>
              <a:gd name="connsiteX22" fmla="*/ 737875 w 2088198"/>
              <a:gd name="connsiteY22" fmla="*/ 275379 h 594069"/>
              <a:gd name="connsiteX23" fmla="*/ 1023846 w 2088198"/>
              <a:gd name="connsiteY23" fmla="*/ 211830 h 594069"/>
              <a:gd name="connsiteX24" fmla="*/ 1719355 w 2088198"/>
              <a:gd name="connsiteY24" fmla="*/ 204769 h 594069"/>
              <a:gd name="connsiteX25" fmla="*/ 2068874 w 2088198"/>
              <a:gd name="connsiteY25" fmla="*/ 289501 h 594069"/>
              <a:gd name="connsiteX26" fmla="*/ 1938246 w 2088198"/>
              <a:gd name="connsiteY26" fmla="*/ 388355 h 594069"/>
              <a:gd name="connsiteX27" fmla="*/ 1359244 w 2088198"/>
              <a:gd name="connsiteY27" fmla="*/ 427191 h 594069"/>
              <a:gd name="connsiteX28" fmla="*/ 946175 w 2088198"/>
              <a:gd name="connsiteY28" fmla="*/ 402477 h 594069"/>
              <a:gd name="connsiteX29" fmla="*/ 766119 w 2088198"/>
              <a:gd name="connsiteY29" fmla="*/ 353050 h 594069"/>
              <a:gd name="connsiteX30" fmla="*/ 776711 w 2088198"/>
              <a:gd name="connsiteY30" fmla="*/ 328337 h 594069"/>
              <a:gd name="connsiteX31" fmla="*/ 963827 w 2088198"/>
              <a:gd name="connsiteY31" fmla="*/ 278910 h 594069"/>
              <a:gd name="connsiteX32" fmla="*/ 1405140 w 2088198"/>
              <a:gd name="connsiteY32" fmla="*/ 247135 h 594069"/>
              <a:gd name="connsiteX33" fmla="*/ 1737007 w 2088198"/>
              <a:gd name="connsiteY33" fmla="*/ 268318 h 594069"/>
              <a:gd name="connsiteX34" fmla="*/ 1977081 w 2088198"/>
              <a:gd name="connsiteY34" fmla="*/ 317745 h 594069"/>
              <a:gd name="connsiteX35" fmla="*/ 2068874 w 2088198"/>
              <a:gd name="connsiteY35" fmla="*/ 423660 h 594069"/>
              <a:gd name="connsiteX36" fmla="*/ 1857044 w 2088198"/>
              <a:gd name="connsiteY36" fmla="*/ 494270 h 594069"/>
              <a:gd name="connsiteX37" fmla="*/ 1369835 w 2088198"/>
              <a:gd name="connsiteY37" fmla="*/ 522514 h 594069"/>
              <a:gd name="connsiteX38" fmla="*/ 903809 w 2088198"/>
              <a:gd name="connsiteY38" fmla="*/ 476618 h 594069"/>
              <a:gd name="connsiteX39" fmla="*/ 751997 w 2088198"/>
              <a:gd name="connsiteY39" fmla="*/ 427191 h 594069"/>
              <a:gd name="connsiteX40" fmla="*/ 953236 w 2088198"/>
              <a:gd name="connsiteY40" fmla="*/ 370703 h 594069"/>
              <a:gd name="connsiteX41" fmla="*/ 1624031 w 2088198"/>
              <a:gd name="connsiteY41" fmla="*/ 388355 h 594069"/>
              <a:gd name="connsiteX42" fmla="*/ 1973551 w 2088198"/>
              <a:gd name="connsiteY42" fmla="*/ 409538 h 594069"/>
              <a:gd name="connsiteX43" fmla="*/ 2082996 w 2088198"/>
              <a:gd name="connsiteY43" fmla="*/ 480148 h 594069"/>
              <a:gd name="connsiteX44" fmla="*/ 2006309 w 2088198"/>
              <a:gd name="connsiteY44" fmla="*/ 536636 h 594069"/>
              <a:gd name="connsiteX45" fmla="*/ 1554323 w 2088198"/>
              <a:gd name="connsiteY45" fmla="*/ 591810 h 594069"/>
              <a:gd name="connsiteX46" fmla="*/ 1186084 w 2088198"/>
              <a:gd name="connsiteY46" fmla="*/ 578837 h 594069"/>
              <a:gd name="connsiteX47" fmla="*/ 886157 w 2088198"/>
              <a:gd name="connsiteY47" fmla="*/ 536636 h 594069"/>
              <a:gd name="connsiteX48" fmla="*/ 476617 w 2088198"/>
              <a:gd name="connsiteY48" fmla="*/ 427191 h 594069"/>
              <a:gd name="connsiteX49" fmla="*/ 0 w 2088198"/>
              <a:gd name="connsiteY49" fmla="*/ 285971 h 594069"/>
              <a:gd name="connsiteX0" fmla="*/ 540167 w 2088198"/>
              <a:gd name="connsiteY0" fmla="*/ 0 h 594069"/>
              <a:gd name="connsiteX1" fmla="*/ 1468689 w 2088198"/>
              <a:gd name="connsiteY1" fmla="*/ 10592 h 594069"/>
              <a:gd name="connsiteX2" fmla="*/ 1920593 w 2088198"/>
              <a:gd name="connsiteY2" fmla="*/ 49427 h 594069"/>
              <a:gd name="connsiteX3" fmla="*/ 2086527 w 2088198"/>
              <a:gd name="connsiteY3" fmla="*/ 116507 h 594069"/>
              <a:gd name="connsiteX4" fmla="*/ 1835861 w 2088198"/>
              <a:gd name="connsiteY4" fmla="*/ 208300 h 594069"/>
              <a:gd name="connsiteX5" fmla="*/ 1405140 w 2088198"/>
              <a:gd name="connsiteY5" fmla="*/ 236544 h 594069"/>
              <a:gd name="connsiteX6" fmla="*/ 776711 w 2088198"/>
              <a:gd name="connsiteY6" fmla="*/ 158873 h 594069"/>
              <a:gd name="connsiteX7" fmla="*/ 896748 w 2088198"/>
              <a:gd name="connsiteY7" fmla="*/ 81202 h 594069"/>
              <a:gd name="connsiteX8" fmla="*/ 1391018 w 2088198"/>
              <a:gd name="connsiteY8" fmla="*/ 56488 h 594069"/>
              <a:gd name="connsiteX9" fmla="*/ 1754660 w 2088198"/>
              <a:gd name="connsiteY9" fmla="*/ 74141 h 594069"/>
              <a:gd name="connsiteX10" fmla="*/ 2044161 w 2088198"/>
              <a:gd name="connsiteY10" fmla="*/ 123568 h 594069"/>
              <a:gd name="connsiteX11" fmla="*/ 2037100 w 2088198"/>
              <a:gd name="connsiteY11" fmla="*/ 208300 h 594069"/>
              <a:gd name="connsiteX12" fmla="*/ 1832331 w 2088198"/>
              <a:gd name="connsiteY12" fmla="*/ 268318 h 594069"/>
              <a:gd name="connsiteX13" fmla="*/ 1451037 w 2088198"/>
              <a:gd name="connsiteY13" fmla="*/ 296562 h 594069"/>
              <a:gd name="connsiteX14" fmla="*/ 917931 w 2088198"/>
              <a:gd name="connsiteY14" fmla="*/ 257727 h 594069"/>
              <a:gd name="connsiteX15" fmla="*/ 751997 w 2088198"/>
              <a:gd name="connsiteY15" fmla="*/ 204769 h 594069"/>
              <a:gd name="connsiteX16" fmla="*/ 1129761 w 2088198"/>
              <a:gd name="connsiteY16" fmla="*/ 137690 h 594069"/>
              <a:gd name="connsiteX17" fmla="*/ 1737007 w 2088198"/>
              <a:gd name="connsiteY17" fmla="*/ 144751 h 594069"/>
              <a:gd name="connsiteX18" fmla="*/ 2082996 w 2088198"/>
              <a:gd name="connsiteY18" fmla="*/ 225952 h 594069"/>
              <a:gd name="connsiteX19" fmla="*/ 1885288 w 2088198"/>
              <a:gd name="connsiteY19" fmla="*/ 321276 h 594069"/>
              <a:gd name="connsiteX20" fmla="*/ 1482811 w 2088198"/>
              <a:gd name="connsiteY20" fmla="*/ 360111 h 594069"/>
              <a:gd name="connsiteX21" fmla="*/ 928522 w 2088198"/>
              <a:gd name="connsiteY21" fmla="*/ 335398 h 594069"/>
              <a:gd name="connsiteX22" fmla="*/ 737875 w 2088198"/>
              <a:gd name="connsiteY22" fmla="*/ 275379 h 594069"/>
              <a:gd name="connsiteX23" fmla="*/ 1023846 w 2088198"/>
              <a:gd name="connsiteY23" fmla="*/ 211830 h 594069"/>
              <a:gd name="connsiteX24" fmla="*/ 1719355 w 2088198"/>
              <a:gd name="connsiteY24" fmla="*/ 204769 h 594069"/>
              <a:gd name="connsiteX25" fmla="*/ 2068874 w 2088198"/>
              <a:gd name="connsiteY25" fmla="*/ 289501 h 594069"/>
              <a:gd name="connsiteX26" fmla="*/ 1938246 w 2088198"/>
              <a:gd name="connsiteY26" fmla="*/ 388355 h 594069"/>
              <a:gd name="connsiteX27" fmla="*/ 1359244 w 2088198"/>
              <a:gd name="connsiteY27" fmla="*/ 427191 h 594069"/>
              <a:gd name="connsiteX28" fmla="*/ 946175 w 2088198"/>
              <a:gd name="connsiteY28" fmla="*/ 402477 h 594069"/>
              <a:gd name="connsiteX29" fmla="*/ 766119 w 2088198"/>
              <a:gd name="connsiteY29" fmla="*/ 353050 h 594069"/>
              <a:gd name="connsiteX30" fmla="*/ 776711 w 2088198"/>
              <a:gd name="connsiteY30" fmla="*/ 328337 h 594069"/>
              <a:gd name="connsiteX31" fmla="*/ 963827 w 2088198"/>
              <a:gd name="connsiteY31" fmla="*/ 278910 h 594069"/>
              <a:gd name="connsiteX32" fmla="*/ 1405140 w 2088198"/>
              <a:gd name="connsiteY32" fmla="*/ 247135 h 594069"/>
              <a:gd name="connsiteX33" fmla="*/ 1737007 w 2088198"/>
              <a:gd name="connsiteY33" fmla="*/ 268318 h 594069"/>
              <a:gd name="connsiteX34" fmla="*/ 1977081 w 2088198"/>
              <a:gd name="connsiteY34" fmla="*/ 317745 h 594069"/>
              <a:gd name="connsiteX35" fmla="*/ 2068874 w 2088198"/>
              <a:gd name="connsiteY35" fmla="*/ 423660 h 594069"/>
              <a:gd name="connsiteX36" fmla="*/ 1857044 w 2088198"/>
              <a:gd name="connsiteY36" fmla="*/ 494270 h 594069"/>
              <a:gd name="connsiteX37" fmla="*/ 1369835 w 2088198"/>
              <a:gd name="connsiteY37" fmla="*/ 522514 h 594069"/>
              <a:gd name="connsiteX38" fmla="*/ 903809 w 2088198"/>
              <a:gd name="connsiteY38" fmla="*/ 476618 h 594069"/>
              <a:gd name="connsiteX39" fmla="*/ 751997 w 2088198"/>
              <a:gd name="connsiteY39" fmla="*/ 427191 h 594069"/>
              <a:gd name="connsiteX40" fmla="*/ 953236 w 2088198"/>
              <a:gd name="connsiteY40" fmla="*/ 370703 h 594069"/>
              <a:gd name="connsiteX41" fmla="*/ 1624031 w 2088198"/>
              <a:gd name="connsiteY41" fmla="*/ 388355 h 594069"/>
              <a:gd name="connsiteX42" fmla="*/ 1973551 w 2088198"/>
              <a:gd name="connsiteY42" fmla="*/ 409538 h 594069"/>
              <a:gd name="connsiteX43" fmla="*/ 2082996 w 2088198"/>
              <a:gd name="connsiteY43" fmla="*/ 480148 h 594069"/>
              <a:gd name="connsiteX44" fmla="*/ 2006309 w 2088198"/>
              <a:gd name="connsiteY44" fmla="*/ 536636 h 594069"/>
              <a:gd name="connsiteX45" fmla="*/ 1554323 w 2088198"/>
              <a:gd name="connsiteY45" fmla="*/ 591810 h 594069"/>
              <a:gd name="connsiteX46" fmla="*/ 1186084 w 2088198"/>
              <a:gd name="connsiteY46" fmla="*/ 578837 h 594069"/>
              <a:gd name="connsiteX47" fmla="*/ 886157 w 2088198"/>
              <a:gd name="connsiteY47" fmla="*/ 536636 h 594069"/>
              <a:gd name="connsiteX48" fmla="*/ 476617 w 2088198"/>
              <a:gd name="connsiteY48" fmla="*/ 427191 h 594069"/>
              <a:gd name="connsiteX49" fmla="*/ 0 w 2088198"/>
              <a:gd name="connsiteY49" fmla="*/ 285971 h 594069"/>
              <a:gd name="connsiteX0" fmla="*/ 540167 w 2088198"/>
              <a:gd name="connsiteY0" fmla="*/ 0 h 594069"/>
              <a:gd name="connsiteX1" fmla="*/ 1468689 w 2088198"/>
              <a:gd name="connsiteY1" fmla="*/ 10592 h 594069"/>
              <a:gd name="connsiteX2" fmla="*/ 1920593 w 2088198"/>
              <a:gd name="connsiteY2" fmla="*/ 49427 h 594069"/>
              <a:gd name="connsiteX3" fmla="*/ 2086527 w 2088198"/>
              <a:gd name="connsiteY3" fmla="*/ 116507 h 594069"/>
              <a:gd name="connsiteX4" fmla="*/ 1835861 w 2088198"/>
              <a:gd name="connsiteY4" fmla="*/ 208300 h 594069"/>
              <a:gd name="connsiteX5" fmla="*/ 1405140 w 2088198"/>
              <a:gd name="connsiteY5" fmla="*/ 236544 h 594069"/>
              <a:gd name="connsiteX6" fmla="*/ 776711 w 2088198"/>
              <a:gd name="connsiteY6" fmla="*/ 158873 h 594069"/>
              <a:gd name="connsiteX7" fmla="*/ 896748 w 2088198"/>
              <a:gd name="connsiteY7" fmla="*/ 81202 h 594069"/>
              <a:gd name="connsiteX8" fmla="*/ 1391018 w 2088198"/>
              <a:gd name="connsiteY8" fmla="*/ 56488 h 594069"/>
              <a:gd name="connsiteX9" fmla="*/ 1754660 w 2088198"/>
              <a:gd name="connsiteY9" fmla="*/ 74141 h 594069"/>
              <a:gd name="connsiteX10" fmla="*/ 2044161 w 2088198"/>
              <a:gd name="connsiteY10" fmla="*/ 123568 h 594069"/>
              <a:gd name="connsiteX11" fmla="*/ 2037100 w 2088198"/>
              <a:gd name="connsiteY11" fmla="*/ 208300 h 594069"/>
              <a:gd name="connsiteX12" fmla="*/ 1832331 w 2088198"/>
              <a:gd name="connsiteY12" fmla="*/ 268318 h 594069"/>
              <a:gd name="connsiteX13" fmla="*/ 1451037 w 2088198"/>
              <a:gd name="connsiteY13" fmla="*/ 296562 h 594069"/>
              <a:gd name="connsiteX14" fmla="*/ 917931 w 2088198"/>
              <a:gd name="connsiteY14" fmla="*/ 257727 h 594069"/>
              <a:gd name="connsiteX15" fmla="*/ 751997 w 2088198"/>
              <a:gd name="connsiteY15" fmla="*/ 204769 h 594069"/>
              <a:gd name="connsiteX16" fmla="*/ 1129761 w 2088198"/>
              <a:gd name="connsiteY16" fmla="*/ 137690 h 594069"/>
              <a:gd name="connsiteX17" fmla="*/ 1737007 w 2088198"/>
              <a:gd name="connsiteY17" fmla="*/ 144751 h 594069"/>
              <a:gd name="connsiteX18" fmla="*/ 2082996 w 2088198"/>
              <a:gd name="connsiteY18" fmla="*/ 225952 h 594069"/>
              <a:gd name="connsiteX19" fmla="*/ 1885288 w 2088198"/>
              <a:gd name="connsiteY19" fmla="*/ 321276 h 594069"/>
              <a:gd name="connsiteX20" fmla="*/ 1482811 w 2088198"/>
              <a:gd name="connsiteY20" fmla="*/ 360111 h 594069"/>
              <a:gd name="connsiteX21" fmla="*/ 928522 w 2088198"/>
              <a:gd name="connsiteY21" fmla="*/ 335398 h 594069"/>
              <a:gd name="connsiteX22" fmla="*/ 737875 w 2088198"/>
              <a:gd name="connsiteY22" fmla="*/ 275379 h 594069"/>
              <a:gd name="connsiteX23" fmla="*/ 1023846 w 2088198"/>
              <a:gd name="connsiteY23" fmla="*/ 211830 h 594069"/>
              <a:gd name="connsiteX24" fmla="*/ 1719355 w 2088198"/>
              <a:gd name="connsiteY24" fmla="*/ 204769 h 594069"/>
              <a:gd name="connsiteX25" fmla="*/ 2068874 w 2088198"/>
              <a:gd name="connsiteY25" fmla="*/ 289501 h 594069"/>
              <a:gd name="connsiteX26" fmla="*/ 1938246 w 2088198"/>
              <a:gd name="connsiteY26" fmla="*/ 388355 h 594069"/>
              <a:gd name="connsiteX27" fmla="*/ 1359244 w 2088198"/>
              <a:gd name="connsiteY27" fmla="*/ 427191 h 594069"/>
              <a:gd name="connsiteX28" fmla="*/ 946175 w 2088198"/>
              <a:gd name="connsiteY28" fmla="*/ 402477 h 594069"/>
              <a:gd name="connsiteX29" fmla="*/ 747069 w 2088198"/>
              <a:gd name="connsiteY29" fmla="*/ 343653 h 594069"/>
              <a:gd name="connsiteX30" fmla="*/ 776711 w 2088198"/>
              <a:gd name="connsiteY30" fmla="*/ 328337 h 594069"/>
              <a:gd name="connsiteX31" fmla="*/ 963827 w 2088198"/>
              <a:gd name="connsiteY31" fmla="*/ 278910 h 594069"/>
              <a:gd name="connsiteX32" fmla="*/ 1405140 w 2088198"/>
              <a:gd name="connsiteY32" fmla="*/ 247135 h 594069"/>
              <a:gd name="connsiteX33" fmla="*/ 1737007 w 2088198"/>
              <a:gd name="connsiteY33" fmla="*/ 268318 h 594069"/>
              <a:gd name="connsiteX34" fmla="*/ 1977081 w 2088198"/>
              <a:gd name="connsiteY34" fmla="*/ 317745 h 594069"/>
              <a:gd name="connsiteX35" fmla="*/ 2068874 w 2088198"/>
              <a:gd name="connsiteY35" fmla="*/ 423660 h 594069"/>
              <a:gd name="connsiteX36" fmla="*/ 1857044 w 2088198"/>
              <a:gd name="connsiteY36" fmla="*/ 494270 h 594069"/>
              <a:gd name="connsiteX37" fmla="*/ 1369835 w 2088198"/>
              <a:gd name="connsiteY37" fmla="*/ 522514 h 594069"/>
              <a:gd name="connsiteX38" fmla="*/ 903809 w 2088198"/>
              <a:gd name="connsiteY38" fmla="*/ 476618 h 594069"/>
              <a:gd name="connsiteX39" fmla="*/ 751997 w 2088198"/>
              <a:gd name="connsiteY39" fmla="*/ 427191 h 594069"/>
              <a:gd name="connsiteX40" fmla="*/ 953236 w 2088198"/>
              <a:gd name="connsiteY40" fmla="*/ 370703 h 594069"/>
              <a:gd name="connsiteX41" fmla="*/ 1624031 w 2088198"/>
              <a:gd name="connsiteY41" fmla="*/ 388355 h 594069"/>
              <a:gd name="connsiteX42" fmla="*/ 1973551 w 2088198"/>
              <a:gd name="connsiteY42" fmla="*/ 409538 h 594069"/>
              <a:gd name="connsiteX43" fmla="*/ 2082996 w 2088198"/>
              <a:gd name="connsiteY43" fmla="*/ 480148 h 594069"/>
              <a:gd name="connsiteX44" fmla="*/ 2006309 w 2088198"/>
              <a:gd name="connsiteY44" fmla="*/ 536636 h 594069"/>
              <a:gd name="connsiteX45" fmla="*/ 1554323 w 2088198"/>
              <a:gd name="connsiteY45" fmla="*/ 591810 h 594069"/>
              <a:gd name="connsiteX46" fmla="*/ 1186084 w 2088198"/>
              <a:gd name="connsiteY46" fmla="*/ 578837 h 594069"/>
              <a:gd name="connsiteX47" fmla="*/ 886157 w 2088198"/>
              <a:gd name="connsiteY47" fmla="*/ 536636 h 594069"/>
              <a:gd name="connsiteX48" fmla="*/ 476617 w 2088198"/>
              <a:gd name="connsiteY48" fmla="*/ 427191 h 594069"/>
              <a:gd name="connsiteX49" fmla="*/ 0 w 2088198"/>
              <a:gd name="connsiteY49" fmla="*/ 285971 h 594069"/>
              <a:gd name="connsiteX0" fmla="*/ 540167 w 2088198"/>
              <a:gd name="connsiteY0" fmla="*/ 0 h 594069"/>
              <a:gd name="connsiteX1" fmla="*/ 1468689 w 2088198"/>
              <a:gd name="connsiteY1" fmla="*/ 10592 h 594069"/>
              <a:gd name="connsiteX2" fmla="*/ 1920593 w 2088198"/>
              <a:gd name="connsiteY2" fmla="*/ 49427 h 594069"/>
              <a:gd name="connsiteX3" fmla="*/ 2086527 w 2088198"/>
              <a:gd name="connsiteY3" fmla="*/ 116507 h 594069"/>
              <a:gd name="connsiteX4" fmla="*/ 1835861 w 2088198"/>
              <a:gd name="connsiteY4" fmla="*/ 208300 h 594069"/>
              <a:gd name="connsiteX5" fmla="*/ 1405140 w 2088198"/>
              <a:gd name="connsiteY5" fmla="*/ 236544 h 594069"/>
              <a:gd name="connsiteX6" fmla="*/ 776711 w 2088198"/>
              <a:gd name="connsiteY6" fmla="*/ 158873 h 594069"/>
              <a:gd name="connsiteX7" fmla="*/ 896748 w 2088198"/>
              <a:gd name="connsiteY7" fmla="*/ 81202 h 594069"/>
              <a:gd name="connsiteX8" fmla="*/ 1391018 w 2088198"/>
              <a:gd name="connsiteY8" fmla="*/ 56488 h 594069"/>
              <a:gd name="connsiteX9" fmla="*/ 1754660 w 2088198"/>
              <a:gd name="connsiteY9" fmla="*/ 74141 h 594069"/>
              <a:gd name="connsiteX10" fmla="*/ 2044161 w 2088198"/>
              <a:gd name="connsiteY10" fmla="*/ 123568 h 594069"/>
              <a:gd name="connsiteX11" fmla="*/ 2037100 w 2088198"/>
              <a:gd name="connsiteY11" fmla="*/ 208300 h 594069"/>
              <a:gd name="connsiteX12" fmla="*/ 1832331 w 2088198"/>
              <a:gd name="connsiteY12" fmla="*/ 268318 h 594069"/>
              <a:gd name="connsiteX13" fmla="*/ 1451037 w 2088198"/>
              <a:gd name="connsiteY13" fmla="*/ 296562 h 594069"/>
              <a:gd name="connsiteX14" fmla="*/ 917931 w 2088198"/>
              <a:gd name="connsiteY14" fmla="*/ 257727 h 594069"/>
              <a:gd name="connsiteX15" fmla="*/ 751997 w 2088198"/>
              <a:gd name="connsiteY15" fmla="*/ 204769 h 594069"/>
              <a:gd name="connsiteX16" fmla="*/ 1129761 w 2088198"/>
              <a:gd name="connsiteY16" fmla="*/ 137690 h 594069"/>
              <a:gd name="connsiteX17" fmla="*/ 1737007 w 2088198"/>
              <a:gd name="connsiteY17" fmla="*/ 144751 h 594069"/>
              <a:gd name="connsiteX18" fmla="*/ 2082996 w 2088198"/>
              <a:gd name="connsiteY18" fmla="*/ 225952 h 594069"/>
              <a:gd name="connsiteX19" fmla="*/ 1885288 w 2088198"/>
              <a:gd name="connsiteY19" fmla="*/ 321276 h 594069"/>
              <a:gd name="connsiteX20" fmla="*/ 1482811 w 2088198"/>
              <a:gd name="connsiteY20" fmla="*/ 360111 h 594069"/>
              <a:gd name="connsiteX21" fmla="*/ 928522 w 2088198"/>
              <a:gd name="connsiteY21" fmla="*/ 335398 h 594069"/>
              <a:gd name="connsiteX22" fmla="*/ 737875 w 2088198"/>
              <a:gd name="connsiteY22" fmla="*/ 275379 h 594069"/>
              <a:gd name="connsiteX23" fmla="*/ 1023846 w 2088198"/>
              <a:gd name="connsiteY23" fmla="*/ 211830 h 594069"/>
              <a:gd name="connsiteX24" fmla="*/ 1719355 w 2088198"/>
              <a:gd name="connsiteY24" fmla="*/ 204769 h 594069"/>
              <a:gd name="connsiteX25" fmla="*/ 2068874 w 2088198"/>
              <a:gd name="connsiteY25" fmla="*/ 289501 h 594069"/>
              <a:gd name="connsiteX26" fmla="*/ 1938246 w 2088198"/>
              <a:gd name="connsiteY26" fmla="*/ 388355 h 594069"/>
              <a:gd name="connsiteX27" fmla="*/ 1359244 w 2088198"/>
              <a:gd name="connsiteY27" fmla="*/ 427191 h 594069"/>
              <a:gd name="connsiteX28" fmla="*/ 946175 w 2088198"/>
              <a:gd name="connsiteY28" fmla="*/ 402477 h 594069"/>
              <a:gd name="connsiteX29" fmla="*/ 747069 w 2088198"/>
              <a:gd name="connsiteY29" fmla="*/ 343653 h 594069"/>
              <a:gd name="connsiteX30" fmla="*/ 776711 w 2088198"/>
              <a:gd name="connsiteY30" fmla="*/ 328337 h 594069"/>
              <a:gd name="connsiteX31" fmla="*/ 963827 w 2088198"/>
              <a:gd name="connsiteY31" fmla="*/ 278910 h 594069"/>
              <a:gd name="connsiteX32" fmla="*/ 1405140 w 2088198"/>
              <a:gd name="connsiteY32" fmla="*/ 247135 h 594069"/>
              <a:gd name="connsiteX33" fmla="*/ 1737007 w 2088198"/>
              <a:gd name="connsiteY33" fmla="*/ 268318 h 594069"/>
              <a:gd name="connsiteX34" fmla="*/ 1977081 w 2088198"/>
              <a:gd name="connsiteY34" fmla="*/ 317745 h 594069"/>
              <a:gd name="connsiteX35" fmla="*/ 2068874 w 2088198"/>
              <a:gd name="connsiteY35" fmla="*/ 423660 h 594069"/>
              <a:gd name="connsiteX36" fmla="*/ 1857044 w 2088198"/>
              <a:gd name="connsiteY36" fmla="*/ 494270 h 594069"/>
              <a:gd name="connsiteX37" fmla="*/ 1369835 w 2088198"/>
              <a:gd name="connsiteY37" fmla="*/ 522514 h 594069"/>
              <a:gd name="connsiteX38" fmla="*/ 903809 w 2088198"/>
              <a:gd name="connsiteY38" fmla="*/ 476618 h 594069"/>
              <a:gd name="connsiteX39" fmla="*/ 751997 w 2088198"/>
              <a:gd name="connsiteY39" fmla="*/ 427191 h 594069"/>
              <a:gd name="connsiteX40" fmla="*/ 953236 w 2088198"/>
              <a:gd name="connsiteY40" fmla="*/ 370703 h 594069"/>
              <a:gd name="connsiteX41" fmla="*/ 1624031 w 2088198"/>
              <a:gd name="connsiteY41" fmla="*/ 388355 h 594069"/>
              <a:gd name="connsiteX42" fmla="*/ 1973551 w 2088198"/>
              <a:gd name="connsiteY42" fmla="*/ 409538 h 594069"/>
              <a:gd name="connsiteX43" fmla="*/ 2082996 w 2088198"/>
              <a:gd name="connsiteY43" fmla="*/ 480148 h 594069"/>
              <a:gd name="connsiteX44" fmla="*/ 2006309 w 2088198"/>
              <a:gd name="connsiteY44" fmla="*/ 536636 h 594069"/>
              <a:gd name="connsiteX45" fmla="*/ 1554323 w 2088198"/>
              <a:gd name="connsiteY45" fmla="*/ 591810 h 594069"/>
              <a:gd name="connsiteX46" fmla="*/ 1186084 w 2088198"/>
              <a:gd name="connsiteY46" fmla="*/ 578837 h 594069"/>
              <a:gd name="connsiteX47" fmla="*/ 886157 w 2088198"/>
              <a:gd name="connsiteY47" fmla="*/ 536636 h 594069"/>
              <a:gd name="connsiteX48" fmla="*/ 476617 w 2088198"/>
              <a:gd name="connsiteY48" fmla="*/ 427191 h 594069"/>
              <a:gd name="connsiteX49" fmla="*/ 0 w 2088198"/>
              <a:gd name="connsiteY49" fmla="*/ 285971 h 594069"/>
              <a:gd name="connsiteX0" fmla="*/ 540167 w 2088198"/>
              <a:gd name="connsiteY0" fmla="*/ 0 h 594069"/>
              <a:gd name="connsiteX1" fmla="*/ 1468689 w 2088198"/>
              <a:gd name="connsiteY1" fmla="*/ 10592 h 594069"/>
              <a:gd name="connsiteX2" fmla="*/ 1920593 w 2088198"/>
              <a:gd name="connsiteY2" fmla="*/ 49427 h 594069"/>
              <a:gd name="connsiteX3" fmla="*/ 2086527 w 2088198"/>
              <a:gd name="connsiteY3" fmla="*/ 116507 h 594069"/>
              <a:gd name="connsiteX4" fmla="*/ 1835861 w 2088198"/>
              <a:gd name="connsiteY4" fmla="*/ 208300 h 594069"/>
              <a:gd name="connsiteX5" fmla="*/ 1405140 w 2088198"/>
              <a:gd name="connsiteY5" fmla="*/ 236544 h 594069"/>
              <a:gd name="connsiteX6" fmla="*/ 776711 w 2088198"/>
              <a:gd name="connsiteY6" fmla="*/ 158873 h 594069"/>
              <a:gd name="connsiteX7" fmla="*/ 896748 w 2088198"/>
              <a:gd name="connsiteY7" fmla="*/ 81202 h 594069"/>
              <a:gd name="connsiteX8" fmla="*/ 1391018 w 2088198"/>
              <a:gd name="connsiteY8" fmla="*/ 56488 h 594069"/>
              <a:gd name="connsiteX9" fmla="*/ 1754660 w 2088198"/>
              <a:gd name="connsiteY9" fmla="*/ 74141 h 594069"/>
              <a:gd name="connsiteX10" fmla="*/ 2044161 w 2088198"/>
              <a:gd name="connsiteY10" fmla="*/ 123568 h 594069"/>
              <a:gd name="connsiteX11" fmla="*/ 2037100 w 2088198"/>
              <a:gd name="connsiteY11" fmla="*/ 208300 h 594069"/>
              <a:gd name="connsiteX12" fmla="*/ 1832331 w 2088198"/>
              <a:gd name="connsiteY12" fmla="*/ 268318 h 594069"/>
              <a:gd name="connsiteX13" fmla="*/ 1451037 w 2088198"/>
              <a:gd name="connsiteY13" fmla="*/ 296562 h 594069"/>
              <a:gd name="connsiteX14" fmla="*/ 917931 w 2088198"/>
              <a:gd name="connsiteY14" fmla="*/ 257727 h 594069"/>
              <a:gd name="connsiteX15" fmla="*/ 751997 w 2088198"/>
              <a:gd name="connsiteY15" fmla="*/ 204769 h 594069"/>
              <a:gd name="connsiteX16" fmla="*/ 1129761 w 2088198"/>
              <a:gd name="connsiteY16" fmla="*/ 137690 h 594069"/>
              <a:gd name="connsiteX17" fmla="*/ 1737007 w 2088198"/>
              <a:gd name="connsiteY17" fmla="*/ 144751 h 594069"/>
              <a:gd name="connsiteX18" fmla="*/ 2082996 w 2088198"/>
              <a:gd name="connsiteY18" fmla="*/ 225952 h 594069"/>
              <a:gd name="connsiteX19" fmla="*/ 1885288 w 2088198"/>
              <a:gd name="connsiteY19" fmla="*/ 321276 h 594069"/>
              <a:gd name="connsiteX20" fmla="*/ 1482811 w 2088198"/>
              <a:gd name="connsiteY20" fmla="*/ 360111 h 594069"/>
              <a:gd name="connsiteX21" fmla="*/ 928522 w 2088198"/>
              <a:gd name="connsiteY21" fmla="*/ 335398 h 594069"/>
              <a:gd name="connsiteX22" fmla="*/ 737875 w 2088198"/>
              <a:gd name="connsiteY22" fmla="*/ 275379 h 594069"/>
              <a:gd name="connsiteX23" fmla="*/ 1023846 w 2088198"/>
              <a:gd name="connsiteY23" fmla="*/ 211830 h 594069"/>
              <a:gd name="connsiteX24" fmla="*/ 1719355 w 2088198"/>
              <a:gd name="connsiteY24" fmla="*/ 204769 h 594069"/>
              <a:gd name="connsiteX25" fmla="*/ 2068874 w 2088198"/>
              <a:gd name="connsiteY25" fmla="*/ 289501 h 594069"/>
              <a:gd name="connsiteX26" fmla="*/ 1938246 w 2088198"/>
              <a:gd name="connsiteY26" fmla="*/ 388355 h 594069"/>
              <a:gd name="connsiteX27" fmla="*/ 1359244 w 2088198"/>
              <a:gd name="connsiteY27" fmla="*/ 427191 h 594069"/>
              <a:gd name="connsiteX28" fmla="*/ 946175 w 2088198"/>
              <a:gd name="connsiteY28" fmla="*/ 402477 h 594069"/>
              <a:gd name="connsiteX29" fmla="*/ 747069 w 2088198"/>
              <a:gd name="connsiteY29" fmla="*/ 343653 h 594069"/>
              <a:gd name="connsiteX30" fmla="*/ 862436 w 2088198"/>
              <a:gd name="connsiteY30" fmla="*/ 298581 h 594069"/>
              <a:gd name="connsiteX31" fmla="*/ 963827 w 2088198"/>
              <a:gd name="connsiteY31" fmla="*/ 278910 h 594069"/>
              <a:gd name="connsiteX32" fmla="*/ 1405140 w 2088198"/>
              <a:gd name="connsiteY32" fmla="*/ 247135 h 594069"/>
              <a:gd name="connsiteX33" fmla="*/ 1737007 w 2088198"/>
              <a:gd name="connsiteY33" fmla="*/ 268318 h 594069"/>
              <a:gd name="connsiteX34" fmla="*/ 1977081 w 2088198"/>
              <a:gd name="connsiteY34" fmla="*/ 317745 h 594069"/>
              <a:gd name="connsiteX35" fmla="*/ 2068874 w 2088198"/>
              <a:gd name="connsiteY35" fmla="*/ 423660 h 594069"/>
              <a:gd name="connsiteX36" fmla="*/ 1857044 w 2088198"/>
              <a:gd name="connsiteY36" fmla="*/ 494270 h 594069"/>
              <a:gd name="connsiteX37" fmla="*/ 1369835 w 2088198"/>
              <a:gd name="connsiteY37" fmla="*/ 522514 h 594069"/>
              <a:gd name="connsiteX38" fmla="*/ 903809 w 2088198"/>
              <a:gd name="connsiteY38" fmla="*/ 476618 h 594069"/>
              <a:gd name="connsiteX39" fmla="*/ 751997 w 2088198"/>
              <a:gd name="connsiteY39" fmla="*/ 427191 h 594069"/>
              <a:gd name="connsiteX40" fmla="*/ 953236 w 2088198"/>
              <a:gd name="connsiteY40" fmla="*/ 370703 h 594069"/>
              <a:gd name="connsiteX41" fmla="*/ 1624031 w 2088198"/>
              <a:gd name="connsiteY41" fmla="*/ 388355 h 594069"/>
              <a:gd name="connsiteX42" fmla="*/ 1973551 w 2088198"/>
              <a:gd name="connsiteY42" fmla="*/ 409538 h 594069"/>
              <a:gd name="connsiteX43" fmla="*/ 2082996 w 2088198"/>
              <a:gd name="connsiteY43" fmla="*/ 480148 h 594069"/>
              <a:gd name="connsiteX44" fmla="*/ 2006309 w 2088198"/>
              <a:gd name="connsiteY44" fmla="*/ 536636 h 594069"/>
              <a:gd name="connsiteX45" fmla="*/ 1554323 w 2088198"/>
              <a:gd name="connsiteY45" fmla="*/ 591810 h 594069"/>
              <a:gd name="connsiteX46" fmla="*/ 1186084 w 2088198"/>
              <a:gd name="connsiteY46" fmla="*/ 578837 h 594069"/>
              <a:gd name="connsiteX47" fmla="*/ 886157 w 2088198"/>
              <a:gd name="connsiteY47" fmla="*/ 536636 h 594069"/>
              <a:gd name="connsiteX48" fmla="*/ 476617 w 2088198"/>
              <a:gd name="connsiteY48" fmla="*/ 427191 h 594069"/>
              <a:gd name="connsiteX49" fmla="*/ 0 w 2088198"/>
              <a:gd name="connsiteY49" fmla="*/ 285971 h 594069"/>
              <a:gd name="connsiteX0" fmla="*/ 540167 w 2088198"/>
              <a:gd name="connsiteY0" fmla="*/ 0 h 594069"/>
              <a:gd name="connsiteX1" fmla="*/ 1468689 w 2088198"/>
              <a:gd name="connsiteY1" fmla="*/ 10592 h 594069"/>
              <a:gd name="connsiteX2" fmla="*/ 1920593 w 2088198"/>
              <a:gd name="connsiteY2" fmla="*/ 49427 h 594069"/>
              <a:gd name="connsiteX3" fmla="*/ 2086527 w 2088198"/>
              <a:gd name="connsiteY3" fmla="*/ 116507 h 594069"/>
              <a:gd name="connsiteX4" fmla="*/ 1835861 w 2088198"/>
              <a:gd name="connsiteY4" fmla="*/ 208300 h 594069"/>
              <a:gd name="connsiteX5" fmla="*/ 1405140 w 2088198"/>
              <a:gd name="connsiteY5" fmla="*/ 236544 h 594069"/>
              <a:gd name="connsiteX6" fmla="*/ 776711 w 2088198"/>
              <a:gd name="connsiteY6" fmla="*/ 158873 h 594069"/>
              <a:gd name="connsiteX7" fmla="*/ 896748 w 2088198"/>
              <a:gd name="connsiteY7" fmla="*/ 81202 h 594069"/>
              <a:gd name="connsiteX8" fmla="*/ 1391018 w 2088198"/>
              <a:gd name="connsiteY8" fmla="*/ 56488 h 594069"/>
              <a:gd name="connsiteX9" fmla="*/ 1754660 w 2088198"/>
              <a:gd name="connsiteY9" fmla="*/ 74141 h 594069"/>
              <a:gd name="connsiteX10" fmla="*/ 2044161 w 2088198"/>
              <a:gd name="connsiteY10" fmla="*/ 123568 h 594069"/>
              <a:gd name="connsiteX11" fmla="*/ 2037100 w 2088198"/>
              <a:gd name="connsiteY11" fmla="*/ 208300 h 594069"/>
              <a:gd name="connsiteX12" fmla="*/ 1832331 w 2088198"/>
              <a:gd name="connsiteY12" fmla="*/ 268318 h 594069"/>
              <a:gd name="connsiteX13" fmla="*/ 1451037 w 2088198"/>
              <a:gd name="connsiteY13" fmla="*/ 296562 h 594069"/>
              <a:gd name="connsiteX14" fmla="*/ 917931 w 2088198"/>
              <a:gd name="connsiteY14" fmla="*/ 257727 h 594069"/>
              <a:gd name="connsiteX15" fmla="*/ 751997 w 2088198"/>
              <a:gd name="connsiteY15" fmla="*/ 204769 h 594069"/>
              <a:gd name="connsiteX16" fmla="*/ 1129761 w 2088198"/>
              <a:gd name="connsiteY16" fmla="*/ 137690 h 594069"/>
              <a:gd name="connsiteX17" fmla="*/ 1737007 w 2088198"/>
              <a:gd name="connsiteY17" fmla="*/ 144751 h 594069"/>
              <a:gd name="connsiteX18" fmla="*/ 2082996 w 2088198"/>
              <a:gd name="connsiteY18" fmla="*/ 225952 h 594069"/>
              <a:gd name="connsiteX19" fmla="*/ 1885288 w 2088198"/>
              <a:gd name="connsiteY19" fmla="*/ 321276 h 594069"/>
              <a:gd name="connsiteX20" fmla="*/ 1482811 w 2088198"/>
              <a:gd name="connsiteY20" fmla="*/ 360111 h 594069"/>
              <a:gd name="connsiteX21" fmla="*/ 928522 w 2088198"/>
              <a:gd name="connsiteY21" fmla="*/ 335398 h 594069"/>
              <a:gd name="connsiteX22" fmla="*/ 737875 w 2088198"/>
              <a:gd name="connsiteY22" fmla="*/ 275379 h 594069"/>
              <a:gd name="connsiteX23" fmla="*/ 1023846 w 2088198"/>
              <a:gd name="connsiteY23" fmla="*/ 211830 h 594069"/>
              <a:gd name="connsiteX24" fmla="*/ 1719355 w 2088198"/>
              <a:gd name="connsiteY24" fmla="*/ 204769 h 594069"/>
              <a:gd name="connsiteX25" fmla="*/ 2068874 w 2088198"/>
              <a:gd name="connsiteY25" fmla="*/ 289501 h 594069"/>
              <a:gd name="connsiteX26" fmla="*/ 1938246 w 2088198"/>
              <a:gd name="connsiteY26" fmla="*/ 388355 h 594069"/>
              <a:gd name="connsiteX27" fmla="*/ 1359244 w 2088198"/>
              <a:gd name="connsiteY27" fmla="*/ 427191 h 594069"/>
              <a:gd name="connsiteX28" fmla="*/ 946175 w 2088198"/>
              <a:gd name="connsiteY28" fmla="*/ 402477 h 594069"/>
              <a:gd name="connsiteX29" fmla="*/ 747069 w 2088198"/>
              <a:gd name="connsiteY29" fmla="*/ 343653 h 594069"/>
              <a:gd name="connsiteX30" fmla="*/ 862436 w 2088198"/>
              <a:gd name="connsiteY30" fmla="*/ 298581 h 594069"/>
              <a:gd name="connsiteX31" fmla="*/ 963827 w 2088198"/>
              <a:gd name="connsiteY31" fmla="*/ 278910 h 594069"/>
              <a:gd name="connsiteX32" fmla="*/ 1405140 w 2088198"/>
              <a:gd name="connsiteY32" fmla="*/ 247135 h 594069"/>
              <a:gd name="connsiteX33" fmla="*/ 1737007 w 2088198"/>
              <a:gd name="connsiteY33" fmla="*/ 268318 h 594069"/>
              <a:gd name="connsiteX34" fmla="*/ 1977081 w 2088198"/>
              <a:gd name="connsiteY34" fmla="*/ 317745 h 594069"/>
              <a:gd name="connsiteX35" fmla="*/ 2068874 w 2088198"/>
              <a:gd name="connsiteY35" fmla="*/ 423660 h 594069"/>
              <a:gd name="connsiteX36" fmla="*/ 1857044 w 2088198"/>
              <a:gd name="connsiteY36" fmla="*/ 494270 h 594069"/>
              <a:gd name="connsiteX37" fmla="*/ 1369835 w 2088198"/>
              <a:gd name="connsiteY37" fmla="*/ 522514 h 594069"/>
              <a:gd name="connsiteX38" fmla="*/ 903809 w 2088198"/>
              <a:gd name="connsiteY38" fmla="*/ 476618 h 594069"/>
              <a:gd name="connsiteX39" fmla="*/ 751997 w 2088198"/>
              <a:gd name="connsiteY39" fmla="*/ 427191 h 594069"/>
              <a:gd name="connsiteX40" fmla="*/ 953236 w 2088198"/>
              <a:gd name="connsiteY40" fmla="*/ 370703 h 594069"/>
              <a:gd name="connsiteX41" fmla="*/ 1624031 w 2088198"/>
              <a:gd name="connsiteY41" fmla="*/ 388355 h 594069"/>
              <a:gd name="connsiteX42" fmla="*/ 1973551 w 2088198"/>
              <a:gd name="connsiteY42" fmla="*/ 409538 h 594069"/>
              <a:gd name="connsiteX43" fmla="*/ 2082996 w 2088198"/>
              <a:gd name="connsiteY43" fmla="*/ 480148 h 594069"/>
              <a:gd name="connsiteX44" fmla="*/ 2006309 w 2088198"/>
              <a:gd name="connsiteY44" fmla="*/ 536636 h 594069"/>
              <a:gd name="connsiteX45" fmla="*/ 1554323 w 2088198"/>
              <a:gd name="connsiteY45" fmla="*/ 591810 h 594069"/>
              <a:gd name="connsiteX46" fmla="*/ 1186084 w 2088198"/>
              <a:gd name="connsiteY46" fmla="*/ 578837 h 594069"/>
              <a:gd name="connsiteX47" fmla="*/ 886157 w 2088198"/>
              <a:gd name="connsiteY47" fmla="*/ 536636 h 594069"/>
              <a:gd name="connsiteX48" fmla="*/ 476617 w 2088198"/>
              <a:gd name="connsiteY48" fmla="*/ 427191 h 594069"/>
              <a:gd name="connsiteX49" fmla="*/ 0 w 2088198"/>
              <a:gd name="connsiteY49" fmla="*/ 285971 h 594069"/>
              <a:gd name="connsiteX0" fmla="*/ 540167 w 2088198"/>
              <a:gd name="connsiteY0" fmla="*/ 0 h 594069"/>
              <a:gd name="connsiteX1" fmla="*/ 1468689 w 2088198"/>
              <a:gd name="connsiteY1" fmla="*/ 10592 h 594069"/>
              <a:gd name="connsiteX2" fmla="*/ 1920593 w 2088198"/>
              <a:gd name="connsiteY2" fmla="*/ 49427 h 594069"/>
              <a:gd name="connsiteX3" fmla="*/ 2086527 w 2088198"/>
              <a:gd name="connsiteY3" fmla="*/ 116507 h 594069"/>
              <a:gd name="connsiteX4" fmla="*/ 1835861 w 2088198"/>
              <a:gd name="connsiteY4" fmla="*/ 208300 h 594069"/>
              <a:gd name="connsiteX5" fmla="*/ 1405140 w 2088198"/>
              <a:gd name="connsiteY5" fmla="*/ 236544 h 594069"/>
              <a:gd name="connsiteX6" fmla="*/ 776711 w 2088198"/>
              <a:gd name="connsiteY6" fmla="*/ 158873 h 594069"/>
              <a:gd name="connsiteX7" fmla="*/ 896748 w 2088198"/>
              <a:gd name="connsiteY7" fmla="*/ 81202 h 594069"/>
              <a:gd name="connsiteX8" fmla="*/ 1391018 w 2088198"/>
              <a:gd name="connsiteY8" fmla="*/ 56488 h 594069"/>
              <a:gd name="connsiteX9" fmla="*/ 1754660 w 2088198"/>
              <a:gd name="connsiteY9" fmla="*/ 74141 h 594069"/>
              <a:gd name="connsiteX10" fmla="*/ 2044161 w 2088198"/>
              <a:gd name="connsiteY10" fmla="*/ 123568 h 594069"/>
              <a:gd name="connsiteX11" fmla="*/ 2037100 w 2088198"/>
              <a:gd name="connsiteY11" fmla="*/ 208300 h 594069"/>
              <a:gd name="connsiteX12" fmla="*/ 1832331 w 2088198"/>
              <a:gd name="connsiteY12" fmla="*/ 268318 h 594069"/>
              <a:gd name="connsiteX13" fmla="*/ 1451037 w 2088198"/>
              <a:gd name="connsiteY13" fmla="*/ 296562 h 594069"/>
              <a:gd name="connsiteX14" fmla="*/ 917931 w 2088198"/>
              <a:gd name="connsiteY14" fmla="*/ 257727 h 594069"/>
              <a:gd name="connsiteX15" fmla="*/ 751997 w 2088198"/>
              <a:gd name="connsiteY15" fmla="*/ 204769 h 594069"/>
              <a:gd name="connsiteX16" fmla="*/ 1129761 w 2088198"/>
              <a:gd name="connsiteY16" fmla="*/ 137690 h 594069"/>
              <a:gd name="connsiteX17" fmla="*/ 1737007 w 2088198"/>
              <a:gd name="connsiteY17" fmla="*/ 144751 h 594069"/>
              <a:gd name="connsiteX18" fmla="*/ 2082996 w 2088198"/>
              <a:gd name="connsiteY18" fmla="*/ 225952 h 594069"/>
              <a:gd name="connsiteX19" fmla="*/ 1885288 w 2088198"/>
              <a:gd name="connsiteY19" fmla="*/ 321276 h 594069"/>
              <a:gd name="connsiteX20" fmla="*/ 1482811 w 2088198"/>
              <a:gd name="connsiteY20" fmla="*/ 360111 h 594069"/>
              <a:gd name="connsiteX21" fmla="*/ 928522 w 2088198"/>
              <a:gd name="connsiteY21" fmla="*/ 335398 h 594069"/>
              <a:gd name="connsiteX22" fmla="*/ 737875 w 2088198"/>
              <a:gd name="connsiteY22" fmla="*/ 275379 h 594069"/>
              <a:gd name="connsiteX23" fmla="*/ 1023846 w 2088198"/>
              <a:gd name="connsiteY23" fmla="*/ 211830 h 594069"/>
              <a:gd name="connsiteX24" fmla="*/ 1719355 w 2088198"/>
              <a:gd name="connsiteY24" fmla="*/ 204769 h 594069"/>
              <a:gd name="connsiteX25" fmla="*/ 2068874 w 2088198"/>
              <a:gd name="connsiteY25" fmla="*/ 289501 h 594069"/>
              <a:gd name="connsiteX26" fmla="*/ 1938246 w 2088198"/>
              <a:gd name="connsiteY26" fmla="*/ 388355 h 594069"/>
              <a:gd name="connsiteX27" fmla="*/ 1359244 w 2088198"/>
              <a:gd name="connsiteY27" fmla="*/ 427191 h 594069"/>
              <a:gd name="connsiteX28" fmla="*/ 946175 w 2088198"/>
              <a:gd name="connsiteY28" fmla="*/ 402477 h 594069"/>
              <a:gd name="connsiteX29" fmla="*/ 747069 w 2088198"/>
              <a:gd name="connsiteY29" fmla="*/ 343653 h 594069"/>
              <a:gd name="connsiteX30" fmla="*/ 852911 w 2088198"/>
              <a:gd name="connsiteY30" fmla="*/ 298581 h 594069"/>
              <a:gd name="connsiteX31" fmla="*/ 963827 w 2088198"/>
              <a:gd name="connsiteY31" fmla="*/ 278910 h 594069"/>
              <a:gd name="connsiteX32" fmla="*/ 1405140 w 2088198"/>
              <a:gd name="connsiteY32" fmla="*/ 247135 h 594069"/>
              <a:gd name="connsiteX33" fmla="*/ 1737007 w 2088198"/>
              <a:gd name="connsiteY33" fmla="*/ 268318 h 594069"/>
              <a:gd name="connsiteX34" fmla="*/ 1977081 w 2088198"/>
              <a:gd name="connsiteY34" fmla="*/ 317745 h 594069"/>
              <a:gd name="connsiteX35" fmla="*/ 2068874 w 2088198"/>
              <a:gd name="connsiteY35" fmla="*/ 423660 h 594069"/>
              <a:gd name="connsiteX36" fmla="*/ 1857044 w 2088198"/>
              <a:gd name="connsiteY36" fmla="*/ 494270 h 594069"/>
              <a:gd name="connsiteX37" fmla="*/ 1369835 w 2088198"/>
              <a:gd name="connsiteY37" fmla="*/ 522514 h 594069"/>
              <a:gd name="connsiteX38" fmla="*/ 903809 w 2088198"/>
              <a:gd name="connsiteY38" fmla="*/ 476618 h 594069"/>
              <a:gd name="connsiteX39" fmla="*/ 751997 w 2088198"/>
              <a:gd name="connsiteY39" fmla="*/ 427191 h 594069"/>
              <a:gd name="connsiteX40" fmla="*/ 953236 w 2088198"/>
              <a:gd name="connsiteY40" fmla="*/ 370703 h 594069"/>
              <a:gd name="connsiteX41" fmla="*/ 1624031 w 2088198"/>
              <a:gd name="connsiteY41" fmla="*/ 388355 h 594069"/>
              <a:gd name="connsiteX42" fmla="*/ 1973551 w 2088198"/>
              <a:gd name="connsiteY42" fmla="*/ 409538 h 594069"/>
              <a:gd name="connsiteX43" fmla="*/ 2082996 w 2088198"/>
              <a:gd name="connsiteY43" fmla="*/ 480148 h 594069"/>
              <a:gd name="connsiteX44" fmla="*/ 2006309 w 2088198"/>
              <a:gd name="connsiteY44" fmla="*/ 536636 h 594069"/>
              <a:gd name="connsiteX45" fmla="*/ 1554323 w 2088198"/>
              <a:gd name="connsiteY45" fmla="*/ 591810 h 594069"/>
              <a:gd name="connsiteX46" fmla="*/ 1186084 w 2088198"/>
              <a:gd name="connsiteY46" fmla="*/ 578837 h 594069"/>
              <a:gd name="connsiteX47" fmla="*/ 886157 w 2088198"/>
              <a:gd name="connsiteY47" fmla="*/ 536636 h 594069"/>
              <a:gd name="connsiteX48" fmla="*/ 476617 w 2088198"/>
              <a:gd name="connsiteY48" fmla="*/ 427191 h 594069"/>
              <a:gd name="connsiteX49" fmla="*/ 0 w 2088198"/>
              <a:gd name="connsiteY49" fmla="*/ 285971 h 594069"/>
              <a:gd name="connsiteX0" fmla="*/ 540167 w 2088198"/>
              <a:gd name="connsiteY0" fmla="*/ 0 h 594069"/>
              <a:gd name="connsiteX1" fmla="*/ 1468689 w 2088198"/>
              <a:gd name="connsiteY1" fmla="*/ 10592 h 594069"/>
              <a:gd name="connsiteX2" fmla="*/ 1920593 w 2088198"/>
              <a:gd name="connsiteY2" fmla="*/ 49427 h 594069"/>
              <a:gd name="connsiteX3" fmla="*/ 2086527 w 2088198"/>
              <a:gd name="connsiteY3" fmla="*/ 116507 h 594069"/>
              <a:gd name="connsiteX4" fmla="*/ 1835861 w 2088198"/>
              <a:gd name="connsiteY4" fmla="*/ 208300 h 594069"/>
              <a:gd name="connsiteX5" fmla="*/ 1405140 w 2088198"/>
              <a:gd name="connsiteY5" fmla="*/ 236544 h 594069"/>
              <a:gd name="connsiteX6" fmla="*/ 776711 w 2088198"/>
              <a:gd name="connsiteY6" fmla="*/ 158873 h 594069"/>
              <a:gd name="connsiteX7" fmla="*/ 896748 w 2088198"/>
              <a:gd name="connsiteY7" fmla="*/ 81202 h 594069"/>
              <a:gd name="connsiteX8" fmla="*/ 1391018 w 2088198"/>
              <a:gd name="connsiteY8" fmla="*/ 56488 h 594069"/>
              <a:gd name="connsiteX9" fmla="*/ 1754660 w 2088198"/>
              <a:gd name="connsiteY9" fmla="*/ 74141 h 594069"/>
              <a:gd name="connsiteX10" fmla="*/ 2044161 w 2088198"/>
              <a:gd name="connsiteY10" fmla="*/ 123568 h 594069"/>
              <a:gd name="connsiteX11" fmla="*/ 2037100 w 2088198"/>
              <a:gd name="connsiteY11" fmla="*/ 208300 h 594069"/>
              <a:gd name="connsiteX12" fmla="*/ 1832331 w 2088198"/>
              <a:gd name="connsiteY12" fmla="*/ 268318 h 594069"/>
              <a:gd name="connsiteX13" fmla="*/ 1451037 w 2088198"/>
              <a:gd name="connsiteY13" fmla="*/ 296562 h 594069"/>
              <a:gd name="connsiteX14" fmla="*/ 917931 w 2088198"/>
              <a:gd name="connsiteY14" fmla="*/ 257727 h 594069"/>
              <a:gd name="connsiteX15" fmla="*/ 751997 w 2088198"/>
              <a:gd name="connsiteY15" fmla="*/ 204769 h 594069"/>
              <a:gd name="connsiteX16" fmla="*/ 1129761 w 2088198"/>
              <a:gd name="connsiteY16" fmla="*/ 137690 h 594069"/>
              <a:gd name="connsiteX17" fmla="*/ 1737007 w 2088198"/>
              <a:gd name="connsiteY17" fmla="*/ 144751 h 594069"/>
              <a:gd name="connsiteX18" fmla="*/ 2082996 w 2088198"/>
              <a:gd name="connsiteY18" fmla="*/ 225952 h 594069"/>
              <a:gd name="connsiteX19" fmla="*/ 1885288 w 2088198"/>
              <a:gd name="connsiteY19" fmla="*/ 321276 h 594069"/>
              <a:gd name="connsiteX20" fmla="*/ 1482811 w 2088198"/>
              <a:gd name="connsiteY20" fmla="*/ 360111 h 594069"/>
              <a:gd name="connsiteX21" fmla="*/ 928522 w 2088198"/>
              <a:gd name="connsiteY21" fmla="*/ 335398 h 594069"/>
              <a:gd name="connsiteX22" fmla="*/ 737875 w 2088198"/>
              <a:gd name="connsiteY22" fmla="*/ 275379 h 594069"/>
              <a:gd name="connsiteX23" fmla="*/ 1023846 w 2088198"/>
              <a:gd name="connsiteY23" fmla="*/ 211830 h 594069"/>
              <a:gd name="connsiteX24" fmla="*/ 1719355 w 2088198"/>
              <a:gd name="connsiteY24" fmla="*/ 204769 h 594069"/>
              <a:gd name="connsiteX25" fmla="*/ 2068874 w 2088198"/>
              <a:gd name="connsiteY25" fmla="*/ 289501 h 594069"/>
              <a:gd name="connsiteX26" fmla="*/ 1938246 w 2088198"/>
              <a:gd name="connsiteY26" fmla="*/ 388355 h 594069"/>
              <a:gd name="connsiteX27" fmla="*/ 1359244 w 2088198"/>
              <a:gd name="connsiteY27" fmla="*/ 427191 h 594069"/>
              <a:gd name="connsiteX28" fmla="*/ 946175 w 2088198"/>
              <a:gd name="connsiteY28" fmla="*/ 402477 h 594069"/>
              <a:gd name="connsiteX29" fmla="*/ 747069 w 2088198"/>
              <a:gd name="connsiteY29" fmla="*/ 343653 h 594069"/>
              <a:gd name="connsiteX30" fmla="*/ 852911 w 2088198"/>
              <a:gd name="connsiteY30" fmla="*/ 298581 h 594069"/>
              <a:gd name="connsiteX31" fmla="*/ 973352 w 2088198"/>
              <a:gd name="connsiteY31" fmla="*/ 280476 h 594069"/>
              <a:gd name="connsiteX32" fmla="*/ 1405140 w 2088198"/>
              <a:gd name="connsiteY32" fmla="*/ 247135 h 594069"/>
              <a:gd name="connsiteX33" fmla="*/ 1737007 w 2088198"/>
              <a:gd name="connsiteY33" fmla="*/ 268318 h 594069"/>
              <a:gd name="connsiteX34" fmla="*/ 1977081 w 2088198"/>
              <a:gd name="connsiteY34" fmla="*/ 317745 h 594069"/>
              <a:gd name="connsiteX35" fmla="*/ 2068874 w 2088198"/>
              <a:gd name="connsiteY35" fmla="*/ 423660 h 594069"/>
              <a:gd name="connsiteX36" fmla="*/ 1857044 w 2088198"/>
              <a:gd name="connsiteY36" fmla="*/ 494270 h 594069"/>
              <a:gd name="connsiteX37" fmla="*/ 1369835 w 2088198"/>
              <a:gd name="connsiteY37" fmla="*/ 522514 h 594069"/>
              <a:gd name="connsiteX38" fmla="*/ 903809 w 2088198"/>
              <a:gd name="connsiteY38" fmla="*/ 476618 h 594069"/>
              <a:gd name="connsiteX39" fmla="*/ 751997 w 2088198"/>
              <a:gd name="connsiteY39" fmla="*/ 427191 h 594069"/>
              <a:gd name="connsiteX40" fmla="*/ 953236 w 2088198"/>
              <a:gd name="connsiteY40" fmla="*/ 370703 h 594069"/>
              <a:gd name="connsiteX41" fmla="*/ 1624031 w 2088198"/>
              <a:gd name="connsiteY41" fmla="*/ 388355 h 594069"/>
              <a:gd name="connsiteX42" fmla="*/ 1973551 w 2088198"/>
              <a:gd name="connsiteY42" fmla="*/ 409538 h 594069"/>
              <a:gd name="connsiteX43" fmla="*/ 2082996 w 2088198"/>
              <a:gd name="connsiteY43" fmla="*/ 480148 h 594069"/>
              <a:gd name="connsiteX44" fmla="*/ 2006309 w 2088198"/>
              <a:gd name="connsiteY44" fmla="*/ 536636 h 594069"/>
              <a:gd name="connsiteX45" fmla="*/ 1554323 w 2088198"/>
              <a:gd name="connsiteY45" fmla="*/ 591810 h 594069"/>
              <a:gd name="connsiteX46" fmla="*/ 1186084 w 2088198"/>
              <a:gd name="connsiteY46" fmla="*/ 578837 h 594069"/>
              <a:gd name="connsiteX47" fmla="*/ 886157 w 2088198"/>
              <a:gd name="connsiteY47" fmla="*/ 536636 h 594069"/>
              <a:gd name="connsiteX48" fmla="*/ 476617 w 2088198"/>
              <a:gd name="connsiteY48" fmla="*/ 427191 h 594069"/>
              <a:gd name="connsiteX49" fmla="*/ 0 w 2088198"/>
              <a:gd name="connsiteY49" fmla="*/ 285971 h 594069"/>
              <a:gd name="connsiteX0" fmla="*/ 540167 w 2088198"/>
              <a:gd name="connsiteY0" fmla="*/ 0 h 594069"/>
              <a:gd name="connsiteX1" fmla="*/ 1468689 w 2088198"/>
              <a:gd name="connsiteY1" fmla="*/ 10592 h 594069"/>
              <a:gd name="connsiteX2" fmla="*/ 1920593 w 2088198"/>
              <a:gd name="connsiteY2" fmla="*/ 49427 h 594069"/>
              <a:gd name="connsiteX3" fmla="*/ 2086527 w 2088198"/>
              <a:gd name="connsiteY3" fmla="*/ 116507 h 594069"/>
              <a:gd name="connsiteX4" fmla="*/ 1835861 w 2088198"/>
              <a:gd name="connsiteY4" fmla="*/ 208300 h 594069"/>
              <a:gd name="connsiteX5" fmla="*/ 1405140 w 2088198"/>
              <a:gd name="connsiteY5" fmla="*/ 236544 h 594069"/>
              <a:gd name="connsiteX6" fmla="*/ 776711 w 2088198"/>
              <a:gd name="connsiteY6" fmla="*/ 158873 h 594069"/>
              <a:gd name="connsiteX7" fmla="*/ 896748 w 2088198"/>
              <a:gd name="connsiteY7" fmla="*/ 81202 h 594069"/>
              <a:gd name="connsiteX8" fmla="*/ 1391018 w 2088198"/>
              <a:gd name="connsiteY8" fmla="*/ 56488 h 594069"/>
              <a:gd name="connsiteX9" fmla="*/ 1754660 w 2088198"/>
              <a:gd name="connsiteY9" fmla="*/ 74141 h 594069"/>
              <a:gd name="connsiteX10" fmla="*/ 2044161 w 2088198"/>
              <a:gd name="connsiteY10" fmla="*/ 123568 h 594069"/>
              <a:gd name="connsiteX11" fmla="*/ 2037100 w 2088198"/>
              <a:gd name="connsiteY11" fmla="*/ 208300 h 594069"/>
              <a:gd name="connsiteX12" fmla="*/ 1832331 w 2088198"/>
              <a:gd name="connsiteY12" fmla="*/ 268318 h 594069"/>
              <a:gd name="connsiteX13" fmla="*/ 1451037 w 2088198"/>
              <a:gd name="connsiteY13" fmla="*/ 296562 h 594069"/>
              <a:gd name="connsiteX14" fmla="*/ 917931 w 2088198"/>
              <a:gd name="connsiteY14" fmla="*/ 257727 h 594069"/>
              <a:gd name="connsiteX15" fmla="*/ 751997 w 2088198"/>
              <a:gd name="connsiteY15" fmla="*/ 204769 h 594069"/>
              <a:gd name="connsiteX16" fmla="*/ 1129761 w 2088198"/>
              <a:gd name="connsiteY16" fmla="*/ 137690 h 594069"/>
              <a:gd name="connsiteX17" fmla="*/ 1737007 w 2088198"/>
              <a:gd name="connsiteY17" fmla="*/ 144751 h 594069"/>
              <a:gd name="connsiteX18" fmla="*/ 2082996 w 2088198"/>
              <a:gd name="connsiteY18" fmla="*/ 225952 h 594069"/>
              <a:gd name="connsiteX19" fmla="*/ 1885288 w 2088198"/>
              <a:gd name="connsiteY19" fmla="*/ 321276 h 594069"/>
              <a:gd name="connsiteX20" fmla="*/ 1482811 w 2088198"/>
              <a:gd name="connsiteY20" fmla="*/ 360111 h 594069"/>
              <a:gd name="connsiteX21" fmla="*/ 928522 w 2088198"/>
              <a:gd name="connsiteY21" fmla="*/ 335398 h 594069"/>
              <a:gd name="connsiteX22" fmla="*/ 737875 w 2088198"/>
              <a:gd name="connsiteY22" fmla="*/ 275379 h 594069"/>
              <a:gd name="connsiteX23" fmla="*/ 1023846 w 2088198"/>
              <a:gd name="connsiteY23" fmla="*/ 211830 h 594069"/>
              <a:gd name="connsiteX24" fmla="*/ 1719355 w 2088198"/>
              <a:gd name="connsiteY24" fmla="*/ 204769 h 594069"/>
              <a:gd name="connsiteX25" fmla="*/ 2068874 w 2088198"/>
              <a:gd name="connsiteY25" fmla="*/ 289501 h 594069"/>
              <a:gd name="connsiteX26" fmla="*/ 1938246 w 2088198"/>
              <a:gd name="connsiteY26" fmla="*/ 388355 h 594069"/>
              <a:gd name="connsiteX27" fmla="*/ 1359244 w 2088198"/>
              <a:gd name="connsiteY27" fmla="*/ 427191 h 594069"/>
              <a:gd name="connsiteX28" fmla="*/ 946175 w 2088198"/>
              <a:gd name="connsiteY28" fmla="*/ 402477 h 594069"/>
              <a:gd name="connsiteX29" fmla="*/ 747069 w 2088198"/>
              <a:gd name="connsiteY29" fmla="*/ 343653 h 594069"/>
              <a:gd name="connsiteX30" fmla="*/ 852911 w 2088198"/>
              <a:gd name="connsiteY30" fmla="*/ 298581 h 594069"/>
              <a:gd name="connsiteX31" fmla="*/ 973352 w 2088198"/>
              <a:gd name="connsiteY31" fmla="*/ 280476 h 594069"/>
              <a:gd name="connsiteX32" fmla="*/ 1405140 w 2088198"/>
              <a:gd name="connsiteY32" fmla="*/ 247135 h 594069"/>
              <a:gd name="connsiteX33" fmla="*/ 1737007 w 2088198"/>
              <a:gd name="connsiteY33" fmla="*/ 268318 h 594069"/>
              <a:gd name="connsiteX34" fmla="*/ 1977081 w 2088198"/>
              <a:gd name="connsiteY34" fmla="*/ 317745 h 594069"/>
              <a:gd name="connsiteX35" fmla="*/ 2068874 w 2088198"/>
              <a:gd name="connsiteY35" fmla="*/ 423660 h 594069"/>
              <a:gd name="connsiteX36" fmla="*/ 1857044 w 2088198"/>
              <a:gd name="connsiteY36" fmla="*/ 494270 h 594069"/>
              <a:gd name="connsiteX37" fmla="*/ 1369835 w 2088198"/>
              <a:gd name="connsiteY37" fmla="*/ 522514 h 594069"/>
              <a:gd name="connsiteX38" fmla="*/ 903809 w 2088198"/>
              <a:gd name="connsiteY38" fmla="*/ 476618 h 594069"/>
              <a:gd name="connsiteX39" fmla="*/ 751997 w 2088198"/>
              <a:gd name="connsiteY39" fmla="*/ 427191 h 594069"/>
              <a:gd name="connsiteX40" fmla="*/ 953236 w 2088198"/>
              <a:gd name="connsiteY40" fmla="*/ 370703 h 594069"/>
              <a:gd name="connsiteX41" fmla="*/ 1624031 w 2088198"/>
              <a:gd name="connsiteY41" fmla="*/ 388355 h 594069"/>
              <a:gd name="connsiteX42" fmla="*/ 1973551 w 2088198"/>
              <a:gd name="connsiteY42" fmla="*/ 409538 h 594069"/>
              <a:gd name="connsiteX43" fmla="*/ 2082996 w 2088198"/>
              <a:gd name="connsiteY43" fmla="*/ 480148 h 594069"/>
              <a:gd name="connsiteX44" fmla="*/ 2006309 w 2088198"/>
              <a:gd name="connsiteY44" fmla="*/ 536636 h 594069"/>
              <a:gd name="connsiteX45" fmla="*/ 1554323 w 2088198"/>
              <a:gd name="connsiteY45" fmla="*/ 591810 h 594069"/>
              <a:gd name="connsiteX46" fmla="*/ 1186084 w 2088198"/>
              <a:gd name="connsiteY46" fmla="*/ 578837 h 594069"/>
              <a:gd name="connsiteX47" fmla="*/ 886157 w 2088198"/>
              <a:gd name="connsiteY47" fmla="*/ 536636 h 594069"/>
              <a:gd name="connsiteX48" fmla="*/ 476617 w 2088198"/>
              <a:gd name="connsiteY48" fmla="*/ 427191 h 594069"/>
              <a:gd name="connsiteX49" fmla="*/ 0 w 2088198"/>
              <a:gd name="connsiteY49" fmla="*/ 285971 h 594069"/>
              <a:gd name="connsiteX0" fmla="*/ 540167 w 2088198"/>
              <a:gd name="connsiteY0" fmla="*/ 0 h 594069"/>
              <a:gd name="connsiteX1" fmla="*/ 1468689 w 2088198"/>
              <a:gd name="connsiteY1" fmla="*/ 10592 h 594069"/>
              <a:gd name="connsiteX2" fmla="*/ 1920593 w 2088198"/>
              <a:gd name="connsiteY2" fmla="*/ 49427 h 594069"/>
              <a:gd name="connsiteX3" fmla="*/ 2086527 w 2088198"/>
              <a:gd name="connsiteY3" fmla="*/ 116507 h 594069"/>
              <a:gd name="connsiteX4" fmla="*/ 1835861 w 2088198"/>
              <a:gd name="connsiteY4" fmla="*/ 208300 h 594069"/>
              <a:gd name="connsiteX5" fmla="*/ 1405140 w 2088198"/>
              <a:gd name="connsiteY5" fmla="*/ 236544 h 594069"/>
              <a:gd name="connsiteX6" fmla="*/ 776711 w 2088198"/>
              <a:gd name="connsiteY6" fmla="*/ 158873 h 594069"/>
              <a:gd name="connsiteX7" fmla="*/ 896748 w 2088198"/>
              <a:gd name="connsiteY7" fmla="*/ 81202 h 594069"/>
              <a:gd name="connsiteX8" fmla="*/ 1391018 w 2088198"/>
              <a:gd name="connsiteY8" fmla="*/ 56488 h 594069"/>
              <a:gd name="connsiteX9" fmla="*/ 1754660 w 2088198"/>
              <a:gd name="connsiteY9" fmla="*/ 74141 h 594069"/>
              <a:gd name="connsiteX10" fmla="*/ 2044161 w 2088198"/>
              <a:gd name="connsiteY10" fmla="*/ 123568 h 594069"/>
              <a:gd name="connsiteX11" fmla="*/ 2037100 w 2088198"/>
              <a:gd name="connsiteY11" fmla="*/ 208300 h 594069"/>
              <a:gd name="connsiteX12" fmla="*/ 1832331 w 2088198"/>
              <a:gd name="connsiteY12" fmla="*/ 268318 h 594069"/>
              <a:gd name="connsiteX13" fmla="*/ 1451037 w 2088198"/>
              <a:gd name="connsiteY13" fmla="*/ 296562 h 594069"/>
              <a:gd name="connsiteX14" fmla="*/ 917931 w 2088198"/>
              <a:gd name="connsiteY14" fmla="*/ 257727 h 594069"/>
              <a:gd name="connsiteX15" fmla="*/ 751997 w 2088198"/>
              <a:gd name="connsiteY15" fmla="*/ 204769 h 594069"/>
              <a:gd name="connsiteX16" fmla="*/ 1129761 w 2088198"/>
              <a:gd name="connsiteY16" fmla="*/ 137690 h 594069"/>
              <a:gd name="connsiteX17" fmla="*/ 1737007 w 2088198"/>
              <a:gd name="connsiteY17" fmla="*/ 144751 h 594069"/>
              <a:gd name="connsiteX18" fmla="*/ 2082996 w 2088198"/>
              <a:gd name="connsiteY18" fmla="*/ 225952 h 594069"/>
              <a:gd name="connsiteX19" fmla="*/ 1885288 w 2088198"/>
              <a:gd name="connsiteY19" fmla="*/ 321276 h 594069"/>
              <a:gd name="connsiteX20" fmla="*/ 1482811 w 2088198"/>
              <a:gd name="connsiteY20" fmla="*/ 360111 h 594069"/>
              <a:gd name="connsiteX21" fmla="*/ 928522 w 2088198"/>
              <a:gd name="connsiteY21" fmla="*/ 335398 h 594069"/>
              <a:gd name="connsiteX22" fmla="*/ 737875 w 2088198"/>
              <a:gd name="connsiteY22" fmla="*/ 275379 h 594069"/>
              <a:gd name="connsiteX23" fmla="*/ 1023846 w 2088198"/>
              <a:gd name="connsiteY23" fmla="*/ 211830 h 594069"/>
              <a:gd name="connsiteX24" fmla="*/ 1719355 w 2088198"/>
              <a:gd name="connsiteY24" fmla="*/ 204769 h 594069"/>
              <a:gd name="connsiteX25" fmla="*/ 2068874 w 2088198"/>
              <a:gd name="connsiteY25" fmla="*/ 289501 h 594069"/>
              <a:gd name="connsiteX26" fmla="*/ 1938246 w 2088198"/>
              <a:gd name="connsiteY26" fmla="*/ 388355 h 594069"/>
              <a:gd name="connsiteX27" fmla="*/ 1359244 w 2088198"/>
              <a:gd name="connsiteY27" fmla="*/ 427191 h 594069"/>
              <a:gd name="connsiteX28" fmla="*/ 946175 w 2088198"/>
              <a:gd name="connsiteY28" fmla="*/ 402477 h 594069"/>
              <a:gd name="connsiteX29" fmla="*/ 747069 w 2088198"/>
              <a:gd name="connsiteY29" fmla="*/ 343653 h 594069"/>
              <a:gd name="connsiteX30" fmla="*/ 852911 w 2088198"/>
              <a:gd name="connsiteY30" fmla="*/ 298581 h 594069"/>
              <a:gd name="connsiteX31" fmla="*/ 999546 w 2088198"/>
              <a:gd name="connsiteY31" fmla="*/ 272646 h 594069"/>
              <a:gd name="connsiteX32" fmla="*/ 1405140 w 2088198"/>
              <a:gd name="connsiteY32" fmla="*/ 247135 h 594069"/>
              <a:gd name="connsiteX33" fmla="*/ 1737007 w 2088198"/>
              <a:gd name="connsiteY33" fmla="*/ 268318 h 594069"/>
              <a:gd name="connsiteX34" fmla="*/ 1977081 w 2088198"/>
              <a:gd name="connsiteY34" fmla="*/ 317745 h 594069"/>
              <a:gd name="connsiteX35" fmla="*/ 2068874 w 2088198"/>
              <a:gd name="connsiteY35" fmla="*/ 423660 h 594069"/>
              <a:gd name="connsiteX36" fmla="*/ 1857044 w 2088198"/>
              <a:gd name="connsiteY36" fmla="*/ 494270 h 594069"/>
              <a:gd name="connsiteX37" fmla="*/ 1369835 w 2088198"/>
              <a:gd name="connsiteY37" fmla="*/ 522514 h 594069"/>
              <a:gd name="connsiteX38" fmla="*/ 903809 w 2088198"/>
              <a:gd name="connsiteY38" fmla="*/ 476618 h 594069"/>
              <a:gd name="connsiteX39" fmla="*/ 751997 w 2088198"/>
              <a:gd name="connsiteY39" fmla="*/ 427191 h 594069"/>
              <a:gd name="connsiteX40" fmla="*/ 953236 w 2088198"/>
              <a:gd name="connsiteY40" fmla="*/ 370703 h 594069"/>
              <a:gd name="connsiteX41" fmla="*/ 1624031 w 2088198"/>
              <a:gd name="connsiteY41" fmla="*/ 388355 h 594069"/>
              <a:gd name="connsiteX42" fmla="*/ 1973551 w 2088198"/>
              <a:gd name="connsiteY42" fmla="*/ 409538 h 594069"/>
              <a:gd name="connsiteX43" fmla="*/ 2082996 w 2088198"/>
              <a:gd name="connsiteY43" fmla="*/ 480148 h 594069"/>
              <a:gd name="connsiteX44" fmla="*/ 2006309 w 2088198"/>
              <a:gd name="connsiteY44" fmla="*/ 536636 h 594069"/>
              <a:gd name="connsiteX45" fmla="*/ 1554323 w 2088198"/>
              <a:gd name="connsiteY45" fmla="*/ 591810 h 594069"/>
              <a:gd name="connsiteX46" fmla="*/ 1186084 w 2088198"/>
              <a:gd name="connsiteY46" fmla="*/ 578837 h 594069"/>
              <a:gd name="connsiteX47" fmla="*/ 886157 w 2088198"/>
              <a:gd name="connsiteY47" fmla="*/ 536636 h 594069"/>
              <a:gd name="connsiteX48" fmla="*/ 476617 w 2088198"/>
              <a:gd name="connsiteY48" fmla="*/ 427191 h 594069"/>
              <a:gd name="connsiteX49" fmla="*/ 0 w 2088198"/>
              <a:gd name="connsiteY49" fmla="*/ 285971 h 594069"/>
              <a:gd name="connsiteX0" fmla="*/ 540167 w 2088198"/>
              <a:gd name="connsiteY0" fmla="*/ 0 h 594069"/>
              <a:gd name="connsiteX1" fmla="*/ 1468689 w 2088198"/>
              <a:gd name="connsiteY1" fmla="*/ 10592 h 594069"/>
              <a:gd name="connsiteX2" fmla="*/ 1920593 w 2088198"/>
              <a:gd name="connsiteY2" fmla="*/ 49427 h 594069"/>
              <a:gd name="connsiteX3" fmla="*/ 2086527 w 2088198"/>
              <a:gd name="connsiteY3" fmla="*/ 116507 h 594069"/>
              <a:gd name="connsiteX4" fmla="*/ 1835861 w 2088198"/>
              <a:gd name="connsiteY4" fmla="*/ 208300 h 594069"/>
              <a:gd name="connsiteX5" fmla="*/ 1405140 w 2088198"/>
              <a:gd name="connsiteY5" fmla="*/ 236544 h 594069"/>
              <a:gd name="connsiteX6" fmla="*/ 776711 w 2088198"/>
              <a:gd name="connsiteY6" fmla="*/ 158873 h 594069"/>
              <a:gd name="connsiteX7" fmla="*/ 896748 w 2088198"/>
              <a:gd name="connsiteY7" fmla="*/ 81202 h 594069"/>
              <a:gd name="connsiteX8" fmla="*/ 1391018 w 2088198"/>
              <a:gd name="connsiteY8" fmla="*/ 56488 h 594069"/>
              <a:gd name="connsiteX9" fmla="*/ 1754660 w 2088198"/>
              <a:gd name="connsiteY9" fmla="*/ 74141 h 594069"/>
              <a:gd name="connsiteX10" fmla="*/ 2044161 w 2088198"/>
              <a:gd name="connsiteY10" fmla="*/ 123568 h 594069"/>
              <a:gd name="connsiteX11" fmla="*/ 2037100 w 2088198"/>
              <a:gd name="connsiteY11" fmla="*/ 208300 h 594069"/>
              <a:gd name="connsiteX12" fmla="*/ 1832331 w 2088198"/>
              <a:gd name="connsiteY12" fmla="*/ 268318 h 594069"/>
              <a:gd name="connsiteX13" fmla="*/ 1451037 w 2088198"/>
              <a:gd name="connsiteY13" fmla="*/ 296562 h 594069"/>
              <a:gd name="connsiteX14" fmla="*/ 917931 w 2088198"/>
              <a:gd name="connsiteY14" fmla="*/ 257727 h 594069"/>
              <a:gd name="connsiteX15" fmla="*/ 751997 w 2088198"/>
              <a:gd name="connsiteY15" fmla="*/ 204769 h 594069"/>
              <a:gd name="connsiteX16" fmla="*/ 1129761 w 2088198"/>
              <a:gd name="connsiteY16" fmla="*/ 137690 h 594069"/>
              <a:gd name="connsiteX17" fmla="*/ 1737007 w 2088198"/>
              <a:gd name="connsiteY17" fmla="*/ 144751 h 594069"/>
              <a:gd name="connsiteX18" fmla="*/ 2082996 w 2088198"/>
              <a:gd name="connsiteY18" fmla="*/ 225952 h 594069"/>
              <a:gd name="connsiteX19" fmla="*/ 1885288 w 2088198"/>
              <a:gd name="connsiteY19" fmla="*/ 321276 h 594069"/>
              <a:gd name="connsiteX20" fmla="*/ 1482811 w 2088198"/>
              <a:gd name="connsiteY20" fmla="*/ 360111 h 594069"/>
              <a:gd name="connsiteX21" fmla="*/ 928522 w 2088198"/>
              <a:gd name="connsiteY21" fmla="*/ 335398 h 594069"/>
              <a:gd name="connsiteX22" fmla="*/ 737875 w 2088198"/>
              <a:gd name="connsiteY22" fmla="*/ 275379 h 594069"/>
              <a:gd name="connsiteX23" fmla="*/ 1023846 w 2088198"/>
              <a:gd name="connsiteY23" fmla="*/ 211830 h 594069"/>
              <a:gd name="connsiteX24" fmla="*/ 1719355 w 2088198"/>
              <a:gd name="connsiteY24" fmla="*/ 204769 h 594069"/>
              <a:gd name="connsiteX25" fmla="*/ 2068874 w 2088198"/>
              <a:gd name="connsiteY25" fmla="*/ 289501 h 594069"/>
              <a:gd name="connsiteX26" fmla="*/ 1938246 w 2088198"/>
              <a:gd name="connsiteY26" fmla="*/ 388355 h 594069"/>
              <a:gd name="connsiteX27" fmla="*/ 1359244 w 2088198"/>
              <a:gd name="connsiteY27" fmla="*/ 427191 h 594069"/>
              <a:gd name="connsiteX28" fmla="*/ 946175 w 2088198"/>
              <a:gd name="connsiteY28" fmla="*/ 402477 h 594069"/>
              <a:gd name="connsiteX29" fmla="*/ 747069 w 2088198"/>
              <a:gd name="connsiteY29" fmla="*/ 343653 h 594069"/>
              <a:gd name="connsiteX30" fmla="*/ 852911 w 2088198"/>
              <a:gd name="connsiteY30" fmla="*/ 298581 h 594069"/>
              <a:gd name="connsiteX31" fmla="*/ 999546 w 2088198"/>
              <a:gd name="connsiteY31" fmla="*/ 272646 h 594069"/>
              <a:gd name="connsiteX32" fmla="*/ 1395615 w 2088198"/>
              <a:gd name="connsiteY32" fmla="*/ 245569 h 594069"/>
              <a:gd name="connsiteX33" fmla="*/ 1737007 w 2088198"/>
              <a:gd name="connsiteY33" fmla="*/ 268318 h 594069"/>
              <a:gd name="connsiteX34" fmla="*/ 1977081 w 2088198"/>
              <a:gd name="connsiteY34" fmla="*/ 317745 h 594069"/>
              <a:gd name="connsiteX35" fmla="*/ 2068874 w 2088198"/>
              <a:gd name="connsiteY35" fmla="*/ 423660 h 594069"/>
              <a:gd name="connsiteX36" fmla="*/ 1857044 w 2088198"/>
              <a:gd name="connsiteY36" fmla="*/ 494270 h 594069"/>
              <a:gd name="connsiteX37" fmla="*/ 1369835 w 2088198"/>
              <a:gd name="connsiteY37" fmla="*/ 522514 h 594069"/>
              <a:gd name="connsiteX38" fmla="*/ 903809 w 2088198"/>
              <a:gd name="connsiteY38" fmla="*/ 476618 h 594069"/>
              <a:gd name="connsiteX39" fmla="*/ 751997 w 2088198"/>
              <a:gd name="connsiteY39" fmla="*/ 427191 h 594069"/>
              <a:gd name="connsiteX40" fmla="*/ 953236 w 2088198"/>
              <a:gd name="connsiteY40" fmla="*/ 370703 h 594069"/>
              <a:gd name="connsiteX41" fmla="*/ 1624031 w 2088198"/>
              <a:gd name="connsiteY41" fmla="*/ 388355 h 594069"/>
              <a:gd name="connsiteX42" fmla="*/ 1973551 w 2088198"/>
              <a:gd name="connsiteY42" fmla="*/ 409538 h 594069"/>
              <a:gd name="connsiteX43" fmla="*/ 2082996 w 2088198"/>
              <a:gd name="connsiteY43" fmla="*/ 480148 h 594069"/>
              <a:gd name="connsiteX44" fmla="*/ 2006309 w 2088198"/>
              <a:gd name="connsiteY44" fmla="*/ 536636 h 594069"/>
              <a:gd name="connsiteX45" fmla="*/ 1554323 w 2088198"/>
              <a:gd name="connsiteY45" fmla="*/ 591810 h 594069"/>
              <a:gd name="connsiteX46" fmla="*/ 1186084 w 2088198"/>
              <a:gd name="connsiteY46" fmla="*/ 578837 h 594069"/>
              <a:gd name="connsiteX47" fmla="*/ 886157 w 2088198"/>
              <a:gd name="connsiteY47" fmla="*/ 536636 h 594069"/>
              <a:gd name="connsiteX48" fmla="*/ 476617 w 2088198"/>
              <a:gd name="connsiteY48" fmla="*/ 427191 h 594069"/>
              <a:gd name="connsiteX49" fmla="*/ 0 w 2088198"/>
              <a:gd name="connsiteY49" fmla="*/ 285971 h 594069"/>
              <a:gd name="connsiteX0" fmla="*/ 540167 w 2088198"/>
              <a:gd name="connsiteY0" fmla="*/ 0 h 594069"/>
              <a:gd name="connsiteX1" fmla="*/ 1468689 w 2088198"/>
              <a:gd name="connsiteY1" fmla="*/ 10592 h 594069"/>
              <a:gd name="connsiteX2" fmla="*/ 1920593 w 2088198"/>
              <a:gd name="connsiteY2" fmla="*/ 49427 h 594069"/>
              <a:gd name="connsiteX3" fmla="*/ 2086527 w 2088198"/>
              <a:gd name="connsiteY3" fmla="*/ 116507 h 594069"/>
              <a:gd name="connsiteX4" fmla="*/ 1835861 w 2088198"/>
              <a:gd name="connsiteY4" fmla="*/ 208300 h 594069"/>
              <a:gd name="connsiteX5" fmla="*/ 1405140 w 2088198"/>
              <a:gd name="connsiteY5" fmla="*/ 236544 h 594069"/>
              <a:gd name="connsiteX6" fmla="*/ 776711 w 2088198"/>
              <a:gd name="connsiteY6" fmla="*/ 158873 h 594069"/>
              <a:gd name="connsiteX7" fmla="*/ 896748 w 2088198"/>
              <a:gd name="connsiteY7" fmla="*/ 81202 h 594069"/>
              <a:gd name="connsiteX8" fmla="*/ 1391018 w 2088198"/>
              <a:gd name="connsiteY8" fmla="*/ 56488 h 594069"/>
              <a:gd name="connsiteX9" fmla="*/ 1754660 w 2088198"/>
              <a:gd name="connsiteY9" fmla="*/ 74141 h 594069"/>
              <a:gd name="connsiteX10" fmla="*/ 2044161 w 2088198"/>
              <a:gd name="connsiteY10" fmla="*/ 123568 h 594069"/>
              <a:gd name="connsiteX11" fmla="*/ 2037100 w 2088198"/>
              <a:gd name="connsiteY11" fmla="*/ 208300 h 594069"/>
              <a:gd name="connsiteX12" fmla="*/ 1832331 w 2088198"/>
              <a:gd name="connsiteY12" fmla="*/ 268318 h 594069"/>
              <a:gd name="connsiteX13" fmla="*/ 1451037 w 2088198"/>
              <a:gd name="connsiteY13" fmla="*/ 296562 h 594069"/>
              <a:gd name="connsiteX14" fmla="*/ 917931 w 2088198"/>
              <a:gd name="connsiteY14" fmla="*/ 257727 h 594069"/>
              <a:gd name="connsiteX15" fmla="*/ 751997 w 2088198"/>
              <a:gd name="connsiteY15" fmla="*/ 204769 h 594069"/>
              <a:gd name="connsiteX16" fmla="*/ 1129761 w 2088198"/>
              <a:gd name="connsiteY16" fmla="*/ 137690 h 594069"/>
              <a:gd name="connsiteX17" fmla="*/ 1737007 w 2088198"/>
              <a:gd name="connsiteY17" fmla="*/ 144751 h 594069"/>
              <a:gd name="connsiteX18" fmla="*/ 2082996 w 2088198"/>
              <a:gd name="connsiteY18" fmla="*/ 225952 h 594069"/>
              <a:gd name="connsiteX19" fmla="*/ 1885288 w 2088198"/>
              <a:gd name="connsiteY19" fmla="*/ 321276 h 594069"/>
              <a:gd name="connsiteX20" fmla="*/ 1482811 w 2088198"/>
              <a:gd name="connsiteY20" fmla="*/ 360111 h 594069"/>
              <a:gd name="connsiteX21" fmla="*/ 928522 w 2088198"/>
              <a:gd name="connsiteY21" fmla="*/ 335398 h 594069"/>
              <a:gd name="connsiteX22" fmla="*/ 737875 w 2088198"/>
              <a:gd name="connsiteY22" fmla="*/ 275379 h 594069"/>
              <a:gd name="connsiteX23" fmla="*/ 1023846 w 2088198"/>
              <a:gd name="connsiteY23" fmla="*/ 211830 h 594069"/>
              <a:gd name="connsiteX24" fmla="*/ 1719355 w 2088198"/>
              <a:gd name="connsiteY24" fmla="*/ 204769 h 594069"/>
              <a:gd name="connsiteX25" fmla="*/ 2068874 w 2088198"/>
              <a:gd name="connsiteY25" fmla="*/ 289501 h 594069"/>
              <a:gd name="connsiteX26" fmla="*/ 1938246 w 2088198"/>
              <a:gd name="connsiteY26" fmla="*/ 388355 h 594069"/>
              <a:gd name="connsiteX27" fmla="*/ 1359244 w 2088198"/>
              <a:gd name="connsiteY27" fmla="*/ 427191 h 594069"/>
              <a:gd name="connsiteX28" fmla="*/ 946175 w 2088198"/>
              <a:gd name="connsiteY28" fmla="*/ 402477 h 594069"/>
              <a:gd name="connsiteX29" fmla="*/ 747069 w 2088198"/>
              <a:gd name="connsiteY29" fmla="*/ 343653 h 594069"/>
              <a:gd name="connsiteX30" fmla="*/ 852911 w 2088198"/>
              <a:gd name="connsiteY30" fmla="*/ 298581 h 594069"/>
              <a:gd name="connsiteX31" fmla="*/ 999546 w 2088198"/>
              <a:gd name="connsiteY31" fmla="*/ 272646 h 594069"/>
              <a:gd name="connsiteX32" fmla="*/ 1393234 w 2088198"/>
              <a:gd name="connsiteY32" fmla="*/ 250267 h 594069"/>
              <a:gd name="connsiteX33" fmla="*/ 1737007 w 2088198"/>
              <a:gd name="connsiteY33" fmla="*/ 268318 h 594069"/>
              <a:gd name="connsiteX34" fmla="*/ 1977081 w 2088198"/>
              <a:gd name="connsiteY34" fmla="*/ 317745 h 594069"/>
              <a:gd name="connsiteX35" fmla="*/ 2068874 w 2088198"/>
              <a:gd name="connsiteY35" fmla="*/ 423660 h 594069"/>
              <a:gd name="connsiteX36" fmla="*/ 1857044 w 2088198"/>
              <a:gd name="connsiteY36" fmla="*/ 494270 h 594069"/>
              <a:gd name="connsiteX37" fmla="*/ 1369835 w 2088198"/>
              <a:gd name="connsiteY37" fmla="*/ 522514 h 594069"/>
              <a:gd name="connsiteX38" fmla="*/ 903809 w 2088198"/>
              <a:gd name="connsiteY38" fmla="*/ 476618 h 594069"/>
              <a:gd name="connsiteX39" fmla="*/ 751997 w 2088198"/>
              <a:gd name="connsiteY39" fmla="*/ 427191 h 594069"/>
              <a:gd name="connsiteX40" fmla="*/ 953236 w 2088198"/>
              <a:gd name="connsiteY40" fmla="*/ 370703 h 594069"/>
              <a:gd name="connsiteX41" fmla="*/ 1624031 w 2088198"/>
              <a:gd name="connsiteY41" fmla="*/ 388355 h 594069"/>
              <a:gd name="connsiteX42" fmla="*/ 1973551 w 2088198"/>
              <a:gd name="connsiteY42" fmla="*/ 409538 h 594069"/>
              <a:gd name="connsiteX43" fmla="*/ 2082996 w 2088198"/>
              <a:gd name="connsiteY43" fmla="*/ 480148 h 594069"/>
              <a:gd name="connsiteX44" fmla="*/ 2006309 w 2088198"/>
              <a:gd name="connsiteY44" fmla="*/ 536636 h 594069"/>
              <a:gd name="connsiteX45" fmla="*/ 1554323 w 2088198"/>
              <a:gd name="connsiteY45" fmla="*/ 591810 h 594069"/>
              <a:gd name="connsiteX46" fmla="*/ 1186084 w 2088198"/>
              <a:gd name="connsiteY46" fmla="*/ 578837 h 594069"/>
              <a:gd name="connsiteX47" fmla="*/ 886157 w 2088198"/>
              <a:gd name="connsiteY47" fmla="*/ 536636 h 594069"/>
              <a:gd name="connsiteX48" fmla="*/ 476617 w 2088198"/>
              <a:gd name="connsiteY48" fmla="*/ 427191 h 594069"/>
              <a:gd name="connsiteX49" fmla="*/ 0 w 2088198"/>
              <a:gd name="connsiteY49" fmla="*/ 285971 h 594069"/>
              <a:gd name="connsiteX0" fmla="*/ 540167 w 2088198"/>
              <a:gd name="connsiteY0" fmla="*/ 0 h 594069"/>
              <a:gd name="connsiteX1" fmla="*/ 1468689 w 2088198"/>
              <a:gd name="connsiteY1" fmla="*/ 10592 h 594069"/>
              <a:gd name="connsiteX2" fmla="*/ 1920593 w 2088198"/>
              <a:gd name="connsiteY2" fmla="*/ 49427 h 594069"/>
              <a:gd name="connsiteX3" fmla="*/ 2086527 w 2088198"/>
              <a:gd name="connsiteY3" fmla="*/ 116507 h 594069"/>
              <a:gd name="connsiteX4" fmla="*/ 1835861 w 2088198"/>
              <a:gd name="connsiteY4" fmla="*/ 208300 h 594069"/>
              <a:gd name="connsiteX5" fmla="*/ 1405140 w 2088198"/>
              <a:gd name="connsiteY5" fmla="*/ 236544 h 594069"/>
              <a:gd name="connsiteX6" fmla="*/ 776711 w 2088198"/>
              <a:gd name="connsiteY6" fmla="*/ 158873 h 594069"/>
              <a:gd name="connsiteX7" fmla="*/ 896748 w 2088198"/>
              <a:gd name="connsiteY7" fmla="*/ 81202 h 594069"/>
              <a:gd name="connsiteX8" fmla="*/ 1391018 w 2088198"/>
              <a:gd name="connsiteY8" fmla="*/ 56488 h 594069"/>
              <a:gd name="connsiteX9" fmla="*/ 1754660 w 2088198"/>
              <a:gd name="connsiteY9" fmla="*/ 74141 h 594069"/>
              <a:gd name="connsiteX10" fmla="*/ 2044161 w 2088198"/>
              <a:gd name="connsiteY10" fmla="*/ 123568 h 594069"/>
              <a:gd name="connsiteX11" fmla="*/ 2037100 w 2088198"/>
              <a:gd name="connsiteY11" fmla="*/ 208300 h 594069"/>
              <a:gd name="connsiteX12" fmla="*/ 1832331 w 2088198"/>
              <a:gd name="connsiteY12" fmla="*/ 268318 h 594069"/>
              <a:gd name="connsiteX13" fmla="*/ 1451037 w 2088198"/>
              <a:gd name="connsiteY13" fmla="*/ 296562 h 594069"/>
              <a:gd name="connsiteX14" fmla="*/ 917931 w 2088198"/>
              <a:gd name="connsiteY14" fmla="*/ 257727 h 594069"/>
              <a:gd name="connsiteX15" fmla="*/ 751997 w 2088198"/>
              <a:gd name="connsiteY15" fmla="*/ 204769 h 594069"/>
              <a:gd name="connsiteX16" fmla="*/ 1129761 w 2088198"/>
              <a:gd name="connsiteY16" fmla="*/ 137690 h 594069"/>
              <a:gd name="connsiteX17" fmla="*/ 1737007 w 2088198"/>
              <a:gd name="connsiteY17" fmla="*/ 144751 h 594069"/>
              <a:gd name="connsiteX18" fmla="*/ 2082996 w 2088198"/>
              <a:gd name="connsiteY18" fmla="*/ 225952 h 594069"/>
              <a:gd name="connsiteX19" fmla="*/ 1885288 w 2088198"/>
              <a:gd name="connsiteY19" fmla="*/ 321276 h 594069"/>
              <a:gd name="connsiteX20" fmla="*/ 1482811 w 2088198"/>
              <a:gd name="connsiteY20" fmla="*/ 360111 h 594069"/>
              <a:gd name="connsiteX21" fmla="*/ 928522 w 2088198"/>
              <a:gd name="connsiteY21" fmla="*/ 335398 h 594069"/>
              <a:gd name="connsiteX22" fmla="*/ 737875 w 2088198"/>
              <a:gd name="connsiteY22" fmla="*/ 275379 h 594069"/>
              <a:gd name="connsiteX23" fmla="*/ 1023846 w 2088198"/>
              <a:gd name="connsiteY23" fmla="*/ 211830 h 594069"/>
              <a:gd name="connsiteX24" fmla="*/ 1719355 w 2088198"/>
              <a:gd name="connsiteY24" fmla="*/ 204769 h 594069"/>
              <a:gd name="connsiteX25" fmla="*/ 2068874 w 2088198"/>
              <a:gd name="connsiteY25" fmla="*/ 289501 h 594069"/>
              <a:gd name="connsiteX26" fmla="*/ 1938246 w 2088198"/>
              <a:gd name="connsiteY26" fmla="*/ 388355 h 594069"/>
              <a:gd name="connsiteX27" fmla="*/ 1359244 w 2088198"/>
              <a:gd name="connsiteY27" fmla="*/ 427191 h 594069"/>
              <a:gd name="connsiteX28" fmla="*/ 946175 w 2088198"/>
              <a:gd name="connsiteY28" fmla="*/ 402477 h 594069"/>
              <a:gd name="connsiteX29" fmla="*/ 747069 w 2088198"/>
              <a:gd name="connsiteY29" fmla="*/ 343653 h 594069"/>
              <a:gd name="connsiteX30" fmla="*/ 852911 w 2088198"/>
              <a:gd name="connsiteY30" fmla="*/ 298581 h 594069"/>
              <a:gd name="connsiteX31" fmla="*/ 999546 w 2088198"/>
              <a:gd name="connsiteY31" fmla="*/ 272646 h 594069"/>
              <a:gd name="connsiteX32" fmla="*/ 1393234 w 2088198"/>
              <a:gd name="connsiteY32" fmla="*/ 250267 h 594069"/>
              <a:gd name="connsiteX33" fmla="*/ 1737007 w 2088198"/>
              <a:gd name="connsiteY33" fmla="*/ 268318 h 594069"/>
              <a:gd name="connsiteX34" fmla="*/ 1977081 w 2088198"/>
              <a:gd name="connsiteY34" fmla="*/ 317745 h 594069"/>
              <a:gd name="connsiteX35" fmla="*/ 2068874 w 2088198"/>
              <a:gd name="connsiteY35" fmla="*/ 423660 h 594069"/>
              <a:gd name="connsiteX36" fmla="*/ 1857044 w 2088198"/>
              <a:gd name="connsiteY36" fmla="*/ 494270 h 594069"/>
              <a:gd name="connsiteX37" fmla="*/ 1372217 w 2088198"/>
              <a:gd name="connsiteY37" fmla="*/ 517816 h 594069"/>
              <a:gd name="connsiteX38" fmla="*/ 903809 w 2088198"/>
              <a:gd name="connsiteY38" fmla="*/ 476618 h 594069"/>
              <a:gd name="connsiteX39" fmla="*/ 751997 w 2088198"/>
              <a:gd name="connsiteY39" fmla="*/ 427191 h 594069"/>
              <a:gd name="connsiteX40" fmla="*/ 953236 w 2088198"/>
              <a:gd name="connsiteY40" fmla="*/ 370703 h 594069"/>
              <a:gd name="connsiteX41" fmla="*/ 1624031 w 2088198"/>
              <a:gd name="connsiteY41" fmla="*/ 388355 h 594069"/>
              <a:gd name="connsiteX42" fmla="*/ 1973551 w 2088198"/>
              <a:gd name="connsiteY42" fmla="*/ 409538 h 594069"/>
              <a:gd name="connsiteX43" fmla="*/ 2082996 w 2088198"/>
              <a:gd name="connsiteY43" fmla="*/ 480148 h 594069"/>
              <a:gd name="connsiteX44" fmla="*/ 2006309 w 2088198"/>
              <a:gd name="connsiteY44" fmla="*/ 536636 h 594069"/>
              <a:gd name="connsiteX45" fmla="*/ 1554323 w 2088198"/>
              <a:gd name="connsiteY45" fmla="*/ 591810 h 594069"/>
              <a:gd name="connsiteX46" fmla="*/ 1186084 w 2088198"/>
              <a:gd name="connsiteY46" fmla="*/ 578837 h 594069"/>
              <a:gd name="connsiteX47" fmla="*/ 886157 w 2088198"/>
              <a:gd name="connsiteY47" fmla="*/ 536636 h 594069"/>
              <a:gd name="connsiteX48" fmla="*/ 476617 w 2088198"/>
              <a:gd name="connsiteY48" fmla="*/ 427191 h 594069"/>
              <a:gd name="connsiteX49" fmla="*/ 0 w 2088198"/>
              <a:gd name="connsiteY49" fmla="*/ 285971 h 594069"/>
              <a:gd name="connsiteX0" fmla="*/ 540167 w 2088198"/>
              <a:gd name="connsiteY0" fmla="*/ 0 h 585330"/>
              <a:gd name="connsiteX1" fmla="*/ 1468689 w 2088198"/>
              <a:gd name="connsiteY1" fmla="*/ 10592 h 585330"/>
              <a:gd name="connsiteX2" fmla="*/ 1920593 w 2088198"/>
              <a:gd name="connsiteY2" fmla="*/ 49427 h 585330"/>
              <a:gd name="connsiteX3" fmla="*/ 2086527 w 2088198"/>
              <a:gd name="connsiteY3" fmla="*/ 116507 h 585330"/>
              <a:gd name="connsiteX4" fmla="*/ 1835861 w 2088198"/>
              <a:gd name="connsiteY4" fmla="*/ 208300 h 585330"/>
              <a:gd name="connsiteX5" fmla="*/ 1405140 w 2088198"/>
              <a:gd name="connsiteY5" fmla="*/ 236544 h 585330"/>
              <a:gd name="connsiteX6" fmla="*/ 776711 w 2088198"/>
              <a:gd name="connsiteY6" fmla="*/ 158873 h 585330"/>
              <a:gd name="connsiteX7" fmla="*/ 896748 w 2088198"/>
              <a:gd name="connsiteY7" fmla="*/ 81202 h 585330"/>
              <a:gd name="connsiteX8" fmla="*/ 1391018 w 2088198"/>
              <a:gd name="connsiteY8" fmla="*/ 56488 h 585330"/>
              <a:gd name="connsiteX9" fmla="*/ 1754660 w 2088198"/>
              <a:gd name="connsiteY9" fmla="*/ 74141 h 585330"/>
              <a:gd name="connsiteX10" fmla="*/ 2044161 w 2088198"/>
              <a:gd name="connsiteY10" fmla="*/ 123568 h 585330"/>
              <a:gd name="connsiteX11" fmla="*/ 2037100 w 2088198"/>
              <a:gd name="connsiteY11" fmla="*/ 208300 h 585330"/>
              <a:gd name="connsiteX12" fmla="*/ 1832331 w 2088198"/>
              <a:gd name="connsiteY12" fmla="*/ 268318 h 585330"/>
              <a:gd name="connsiteX13" fmla="*/ 1451037 w 2088198"/>
              <a:gd name="connsiteY13" fmla="*/ 296562 h 585330"/>
              <a:gd name="connsiteX14" fmla="*/ 917931 w 2088198"/>
              <a:gd name="connsiteY14" fmla="*/ 257727 h 585330"/>
              <a:gd name="connsiteX15" fmla="*/ 751997 w 2088198"/>
              <a:gd name="connsiteY15" fmla="*/ 204769 h 585330"/>
              <a:gd name="connsiteX16" fmla="*/ 1129761 w 2088198"/>
              <a:gd name="connsiteY16" fmla="*/ 137690 h 585330"/>
              <a:gd name="connsiteX17" fmla="*/ 1737007 w 2088198"/>
              <a:gd name="connsiteY17" fmla="*/ 144751 h 585330"/>
              <a:gd name="connsiteX18" fmla="*/ 2082996 w 2088198"/>
              <a:gd name="connsiteY18" fmla="*/ 225952 h 585330"/>
              <a:gd name="connsiteX19" fmla="*/ 1885288 w 2088198"/>
              <a:gd name="connsiteY19" fmla="*/ 321276 h 585330"/>
              <a:gd name="connsiteX20" fmla="*/ 1482811 w 2088198"/>
              <a:gd name="connsiteY20" fmla="*/ 360111 h 585330"/>
              <a:gd name="connsiteX21" fmla="*/ 928522 w 2088198"/>
              <a:gd name="connsiteY21" fmla="*/ 335398 h 585330"/>
              <a:gd name="connsiteX22" fmla="*/ 737875 w 2088198"/>
              <a:gd name="connsiteY22" fmla="*/ 275379 h 585330"/>
              <a:gd name="connsiteX23" fmla="*/ 1023846 w 2088198"/>
              <a:gd name="connsiteY23" fmla="*/ 211830 h 585330"/>
              <a:gd name="connsiteX24" fmla="*/ 1719355 w 2088198"/>
              <a:gd name="connsiteY24" fmla="*/ 204769 h 585330"/>
              <a:gd name="connsiteX25" fmla="*/ 2068874 w 2088198"/>
              <a:gd name="connsiteY25" fmla="*/ 289501 h 585330"/>
              <a:gd name="connsiteX26" fmla="*/ 1938246 w 2088198"/>
              <a:gd name="connsiteY26" fmla="*/ 388355 h 585330"/>
              <a:gd name="connsiteX27" fmla="*/ 1359244 w 2088198"/>
              <a:gd name="connsiteY27" fmla="*/ 427191 h 585330"/>
              <a:gd name="connsiteX28" fmla="*/ 946175 w 2088198"/>
              <a:gd name="connsiteY28" fmla="*/ 402477 h 585330"/>
              <a:gd name="connsiteX29" fmla="*/ 747069 w 2088198"/>
              <a:gd name="connsiteY29" fmla="*/ 343653 h 585330"/>
              <a:gd name="connsiteX30" fmla="*/ 852911 w 2088198"/>
              <a:gd name="connsiteY30" fmla="*/ 298581 h 585330"/>
              <a:gd name="connsiteX31" fmla="*/ 999546 w 2088198"/>
              <a:gd name="connsiteY31" fmla="*/ 272646 h 585330"/>
              <a:gd name="connsiteX32" fmla="*/ 1393234 w 2088198"/>
              <a:gd name="connsiteY32" fmla="*/ 250267 h 585330"/>
              <a:gd name="connsiteX33" fmla="*/ 1737007 w 2088198"/>
              <a:gd name="connsiteY33" fmla="*/ 268318 h 585330"/>
              <a:gd name="connsiteX34" fmla="*/ 1977081 w 2088198"/>
              <a:gd name="connsiteY34" fmla="*/ 317745 h 585330"/>
              <a:gd name="connsiteX35" fmla="*/ 2068874 w 2088198"/>
              <a:gd name="connsiteY35" fmla="*/ 423660 h 585330"/>
              <a:gd name="connsiteX36" fmla="*/ 1857044 w 2088198"/>
              <a:gd name="connsiteY36" fmla="*/ 494270 h 585330"/>
              <a:gd name="connsiteX37" fmla="*/ 1372217 w 2088198"/>
              <a:gd name="connsiteY37" fmla="*/ 517816 h 585330"/>
              <a:gd name="connsiteX38" fmla="*/ 903809 w 2088198"/>
              <a:gd name="connsiteY38" fmla="*/ 476618 h 585330"/>
              <a:gd name="connsiteX39" fmla="*/ 751997 w 2088198"/>
              <a:gd name="connsiteY39" fmla="*/ 427191 h 585330"/>
              <a:gd name="connsiteX40" fmla="*/ 953236 w 2088198"/>
              <a:gd name="connsiteY40" fmla="*/ 370703 h 585330"/>
              <a:gd name="connsiteX41" fmla="*/ 1624031 w 2088198"/>
              <a:gd name="connsiteY41" fmla="*/ 388355 h 585330"/>
              <a:gd name="connsiteX42" fmla="*/ 1973551 w 2088198"/>
              <a:gd name="connsiteY42" fmla="*/ 409538 h 585330"/>
              <a:gd name="connsiteX43" fmla="*/ 2082996 w 2088198"/>
              <a:gd name="connsiteY43" fmla="*/ 480148 h 585330"/>
              <a:gd name="connsiteX44" fmla="*/ 2006309 w 2088198"/>
              <a:gd name="connsiteY44" fmla="*/ 536636 h 585330"/>
              <a:gd name="connsiteX45" fmla="*/ 1540035 w 2088198"/>
              <a:gd name="connsiteY45" fmla="*/ 580848 h 585330"/>
              <a:gd name="connsiteX46" fmla="*/ 1186084 w 2088198"/>
              <a:gd name="connsiteY46" fmla="*/ 578837 h 585330"/>
              <a:gd name="connsiteX47" fmla="*/ 886157 w 2088198"/>
              <a:gd name="connsiteY47" fmla="*/ 536636 h 585330"/>
              <a:gd name="connsiteX48" fmla="*/ 476617 w 2088198"/>
              <a:gd name="connsiteY48" fmla="*/ 427191 h 585330"/>
              <a:gd name="connsiteX49" fmla="*/ 0 w 2088198"/>
              <a:gd name="connsiteY49" fmla="*/ 285971 h 585330"/>
              <a:gd name="connsiteX0" fmla="*/ 540167 w 2088198"/>
              <a:gd name="connsiteY0" fmla="*/ 0 h 585440"/>
              <a:gd name="connsiteX1" fmla="*/ 1468689 w 2088198"/>
              <a:gd name="connsiteY1" fmla="*/ 10592 h 585440"/>
              <a:gd name="connsiteX2" fmla="*/ 1920593 w 2088198"/>
              <a:gd name="connsiteY2" fmla="*/ 49427 h 585440"/>
              <a:gd name="connsiteX3" fmla="*/ 2086527 w 2088198"/>
              <a:gd name="connsiteY3" fmla="*/ 116507 h 585440"/>
              <a:gd name="connsiteX4" fmla="*/ 1835861 w 2088198"/>
              <a:gd name="connsiteY4" fmla="*/ 208300 h 585440"/>
              <a:gd name="connsiteX5" fmla="*/ 1405140 w 2088198"/>
              <a:gd name="connsiteY5" fmla="*/ 236544 h 585440"/>
              <a:gd name="connsiteX6" fmla="*/ 776711 w 2088198"/>
              <a:gd name="connsiteY6" fmla="*/ 158873 h 585440"/>
              <a:gd name="connsiteX7" fmla="*/ 896748 w 2088198"/>
              <a:gd name="connsiteY7" fmla="*/ 81202 h 585440"/>
              <a:gd name="connsiteX8" fmla="*/ 1391018 w 2088198"/>
              <a:gd name="connsiteY8" fmla="*/ 56488 h 585440"/>
              <a:gd name="connsiteX9" fmla="*/ 1754660 w 2088198"/>
              <a:gd name="connsiteY9" fmla="*/ 74141 h 585440"/>
              <a:gd name="connsiteX10" fmla="*/ 2044161 w 2088198"/>
              <a:gd name="connsiteY10" fmla="*/ 123568 h 585440"/>
              <a:gd name="connsiteX11" fmla="*/ 2037100 w 2088198"/>
              <a:gd name="connsiteY11" fmla="*/ 208300 h 585440"/>
              <a:gd name="connsiteX12" fmla="*/ 1832331 w 2088198"/>
              <a:gd name="connsiteY12" fmla="*/ 268318 h 585440"/>
              <a:gd name="connsiteX13" fmla="*/ 1451037 w 2088198"/>
              <a:gd name="connsiteY13" fmla="*/ 296562 h 585440"/>
              <a:gd name="connsiteX14" fmla="*/ 917931 w 2088198"/>
              <a:gd name="connsiteY14" fmla="*/ 257727 h 585440"/>
              <a:gd name="connsiteX15" fmla="*/ 751997 w 2088198"/>
              <a:gd name="connsiteY15" fmla="*/ 204769 h 585440"/>
              <a:gd name="connsiteX16" fmla="*/ 1129761 w 2088198"/>
              <a:gd name="connsiteY16" fmla="*/ 137690 h 585440"/>
              <a:gd name="connsiteX17" fmla="*/ 1737007 w 2088198"/>
              <a:gd name="connsiteY17" fmla="*/ 144751 h 585440"/>
              <a:gd name="connsiteX18" fmla="*/ 2082996 w 2088198"/>
              <a:gd name="connsiteY18" fmla="*/ 225952 h 585440"/>
              <a:gd name="connsiteX19" fmla="*/ 1885288 w 2088198"/>
              <a:gd name="connsiteY19" fmla="*/ 321276 h 585440"/>
              <a:gd name="connsiteX20" fmla="*/ 1482811 w 2088198"/>
              <a:gd name="connsiteY20" fmla="*/ 360111 h 585440"/>
              <a:gd name="connsiteX21" fmla="*/ 928522 w 2088198"/>
              <a:gd name="connsiteY21" fmla="*/ 335398 h 585440"/>
              <a:gd name="connsiteX22" fmla="*/ 737875 w 2088198"/>
              <a:gd name="connsiteY22" fmla="*/ 275379 h 585440"/>
              <a:gd name="connsiteX23" fmla="*/ 1023846 w 2088198"/>
              <a:gd name="connsiteY23" fmla="*/ 211830 h 585440"/>
              <a:gd name="connsiteX24" fmla="*/ 1719355 w 2088198"/>
              <a:gd name="connsiteY24" fmla="*/ 204769 h 585440"/>
              <a:gd name="connsiteX25" fmla="*/ 2068874 w 2088198"/>
              <a:gd name="connsiteY25" fmla="*/ 289501 h 585440"/>
              <a:gd name="connsiteX26" fmla="*/ 1938246 w 2088198"/>
              <a:gd name="connsiteY26" fmla="*/ 388355 h 585440"/>
              <a:gd name="connsiteX27" fmla="*/ 1359244 w 2088198"/>
              <a:gd name="connsiteY27" fmla="*/ 427191 h 585440"/>
              <a:gd name="connsiteX28" fmla="*/ 946175 w 2088198"/>
              <a:gd name="connsiteY28" fmla="*/ 402477 h 585440"/>
              <a:gd name="connsiteX29" fmla="*/ 747069 w 2088198"/>
              <a:gd name="connsiteY29" fmla="*/ 343653 h 585440"/>
              <a:gd name="connsiteX30" fmla="*/ 852911 w 2088198"/>
              <a:gd name="connsiteY30" fmla="*/ 298581 h 585440"/>
              <a:gd name="connsiteX31" fmla="*/ 999546 w 2088198"/>
              <a:gd name="connsiteY31" fmla="*/ 272646 h 585440"/>
              <a:gd name="connsiteX32" fmla="*/ 1393234 w 2088198"/>
              <a:gd name="connsiteY32" fmla="*/ 250267 h 585440"/>
              <a:gd name="connsiteX33" fmla="*/ 1737007 w 2088198"/>
              <a:gd name="connsiteY33" fmla="*/ 268318 h 585440"/>
              <a:gd name="connsiteX34" fmla="*/ 1977081 w 2088198"/>
              <a:gd name="connsiteY34" fmla="*/ 317745 h 585440"/>
              <a:gd name="connsiteX35" fmla="*/ 2068874 w 2088198"/>
              <a:gd name="connsiteY35" fmla="*/ 423660 h 585440"/>
              <a:gd name="connsiteX36" fmla="*/ 1857044 w 2088198"/>
              <a:gd name="connsiteY36" fmla="*/ 494270 h 585440"/>
              <a:gd name="connsiteX37" fmla="*/ 1372217 w 2088198"/>
              <a:gd name="connsiteY37" fmla="*/ 517816 h 585440"/>
              <a:gd name="connsiteX38" fmla="*/ 903809 w 2088198"/>
              <a:gd name="connsiteY38" fmla="*/ 476618 h 585440"/>
              <a:gd name="connsiteX39" fmla="*/ 751997 w 2088198"/>
              <a:gd name="connsiteY39" fmla="*/ 427191 h 585440"/>
              <a:gd name="connsiteX40" fmla="*/ 953236 w 2088198"/>
              <a:gd name="connsiteY40" fmla="*/ 370703 h 585440"/>
              <a:gd name="connsiteX41" fmla="*/ 1624031 w 2088198"/>
              <a:gd name="connsiteY41" fmla="*/ 388355 h 585440"/>
              <a:gd name="connsiteX42" fmla="*/ 1973551 w 2088198"/>
              <a:gd name="connsiteY42" fmla="*/ 409538 h 585440"/>
              <a:gd name="connsiteX43" fmla="*/ 2082996 w 2088198"/>
              <a:gd name="connsiteY43" fmla="*/ 480148 h 585440"/>
              <a:gd name="connsiteX44" fmla="*/ 1977734 w 2088198"/>
              <a:gd name="connsiteY44" fmla="*/ 535070 h 585440"/>
              <a:gd name="connsiteX45" fmla="*/ 1540035 w 2088198"/>
              <a:gd name="connsiteY45" fmla="*/ 580848 h 585440"/>
              <a:gd name="connsiteX46" fmla="*/ 1186084 w 2088198"/>
              <a:gd name="connsiteY46" fmla="*/ 578837 h 585440"/>
              <a:gd name="connsiteX47" fmla="*/ 886157 w 2088198"/>
              <a:gd name="connsiteY47" fmla="*/ 536636 h 585440"/>
              <a:gd name="connsiteX48" fmla="*/ 476617 w 2088198"/>
              <a:gd name="connsiteY48" fmla="*/ 427191 h 585440"/>
              <a:gd name="connsiteX49" fmla="*/ 0 w 2088198"/>
              <a:gd name="connsiteY49" fmla="*/ 285971 h 585440"/>
              <a:gd name="connsiteX0" fmla="*/ 540167 w 2088198"/>
              <a:gd name="connsiteY0" fmla="*/ 0 h 585440"/>
              <a:gd name="connsiteX1" fmla="*/ 1468689 w 2088198"/>
              <a:gd name="connsiteY1" fmla="*/ 10592 h 585440"/>
              <a:gd name="connsiteX2" fmla="*/ 1920593 w 2088198"/>
              <a:gd name="connsiteY2" fmla="*/ 49427 h 585440"/>
              <a:gd name="connsiteX3" fmla="*/ 2086527 w 2088198"/>
              <a:gd name="connsiteY3" fmla="*/ 116507 h 585440"/>
              <a:gd name="connsiteX4" fmla="*/ 1835861 w 2088198"/>
              <a:gd name="connsiteY4" fmla="*/ 208300 h 585440"/>
              <a:gd name="connsiteX5" fmla="*/ 1405140 w 2088198"/>
              <a:gd name="connsiteY5" fmla="*/ 236544 h 585440"/>
              <a:gd name="connsiteX6" fmla="*/ 776711 w 2088198"/>
              <a:gd name="connsiteY6" fmla="*/ 158873 h 585440"/>
              <a:gd name="connsiteX7" fmla="*/ 896748 w 2088198"/>
              <a:gd name="connsiteY7" fmla="*/ 81202 h 585440"/>
              <a:gd name="connsiteX8" fmla="*/ 1391018 w 2088198"/>
              <a:gd name="connsiteY8" fmla="*/ 56488 h 585440"/>
              <a:gd name="connsiteX9" fmla="*/ 1754660 w 2088198"/>
              <a:gd name="connsiteY9" fmla="*/ 74141 h 585440"/>
              <a:gd name="connsiteX10" fmla="*/ 2044161 w 2088198"/>
              <a:gd name="connsiteY10" fmla="*/ 123568 h 585440"/>
              <a:gd name="connsiteX11" fmla="*/ 2037100 w 2088198"/>
              <a:gd name="connsiteY11" fmla="*/ 208300 h 585440"/>
              <a:gd name="connsiteX12" fmla="*/ 1832331 w 2088198"/>
              <a:gd name="connsiteY12" fmla="*/ 268318 h 585440"/>
              <a:gd name="connsiteX13" fmla="*/ 1451037 w 2088198"/>
              <a:gd name="connsiteY13" fmla="*/ 296562 h 585440"/>
              <a:gd name="connsiteX14" fmla="*/ 917931 w 2088198"/>
              <a:gd name="connsiteY14" fmla="*/ 257727 h 585440"/>
              <a:gd name="connsiteX15" fmla="*/ 751997 w 2088198"/>
              <a:gd name="connsiteY15" fmla="*/ 204769 h 585440"/>
              <a:gd name="connsiteX16" fmla="*/ 1129761 w 2088198"/>
              <a:gd name="connsiteY16" fmla="*/ 137690 h 585440"/>
              <a:gd name="connsiteX17" fmla="*/ 1737007 w 2088198"/>
              <a:gd name="connsiteY17" fmla="*/ 144751 h 585440"/>
              <a:gd name="connsiteX18" fmla="*/ 2082996 w 2088198"/>
              <a:gd name="connsiteY18" fmla="*/ 225952 h 585440"/>
              <a:gd name="connsiteX19" fmla="*/ 1885288 w 2088198"/>
              <a:gd name="connsiteY19" fmla="*/ 321276 h 585440"/>
              <a:gd name="connsiteX20" fmla="*/ 1482811 w 2088198"/>
              <a:gd name="connsiteY20" fmla="*/ 360111 h 585440"/>
              <a:gd name="connsiteX21" fmla="*/ 928522 w 2088198"/>
              <a:gd name="connsiteY21" fmla="*/ 335398 h 585440"/>
              <a:gd name="connsiteX22" fmla="*/ 737875 w 2088198"/>
              <a:gd name="connsiteY22" fmla="*/ 275379 h 585440"/>
              <a:gd name="connsiteX23" fmla="*/ 1023846 w 2088198"/>
              <a:gd name="connsiteY23" fmla="*/ 211830 h 585440"/>
              <a:gd name="connsiteX24" fmla="*/ 1719355 w 2088198"/>
              <a:gd name="connsiteY24" fmla="*/ 204769 h 585440"/>
              <a:gd name="connsiteX25" fmla="*/ 2068874 w 2088198"/>
              <a:gd name="connsiteY25" fmla="*/ 289501 h 585440"/>
              <a:gd name="connsiteX26" fmla="*/ 1938246 w 2088198"/>
              <a:gd name="connsiteY26" fmla="*/ 388355 h 585440"/>
              <a:gd name="connsiteX27" fmla="*/ 1359244 w 2088198"/>
              <a:gd name="connsiteY27" fmla="*/ 427191 h 585440"/>
              <a:gd name="connsiteX28" fmla="*/ 946175 w 2088198"/>
              <a:gd name="connsiteY28" fmla="*/ 402477 h 585440"/>
              <a:gd name="connsiteX29" fmla="*/ 747069 w 2088198"/>
              <a:gd name="connsiteY29" fmla="*/ 343653 h 585440"/>
              <a:gd name="connsiteX30" fmla="*/ 852911 w 2088198"/>
              <a:gd name="connsiteY30" fmla="*/ 298581 h 585440"/>
              <a:gd name="connsiteX31" fmla="*/ 999546 w 2088198"/>
              <a:gd name="connsiteY31" fmla="*/ 272646 h 585440"/>
              <a:gd name="connsiteX32" fmla="*/ 1393234 w 2088198"/>
              <a:gd name="connsiteY32" fmla="*/ 250267 h 585440"/>
              <a:gd name="connsiteX33" fmla="*/ 1737007 w 2088198"/>
              <a:gd name="connsiteY33" fmla="*/ 268318 h 585440"/>
              <a:gd name="connsiteX34" fmla="*/ 1977081 w 2088198"/>
              <a:gd name="connsiteY34" fmla="*/ 317745 h 585440"/>
              <a:gd name="connsiteX35" fmla="*/ 2068874 w 2088198"/>
              <a:gd name="connsiteY35" fmla="*/ 423660 h 585440"/>
              <a:gd name="connsiteX36" fmla="*/ 1857044 w 2088198"/>
              <a:gd name="connsiteY36" fmla="*/ 494270 h 585440"/>
              <a:gd name="connsiteX37" fmla="*/ 1372217 w 2088198"/>
              <a:gd name="connsiteY37" fmla="*/ 517816 h 585440"/>
              <a:gd name="connsiteX38" fmla="*/ 903809 w 2088198"/>
              <a:gd name="connsiteY38" fmla="*/ 476618 h 585440"/>
              <a:gd name="connsiteX39" fmla="*/ 751997 w 2088198"/>
              <a:gd name="connsiteY39" fmla="*/ 427191 h 585440"/>
              <a:gd name="connsiteX40" fmla="*/ 953236 w 2088198"/>
              <a:gd name="connsiteY40" fmla="*/ 370703 h 585440"/>
              <a:gd name="connsiteX41" fmla="*/ 1624031 w 2088198"/>
              <a:gd name="connsiteY41" fmla="*/ 388355 h 585440"/>
              <a:gd name="connsiteX42" fmla="*/ 1973551 w 2088198"/>
              <a:gd name="connsiteY42" fmla="*/ 409538 h 585440"/>
              <a:gd name="connsiteX43" fmla="*/ 2082996 w 2088198"/>
              <a:gd name="connsiteY43" fmla="*/ 480148 h 585440"/>
              <a:gd name="connsiteX44" fmla="*/ 1977734 w 2088198"/>
              <a:gd name="connsiteY44" fmla="*/ 535070 h 585440"/>
              <a:gd name="connsiteX45" fmla="*/ 1540035 w 2088198"/>
              <a:gd name="connsiteY45" fmla="*/ 580848 h 585440"/>
              <a:gd name="connsiteX46" fmla="*/ 1186084 w 2088198"/>
              <a:gd name="connsiteY46" fmla="*/ 578837 h 585440"/>
              <a:gd name="connsiteX47" fmla="*/ 886157 w 2088198"/>
              <a:gd name="connsiteY47" fmla="*/ 536636 h 585440"/>
              <a:gd name="connsiteX48" fmla="*/ 476617 w 2088198"/>
              <a:gd name="connsiteY48" fmla="*/ 427191 h 585440"/>
              <a:gd name="connsiteX49" fmla="*/ 0 w 2088198"/>
              <a:gd name="connsiteY49" fmla="*/ 285971 h 585440"/>
              <a:gd name="connsiteX0" fmla="*/ 540167 w 2088198"/>
              <a:gd name="connsiteY0" fmla="*/ 0 h 583663"/>
              <a:gd name="connsiteX1" fmla="*/ 1468689 w 2088198"/>
              <a:gd name="connsiteY1" fmla="*/ 10592 h 583663"/>
              <a:gd name="connsiteX2" fmla="*/ 1920593 w 2088198"/>
              <a:gd name="connsiteY2" fmla="*/ 49427 h 583663"/>
              <a:gd name="connsiteX3" fmla="*/ 2086527 w 2088198"/>
              <a:gd name="connsiteY3" fmla="*/ 116507 h 583663"/>
              <a:gd name="connsiteX4" fmla="*/ 1835861 w 2088198"/>
              <a:gd name="connsiteY4" fmla="*/ 208300 h 583663"/>
              <a:gd name="connsiteX5" fmla="*/ 1405140 w 2088198"/>
              <a:gd name="connsiteY5" fmla="*/ 236544 h 583663"/>
              <a:gd name="connsiteX6" fmla="*/ 776711 w 2088198"/>
              <a:gd name="connsiteY6" fmla="*/ 158873 h 583663"/>
              <a:gd name="connsiteX7" fmla="*/ 896748 w 2088198"/>
              <a:gd name="connsiteY7" fmla="*/ 81202 h 583663"/>
              <a:gd name="connsiteX8" fmla="*/ 1391018 w 2088198"/>
              <a:gd name="connsiteY8" fmla="*/ 56488 h 583663"/>
              <a:gd name="connsiteX9" fmla="*/ 1754660 w 2088198"/>
              <a:gd name="connsiteY9" fmla="*/ 74141 h 583663"/>
              <a:gd name="connsiteX10" fmla="*/ 2044161 w 2088198"/>
              <a:gd name="connsiteY10" fmla="*/ 123568 h 583663"/>
              <a:gd name="connsiteX11" fmla="*/ 2037100 w 2088198"/>
              <a:gd name="connsiteY11" fmla="*/ 208300 h 583663"/>
              <a:gd name="connsiteX12" fmla="*/ 1832331 w 2088198"/>
              <a:gd name="connsiteY12" fmla="*/ 268318 h 583663"/>
              <a:gd name="connsiteX13" fmla="*/ 1451037 w 2088198"/>
              <a:gd name="connsiteY13" fmla="*/ 296562 h 583663"/>
              <a:gd name="connsiteX14" fmla="*/ 917931 w 2088198"/>
              <a:gd name="connsiteY14" fmla="*/ 257727 h 583663"/>
              <a:gd name="connsiteX15" fmla="*/ 751997 w 2088198"/>
              <a:gd name="connsiteY15" fmla="*/ 204769 h 583663"/>
              <a:gd name="connsiteX16" fmla="*/ 1129761 w 2088198"/>
              <a:gd name="connsiteY16" fmla="*/ 137690 h 583663"/>
              <a:gd name="connsiteX17" fmla="*/ 1737007 w 2088198"/>
              <a:gd name="connsiteY17" fmla="*/ 144751 h 583663"/>
              <a:gd name="connsiteX18" fmla="*/ 2082996 w 2088198"/>
              <a:gd name="connsiteY18" fmla="*/ 225952 h 583663"/>
              <a:gd name="connsiteX19" fmla="*/ 1885288 w 2088198"/>
              <a:gd name="connsiteY19" fmla="*/ 321276 h 583663"/>
              <a:gd name="connsiteX20" fmla="*/ 1482811 w 2088198"/>
              <a:gd name="connsiteY20" fmla="*/ 360111 h 583663"/>
              <a:gd name="connsiteX21" fmla="*/ 928522 w 2088198"/>
              <a:gd name="connsiteY21" fmla="*/ 335398 h 583663"/>
              <a:gd name="connsiteX22" fmla="*/ 737875 w 2088198"/>
              <a:gd name="connsiteY22" fmla="*/ 275379 h 583663"/>
              <a:gd name="connsiteX23" fmla="*/ 1023846 w 2088198"/>
              <a:gd name="connsiteY23" fmla="*/ 211830 h 583663"/>
              <a:gd name="connsiteX24" fmla="*/ 1719355 w 2088198"/>
              <a:gd name="connsiteY24" fmla="*/ 204769 h 583663"/>
              <a:gd name="connsiteX25" fmla="*/ 2068874 w 2088198"/>
              <a:gd name="connsiteY25" fmla="*/ 289501 h 583663"/>
              <a:gd name="connsiteX26" fmla="*/ 1938246 w 2088198"/>
              <a:gd name="connsiteY26" fmla="*/ 388355 h 583663"/>
              <a:gd name="connsiteX27" fmla="*/ 1359244 w 2088198"/>
              <a:gd name="connsiteY27" fmla="*/ 427191 h 583663"/>
              <a:gd name="connsiteX28" fmla="*/ 946175 w 2088198"/>
              <a:gd name="connsiteY28" fmla="*/ 402477 h 583663"/>
              <a:gd name="connsiteX29" fmla="*/ 747069 w 2088198"/>
              <a:gd name="connsiteY29" fmla="*/ 343653 h 583663"/>
              <a:gd name="connsiteX30" fmla="*/ 852911 w 2088198"/>
              <a:gd name="connsiteY30" fmla="*/ 298581 h 583663"/>
              <a:gd name="connsiteX31" fmla="*/ 999546 w 2088198"/>
              <a:gd name="connsiteY31" fmla="*/ 272646 h 583663"/>
              <a:gd name="connsiteX32" fmla="*/ 1393234 w 2088198"/>
              <a:gd name="connsiteY32" fmla="*/ 250267 h 583663"/>
              <a:gd name="connsiteX33" fmla="*/ 1737007 w 2088198"/>
              <a:gd name="connsiteY33" fmla="*/ 268318 h 583663"/>
              <a:gd name="connsiteX34" fmla="*/ 1977081 w 2088198"/>
              <a:gd name="connsiteY34" fmla="*/ 317745 h 583663"/>
              <a:gd name="connsiteX35" fmla="*/ 2068874 w 2088198"/>
              <a:gd name="connsiteY35" fmla="*/ 423660 h 583663"/>
              <a:gd name="connsiteX36" fmla="*/ 1857044 w 2088198"/>
              <a:gd name="connsiteY36" fmla="*/ 494270 h 583663"/>
              <a:gd name="connsiteX37" fmla="*/ 1372217 w 2088198"/>
              <a:gd name="connsiteY37" fmla="*/ 517816 h 583663"/>
              <a:gd name="connsiteX38" fmla="*/ 903809 w 2088198"/>
              <a:gd name="connsiteY38" fmla="*/ 476618 h 583663"/>
              <a:gd name="connsiteX39" fmla="*/ 751997 w 2088198"/>
              <a:gd name="connsiteY39" fmla="*/ 427191 h 583663"/>
              <a:gd name="connsiteX40" fmla="*/ 953236 w 2088198"/>
              <a:gd name="connsiteY40" fmla="*/ 370703 h 583663"/>
              <a:gd name="connsiteX41" fmla="*/ 1624031 w 2088198"/>
              <a:gd name="connsiteY41" fmla="*/ 388355 h 583663"/>
              <a:gd name="connsiteX42" fmla="*/ 1973551 w 2088198"/>
              <a:gd name="connsiteY42" fmla="*/ 409538 h 583663"/>
              <a:gd name="connsiteX43" fmla="*/ 2082996 w 2088198"/>
              <a:gd name="connsiteY43" fmla="*/ 480148 h 583663"/>
              <a:gd name="connsiteX44" fmla="*/ 1977734 w 2088198"/>
              <a:gd name="connsiteY44" fmla="*/ 535070 h 583663"/>
              <a:gd name="connsiteX45" fmla="*/ 1540035 w 2088198"/>
              <a:gd name="connsiteY45" fmla="*/ 580848 h 583663"/>
              <a:gd name="connsiteX46" fmla="*/ 1195609 w 2088198"/>
              <a:gd name="connsiteY46" fmla="*/ 574139 h 583663"/>
              <a:gd name="connsiteX47" fmla="*/ 886157 w 2088198"/>
              <a:gd name="connsiteY47" fmla="*/ 536636 h 583663"/>
              <a:gd name="connsiteX48" fmla="*/ 476617 w 2088198"/>
              <a:gd name="connsiteY48" fmla="*/ 427191 h 583663"/>
              <a:gd name="connsiteX49" fmla="*/ 0 w 2088198"/>
              <a:gd name="connsiteY49" fmla="*/ 285971 h 583663"/>
              <a:gd name="connsiteX0" fmla="*/ 540167 w 2088198"/>
              <a:gd name="connsiteY0" fmla="*/ 0 h 584106"/>
              <a:gd name="connsiteX1" fmla="*/ 1468689 w 2088198"/>
              <a:gd name="connsiteY1" fmla="*/ 10592 h 584106"/>
              <a:gd name="connsiteX2" fmla="*/ 1920593 w 2088198"/>
              <a:gd name="connsiteY2" fmla="*/ 49427 h 584106"/>
              <a:gd name="connsiteX3" fmla="*/ 2086527 w 2088198"/>
              <a:gd name="connsiteY3" fmla="*/ 116507 h 584106"/>
              <a:gd name="connsiteX4" fmla="*/ 1835861 w 2088198"/>
              <a:gd name="connsiteY4" fmla="*/ 208300 h 584106"/>
              <a:gd name="connsiteX5" fmla="*/ 1405140 w 2088198"/>
              <a:gd name="connsiteY5" fmla="*/ 236544 h 584106"/>
              <a:gd name="connsiteX6" fmla="*/ 776711 w 2088198"/>
              <a:gd name="connsiteY6" fmla="*/ 158873 h 584106"/>
              <a:gd name="connsiteX7" fmla="*/ 896748 w 2088198"/>
              <a:gd name="connsiteY7" fmla="*/ 81202 h 584106"/>
              <a:gd name="connsiteX8" fmla="*/ 1391018 w 2088198"/>
              <a:gd name="connsiteY8" fmla="*/ 56488 h 584106"/>
              <a:gd name="connsiteX9" fmla="*/ 1754660 w 2088198"/>
              <a:gd name="connsiteY9" fmla="*/ 74141 h 584106"/>
              <a:gd name="connsiteX10" fmla="*/ 2044161 w 2088198"/>
              <a:gd name="connsiteY10" fmla="*/ 123568 h 584106"/>
              <a:gd name="connsiteX11" fmla="*/ 2037100 w 2088198"/>
              <a:gd name="connsiteY11" fmla="*/ 208300 h 584106"/>
              <a:gd name="connsiteX12" fmla="*/ 1832331 w 2088198"/>
              <a:gd name="connsiteY12" fmla="*/ 268318 h 584106"/>
              <a:gd name="connsiteX13" fmla="*/ 1451037 w 2088198"/>
              <a:gd name="connsiteY13" fmla="*/ 296562 h 584106"/>
              <a:gd name="connsiteX14" fmla="*/ 917931 w 2088198"/>
              <a:gd name="connsiteY14" fmla="*/ 257727 h 584106"/>
              <a:gd name="connsiteX15" fmla="*/ 751997 w 2088198"/>
              <a:gd name="connsiteY15" fmla="*/ 204769 h 584106"/>
              <a:gd name="connsiteX16" fmla="*/ 1129761 w 2088198"/>
              <a:gd name="connsiteY16" fmla="*/ 137690 h 584106"/>
              <a:gd name="connsiteX17" fmla="*/ 1737007 w 2088198"/>
              <a:gd name="connsiteY17" fmla="*/ 144751 h 584106"/>
              <a:gd name="connsiteX18" fmla="*/ 2082996 w 2088198"/>
              <a:gd name="connsiteY18" fmla="*/ 225952 h 584106"/>
              <a:gd name="connsiteX19" fmla="*/ 1885288 w 2088198"/>
              <a:gd name="connsiteY19" fmla="*/ 321276 h 584106"/>
              <a:gd name="connsiteX20" fmla="*/ 1482811 w 2088198"/>
              <a:gd name="connsiteY20" fmla="*/ 360111 h 584106"/>
              <a:gd name="connsiteX21" fmla="*/ 928522 w 2088198"/>
              <a:gd name="connsiteY21" fmla="*/ 335398 h 584106"/>
              <a:gd name="connsiteX22" fmla="*/ 737875 w 2088198"/>
              <a:gd name="connsiteY22" fmla="*/ 275379 h 584106"/>
              <a:gd name="connsiteX23" fmla="*/ 1023846 w 2088198"/>
              <a:gd name="connsiteY23" fmla="*/ 211830 h 584106"/>
              <a:gd name="connsiteX24" fmla="*/ 1719355 w 2088198"/>
              <a:gd name="connsiteY24" fmla="*/ 204769 h 584106"/>
              <a:gd name="connsiteX25" fmla="*/ 2068874 w 2088198"/>
              <a:gd name="connsiteY25" fmla="*/ 289501 h 584106"/>
              <a:gd name="connsiteX26" fmla="*/ 1938246 w 2088198"/>
              <a:gd name="connsiteY26" fmla="*/ 388355 h 584106"/>
              <a:gd name="connsiteX27" fmla="*/ 1359244 w 2088198"/>
              <a:gd name="connsiteY27" fmla="*/ 427191 h 584106"/>
              <a:gd name="connsiteX28" fmla="*/ 946175 w 2088198"/>
              <a:gd name="connsiteY28" fmla="*/ 402477 h 584106"/>
              <a:gd name="connsiteX29" fmla="*/ 747069 w 2088198"/>
              <a:gd name="connsiteY29" fmla="*/ 343653 h 584106"/>
              <a:gd name="connsiteX30" fmla="*/ 852911 w 2088198"/>
              <a:gd name="connsiteY30" fmla="*/ 298581 h 584106"/>
              <a:gd name="connsiteX31" fmla="*/ 999546 w 2088198"/>
              <a:gd name="connsiteY31" fmla="*/ 272646 h 584106"/>
              <a:gd name="connsiteX32" fmla="*/ 1393234 w 2088198"/>
              <a:gd name="connsiteY32" fmla="*/ 250267 h 584106"/>
              <a:gd name="connsiteX33" fmla="*/ 1737007 w 2088198"/>
              <a:gd name="connsiteY33" fmla="*/ 268318 h 584106"/>
              <a:gd name="connsiteX34" fmla="*/ 1977081 w 2088198"/>
              <a:gd name="connsiteY34" fmla="*/ 317745 h 584106"/>
              <a:gd name="connsiteX35" fmla="*/ 2068874 w 2088198"/>
              <a:gd name="connsiteY35" fmla="*/ 423660 h 584106"/>
              <a:gd name="connsiteX36" fmla="*/ 1857044 w 2088198"/>
              <a:gd name="connsiteY36" fmla="*/ 494270 h 584106"/>
              <a:gd name="connsiteX37" fmla="*/ 1372217 w 2088198"/>
              <a:gd name="connsiteY37" fmla="*/ 517816 h 584106"/>
              <a:gd name="connsiteX38" fmla="*/ 903809 w 2088198"/>
              <a:gd name="connsiteY38" fmla="*/ 476618 h 584106"/>
              <a:gd name="connsiteX39" fmla="*/ 751997 w 2088198"/>
              <a:gd name="connsiteY39" fmla="*/ 427191 h 584106"/>
              <a:gd name="connsiteX40" fmla="*/ 953236 w 2088198"/>
              <a:gd name="connsiteY40" fmla="*/ 370703 h 584106"/>
              <a:gd name="connsiteX41" fmla="*/ 1624031 w 2088198"/>
              <a:gd name="connsiteY41" fmla="*/ 388355 h 584106"/>
              <a:gd name="connsiteX42" fmla="*/ 1973551 w 2088198"/>
              <a:gd name="connsiteY42" fmla="*/ 409538 h 584106"/>
              <a:gd name="connsiteX43" fmla="*/ 2082996 w 2088198"/>
              <a:gd name="connsiteY43" fmla="*/ 480148 h 584106"/>
              <a:gd name="connsiteX44" fmla="*/ 1977734 w 2088198"/>
              <a:gd name="connsiteY44" fmla="*/ 535070 h 584106"/>
              <a:gd name="connsiteX45" fmla="*/ 1540035 w 2088198"/>
              <a:gd name="connsiteY45" fmla="*/ 580848 h 584106"/>
              <a:gd name="connsiteX46" fmla="*/ 1195609 w 2088198"/>
              <a:gd name="connsiteY46" fmla="*/ 574139 h 584106"/>
              <a:gd name="connsiteX47" fmla="*/ 859963 w 2088198"/>
              <a:gd name="connsiteY47" fmla="*/ 524107 h 584106"/>
              <a:gd name="connsiteX48" fmla="*/ 476617 w 2088198"/>
              <a:gd name="connsiteY48" fmla="*/ 427191 h 584106"/>
              <a:gd name="connsiteX49" fmla="*/ 0 w 2088198"/>
              <a:gd name="connsiteY49" fmla="*/ 285971 h 584106"/>
              <a:gd name="connsiteX0" fmla="*/ 540167 w 2088198"/>
              <a:gd name="connsiteY0" fmla="*/ 0 h 583604"/>
              <a:gd name="connsiteX1" fmla="*/ 1468689 w 2088198"/>
              <a:gd name="connsiteY1" fmla="*/ 10592 h 583604"/>
              <a:gd name="connsiteX2" fmla="*/ 1920593 w 2088198"/>
              <a:gd name="connsiteY2" fmla="*/ 49427 h 583604"/>
              <a:gd name="connsiteX3" fmla="*/ 2086527 w 2088198"/>
              <a:gd name="connsiteY3" fmla="*/ 116507 h 583604"/>
              <a:gd name="connsiteX4" fmla="*/ 1835861 w 2088198"/>
              <a:gd name="connsiteY4" fmla="*/ 208300 h 583604"/>
              <a:gd name="connsiteX5" fmla="*/ 1405140 w 2088198"/>
              <a:gd name="connsiteY5" fmla="*/ 236544 h 583604"/>
              <a:gd name="connsiteX6" fmla="*/ 776711 w 2088198"/>
              <a:gd name="connsiteY6" fmla="*/ 158873 h 583604"/>
              <a:gd name="connsiteX7" fmla="*/ 896748 w 2088198"/>
              <a:gd name="connsiteY7" fmla="*/ 81202 h 583604"/>
              <a:gd name="connsiteX8" fmla="*/ 1391018 w 2088198"/>
              <a:gd name="connsiteY8" fmla="*/ 56488 h 583604"/>
              <a:gd name="connsiteX9" fmla="*/ 1754660 w 2088198"/>
              <a:gd name="connsiteY9" fmla="*/ 74141 h 583604"/>
              <a:gd name="connsiteX10" fmla="*/ 2044161 w 2088198"/>
              <a:gd name="connsiteY10" fmla="*/ 123568 h 583604"/>
              <a:gd name="connsiteX11" fmla="*/ 2037100 w 2088198"/>
              <a:gd name="connsiteY11" fmla="*/ 208300 h 583604"/>
              <a:gd name="connsiteX12" fmla="*/ 1832331 w 2088198"/>
              <a:gd name="connsiteY12" fmla="*/ 268318 h 583604"/>
              <a:gd name="connsiteX13" fmla="*/ 1451037 w 2088198"/>
              <a:gd name="connsiteY13" fmla="*/ 296562 h 583604"/>
              <a:gd name="connsiteX14" fmla="*/ 917931 w 2088198"/>
              <a:gd name="connsiteY14" fmla="*/ 257727 h 583604"/>
              <a:gd name="connsiteX15" fmla="*/ 751997 w 2088198"/>
              <a:gd name="connsiteY15" fmla="*/ 204769 h 583604"/>
              <a:gd name="connsiteX16" fmla="*/ 1129761 w 2088198"/>
              <a:gd name="connsiteY16" fmla="*/ 137690 h 583604"/>
              <a:gd name="connsiteX17" fmla="*/ 1737007 w 2088198"/>
              <a:gd name="connsiteY17" fmla="*/ 144751 h 583604"/>
              <a:gd name="connsiteX18" fmla="*/ 2082996 w 2088198"/>
              <a:gd name="connsiteY18" fmla="*/ 225952 h 583604"/>
              <a:gd name="connsiteX19" fmla="*/ 1885288 w 2088198"/>
              <a:gd name="connsiteY19" fmla="*/ 321276 h 583604"/>
              <a:gd name="connsiteX20" fmla="*/ 1482811 w 2088198"/>
              <a:gd name="connsiteY20" fmla="*/ 360111 h 583604"/>
              <a:gd name="connsiteX21" fmla="*/ 928522 w 2088198"/>
              <a:gd name="connsiteY21" fmla="*/ 335398 h 583604"/>
              <a:gd name="connsiteX22" fmla="*/ 737875 w 2088198"/>
              <a:gd name="connsiteY22" fmla="*/ 275379 h 583604"/>
              <a:gd name="connsiteX23" fmla="*/ 1023846 w 2088198"/>
              <a:gd name="connsiteY23" fmla="*/ 211830 h 583604"/>
              <a:gd name="connsiteX24" fmla="*/ 1719355 w 2088198"/>
              <a:gd name="connsiteY24" fmla="*/ 204769 h 583604"/>
              <a:gd name="connsiteX25" fmla="*/ 2068874 w 2088198"/>
              <a:gd name="connsiteY25" fmla="*/ 289501 h 583604"/>
              <a:gd name="connsiteX26" fmla="*/ 1938246 w 2088198"/>
              <a:gd name="connsiteY26" fmla="*/ 388355 h 583604"/>
              <a:gd name="connsiteX27" fmla="*/ 1359244 w 2088198"/>
              <a:gd name="connsiteY27" fmla="*/ 427191 h 583604"/>
              <a:gd name="connsiteX28" fmla="*/ 946175 w 2088198"/>
              <a:gd name="connsiteY28" fmla="*/ 402477 h 583604"/>
              <a:gd name="connsiteX29" fmla="*/ 747069 w 2088198"/>
              <a:gd name="connsiteY29" fmla="*/ 343653 h 583604"/>
              <a:gd name="connsiteX30" fmla="*/ 852911 w 2088198"/>
              <a:gd name="connsiteY30" fmla="*/ 298581 h 583604"/>
              <a:gd name="connsiteX31" fmla="*/ 999546 w 2088198"/>
              <a:gd name="connsiteY31" fmla="*/ 272646 h 583604"/>
              <a:gd name="connsiteX32" fmla="*/ 1393234 w 2088198"/>
              <a:gd name="connsiteY32" fmla="*/ 250267 h 583604"/>
              <a:gd name="connsiteX33" fmla="*/ 1737007 w 2088198"/>
              <a:gd name="connsiteY33" fmla="*/ 268318 h 583604"/>
              <a:gd name="connsiteX34" fmla="*/ 1977081 w 2088198"/>
              <a:gd name="connsiteY34" fmla="*/ 317745 h 583604"/>
              <a:gd name="connsiteX35" fmla="*/ 2068874 w 2088198"/>
              <a:gd name="connsiteY35" fmla="*/ 423660 h 583604"/>
              <a:gd name="connsiteX36" fmla="*/ 1857044 w 2088198"/>
              <a:gd name="connsiteY36" fmla="*/ 494270 h 583604"/>
              <a:gd name="connsiteX37" fmla="*/ 1372217 w 2088198"/>
              <a:gd name="connsiteY37" fmla="*/ 517816 h 583604"/>
              <a:gd name="connsiteX38" fmla="*/ 903809 w 2088198"/>
              <a:gd name="connsiteY38" fmla="*/ 476618 h 583604"/>
              <a:gd name="connsiteX39" fmla="*/ 751997 w 2088198"/>
              <a:gd name="connsiteY39" fmla="*/ 427191 h 583604"/>
              <a:gd name="connsiteX40" fmla="*/ 953236 w 2088198"/>
              <a:gd name="connsiteY40" fmla="*/ 370703 h 583604"/>
              <a:gd name="connsiteX41" fmla="*/ 1624031 w 2088198"/>
              <a:gd name="connsiteY41" fmla="*/ 388355 h 583604"/>
              <a:gd name="connsiteX42" fmla="*/ 1973551 w 2088198"/>
              <a:gd name="connsiteY42" fmla="*/ 409538 h 583604"/>
              <a:gd name="connsiteX43" fmla="*/ 2082996 w 2088198"/>
              <a:gd name="connsiteY43" fmla="*/ 480148 h 583604"/>
              <a:gd name="connsiteX44" fmla="*/ 1977734 w 2088198"/>
              <a:gd name="connsiteY44" fmla="*/ 535070 h 583604"/>
              <a:gd name="connsiteX45" fmla="*/ 1540035 w 2088198"/>
              <a:gd name="connsiteY45" fmla="*/ 580848 h 583604"/>
              <a:gd name="connsiteX46" fmla="*/ 1188466 w 2088198"/>
              <a:gd name="connsiteY46" fmla="*/ 572573 h 583604"/>
              <a:gd name="connsiteX47" fmla="*/ 859963 w 2088198"/>
              <a:gd name="connsiteY47" fmla="*/ 524107 h 583604"/>
              <a:gd name="connsiteX48" fmla="*/ 476617 w 2088198"/>
              <a:gd name="connsiteY48" fmla="*/ 427191 h 583604"/>
              <a:gd name="connsiteX49" fmla="*/ 0 w 2088198"/>
              <a:gd name="connsiteY49" fmla="*/ 285971 h 583604"/>
              <a:gd name="connsiteX0" fmla="*/ 540167 w 2088198"/>
              <a:gd name="connsiteY0" fmla="*/ 0 h 582364"/>
              <a:gd name="connsiteX1" fmla="*/ 1468689 w 2088198"/>
              <a:gd name="connsiteY1" fmla="*/ 10592 h 582364"/>
              <a:gd name="connsiteX2" fmla="*/ 1920593 w 2088198"/>
              <a:gd name="connsiteY2" fmla="*/ 49427 h 582364"/>
              <a:gd name="connsiteX3" fmla="*/ 2086527 w 2088198"/>
              <a:gd name="connsiteY3" fmla="*/ 116507 h 582364"/>
              <a:gd name="connsiteX4" fmla="*/ 1835861 w 2088198"/>
              <a:gd name="connsiteY4" fmla="*/ 208300 h 582364"/>
              <a:gd name="connsiteX5" fmla="*/ 1405140 w 2088198"/>
              <a:gd name="connsiteY5" fmla="*/ 236544 h 582364"/>
              <a:gd name="connsiteX6" fmla="*/ 776711 w 2088198"/>
              <a:gd name="connsiteY6" fmla="*/ 158873 h 582364"/>
              <a:gd name="connsiteX7" fmla="*/ 896748 w 2088198"/>
              <a:gd name="connsiteY7" fmla="*/ 81202 h 582364"/>
              <a:gd name="connsiteX8" fmla="*/ 1391018 w 2088198"/>
              <a:gd name="connsiteY8" fmla="*/ 56488 h 582364"/>
              <a:gd name="connsiteX9" fmla="*/ 1754660 w 2088198"/>
              <a:gd name="connsiteY9" fmla="*/ 74141 h 582364"/>
              <a:gd name="connsiteX10" fmla="*/ 2044161 w 2088198"/>
              <a:gd name="connsiteY10" fmla="*/ 123568 h 582364"/>
              <a:gd name="connsiteX11" fmla="*/ 2037100 w 2088198"/>
              <a:gd name="connsiteY11" fmla="*/ 208300 h 582364"/>
              <a:gd name="connsiteX12" fmla="*/ 1832331 w 2088198"/>
              <a:gd name="connsiteY12" fmla="*/ 268318 h 582364"/>
              <a:gd name="connsiteX13" fmla="*/ 1451037 w 2088198"/>
              <a:gd name="connsiteY13" fmla="*/ 296562 h 582364"/>
              <a:gd name="connsiteX14" fmla="*/ 917931 w 2088198"/>
              <a:gd name="connsiteY14" fmla="*/ 257727 h 582364"/>
              <a:gd name="connsiteX15" fmla="*/ 751997 w 2088198"/>
              <a:gd name="connsiteY15" fmla="*/ 204769 h 582364"/>
              <a:gd name="connsiteX16" fmla="*/ 1129761 w 2088198"/>
              <a:gd name="connsiteY16" fmla="*/ 137690 h 582364"/>
              <a:gd name="connsiteX17" fmla="*/ 1737007 w 2088198"/>
              <a:gd name="connsiteY17" fmla="*/ 144751 h 582364"/>
              <a:gd name="connsiteX18" fmla="*/ 2082996 w 2088198"/>
              <a:gd name="connsiteY18" fmla="*/ 225952 h 582364"/>
              <a:gd name="connsiteX19" fmla="*/ 1885288 w 2088198"/>
              <a:gd name="connsiteY19" fmla="*/ 321276 h 582364"/>
              <a:gd name="connsiteX20" fmla="*/ 1482811 w 2088198"/>
              <a:gd name="connsiteY20" fmla="*/ 360111 h 582364"/>
              <a:gd name="connsiteX21" fmla="*/ 928522 w 2088198"/>
              <a:gd name="connsiteY21" fmla="*/ 335398 h 582364"/>
              <a:gd name="connsiteX22" fmla="*/ 737875 w 2088198"/>
              <a:gd name="connsiteY22" fmla="*/ 275379 h 582364"/>
              <a:gd name="connsiteX23" fmla="*/ 1023846 w 2088198"/>
              <a:gd name="connsiteY23" fmla="*/ 211830 h 582364"/>
              <a:gd name="connsiteX24" fmla="*/ 1719355 w 2088198"/>
              <a:gd name="connsiteY24" fmla="*/ 204769 h 582364"/>
              <a:gd name="connsiteX25" fmla="*/ 2068874 w 2088198"/>
              <a:gd name="connsiteY25" fmla="*/ 289501 h 582364"/>
              <a:gd name="connsiteX26" fmla="*/ 1938246 w 2088198"/>
              <a:gd name="connsiteY26" fmla="*/ 388355 h 582364"/>
              <a:gd name="connsiteX27" fmla="*/ 1359244 w 2088198"/>
              <a:gd name="connsiteY27" fmla="*/ 427191 h 582364"/>
              <a:gd name="connsiteX28" fmla="*/ 946175 w 2088198"/>
              <a:gd name="connsiteY28" fmla="*/ 402477 h 582364"/>
              <a:gd name="connsiteX29" fmla="*/ 747069 w 2088198"/>
              <a:gd name="connsiteY29" fmla="*/ 343653 h 582364"/>
              <a:gd name="connsiteX30" fmla="*/ 852911 w 2088198"/>
              <a:gd name="connsiteY30" fmla="*/ 298581 h 582364"/>
              <a:gd name="connsiteX31" fmla="*/ 999546 w 2088198"/>
              <a:gd name="connsiteY31" fmla="*/ 272646 h 582364"/>
              <a:gd name="connsiteX32" fmla="*/ 1393234 w 2088198"/>
              <a:gd name="connsiteY32" fmla="*/ 250267 h 582364"/>
              <a:gd name="connsiteX33" fmla="*/ 1737007 w 2088198"/>
              <a:gd name="connsiteY33" fmla="*/ 268318 h 582364"/>
              <a:gd name="connsiteX34" fmla="*/ 1977081 w 2088198"/>
              <a:gd name="connsiteY34" fmla="*/ 317745 h 582364"/>
              <a:gd name="connsiteX35" fmla="*/ 2068874 w 2088198"/>
              <a:gd name="connsiteY35" fmla="*/ 423660 h 582364"/>
              <a:gd name="connsiteX36" fmla="*/ 1857044 w 2088198"/>
              <a:gd name="connsiteY36" fmla="*/ 494270 h 582364"/>
              <a:gd name="connsiteX37" fmla="*/ 1372217 w 2088198"/>
              <a:gd name="connsiteY37" fmla="*/ 517816 h 582364"/>
              <a:gd name="connsiteX38" fmla="*/ 903809 w 2088198"/>
              <a:gd name="connsiteY38" fmla="*/ 476618 h 582364"/>
              <a:gd name="connsiteX39" fmla="*/ 751997 w 2088198"/>
              <a:gd name="connsiteY39" fmla="*/ 427191 h 582364"/>
              <a:gd name="connsiteX40" fmla="*/ 953236 w 2088198"/>
              <a:gd name="connsiteY40" fmla="*/ 370703 h 582364"/>
              <a:gd name="connsiteX41" fmla="*/ 1624031 w 2088198"/>
              <a:gd name="connsiteY41" fmla="*/ 388355 h 582364"/>
              <a:gd name="connsiteX42" fmla="*/ 1973551 w 2088198"/>
              <a:gd name="connsiteY42" fmla="*/ 409538 h 582364"/>
              <a:gd name="connsiteX43" fmla="*/ 2082996 w 2088198"/>
              <a:gd name="connsiteY43" fmla="*/ 480148 h 582364"/>
              <a:gd name="connsiteX44" fmla="*/ 1977734 w 2088198"/>
              <a:gd name="connsiteY44" fmla="*/ 535070 h 582364"/>
              <a:gd name="connsiteX45" fmla="*/ 1566229 w 2088198"/>
              <a:gd name="connsiteY45" fmla="*/ 579282 h 582364"/>
              <a:gd name="connsiteX46" fmla="*/ 1188466 w 2088198"/>
              <a:gd name="connsiteY46" fmla="*/ 572573 h 582364"/>
              <a:gd name="connsiteX47" fmla="*/ 859963 w 2088198"/>
              <a:gd name="connsiteY47" fmla="*/ 524107 h 582364"/>
              <a:gd name="connsiteX48" fmla="*/ 476617 w 2088198"/>
              <a:gd name="connsiteY48" fmla="*/ 427191 h 582364"/>
              <a:gd name="connsiteX49" fmla="*/ 0 w 2088198"/>
              <a:gd name="connsiteY49" fmla="*/ 285971 h 582364"/>
              <a:gd name="connsiteX0" fmla="*/ 540167 w 2088198"/>
              <a:gd name="connsiteY0" fmla="*/ 0 h 584900"/>
              <a:gd name="connsiteX1" fmla="*/ 1468689 w 2088198"/>
              <a:gd name="connsiteY1" fmla="*/ 10592 h 584900"/>
              <a:gd name="connsiteX2" fmla="*/ 1920593 w 2088198"/>
              <a:gd name="connsiteY2" fmla="*/ 49427 h 584900"/>
              <a:gd name="connsiteX3" fmla="*/ 2086527 w 2088198"/>
              <a:gd name="connsiteY3" fmla="*/ 116507 h 584900"/>
              <a:gd name="connsiteX4" fmla="*/ 1835861 w 2088198"/>
              <a:gd name="connsiteY4" fmla="*/ 208300 h 584900"/>
              <a:gd name="connsiteX5" fmla="*/ 1405140 w 2088198"/>
              <a:gd name="connsiteY5" fmla="*/ 236544 h 584900"/>
              <a:gd name="connsiteX6" fmla="*/ 776711 w 2088198"/>
              <a:gd name="connsiteY6" fmla="*/ 158873 h 584900"/>
              <a:gd name="connsiteX7" fmla="*/ 896748 w 2088198"/>
              <a:gd name="connsiteY7" fmla="*/ 81202 h 584900"/>
              <a:gd name="connsiteX8" fmla="*/ 1391018 w 2088198"/>
              <a:gd name="connsiteY8" fmla="*/ 56488 h 584900"/>
              <a:gd name="connsiteX9" fmla="*/ 1754660 w 2088198"/>
              <a:gd name="connsiteY9" fmla="*/ 74141 h 584900"/>
              <a:gd name="connsiteX10" fmla="*/ 2044161 w 2088198"/>
              <a:gd name="connsiteY10" fmla="*/ 123568 h 584900"/>
              <a:gd name="connsiteX11" fmla="*/ 2037100 w 2088198"/>
              <a:gd name="connsiteY11" fmla="*/ 208300 h 584900"/>
              <a:gd name="connsiteX12" fmla="*/ 1832331 w 2088198"/>
              <a:gd name="connsiteY12" fmla="*/ 268318 h 584900"/>
              <a:gd name="connsiteX13" fmla="*/ 1451037 w 2088198"/>
              <a:gd name="connsiteY13" fmla="*/ 296562 h 584900"/>
              <a:gd name="connsiteX14" fmla="*/ 917931 w 2088198"/>
              <a:gd name="connsiteY14" fmla="*/ 257727 h 584900"/>
              <a:gd name="connsiteX15" fmla="*/ 751997 w 2088198"/>
              <a:gd name="connsiteY15" fmla="*/ 204769 h 584900"/>
              <a:gd name="connsiteX16" fmla="*/ 1129761 w 2088198"/>
              <a:gd name="connsiteY16" fmla="*/ 137690 h 584900"/>
              <a:gd name="connsiteX17" fmla="*/ 1737007 w 2088198"/>
              <a:gd name="connsiteY17" fmla="*/ 144751 h 584900"/>
              <a:gd name="connsiteX18" fmla="*/ 2082996 w 2088198"/>
              <a:gd name="connsiteY18" fmla="*/ 225952 h 584900"/>
              <a:gd name="connsiteX19" fmla="*/ 1885288 w 2088198"/>
              <a:gd name="connsiteY19" fmla="*/ 321276 h 584900"/>
              <a:gd name="connsiteX20" fmla="*/ 1482811 w 2088198"/>
              <a:gd name="connsiteY20" fmla="*/ 360111 h 584900"/>
              <a:gd name="connsiteX21" fmla="*/ 928522 w 2088198"/>
              <a:gd name="connsiteY21" fmla="*/ 335398 h 584900"/>
              <a:gd name="connsiteX22" fmla="*/ 737875 w 2088198"/>
              <a:gd name="connsiteY22" fmla="*/ 275379 h 584900"/>
              <a:gd name="connsiteX23" fmla="*/ 1023846 w 2088198"/>
              <a:gd name="connsiteY23" fmla="*/ 211830 h 584900"/>
              <a:gd name="connsiteX24" fmla="*/ 1719355 w 2088198"/>
              <a:gd name="connsiteY24" fmla="*/ 204769 h 584900"/>
              <a:gd name="connsiteX25" fmla="*/ 2068874 w 2088198"/>
              <a:gd name="connsiteY25" fmla="*/ 289501 h 584900"/>
              <a:gd name="connsiteX26" fmla="*/ 1938246 w 2088198"/>
              <a:gd name="connsiteY26" fmla="*/ 388355 h 584900"/>
              <a:gd name="connsiteX27" fmla="*/ 1359244 w 2088198"/>
              <a:gd name="connsiteY27" fmla="*/ 427191 h 584900"/>
              <a:gd name="connsiteX28" fmla="*/ 946175 w 2088198"/>
              <a:gd name="connsiteY28" fmla="*/ 402477 h 584900"/>
              <a:gd name="connsiteX29" fmla="*/ 747069 w 2088198"/>
              <a:gd name="connsiteY29" fmla="*/ 343653 h 584900"/>
              <a:gd name="connsiteX30" fmla="*/ 852911 w 2088198"/>
              <a:gd name="connsiteY30" fmla="*/ 298581 h 584900"/>
              <a:gd name="connsiteX31" fmla="*/ 999546 w 2088198"/>
              <a:gd name="connsiteY31" fmla="*/ 272646 h 584900"/>
              <a:gd name="connsiteX32" fmla="*/ 1393234 w 2088198"/>
              <a:gd name="connsiteY32" fmla="*/ 250267 h 584900"/>
              <a:gd name="connsiteX33" fmla="*/ 1737007 w 2088198"/>
              <a:gd name="connsiteY33" fmla="*/ 268318 h 584900"/>
              <a:gd name="connsiteX34" fmla="*/ 1977081 w 2088198"/>
              <a:gd name="connsiteY34" fmla="*/ 317745 h 584900"/>
              <a:gd name="connsiteX35" fmla="*/ 2068874 w 2088198"/>
              <a:gd name="connsiteY35" fmla="*/ 423660 h 584900"/>
              <a:gd name="connsiteX36" fmla="*/ 1857044 w 2088198"/>
              <a:gd name="connsiteY36" fmla="*/ 494270 h 584900"/>
              <a:gd name="connsiteX37" fmla="*/ 1372217 w 2088198"/>
              <a:gd name="connsiteY37" fmla="*/ 517816 h 584900"/>
              <a:gd name="connsiteX38" fmla="*/ 903809 w 2088198"/>
              <a:gd name="connsiteY38" fmla="*/ 476618 h 584900"/>
              <a:gd name="connsiteX39" fmla="*/ 751997 w 2088198"/>
              <a:gd name="connsiteY39" fmla="*/ 427191 h 584900"/>
              <a:gd name="connsiteX40" fmla="*/ 953236 w 2088198"/>
              <a:gd name="connsiteY40" fmla="*/ 370703 h 584900"/>
              <a:gd name="connsiteX41" fmla="*/ 1624031 w 2088198"/>
              <a:gd name="connsiteY41" fmla="*/ 388355 h 584900"/>
              <a:gd name="connsiteX42" fmla="*/ 1973551 w 2088198"/>
              <a:gd name="connsiteY42" fmla="*/ 409538 h 584900"/>
              <a:gd name="connsiteX43" fmla="*/ 2082996 w 2088198"/>
              <a:gd name="connsiteY43" fmla="*/ 480148 h 584900"/>
              <a:gd name="connsiteX44" fmla="*/ 1977734 w 2088198"/>
              <a:gd name="connsiteY44" fmla="*/ 535070 h 584900"/>
              <a:gd name="connsiteX45" fmla="*/ 1592422 w 2088198"/>
              <a:gd name="connsiteY45" fmla="*/ 582415 h 584900"/>
              <a:gd name="connsiteX46" fmla="*/ 1188466 w 2088198"/>
              <a:gd name="connsiteY46" fmla="*/ 572573 h 584900"/>
              <a:gd name="connsiteX47" fmla="*/ 859963 w 2088198"/>
              <a:gd name="connsiteY47" fmla="*/ 524107 h 584900"/>
              <a:gd name="connsiteX48" fmla="*/ 476617 w 2088198"/>
              <a:gd name="connsiteY48" fmla="*/ 427191 h 584900"/>
              <a:gd name="connsiteX49" fmla="*/ 0 w 2088198"/>
              <a:gd name="connsiteY49" fmla="*/ 285971 h 584900"/>
              <a:gd name="connsiteX0" fmla="*/ 540167 w 2088198"/>
              <a:gd name="connsiteY0" fmla="*/ 0 h 584900"/>
              <a:gd name="connsiteX1" fmla="*/ 1468689 w 2088198"/>
              <a:gd name="connsiteY1" fmla="*/ 10592 h 584900"/>
              <a:gd name="connsiteX2" fmla="*/ 1920593 w 2088198"/>
              <a:gd name="connsiteY2" fmla="*/ 49427 h 584900"/>
              <a:gd name="connsiteX3" fmla="*/ 2086527 w 2088198"/>
              <a:gd name="connsiteY3" fmla="*/ 116507 h 584900"/>
              <a:gd name="connsiteX4" fmla="*/ 1835861 w 2088198"/>
              <a:gd name="connsiteY4" fmla="*/ 208300 h 584900"/>
              <a:gd name="connsiteX5" fmla="*/ 1405140 w 2088198"/>
              <a:gd name="connsiteY5" fmla="*/ 236544 h 584900"/>
              <a:gd name="connsiteX6" fmla="*/ 776711 w 2088198"/>
              <a:gd name="connsiteY6" fmla="*/ 158873 h 584900"/>
              <a:gd name="connsiteX7" fmla="*/ 896748 w 2088198"/>
              <a:gd name="connsiteY7" fmla="*/ 81202 h 584900"/>
              <a:gd name="connsiteX8" fmla="*/ 1391018 w 2088198"/>
              <a:gd name="connsiteY8" fmla="*/ 56488 h 584900"/>
              <a:gd name="connsiteX9" fmla="*/ 1754660 w 2088198"/>
              <a:gd name="connsiteY9" fmla="*/ 74141 h 584900"/>
              <a:gd name="connsiteX10" fmla="*/ 2044161 w 2088198"/>
              <a:gd name="connsiteY10" fmla="*/ 123568 h 584900"/>
              <a:gd name="connsiteX11" fmla="*/ 2037100 w 2088198"/>
              <a:gd name="connsiteY11" fmla="*/ 208300 h 584900"/>
              <a:gd name="connsiteX12" fmla="*/ 1832331 w 2088198"/>
              <a:gd name="connsiteY12" fmla="*/ 268318 h 584900"/>
              <a:gd name="connsiteX13" fmla="*/ 1451037 w 2088198"/>
              <a:gd name="connsiteY13" fmla="*/ 296562 h 584900"/>
              <a:gd name="connsiteX14" fmla="*/ 917931 w 2088198"/>
              <a:gd name="connsiteY14" fmla="*/ 257727 h 584900"/>
              <a:gd name="connsiteX15" fmla="*/ 751997 w 2088198"/>
              <a:gd name="connsiteY15" fmla="*/ 204769 h 584900"/>
              <a:gd name="connsiteX16" fmla="*/ 1129761 w 2088198"/>
              <a:gd name="connsiteY16" fmla="*/ 137690 h 584900"/>
              <a:gd name="connsiteX17" fmla="*/ 1737007 w 2088198"/>
              <a:gd name="connsiteY17" fmla="*/ 144751 h 584900"/>
              <a:gd name="connsiteX18" fmla="*/ 2082996 w 2088198"/>
              <a:gd name="connsiteY18" fmla="*/ 225952 h 584900"/>
              <a:gd name="connsiteX19" fmla="*/ 1885288 w 2088198"/>
              <a:gd name="connsiteY19" fmla="*/ 321276 h 584900"/>
              <a:gd name="connsiteX20" fmla="*/ 1482811 w 2088198"/>
              <a:gd name="connsiteY20" fmla="*/ 360111 h 584900"/>
              <a:gd name="connsiteX21" fmla="*/ 928522 w 2088198"/>
              <a:gd name="connsiteY21" fmla="*/ 335398 h 584900"/>
              <a:gd name="connsiteX22" fmla="*/ 737875 w 2088198"/>
              <a:gd name="connsiteY22" fmla="*/ 275379 h 584900"/>
              <a:gd name="connsiteX23" fmla="*/ 1023846 w 2088198"/>
              <a:gd name="connsiteY23" fmla="*/ 211830 h 584900"/>
              <a:gd name="connsiteX24" fmla="*/ 1719355 w 2088198"/>
              <a:gd name="connsiteY24" fmla="*/ 204769 h 584900"/>
              <a:gd name="connsiteX25" fmla="*/ 2068874 w 2088198"/>
              <a:gd name="connsiteY25" fmla="*/ 289501 h 584900"/>
              <a:gd name="connsiteX26" fmla="*/ 1938246 w 2088198"/>
              <a:gd name="connsiteY26" fmla="*/ 388355 h 584900"/>
              <a:gd name="connsiteX27" fmla="*/ 1359244 w 2088198"/>
              <a:gd name="connsiteY27" fmla="*/ 427191 h 584900"/>
              <a:gd name="connsiteX28" fmla="*/ 946175 w 2088198"/>
              <a:gd name="connsiteY28" fmla="*/ 402477 h 584900"/>
              <a:gd name="connsiteX29" fmla="*/ 747069 w 2088198"/>
              <a:gd name="connsiteY29" fmla="*/ 343653 h 584900"/>
              <a:gd name="connsiteX30" fmla="*/ 852911 w 2088198"/>
              <a:gd name="connsiteY30" fmla="*/ 298581 h 584900"/>
              <a:gd name="connsiteX31" fmla="*/ 999546 w 2088198"/>
              <a:gd name="connsiteY31" fmla="*/ 272646 h 584900"/>
              <a:gd name="connsiteX32" fmla="*/ 1393234 w 2088198"/>
              <a:gd name="connsiteY32" fmla="*/ 250267 h 584900"/>
              <a:gd name="connsiteX33" fmla="*/ 1737007 w 2088198"/>
              <a:gd name="connsiteY33" fmla="*/ 268318 h 584900"/>
              <a:gd name="connsiteX34" fmla="*/ 1977081 w 2088198"/>
              <a:gd name="connsiteY34" fmla="*/ 317745 h 584900"/>
              <a:gd name="connsiteX35" fmla="*/ 2068874 w 2088198"/>
              <a:gd name="connsiteY35" fmla="*/ 423660 h 584900"/>
              <a:gd name="connsiteX36" fmla="*/ 1857044 w 2088198"/>
              <a:gd name="connsiteY36" fmla="*/ 494270 h 584900"/>
              <a:gd name="connsiteX37" fmla="*/ 1372217 w 2088198"/>
              <a:gd name="connsiteY37" fmla="*/ 517816 h 584900"/>
              <a:gd name="connsiteX38" fmla="*/ 903809 w 2088198"/>
              <a:gd name="connsiteY38" fmla="*/ 476618 h 584900"/>
              <a:gd name="connsiteX39" fmla="*/ 751997 w 2088198"/>
              <a:gd name="connsiteY39" fmla="*/ 427191 h 584900"/>
              <a:gd name="connsiteX40" fmla="*/ 953236 w 2088198"/>
              <a:gd name="connsiteY40" fmla="*/ 370703 h 584900"/>
              <a:gd name="connsiteX41" fmla="*/ 1624031 w 2088198"/>
              <a:gd name="connsiteY41" fmla="*/ 388355 h 584900"/>
              <a:gd name="connsiteX42" fmla="*/ 1968788 w 2088198"/>
              <a:gd name="connsiteY42" fmla="*/ 414237 h 584900"/>
              <a:gd name="connsiteX43" fmla="*/ 2082996 w 2088198"/>
              <a:gd name="connsiteY43" fmla="*/ 480148 h 584900"/>
              <a:gd name="connsiteX44" fmla="*/ 1977734 w 2088198"/>
              <a:gd name="connsiteY44" fmla="*/ 535070 h 584900"/>
              <a:gd name="connsiteX45" fmla="*/ 1592422 w 2088198"/>
              <a:gd name="connsiteY45" fmla="*/ 582415 h 584900"/>
              <a:gd name="connsiteX46" fmla="*/ 1188466 w 2088198"/>
              <a:gd name="connsiteY46" fmla="*/ 572573 h 584900"/>
              <a:gd name="connsiteX47" fmla="*/ 859963 w 2088198"/>
              <a:gd name="connsiteY47" fmla="*/ 524107 h 584900"/>
              <a:gd name="connsiteX48" fmla="*/ 476617 w 2088198"/>
              <a:gd name="connsiteY48" fmla="*/ 427191 h 584900"/>
              <a:gd name="connsiteX49" fmla="*/ 0 w 2088198"/>
              <a:gd name="connsiteY49" fmla="*/ 285971 h 584900"/>
              <a:gd name="connsiteX0" fmla="*/ 540167 w 2088198"/>
              <a:gd name="connsiteY0" fmla="*/ 0 h 584900"/>
              <a:gd name="connsiteX1" fmla="*/ 1468689 w 2088198"/>
              <a:gd name="connsiteY1" fmla="*/ 10592 h 584900"/>
              <a:gd name="connsiteX2" fmla="*/ 1920593 w 2088198"/>
              <a:gd name="connsiteY2" fmla="*/ 49427 h 584900"/>
              <a:gd name="connsiteX3" fmla="*/ 2086527 w 2088198"/>
              <a:gd name="connsiteY3" fmla="*/ 116507 h 584900"/>
              <a:gd name="connsiteX4" fmla="*/ 1835861 w 2088198"/>
              <a:gd name="connsiteY4" fmla="*/ 208300 h 584900"/>
              <a:gd name="connsiteX5" fmla="*/ 1405140 w 2088198"/>
              <a:gd name="connsiteY5" fmla="*/ 236544 h 584900"/>
              <a:gd name="connsiteX6" fmla="*/ 776711 w 2088198"/>
              <a:gd name="connsiteY6" fmla="*/ 158873 h 584900"/>
              <a:gd name="connsiteX7" fmla="*/ 896748 w 2088198"/>
              <a:gd name="connsiteY7" fmla="*/ 81202 h 584900"/>
              <a:gd name="connsiteX8" fmla="*/ 1391018 w 2088198"/>
              <a:gd name="connsiteY8" fmla="*/ 56488 h 584900"/>
              <a:gd name="connsiteX9" fmla="*/ 1754660 w 2088198"/>
              <a:gd name="connsiteY9" fmla="*/ 74141 h 584900"/>
              <a:gd name="connsiteX10" fmla="*/ 2044161 w 2088198"/>
              <a:gd name="connsiteY10" fmla="*/ 123568 h 584900"/>
              <a:gd name="connsiteX11" fmla="*/ 2037100 w 2088198"/>
              <a:gd name="connsiteY11" fmla="*/ 208300 h 584900"/>
              <a:gd name="connsiteX12" fmla="*/ 1832331 w 2088198"/>
              <a:gd name="connsiteY12" fmla="*/ 268318 h 584900"/>
              <a:gd name="connsiteX13" fmla="*/ 1451037 w 2088198"/>
              <a:gd name="connsiteY13" fmla="*/ 296562 h 584900"/>
              <a:gd name="connsiteX14" fmla="*/ 917931 w 2088198"/>
              <a:gd name="connsiteY14" fmla="*/ 257727 h 584900"/>
              <a:gd name="connsiteX15" fmla="*/ 751997 w 2088198"/>
              <a:gd name="connsiteY15" fmla="*/ 204769 h 584900"/>
              <a:gd name="connsiteX16" fmla="*/ 1129761 w 2088198"/>
              <a:gd name="connsiteY16" fmla="*/ 137690 h 584900"/>
              <a:gd name="connsiteX17" fmla="*/ 1737007 w 2088198"/>
              <a:gd name="connsiteY17" fmla="*/ 144751 h 584900"/>
              <a:gd name="connsiteX18" fmla="*/ 2082996 w 2088198"/>
              <a:gd name="connsiteY18" fmla="*/ 225952 h 584900"/>
              <a:gd name="connsiteX19" fmla="*/ 1885288 w 2088198"/>
              <a:gd name="connsiteY19" fmla="*/ 321276 h 584900"/>
              <a:gd name="connsiteX20" fmla="*/ 1482811 w 2088198"/>
              <a:gd name="connsiteY20" fmla="*/ 360111 h 584900"/>
              <a:gd name="connsiteX21" fmla="*/ 928522 w 2088198"/>
              <a:gd name="connsiteY21" fmla="*/ 335398 h 584900"/>
              <a:gd name="connsiteX22" fmla="*/ 737875 w 2088198"/>
              <a:gd name="connsiteY22" fmla="*/ 275379 h 584900"/>
              <a:gd name="connsiteX23" fmla="*/ 1023846 w 2088198"/>
              <a:gd name="connsiteY23" fmla="*/ 211830 h 584900"/>
              <a:gd name="connsiteX24" fmla="*/ 1719355 w 2088198"/>
              <a:gd name="connsiteY24" fmla="*/ 204769 h 584900"/>
              <a:gd name="connsiteX25" fmla="*/ 2068874 w 2088198"/>
              <a:gd name="connsiteY25" fmla="*/ 289501 h 584900"/>
              <a:gd name="connsiteX26" fmla="*/ 1938246 w 2088198"/>
              <a:gd name="connsiteY26" fmla="*/ 388355 h 584900"/>
              <a:gd name="connsiteX27" fmla="*/ 1359244 w 2088198"/>
              <a:gd name="connsiteY27" fmla="*/ 427191 h 584900"/>
              <a:gd name="connsiteX28" fmla="*/ 946175 w 2088198"/>
              <a:gd name="connsiteY28" fmla="*/ 402477 h 584900"/>
              <a:gd name="connsiteX29" fmla="*/ 747069 w 2088198"/>
              <a:gd name="connsiteY29" fmla="*/ 343653 h 584900"/>
              <a:gd name="connsiteX30" fmla="*/ 852911 w 2088198"/>
              <a:gd name="connsiteY30" fmla="*/ 298581 h 584900"/>
              <a:gd name="connsiteX31" fmla="*/ 999546 w 2088198"/>
              <a:gd name="connsiteY31" fmla="*/ 272646 h 584900"/>
              <a:gd name="connsiteX32" fmla="*/ 1393234 w 2088198"/>
              <a:gd name="connsiteY32" fmla="*/ 250267 h 584900"/>
              <a:gd name="connsiteX33" fmla="*/ 1737007 w 2088198"/>
              <a:gd name="connsiteY33" fmla="*/ 268318 h 584900"/>
              <a:gd name="connsiteX34" fmla="*/ 1977081 w 2088198"/>
              <a:gd name="connsiteY34" fmla="*/ 317745 h 584900"/>
              <a:gd name="connsiteX35" fmla="*/ 2068874 w 2088198"/>
              <a:gd name="connsiteY35" fmla="*/ 423660 h 584900"/>
              <a:gd name="connsiteX36" fmla="*/ 1857044 w 2088198"/>
              <a:gd name="connsiteY36" fmla="*/ 494270 h 584900"/>
              <a:gd name="connsiteX37" fmla="*/ 1372217 w 2088198"/>
              <a:gd name="connsiteY37" fmla="*/ 517816 h 584900"/>
              <a:gd name="connsiteX38" fmla="*/ 903809 w 2088198"/>
              <a:gd name="connsiteY38" fmla="*/ 476618 h 584900"/>
              <a:gd name="connsiteX39" fmla="*/ 751997 w 2088198"/>
              <a:gd name="connsiteY39" fmla="*/ 427191 h 584900"/>
              <a:gd name="connsiteX40" fmla="*/ 953236 w 2088198"/>
              <a:gd name="connsiteY40" fmla="*/ 370703 h 584900"/>
              <a:gd name="connsiteX41" fmla="*/ 1624031 w 2088198"/>
              <a:gd name="connsiteY41" fmla="*/ 388355 h 584900"/>
              <a:gd name="connsiteX42" fmla="*/ 1961645 w 2088198"/>
              <a:gd name="connsiteY42" fmla="*/ 422067 h 584900"/>
              <a:gd name="connsiteX43" fmla="*/ 2082996 w 2088198"/>
              <a:gd name="connsiteY43" fmla="*/ 480148 h 584900"/>
              <a:gd name="connsiteX44" fmla="*/ 1977734 w 2088198"/>
              <a:gd name="connsiteY44" fmla="*/ 535070 h 584900"/>
              <a:gd name="connsiteX45" fmla="*/ 1592422 w 2088198"/>
              <a:gd name="connsiteY45" fmla="*/ 582415 h 584900"/>
              <a:gd name="connsiteX46" fmla="*/ 1188466 w 2088198"/>
              <a:gd name="connsiteY46" fmla="*/ 572573 h 584900"/>
              <a:gd name="connsiteX47" fmla="*/ 859963 w 2088198"/>
              <a:gd name="connsiteY47" fmla="*/ 524107 h 584900"/>
              <a:gd name="connsiteX48" fmla="*/ 476617 w 2088198"/>
              <a:gd name="connsiteY48" fmla="*/ 427191 h 584900"/>
              <a:gd name="connsiteX49" fmla="*/ 0 w 2088198"/>
              <a:gd name="connsiteY49" fmla="*/ 285971 h 584900"/>
              <a:gd name="connsiteX0" fmla="*/ 540167 w 2088198"/>
              <a:gd name="connsiteY0" fmla="*/ 0 h 584900"/>
              <a:gd name="connsiteX1" fmla="*/ 1468689 w 2088198"/>
              <a:gd name="connsiteY1" fmla="*/ 10592 h 584900"/>
              <a:gd name="connsiteX2" fmla="*/ 1920593 w 2088198"/>
              <a:gd name="connsiteY2" fmla="*/ 49427 h 584900"/>
              <a:gd name="connsiteX3" fmla="*/ 2086527 w 2088198"/>
              <a:gd name="connsiteY3" fmla="*/ 116507 h 584900"/>
              <a:gd name="connsiteX4" fmla="*/ 1835861 w 2088198"/>
              <a:gd name="connsiteY4" fmla="*/ 208300 h 584900"/>
              <a:gd name="connsiteX5" fmla="*/ 1405140 w 2088198"/>
              <a:gd name="connsiteY5" fmla="*/ 236544 h 584900"/>
              <a:gd name="connsiteX6" fmla="*/ 776711 w 2088198"/>
              <a:gd name="connsiteY6" fmla="*/ 158873 h 584900"/>
              <a:gd name="connsiteX7" fmla="*/ 896748 w 2088198"/>
              <a:gd name="connsiteY7" fmla="*/ 81202 h 584900"/>
              <a:gd name="connsiteX8" fmla="*/ 1391018 w 2088198"/>
              <a:gd name="connsiteY8" fmla="*/ 56488 h 584900"/>
              <a:gd name="connsiteX9" fmla="*/ 1754660 w 2088198"/>
              <a:gd name="connsiteY9" fmla="*/ 74141 h 584900"/>
              <a:gd name="connsiteX10" fmla="*/ 2044161 w 2088198"/>
              <a:gd name="connsiteY10" fmla="*/ 123568 h 584900"/>
              <a:gd name="connsiteX11" fmla="*/ 2037100 w 2088198"/>
              <a:gd name="connsiteY11" fmla="*/ 208300 h 584900"/>
              <a:gd name="connsiteX12" fmla="*/ 1832331 w 2088198"/>
              <a:gd name="connsiteY12" fmla="*/ 268318 h 584900"/>
              <a:gd name="connsiteX13" fmla="*/ 1451037 w 2088198"/>
              <a:gd name="connsiteY13" fmla="*/ 296562 h 584900"/>
              <a:gd name="connsiteX14" fmla="*/ 917931 w 2088198"/>
              <a:gd name="connsiteY14" fmla="*/ 257727 h 584900"/>
              <a:gd name="connsiteX15" fmla="*/ 751997 w 2088198"/>
              <a:gd name="connsiteY15" fmla="*/ 204769 h 584900"/>
              <a:gd name="connsiteX16" fmla="*/ 1129761 w 2088198"/>
              <a:gd name="connsiteY16" fmla="*/ 137690 h 584900"/>
              <a:gd name="connsiteX17" fmla="*/ 1737007 w 2088198"/>
              <a:gd name="connsiteY17" fmla="*/ 144751 h 584900"/>
              <a:gd name="connsiteX18" fmla="*/ 2082996 w 2088198"/>
              <a:gd name="connsiteY18" fmla="*/ 225952 h 584900"/>
              <a:gd name="connsiteX19" fmla="*/ 1885288 w 2088198"/>
              <a:gd name="connsiteY19" fmla="*/ 321276 h 584900"/>
              <a:gd name="connsiteX20" fmla="*/ 1482811 w 2088198"/>
              <a:gd name="connsiteY20" fmla="*/ 360111 h 584900"/>
              <a:gd name="connsiteX21" fmla="*/ 928522 w 2088198"/>
              <a:gd name="connsiteY21" fmla="*/ 335398 h 584900"/>
              <a:gd name="connsiteX22" fmla="*/ 737875 w 2088198"/>
              <a:gd name="connsiteY22" fmla="*/ 275379 h 584900"/>
              <a:gd name="connsiteX23" fmla="*/ 1023846 w 2088198"/>
              <a:gd name="connsiteY23" fmla="*/ 211830 h 584900"/>
              <a:gd name="connsiteX24" fmla="*/ 1719355 w 2088198"/>
              <a:gd name="connsiteY24" fmla="*/ 204769 h 584900"/>
              <a:gd name="connsiteX25" fmla="*/ 2068874 w 2088198"/>
              <a:gd name="connsiteY25" fmla="*/ 289501 h 584900"/>
              <a:gd name="connsiteX26" fmla="*/ 1938246 w 2088198"/>
              <a:gd name="connsiteY26" fmla="*/ 388355 h 584900"/>
              <a:gd name="connsiteX27" fmla="*/ 1359244 w 2088198"/>
              <a:gd name="connsiteY27" fmla="*/ 427191 h 584900"/>
              <a:gd name="connsiteX28" fmla="*/ 946175 w 2088198"/>
              <a:gd name="connsiteY28" fmla="*/ 402477 h 584900"/>
              <a:gd name="connsiteX29" fmla="*/ 747069 w 2088198"/>
              <a:gd name="connsiteY29" fmla="*/ 343653 h 584900"/>
              <a:gd name="connsiteX30" fmla="*/ 852911 w 2088198"/>
              <a:gd name="connsiteY30" fmla="*/ 298581 h 584900"/>
              <a:gd name="connsiteX31" fmla="*/ 999546 w 2088198"/>
              <a:gd name="connsiteY31" fmla="*/ 272646 h 584900"/>
              <a:gd name="connsiteX32" fmla="*/ 1393234 w 2088198"/>
              <a:gd name="connsiteY32" fmla="*/ 250267 h 584900"/>
              <a:gd name="connsiteX33" fmla="*/ 1737007 w 2088198"/>
              <a:gd name="connsiteY33" fmla="*/ 268318 h 584900"/>
              <a:gd name="connsiteX34" fmla="*/ 1977081 w 2088198"/>
              <a:gd name="connsiteY34" fmla="*/ 317745 h 584900"/>
              <a:gd name="connsiteX35" fmla="*/ 2068874 w 2088198"/>
              <a:gd name="connsiteY35" fmla="*/ 423660 h 584900"/>
              <a:gd name="connsiteX36" fmla="*/ 1857044 w 2088198"/>
              <a:gd name="connsiteY36" fmla="*/ 494270 h 584900"/>
              <a:gd name="connsiteX37" fmla="*/ 1372217 w 2088198"/>
              <a:gd name="connsiteY37" fmla="*/ 517816 h 584900"/>
              <a:gd name="connsiteX38" fmla="*/ 903809 w 2088198"/>
              <a:gd name="connsiteY38" fmla="*/ 476618 h 584900"/>
              <a:gd name="connsiteX39" fmla="*/ 751997 w 2088198"/>
              <a:gd name="connsiteY39" fmla="*/ 427191 h 584900"/>
              <a:gd name="connsiteX40" fmla="*/ 981811 w 2088198"/>
              <a:gd name="connsiteY40" fmla="*/ 373835 h 584900"/>
              <a:gd name="connsiteX41" fmla="*/ 1624031 w 2088198"/>
              <a:gd name="connsiteY41" fmla="*/ 388355 h 584900"/>
              <a:gd name="connsiteX42" fmla="*/ 1961645 w 2088198"/>
              <a:gd name="connsiteY42" fmla="*/ 422067 h 584900"/>
              <a:gd name="connsiteX43" fmla="*/ 2082996 w 2088198"/>
              <a:gd name="connsiteY43" fmla="*/ 480148 h 584900"/>
              <a:gd name="connsiteX44" fmla="*/ 1977734 w 2088198"/>
              <a:gd name="connsiteY44" fmla="*/ 535070 h 584900"/>
              <a:gd name="connsiteX45" fmla="*/ 1592422 w 2088198"/>
              <a:gd name="connsiteY45" fmla="*/ 582415 h 584900"/>
              <a:gd name="connsiteX46" fmla="*/ 1188466 w 2088198"/>
              <a:gd name="connsiteY46" fmla="*/ 572573 h 584900"/>
              <a:gd name="connsiteX47" fmla="*/ 859963 w 2088198"/>
              <a:gd name="connsiteY47" fmla="*/ 524107 h 584900"/>
              <a:gd name="connsiteX48" fmla="*/ 476617 w 2088198"/>
              <a:gd name="connsiteY48" fmla="*/ 427191 h 584900"/>
              <a:gd name="connsiteX49" fmla="*/ 0 w 2088198"/>
              <a:gd name="connsiteY49" fmla="*/ 285971 h 584900"/>
              <a:gd name="connsiteX0" fmla="*/ 540167 w 2088198"/>
              <a:gd name="connsiteY0" fmla="*/ 0 h 584900"/>
              <a:gd name="connsiteX1" fmla="*/ 1468689 w 2088198"/>
              <a:gd name="connsiteY1" fmla="*/ 10592 h 584900"/>
              <a:gd name="connsiteX2" fmla="*/ 1920593 w 2088198"/>
              <a:gd name="connsiteY2" fmla="*/ 49427 h 584900"/>
              <a:gd name="connsiteX3" fmla="*/ 2086527 w 2088198"/>
              <a:gd name="connsiteY3" fmla="*/ 116507 h 584900"/>
              <a:gd name="connsiteX4" fmla="*/ 1835861 w 2088198"/>
              <a:gd name="connsiteY4" fmla="*/ 208300 h 584900"/>
              <a:gd name="connsiteX5" fmla="*/ 1405140 w 2088198"/>
              <a:gd name="connsiteY5" fmla="*/ 236544 h 584900"/>
              <a:gd name="connsiteX6" fmla="*/ 776711 w 2088198"/>
              <a:gd name="connsiteY6" fmla="*/ 158873 h 584900"/>
              <a:gd name="connsiteX7" fmla="*/ 896748 w 2088198"/>
              <a:gd name="connsiteY7" fmla="*/ 81202 h 584900"/>
              <a:gd name="connsiteX8" fmla="*/ 1391018 w 2088198"/>
              <a:gd name="connsiteY8" fmla="*/ 56488 h 584900"/>
              <a:gd name="connsiteX9" fmla="*/ 1754660 w 2088198"/>
              <a:gd name="connsiteY9" fmla="*/ 74141 h 584900"/>
              <a:gd name="connsiteX10" fmla="*/ 2044161 w 2088198"/>
              <a:gd name="connsiteY10" fmla="*/ 123568 h 584900"/>
              <a:gd name="connsiteX11" fmla="*/ 2037100 w 2088198"/>
              <a:gd name="connsiteY11" fmla="*/ 208300 h 584900"/>
              <a:gd name="connsiteX12" fmla="*/ 1832331 w 2088198"/>
              <a:gd name="connsiteY12" fmla="*/ 268318 h 584900"/>
              <a:gd name="connsiteX13" fmla="*/ 1451037 w 2088198"/>
              <a:gd name="connsiteY13" fmla="*/ 296562 h 584900"/>
              <a:gd name="connsiteX14" fmla="*/ 917931 w 2088198"/>
              <a:gd name="connsiteY14" fmla="*/ 257727 h 584900"/>
              <a:gd name="connsiteX15" fmla="*/ 751997 w 2088198"/>
              <a:gd name="connsiteY15" fmla="*/ 204769 h 584900"/>
              <a:gd name="connsiteX16" fmla="*/ 1129761 w 2088198"/>
              <a:gd name="connsiteY16" fmla="*/ 137690 h 584900"/>
              <a:gd name="connsiteX17" fmla="*/ 1737007 w 2088198"/>
              <a:gd name="connsiteY17" fmla="*/ 144751 h 584900"/>
              <a:gd name="connsiteX18" fmla="*/ 2082996 w 2088198"/>
              <a:gd name="connsiteY18" fmla="*/ 225952 h 584900"/>
              <a:gd name="connsiteX19" fmla="*/ 1885288 w 2088198"/>
              <a:gd name="connsiteY19" fmla="*/ 321276 h 584900"/>
              <a:gd name="connsiteX20" fmla="*/ 1482811 w 2088198"/>
              <a:gd name="connsiteY20" fmla="*/ 360111 h 584900"/>
              <a:gd name="connsiteX21" fmla="*/ 928522 w 2088198"/>
              <a:gd name="connsiteY21" fmla="*/ 335398 h 584900"/>
              <a:gd name="connsiteX22" fmla="*/ 737875 w 2088198"/>
              <a:gd name="connsiteY22" fmla="*/ 275379 h 584900"/>
              <a:gd name="connsiteX23" fmla="*/ 1023846 w 2088198"/>
              <a:gd name="connsiteY23" fmla="*/ 211830 h 584900"/>
              <a:gd name="connsiteX24" fmla="*/ 1719355 w 2088198"/>
              <a:gd name="connsiteY24" fmla="*/ 204769 h 584900"/>
              <a:gd name="connsiteX25" fmla="*/ 2068874 w 2088198"/>
              <a:gd name="connsiteY25" fmla="*/ 289501 h 584900"/>
              <a:gd name="connsiteX26" fmla="*/ 1938246 w 2088198"/>
              <a:gd name="connsiteY26" fmla="*/ 388355 h 584900"/>
              <a:gd name="connsiteX27" fmla="*/ 1359244 w 2088198"/>
              <a:gd name="connsiteY27" fmla="*/ 427191 h 584900"/>
              <a:gd name="connsiteX28" fmla="*/ 946175 w 2088198"/>
              <a:gd name="connsiteY28" fmla="*/ 402477 h 584900"/>
              <a:gd name="connsiteX29" fmla="*/ 747069 w 2088198"/>
              <a:gd name="connsiteY29" fmla="*/ 343653 h 584900"/>
              <a:gd name="connsiteX30" fmla="*/ 852911 w 2088198"/>
              <a:gd name="connsiteY30" fmla="*/ 298581 h 584900"/>
              <a:gd name="connsiteX31" fmla="*/ 999546 w 2088198"/>
              <a:gd name="connsiteY31" fmla="*/ 272646 h 584900"/>
              <a:gd name="connsiteX32" fmla="*/ 1393234 w 2088198"/>
              <a:gd name="connsiteY32" fmla="*/ 250267 h 584900"/>
              <a:gd name="connsiteX33" fmla="*/ 1737007 w 2088198"/>
              <a:gd name="connsiteY33" fmla="*/ 268318 h 584900"/>
              <a:gd name="connsiteX34" fmla="*/ 1977081 w 2088198"/>
              <a:gd name="connsiteY34" fmla="*/ 317745 h 584900"/>
              <a:gd name="connsiteX35" fmla="*/ 2068874 w 2088198"/>
              <a:gd name="connsiteY35" fmla="*/ 423660 h 584900"/>
              <a:gd name="connsiteX36" fmla="*/ 1857044 w 2088198"/>
              <a:gd name="connsiteY36" fmla="*/ 494270 h 584900"/>
              <a:gd name="connsiteX37" fmla="*/ 1372217 w 2088198"/>
              <a:gd name="connsiteY37" fmla="*/ 517816 h 584900"/>
              <a:gd name="connsiteX38" fmla="*/ 903809 w 2088198"/>
              <a:gd name="connsiteY38" fmla="*/ 476618 h 584900"/>
              <a:gd name="connsiteX39" fmla="*/ 751997 w 2088198"/>
              <a:gd name="connsiteY39" fmla="*/ 427191 h 584900"/>
              <a:gd name="connsiteX40" fmla="*/ 981811 w 2088198"/>
              <a:gd name="connsiteY40" fmla="*/ 373835 h 584900"/>
              <a:gd name="connsiteX41" fmla="*/ 1624031 w 2088198"/>
              <a:gd name="connsiteY41" fmla="*/ 388355 h 584900"/>
              <a:gd name="connsiteX42" fmla="*/ 1961645 w 2088198"/>
              <a:gd name="connsiteY42" fmla="*/ 422067 h 584900"/>
              <a:gd name="connsiteX43" fmla="*/ 2082996 w 2088198"/>
              <a:gd name="connsiteY43" fmla="*/ 480148 h 584900"/>
              <a:gd name="connsiteX44" fmla="*/ 1977734 w 2088198"/>
              <a:gd name="connsiteY44" fmla="*/ 535070 h 584900"/>
              <a:gd name="connsiteX45" fmla="*/ 1592422 w 2088198"/>
              <a:gd name="connsiteY45" fmla="*/ 582415 h 584900"/>
              <a:gd name="connsiteX46" fmla="*/ 1188466 w 2088198"/>
              <a:gd name="connsiteY46" fmla="*/ 572573 h 584900"/>
              <a:gd name="connsiteX47" fmla="*/ 859963 w 2088198"/>
              <a:gd name="connsiteY47" fmla="*/ 524107 h 584900"/>
              <a:gd name="connsiteX48" fmla="*/ 476617 w 2088198"/>
              <a:gd name="connsiteY48" fmla="*/ 427191 h 584900"/>
              <a:gd name="connsiteX49" fmla="*/ 0 w 2088198"/>
              <a:gd name="connsiteY49" fmla="*/ 285971 h 584900"/>
              <a:gd name="connsiteX0" fmla="*/ 540167 w 2088198"/>
              <a:gd name="connsiteY0" fmla="*/ 0 h 584900"/>
              <a:gd name="connsiteX1" fmla="*/ 1468689 w 2088198"/>
              <a:gd name="connsiteY1" fmla="*/ 10592 h 584900"/>
              <a:gd name="connsiteX2" fmla="*/ 1920593 w 2088198"/>
              <a:gd name="connsiteY2" fmla="*/ 49427 h 584900"/>
              <a:gd name="connsiteX3" fmla="*/ 2086527 w 2088198"/>
              <a:gd name="connsiteY3" fmla="*/ 116507 h 584900"/>
              <a:gd name="connsiteX4" fmla="*/ 1835861 w 2088198"/>
              <a:gd name="connsiteY4" fmla="*/ 208300 h 584900"/>
              <a:gd name="connsiteX5" fmla="*/ 1405140 w 2088198"/>
              <a:gd name="connsiteY5" fmla="*/ 236544 h 584900"/>
              <a:gd name="connsiteX6" fmla="*/ 776711 w 2088198"/>
              <a:gd name="connsiteY6" fmla="*/ 158873 h 584900"/>
              <a:gd name="connsiteX7" fmla="*/ 896748 w 2088198"/>
              <a:gd name="connsiteY7" fmla="*/ 81202 h 584900"/>
              <a:gd name="connsiteX8" fmla="*/ 1391018 w 2088198"/>
              <a:gd name="connsiteY8" fmla="*/ 56488 h 584900"/>
              <a:gd name="connsiteX9" fmla="*/ 1754660 w 2088198"/>
              <a:gd name="connsiteY9" fmla="*/ 74141 h 584900"/>
              <a:gd name="connsiteX10" fmla="*/ 2044161 w 2088198"/>
              <a:gd name="connsiteY10" fmla="*/ 123568 h 584900"/>
              <a:gd name="connsiteX11" fmla="*/ 2037100 w 2088198"/>
              <a:gd name="connsiteY11" fmla="*/ 208300 h 584900"/>
              <a:gd name="connsiteX12" fmla="*/ 1832331 w 2088198"/>
              <a:gd name="connsiteY12" fmla="*/ 268318 h 584900"/>
              <a:gd name="connsiteX13" fmla="*/ 1451037 w 2088198"/>
              <a:gd name="connsiteY13" fmla="*/ 296562 h 584900"/>
              <a:gd name="connsiteX14" fmla="*/ 917931 w 2088198"/>
              <a:gd name="connsiteY14" fmla="*/ 257727 h 584900"/>
              <a:gd name="connsiteX15" fmla="*/ 751997 w 2088198"/>
              <a:gd name="connsiteY15" fmla="*/ 204769 h 584900"/>
              <a:gd name="connsiteX16" fmla="*/ 1129761 w 2088198"/>
              <a:gd name="connsiteY16" fmla="*/ 137690 h 584900"/>
              <a:gd name="connsiteX17" fmla="*/ 1737007 w 2088198"/>
              <a:gd name="connsiteY17" fmla="*/ 144751 h 584900"/>
              <a:gd name="connsiteX18" fmla="*/ 2082996 w 2088198"/>
              <a:gd name="connsiteY18" fmla="*/ 225952 h 584900"/>
              <a:gd name="connsiteX19" fmla="*/ 1885288 w 2088198"/>
              <a:gd name="connsiteY19" fmla="*/ 321276 h 584900"/>
              <a:gd name="connsiteX20" fmla="*/ 1482811 w 2088198"/>
              <a:gd name="connsiteY20" fmla="*/ 360111 h 584900"/>
              <a:gd name="connsiteX21" fmla="*/ 928522 w 2088198"/>
              <a:gd name="connsiteY21" fmla="*/ 335398 h 584900"/>
              <a:gd name="connsiteX22" fmla="*/ 737875 w 2088198"/>
              <a:gd name="connsiteY22" fmla="*/ 275379 h 584900"/>
              <a:gd name="connsiteX23" fmla="*/ 1023846 w 2088198"/>
              <a:gd name="connsiteY23" fmla="*/ 211830 h 584900"/>
              <a:gd name="connsiteX24" fmla="*/ 1719355 w 2088198"/>
              <a:gd name="connsiteY24" fmla="*/ 204769 h 584900"/>
              <a:gd name="connsiteX25" fmla="*/ 2068874 w 2088198"/>
              <a:gd name="connsiteY25" fmla="*/ 289501 h 584900"/>
              <a:gd name="connsiteX26" fmla="*/ 1938246 w 2088198"/>
              <a:gd name="connsiteY26" fmla="*/ 388355 h 584900"/>
              <a:gd name="connsiteX27" fmla="*/ 1371151 w 2088198"/>
              <a:gd name="connsiteY27" fmla="*/ 436587 h 584900"/>
              <a:gd name="connsiteX28" fmla="*/ 946175 w 2088198"/>
              <a:gd name="connsiteY28" fmla="*/ 402477 h 584900"/>
              <a:gd name="connsiteX29" fmla="*/ 747069 w 2088198"/>
              <a:gd name="connsiteY29" fmla="*/ 343653 h 584900"/>
              <a:gd name="connsiteX30" fmla="*/ 852911 w 2088198"/>
              <a:gd name="connsiteY30" fmla="*/ 298581 h 584900"/>
              <a:gd name="connsiteX31" fmla="*/ 999546 w 2088198"/>
              <a:gd name="connsiteY31" fmla="*/ 272646 h 584900"/>
              <a:gd name="connsiteX32" fmla="*/ 1393234 w 2088198"/>
              <a:gd name="connsiteY32" fmla="*/ 250267 h 584900"/>
              <a:gd name="connsiteX33" fmla="*/ 1737007 w 2088198"/>
              <a:gd name="connsiteY33" fmla="*/ 268318 h 584900"/>
              <a:gd name="connsiteX34" fmla="*/ 1977081 w 2088198"/>
              <a:gd name="connsiteY34" fmla="*/ 317745 h 584900"/>
              <a:gd name="connsiteX35" fmla="*/ 2068874 w 2088198"/>
              <a:gd name="connsiteY35" fmla="*/ 423660 h 584900"/>
              <a:gd name="connsiteX36" fmla="*/ 1857044 w 2088198"/>
              <a:gd name="connsiteY36" fmla="*/ 494270 h 584900"/>
              <a:gd name="connsiteX37" fmla="*/ 1372217 w 2088198"/>
              <a:gd name="connsiteY37" fmla="*/ 517816 h 584900"/>
              <a:gd name="connsiteX38" fmla="*/ 903809 w 2088198"/>
              <a:gd name="connsiteY38" fmla="*/ 476618 h 584900"/>
              <a:gd name="connsiteX39" fmla="*/ 751997 w 2088198"/>
              <a:gd name="connsiteY39" fmla="*/ 427191 h 584900"/>
              <a:gd name="connsiteX40" fmla="*/ 981811 w 2088198"/>
              <a:gd name="connsiteY40" fmla="*/ 373835 h 584900"/>
              <a:gd name="connsiteX41" fmla="*/ 1624031 w 2088198"/>
              <a:gd name="connsiteY41" fmla="*/ 388355 h 584900"/>
              <a:gd name="connsiteX42" fmla="*/ 1961645 w 2088198"/>
              <a:gd name="connsiteY42" fmla="*/ 422067 h 584900"/>
              <a:gd name="connsiteX43" fmla="*/ 2082996 w 2088198"/>
              <a:gd name="connsiteY43" fmla="*/ 480148 h 584900"/>
              <a:gd name="connsiteX44" fmla="*/ 1977734 w 2088198"/>
              <a:gd name="connsiteY44" fmla="*/ 535070 h 584900"/>
              <a:gd name="connsiteX45" fmla="*/ 1592422 w 2088198"/>
              <a:gd name="connsiteY45" fmla="*/ 582415 h 584900"/>
              <a:gd name="connsiteX46" fmla="*/ 1188466 w 2088198"/>
              <a:gd name="connsiteY46" fmla="*/ 572573 h 584900"/>
              <a:gd name="connsiteX47" fmla="*/ 859963 w 2088198"/>
              <a:gd name="connsiteY47" fmla="*/ 524107 h 584900"/>
              <a:gd name="connsiteX48" fmla="*/ 476617 w 2088198"/>
              <a:gd name="connsiteY48" fmla="*/ 427191 h 584900"/>
              <a:gd name="connsiteX49" fmla="*/ 0 w 2088198"/>
              <a:gd name="connsiteY49" fmla="*/ 285971 h 584900"/>
              <a:gd name="connsiteX0" fmla="*/ 540167 w 2088198"/>
              <a:gd name="connsiteY0" fmla="*/ 0 h 584900"/>
              <a:gd name="connsiteX1" fmla="*/ 1468689 w 2088198"/>
              <a:gd name="connsiteY1" fmla="*/ 10592 h 584900"/>
              <a:gd name="connsiteX2" fmla="*/ 1920593 w 2088198"/>
              <a:gd name="connsiteY2" fmla="*/ 49427 h 584900"/>
              <a:gd name="connsiteX3" fmla="*/ 2086527 w 2088198"/>
              <a:gd name="connsiteY3" fmla="*/ 116507 h 584900"/>
              <a:gd name="connsiteX4" fmla="*/ 1835861 w 2088198"/>
              <a:gd name="connsiteY4" fmla="*/ 208300 h 584900"/>
              <a:gd name="connsiteX5" fmla="*/ 1405140 w 2088198"/>
              <a:gd name="connsiteY5" fmla="*/ 236544 h 584900"/>
              <a:gd name="connsiteX6" fmla="*/ 776711 w 2088198"/>
              <a:gd name="connsiteY6" fmla="*/ 158873 h 584900"/>
              <a:gd name="connsiteX7" fmla="*/ 896748 w 2088198"/>
              <a:gd name="connsiteY7" fmla="*/ 81202 h 584900"/>
              <a:gd name="connsiteX8" fmla="*/ 1391018 w 2088198"/>
              <a:gd name="connsiteY8" fmla="*/ 56488 h 584900"/>
              <a:gd name="connsiteX9" fmla="*/ 1754660 w 2088198"/>
              <a:gd name="connsiteY9" fmla="*/ 74141 h 584900"/>
              <a:gd name="connsiteX10" fmla="*/ 2044161 w 2088198"/>
              <a:gd name="connsiteY10" fmla="*/ 123568 h 584900"/>
              <a:gd name="connsiteX11" fmla="*/ 2037100 w 2088198"/>
              <a:gd name="connsiteY11" fmla="*/ 208300 h 584900"/>
              <a:gd name="connsiteX12" fmla="*/ 1832331 w 2088198"/>
              <a:gd name="connsiteY12" fmla="*/ 268318 h 584900"/>
              <a:gd name="connsiteX13" fmla="*/ 1451037 w 2088198"/>
              <a:gd name="connsiteY13" fmla="*/ 296562 h 584900"/>
              <a:gd name="connsiteX14" fmla="*/ 917931 w 2088198"/>
              <a:gd name="connsiteY14" fmla="*/ 257727 h 584900"/>
              <a:gd name="connsiteX15" fmla="*/ 751997 w 2088198"/>
              <a:gd name="connsiteY15" fmla="*/ 204769 h 584900"/>
              <a:gd name="connsiteX16" fmla="*/ 1129761 w 2088198"/>
              <a:gd name="connsiteY16" fmla="*/ 137690 h 584900"/>
              <a:gd name="connsiteX17" fmla="*/ 1737007 w 2088198"/>
              <a:gd name="connsiteY17" fmla="*/ 144751 h 584900"/>
              <a:gd name="connsiteX18" fmla="*/ 2082996 w 2088198"/>
              <a:gd name="connsiteY18" fmla="*/ 225952 h 584900"/>
              <a:gd name="connsiteX19" fmla="*/ 1885288 w 2088198"/>
              <a:gd name="connsiteY19" fmla="*/ 321276 h 584900"/>
              <a:gd name="connsiteX20" fmla="*/ 1482811 w 2088198"/>
              <a:gd name="connsiteY20" fmla="*/ 360111 h 584900"/>
              <a:gd name="connsiteX21" fmla="*/ 928522 w 2088198"/>
              <a:gd name="connsiteY21" fmla="*/ 335398 h 584900"/>
              <a:gd name="connsiteX22" fmla="*/ 737875 w 2088198"/>
              <a:gd name="connsiteY22" fmla="*/ 275379 h 584900"/>
              <a:gd name="connsiteX23" fmla="*/ 1023846 w 2088198"/>
              <a:gd name="connsiteY23" fmla="*/ 211830 h 584900"/>
              <a:gd name="connsiteX24" fmla="*/ 1719355 w 2088198"/>
              <a:gd name="connsiteY24" fmla="*/ 204769 h 584900"/>
              <a:gd name="connsiteX25" fmla="*/ 2068874 w 2088198"/>
              <a:gd name="connsiteY25" fmla="*/ 289501 h 584900"/>
              <a:gd name="connsiteX26" fmla="*/ 1945389 w 2088198"/>
              <a:gd name="connsiteY26" fmla="*/ 402449 h 584900"/>
              <a:gd name="connsiteX27" fmla="*/ 1371151 w 2088198"/>
              <a:gd name="connsiteY27" fmla="*/ 436587 h 584900"/>
              <a:gd name="connsiteX28" fmla="*/ 946175 w 2088198"/>
              <a:gd name="connsiteY28" fmla="*/ 402477 h 584900"/>
              <a:gd name="connsiteX29" fmla="*/ 747069 w 2088198"/>
              <a:gd name="connsiteY29" fmla="*/ 343653 h 584900"/>
              <a:gd name="connsiteX30" fmla="*/ 852911 w 2088198"/>
              <a:gd name="connsiteY30" fmla="*/ 298581 h 584900"/>
              <a:gd name="connsiteX31" fmla="*/ 999546 w 2088198"/>
              <a:gd name="connsiteY31" fmla="*/ 272646 h 584900"/>
              <a:gd name="connsiteX32" fmla="*/ 1393234 w 2088198"/>
              <a:gd name="connsiteY32" fmla="*/ 250267 h 584900"/>
              <a:gd name="connsiteX33" fmla="*/ 1737007 w 2088198"/>
              <a:gd name="connsiteY33" fmla="*/ 268318 h 584900"/>
              <a:gd name="connsiteX34" fmla="*/ 1977081 w 2088198"/>
              <a:gd name="connsiteY34" fmla="*/ 317745 h 584900"/>
              <a:gd name="connsiteX35" fmla="*/ 2068874 w 2088198"/>
              <a:gd name="connsiteY35" fmla="*/ 423660 h 584900"/>
              <a:gd name="connsiteX36" fmla="*/ 1857044 w 2088198"/>
              <a:gd name="connsiteY36" fmla="*/ 494270 h 584900"/>
              <a:gd name="connsiteX37" fmla="*/ 1372217 w 2088198"/>
              <a:gd name="connsiteY37" fmla="*/ 517816 h 584900"/>
              <a:gd name="connsiteX38" fmla="*/ 903809 w 2088198"/>
              <a:gd name="connsiteY38" fmla="*/ 476618 h 584900"/>
              <a:gd name="connsiteX39" fmla="*/ 751997 w 2088198"/>
              <a:gd name="connsiteY39" fmla="*/ 427191 h 584900"/>
              <a:gd name="connsiteX40" fmla="*/ 981811 w 2088198"/>
              <a:gd name="connsiteY40" fmla="*/ 373835 h 584900"/>
              <a:gd name="connsiteX41" fmla="*/ 1624031 w 2088198"/>
              <a:gd name="connsiteY41" fmla="*/ 388355 h 584900"/>
              <a:gd name="connsiteX42" fmla="*/ 1961645 w 2088198"/>
              <a:gd name="connsiteY42" fmla="*/ 422067 h 584900"/>
              <a:gd name="connsiteX43" fmla="*/ 2082996 w 2088198"/>
              <a:gd name="connsiteY43" fmla="*/ 480148 h 584900"/>
              <a:gd name="connsiteX44" fmla="*/ 1977734 w 2088198"/>
              <a:gd name="connsiteY44" fmla="*/ 535070 h 584900"/>
              <a:gd name="connsiteX45" fmla="*/ 1592422 w 2088198"/>
              <a:gd name="connsiteY45" fmla="*/ 582415 h 584900"/>
              <a:gd name="connsiteX46" fmla="*/ 1188466 w 2088198"/>
              <a:gd name="connsiteY46" fmla="*/ 572573 h 584900"/>
              <a:gd name="connsiteX47" fmla="*/ 859963 w 2088198"/>
              <a:gd name="connsiteY47" fmla="*/ 524107 h 584900"/>
              <a:gd name="connsiteX48" fmla="*/ 476617 w 2088198"/>
              <a:gd name="connsiteY48" fmla="*/ 427191 h 584900"/>
              <a:gd name="connsiteX49" fmla="*/ 0 w 2088198"/>
              <a:gd name="connsiteY49" fmla="*/ 285971 h 584900"/>
              <a:gd name="connsiteX0" fmla="*/ 540167 w 2088198"/>
              <a:gd name="connsiteY0" fmla="*/ 0 h 584900"/>
              <a:gd name="connsiteX1" fmla="*/ 1468689 w 2088198"/>
              <a:gd name="connsiteY1" fmla="*/ 10592 h 584900"/>
              <a:gd name="connsiteX2" fmla="*/ 1920593 w 2088198"/>
              <a:gd name="connsiteY2" fmla="*/ 49427 h 584900"/>
              <a:gd name="connsiteX3" fmla="*/ 2086527 w 2088198"/>
              <a:gd name="connsiteY3" fmla="*/ 116507 h 584900"/>
              <a:gd name="connsiteX4" fmla="*/ 1835861 w 2088198"/>
              <a:gd name="connsiteY4" fmla="*/ 208300 h 584900"/>
              <a:gd name="connsiteX5" fmla="*/ 1405140 w 2088198"/>
              <a:gd name="connsiteY5" fmla="*/ 236544 h 584900"/>
              <a:gd name="connsiteX6" fmla="*/ 776711 w 2088198"/>
              <a:gd name="connsiteY6" fmla="*/ 158873 h 584900"/>
              <a:gd name="connsiteX7" fmla="*/ 896748 w 2088198"/>
              <a:gd name="connsiteY7" fmla="*/ 81202 h 584900"/>
              <a:gd name="connsiteX8" fmla="*/ 1391018 w 2088198"/>
              <a:gd name="connsiteY8" fmla="*/ 56488 h 584900"/>
              <a:gd name="connsiteX9" fmla="*/ 1754660 w 2088198"/>
              <a:gd name="connsiteY9" fmla="*/ 74141 h 584900"/>
              <a:gd name="connsiteX10" fmla="*/ 2044161 w 2088198"/>
              <a:gd name="connsiteY10" fmla="*/ 123568 h 584900"/>
              <a:gd name="connsiteX11" fmla="*/ 2037100 w 2088198"/>
              <a:gd name="connsiteY11" fmla="*/ 208300 h 584900"/>
              <a:gd name="connsiteX12" fmla="*/ 1832331 w 2088198"/>
              <a:gd name="connsiteY12" fmla="*/ 268318 h 584900"/>
              <a:gd name="connsiteX13" fmla="*/ 1451037 w 2088198"/>
              <a:gd name="connsiteY13" fmla="*/ 296562 h 584900"/>
              <a:gd name="connsiteX14" fmla="*/ 917931 w 2088198"/>
              <a:gd name="connsiteY14" fmla="*/ 257727 h 584900"/>
              <a:gd name="connsiteX15" fmla="*/ 751997 w 2088198"/>
              <a:gd name="connsiteY15" fmla="*/ 204769 h 584900"/>
              <a:gd name="connsiteX16" fmla="*/ 1129761 w 2088198"/>
              <a:gd name="connsiteY16" fmla="*/ 137690 h 584900"/>
              <a:gd name="connsiteX17" fmla="*/ 1737007 w 2088198"/>
              <a:gd name="connsiteY17" fmla="*/ 144751 h 584900"/>
              <a:gd name="connsiteX18" fmla="*/ 2082996 w 2088198"/>
              <a:gd name="connsiteY18" fmla="*/ 225952 h 584900"/>
              <a:gd name="connsiteX19" fmla="*/ 1885288 w 2088198"/>
              <a:gd name="connsiteY19" fmla="*/ 321276 h 584900"/>
              <a:gd name="connsiteX20" fmla="*/ 1482811 w 2088198"/>
              <a:gd name="connsiteY20" fmla="*/ 360111 h 584900"/>
              <a:gd name="connsiteX21" fmla="*/ 928522 w 2088198"/>
              <a:gd name="connsiteY21" fmla="*/ 335398 h 584900"/>
              <a:gd name="connsiteX22" fmla="*/ 737875 w 2088198"/>
              <a:gd name="connsiteY22" fmla="*/ 275379 h 584900"/>
              <a:gd name="connsiteX23" fmla="*/ 1023846 w 2088198"/>
              <a:gd name="connsiteY23" fmla="*/ 211830 h 584900"/>
              <a:gd name="connsiteX24" fmla="*/ 1719355 w 2088198"/>
              <a:gd name="connsiteY24" fmla="*/ 204769 h 584900"/>
              <a:gd name="connsiteX25" fmla="*/ 2068874 w 2088198"/>
              <a:gd name="connsiteY25" fmla="*/ 289501 h 584900"/>
              <a:gd name="connsiteX26" fmla="*/ 1945389 w 2088198"/>
              <a:gd name="connsiteY26" fmla="*/ 402449 h 584900"/>
              <a:gd name="connsiteX27" fmla="*/ 1371151 w 2088198"/>
              <a:gd name="connsiteY27" fmla="*/ 436587 h 584900"/>
              <a:gd name="connsiteX28" fmla="*/ 946175 w 2088198"/>
              <a:gd name="connsiteY28" fmla="*/ 402477 h 584900"/>
              <a:gd name="connsiteX29" fmla="*/ 747069 w 2088198"/>
              <a:gd name="connsiteY29" fmla="*/ 343653 h 584900"/>
              <a:gd name="connsiteX30" fmla="*/ 852911 w 2088198"/>
              <a:gd name="connsiteY30" fmla="*/ 298581 h 584900"/>
              <a:gd name="connsiteX31" fmla="*/ 999546 w 2088198"/>
              <a:gd name="connsiteY31" fmla="*/ 272646 h 584900"/>
              <a:gd name="connsiteX32" fmla="*/ 1393234 w 2088198"/>
              <a:gd name="connsiteY32" fmla="*/ 250267 h 584900"/>
              <a:gd name="connsiteX33" fmla="*/ 1737007 w 2088198"/>
              <a:gd name="connsiteY33" fmla="*/ 268318 h 584900"/>
              <a:gd name="connsiteX34" fmla="*/ 1984224 w 2088198"/>
              <a:gd name="connsiteY34" fmla="*/ 320878 h 584900"/>
              <a:gd name="connsiteX35" fmla="*/ 2068874 w 2088198"/>
              <a:gd name="connsiteY35" fmla="*/ 423660 h 584900"/>
              <a:gd name="connsiteX36" fmla="*/ 1857044 w 2088198"/>
              <a:gd name="connsiteY36" fmla="*/ 494270 h 584900"/>
              <a:gd name="connsiteX37" fmla="*/ 1372217 w 2088198"/>
              <a:gd name="connsiteY37" fmla="*/ 517816 h 584900"/>
              <a:gd name="connsiteX38" fmla="*/ 903809 w 2088198"/>
              <a:gd name="connsiteY38" fmla="*/ 476618 h 584900"/>
              <a:gd name="connsiteX39" fmla="*/ 751997 w 2088198"/>
              <a:gd name="connsiteY39" fmla="*/ 427191 h 584900"/>
              <a:gd name="connsiteX40" fmla="*/ 981811 w 2088198"/>
              <a:gd name="connsiteY40" fmla="*/ 373835 h 584900"/>
              <a:gd name="connsiteX41" fmla="*/ 1624031 w 2088198"/>
              <a:gd name="connsiteY41" fmla="*/ 388355 h 584900"/>
              <a:gd name="connsiteX42" fmla="*/ 1961645 w 2088198"/>
              <a:gd name="connsiteY42" fmla="*/ 422067 h 584900"/>
              <a:gd name="connsiteX43" fmla="*/ 2082996 w 2088198"/>
              <a:gd name="connsiteY43" fmla="*/ 480148 h 584900"/>
              <a:gd name="connsiteX44" fmla="*/ 1977734 w 2088198"/>
              <a:gd name="connsiteY44" fmla="*/ 535070 h 584900"/>
              <a:gd name="connsiteX45" fmla="*/ 1592422 w 2088198"/>
              <a:gd name="connsiteY45" fmla="*/ 582415 h 584900"/>
              <a:gd name="connsiteX46" fmla="*/ 1188466 w 2088198"/>
              <a:gd name="connsiteY46" fmla="*/ 572573 h 584900"/>
              <a:gd name="connsiteX47" fmla="*/ 859963 w 2088198"/>
              <a:gd name="connsiteY47" fmla="*/ 524107 h 584900"/>
              <a:gd name="connsiteX48" fmla="*/ 476617 w 2088198"/>
              <a:gd name="connsiteY48" fmla="*/ 427191 h 584900"/>
              <a:gd name="connsiteX49" fmla="*/ 0 w 2088198"/>
              <a:gd name="connsiteY49" fmla="*/ 285971 h 584900"/>
              <a:gd name="connsiteX0" fmla="*/ 540167 w 2088198"/>
              <a:gd name="connsiteY0" fmla="*/ 0 h 584900"/>
              <a:gd name="connsiteX1" fmla="*/ 1468689 w 2088198"/>
              <a:gd name="connsiteY1" fmla="*/ 10592 h 584900"/>
              <a:gd name="connsiteX2" fmla="*/ 1920593 w 2088198"/>
              <a:gd name="connsiteY2" fmla="*/ 49427 h 584900"/>
              <a:gd name="connsiteX3" fmla="*/ 2086527 w 2088198"/>
              <a:gd name="connsiteY3" fmla="*/ 116507 h 584900"/>
              <a:gd name="connsiteX4" fmla="*/ 1835861 w 2088198"/>
              <a:gd name="connsiteY4" fmla="*/ 208300 h 584900"/>
              <a:gd name="connsiteX5" fmla="*/ 1405140 w 2088198"/>
              <a:gd name="connsiteY5" fmla="*/ 236544 h 584900"/>
              <a:gd name="connsiteX6" fmla="*/ 776711 w 2088198"/>
              <a:gd name="connsiteY6" fmla="*/ 158873 h 584900"/>
              <a:gd name="connsiteX7" fmla="*/ 896748 w 2088198"/>
              <a:gd name="connsiteY7" fmla="*/ 81202 h 584900"/>
              <a:gd name="connsiteX8" fmla="*/ 1391018 w 2088198"/>
              <a:gd name="connsiteY8" fmla="*/ 56488 h 584900"/>
              <a:gd name="connsiteX9" fmla="*/ 1754660 w 2088198"/>
              <a:gd name="connsiteY9" fmla="*/ 74141 h 584900"/>
              <a:gd name="connsiteX10" fmla="*/ 2044161 w 2088198"/>
              <a:gd name="connsiteY10" fmla="*/ 123568 h 584900"/>
              <a:gd name="connsiteX11" fmla="*/ 2037100 w 2088198"/>
              <a:gd name="connsiteY11" fmla="*/ 208300 h 584900"/>
              <a:gd name="connsiteX12" fmla="*/ 1832331 w 2088198"/>
              <a:gd name="connsiteY12" fmla="*/ 268318 h 584900"/>
              <a:gd name="connsiteX13" fmla="*/ 1451037 w 2088198"/>
              <a:gd name="connsiteY13" fmla="*/ 296562 h 584900"/>
              <a:gd name="connsiteX14" fmla="*/ 917931 w 2088198"/>
              <a:gd name="connsiteY14" fmla="*/ 257727 h 584900"/>
              <a:gd name="connsiteX15" fmla="*/ 751997 w 2088198"/>
              <a:gd name="connsiteY15" fmla="*/ 204769 h 584900"/>
              <a:gd name="connsiteX16" fmla="*/ 1129761 w 2088198"/>
              <a:gd name="connsiteY16" fmla="*/ 137690 h 584900"/>
              <a:gd name="connsiteX17" fmla="*/ 1737007 w 2088198"/>
              <a:gd name="connsiteY17" fmla="*/ 144751 h 584900"/>
              <a:gd name="connsiteX18" fmla="*/ 2082996 w 2088198"/>
              <a:gd name="connsiteY18" fmla="*/ 225952 h 584900"/>
              <a:gd name="connsiteX19" fmla="*/ 1885288 w 2088198"/>
              <a:gd name="connsiteY19" fmla="*/ 321276 h 584900"/>
              <a:gd name="connsiteX20" fmla="*/ 1482811 w 2088198"/>
              <a:gd name="connsiteY20" fmla="*/ 360111 h 584900"/>
              <a:gd name="connsiteX21" fmla="*/ 928522 w 2088198"/>
              <a:gd name="connsiteY21" fmla="*/ 335398 h 584900"/>
              <a:gd name="connsiteX22" fmla="*/ 737875 w 2088198"/>
              <a:gd name="connsiteY22" fmla="*/ 275379 h 584900"/>
              <a:gd name="connsiteX23" fmla="*/ 1023846 w 2088198"/>
              <a:gd name="connsiteY23" fmla="*/ 211830 h 584900"/>
              <a:gd name="connsiteX24" fmla="*/ 1719355 w 2088198"/>
              <a:gd name="connsiteY24" fmla="*/ 204769 h 584900"/>
              <a:gd name="connsiteX25" fmla="*/ 2068874 w 2088198"/>
              <a:gd name="connsiteY25" fmla="*/ 289501 h 584900"/>
              <a:gd name="connsiteX26" fmla="*/ 1945389 w 2088198"/>
              <a:gd name="connsiteY26" fmla="*/ 402449 h 584900"/>
              <a:gd name="connsiteX27" fmla="*/ 1371151 w 2088198"/>
              <a:gd name="connsiteY27" fmla="*/ 436587 h 584900"/>
              <a:gd name="connsiteX28" fmla="*/ 946175 w 2088198"/>
              <a:gd name="connsiteY28" fmla="*/ 402477 h 584900"/>
              <a:gd name="connsiteX29" fmla="*/ 747069 w 2088198"/>
              <a:gd name="connsiteY29" fmla="*/ 343653 h 584900"/>
              <a:gd name="connsiteX30" fmla="*/ 852911 w 2088198"/>
              <a:gd name="connsiteY30" fmla="*/ 298581 h 584900"/>
              <a:gd name="connsiteX31" fmla="*/ 999546 w 2088198"/>
              <a:gd name="connsiteY31" fmla="*/ 272646 h 584900"/>
              <a:gd name="connsiteX32" fmla="*/ 1393234 w 2088198"/>
              <a:gd name="connsiteY32" fmla="*/ 250267 h 584900"/>
              <a:gd name="connsiteX33" fmla="*/ 1737007 w 2088198"/>
              <a:gd name="connsiteY33" fmla="*/ 268318 h 584900"/>
              <a:gd name="connsiteX34" fmla="*/ 1984224 w 2088198"/>
              <a:gd name="connsiteY34" fmla="*/ 320878 h 584900"/>
              <a:gd name="connsiteX35" fmla="*/ 2068874 w 2088198"/>
              <a:gd name="connsiteY35" fmla="*/ 423660 h 584900"/>
              <a:gd name="connsiteX36" fmla="*/ 1857044 w 2088198"/>
              <a:gd name="connsiteY36" fmla="*/ 494270 h 584900"/>
              <a:gd name="connsiteX37" fmla="*/ 1372217 w 2088198"/>
              <a:gd name="connsiteY37" fmla="*/ 517816 h 584900"/>
              <a:gd name="connsiteX38" fmla="*/ 903809 w 2088198"/>
              <a:gd name="connsiteY38" fmla="*/ 476618 h 584900"/>
              <a:gd name="connsiteX39" fmla="*/ 751997 w 2088198"/>
              <a:gd name="connsiteY39" fmla="*/ 427191 h 584900"/>
              <a:gd name="connsiteX40" fmla="*/ 981811 w 2088198"/>
              <a:gd name="connsiteY40" fmla="*/ 373835 h 584900"/>
              <a:gd name="connsiteX41" fmla="*/ 1624031 w 2088198"/>
              <a:gd name="connsiteY41" fmla="*/ 388355 h 584900"/>
              <a:gd name="connsiteX42" fmla="*/ 1961645 w 2088198"/>
              <a:gd name="connsiteY42" fmla="*/ 422067 h 584900"/>
              <a:gd name="connsiteX43" fmla="*/ 2082996 w 2088198"/>
              <a:gd name="connsiteY43" fmla="*/ 480148 h 584900"/>
              <a:gd name="connsiteX44" fmla="*/ 1977734 w 2088198"/>
              <a:gd name="connsiteY44" fmla="*/ 535070 h 584900"/>
              <a:gd name="connsiteX45" fmla="*/ 1592422 w 2088198"/>
              <a:gd name="connsiteY45" fmla="*/ 582415 h 584900"/>
              <a:gd name="connsiteX46" fmla="*/ 1188466 w 2088198"/>
              <a:gd name="connsiteY46" fmla="*/ 572573 h 584900"/>
              <a:gd name="connsiteX47" fmla="*/ 859963 w 2088198"/>
              <a:gd name="connsiteY47" fmla="*/ 524107 h 584900"/>
              <a:gd name="connsiteX48" fmla="*/ 476617 w 2088198"/>
              <a:gd name="connsiteY48" fmla="*/ 427191 h 584900"/>
              <a:gd name="connsiteX49" fmla="*/ 0 w 2088198"/>
              <a:gd name="connsiteY49" fmla="*/ 285971 h 584900"/>
              <a:gd name="connsiteX0" fmla="*/ 540167 w 2088198"/>
              <a:gd name="connsiteY0" fmla="*/ 0 h 584674"/>
              <a:gd name="connsiteX1" fmla="*/ 1468689 w 2088198"/>
              <a:gd name="connsiteY1" fmla="*/ 10592 h 584674"/>
              <a:gd name="connsiteX2" fmla="*/ 1920593 w 2088198"/>
              <a:gd name="connsiteY2" fmla="*/ 49427 h 584674"/>
              <a:gd name="connsiteX3" fmla="*/ 2086527 w 2088198"/>
              <a:gd name="connsiteY3" fmla="*/ 116507 h 584674"/>
              <a:gd name="connsiteX4" fmla="*/ 1835861 w 2088198"/>
              <a:gd name="connsiteY4" fmla="*/ 208300 h 584674"/>
              <a:gd name="connsiteX5" fmla="*/ 1405140 w 2088198"/>
              <a:gd name="connsiteY5" fmla="*/ 236544 h 584674"/>
              <a:gd name="connsiteX6" fmla="*/ 776711 w 2088198"/>
              <a:gd name="connsiteY6" fmla="*/ 158873 h 584674"/>
              <a:gd name="connsiteX7" fmla="*/ 896748 w 2088198"/>
              <a:gd name="connsiteY7" fmla="*/ 81202 h 584674"/>
              <a:gd name="connsiteX8" fmla="*/ 1391018 w 2088198"/>
              <a:gd name="connsiteY8" fmla="*/ 56488 h 584674"/>
              <a:gd name="connsiteX9" fmla="*/ 1754660 w 2088198"/>
              <a:gd name="connsiteY9" fmla="*/ 74141 h 584674"/>
              <a:gd name="connsiteX10" fmla="*/ 2044161 w 2088198"/>
              <a:gd name="connsiteY10" fmla="*/ 123568 h 584674"/>
              <a:gd name="connsiteX11" fmla="*/ 2037100 w 2088198"/>
              <a:gd name="connsiteY11" fmla="*/ 208300 h 584674"/>
              <a:gd name="connsiteX12" fmla="*/ 1832331 w 2088198"/>
              <a:gd name="connsiteY12" fmla="*/ 268318 h 584674"/>
              <a:gd name="connsiteX13" fmla="*/ 1451037 w 2088198"/>
              <a:gd name="connsiteY13" fmla="*/ 296562 h 584674"/>
              <a:gd name="connsiteX14" fmla="*/ 917931 w 2088198"/>
              <a:gd name="connsiteY14" fmla="*/ 257727 h 584674"/>
              <a:gd name="connsiteX15" fmla="*/ 751997 w 2088198"/>
              <a:gd name="connsiteY15" fmla="*/ 204769 h 584674"/>
              <a:gd name="connsiteX16" fmla="*/ 1129761 w 2088198"/>
              <a:gd name="connsiteY16" fmla="*/ 137690 h 584674"/>
              <a:gd name="connsiteX17" fmla="*/ 1737007 w 2088198"/>
              <a:gd name="connsiteY17" fmla="*/ 144751 h 584674"/>
              <a:gd name="connsiteX18" fmla="*/ 2082996 w 2088198"/>
              <a:gd name="connsiteY18" fmla="*/ 225952 h 584674"/>
              <a:gd name="connsiteX19" fmla="*/ 1885288 w 2088198"/>
              <a:gd name="connsiteY19" fmla="*/ 321276 h 584674"/>
              <a:gd name="connsiteX20" fmla="*/ 1482811 w 2088198"/>
              <a:gd name="connsiteY20" fmla="*/ 360111 h 584674"/>
              <a:gd name="connsiteX21" fmla="*/ 928522 w 2088198"/>
              <a:gd name="connsiteY21" fmla="*/ 335398 h 584674"/>
              <a:gd name="connsiteX22" fmla="*/ 737875 w 2088198"/>
              <a:gd name="connsiteY22" fmla="*/ 275379 h 584674"/>
              <a:gd name="connsiteX23" fmla="*/ 1023846 w 2088198"/>
              <a:gd name="connsiteY23" fmla="*/ 211830 h 584674"/>
              <a:gd name="connsiteX24" fmla="*/ 1719355 w 2088198"/>
              <a:gd name="connsiteY24" fmla="*/ 204769 h 584674"/>
              <a:gd name="connsiteX25" fmla="*/ 2068874 w 2088198"/>
              <a:gd name="connsiteY25" fmla="*/ 289501 h 584674"/>
              <a:gd name="connsiteX26" fmla="*/ 1945389 w 2088198"/>
              <a:gd name="connsiteY26" fmla="*/ 402449 h 584674"/>
              <a:gd name="connsiteX27" fmla="*/ 1371151 w 2088198"/>
              <a:gd name="connsiteY27" fmla="*/ 436587 h 584674"/>
              <a:gd name="connsiteX28" fmla="*/ 946175 w 2088198"/>
              <a:gd name="connsiteY28" fmla="*/ 402477 h 584674"/>
              <a:gd name="connsiteX29" fmla="*/ 747069 w 2088198"/>
              <a:gd name="connsiteY29" fmla="*/ 343653 h 584674"/>
              <a:gd name="connsiteX30" fmla="*/ 852911 w 2088198"/>
              <a:gd name="connsiteY30" fmla="*/ 298581 h 584674"/>
              <a:gd name="connsiteX31" fmla="*/ 999546 w 2088198"/>
              <a:gd name="connsiteY31" fmla="*/ 272646 h 584674"/>
              <a:gd name="connsiteX32" fmla="*/ 1393234 w 2088198"/>
              <a:gd name="connsiteY32" fmla="*/ 250267 h 584674"/>
              <a:gd name="connsiteX33" fmla="*/ 1737007 w 2088198"/>
              <a:gd name="connsiteY33" fmla="*/ 268318 h 584674"/>
              <a:gd name="connsiteX34" fmla="*/ 1984224 w 2088198"/>
              <a:gd name="connsiteY34" fmla="*/ 320878 h 584674"/>
              <a:gd name="connsiteX35" fmla="*/ 2068874 w 2088198"/>
              <a:gd name="connsiteY35" fmla="*/ 423660 h 584674"/>
              <a:gd name="connsiteX36" fmla="*/ 1857044 w 2088198"/>
              <a:gd name="connsiteY36" fmla="*/ 494270 h 584674"/>
              <a:gd name="connsiteX37" fmla="*/ 1372217 w 2088198"/>
              <a:gd name="connsiteY37" fmla="*/ 517816 h 584674"/>
              <a:gd name="connsiteX38" fmla="*/ 903809 w 2088198"/>
              <a:gd name="connsiteY38" fmla="*/ 476618 h 584674"/>
              <a:gd name="connsiteX39" fmla="*/ 751997 w 2088198"/>
              <a:gd name="connsiteY39" fmla="*/ 427191 h 584674"/>
              <a:gd name="connsiteX40" fmla="*/ 981811 w 2088198"/>
              <a:gd name="connsiteY40" fmla="*/ 373835 h 584674"/>
              <a:gd name="connsiteX41" fmla="*/ 1624031 w 2088198"/>
              <a:gd name="connsiteY41" fmla="*/ 388355 h 584674"/>
              <a:gd name="connsiteX42" fmla="*/ 1961645 w 2088198"/>
              <a:gd name="connsiteY42" fmla="*/ 422067 h 584674"/>
              <a:gd name="connsiteX43" fmla="*/ 2082996 w 2088198"/>
              <a:gd name="connsiteY43" fmla="*/ 480148 h 584674"/>
              <a:gd name="connsiteX44" fmla="*/ 1982496 w 2088198"/>
              <a:gd name="connsiteY44" fmla="*/ 538202 h 584674"/>
              <a:gd name="connsiteX45" fmla="*/ 1592422 w 2088198"/>
              <a:gd name="connsiteY45" fmla="*/ 582415 h 584674"/>
              <a:gd name="connsiteX46" fmla="*/ 1188466 w 2088198"/>
              <a:gd name="connsiteY46" fmla="*/ 572573 h 584674"/>
              <a:gd name="connsiteX47" fmla="*/ 859963 w 2088198"/>
              <a:gd name="connsiteY47" fmla="*/ 524107 h 584674"/>
              <a:gd name="connsiteX48" fmla="*/ 476617 w 2088198"/>
              <a:gd name="connsiteY48" fmla="*/ 427191 h 584674"/>
              <a:gd name="connsiteX49" fmla="*/ 0 w 2088198"/>
              <a:gd name="connsiteY49" fmla="*/ 285971 h 584674"/>
              <a:gd name="connsiteX0" fmla="*/ 540167 w 2088198"/>
              <a:gd name="connsiteY0" fmla="*/ 0 h 584674"/>
              <a:gd name="connsiteX1" fmla="*/ 1468689 w 2088198"/>
              <a:gd name="connsiteY1" fmla="*/ 10592 h 584674"/>
              <a:gd name="connsiteX2" fmla="*/ 1920593 w 2088198"/>
              <a:gd name="connsiteY2" fmla="*/ 49427 h 584674"/>
              <a:gd name="connsiteX3" fmla="*/ 2086527 w 2088198"/>
              <a:gd name="connsiteY3" fmla="*/ 116507 h 584674"/>
              <a:gd name="connsiteX4" fmla="*/ 1835861 w 2088198"/>
              <a:gd name="connsiteY4" fmla="*/ 208300 h 584674"/>
              <a:gd name="connsiteX5" fmla="*/ 1405140 w 2088198"/>
              <a:gd name="connsiteY5" fmla="*/ 236544 h 584674"/>
              <a:gd name="connsiteX6" fmla="*/ 776711 w 2088198"/>
              <a:gd name="connsiteY6" fmla="*/ 158873 h 584674"/>
              <a:gd name="connsiteX7" fmla="*/ 896748 w 2088198"/>
              <a:gd name="connsiteY7" fmla="*/ 81202 h 584674"/>
              <a:gd name="connsiteX8" fmla="*/ 1391018 w 2088198"/>
              <a:gd name="connsiteY8" fmla="*/ 56488 h 584674"/>
              <a:gd name="connsiteX9" fmla="*/ 1754660 w 2088198"/>
              <a:gd name="connsiteY9" fmla="*/ 74141 h 584674"/>
              <a:gd name="connsiteX10" fmla="*/ 2044161 w 2088198"/>
              <a:gd name="connsiteY10" fmla="*/ 123568 h 584674"/>
              <a:gd name="connsiteX11" fmla="*/ 2037100 w 2088198"/>
              <a:gd name="connsiteY11" fmla="*/ 208300 h 584674"/>
              <a:gd name="connsiteX12" fmla="*/ 1832331 w 2088198"/>
              <a:gd name="connsiteY12" fmla="*/ 268318 h 584674"/>
              <a:gd name="connsiteX13" fmla="*/ 1451037 w 2088198"/>
              <a:gd name="connsiteY13" fmla="*/ 296562 h 584674"/>
              <a:gd name="connsiteX14" fmla="*/ 917931 w 2088198"/>
              <a:gd name="connsiteY14" fmla="*/ 257727 h 584674"/>
              <a:gd name="connsiteX15" fmla="*/ 751997 w 2088198"/>
              <a:gd name="connsiteY15" fmla="*/ 204769 h 584674"/>
              <a:gd name="connsiteX16" fmla="*/ 1129761 w 2088198"/>
              <a:gd name="connsiteY16" fmla="*/ 137690 h 584674"/>
              <a:gd name="connsiteX17" fmla="*/ 1737007 w 2088198"/>
              <a:gd name="connsiteY17" fmla="*/ 144751 h 584674"/>
              <a:gd name="connsiteX18" fmla="*/ 2082996 w 2088198"/>
              <a:gd name="connsiteY18" fmla="*/ 225952 h 584674"/>
              <a:gd name="connsiteX19" fmla="*/ 1885288 w 2088198"/>
              <a:gd name="connsiteY19" fmla="*/ 321276 h 584674"/>
              <a:gd name="connsiteX20" fmla="*/ 1482811 w 2088198"/>
              <a:gd name="connsiteY20" fmla="*/ 360111 h 584674"/>
              <a:gd name="connsiteX21" fmla="*/ 928522 w 2088198"/>
              <a:gd name="connsiteY21" fmla="*/ 335398 h 584674"/>
              <a:gd name="connsiteX22" fmla="*/ 737875 w 2088198"/>
              <a:gd name="connsiteY22" fmla="*/ 275379 h 584674"/>
              <a:gd name="connsiteX23" fmla="*/ 1023846 w 2088198"/>
              <a:gd name="connsiteY23" fmla="*/ 211830 h 584674"/>
              <a:gd name="connsiteX24" fmla="*/ 1719355 w 2088198"/>
              <a:gd name="connsiteY24" fmla="*/ 204769 h 584674"/>
              <a:gd name="connsiteX25" fmla="*/ 2068874 w 2088198"/>
              <a:gd name="connsiteY25" fmla="*/ 289501 h 584674"/>
              <a:gd name="connsiteX26" fmla="*/ 1945389 w 2088198"/>
              <a:gd name="connsiteY26" fmla="*/ 402449 h 584674"/>
              <a:gd name="connsiteX27" fmla="*/ 1371151 w 2088198"/>
              <a:gd name="connsiteY27" fmla="*/ 436587 h 584674"/>
              <a:gd name="connsiteX28" fmla="*/ 946175 w 2088198"/>
              <a:gd name="connsiteY28" fmla="*/ 402477 h 584674"/>
              <a:gd name="connsiteX29" fmla="*/ 747069 w 2088198"/>
              <a:gd name="connsiteY29" fmla="*/ 343653 h 584674"/>
              <a:gd name="connsiteX30" fmla="*/ 852911 w 2088198"/>
              <a:gd name="connsiteY30" fmla="*/ 298581 h 584674"/>
              <a:gd name="connsiteX31" fmla="*/ 999546 w 2088198"/>
              <a:gd name="connsiteY31" fmla="*/ 272646 h 584674"/>
              <a:gd name="connsiteX32" fmla="*/ 1393234 w 2088198"/>
              <a:gd name="connsiteY32" fmla="*/ 250267 h 584674"/>
              <a:gd name="connsiteX33" fmla="*/ 1737007 w 2088198"/>
              <a:gd name="connsiteY33" fmla="*/ 268318 h 584674"/>
              <a:gd name="connsiteX34" fmla="*/ 1979462 w 2088198"/>
              <a:gd name="connsiteY34" fmla="*/ 333407 h 584674"/>
              <a:gd name="connsiteX35" fmla="*/ 2068874 w 2088198"/>
              <a:gd name="connsiteY35" fmla="*/ 423660 h 584674"/>
              <a:gd name="connsiteX36" fmla="*/ 1857044 w 2088198"/>
              <a:gd name="connsiteY36" fmla="*/ 494270 h 584674"/>
              <a:gd name="connsiteX37" fmla="*/ 1372217 w 2088198"/>
              <a:gd name="connsiteY37" fmla="*/ 517816 h 584674"/>
              <a:gd name="connsiteX38" fmla="*/ 903809 w 2088198"/>
              <a:gd name="connsiteY38" fmla="*/ 476618 h 584674"/>
              <a:gd name="connsiteX39" fmla="*/ 751997 w 2088198"/>
              <a:gd name="connsiteY39" fmla="*/ 427191 h 584674"/>
              <a:gd name="connsiteX40" fmla="*/ 981811 w 2088198"/>
              <a:gd name="connsiteY40" fmla="*/ 373835 h 584674"/>
              <a:gd name="connsiteX41" fmla="*/ 1624031 w 2088198"/>
              <a:gd name="connsiteY41" fmla="*/ 388355 h 584674"/>
              <a:gd name="connsiteX42" fmla="*/ 1961645 w 2088198"/>
              <a:gd name="connsiteY42" fmla="*/ 422067 h 584674"/>
              <a:gd name="connsiteX43" fmla="*/ 2082996 w 2088198"/>
              <a:gd name="connsiteY43" fmla="*/ 480148 h 584674"/>
              <a:gd name="connsiteX44" fmla="*/ 1982496 w 2088198"/>
              <a:gd name="connsiteY44" fmla="*/ 538202 h 584674"/>
              <a:gd name="connsiteX45" fmla="*/ 1592422 w 2088198"/>
              <a:gd name="connsiteY45" fmla="*/ 582415 h 584674"/>
              <a:gd name="connsiteX46" fmla="*/ 1188466 w 2088198"/>
              <a:gd name="connsiteY46" fmla="*/ 572573 h 584674"/>
              <a:gd name="connsiteX47" fmla="*/ 859963 w 2088198"/>
              <a:gd name="connsiteY47" fmla="*/ 524107 h 584674"/>
              <a:gd name="connsiteX48" fmla="*/ 476617 w 2088198"/>
              <a:gd name="connsiteY48" fmla="*/ 427191 h 584674"/>
              <a:gd name="connsiteX49" fmla="*/ 0 w 2088198"/>
              <a:gd name="connsiteY49" fmla="*/ 285971 h 584674"/>
              <a:gd name="connsiteX0" fmla="*/ 540167 w 2088198"/>
              <a:gd name="connsiteY0" fmla="*/ 0 h 584674"/>
              <a:gd name="connsiteX1" fmla="*/ 1468689 w 2088198"/>
              <a:gd name="connsiteY1" fmla="*/ 10592 h 584674"/>
              <a:gd name="connsiteX2" fmla="*/ 1920593 w 2088198"/>
              <a:gd name="connsiteY2" fmla="*/ 49427 h 584674"/>
              <a:gd name="connsiteX3" fmla="*/ 2086527 w 2088198"/>
              <a:gd name="connsiteY3" fmla="*/ 116507 h 584674"/>
              <a:gd name="connsiteX4" fmla="*/ 1835861 w 2088198"/>
              <a:gd name="connsiteY4" fmla="*/ 208300 h 584674"/>
              <a:gd name="connsiteX5" fmla="*/ 1405140 w 2088198"/>
              <a:gd name="connsiteY5" fmla="*/ 236544 h 584674"/>
              <a:gd name="connsiteX6" fmla="*/ 776711 w 2088198"/>
              <a:gd name="connsiteY6" fmla="*/ 158873 h 584674"/>
              <a:gd name="connsiteX7" fmla="*/ 896748 w 2088198"/>
              <a:gd name="connsiteY7" fmla="*/ 81202 h 584674"/>
              <a:gd name="connsiteX8" fmla="*/ 1391018 w 2088198"/>
              <a:gd name="connsiteY8" fmla="*/ 56488 h 584674"/>
              <a:gd name="connsiteX9" fmla="*/ 1754660 w 2088198"/>
              <a:gd name="connsiteY9" fmla="*/ 74141 h 584674"/>
              <a:gd name="connsiteX10" fmla="*/ 2044161 w 2088198"/>
              <a:gd name="connsiteY10" fmla="*/ 123568 h 584674"/>
              <a:gd name="connsiteX11" fmla="*/ 2037100 w 2088198"/>
              <a:gd name="connsiteY11" fmla="*/ 208300 h 584674"/>
              <a:gd name="connsiteX12" fmla="*/ 1832331 w 2088198"/>
              <a:gd name="connsiteY12" fmla="*/ 268318 h 584674"/>
              <a:gd name="connsiteX13" fmla="*/ 1451037 w 2088198"/>
              <a:gd name="connsiteY13" fmla="*/ 296562 h 584674"/>
              <a:gd name="connsiteX14" fmla="*/ 917931 w 2088198"/>
              <a:gd name="connsiteY14" fmla="*/ 257727 h 584674"/>
              <a:gd name="connsiteX15" fmla="*/ 751997 w 2088198"/>
              <a:gd name="connsiteY15" fmla="*/ 204769 h 584674"/>
              <a:gd name="connsiteX16" fmla="*/ 1129761 w 2088198"/>
              <a:gd name="connsiteY16" fmla="*/ 137690 h 584674"/>
              <a:gd name="connsiteX17" fmla="*/ 1737007 w 2088198"/>
              <a:gd name="connsiteY17" fmla="*/ 144751 h 584674"/>
              <a:gd name="connsiteX18" fmla="*/ 2082996 w 2088198"/>
              <a:gd name="connsiteY18" fmla="*/ 225952 h 584674"/>
              <a:gd name="connsiteX19" fmla="*/ 1885288 w 2088198"/>
              <a:gd name="connsiteY19" fmla="*/ 321276 h 584674"/>
              <a:gd name="connsiteX20" fmla="*/ 1482811 w 2088198"/>
              <a:gd name="connsiteY20" fmla="*/ 360111 h 584674"/>
              <a:gd name="connsiteX21" fmla="*/ 928522 w 2088198"/>
              <a:gd name="connsiteY21" fmla="*/ 335398 h 584674"/>
              <a:gd name="connsiteX22" fmla="*/ 737875 w 2088198"/>
              <a:gd name="connsiteY22" fmla="*/ 275379 h 584674"/>
              <a:gd name="connsiteX23" fmla="*/ 1023846 w 2088198"/>
              <a:gd name="connsiteY23" fmla="*/ 211830 h 584674"/>
              <a:gd name="connsiteX24" fmla="*/ 1719355 w 2088198"/>
              <a:gd name="connsiteY24" fmla="*/ 204769 h 584674"/>
              <a:gd name="connsiteX25" fmla="*/ 2068874 w 2088198"/>
              <a:gd name="connsiteY25" fmla="*/ 289501 h 584674"/>
              <a:gd name="connsiteX26" fmla="*/ 1945389 w 2088198"/>
              <a:gd name="connsiteY26" fmla="*/ 402449 h 584674"/>
              <a:gd name="connsiteX27" fmla="*/ 1371151 w 2088198"/>
              <a:gd name="connsiteY27" fmla="*/ 436587 h 584674"/>
              <a:gd name="connsiteX28" fmla="*/ 946175 w 2088198"/>
              <a:gd name="connsiteY28" fmla="*/ 402477 h 584674"/>
              <a:gd name="connsiteX29" fmla="*/ 747069 w 2088198"/>
              <a:gd name="connsiteY29" fmla="*/ 343653 h 584674"/>
              <a:gd name="connsiteX30" fmla="*/ 852911 w 2088198"/>
              <a:gd name="connsiteY30" fmla="*/ 298581 h 584674"/>
              <a:gd name="connsiteX31" fmla="*/ 999546 w 2088198"/>
              <a:gd name="connsiteY31" fmla="*/ 272646 h 584674"/>
              <a:gd name="connsiteX32" fmla="*/ 1393234 w 2088198"/>
              <a:gd name="connsiteY32" fmla="*/ 250267 h 584674"/>
              <a:gd name="connsiteX33" fmla="*/ 1737007 w 2088198"/>
              <a:gd name="connsiteY33" fmla="*/ 291809 h 584674"/>
              <a:gd name="connsiteX34" fmla="*/ 1979462 w 2088198"/>
              <a:gd name="connsiteY34" fmla="*/ 333407 h 584674"/>
              <a:gd name="connsiteX35" fmla="*/ 2068874 w 2088198"/>
              <a:gd name="connsiteY35" fmla="*/ 423660 h 584674"/>
              <a:gd name="connsiteX36" fmla="*/ 1857044 w 2088198"/>
              <a:gd name="connsiteY36" fmla="*/ 494270 h 584674"/>
              <a:gd name="connsiteX37" fmla="*/ 1372217 w 2088198"/>
              <a:gd name="connsiteY37" fmla="*/ 517816 h 584674"/>
              <a:gd name="connsiteX38" fmla="*/ 903809 w 2088198"/>
              <a:gd name="connsiteY38" fmla="*/ 476618 h 584674"/>
              <a:gd name="connsiteX39" fmla="*/ 751997 w 2088198"/>
              <a:gd name="connsiteY39" fmla="*/ 427191 h 584674"/>
              <a:gd name="connsiteX40" fmla="*/ 981811 w 2088198"/>
              <a:gd name="connsiteY40" fmla="*/ 373835 h 584674"/>
              <a:gd name="connsiteX41" fmla="*/ 1624031 w 2088198"/>
              <a:gd name="connsiteY41" fmla="*/ 388355 h 584674"/>
              <a:gd name="connsiteX42" fmla="*/ 1961645 w 2088198"/>
              <a:gd name="connsiteY42" fmla="*/ 422067 h 584674"/>
              <a:gd name="connsiteX43" fmla="*/ 2082996 w 2088198"/>
              <a:gd name="connsiteY43" fmla="*/ 480148 h 584674"/>
              <a:gd name="connsiteX44" fmla="*/ 1982496 w 2088198"/>
              <a:gd name="connsiteY44" fmla="*/ 538202 h 584674"/>
              <a:gd name="connsiteX45" fmla="*/ 1592422 w 2088198"/>
              <a:gd name="connsiteY45" fmla="*/ 582415 h 584674"/>
              <a:gd name="connsiteX46" fmla="*/ 1188466 w 2088198"/>
              <a:gd name="connsiteY46" fmla="*/ 572573 h 584674"/>
              <a:gd name="connsiteX47" fmla="*/ 859963 w 2088198"/>
              <a:gd name="connsiteY47" fmla="*/ 524107 h 584674"/>
              <a:gd name="connsiteX48" fmla="*/ 476617 w 2088198"/>
              <a:gd name="connsiteY48" fmla="*/ 427191 h 584674"/>
              <a:gd name="connsiteX49" fmla="*/ 0 w 2088198"/>
              <a:gd name="connsiteY49" fmla="*/ 285971 h 584674"/>
              <a:gd name="connsiteX0" fmla="*/ 540167 w 2088198"/>
              <a:gd name="connsiteY0" fmla="*/ 0 h 584674"/>
              <a:gd name="connsiteX1" fmla="*/ 1468689 w 2088198"/>
              <a:gd name="connsiteY1" fmla="*/ 10592 h 584674"/>
              <a:gd name="connsiteX2" fmla="*/ 1920593 w 2088198"/>
              <a:gd name="connsiteY2" fmla="*/ 49427 h 584674"/>
              <a:gd name="connsiteX3" fmla="*/ 2086527 w 2088198"/>
              <a:gd name="connsiteY3" fmla="*/ 116507 h 584674"/>
              <a:gd name="connsiteX4" fmla="*/ 1835861 w 2088198"/>
              <a:gd name="connsiteY4" fmla="*/ 208300 h 584674"/>
              <a:gd name="connsiteX5" fmla="*/ 1405140 w 2088198"/>
              <a:gd name="connsiteY5" fmla="*/ 236544 h 584674"/>
              <a:gd name="connsiteX6" fmla="*/ 776711 w 2088198"/>
              <a:gd name="connsiteY6" fmla="*/ 158873 h 584674"/>
              <a:gd name="connsiteX7" fmla="*/ 896748 w 2088198"/>
              <a:gd name="connsiteY7" fmla="*/ 81202 h 584674"/>
              <a:gd name="connsiteX8" fmla="*/ 1391018 w 2088198"/>
              <a:gd name="connsiteY8" fmla="*/ 56488 h 584674"/>
              <a:gd name="connsiteX9" fmla="*/ 1754660 w 2088198"/>
              <a:gd name="connsiteY9" fmla="*/ 74141 h 584674"/>
              <a:gd name="connsiteX10" fmla="*/ 2044161 w 2088198"/>
              <a:gd name="connsiteY10" fmla="*/ 123568 h 584674"/>
              <a:gd name="connsiteX11" fmla="*/ 2037100 w 2088198"/>
              <a:gd name="connsiteY11" fmla="*/ 208300 h 584674"/>
              <a:gd name="connsiteX12" fmla="*/ 1832331 w 2088198"/>
              <a:gd name="connsiteY12" fmla="*/ 268318 h 584674"/>
              <a:gd name="connsiteX13" fmla="*/ 1451037 w 2088198"/>
              <a:gd name="connsiteY13" fmla="*/ 296562 h 584674"/>
              <a:gd name="connsiteX14" fmla="*/ 917931 w 2088198"/>
              <a:gd name="connsiteY14" fmla="*/ 257727 h 584674"/>
              <a:gd name="connsiteX15" fmla="*/ 751997 w 2088198"/>
              <a:gd name="connsiteY15" fmla="*/ 204769 h 584674"/>
              <a:gd name="connsiteX16" fmla="*/ 1129761 w 2088198"/>
              <a:gd name="connsiteY16" fmla="*/ 137690 h 584674"/>
              <a:gd name="connsiteX17" fmla="*/ 1737007 w 2088198"/>
              <a:gd name="connsiteY17" fmla="*/ 144751 h 584674"/>
              <a:gd name="connsiteX18" fmla="*/ 2082996 w 2088198"/>
              <a:gd name="connsiteY18" fmla="*/ 225952 h 584674"/>
              <a:gd name="connsiteX19" fmla="*/ 1885288 w 2088198"/>
              <a:gd name="connsiteY19" fmla="*/ 321276 h 584674"/>
              <a:gd name="connsiteX20" fmla="*/ 1482811 w 2088198"/>
              <a:gd name="connsiteY20" fmla="*/ 360111 h 584674"/>
              <a:gd name="connsiteX21" fmla="*/ 928522 w 2088198"/>
              <a:gd name="connsiteY21" fmla="*/ 335398 h 584674"/>
              <a:gd name="connsiteX22" fmla="*/ 737875 w 2088198"/>
              <a:gd name="connsiteY22" fmla="*/ 275379 h 584674"/>
              <a:gd name="connsiteX23" fmla="*/ 1023846 w 2088198"/>
              <a:gd name="connsiteY23" fmla="*/ 211830 h 584674"/>
              <a:gd name="connsiteX24" fmla="*/ 1719355 w 2088198"/>
              <a:gd name="connsiteY24" fmla="*/ 204769 h 584674"/>
              <a:gd name="connsiteX25" fmla="*/ 2068874 w 2088198"/>
              <a:gd name="connsiteY25" fmla="*/ 289501 h 584674"/>
              <a:gd name="connsiteX26" fmla="*/ 1945389 w 2088198"/>
              <a:gd name="connsiteY26" fmla="*/ 402449 h 584674"/>
              <a:gd name="connsiteX27" fmla="*/ 1371151 w 2088198"/>
              <a:gd name="connsiteY27" fmla="*/ 436587 h 584674"/>
              <a:gd name="connsiteX28" fmla="*/ 946175 w 2088198"/>
              <a:gd name="connsiteY28" fmla="*/ 402477 h 584674"/>
              <a:gd name="connsiteX29" fmla="*/ 747069 w 2088198"/>
              <a:gd name="connsiteY29" fmla="*/ 343653 h 584674"/>
              <a:gd name="connsiteX30" fmla="*/ 852911 w 2088198"/>
              <a:gd name="connsiteY30" fmla="*/ 298581 h 584674"/>
              <a:gd name="connsiteX31" fmla="*/ 999546 w 2088198"/>
              <a:gd name="connsiteY31" fmla="*/ 272646 h 584674"/>
              <a:gd name="connsiteX32" fmla="*/ 1393234 w 2088198"/>
              <a:gd name="connsiteY32" fmla="*/ 250267 h 584674"/>
              <a:gd name="connsiteX33" fmla="*/ 1737007 w 2088198"/>
              <a:gd name="connsiteY33" fmla="*/ 291809 h 584674"/>
              <a:gd name="connsiteX34" fmla="*/ 1972319 w 2088198"/>
              <a:gd name="connsiteY34" fmla="*/ 341237 h 584674"/>
              <a:gd name="connsiteX35" fmla="*/ 2068874 w 2088198"/>
              <a:gd name="connsiteY35" fmla="*/ 423660 h 584674"/>
              <a:gd name="connsiteX36" fmla="*/ 1857044 w 2088198"/>
              <a:gd name="connsiteY36" fmla="*/ 494270 h 584674"/>
              <a:gd name="connsiteX37" fmla="*/ 1372217 w 2088198"/>
              <a:gd name="connsiteY37" fmla="*/ 517816 h 584674"/>
              <a:gd name="connsiteX38" fmla="*/ 903809 w 2088198"/>
              <a:gd name="connsiteY38" fmla="*/ 476618 h 584674"/>
              <a:gd name="connsiteX39" fmla="*/ 751997 w 2088198"/>
              <a:gd name="connsiteY39" fmla="*/ 427191 h 584674"/>
              <a:gd name="connsiteX40" fmla="*/ 981811 w 2088198"/>
              <a:gd name="connsiteY40" fmla="*/ 373835 h 584674"/>
              <a:gd name="connsiteX41" fmla="*/ 1624031 w 2088198"/>
              <a:gd name="connsiteY41" fmla="*/ 388355 h 584674"/>
              <a:gd name="connsiteX42" fmla="*/ 1961645 w 2088198"/>
              <a:gd name="connsiteY42" fmla="*/ 422067 h 584674"/>
              <a:gd name="connsiteX43" fmla="*/ 2082996 w 2088198"/>
              <a:gd name="connsiteY43" fmla="*/ 480148 h 584674"/>
              <a:gd name="connsiteX44" fmla="*/ 1982496 w 2088198"/>
              <a:gd name="connsiteY44" fmla="*/ 538202 h 584674"/>
              <a:gd name="connsiteX45" fmla="*/ 1592422 w 2088198"/>
              <a:gd name="connsiteY45" fmla="*/ 582415 h 584674"/>
              <a:gd name="connsiteX46" fmla="*/ 1188466 w 2088198"/>
              <a:gd name="connsiteY46" fmla="*/ 572573 h 584674"/>
              <a:gd name="connsiteX47" fmla="*/ 859963 w 2088198"/>
              <a:gd name="connsiteY47" fmla="*/ 524107 h 584674"/>
              <a:gd name="connsiteX48" fmla="*/ 476617 w 2088198"/>
              <a:gd name="connsiteY48" fmla="*/ 427191 h 584674"/>
              <a:gd name="connsiteX49" fmla="*/ 0 w 2088198"/>
              <a:gd name="connsiteY49" fmla="*/ 285971 h 584674"/>
              <a:gd name="connsiteX0" fmla="*/ 540167 w 2088198"/>
              <a:gd name="connsiteY0" fmla="*/ 0 h 584674"/>
              <a:gd name="connsiteX1" fmla="*/ 1468689 w 2088198"/>
              <a:gd name="connsiteY1" fmla="*/ 10592 h 584674"/>
              <a:gd name="connsiteX2" fmla="*/ 1920593 w 2088198"/>
              <a:gd name="connsiteY2" fmla="*/ 49427 h 584674"/>
              <a:gd name="connsiteX3" fmla="*/ 2086527 w 2088198"/>
              <a:gd name="connsiteY3" fmla="*/ 116507 h 584674"/>
              <a:gd name="connsiteX4" fmla="*/ 1835861 w 2088198"/>
              <a:gd name="connsiteY4" fmla="*/ 208300 h 584674"/>
              <a:gd name="connsiteX5" fmla="*/ 1405140 w 2088198"/>
              <a:gd name="connsiteY5" fmla="*/ 236544 h 584674"/>
              <a:gd name="connsiteX6" fmla="*/ 776711 w 2088198"/>
              <a:gd name="connsiteY6" fmla="*/ 158873 h 584674"/>
              <a:gd name="connsiteX7" fmla="*/ 896748 w 2088198"/>
              <a:gd name="connsiteY7" fmla="*/ 81202 h 584674"/>
              <a:gd name="connsiteX8" fmla="*/ 1391018 w 2088198"/>
              <a:gd name="connsiteY8" fmla="*/ 56488 h 584674"/>
              <a:gd name="connsiteX9" fmla="*/ 1754660 w 2088198"/>
              <a:gd name="connsiteY9" fmla="*/ 74141 h 584674"/>
              <a:gd name="connsiteX10" fmla="*/ 2044161 w 2088198"/>
              <a:gd name="connsiteY10" fmla="*/ 123568 h 584674"/>
              <a:gd name="connsiteX11" fmla="*/ 2037100 w 2088198"/>
              <a:gd name="connsiteY11" fmla="*/ 208300 h 584674"/>
              <a:gd name="connsiteX12" fmla="*/ 1832331 w 2088198"/>
              <a:gd name="connsiteY12" fmla="*/ 268318 h 584674"/>
              <a:gd name="connsiteX13" fmla="*/ 1451037 w 2088198"/>
              <a:gd name="connsiteY13" fmla="*/ 296562 h 584674"/>
              <a:gd name="connsiteX14" fmla="*/ 917931 w 2088198"/>
              <a:gd name="connsiteY14" fmla="*/ 257727 h 584674"/>
              <a:gd name="connsiteX15" fmla="*/ 751997 w 2088198"/>
              <a:gd name="connsiteY15" fmla="*/ 204769 h 584674"/>
              <a:gd name="connsiteX16" fmla="*/ 1129761 w 2088198"/>
              <a:gd name="connsiteY16" fmla="*/ 137690 h 584674"/>
              <a:gd name="connsiteX17" fmla="*/ 1737007 w 2088198"/>
              <a:gd name="connsiteY17" fmla="*/ 144751 h 584674"/>
              <a:gd name="connsiteX18" fmla="*/ 2082996 w 2088198"/>
              <a:gd name="connsiteY18" fmla="*/ 225952 h 584674"/>
              <a:gd name="connsiteX19" fmla="*/ 1885288 w 2088198"/>
              <a:gd name="connsiteY19" fmla="*/ 321276 h 584674"/>
              <a:gd name="connsiteX20" fmla="*/ 1482811 w 2088198"/>
              <a:gd name="connsiteY20" fmla="*/ 360111 h 584674"/>
              <a:gd name="connsiteX21" fmla="*/ 928522 w 2088198"/>
              <a:gd name="connsiteY21" fmla="*/ 335398 h 584674"/>
              <a:gd name="connsiteX22" fmla="*/ 737875 w 2088198"/>
              <a:gd name="connsiteY22" fmla="*/ 275379 h 584674"/>
              <a:gd name="connsiteX23" fmla="*/ 1023846 w 2088198"/>
              <a:gd name="connsiteY23" fmla="*/ 211830 h 584674"/>
              <a:gd name="connsiteX24" fmla="*/ 1719355 w 2088198"/>
              <a:gd name="connsiteY24" fmla="*/ 204769 h 584674"/>
              <a:gd name="connsiteX25" fmla="*/ 2068874 w 2088198"/>
              <a:gd name="connsiteY25" fmla="*/ 289501 h 584674"/>
              <a:gd name="connsiteX26" fmla="*/ 1945389 w 2088198"/>
              <a:gd name="connsiteY26" fmla="*/ 402449 h 584674"/>
              <a:gd name="connsiteX27" fmla="*/ 1371151 w 2088198"/>
              <a:gd name="connsiteY27" fmla="*/ 436587 h 584674"/>
              <a:gd name="connsiteX28" fmla="*/ 946175 w 2088198"/>
              <a:gd name="connsiteY28" fmla="*/ 402477 h 584674"/>
              <a:gd name="connsiteX29" fmla="*/ 747069 w 2088198"/>
              <a:gd name="connsiteY29" fmla="*/ 343653 h 584674"/>
              <a:gd name="connsiteX30" fmla="*/ 852911 w 2088198"/>
              <a:gd name="connsiteY30" fmla="*/ 298581 h 584674"/>
              <a:gd name="connsiteX31" fmla="*/ 999546 w 2088198"/>
              <a:gd name="connsiteY31" fmla="*/ 272646 h 584674"/>
              <a:gd name="connsiteX32" fmla="*/ 1386090 w 2088198"/>
              <a:gd name="connsiteY32" fmla="*/ 270626 h 584674"/>
              <a:gd name="connsiteX33" fmla="*/ 1737007 w 2088198"/>
              <a:gd name="connsiteY33" fmla="*/ 291809 h 584674"/>
              <a:gd name="connsiteX34" fmla="*/ 1972319 w 2088198"/>
              <a:gd name="connsiteY34" fmla="*/ 341237 h 584674"/>
              <a:gd name="connsiteX35" fmla="*/ 2068874 w 2088198"/>
              <a:gd name="connsiteY35" fmla="*/ 423660 h 584674"/>
              <a:gd name="connsiteX36" fmla="*/ 1857044 w 2088198"/>
              <a:gd name="connsiteY36" fmla="*/ 494270 h 584674"/>
              <a:gd name="connsiteX37" fmla="*/ 1372217 w 2088198"/>
              <a:gd name="connsiteY37" fmla="*/ 517816 h 584674"/>
              <a:gd name="connsiteX38" fmla="*/ 903809 w 2088198"/>
              <a:gd name="connsiteY38" fmla="*/ 476618 h 584674"/>
              <a:gd name="connsiteX39" fmla="*/ 751997 w 2088198"/>
              <a:gd name="connsiteY39" fmla="*/ 427191 h 584674"/>
              <a:gd name="connsiteX40" fmla="*/ 981811 w 2088198"/>
              <a:gd name="connsiteY40" fmla="*/ 373835 h 584674"/>
              <a:gd name="connsiteX41" fmla="*/ 1624031 w 2088198"/>
              <a:gd name="connsiteY41" fmla="*/ 388355 h 584674"/>
              <a:gd name="connsiteX42" fmla="*/ 1961645 w 2088198"/>
              <a:gd name="connsiteY42" fmla="*/ 422067 h 584674"/>
              <a:gd name="connsiteX43" fmla="*/ 2082996 w 2088198"/>
              <a:gd name="connsiteY43" fmla="*/ 480148 h 584674"/>
              <a:gd name="connsiteX44" fmla="*/ 1982496 w 2088198"/>
              <a:gd name="connsiteY44" fmla="*/ 538202 h 584674"/>
              <a:gd name="connsiteX45" fmla="*/ 1592422 w 2088198"/>
              <a:gd name="connsiteY45" fmla="*/ 582415 h 584674"/>
              <a:gd name="connsiteX46" fmla="*/ 1188466 w 2088198"/>
              <a:gd name="connsiteY46" fmla="*/ 572573 h 584674"/>
              <a:gd name="connsiteX47" fmla="*/ 859963 w 2088198"/>
              <a:gd name="connsiteY47" fmla="*/ 524107 h 584674"/>
              <a:gd name="connsiteX48" fmla="*/ 476617 w 2088198"/>
              <a:gd name="connsiteY48" fmla="*/ 427191 h 584674"/>
              <a:gd name="connsiteX49" fmla="*/ 0 w 2088198"/>
              <a:gd name="connsiteY49" fmla="*/ 285971 h 584674"/>
              <a:gd name="connsiteX0" fmla="*/ 540167 w 2088198"/>
              <a:gd name="connsiteY0" fmla="*/ 0 h 584674"/>
              <a:gd name="connsiteX1" fmla="*/ 1468689 w 2088198"/>
              <a:gd name="connsiteY1" fmla="*/ 10592 h 584674"/>
              <a:gd name="connsiteX2" fmla="*/ 1920593 w 2088198"/>
              <a:gd name="connsiteY2" fmla="*/ 49427 h 584674"/>
              <a:gd name="connsiteX3" fmla="*/ 2086527 w 2088198"/>
              <a:gd name="connsiteY3" fmla="*/ 116507 h 584674"/>
              <a:gd name="connsiteX4" fmla="*/ 1835861 w 2088198"/>
              <a:gd name="connsiteY4" fmla="*/ 208300 h 584674"/>
              <a:gd name="connsiteX5" fmla="*/ 1405140 w 2088198"/>
              <a:gd name="connsiteY5" fmla="*/ 236544 h 584674"/>
              <a:gd name="connsiteX6" fmla="*/ 776711 w 2088198"/>
              <a:gd name="connsiteY6" fmla="*/ 158873 h 584674"/>
              <a:gd name="connsiteX7" fmla="*/ 896748 w 2088198"/>
              <a:gd name="connsiteY7" fmla="*/ 81202 h 584674"/>
              <a:gd name="connsiteX8" fmla="*/ 1391018 w 2088198"/>
              <a:gd name="connsiteY8" fmla="*/ 56488 h 584674"/>
              <a:gd name="connsiteX9" fmla="*/ 1754660 w 2088198"/>
              <a:gd name="connsiteY9" fmla="*/ 74141 h 584674"/>
              <a:gd name="connsiteX10" fmla="*/ 2044161 w 2088198"/>
              <a:gd name="connsiteY10" fmla="*/ 123568 h 584674"/>
              <a:gd name="connsiteX11" fmla="*/ 2037100 w 2088198"/>
              <a:gd name="connsiteY11" fmla="*/ 208300 h 584674"/>
              <a:gd name="connsiteX12" fmla="*/ 1832331 w 2088198"/>
              <a:gd name="connsiteY12" fmla="*/ 268318 h 584674"/>
              <a:gd name="connsiteX13" fmla="*/ 1451037 w 2088198"/>
              <a:gd name="connsiteY13" fmla="*/ 296562 h 584674"/>
              <a:gd name="connsiteX14" fmla="*/ 917931 w 2088198"/>
              <a:gd name="connsiteY14" fmla="*/ 257727 h 584674"/>
              <a:gd name="connsiteX15" fmla="*/ 751997 w 2088198"/>
              <a:gd name="connsiteY15" fmla="*/ 204769 h 584674"/>
              <a:gd name="connsiteX16" fmla="*/ 1129761 w 2088198"/>
              <a:gd name="connsiteY16" fmla="*/ 137690 h 584674"/>
              <a:gd name="connsiteX17" fmla="*/ 1737007 w 2088198"/>
              <a:gd name="connsiteY17" fmla="*/ 144751 h 584674"/>
              <a:gd name="connsiteX18" fmla="*/ 2082996 w 2088198"/>
              <a:gd name="connsiteY18" fmla="*/ 225952 h 584674"/>
              <a:gd name="connsiteX19" fmla="*/ 1885288 w 2088198"/>
              <a:gd name="connsiteY19" fmla="*/ 321276 h 584674"/>
              <a:gd name="connsiteX20" fmla="*/ 1482811 w 2088198"/>
              <a:gd name="connsiteY20" fmla="*/ 360111 h 584674"/>
              <a:gd name="connsiteX21" fmla="*/ 928522 w 2088198"/>
              <a:gd name="connsiteY21" fmla="*/ 335398 h 584674"/>
              <a:gd name="connsiteX22" fmla="*/ 737875 w 2088198"/>
              <a:gd name="connsiteY22" fmla="*/ 275379 h 584674"/>
              <a:gd name="connsiteX23" fmla="*/ 1023846 w 2088198"/>
              <a:gd name="connsiteY23" fmla="*/ 211830 h 584674"/>
              <a:gd name="connsiteX24" fmla="*/ 1719355 w 2088198"/>
              <a:gd name="connsiteY24" fmla="*/ 204769 h 584674"/>
              <a:gd name="connsiteX25" fmla="*/ 2068874 w 2088198"/>
              <a:gd name="connsiteY25" fmla="*/ 289501 h 584674"/>
              <a:gd name="connsiteX26" fmla="*/ 1945389 w 2088198"/>
              <a:gd name="connsiteY26" fmla="*/ 402449 h 584674"/>
              <a:gd name="connsiteX27" fmla="*/ 1371151 w 2088198"/>
              <a:gd name="connsiteY27" fmla="*/ 436587 h 584674"/>
              <a:gd name="connsiteX28" fmla="*/ 946175 w 2088198"/>
              <a:gd name="connsiteY28" fmla="*/ 402477 h 584674"/>
              <a:gd name="connsiteX29" fmla="*/ 747069 w 2088198"/>
              <a:gd name="connsiteY29" fmla="*/ 343653 h 584674"/>
              <a:gd name="connsiteX30" fmla="*/ 852911 w 2088198"/>
              <a:gd name="connsiteY30" fmla="*/ 298581 h 584674"/>
              <a:gd name="connsiteX31" fmla="*/ 999546 w 2088198"/>
              <a:gd name="connsiteY31" fmla="*/ 272646 h 584674"/>
              <a:gd name="connsiteX32" fmla="*/ 1386090 w 2088198"/>
              <a:gd name="connsiteY32" fmla="*/ 270626 h 584674"/>
              <a:gd name="connsiteX33" fmla="*/ 1737007 w 2088198"/>
              <a:gd name="connsiteY33" fmla="*/ 291809 h 584674"/>
              <a:gd name="connsiteX34" fmla="*/ 1965175 w 2088198"/>
              <a:gd name="connsiteY34" fmla="*/ 350633 h 584674"/>
              <a:gd name="connsiteX35" fmla="*/ 2068874 w 2088198"/>
              <a:gd name="connsiteY35" fmla="*/ 423660 h 584674"/>
              <a:gd name="connsiteX36" fmla="*/ 1857044 w 2088198"/>
              <a:gd name="connsiteY36" fmla="*/ 494270 h 584674"/>
              <a:gd name="connsiteX37" fmla="*/ 1372217 w 2088198"/>
              <a:gd name="connsiteY37" fmla="*/ 517816 h 584674"/>
              <a:gd name="connsiteX38" fmla="*/ 903809 w 2088198"/>
              <a:gd name="connsiteY38" fmla="*/ 476618 h 584674"/>
              <a:gd name="connsiteX39" fmla="*/ 751997 w 2088198"/>
              <a:gd name="connsiteY39" fmla="*/ 427191 h 584674"/>
              <a:gd name="connsiteX40" fmla="*/ 981811 w 2088198"/>
              <a:gd name="connsiteY40" fmla="*/ 373835 h 584674"/>
              <a:gd name="connsiteX41" fmla="*/ 1624031 w 2088198"/>
              <a:gd name="connsiteY41" fmla="*/ 388355 h 584674"/>
              <a:gd name="connsiteX42" fmla="*/ 1961645 w 2088198"/>
              <a:gd name="connsiteY42" fmla="*/ 422067 h 584674"/>
              <a:gd name="connsiteX43" fmla="*/ 2082996 w 2088198"/>
              <a:gd name="connsiteY43" fmla="*/ 480148 h 584674"/>
              <a:gd name="connsiteX44" fmla="*/ 1982496 w 2088198"/>
              <a:gd name="connsiteY44" fmla="*/ 538202 h 584674"/>
              <a:gd name="connsiteX45" fmla="*/ 1592422 w 2088198"/>
              <a:gd name="connsiteY45" fmla="*/ 582415 h 584674"/>
              <a:gd name="connsiteX46" fmla="*/ 1188466 w 2088198"/>
              <a:gd name="connsiteY46" fmla="*/ 572573 h 584674"/>
              <a:gd name="connsiteX47" fmla="*/ 859963 w 2088198"/>
              <a:gd name="connsiteY47" fmla="*/ 524107 h 584674"/>
              <a:gd name="connsiteX48" fmla="*/ 476617 w 2088198"/>
              <a:gd name="connsiteY48" fmla="*/ 427191 h 584674"/>
              <a:gd name="connsiteX49" fmla="*/ 0 w 2088198"/>
              <a:gd name="connsiteY49" fmla="*/ 285971 h 584674"/>
              <a:gd name="connsiteX0" fmla="*/ 540167 w 2088198"/>
              <a:gd name="connsiteY0" fmla="*/ 0 h 584674"/>
              <a:gd name="connsiteX1" fmla="*/ 1468689 w 2088198"/>
              <a:gd name="connsiteY1" fmla="*/ 10592 h 584674"/>
              <a:gd name="connsiteX2" fmla="*/ 1920593 w 2088198"/>
              <a:gd name="connsiteY2" fmla="*/ 49427 h 584674"/>
              <a:gd name="connsiteX3" fmla="*/ 2086527 w 2088198"/>
              <a:gd name="connsiteY3" fmla="*/ 116507 h 584674"/>
              <a:gd name="connsiteX4" fmla="*/ 1835861 w 2088198"/>
              <a:gd name="connsiteY4" fmla="*/ 208300 h 584674"/>
              <a:gd name="connsiteX5" fmla="*/ 1405140 w 2088198"/>
              <a:gd name="connsiteY5" fmla="*/ 236544 h 584674"/>
              <a:gd name="connsiteX6" fmla="*/ 776711 w 2088198"/>
              <a:gd name="connsiteY6" fmla="*/ 158873 h 584674"/>
              <a:gd name="connsiteX7" fmla="*/ 896748 w 2088198"/>
              <a:gd name="connsiteY7" fmla="*/ 81202 h 584674"/>
              <a:gd name="connsiteX8" fmla="*/ 1391018 w 2088198"/>
              <a:gd name="connsiteY8" fmla="*/ 56488 h 584674"/>
              <a:gd name="connsiteX9" fmla="*/ 1754660 w 2088198"/>
              <a:gd name="connsiteY9" fmla="*/ 74141 h 584674"/>
              <a:gd name="connsiteX10" fmla="*/ 2044161 w 2088198"/>
              <a:gd name="connsiteY10" fmla="*/ 123568 h 584674"/>
              <a:gd name="connsiteX11" fmla="*/ 2037100 w 2088198"/>
              <a:gd name="connsiteY11" fmla="*/ 208300 h 584674"/>
              <a:gd name="connsiteX12" fmla="*/ 1832331 w 2088198"/>
              <a:gd name="connsiteY12" fmla="*/ 268318 h 584674"/>
              <a:gd name="connsiteX13" fmla="*/ 1451037 w 2088198"/>
              <a:gd name="connsiteY13" fmla="*/ 296562 h 584674"/>
              <a:gd name="connsiteX14" fmla="*/ 917931 w 2088198"/>
              <a:gd name="connsiteY14" fmla="*/ 257727 h 584674"/>
              <a:gd name="connsiteX15" fmla="*/ 751997 w 2088198"/>
              <a:gd name="connsiteY15" fmla="*/ 204769 h 584674"/>
              <a:gd name="connsiteX16" fmla="*/ 1129761 w 2088198"/>
              <a:gd name="connsiteY16" fmla="*/ 137690 h 584674"/>
              <a:gd name="connsiteX17" fmla="*/ 1737007 w 2088198"/>
              <a:gd name="connsiteY17" fmla="*/ 144751 h 584674"/>
              <a:gd name="connsiteX18" fmla="*/ 2082996 w 2088198"/>
              <a:gd name="connsiteY18" fmla="*/ 225952 h 584674"/>
              <a:gd name="connsiteX19" fmla="*/ 1885288 w 2088198"/>
              <a:gd name="connsiteY19" fmla="*/ 321276 h 584674"/>
              <a:gd name="connsiteX20" fmla="*/ 1482811 w 2088198"/>
              <a:gd name="connsiteY20" fmla="*/ 360111 h 584674"/>
              <a:gd name="connsiteX21" fmla="*/ 928522 w 2088198"/>
              <a:gd name="connsiteY21" fmla="*/ 335398 h 584674"/>
              <a:gd name="connsiteX22" fmla="*/ 737875 w 2088198"/>
              <a:gd name="connsiteY22" fmla="*/ 275379 h 584674"/>
              <a:gd name="connsiteX23" fmla="*/ 1023846 w 2088198"/>
              <a:gd name="connsiteY23" fmla="*/ 211830 h 584674"/>
              <a:gd name="connsiteX24" fmla="*/ 1719355 w 2088198"/>
              <a:gd name="connsiteY24" fmla="*/ 204769 h 584674"/>
              <a:gd name="connsiteX25" fmla="*/ 2068874 w 2088198"/>
              <a:gd name="connsiteY25" fmla="*/ 289501 h 584674"/>
              <a:gd name="connsiteX26" fmla="*/ 1945389 w 2088198"/>
              <a:gd name="connsiteY26" fmla="*/ 402449 h 584674"/>
              <a:gd name="connsiteX27" fmla="*/ 1371151 w 2088198"/>
              <a:gd name="connsiteY27" fmla="*/ 436587 h 584674"/>
              <a:gd name="connsiteX28" fmla="*/ 946175 w 2088198"/>
              <a:gd name="connsiteY28" fmla="*/ 402477 h 584674"/>
              <a:gd name="connsiteX29" fmla="*/ 747069 w 2088198"/>
              <a:gd name="connsiteY29" fmla="*/ 343653 h 584674"/>
              <a:gd name="connsiteX30" fmla="*/ 852911 w 2088198"/>
              <a:gd name="connsiteY30" fmla="*/ 298581 h 584674"/>
              <a:gd name="connsiteX31" fmla="*/ 999546 w 2088198"/>
              <a:gd name="connsiteY31" fmla="*/ 272646 h 584674"/>
              <a:gd name="connsiteX32" fmla="*/ 1386090 w 2088198"/>
              <a:gd name="connsiteY32" fmla="*/ 270626 h 584674"/>
              <a:gd name="connsiteX33" fmla="*/ 1737007 w 2088198"/>
              <a:gd name="connsiteY33" fmla="*/ 291809 h 584674"/>
              <a:gd name="connsiteX34" fmla="*/ 1965175 w 2088198"/>
              <a:gd name="connsiteY34" fmla="*/ 350633 h 584674"/>
              <a:gd name="connsiteX35" fmla="*/ 2073637 w 2088198"/>
              <a:gd name="connsiteY35" fmla="*/ 418962 h 584674"/>
              <a:gd name="connsiteX36" fmla="*/ 1857044 w 2088198"/>
              <a:gd name="connsiteY36" fmla="*/ 494270 h 584674"/>
              <a:gd name="connsiteX37" fmla="*/ 1372217 w 2088198"/>
              <a:gd name="connsiteY37" fmla="*/ 517816 h 584674"/>
              <a:gd name="connsiteX38" fmla="*/ 903809 w 2088198"/>
              <a:gd name="connsiteY38" fmla="*/ 476618 h 584674"/>
              <a:gd name="connsiteX39" fmla="*/ 751997 w 2088198"/>
              <a:gd name="connsiteY39" fmla="*/ 427191 h 584674"/>
              <a:gd name="connsiteX40" fmla="*/ 981811 w 2088198"/>
              <a:gd name="connsiteY40" fmla="*/ 373835 h 584674"/>
              <a:gd name="connsiteX41" fmla="*/ 1624031 w 2088198"/>
              <a:gd name="connsiteY41" fmla="*/ 388355 h 584674"/>
              <a:gd name="connsiteX42" fmla="*/ 1961645 w 2088198"/>
              <a:gd name="connsiteY42" fmla="*/ 422067 h 584674"/>
              <a:gd name="connsiteX43" fmla="*/ 2082996 w 2088198"/>
              <a:gd name="connsiteY43" fmla="*/ 480148 h 584674"/>
              <a:gd name="connsiteX44" fmla="*/ 1982496 w 2088198"/>
              <a:gd name="connsiteY44" fmla="*/ 538202 h 584674"/>
              <a:gd name="connsiteX45" fmla="*/ 1592422 w 2088198"/>
              <a:gd name="connsiteY45" fmla="*/ 582415 h 584674"/>
              <a:gd name="connsiteX46" fmla="*/ 1188466 w 2088198"/>
              <a:gd name="connsiteY46" fmla="*/ 572573 h 584674"/>
              <a:gd name="connsiteX47" fmla="*/ 859963 w 2088198"/>
              <a:gd name="connsiteY47" fmla="*/ 524107 h 584674"/>
              <a:gd name="connsiteX48" fmla="*/ 476617 w 2088198"/>
              <a:gd name="connsiteY48" fmla="*/ 427191 h 584674"/>
              <a:gd name="connsiteX49" fmla="*/ 0 w 2088198"/>
              <a:gd name="connsiteY49" fmla="*/ 285971 h 584674"/>
              <a:gd name="connsiteX0" fmla="*/ 540167 w 2088198"/>
              <a:gd name="connsiteY0" fmla="*/ 0 h 584674"/>
              <a:gd name="connsiteX1" fmla="*/ 1468689 w 2088198"/>
              <a:gd name="connsiteY1" fmla="*/ 10592 h 584674"/>
              <a:gd name="connsiteX2" fmla="*/ 1920593 w 2088198"/>
              <a:gd name="connsiteY2" fmla="*/ 49427 h 584674"/>
              <a:gd name="connsiteX3" fmla="*/ 2086527 w 2088198"/>
              <a:gd name="connsiteY3" fmla="*/ 116507 h 584674"/>
              <a:gd name="connsiteX4" fmla="*/ 1835861 w 2088198"/>
              <a:gd name="connsiteY4" fmla="*/ 208300 h 584674"/>
              <a:gd name="connsiteX5" fmla="*/ 1405140 w 2088198"/>
              <a:gd name="connsiteY5" fmla="*/ 236544 h 584674"/>
              <a:gd name="connsiteX6" fmla="*/ 776711 w 2088198"/>
              <a:gd name="connsiteY6" fmla="*/ 158873 h 584674"/>
              <a:gd name="connsiteX7" fmla="*/ 896748 w 2088198"/>
              <a:gd name="connsiteY7" fmla="*/ 81202 h 584674"/>
              <a:gd name="connsiteX8" fmla="*/ 1391018 w 2088198"/>
              <a:gd name="connsiteY8" fmla="*/ 56488 h 584674"/>
              <a:gd name="connsiteX9" fmla="*/ 1754660 w 2088198"/>
              <a:gd name="connsiteY9" fmla="*/ 74141 h 584674"/>
              <a:gd name="connsiteX10" fmla="*/ 2044161 w 2088198"/>
              <a:gd name="connsiteY10" fmla="*/ 123568 h 584674"/>
              <a:gd name="connsiteX11" fmla="*/ 2037100 w 2088198"/>
              <a:gd name="connsiteY11" fmla="*/ 208300 h 584674"/>
              <a:gd name="connsiteX12" fmla="*/ 1832331 w 2088198"/>
              <a:gd name="connsiteY12" fmla="*/ 268318 h 584674"/>
              <a:gd name="connsiteX13" fmla="*/ 1451037 w 2088198"/>
              <a:gd name="connsiteY13" fmla="*/ 296562 h 584674"/>
              <a:gd name="connsiteX14" fmla="*/ 917931 w 2088198"/>
              <a:gd name="connsiteY14" fmla="*/ 257727 h 584674"/>
              <a:gd name="connsiteX15" fmla="*/ 751997 w 2088198"/>
              <a:gd name="connsiteY15" fmla="*/ 204769 h 584674"/>
              <a:gd name="connsiteX16" fmla="*/ 1129761 w 2088198"/>
              <a:gd name="connsiteY16" fmla="*/ 137690 h 584674"/>
              <a:gd name="connsiteX17" fmla="*/ 1737007 w 2088198"/>
              <a:gd name="connsiteY17" fmla="*/ 144751 h 584674"/>
              <a:gd name="connsiteX18" fmla="*/ 2082996 w 2088198"/>
              <a:gd name="connsiteY18" fmla="*/ 225952 h 584674"/>
              <a:gd name="connsiteX19" fmla="*/ 1885288 w 2088198"/>
              <a:gd name="connsiteY19" fmla="*/ 321276 h 584674"/>
              <a:gd name="connsiteX20" fmla="*/ 1482811 w 2088198"/>
              <a:gd name="connsiteY20" fmla="*/ 360111 h 584674"/>
              <a:gd name="connsiteX21" fmla="*/ 928522 w 2088198"/>
              <a:gd name="connsiteY21" fmla="*/ 335398 h 584674"/>
              <a:gd name="connsiteX22" fmla="*/ 737875 w 2088198"/>
              <a:gd name="connsiteY22" fmla="*/ 275379 h 584674"/>
              <a:gd name="connsiteX23" fmla="*/ 1023846 w 2088198"/>
              <a:gd name="connsiteY23" fmla="*/ 211830 h 584674"/>
              <a:gd name="connsiteX24" fmla="*/ 1719355 w 2088198"/>
              <a:gd name="connsiteY24" fmla="*/ 204769 h 584674"/>
              <a:gd name="connsiteX25" fmla="*/ 2068874 w 2088198"/>
              <a:gd name="connsiteY25" fmla="*/ 289501 h 584674"/>
              <a:gd name="connsiteX26" fmla="*/ 1945389 w 2088198"/>
              <a:gd name="connsiteY26" fmla="*/ 402449 h 584674"/>
              <a:gd name="connsiteX27" fmla="*/ 1371151 w 2088198"/>
              <a:gd name="connsiteY27" fmla="*/ 436587 h 584674"/>
              <a:gd name="connsiteX28" fmla="*/ 946175 w 2088198"/>
              <a:gd name="connsiteY28" fmla="*/ 402477 h 584674"/>
              <a:gd name="connsiteX29" fmla="*/ 747069 w 2088198"/>
              <a:gd name="connsiteY29" fmla="*/ 343653 h 584674"/>
              <a:gd name="connsiteX30" fmla="*/ 852911 w 2088198"/>
              <a:gd name="connsiteY30" fmla="*/ 298581 h 584674"/>
              <a:gd name="connsiteX31" fmla="*/ 999546 w 2088198"/>
              <a:gd name="connsiteY31" fmla="*/ 272646 h 584674"/>
              <a:gd name="connsiteX32" fmla="*/ 1386090 w 2088198"/>
              <a:gd name="connsiteY32" fmla="*/ 270626 h 584674"/>
              <a:gd name="connsiteX33" fmla="*/ 1737007 w 2088198"/>
              <a:gd name="connsiteY33" fmla="*/ 291809 h 584674"/>
              <a:gd name="connsiteX34" fmla="*/ 1965175 w 2088198"/>
              <a:gd name="connsiteY34" fmla="*/ 350633 h 584674"/>
              <a:gd name="connsiteX35" fmla="*/ 2073637 w 2088198"/>
              <a:gd name="connsiteY35" fmla="*/ 418962 h 584674"/>
              <a:gd name="connsiteX36" fmla="*/ 1857044 w 2088198"/>
              <a:gd name="connsiteY36" fmla="*/ 494270 h 584674"/>
              <a:gd name="connsiteX37" fmla="*/ 1372217 w 2088198"/>
              <a:gd name="connsiteY37" fmla="*/ 517816 h 584674"/>
              <a:gd name="connsiteX38" fmla="*/ 903809 w 2088198"/>
              <a:gd name="connsiteY38" fmla="*/ 476618 h 584674"/>
              <a:gd name="connsiteX39" fmla="*/ 751997 w 2088198"/>
              <a:gd name="connsiteY39" fmla="*/ 427191 h 584674"/>
              <a:gd name="connsiteX40" fmla="*/ 981811 w 2088198"/>
              <a:gd name="connsiteY40" fmla="*/ 373835 h 584674"/>
              <a:gd name="connsiteX41" fmla="*/ 1624031 w 2088198"/>
              <a:gd name="connsiteY41" fmla="*/ 388355 h 584674"/>
              <a:gd name="connsiteX42" fmla="*/ 1961645 w 2088198"/>
              <a:gd name="connsiteY42" fmla="*/ 422067 h 584674"/>
              <a:gd name="connsiteX43" fmla="*/ 2082996 w 2088198"/>
              <a:gd name="connsiteY43" fmla="*/ 480148 h 584674"/>
              <a:gd name="connsiteX44" fmla="*/ 1982496 w 2088198"/>
              <a:gd name="connsiteY44" fmla="*/ 538202 h 584674"/>
              <a:gd name="connsiteX45" fmla="*/ 1592422 w 2088198"/>
              <a:gd name="connsiteY45" fmla="*/ 582415 h 584674"/>
              <a:gd name="connsiteX46" fmla="*/ 1188466 w 2088198"/>
              <a:gd name="connsiteY46" fmla="*/ 572573 h 584674"/>
              <a:gd name="connsiteX47" fmla="*/ 859963 w 2088198"/>
              <a:gd name="connsiteY47" fmla="*/ 524107 h 584674"/>
              <a:gd name="connsiteX48" fmla="*/ 476617 w 2088198"/>
              <a:gd name="connsiteY48" fmla="*/ 427191 h 584674"/>
              <a:gd name="connsiteX49" fmla="*/ 0 w 2088198"/>
              <a:gd name="connsiteY49" fmla="*/ 285971 h 584674"/>
              <a:gd name="connsiteX0" fmla="*/ 540167 w 2088198"/>
              <a:gd name="connsiteY0" fmla="*/ 0 h 584674"/>
              <a:gd name="connsiteX1" fmla="*/ 1468689 w 2088198"/>
              <a:gd name="connsiteY1" fmla="*/ 10592 h 584674"/>
              <a:gd name="connsiteX2" fmla="*/ 1920593 w 2088198"/>
              <a:gd name="connsiteY2" fmla="*/ 49427 h 584674"/>
              <a:gd name="connsiteX3" fmla="*/ 2086527 w 2088198"/>
              <a:gd name="connsiteY3" fmla="*/ 116507 h 584674"/>
              <a:gd name="connsiteX4" fmla="*/ 1835861 w 2088198"/>
              <a:gd name="connsiteY4" fmla="*/ 208300 h 584674"/>
              <a:gd name="connsiteX5" fmla="*/ 1405140 w 2088198"/>
              <a:gd name="connsiteY5" fmla="*/ 236544 h 584674"/>
              <a:gd name="connsiteX6" fmla="*/ 776711 w 2088198"/>
              <a:gd name="connsiteY6" fmla="*/ 158873 h 584674"/>
              <a:gd name="connsiteX7" fmla="*/ 896748 w 2088198"/>
              <a:gd name="connsiteY7" fmla="*/ 81202 h 584674"/>
              <a:gd name="connsiteX8" fmla="*/ 1391018 w 2088198"/>
              <a:gd name="connsiteY8" fmla="*/ 56488 h 584674"/>
              <a:gd name="connsiteX9" fmla="*/ 1754660 w 2088198"/>
              <a:gd name="connsiteY9" fmla="*/ 74141 h 584674"/>
              <a:gd name="connsiteX10" fmla="*/ 2044161 w 2088198"/>
              <a:gd name="connsiteY10" fmla="*/ 123568 h 584674"/>
              <a:gd name="connsiteX11" fmla="*/ 2037100 w 2088198"/>
              <a:gd name="connsiteY11" fmla="*/ 208300 h 584674"/>
              <a:gd name="connsiteX12" fmla="*/ 1832331 w 2088198"/>
              <a:gd name="connsiteY12" fmla="*/ 268318 h 584674"/>
              <a:gd name="connsiteX13" fmla="*/ 1451037 w 2088198"/>
              <a:gd name="connsiteY13" fmla="*/ 296562 h 584674"/>
              <a:gd name="connsiteX14" fmla="*/ 917931 w 2088198"/>
              <a:gd name="connsiteY14" fmla="*/ 257727 h 584674"/>
              <a:gd name="connsiteX15" fmla="*/ 751997 w 2088198"/>
              <a:gd name="connsiteY15" fmla="*/ 204769 h 584674"/>
              <a:gd name="connsiteX16" fmla="*/ 1129761 w 2088198"/>
              <a:gd name="connsiteY16" fmla="*/ 137690 h 584674"/>
              <a:gd name="connsiteX17" fmla="*/ 1737007 w 2088198"/>
              <a:gd name="connsiteY17" fmla="*/ 144751 h 584674"/>
              <a:gd name="connsiteX18" fmla="*/ 2082996 w 2088198"/>
              <a:gd name="connsiteY18" fmla="*/ 225952 h 584674"/>
              <a:gd name="connsiteX19" fmla="*/ 1885288 w 2088198"/>
              <a:gd name="connsiteY19" fmla="*/ 321276 h 584674"/>
              <a:gd name="connsiteX20" fmla="*/ 1482811 w 2088198"/>
              <a:gd name="connsiteY20" fmla="*/ 360111 h 584674"/>
              <a:gd name="connsiteX21" fmla="*/ 928522 w 2088198"/>
              <a:gd name="connsiteY21" fmla="*/ 335398 h 584674"/>
              <a:gd name="connsiteX22" fmla="*/ 737875 w 2088198"/>
              <a:gd name="connsiteY22" fmla="*/ 275379 h 584674"/>
              <a:gd name="connsiteX23" fmla="*/ 1023846 w 2088198"/>
              <a:gd name="connsiteY23" fmla="*/ 211830 h 584674"/>
              <a:gd name="connsiteX24" fmla="*/ 1719355 w 2088198"/>
              <a:gd name="connsiteY24" fmla="*/ 204769 h 584674"/>
              <a:gd name="connsiteX25" fmla="*/ 2068874 w 2088198"/>
              <a:gd name="connsiteY25" fmla="*/ 289501 h 584674"/>
              <a:gd name="connsiteX26" fmla="*/ 1945389 w 2088198"/>
              <a:gd name="connsiteY26" fmla="*/ 402449 h 584674"/>
              <a:gd name="connsiteX27" fmla="*/ 1371151 w 2088198"/>
              <a:gd name="connsiteY27" fmla="*/ 436587 h 584674"/>
              <a:gd name="connsiteX28" fmla="*/ 946175 w 2088198"/>
              <a:gd name="connsiteY28" fmla="*/ 402477 h 584674"/>
              <a:gd name="connsiteX29" fmla="*/ 747069 w 2088198"/>
              <a:gd name="connsiteY29" fmla="*/ 343653 h 584674"/>
              <a:gd name="connsiteX30" fmla="*/ 852911 w 2088198"/>
              <a:gd name="connsiteY30" fmla="*/ 298581 h 584674"/>
              <a:gd name="connsiteX31" fmla="*/ 999546 w 2088198"/>
              <a:gd name="connsiteY31" fmla="*/ 272646 h 584674"/>
              <a:gd name="connsiteX32" fmla="*/ 1386090 w 2088198"/>
              <a:gd name="connsiteY32" fmla="*/ 270626 h 584674"/>
              <a:gd name="connsiteX33" fmla="*/ 1722719 w 2088198"/>
              <a:gd name="connsiteY33" fmla="*/ 324697 h 584674"/>
              <a:gd name="connsiteX34" fmla="*/ 1965175 w 2088198"/>
              <a:gd name="connsiteY34" fmla="*/ 350633 h 584674"/>
              <a:gd name="connsiteX35" fmla="*/ 2073637 w 2088198"/>
              <a:gd name="connsiteY35" fmla="*/ 418962 h 584674"/>
              <a:gd name="connsiteX36" fmla="*/ 1857044 w 2088198"/>
              <a:gd name="connsiteY36" fmla="*/ 494270 h 584674"/>
              <a:gd name="connsiteX37" fmla="*/ 1372217 w 2088198"/>
              <a:gd name="connsiteY37" fmla="*/ 517816 h 584674"/>
              <a:gd name="connsiteX38" fmla="*/ 903809 w 2088198"/>
              <a:gd name="connsiteY38" fmla="*/ 476618 h 584674"/>
              <a:gd name="connsiteX39" fmla="*/ 751997 w 2088198"/>
              <a:gd name="connsiteY39" fmla="*/ 427191 h 584674"/>
              <a:gd name="connsiteX40" fmla="*/ 981811 w 2088198"/>
              <a:gd name="connsiteY40" fmla="*/ 373835 h 584674"/>
              <a:gd name="connsiteX41" fmla="*/ 1624031 w 2088198"/>
              <a:gd name="connsiteY41" fmla="*/ 388355 h 584674"/>
              <a:gd name="connsiteX42" fmla="*/ 1961645 w 2088198"/>
              <a:gd name="connsiteY42" fmla="*/ 422067 h 584674"/>
              <a:gd name="connsiteX43" fmla="*/ 2082996 w 2088198"/>
              <a:gd name="connsiteY43" fmla="*/ 480148 h 584674"/>
              <a:gd name="connsiteX44" fmla="*/ 1982496 w 2088198"/>
              <a:gd name="connsiteY44" fmla="*/ 538202 h 584674"/>
              <a:gd name="connsiteX45" fmla="*/ 1592422 w 2088198"/>
              <a:gd name="connsiteY45" fmla="*/ 582415 h 584674"/>
              <a:gd name="connsiteX46" fmla="*/ 1188466 w 2088198"/>
              <a:gd name="connsiteY46" fmla="*/ 572573 h 584674"/>
              <a:gd name="connsiteX47" fmla="*/ 859963 w 2088198"/>
              <a:gd name="connsiteY47" fmla="*/ 524107 h 584674"/>
              <a:gd name="connsiteX48" fmla="*/ 476617 w 2088198"/>
              <a:gd name="connsiteY48" fmla="*/ 427191 h 584674"/>
              <a:gd name="connsiteX49" fmla="*/ 0 w 2088198"/>
              <a:gd name="connsiteY49" fmla="*/ 285971 h 584674"/>
              <a:gd name="connsiteX0" fmla="*/ 540167 w 2088198"/>
              <a:gd name="connsiteY0" fmla="*/ 0 h 584674"/>
              <a:gd name="connsiteX1" fmla="*/ 1468689 w 2088198"/>
              <a:gd name="connsiteY1" fmla="*/ 10592 h 584674"/>
              <a:gd name="connsiteX2" fmla="*/ 1920593 w 2088198"/>
              <a:gd name="connsiteY2" fmla="*/ 49427 h 584674"/>
              <a:gd name="connsiteX3" fmla="*/ 2086527 w 2088198"/>
              <a:gd name="connsiteY3" fmla="*/ 116507 h 584674"/>
              <a:gd name="connsiteX4" fmla="*/ 1835861 w 2088198"/>
              <a:gd name="connsiteY4" fmla="*/ 208300 h 584674"/>
              <a:gd name="connsiteX5" fmla="*/ 1405140 w 2088198"/>
              <a:gd name="connsiteY5" fmla="*/ 236544 h 584674"/>
              <a:gd name="connsiteX6" fmla="*/ 776711 w 2088198"/>
              <a:gd name="connsiteY6" fmla="*/ 158873 h 584674"/>
              <a:gd name="connsiteX7" fmla="*/ 896748 w 2088198"/>
              <a:gd name="connsiteY7" fmla="*/ 81202 h 584674"/>
              <a:gd name="connsiteX8" fmla="*/ 1391018 w 2088198"/>
              <a:gd name="connsiteY8" fmla="*/ 56488 h 584674"/>
              <a:gd name="connsiteX9" fmla="*/ 1754660 w 2088198"/>
              <a:gd name="connsiteY9" fmla="*/ 74141 h 584674"/>
              <a:gd name="connsiteX10" fmla="*/ 2044161 w 2088198"/>
              <a:gd name="connsiteY10" fmla="*/ 123568 h 584674"/>
              <a:gd name="connsiteX11" fmla="*/ 2037100 w 2088198"/>
              <a:gd name="connsiteY11" fmla="*/ 208300 h 584674"/>
              <a:gd name="connsiteX12" fmla="*/ 1832331 w 2088198"/>
              <a:gd name="connsiteY12" fmla="*/ 268318 h 584674"/>
              <a:gd name="connsiteX13" fmla="*/ 1451037 w 2088198"/>
              <a:gd name="connsiteY13" fmla="*/ 296562 h 584674"/>
              <a:gd name="connsiteX14" fmla="*/ 917931 w 2088198"/>
              <a:gd name="connsiteY14" fmla="*/ 257727 h 584674"/>
              <a:gd name="connsiteX15" fmla="*/ 751997 w 2088198"/>
              <a:gd name="connsiteY15" fmla="*/ 204769 h 584674"/>
              <a:gd name="connsiteX16" fmla="*/ 1129761 w 2088198"/>
              <a:gd name="connsiteY16" fmla="*/ 137690 h 584674"/>
              <a:gd name="connsiteX17" fmla="*/ 1737007 w 2088198"/>
              <a:gd name="connsiteY17" fmla="*/ 144751 h 584674"/>
              <a:gd name="connsiteX18" fmla="*/ 2082996 w 2088198"/>
              <a:gd name="connsiteY18" fmla="*/ 225952 h 584674"/>
              <a:gd name="connsiteX19" fmla="*/ 1885288 w 2088198"/>
              <a:gd name="connsiteY19" fmla="*/ 321276 h 584674"/>
              <a:gd name="connsiteX20" fmla="*/ 1482811 w 2088198"/>
              <a:gd name="connsiteY20" fmla="*/ 360111 h 584674"/>
              <a:gd name="connsiteX21" fmla="*/ 928522 w 2088198"/>
              <a:gd name="connsiteY21" fmla="*/ 335398 h 584674"/>
              <a:gd name="connsiteX22" fmla="*/ 737875 w 2088198"/>
              <a:gd name="connsiteY22" fmla="*/ 275379 h 584674"/>
              <a:gd name="connsiteX23" fmla="*/ 1023846 w 2088198"/>
              <a:gd name="connsiteY23" fmla="*/ 211830 h 584674"/>
              <a:gd name="connsiteX24" fmla="*/ 1719355 w 2088198"/>
              <a:gd name="connsiteY24" fmla="*/ 204769 h 584674"/>
              <a:gd name="connsiteX25" fmla="*/ 2068874 w 2088198"/>
              <a:gd name="connsiteY25" fmla="*/ 289501 h 584674"/>
              <a:gd name="connsiteX26" fmla="*/ 1945389 w 2088198"/>
              <a:gd name="connsiteY26" fmla="*/ 402449 h 584674"/>
              <a:gd name="connsiteX27" fmla="*/ 1371151 w 2088198"/>
              <a:gd name="connsiteY27" fmla="*/ 436587 h 584674"/>
              <a:gd name="connsiteX28" fmla="*/ 946175 w 2088198"/>
              <a:gd name="connsiteY28" fmla="*/ 402477 h 584674"/>
              <a:gd name="connsiteX29" fmla="*/ 747069 w 2088198"/>
              <a:gd name="connsiteY29" fmla="*/ 343653 h 584674"/>
              <a:gd name="connsiteX30" fmla="*/ 852911 w 2088198"/>
              <a:gd name="connsiteY30" fmla="*/ 298581 h 584674"/>
              <a:gd name="connsiteX31" fmla="*/ 999546 w 2088198"/>
              <a:gd name="connsiteY31" fmla="*/ 272646 h 584674"/>
              <a:gd name="connsiteX32" fmla="*/ 1386090 w 2088198"/>
              <a:gd name="connsiteY32" fmla="*/ 270626 h 584674"/>
              <a:gd name="connsiteX33" fmla="*/ 1722719 w 2088198"/>
              <a:gd name="connsiteY33" fmla="*/ 324697 h 584674"/>
              <a:gd name="connsiteX34" fmla="*/ 1958031 w 2088198"/>
              <a:gd name="connsiteY34" fmla="*/ 363161 h 584674"/>
              <a:gd name="connsiteX35" fmla="*/ 2073637 w 2088198"/>
              <a:gd name="connsiteY35" fmla="*/ 418962 h 584674"/>
              <a:gd name="connsiteX36" fmla="*/ 1857044 w 2088198"/>
              <a:gd name="connsiteY36" fmla="*/ 494270 h 584674"/>
              <a:gd name="connsiteX37" fmla="*/ 1372217 w 2088198"/>
              <a:gd name="connsiteY37" fmla="*/ 517816 h 584674"/>
              <a:gd name="connsiteX38" fmla="*/ 903809 w 2088198"/>
              <a:gd name="connsiteY38" fmla="*/ 476618 h 584674"/>
              <a:gd name="connsiteX39" fmla="*/ 751997 w 2088198"/>
              <a:gd name="connsiteY39" fmla="*/ 427191 h 584674"/>
              <a:gd name="connsiteX40" fmla="*/ 981811 w 2088198"/>
              <a:gd name="connsiteY40" fmla="*/ 373835 h 584674"/>
              <a:gd name="connsiteX41" fmla="*/ 1624031 w 2088198"/>
              <a:gd name="connsiteY41" fmla="*/ 388355 h 584674"/>
              <a:gd name="connsiteX42" fmla="*/ 1961645 w 2088198"/>
              <a:gd name="connsiteY42" fmla="*/ 422067 h 584674"/>
              <a:gd name="connsiteX43" fmla="*/ 2082996 w 2088198"/>
              <a:gd name="connsiteY43" fmla="*/ 480148 h 584674"/>
              <a:gd name="connsiteX44" fmla="*/ 1982496 w 2088198"/>
              <a:gd name="connsiteY44" fmla="*/ 538202 h 584674"/>
              <a:gd name="connsiteX45" fmla="*/ 1592422 w 2088198"/>
              <a:gd name="connsiteY45" fmla="*/ 582415 h 584674"/>
              <a:gd name="connsiteX46" fmla="*/ 1188466 w 2088198"/>
              <a:gd name="connsiteY46" fmla="*/ 572573 h 584674"/>
              <a:gd name="connsiteX47" fmla="*/ 859963 w 2088198"/>
              <a:gd name="connsiteY47" fmla="*/ 524107 h 584674"/>
              <a:gd name="connsiteX48" fmla="*/ 476617 w 2088198"/>
              <a:gd name="connsiteY48" fmla="*/ 427191 h 584674"/>
              <a:gd name="connsiteX49" fmla="*/ 0 w 2088198"/>
              <a:gd name="connsiteY49" fmla="*/ 285971 h 584674"/>
              <a:gd name="connsiteX0" fmla="*/ 540167 w 2088198"/>
              <a:gd name="connsiteY0" fmla="*/ 0 h 584674"/>
              <a:gd name="connsiteX1" fmla="*/ 1468689 w 2088198"/>
              <a:gd name="connsiteY1" fmla="*/ 10592 h 584674"/>
              <a:gd name="connsiteX2" fmla="*/ 1920593 w 2088198"/>
              <a:gd name="connsiteY2" fmla="*/ 49427 h 584674"/>
              <a:gd name="connsiteX3" fmla="*/ 2086527 w 2088198"/>
              <a:gd name="connsiteY3" fmla="*/ 116507 h 584674"/>
              <a:gd name="connsiteX4" fmla="*/ 1835861 w 2088198"/>
              <a:gd name="connsiteY4" fmla="*/ 208300 h 584674"/>
              <a:gd name="connsiteX5" fmla="*/ 1405140 w 2088198"/>
              <a:gd name="connsiteY5" fmla="*/ 236544 h 584674"/>
              <a:gd name="connsiteX6" fmla="*/ 776711 w 2088198"/>
              <a:gd name="connsiteY6" fmla="*/ 158873 h 584674"/>
              <a:gd name="connsiteX7" fmla="*/ 896748 w 2088198"/>
              <a:gd name="connsiteY7" fmla="*/ 81202 h 584674"/>
              <a:gd name="connsiteX8" fmla="*/ 1391018 w 2088198"/>
              <a:gd name="connsiteY8" fmla="*/ 56488 h 584674"/>
              <a:gd name="connsiteX9" fmla="*/ 1754660 w 2088198"/>
              <a:gd name="connsiteY9" fmla="*/ 74141 h 584674"/>
              <a:gd name="connsiteX10" fmla="*/ 2044161 w 2088198"/>
              <a:gd name="connsiteY10" fmla="*/ 123568 h 584674"/>
              <a:gd name="connsiteX11" fmla="*/ 2037100 w 2088198"/>
              <a:gd name="connsiteY11" fmla="*/ 208300 h 584674"/>
              <a:gd name="connsiteX12" fmla="*/ 1832331 w 2088198"/>
              <a:gd name="connsiteY12" fmla="*/ 268318 h 584674"/>
              <a:gd name="connsiteX13" fmla="*/ 1451037 w 2088198"/>
              <a:gd name="connsiteY13" fmla="*/ 296562 h 584674"/>
              <a:gd name="connsiteX14" fmla="*/ 917931 w 2088198"/>
              <a:gd name="connsiteY14" fmla="*/ 257727 h 584674"/>
              <a:gd name="connsiteX15" fmla="*/ 751997 w 2088198"/>
              <a:gd name="connsiteY15" fmla="*/ 204769 h 584674"/>
              <a:gd name="connsiteX16" fmla="*/ 1129761 w 2088198"/>
              <a:gd name="connsiteY16" fmla="*/ 137690 h 584674"/>
              <a:gd name="connsiteX17" fmla="*/ 1737007 w 2088198"/>
              <a:gd name="connsiteY17" fmla="*/ 144751 h 584674"/>
              <a:gd name="connsiteX18" fmla="*/ 2082996 w 2088198"/>
              <a:gd name="connsiteY18" fmla="*/ 225952 h 584674"/>
              <a:gd name="connsiteX19" fmla="*/ 1885288 w 2088198"/>
              <a:gd name="connsiteY19" fmla="*/ 321276 h 584674"/>
              <a:gd name="connsiteX20" fmla="*/ 1482811 w 2088198"/>
              <a:gd name="connsiteY20" fmla="*/ 360111 h 584674"/>
              <a:gd name="connsiteX21" fmla="*/ 928522 w 2088198"/>
              <a:gd name="connsiteY21" fmla="*/ 335398 h 584674"/>
              <a:gd name="connsiteX22" fmla="*/ 737875 w 2088198"/>
              <a:gd name="connsiteY22" fmla="*/ 275379 h 584674"/>
              <a:gd name="connsiteX23" fmla="*/ 1023846 w 2088198"/>
              <a:gd name="connsiteY23" fmla="*/ 211830 h 584674"/>
              <a:gd name="connsiteX24" fmla="*/ 1719355 w 2088198"/>
              <a:gd name="connsiteY24" fmla="*/ 204769 h 584674"/>
              <a:gd name="connsiteX25" fmla="*/ 2068874 w 2088198"/>
              <a:gd name="connsiteY25" fmla="*/ 289501 h 584674"/>
              <a:gd name="connsiteX26" fmla="*/ 1945389 w 2088198"/>
              <a:gd name="connsiteY26" fmla="*/ 402449 h 584674"/>
              <a:gd name="connsiteX27" fmla="*/ 1371151 w 2088198"/>
              <a:gd name="connsiteY27" fmla="*/ 436587 h 584674"/>
              <a:gd name="connsiteX28" fmla="*/ 946175 w 2088198"/>
              <a:gd name="connsiteY28" fmla="*/ 402477 h 584674"/>
              <a:gd name="connsiteX29" fmla="*/ 747069 w 2088198"/>
              <a:gd name="connsiteY29" fmla="*/ 343653 h 584674"/>
              <a:gd name="connsiteX30" fmla="*/ 852911 w 2088198"/>
              <a:gd name="connsiteY30" fmla="*/ 298581 h 584674"/>
              <a:gd name="connsiteX31" fmla="*/ 999546 w 2088198"/>
              <a:gd name="connsiteY31" fmla="*/ 272646 h 584674"/>
              <a:gd name="connsiteX32" fmla="*/ 1378946 w 2088198"/>
              <a:gd name="connsiteY32" fmla="*/ 300382 h 584674"/>
              <a:gd name="connsiteX33" fmla="*/ 1722719 w 2088198"/>
              <a:gd name="connsiteY33" fmla="*/ 324697 h 584674"/>
              <a:gd name="connsiteX34" fmla="*/ 1958031 w 2088198"/>
              <a:gd name="connsiteY34" fmla="*/ 363161 h 584674"/>
              <a:gd name="connsiteX35" fmla="*/ 2073637 w 2088198"/>
              <a:gd name="connsiteY35" fmla="*/ 418962 h 584674"/>
              <a:gd name="connsiteX36" fmla="*/ 1857044 w 2088198"/>
              <a:gd name="connsiteY36" fmla="*/ 494270 h 584674"/>
              <a:gd name="connsiteX37" fmla="*/ 1372217 w 2088198"/>
              <a:gd name="connsiteY37" fmla="*/ 517816 h 584674"/>
              <a:gd name="connsiteX38" fmla="*/ 903809 w 2088198"/>
              <a:gd name="connsiteY38" fmla="*/ 476618 h 584674"/>
              <a:gd name="connsiteX39" fmla="*/ 751997 w 2088198"/>
              <a:gd name="connsiteY39" fmla="*/ 427191 h 584674"/>
              <a:gd name="connsiteX40" fmla="*/ 981811 w 2088198"/>
              <a:gd name="connsiteY40" fmla="*/ 373835 h 584674"/>
              <a:gd name="connsiteX41" fmla="*/ 1624031 w 2088198"/>
              <a:gd name="connsiteY41" fmla="*/ 388355 h 584674"/>
              <a:gd name="connsiteX42" fmla="*/ 1961645 w 2088198"/>
              <a:gd name="connsiteY42" fmla="*/ 422067 h 584674"/>
              <a:gd name="connsiteX43" fmla="*/ 2082996 w 2088198"/>
              <a:gd name="connsiteY43" fmla="*/ 480148 h 584674"/>
              <a:gd name="connsiteX44" fmla="*/ 1982496 w 2088198"/>
              <a:gd name="connsiteY44" fmla="*/ 538202 h 584674"/>
              <a:gd name="connsiteX45" fmla="*/ 1592422 w 2088198"/>
              <a:gd name="connsiteY45" fmla="*/ 582415 h 584674"/>
              <a:gd name="connsiteX46" fmla="*/ 1188466 w 2088198"/>
              <a:gd name="connsiteY46" fmla="*/ 572573 h 584674"/>
              <a:gd name="connsiteX47" fmla="*/ 859963 w 2088198"/>
              <a:gd name="connsiteY47" fmla="*/ 524107 h 584674"/>
              <a:gd name="connsiteX48" fmla="*/ 476617 w 2088198"/>
              <a:gd name="connsiteY48" fmla="*/ 427191 h 584674"/>
              <a:gd name="connsiteX49" fmla="*/ 0 w 2088198"/>
              <a:gd name="connsiteY49" fmla="*/ 285971 h 584674"/>
              <a:gd name="connsiteX0" fmla="*/ 540167 w 2088198"/>
              <a:gd name="connsiteY0" fmla="*/ 0 h 584674"/>
              <a:gd name="connsiteX1" fmla="*/ 1468689 w 2088198"/>
              <a:gd name="connsiteY1" fmla="*/ 10592 h 584674"/>
              <a:gd name="connsiteX2" fmla="*/ 1920593 w 2088198"/>
              <a:gd name="connsiteY2" fmla="*/ 49427 h 584674"/>
              <a:gd name="connsiteX3" fmla="*/ 2086527 w 2088198"/>
              <a:gd name="connsiteY3" fmla="*/ 116507 h 584674"/>
              <a:gd name="connsiteX4" fmla="*/ 1835861 w 2088198"/>
              <a:gd name="connsiteY4" fmla="*/ 208300 h 584674"/>
              <a:gd name="connsiteX5" fmla="*/ 1405140 w 2088198"/>
              <a:gd name="connsiteY5" fmla="*/ 236544 h 584674"/>
              <a:gd name="connsiteX6" fmla="*/ 776711 w 2088198"/>
              <a:gd name="connsiteY6" fmla="*/ 158873 h 584674"/>
              <a:gd name="connsiteX7" fmla="*/ 896748 w 2088198"/>
              <a:gd name="connsiteY7" fmla="*/ 81202 h 584674"/>
              <a:gd name="connsiteX8" fmla="*/ 1391018 w 2088198"/>
              <a:gd name="connsiteY8" fmla="*/ 56488 h 584674"/>
              <a:gd name="connsiteX9" fmla="*/ 1754660 w 2088198"/>
              <a:gd name="connsiteY9" fmla="*/ 74141 h 584674"/>
              <a:gd name="connsiteX10" fmla="*/ 2044161 w 2088198"/>
              <a:gd name="connsiteY10" fmla="*/ 123568 h 584674"/>
              <a:gd name="connsiteX11" fmla="*/ 2037100 w 2088198"/>
              <a:gd name="connsiteY11" fmla="*/ 208300 h 584674"/>
              <a:gd name="connsiteX12" fmla="*/ 1832331 w 2088198"/>
              <a:gd name="connsiteY12" fmla="*/ 268318 h 584674"/>
              <a:gd name="connsiteX13" fmla="*/ 1451037 w 2088198"/>
              <a:gd name="connsiteY13" fmla="*/ 296562 h 584674"/>
              <a:gd name="connsiteX14" fmla="*/ 917931 w 2088198"/>
              <a:gd name="connsiteY14" fmla="*/ 257727 h 584674"/>
              <a:gd name="connsiteX15" fmla="*/ 751997 w 2088198"/>
              <a:gd name="connsiteY15" fmla="*/ 204769 h 584674"/>
              <a:gd name="connsiteX16" fmla="*/ 1129761 w 2088198"/>
              <a:gd name="connsiteY16" fmla="*/ 137690 h 584674"/>
              <a:gd name="connsiteX17" fmla="*/ 1737007 w 2088198"/>
              <a:gd name="connsiteY17" fmla="*/ 144751 h 584674"/>
              <a:gd name="connsiteX18" fmla="*/ 2082996 w 2088198"/>
              <a:gd name="connsiteY18" fmla="*/ 225952 h 584674"/>
              <a:gd name="connsiteX19" fmla="*/ 1885288 w 2088198"/>
              <a:gd name="connsiteY19" fmla="*/ 321276 h 584674"/>
              <a:gd name="connsiteX20" fmla="*/ 1482811 w 2088198"/>
              <a:gd name="connsiteY20" fmla="*/ 360111 h 584674"/>
              <a:gd name="connsiteX21" fmla="*/ 928522 w 2088198"/>
              <a:gd name="connsiteY21" fmla="*/ 335398 h 584674"/>
              <a:gd name="connsiteX22" fmla="*/ 737875 w 2088198"/>
              <a:gd name="connsiteY22" fmla="*/ 275379 h 584674"/>
              <a:gd name="connsiteX23" fmla="*/ 1023846 w 2088198"/>
              <a:gd name="connsiteY23" fmla="*/ 211830 h 584674"/>
              <a:gd name="connsiteX24" fmla="*/ 1719355 w 2088198"/>
              <a:gd name="connsiteY24" fmla="*/ 204769 h 584674"/>
              <a:gd name="connsiteX25" fmla="*/ 2068874 w 2088198"/>
              <a:gd name="connsiteY25" fmla="*/ 289501 h 584674"/>
              <a:gd name="connsiteX26" fmla="*/ 1945389 w 2088198"/>
              <a:gd name="connsiteY26" fmla="*/ 402449 h 584674"/>
              <a:gd name="connsiteX27" fmla="*/ 1371151 w 2088198"/>
              <a:gd name="connsiteY27" fmla="*/ 436587 h 584674"/>
              <a:gd name="connsiteX28" fmla="*/ 946175 w 2088198"/>
              <a:gd name="connsiteY28" fmla="*/ 402477 h 584674"/>
              <a:gd name="connsiteX29" fmla="*/ 747069 w 2088198"/>
              <a:gd name="connsiteY29" fmla="*/ 343653 h 584674"/>
              <a:gd name="connsiteX30" fmla="*/ 852911 w 2088198"/>
              <a:gd name="connsiteY30" fmla="*/ 298581 h 584674"/>
              <a:gd name="connsiteX31" fmla="*/ 1006690 w 2088198"/>
              <a:gd name="connsiteY31" fmla="*/ 297703 h 584674"/>
              <a:gd name="connsiteX32" fmla="*/ 1378946 w 2088198"/>
              <a:gd name="connsiteY32" fmla="*/ 300382 h 584674"/>
              <a:gd name="connsiteX33" fmla="*/ 1722719 w 2088198"/>
              <a:gd name="connsiteY33" fmla="*/ 324697 h 584674"/>
              <a:gd name="connsiteX34" fmla="*/ 1958031 w 2088198"/>
              <a:gd name="connsiteY34" fmla="*/ 363161 h 584674"/>
              <a:gd name="connsiteX35" fmla="*/ 2073637 w 2088198"/>
              <a:gd name="connsiteY35" fmla="*/ 418962 h 584674"/>
              <a:gd name="connsiteX36" fmla="*/ 1857044 w 2088198"/>
              <a:gd name="connsiteY36" fmla="*/ 494270 h 584674"/>
              <a:gd name="connsiteX37" fmla="*/ 1372217 w 2088198"/>
              <a:gd name="connsiteY37" fmla="*/ 517816 h 584674"/>
              <a:gd name="connsiteX38" fmla="*/ 903809 w 2088198"/>
              <a:gd name="connsiteY38" fmla="*/ 476618 h 584674"/>
              <a:gd name="connsiteX39" fmla="*/ 751997 w 2088198"/>
              <a:gd name="connsiteY39" fmla="*/ 427191 h 584674"/>
              <a:gd name="connsiteX40" fmla="*/ 981811 w 2088198"/>
              <a:gd name="connsiteY40" fmla="*/ 373835 h 584674"/>
              <a:gd name="connsiteX41" fmla="*/ 1624031 w 2088198"/>
              <a:gd name="connsiteY41" fmla="*/ 388355 h 584674"/>
              <a:gd name="connsiteX42" fmla="*/ 1961645 w 2088198"/>
              <a:gd name="connsiteY42" fmla="*/ 422067 h 584674"/>
              <a:gd name="connsiteX43" fmla="*/ 2082996 w 2088198"/>
              <a:gd name="connsiteY43" fmla="*/ 480148 h 584674"/>
              <a:gd name="connsiteX44" fmla="*/ 1982496 w 2088198"/>
              <a:gd name="connsiteY44" fmla="*/ 538202 h 584674"/>
              <a:gd name="connsiteX45" fmla="*/ 1592422 w 2088198"/>
              <a:gd name="connsiteY45" fmla="*/ 582415 h 584674"/>
              <a:gd name="connsiteX46" fmla="*/ 1188466 w 2088198"/>
              <a:gd name="connsiteY46" fmla="*/ 572573 h 584674"/>
              <a:gd name="connsiteX47" fmla="*/ 859963 w 2088198"/>
              <a:gd name="connsiteY47" fmla="*/ 524107 h 584674"/>
              <a:gd name="connsiteX48" fmla="*/ 476617 w 2088198"/>
              <a:gd name="connsiteY48" fmla="*/ 427191 h 584674"/>
              <a:gd name="connsiteX49" fmla="*/ 0 w 2088198"/>
              <a:gd name="connsiteY49" fmla="*/ 285971 h 584674"/>
              <a:gd name="connsiteX0" fmla="*/ 540167 w 2088198"/>
              <a:gd name="connsiteY0" fmla="*/ 0 h 584674"/>
              <a:gd name="connsiteX1" fmla="*/ 1468689 w 2088198"/>
              <a:gd name="connsiteY1" fmla="*/ 10592 h 584674"/>
              <a:gd name="connsiteX2" fmla="*/ 1920593 w 2088198"/>
              <a:gd name="connsiteY2" fmla="*/ 49427 h 584674"/>
              <a:gd name="connsiteX3" fmla="*/ 2086527 w 2088198"/>
              <a:gd name="connsiteY3" fmla="*/ 116507 h 584674"/>
              <a:gd name="connsiteX4" fmla="*/ 1835861 w 2088198"/>
              <a:gd name="connsiteY4" fmla="*/ 208300 h 584674"/>
              <a:gd name="connsiteX5" fmla="*/ 1405140 w 2088198"/>
              <a:gd name="connsiteY5" fmla="*/ 236544 h 584674"/>
              <a:gd name="connsiteX6" fmla="*/ 776711 w 2088198"/>
              <a:gd name="connsiteY6" fmla="*/ 158873 h 584674"/>
              <a:gd name="connsiteX7" fmla="*/ 896748 w 2088198"/>
              <a:gd name="connsiteY7" fmla="*/ 81202 h 584674"/>
              <a:gd name="connsiteX8" fmla="*/ 1391018 w 2088198"/>
              <a:gd name="connsiteY8" fmla="*/ 56488 h 584674"/>
              <a:gd name="connsiteX9" fmla="*/ 1754660 w 2088198"/>
              <a:gd name="connsiteY9" fmla="*/ 74141 h 584674"/>
              <a:gd name="connsiteX10" fmla="*/ 2044161 w 2088198"/>
              <a:gd name="connsiteY10" fmla="*/ 123568 h 584674"/>
              <a:gd name="connsiteX11" fmla="*/ 2037100 w 2088198"/>
              <a:gd name="connsiteY11" fmla="*/ 208300 h 584674"/>
              <a:gd name="connsiteX12" fmla="*/ 1832331 w 2088198"/>
              <a:gd name="connsiteY12" fmla="*/ 268318 h 584674"/>
              <a:gd name="connsiteX13" fmla="*/ 1451037 w 2088198"/>
              <a:gd name="connsiteY13" fmla="*/ 296562 h 584674"/>
              <a:gd name="connsiteX14" fmla="*/ 917931 w 2088198"/>
              <a:gd name="connsiteY14" fmla="*/ 257727 h 584674"/>
              <a:gd name="connsiteX15" fmla="*/ 751997 w 2088198"/>
              <a:gd name="connsiteY15" fmla="*/ 204769 h 584674"/>
              <a:gd name="connsiteX16" fmla="*/ 1129761 w 2088198"/>
              <a:gd name="connsiteY16" fmla="*/ 137690 h 584674"/>
              <a:gd name="connsiteX17" fmla="*/ 1737007 w 2088198"/>
              <a:gd name="connsiteY17" fmla="*/ 144751 h 584674"/>
              <a:gd name="connsiteX18" fmla="*/ 2082996 w 2088198"/>
              <a:gd name="connsiteY18" fmla="*/ 225952 h 584674"/>
              <a:gd name="connsiteX19" fmla="*/ 1885288 w 2088198"/>
              <a:gd name="connsiteY19" fmla="*/ 321276 h 584674"/>
              <a:gd name="connsiteX20" fmla="*/ 1482811 w 2088198"/>
              <a:gd name="connsiteY20" fmla="*/ 360111 h 584674"/>
              <a:gd name="connsiteX21" fmla="*/ 928522 w 2088198"/>
              <a:gd name="connsiteY21" fmla="*/ 335398 h 584674"/>
              <a:gd name="connsiteX22" fmla="*/ 737875 w 2088198"/>
              <a:gd name="connsiteY22" fmla="*/ 275379 h 584674"/>
              <a:gd name="connsiteX23" fmla="*/ 1023846 w 2088198"/>
              <a:gd name="connsiteY23" fmla="*/ 211830 h 584674"/>
              <a:gd name="connsiteX24" fmla="*/ 1719355 w 2088198"/>
              <a:gd name="connsiteY24" fmla="*/ 204769 h 584674"/>
              <a:gd name="connsiteX25" fmla="*/ 2068874 w 2088198"/>
              <a:gd name="connsiteY25" fmla="*/ 289501 h 584674"/>
              <a:gd name="connsiteX26" fmla="*/ 1945389 w 2088198"/>
              <a:gd name="connsiteY26" fmla="*/ 402449 h 584674"/>
              <a:gd name="connsiteX27" fmla="*/ 1371151 w 2088198"/>
              <a:gd name="connsiteY27" fmla="*/ 436587 h 584674"/>
              <a:gd name="connsiteX28" fmla="*/ 946175 w 2088198"/>
              <a:gd name="connsiteY28" fmla="*/ 402477 h 584674"/>
              <a:gd name="connsiteX29" fmla="*/ 747069 w 2088198"/>
              <a:gd name="connsiteY29" fmla="*/ 343653 h 584674"/>
              <a:gd name="connsiteX30" fmla="*/ 838624 w 2088198"/>
              <a:gd name="connsiteY30" fmla="*/ 301713 h 584674"/>
              <a:gd name="connsiteX31" fmla="*/ 1006690 w 2088198"/>
              <a:gd name="connsiteY31" fmla="*/ 297703 h 584674"/>
              <a:gd name="connsiteX32" fmla="*/ 1378946 w 2088198"/>
              <a:gd name="connsiteY32" fmla="*/ 300382 h 584674"/>
              <a:gd name="connsiteX33" fmla="*/ 1722719 w 2088198"/>
              <a:gd name="connsiteY33" fmla="*/ 324697 h 584674"/>
              <a:gd name="connsiteX34" fmla="*/ 1958031 w 2088198"/>
              <a:gd name="connsiteY34" fmla="*/ 363161 h 584674"/>
              <a:gd name="connsiteX35" fmla="*/ 2073637 w 2088198"/>
              <a:gd name="connsiteY35" fmla="*/ 418962 h 584674"/>
              <a:gd name="connsiteX36" fmla="*/ 1857044 w 2088198"/>
              <a:gd name="connsiteY36" fmla="*/ 494270 h 584674"/>
              <a:gd name="connsiteX37" fmla="*/ 1372217 w 2088198"/>
              <a:gd name="connsiteY37" fmla="*/ 517816 h 584674"/>
              <a:gd name="connsiteX38" fmla="*/ 903809 w 2088198"/>
              <a:gd name="connsiteY38" fmla="*/ 476618 h 584674"/>
              <a:gd name="connsiteX39" fmla="*/ 751997 w 2088198"/>
              <a:gd name="connsiteY39" fmla="*/ 427191 h 584674"/>
              <a:gd name="connsiteX40" fmla="*/ 981811 w 2088198"/>
              <a:gd name="connsiteY40" fmla="*/ 373835 h 584674"/>
              <a:gd name="connsiteX41" fmla="*/ 1624031 w 2088198"/>
              <a:gd name="connsiteY41" fmla="*/ 388355 h 584674"/>
              <a:gd name="connsiteX42" fmla="*/ 1961645 w 2088198"/>
              <a:gd name="connsiteY42" fmla="*/ 422067 h 584674"/>
              <a:gd name="connsiteX43" fmla="*/ 2082996 w 2088198"/>
              <a:gd name="connsiteY43" fmla="*/ 480148 h 584674"/>
              <a:gd name="connsiteX44" fmla="*/ 1982496 w 2088198"/>
              <a:gd name="connsiteY44" fmla="*/ 538202 h 584674"/>
              <a:gd name="connsiteX45" fmla="*/ 1592422 w 2088198"/>
              <a:gd name="connsiteY45" fmla="*/ 582415 h 584674"/>
              <a:gd name="connsiteX46" fmla="*/ 1188466 w 2088198"/>
              <a:gd name="connsiteY46" fmla="*/ 572573 h 584674"/>
              <a:gd name="connsiteX47" fmla="*/ 859963 w 2088198"/>
              <a:gd name="connsiteY47" fmla="*/ 524107 h 584674"/>
              <a:gd name="connsiteX48" fmla="*/ 476617 w 2088198"/>
              <a:gd name="connsiteY48" fmla="*/ 427191 h 584674"/>
              <a:gd name="connsiteX49" fmla="*/ 0 w 2088198"/>
              <a:gd name="connsiteY49" fmla="*/ 285971 h 584674"/>
              <a:gd name="connsiteX0" fmla="*/ 540167 w 2088198"/>
              <a:gd name="connsiteY0" fmla="*/ 0 h 584674"/>
              <a:gd name="connsiteX1" fmla="*/ 1468689 w 2088198"/>
              <a:gd name="connsiteY1" fmla="*/ 10592 h 584674"/>
              <a:gd name="connsiteX2" fmla="*/ 1920593 w 2088198"/>
              <a:gd name="connsiteY2" fmla="*/ 49427 h 584674"/>
              <a:gd name="connsiteX3" fmla="*/ 2086527 w 2088198"/>
              <a:gd name="connsiteY3" fmla="*/ 116507 h 584674"/>
              <a:gd name="connsiteX4" fmla="*/ 1835861 w 2088198"/>
              <a:gd name="connsiteY4" fmla="*/ 208300 h 584674"/>
              <a:gd name="connsiteX5" fmla="*/ 1405140 w 2088198"/>
              <a:gd name="connsiteY5" fmla="*/ 236544 h 584674"/>
              <a:gd name="connsiteX6" fmla="*/ 776711 w 2088198"/>
              <a:gd name="connsiteY6" fmla="*/ 158873 h 584674"/>
              <a:gd name="connsiteX7" fmla="*/ 896748 w 2088198"/>
              <a:gd name="connsiteY7" fmla="*/ 81202 h 584674"/>
              <a:gd name="connsiteX8" fmla="*/ 1391018 w 2088198"/>
              <a:gd name="connsiteY8" fmla="*/ 56488 h 584674"/>
              <a:gd name="connsiteX9" fmla="*/ 1754660 w 2088198"/>
              <a:gd name="connsiteY9" fmla="*/ 74141 h 584674"/>
              <a:gd name="connsiteX10" fmla="*/ 2044161 w 2088198"/>
              <a:gd name="connsiteY10" fmla="*/ 123568 h 584674"/>
              <a:gd name="connsiteX11" fmla="*/ 2037100 w 2088198"/>
              <a:gd name="connsiteY11" fmla="*/ 208300 h 584674"/>
              <a:gd name="connsiteX12" fmla="*/ 1832331 w 2088198"/>
              <a:gd name="connsiteY12" fmla="*/ 268318 h 584674"/>
              <a:gd name="connsiteX13" fmla="*/ 1451037 w 2088198"/>
              <a:gd name="connsiteY13" fmla="*/ 296562 h 584674"/>
              <a:gd name="connsiteX14" fmla="*/ 917931 w 2088198"/>
              <a:gd name="connsiteY14" fmla="*/ 257727 h 584674"/>
              <a:gd name="connsiteX15" fmla="*/ 751997 w 2088198"/>
              <a:gd name="connsiteY15" fmla="*/ 204769 h 584674"/>
              <a:gd name="connsiteX16" fmla="*/ 1129761 w 2088198"/>
              <a:gd name="connsiteY16" fmla="*/ 137690 h 584674"/>
              <a:gd name="connsiteX17" fmla="*/ 1737007 w 2088198"/>
              <a:gd name="connsiteY17" fmla="*/ 144751 h 584674"/>
              <a:gd name="connsiteX18" fmla="*/ 2082996 w 2088198"/>
              <a:gd name="connsiteY18" fmla="*/ 225952 h 584674"/>
              <a:gd name="connsiteX19" fmla="*/ 1885288 w 2088198"/>
              <a:gd name="connsiteY19" fmla="*/ 321276 h 584674"/>
              <a:gd name="connsiteX20" fmla="*/ 1482811 w 2088198"/>
              <a:gd name="connsiteY20" fmla="*/ 360111 h 584674"/>
              <a:gd name="connsiteX21" fmla="*/ 928522 w 2088198"/>
              <a:gd name="connsiteY21" fmla="*/ 335398 h 584674"/>
              <a:gd name="connsiteX22" fmla="*/ 737875 w 2088198"/>
              <a:gd name="connsiteY22" fmla="*/ 275379 h 584674"/>
              <a:gd name="connsiteX23" fmla="*/ 1023846 w 2088198"/>
              <a:gd name="connsiteY23" fmla="*/ 211830 h 584674"/>
              <a:gd name="connsiteX24" fmla="*/ 1719355 w 2088198"/>
              <a:gd name="connsiteY24" fmla="*/ 204769 h 584674"/>
              <a:gd name="connsiteX25" fmla="*/ 2068874 w 2088198"/>
              <a:gd name="connsiteY25" fmla="*/ 289501 h 584674"/>
              <a:gd name="connsiteX26" fmla="*/ 1945389 w 2088198"/>
              <a:gd name="connsiteY26" fmla="*/ 402449 h 584674"/>
              <a:gd name="connsiteX27" fmla="*/ 1371151 w 2088198"/>
              <a:gd name="connsiteY27" fmla="*/ 436587 h 584674"/>
              <a:gd name="connsiteX28" fmla="*/ 946175 w 2088198"/>
              <a:gd name="connsiteY28" fmla="*/ 402477 h 584674"/>
              <a:gd name="connsiteX29" fmla="*/ 747069 w 2088198"/>
              <a:gd name="connsiteY29" fmla="*/ 343653 h 584674"/>
              <a:gd name="connsiteX30" fmla="*/ 838624 w 2088198"/>
              <a:gd name="connsiteY30" fmla="*/ 301713 h 584674"/>
              <a:gd name="connsiteX31" fmla="*/ 1006690 w 2088198"/>
              <a:gd name="connsiteY31" fmla="*/ 297703 h 584674"/>
              <a:gd name="connsiteX32" fmla="*/ 1378946 w 2088198"/>
              <a:gd name="connsiteY32" fmla="*/ 300382 h 584674"/>
              <a:gd name="connsiteX33" fmla="*/ 1722719 w 2088198"/>
              <a:gd name="connsiteY33" fmla="*/ 324697 h 584674"/>
              <a:gd name="connsiteX34" fmla="*/ 1958031 w 2088198"/>
              <a:gd name="connsiteY34" fmla="*/ 363161 h 584674"/>
              <a:gd name="connsiteX35" fmla="*/ 2073637 w 2088198"/>
              <a:gd name="connsiteY35" fmla="*/ 418962 h 584674"/>
              <a:gd name="connsiteX36" fmla="*/ 1857044 w 2088198"/>
              <a:gd name="connsiteY36" fmla="*/ 494270 h 584674"/>
              <a:gd name="connsiteX37" fmla="*/ 1372217 w 2088198"/>
              <a:gd name="connsiteY37" fmla="*/ 517816 h 584674"/>
              <a:gd name="connsiteX38" fmla="*/ 903809 w 2088198"/>
              <a:gd name="connsiteY38" fmla="*/ 476618 h 584674"/>
              <a:gd name="connsiteX39" fmla="*/ 751997 w 2088198"/>
              <a:gd name="connsiteY39" fmla="*/ 427191 h 584674"/>
              <a:gd name="connsiteX40" fmla="*/ 981811 w 2088198"/>
              <a:gd name="connsiteY40" fmla="*/ 373835 h 584674"/>
              <a:gd name="connsiteX41" fmla="*/ 1624031 w 2088198"/>
              <a:gd name="connsiteY41" fmla="*/ 388355 h 584674"/>
              <a:gd name="connsiteX42" fmla="*/ 1961645 w 2088198"/>
              <a:gd name="connsiteY42" fmla="*/ 422067 h 584674"/>
              <a:gd name="connsiteX43" fmla="*/ 2082996 w 2088198"/>
              <a:gd name="connsiteY43" fmla="*/ 480148 h 584674"/>
              <a:gd name="connsiteX44" fmla="*/ 1982496 w 2088198"/>
              <a:gd name="connsiteY44" fmla="*/ 538202 h 584674"/>
              <a:gd name="connsiteX45" fmla="*/ 1592422 w 2088198"/>
              <a:gd name="connsiteY45" fmla="*/ 582415 h 584674"/>
              <a:gd name="connsiteX46" fmla="*/ 1188466 w 2088198"/>
              <a:gd name="connsiteY46" fmla="*/ 572573 h 584674"/>
              <a:gd name="connsiteX47" fmla="*/ 859963 w 2088198"/>
              <a:gd name="connsiteY47" fmla="*/ 524107 h 584674"/>
              <a:gd name="connsiteX48" fmla="*/ 476617 w 2088198"/>
              <a:gd name="connsiteY48" fmla="*/ 427191 h 584674"/>
              <a:gd name="connsiteX49" fmla="*/ 0 w 2088198"/>
              <a:gd name="connsiteY49" fmla="*/ 285971 h 584674"/>
              <a:gd name="connsiteX0" fmla="*/ 540167 w 2088198"/>
              <a:gd name="connsiteY0" fmla="*/ 0 h 584674"/>
              <a:gd name="connsiteX1" fmla="*/ 1468689 w 2088198"/>
              <a:gd name="connsiteY1" fmla="*/ 10592 h 584674"/>
              <a:gd name="connsiteX2" fmla="*/ 1920593 w 2088198"/>
              <a:gd name="connsiteY2" fmla="*/ 49427 h 584674"/>
              <a:gd name="connsiteX3" fmla="*/ 2086527 w 2088198"/>
              <a:gd name="connsiteY3" fmla="*/ 116507 h 584674"/>
              <a:gd name="connsiteX4" fmla="*/ 1835861 w 2088198"/>
              <a:gd name="connsiteY4" fmla="*/ 208300 h 584674"/>
              <a:gd name="connsiteX5" fmla="*/ 1405140 w 2088198"/>
              <a:gd name="connsiteY5" fmla="*/ 236544 h 584674"/>
              <a:gd name="connsiteX6" fmla="*/ 776711 w 2088198"/>
              <a:gd name="connsiteY6" fmla="*/ 158873 h 584674"/>
              <a:gd name="connsiteX7" fmla="*/ 896748 w 2088198"/>
              <a:gd name="connsiteY7" fmla="*/ 81202 h 584674"/>
              <a:gd name="connsiteX8" fmla="*/ 1391018 w 2088198"/>
              <a:gd name="connsiteY8" fmla="*/ 56488 h 584674"/>
              <a:gd name="connsiteX9" fmla="*/ 1754660 w 2088198"/>
              <a:gd name="connsiteY9" fmla="*/ 74141 h 584674"/>
              <a:gd name="connsiteX10" fmla="*/ 2044161 w 2088198"/>
              <a:gd name="connsiteY10" fmla="*/ 123568 h 584674"/>
              <a:gd name="connsiteX11" fmla="*/ 2037100 w 2088198"/>
              <a:gd name="connsiteY11" fmla="*/ 208300 h 584674"/>
              <a:gd name="connsiteX12" fmla="*/ 1832331 w 2088198"/>
              <a:gd name="connsiteY12" fmla="*/ 268318 h 584674"/>
              <a:gd name="connsiteX13" fmla="*/ 1451037 w 2088198"/>
              <a:gd name="connsiteY13" fmla="*/ 296562 h 584674"/>
              <a:gd name="connsiteX14" fmla="*/ 917931 w 2088198"/>
              <a:gd name="connsiteY14" fmla="*/ 257727 h 584674"/>
              <a:gd name="connsiteX15" fmla="*/ 751997 w 2088198"/>
              <a:gd name="connsiteY15" fmla="*/ 204769 h 584674"/>
              <a:gd name="connsiteX16" fmla="*/ 1129761 w 2088198"/>
              <a:gd name="connsiteY16" fmla="*/ 137690 h 584674"/>
              <a:gd name="connsiteX17" fmla="*/ 1737007 w 2088198"/>
              <a:gd name="connsiteY17" fmla="*/ 144751 h 584674"/>
              <a:gd name="connsiteX18" fmla="*/ 2082996 w 2088198"/>
              <a:gd name="connsiteY18" fmla="*/ 225952 h 584674"/>
              <a:gd name="connsiteX19" fmla="*/ 1885288 w 2088198"/>
              <a:gd name="connsiteY19" fmla="*/ 321276 h 584674"/>
              <a:gd name="connsiteX20" fmla="*/ 1482811 w 2088198"/>
              <a:gd name="connsiteY20" fmla="*/ 360111 h 584674"/>
              <a:gd name="connsiteX21" fmla="*/ 928522 w 2088198"/>
              <a:gd name="connsiteY21" fmla="*/ 335398 h 584674"/>
              <a:gd name="connsiteX22" fmla="*/ 737875 w 2088198"/>
              <a:gd name="connsiteY22" fmla="*/ 275379 h 584674"/>
              <a:gd name="connsiteX23" fmla="*/ 1023846 w 2088198"/>
              <a:gd name="connsiteY23" fmla="*/ 211830 h 584674"/>
              <a:gd name="connsiteX24" fmla="*/ 1719355 w 2088198"/>
              <a:gd name="connsiteY24" fmla="*/ 204769 h 584674"/>
              <a:gd name="connsiteX25" fmla="*/ 2068874 w 2088198"/>
              <a:gd name="connsiteY25" fmla="*/ 289501 h 584674"/>
              <a:gd name="connsiteX26" fmla="*/ 1945389 w 2088198"/>
              <a:gd name="connsiteY26" fmla="*/ 402449 h 584674"/>
              <a:gd name="connsiteX27" fmla="*/ 1371151 w 2088198"/>
              <a:gd name="connsiteY27" fmla="*/ 436587 h 584674"/>
              <a:gd name="connsiteX28" fmla="*/ 946175 w 2088198"/>
              <a:gd name="connsiteY28" fmla="*/ 402477 h 584674"/>
              <a:gd name="connsiteX29" fmla="*/ 747069 w 2088198"/>
              <a:gd name="connsiteY29" fmla="*/ 343653 h 584674"/>
              <a:gd name="connsiteX30" fmla="*/ 831480 w 2088198"/>
              <a:gd name="connsiteY30" fmla="*/ 306412 h 584674"/>
              <a:gd name="connsiteX31" fmla="*/ 1006690 w 2088198"/>
              <a:gd name="connsiteY31" fmla="*/ 297703 h 584674"/>
              <a:gd name="connsiteX32" fmla="*/ 1378946 w 2088198"/>
              <a:gd name="connsiteY32" fmla="*/ 300382 h 584674"/>
              <a:gd name="connsiteX33" fmla="*/ 1722719 w 2088198"/>
              <a:gd name="connsiteY33" fmla="*/ 324697 h 584674"/>
              <a:gd name="connsiteX34" fmla="*/ 1958031 w 2088198"/>
              <a:gd name="connsiteY34" fmla="*/ 363161 h 584674"/>
              <a:gd name="connsiteX35" fmla="*/ 2073637 w 2088198"/>
              <a:gd name="connsiteY35" fmla="*/ 418962 h 584674"/>
              <a:gd name="connsiteX36" fmla="*/ 1857044 w 2088198"/>
              <a:gd name="connsiteY36" fmla="*/ 494270 h 584674"/>
              <a:gd name="connsiteX37" fmla="*/ 1372217 w 2088198"/>
              <a:gd name="connsiteY37" fmla="*/ 517816 h 584674"/>
              <a:gd name="connsiteX38" fmla="*/ 903809 w 2088198"/>
              <a:gd name="connsiteY38" fmla="*/ 476618 h 584674"/>
              <a:gd name="connsiteX39" fmla="*/ 751997 w 2088198"/>
              <a:gd name="connsiteY39" fmla="*/ 427191 h 584674"/>
              <a:gd name="connsiteX40" fmla="*/ 981811 w 2088198"/>
              <a:gd name="connsiteY40" fmla="*/ 373835 h 584674"/>
              <a:gd name="connsiteX41" fmla="*/ 1624031 w 2088198"/>
              <a:gd name="connsiteY41" fmla="*/ 388355 h 584674"/>
              <a:gd name="connsiteX42" fmla="*/ 1961645 w 2088198"/>
              <a:gd name="connsiteY42" fmla="*/ 422067 h 584674"/>
              <a:gd name="connsiteX43" fmla="*/ 2082996 w 2088198"/>
              <a:gd name="connsiteY43" fmla="*/ 480148 h 584674"/>
              <a:gd name="connsiteX44" fmla="*/ 1982496 w 2088198"/>
              <a:gd name="connsiteY44" fmla="*/ 538202 h 584674"/>
              <a:gd name="connsiteX45" fmla="*/ 1592422 w 2088198"/>
              <a:gd name="connsiteY45" fmla="*/ 582415 h 584674"/>
              <a:gd name="connsiteX46" fmla="*/ 1188466 w 2088198"/>
              <a:gd name="connsiteY46" fmla="*/ 572573 h 584674"/>
              <a:gd name="connsiteX47" fmla="*/ 859963 w 2088198"/>
              <a:gd name="connsiteY47" fmla="*/ 524107 h 584674"/>
              <a:gd name="connsiteX48" fmla="*/ 476617 w 2088198"/>
              <a:gd name="connsiteY48" fmla="*/ 427191 h 584674"/>
              <a:gd name="connsiteX49" fmla="*/ 0 w 2088198"/>
              <a:gd name="connsiteY49" fmla="*/ 285971 h 584674"/>
              <a:gd name="connsiteX0" fmla="*/ 540167 w 2088198"/>
              <a:gd name="connsiteY0" fmla="*/ 0 h 584674"/>
              <a:gd name="connsiteX1" fmla="*/ 1468689 w 2088198"/>
              <a:gd name="connsiteY1" fmla="*/ 10592 h 584674"/>
              <a:gd name="connsiteX2" fmla="*/ 1920593 w 2088198"/>
              <a:gd name="connsiteY2" fmla="*/ 49427 h 584674"/>
              <a:gd name="connsiteX3" fmla="*/ 2086527 w 2088198"/>
              <a:gd name="connsiteY3" fmla="*/ 116507 h 584674"/>
              <a:gd name="connsiteX4" fmla="*/ 1835861 w 2088198"/>
              <a:gd name="connsiteY4" fmla="*/ 208300 h 584674"/>
              <a:gd name="connsiteX5" fmla="*/ 1405140 w 2088198"/>
              <a:gd name="connsiteY5" fmla="*/ 236544 h 584674"/>
              <a:gd name="connsiteX6" fmla="*/ 776711 w 2088198"/>
              <a:gd name="connsiteY6" fmla="*/ 158873 h 584674"/>
              <a:gd name="connsiteX7" fmla="*/ 896748 w 2088198"/>
              <a:gd name="connsiteY7" fmla="*/ 81202 h 584674"/>
              <a:gd name="connsiteX8" fmla="*/ 1391018 w 2088198"/>
              <a:gd name="connsiteY8" fmla="*/ 56488 h 584674"/>
              <a:gd name="connsiteX9" fmla="*/ 1754660 w 2088198"/>
              <a:gd name="connsiteY9" fmla="*/ 74141 h 584674"/>
              <a:gd name="connsiteX10" fmla="*/ 2044161 w 2088198"/>
              <a:gd name="connsiteY10" fmla="*/ 123568 h 584674"/>
              <a:gd name="connsiteX11" fmla="*/ 2037100 w 2088198"/>
              <a:gd name="connsiteY11" fmla="*/ 208300 h 584674"/>
              <a:gd name="connsiteX12" fmla="*/ 1832331 w 2088198"/>
              <a:gd name="connsiteY12" fmla="*/ 268318 h 584674"/>
              <a:gd name="connsiteX13" fmla="*/ 1451037 w 2088198"/>
              <a:gd name="connsiteY13" fmla="*/ 296562 h 584674"/>
              <a:gd name="connsiteX14" fmla="*/ 917931 w 2088198"/>
              <a:gd name="connsiteY14" fmla="*/ 257727 h 584674"/>
              <a:gd name="connsiteX15" fmla="*/ 751997 w 2088198"/>
              <a:gd name="connsiteY15" fmla="*/ 204769 h 584674"/>
              <a:gd name="connsiteX16" fmla="*/ 1129761 w 2088198"/>
              <a:gd name="connsiteY16" fmla="*/ 137690 h 584674"/>
              <a:gd name="connsiteX17" fmla="*/ 1737007 w 2088198"/>
              <a:gd name="connsiteY17" fmla="*/ 144751 h 584674"/>
              <a:gd name="connsiteX18" fmla="*/ 2082996 w 2088198"/>
              <a:gd name="connsiteY18" fmla="*/ 225952 h 584674"/>
              <a:gd name="connsiteX19" fmla="*/ 1885288 w 2088198"/>
              <a:gd name="connsiteY19" fmla="*/ 321276 h 584674"/>
              <a:gd name="connsiteX20" fmla="*/ 1482811 w 2088198"/>
              <a:gd name="connsiteY20" fmla="*/ 360111 h 584674"/>
              <a:gd name="connsiteX21" fmla="*/ 928522 w 2088198"/>
              <a:gd name="connsiteY21" fmla="*/ 335398 h 584674"/>
              <a:gd name="connsiteX22" fmla="*/ 737875 w 2088198"/>
              <a:gd name="connsiteY22" fmla="*/ 275379 h 584674"/>
              <a:gd name="connsiteX23" fmla="*/ 1023846 w 2088198"/>
              <a:gd name="connsiteY23" fmla="*/ 211830 h 584674"/>
              <a:gd name="connsiteX24" fmla="*/ 1719355 w 2088198"/>
              <a:gd name="connsiteY24" fmla="*/ 204769 h 584674"/>
              <a:gd name="connsiteX25" fmla="*/ 2068874 w 2088198"/>
              <a:gd name="connsiteY25" fmla="*/ 289501 h 584674"/>
              <a:gd name="connsiteX26" fmla="*/ 1945389 w 2088198"/>
              <a:gd name="connsiteY26" fmla="*/ 402449 h 584674"/>
              <a:gd name="connsiteX27" fmla="*/ 1371151 w 2088198"/>
              <a:gd name="connsiteY27" fmla="*/ 436587 h 584674"/>
              <a:gd name="connsiteX28" fmla="*/ 946175 w 2088198"/>
              <a:gd name="connsiteY28" fmla="*/ 402477 h 584674"/>
              <a:gd name="connsiteX29" fmla="*/ 747069 w 2088198"/>
              <a:gd name="connsiteY29" fmla="*/ 348351 h 584674"/>
              <a:gd name="connsiteX30" fmla="*/ 831480 w 2088198"/>
              <a:gd name="connsiteY30" fmla="*/ 306412 h 584674"/>
              <a:gd name="connsiteX31" fmla="*/ 1006690 w 2088198"/>
              <a:gd name="connsiteY31" fmla="*/ 297703 h 584674"/>
              <a:gd name="connsiteX32" fmla="*/ 1378946 w 2088198"/>
              <a:gd name="connsiteY32" fmla="*/ 300382 h 584674"/>
              <a:gd name="connsiteX33" fmla="*/ 1722719 w 2088198"/>
              <a:gd name="connsiteY33" fmla="*/ 324697 h 584674"/>
              <a:gd name="connsiteX34" fmla="*/ 1958031 w 2088198"/>
              <a:gd name="connsiteY34" fmla="*/ 363161 h 584674"/>
              <a:gd name="connsiteX35" fmla="*/ 2073637 w 2088198"/>
              <a:gd name="connsiteY35" fmla="*/ 418962 h 584674"/>
              <a:gd name="connsiteX36" fmla="*/ 1857044 w 2088198"/>
              <a:gd name="connsiteY36" fmla="*/ 494270 h 584674"/>
              <a:gd name="connsiteX37" fmla="*/ 1372217 w 2088198"/>
              <a:gd name="connsiteY37" fmla="*/ 517816 h 584674"/>
              <a:gd name="connsiteX38" fmla="*/ 903809 w 2088198"/>
              <a:gd name="connsiteY38" fmla="*/ 476618 h 584674"/>
              <a:gd name="connsiteX39" fmla="*/ 751997 w 2088198"/>
              <a:gd name="connsiteY39" fmla="*/ 427191 h 584674"/>
              <a:gd name="connsiteX40" fmla="*/ 981811 w 2088198"/>
              <a:gd name="connsiteY40" fmla="*/ 373835 h 584674"/>
              <a:gd name="connsiteX41" fmla="*/ 1624031 w 2088198"/>
              <a:gd name="connsiteY41" fmla="*/ 388355 h 584674"/>
              <a:gd name="connsiteX42" fmla="*/ 1961645 w 2088198"/>
              <a:gd name="connsiteY42" fmla="*/ 422067 h 584674"/>
              <a:gd name="connsiteX43" fmla="*/ 2082996 w 2088198"/>
              <a:gd name="connsiteY43" fmla="*/ 480148 h 584674"/>
              <a:gd name="connsiteX44" fmla="*/ 1982496 w 2088198"/>
              <a:gd name="connsiteY44" fmla="*/ 538202 h 584674"/>
              <a:gd name="connsiteX45" fmla="*/ 1592422 w 2088198"/>
              <a:gd name="connsiteY45" fmla="*/ 582415 h 584674"/>
              <a:gd name="connsiteX46" fmla="*/ 1188466 w 2088198"/>
              <a:gd name="connsiteY46" fmla="*/ 572573 h 584674"/>
              <a:gd name="connsiteX47" fmla="*/ 859963 w 2088198"/>
              <a:gd name="connsiteY47" fmla="*/ 524107 h 584674"/>
              <a:gd name="connsiteX48" fmla="*/ 476617 w 2088198"/>
              <a:gd name="connsiteY48" fmla="*/ 427191 h 584674"/>
              <a:gd name="connsiteX49" fmla="*/ 0 w 2088198"/>
              <a:gd name="connsiteY49" fmla="*/ 285971 h 584674"/>
              <a:gd name="connsiteX0" fmla="*/ 540167 w 2088198"/>
              <a:gd name="connsiteY0" fmla="*/ 0 h 584674"/>
              <a:gd name="connsiteX1" fmla="*/ 1468689 w 2088198"/>
              <a:gd name="connsiteY1" fmla="*/ 10592 h 584674"/>
              <a:gd name="connsiteX2" fmla="*/ 1920593 w 2088198"/>
              <a:gd name="connsiteY2" fmla="*/ 49427 h 584674"/>
              <a:gd name="connsiteX3" fmla="*/ 2086527 w 2088198"/>
              <a:gd name="connsiteY3" fmla="*/ 116507 h 584674"/>
              <a:gd name="connsiteX4" fmla="*/ 1835861 w 2088198"/>
              <a:gd name="connsiteY4" fmla="*/ 208300 h 584674"/>
              <a:gd name="connsiteX5" fmla="*/ 1405140 w 2088198"/>
              <a:gd name="connsiteY5" fmla="*/ 236544 h 584674"/>
              <a:gd name="connsiteX6" fmla="*/ 776711 w 2088198"/>
              <a:gd name="connsiteY6" fmla="*/ 158873 h 584674"/>
              <a:gd name="connsiteX7" fmla="*/ 896748 w 2088198"/>
              <a:gd name="connsiteY7" fmla="*/ 81202 h 584674"/>
              <a:gd name="connsiteX8" fmla="*/ 1391018 w 2088198"/>
              <a:gd name="connsiteY8" fmla="*/ 56488 h 584674"/>
              <a:gd name="connsiteX9" fmla="*/ 1754660 w 2088198"/>
              <a:gd name="connsiteY9" fmla="*/ 74141 h 584674"/>
              <a:gd name="connsiteX10" fmla="*/ 2044161 w 2088198"/>
              <a:gd name="connsiteY10" fmla="*/ 123568 h 584674"/>
              <a:gd name="connsiteX11" fmla="*/ 2037100 w 2088198"/>
              <a:gd name="connsiteY11" fmla="*/ 208300 h 584674"/>
              <a:gd name="connsiteX12" fmla="*/ 1832331 w 2088198"/>
              <a:gd name="connsiteY12" fmla="*/ 268318 h 584674"/>
              <a:gd name="connsiteX13" fmla="*/ 1451037 w 2088198"/>
              <a:gd name="connsiteY13" fmla="*/ 296562 h 584674"/>
              <a:gd name="connsiteX14" fmla="*/ 917931 w 2088198"/>
              <a:gd name="connsiteY14" fmla="*/ 257727 h 584674"/>
              <a:gd name="connsiteX15" fmla="*/ 751997 w 2088198"/>
              <a:gd name="connsiteY15" fmla="*/ 204769 h 584674"/>
              <a:gd name="connsiteX16" fmla="*/ 1129761 w 2088198"/>
              <a:gd name="connsiteY16" fmla="*/ 137690 h 584674"/>
              <a:gd name="connsiteX17" fmla="*/ 1737007 w 2088198"/>
              <a:gd name="connsiteY17" fmla="*/ 144751 h 584674"/>
              <a:gd name="connsiteX18" fmla="*/ 2082996 w 2088198"/>
              <a:gd name="connsiteY18" fmla="*/ 225952 h 584674"/>
              <a:gd name="connsiteX19" fmla="*/ 1885288 w 2088198"/>
              <a:gd name="connsiteY19" fmla="*/ 321276 h 584674"/>
              <a:gd name="connsiteX20" fmla="*/ 1482811 w 2088198"/>
              <a:gd name="connsiteY20" fmla="*/ 360111 h 584674"/>
              <a:gd name="connsiteX21" fmla="*/ 928522 w 2088198"/>
              <a:gd name="connsiteY21" fmla="*/ 335398 h 584674"/>
              <a:gd name="connsiteX22" fmla="*/ 737875 w 2088198"/>
              <a:gd name="connsiteY22" fmla="*/ 275379 h 584674"/>
              <a:gd name="connsiteX23" fmla="*/ 1023846 w 2088198"/>
              <a:gd name="connsiteY23" fmla="*/ 211830 h 584674"/>
              <a:gd name="connsiteX24" fmla="*/ 1719355 w 2088198"/>
              <a:gd name="connsiteY24" fmla="*/ 204769 h 584674"/>
              <a:gd name="connsiteX25" fmla="*/ 2068874 w 2088198"/>
              <a:gd name="connsiteY25" fmla="*/ 289501 h 584674"/>
              <a:gd name="connsiteX26" fmla="*/ 1945389 w 2088198"/>
              <a:gd name="connsiteY26" fmla="*/ 402449 h 584674"/>
              <a:gd name="connsiteX27" fmla="*/ 1371151 w 2088198"/>
              <a:gd name="connsiteY27" fmla="*/ 436587 h 584674"/>
              <a:gd name="connsiteX28" fmla="*/ 946175 w 2088198"/>
              <a:gd name="connsiteY28" fmla="*/ 402477 h 584674"/>
              <a:gd name="connsiteX29" fmla="*/ 747069 w 2088198"/>
              <a:gd name="connsiteY29" fmla="*/ 348351 h 584674"/>
              <a:gd name="connsiteX30" fmla="*/ 831480 w 2088198"/>
              <a:gd name="connsiteY30" fmla="*/ 306412 h 584674"/>
              <a:gd name="connsiteX31" fmla="*/ 1006690 w 2088198"/>
              <a:gd name="connsiteY31" fmla="*/ 297703 h 584674"/>
              <a:gd name="connsiteX32" fmla="*/ 1378946 w 2088198"/>
              <a:gd name="connsiteY32" fmla="*/ 300382 h 584674"/>
              <a:gd name="connsiteX33" fmla="*/ 1722719 w 2088198"/>
              <a:gd name="connsiteY33" fmla="*/ 324697 h 584674"/>
              <a:gd name="connsiteX34" fmla="*/ 1958031 w 2088198"/>
              <a:gd name="connsiteY34" fmla="*/ 363161 h 584674"/>
              <a:gd name="connsiteX35" fmla="*/ 2073637 w 2088198"/>
              <a:gd name="connsiteY35" fmla="*/ 418962 h 584674"/>
              <a:gd name="connsiteX36" fmla="*/ 1857044 w 2088198"/>
              <a:gd name="connsiteY36" fmla="*/ 494270 h 584674"/>
              <a:gd name="connsiteX37" fmla="*/ 1372217 w 2088198"/>
              <a:gd name="connsiteY37" fmla="*/ 517816 h 584674"/>
              <a:gd name="connsiteX38" fmla="*/ 903809 w 2088198"/>
              <a:gd name="connsiteY38" fmla="*/ 476618 h 584674"/>
              <a:gd name="connsiteX39" fmla="*/ 751997 w 2088198"/>
              <a:gd name="connsiteY39" fmla="*/ 427191 h 584674"/>
              <a:gd name="connsiteX40" fmla="*/ 981811 w 2088198"/>
              <a:gd name="connsiteY40" fmla="*/ 373835 h 584674"/>
              <a:gd name="connsiteX41" fmla="*/ 1624031 w 2088198"/>
              <a:gd name="connsiteY41" fmla="*/ 388355 h 584674"/>
              <a:gd name="connsiteX42" fmla="*/ 1961645 w 2088198"/>
              <a:gd name="connsiteY42" fmla="*/ 422067 h 584674"/>
              <a:gd name="connsiteX43" fmla="*/ 2082996 w 2088198"/>
              <a:gd name="connsiteY43" fmla="*/ 480148 h 584674"/>
              <a:gd name="connsiteX44" fmla="*/ 1982496 w 2088198"/>
              <a:gd name="connsiteY44" fmla="*/ 538202 h 584674"/>
              <a:gd name="connsiteX45" fmla="*/ 1592422 w 2088198"/>
              <a:gd name="connsiteY45" fmla="*/ 582415 h 584674"/>
              <a:gd name="connsiteX46" fmla="*/ 1188466 w 2088198"/>
              <a:gd name="connsiteY46" fmla="*/ 572573 h 584674"/>
              <a:gd name="connsiteX47" fmla="*/ 859963 w 2088198"/>
              <a:gd name="connsiteY47" fmla="*/ 524107 h 584674"/>
              <a:gd name="connsiteX48" fmla="*/ 476617 w 2088198"/>
              <a:gd name="connsiteY48" fmla="*/ 427191 h 584674"/>
              <a:gd name="connsiteX49" fmla="*/ 0 w 2088198"/>
              <a:gd name="connsiteY49" fmla="*/ 285971 h 584674"/>
              <a:gd name="connsiteX0" fmla="*/ 540167 w 2088198"/>
              <a:gd name="connsiteY0" fmla="*/ 0 h 584674"/>
              <a:gd name="connsiteX1" fmla="*/ 1468689 w 2088198"/>
              <a:gd name="connsiteY1" fmla="*/ 10592 h 584674"/>
              <a:gd name="connsiteX2" fmla="*/ 1920593 w 2088198"/>
              <a:gd name="connsiteY2" fmla="*/ 49427 h 584674"/>
              <a:gd name="connsiteX3" fmla="*/ 2086527 w 2088198"/>
              <a:gd name="connsiteY3" fmla="*/ 116507 h 584674"/>
              <a:gd name="connsiteX4" fmla="*/ 1835861 w 2088198"/>
              <a:gd name="connsiteY4" fmla="*/ 208300 h 584674"/>
              <a:gd name="connsiteX5" fmla="*/ 1405140 w 2088198"/>
              <a:gd name="connsiteY5" fmla="*/ 236544 h 584674"/>
              <a:gd name="connsiteX6" fmla="*/ 776711 w 2088198"/>
              <a:gd name="connsiteY6" fmla="*/ 158873 h 584674"/>
              <a:gd name="connsiteX7" fmla="*/ 896748 w 2088198"/>
              <a:gd name="connsiteY7" fmla="*/ 81202 h 584674"/>
              <a:gd name="connsiteX8" fmla="*/ 1391018 w 2088198"/>
              <a:gd name="connsiteY8" fmla="*/ 56488 h 584674"/>
              <a:gd name="connsiteX9" fmla="*/ 1754660 w 2088198"/>
              <a:gd name="connsiteY9" fmla="*/ 74141 h 584674"/>
              <a:gd name="connsiteX10" fmla="*/ 2044161 w 2088198"/>
              <a:gd name="connsiteY10" fmla="*/ 123568 h 584674"/>
              <a:gd name="connsiteX11" fmla="*/ 2037100 w 2088198"/>
              <a:gd name="connsiteY11" fmla="*/ 208300 h 584674"/>
              <a:gd name="connsiteX12" fmla="*/ 1832331 w 2088198"/>
              <a:gd name="connsiteY12" fmla="*/ 268318 h 584674"/>
              <a:gd name="connsiteX13" fmla="*/ 1451037 w 2088198"/>
              <a:gd name="connsiteY13" fmla="*/ 296562 h 584674"/>
              <a:gd name="connsiteX14" fmla="*/ 917931 w 2088198"/>
              <a:gd name="connsiteY14" fmla="*/ 257727 h 584674"/>
              <a:gd name="connsiteX15" fmla="*/ 751997 w 2088198"/>
              <a:gd name="connsiteY15" fmla="*/ 204769 h 584674"/>
              <a:gd name="connsiteX16" fmla="*/ 1129761 w 2088198"/>
              <a:gd name="connsiteY16" fmla="*/ 137690 h 584674"/>
              <a:gd name="connsiteX17" fmla="*/ 1737007 w 2088198"/>
              <a:gd name="connsiteY17" fmla="*/ 144751 h 584674"/>
              <a:gd name="connsiteX18" fmla="*/ 2082996 w 2088198"/>
              <a:gd name="connsiteY18" fmla="*/ 225952 h 584674"/>
              <a:gd name="connsiteX19" fmla="*/ 1885288 w 2088198"/>
              <a:gd name="connsiteY19" fmla="*/ 321276 h 584674"/>
              <a:gd name="connsiteX20" fmla="*/ 1482811 w 2088198"/>
              <a:gd name="connsiteY20" fmla="*/ 360111 h 584674"/>
              <a:gd name="connsiteX21" fmla="*/ 928522 w 2088198"/>
              <a:gd name="connsiteY21" fmla="*/ 335398 h 584674"/>
              <a:gd name="connsiteX22" fmla="*/ 737875 w 2088198"/>
              <a:gd name="connsiteY22" fmla="*/ 275379 h 584674"/>
              <a:gd name="connsiteX23" fmla="*/ 1023846 w 2088198"/>
              <a:gd name="connsiteY23" fmla="*/ 211830 h 584674"/>
              <a:gd name="connsiteX24" fmla="*/ 1719355 w 2088198"/>
              <a:gd name="connsiteY24" fmla="*/ 204769 h 584674"/>
              <a:gd name="connsiteX25" fmla="*/ 2068874 w 2088198"/>
              <a:gd name="connsiteY25" fmla="*/ 289501 h 584674"/>
              <a:gd name="connsiteX26" fmla="*/ 1945389 w 2088198"/>
              <a:gd name="connsiteY26" fmla="*/ 402449 h 584674"/>
              <a:gd name="connsiteX27" fmla="*/ 1371151 w 2088198"/>
              <a:gd name="connsiteY27" fmla="*/ 436587 h 584674"/>
              <a:gd name="connsiteX28" fmla="*/ 946175 w 2088198"/>
              <a:gd name="connsiteY28" fmla="*/ 402477 h 584674"/>
              <a:gd name="connsiteX29" fmla="*/ 747069 w 2088198"/>
              <a:gd name="connsiteY29" fmla="*/ 348351 h 584674"/>
              <a:gd name="connsiteX30" fmla="*/ 829098 w 2088198"/>
              <a:gd name="connsiteY30" fmla="*/ 312677 h 584674"/>
              <a:gd name="connsiteX31" fmla="*/ 1006690 w 2088198"/>
              <a:gd name="connsiteY31" fmla="*/ 297703 h 584674"/>
              <a:gd name="connsiteX32" fmla="*/ 1378946 w 2088198"/>
              <a:gd name="connsiteY32" fmla="*/ 300382 h 584674"/>
              <a:gd name="connsiteX33" fmla="*/ 1722719 w 2088198"/>
              <a:gd name="connsiteY33" fmla="*/ 324697 h 584674"/>
              <a:gd name="connsiteX34" fmla="*/ 1958031 w 2088198"/>
              <a:gd name="connsiteY34" fmla="*/ 363161 h 584674"/>
              <a:gd name="connsiteX35" fmla="*/ 2073637 w 2088198"/>
              <a:gd name="connsiteY35" fmla="*/ 418962 h 584674"/>
              <a:gd name="connsiteX36" fmla="*/ 1857044 w 2088198"/>
              <a:gd name="connsiteY36" fmla="*/ 494270 h 584674"/>
              <a:gd name="connsiteX37" fmla="*/ 1372217 w 2088198"/>
              <a:gd name="connsiteY37" fmla="*/ 517816 h 584674"/>
              <a:gd name="connsiteX38" fmla="*/ 903809 w 2088198"/>
              <a:gd name="connsiteY38" fmla="*/ 476618 h 584674"/>
              <a:gd name="connsiteX39" fmla="*/ 751997 w 2088198"/>
              <a:gd name="connsiteY39" fmla="*/ 427191 h 584674"/>
              <a:gd name="connsiteX40" fmla="*/ 981811 w 2088198"/>
              <a:gd name="connsiteY40" fmla="*/ 373835 h 584674"/>
              <a:gd name="connsiteX41" fmla="*/ 1624031 w 2088198"/>
              <a:gd name="connsiteY41" fmla="*/ 388355 h 584674"/>
              <a:gd name="connsiteX42" fmla="*/ 1961645 w 2088198"/>
              <a:gd name="connsiteY42" fmla="*/ 422067 h 584674"/>
              <a:gd name="connsiteX43" fmla="*/ 2082996 w 2088198"/>
              <a:gd name="connsiteY43" fmla="*/ 480148 h 584674"/>
              <a:gd name="connsiteX44" fmla="*/ 1982496 w 2088198"/>
              <a:gd name="connsiteY44" fmla="*/ 538202 h 584674"/>
              <a:gd name="connsiteX45" fmla="*/ 1592422 w 2088198"/>
              <a:gd name="connsiteY45" fmla="*/ 582415 h 584674"/>
              <a:gd name="connsiteX46" fmla="*/ 1188466 w 2088198"/>
              <a:gd name="connsiteY46" fmla="*/ 572573 h 584674"/>
              <a:gd name="connsiteX47" fmla="*/ 859963 w 2088198"/>
              <a:gd name="connsiteY47" fmla="*/ 524107 h 584674"/>
              <a:gd name="connsiteX48" fmla="*/ 476617 w 2088198"/>
              <a:gd name="connsiteY48" fmla="*/ 427191 h 584674"/>
              <a:gd name="connsiteX49" fmla="*/ 0 w 2088198"/>
              <a:gd name="connsiteY49" fmla="*/ 285971 h 584674"/>
              <a:gd name="connsiteX0" fmla="*/ 540167 w 2088198"/>
              <a:gd name="connsiteY0" fmla="*/ 0 h 584674"/>
              <a:gd name="connsiteX1" fmla="*/ 1468689 w 2088198"/>
              <a:gd name="connsiteY1" fmla="*/ 10592 h 584674"/>
              <a:gd name="connsiteX2" fmla="*/ 1920593 w 2088198"/>
              <a:gd name="connsiteY2" fmla="*/ 49427 h 584674"/>
              <a:gd name="connsiteX3" fmla="*/ 2086527 w 2088198"/>
              <a:gd name="connsiteY3" fmla="*/ 116507 h 584674"/>
              <a:gd name="connsiteX4" fmla="*/ 1835861 w 2088198"/>
              <a:gd name="connsiteY4" fmla="*/ 208300 h 584674"/>
              <a:gd name="connsiteX5" fmla="*/ 1405140 w 2088198"/>
              <a:gd name="connsiteY5" fmla="*/ 236544 h 584674"/>
              <a:gd name="connsiteX6" fmla="*/ 776711 w 2088198"/>
              <a:gd name="connsiteY6" fmla="*/ 158873 h 584674"/>
              <a:gd name="connsiteX7" fmla="*/ 896748 w 2088198"/>
              <a:gd name="connsiteY7" fmla="*/ 81202 h 584674"/>
              <a:gd name="connsiteX8" fmla="*/ 1391018 w 2088198"/>
              <a:gd name="connsiteY8" fmla="*/ 56488 h 584674"/>
              <a:gd name="connsiteX9" fmla="*/ 1754660 w 2088198"/>
              <a:gd name="connsiteY9" fmla="*/ 74141 h 584674"/>
              <a:gd name="connsiteX10" fmla="*/ 2044161 w 2088198"/>
              <a:gd name="connsiteY10" fmla="*/ 123568 h 584674"/>
              <a:gd name="connsiteX11" fmla="*/ 2037100 w 2088198"/>
              <a:gd name="connsiteY11" fmla="*/ 208300 h 584674"/>
              <a:gd name="connsiteX12" fmla="*/ 1832331 w 2088198"/>
              <a:gd name="connsiteY12" fmla="*/ 268318 h 584674"/>
              <a:gd name="connsiteX13" fmla="*/ 1451037 w 2088198"/>
              <a:gd name="connsiteY13" fmla="*/ 296562 h 584674"/>
              <a:gd name="connsiteX14" fmla="*/ 917931 w 2088198"/>
              <a:gd name="connsiteY14" fmla="*/ 257727 h 584674"/>
              <a:gd name="connsiteX15" fmla="*/ 751997 w 2088198"/>
              <a:gd name="connsiteY15" fmla="*/ 204769 h 584674"/>
              <a:gd name="connsiteX16" fmla="*/ 1129761 w 2088198"/>
              <a:gd name="connsiteY16" fmla="*/ 137690 h 584674"/>
              <a:gd name="connsiteX17" fmla="*/ 1737007 w 2088198"/>
              <a:gd name="connsiteY17" fmla="*/ 144751 h 584674"/>
              <a:gd name="connsiteX18" fmla="*/ 2082996 w 2088198"/>
              <a:gd name="connsiteY18" fmla="*/ 225952 h 584674"/>
              <a:gd name="connsiteX19" fmla="*/ 1885288 w 2088198"/>
              <a:gd name="connsiteY19" fmla="*/ 321276 h 584674"/>
              <a:gd name="connsiteX20" fmla="*/ 1482811 w 2088198"/>
              <a:gd name="connsiteY20" fmla="*/ 360111 h 584674"/>
              <a:gd name="connsiteX21" fmla="*/ 928522 w 2088198"/>
              <a:gd name="connsiteY21" fmla="*/ 335398 h 584674"/>
              <a:gd name="connsiteX22" fmla="*/ 737875 w 2088198"/>
              <a:gd name="connsiteY22" fmla="*/ 275379 h 584674"/>
              <a:gd name="connsiteX23" fmla="*/ 1023846 w 2088198"/>
              <a:gd name="connsiteY23" fmla="*/ 211830 h 584674"/>
              <a:gd name="connsiteX24" fmla="*/ 1719355 w 2088198"/>
              <a:gd name="connsiteY24" fmla="*/ 204769 h 584674"/>
              <a:gd name="connsiteX25" fmla="*/ 2068874 w 2088198"/>
              <a:gd name="connsiteY25" fmla="*/ 289501 h 584674"/>
              <a:gd name="connsiteX26" fmla="*/ 1945389 w 2088198"/>
              <a:gd name="connsiteY26" fmla="*/ 402449 h 584674"/>
              <a:gd name="connsiteX27" fmla="*/ 1371151 w 2088198"/>
              <a:gd name="connsiteY27" fmla="*/ 436587 h 584674"/>
              <a:gd name="connsiteX28" fmla="*/ 946175 w 2088198"/>
              <a:gd name="connsiteY28" fmla="*/ 402477 h 584674"/>
              <a:gd name="connsiteX29" fmla="*/ 747069 w 2088198"/>
              <a:gd name="connsiteY29" fmla="*/ 348351 h 584674"/>
              <a:gd name="connsiteX30" fmla="*/ 829098 w 2088198"/>
              <a:gd name="connsiteY30" fmla="*/ 312677 h 584674"/>
              <a:gd name="connsiteX31" fmla="*/ 1006690 w 2088198"/>
              <a:gd name="connsiteY31" fmla="*/ 297703 h 584674"/>
              <a:gd name="connsiteX32" fmla="*/ 1378946 w 2088198"/>
              <a:gd name="connsiteY32" fmla="*/ 300382 h 584674"/>
              <a:gd name="connsiteX33" fmla="*/ 1722719 w 2088198"/>
              <a:gd name="connsiteY33" fmla="*/ 324697 h 584674"/>
              <a:gd name="connsiteX34" fmla="*/ 1958031 w 2088198"/>
              <a:gd name="connsiteY34" fmla="*/ 363161 h 584674"/>
              <a:gd name="connsiteX35" fmla="*/ 2073637 w 2088198"/>
              <a:gd name="connsiteY35" fmla="*/ 418962 h 584674"/>
              <a:gd name="connsiteX36" fmla="*/ 1857044 w 2088198"/>
              <a:gd name="connsiteY36" fmla="*/ 494270 h 584674"/>
              <a:gd name="connsiteX37" fmla="*/ 1372217 w 2088198"/>
              <a:gd name="connsiteY37" fmla="*/ 517816 h 584674"/>
              <a:gd name="connsiteX38" fmla="*/ 903809 w 2088198"/>
              <a:gd name="connsiteY38" fmla="*/ 476618 h 584674"/>
              <a:gd name="connsiteX39" fmla="*/ 751997 w 2088198"/>
              <a:gd name="connsiteY39" fmla="*/ 427191 h 584674"/>
              <a:gd name="connsiteX40" fmla="*/ 981811 w 2088198"/>
              <a:gd name="connsiteY40" fmla="*/ 373835 h 584674"/>
              <a:gd name="connsiteX41" fmla="*/ 1624031 w 2088198"/>
              <a:gd name="connsiteY41" fmla="*/ 388355 h 584674"/>
              <a:gd name="connsiteX42" fmla="*/ 1961645 w 2088198"/>
              <a:gd name="connsiteY42" fmla="*/ 422067 h 584674"/>
              <a:gd name="connsiteX43" fmla="*/ 2082996 w 2088198"/>
              <a:gd name="connsiteY43" fmla="*/ 480148 h 584674"/>
              <a:gd name="connsiteX44" fmla="*/ 1982496 w 2088198"/>
              <a:gd name="connsiteY44" fmla="*/ 538202 h 584674"/>
              <a:gd name="connsiteX45" fmla="*/ 1592422 w 2088198"/>
              <a:gd name="connsiteY45" fmla="*/ 582415 h 584674"/>
              <a:gd name="connsiteX46" fmla="*/ 1188466 w 2088198"/>
              <a:gd name="connsiteY46" fmla="*/ 572573 h 584674"/>
              <a:gd name="connsiteX47" fmla="*/ 859963 w 2088198"/>
              <a:gd name="connsiteY47" fmla="*/ 524107 h 584674"/>
              <a:gd name="connsiteX48" fmla="*/ 476617 w 2088198"/>
              <a:gd name="connsiteY48" fmla="*/ 427191 h 584674"/>
              <a:gd name="connsiteX49" fmla="*/ 0 w 2088198"/>
              <a:gd name="connsiteY49" fmla="*/ 285971 h 584674"/>
              <a:gd name="connsiteX0" fmla="*/ 540167 w 2088198"/>
              <a:gd name="connsiteY0" fmla="*/ 0 h 584674"/>
              <a:gd name="connsiteX1" fmla="*/ 1468689 w 2088198"/>
              <a:gd name="connsiteY1" fmla="*/ 10592 h 584674"/>
              <a:gd name="connsiteX2" fmla="*/ 1920593 w 2088198"/>
              <a:gd name="connsiteY2" fmla="*/ 49427 h 584674"/>
              <a:gd name="connsiteX3" fmla="*/ 2086527 w 2088198"/>
              <a:gd name="connsiteY3" fmla="*/ 116507 h 584674"/>
              <a:gd name="connsiteX4" fmla="*/ 1835861 w 2088198"/>
              <a:gd name="connsiteY4" fmla="*/ 208300 h 584674"/>
              <a:gd name="connsiteX5" fmla="*/ 1405140 w 2088198"/>
              <a:gd name="connsiteY5" fmla="*/ 236544 h 584674"/>
              <a:gd name="connsiteX6" fmla="*/ 776711 w 2088198"/>
              <a:gd name="connsiteY6" fmla="*/ 158873 h 584674"/>
              <a:gd name="connsiteX7" fmla="*/ 896748 w 2088198"/>
              <a:gd name="connsiteY7" fmla="*/ 81202 h 584674"/>
              <a:gd name="connsiteX8" fmla="*/ 1391018 w 2088198"/>
              <a:gd name="connsiteY8" fmla="*/ 56488 h 584674"/>
              <a:gd name="connsiteX9" fmla="*/ 1754660 w 2088198"/>
              <a:gd name="connsiteY9" fmla="*/ 74141 h 584674"/>
              <a:gd name="connsiteX10" fmla="*/ 2044161 w 2088198"/>
              <a:gd name="connsiteY10" fmla="*/ 123568 h 584674"/>
              <a:gd name="connsiteX11" fmla="*/ 2037100 w 2088198"/>
              <a:gd name="connsiteY11" fmla="*/ 208300 h 584674"/>
              <a:gd name="connsiteX12" fmla="*/ 1832331 w 2088198"/>
              <a:gd name="connsiteY12" fmla="*/ 268318 h 584674"/>
              <a:gd name="connsiteX13" fmla="*/ 1451037 w 2088198"/>
              <a:gd name="connsiteY13" fmla="*/ 296562 h 584674"/>
              <a:gd name="connsiteX14" fmla="*/ 917931 w 2088198"/>
              <a:gd name="connsiteY14" fmla="*/ 257727 h 584674"/>
              <a:gd name="connsiteX15" fmla="*/ 751997 w 2088198"/>
              <a:gd name="connsiteY15" fmla="*/ 204769 h 584674"/>
              <a:gd name="connsiteX16" fmla="*/ 1129761 w 2088198"/>
              <a:gd name="connsiteY16" fmla="*/ 137690 h 584674"/>
              <a:gd name="connsiteX17" fmla="*/ 1737007 w 2088198"/>
              <a:gd name="connsiteY17" fmla="*/ 144751 h 584674"/>
              <a:gd name="connsiteX18" fmla="*/ 2082996 w 2088198"/>
              <a:gd name="connsiteY18" fmla="*/ 225952 h 584674"/>
              <a:gd name="connsiteX19" fmla="*/ 1885288 w 2088198"/>
              <a:gd name="connsiteY19" fmla="*/ 321276 h 584674"/>
              <a:gd name="connsiteX20" fmla="*/ 1482811 w 2088198"/>
              <a:gd name="connsiteY20" fmla="*/ 360111 h 584674"/>
              <a:gd name="connsiteX21" fmla="*/ 928522 w 2088198"/>
              <a:gd name="connsiteY21" fmla="*/ 335398 h 584674"/>
              <a:gd name="connsiteX22" fmla="*/ 737875 w 2088198"/>
              <a:gd name="connsiteY22" fmla="*/ 275379 h 584674"/>
              <a:gd name="connsiteX23" fmla="*/ 1023846 w 2088198"/>
              <a:gd name="connsiteY23" fmla="*/ 211830 h 584674"/>
              <a:gd name="connsiteX24" fmla="*/ 1719355 w 2088198"/>
              <a:gd name="connsiteY24" fmla="*/ 204769 h 584674"/>
              <a:gd name="connsiteX25" fmla="*/ 2068874 w 2088198"/>
              <a:gd name="connsiteY25" fmla="*/ 289501 h 584674"/>
              <a:gd name="connsiteX26" fmla="*/ 1945389 w 2088198"/>
              <a:gd name="connsiteY26" fmla="*/ 402449 h 584674"/>
              <a:gd name="connsiteX27" fmla="*/ 1371151 w 2088198"/>
              <a:gd name="connsiteY27" fmla="*/ 436587 h 584674"/>
              <a:gd name="connsiteX28" fmla="*/ 946175 w 2088198"/>
              <a:gd name="connsiteY28" fmla="*/ 402477 h 584674"/>
              <a:gd name="connsiteX29" fmla="*/ 747069 w 2088198"/>
              <a:gd name="connsiteY29" fmla="*/ 348351 h 584674"/>
              <a:gd name="connsiteX30" fmla="*/ 829098 w 2088198"/>
              <a:gd name="connsiteY30" fmla="*/ 312677 h 584674"/>
              <a:gd name="connsiteX31" fmla="*/ 1006690 w 2088198"/>
              <a:gd name="connsiteY31" fmla="*/ 297703 h 584674"/>
              <a:gd name="connsiteX32" fmla="*/ 1378946 w 2088198"/>
              <a:gd name="connsiteY32" fmla="*/ 300382 h 584674"/>
              <a:gd name="connsiteX33" fmla="*/ 1722719 w 2088198"/>
              <a:gd name="connsiteY33" fmla="*/ 324697 h 584674"/>
              <a:gd name="connsiteX34" fmla="*/ 1958031 w 2088198"/>
              <a:gd name="connsiteY34" fmla="*/ 363161 h 584674"/>
              <a:gd name="connsiteX35" fmla="*/ 2073637 w 2088198"/>
              <a:gd name="connsiteY35" fmla="*/ 418962 h 584674"/>
              <a:gd name="connsiteX36" fmla="*/ 1857044 w 2088198"/>
              <a:gd name="connsiteY36" fmla="*/ 494270 h 584674"/>
              <a:gd name="connsiteX37" fmla="*/ 1372217 w 2088198"/>
              <a:gd name="connsiteY37" fmla="*/ 517816 h 584674"/>
              <a:gd name="connsiteX38" fmla="*/ 903809 w 2088198"/>
              <a:gd name="connsiteY38" fmla="*/ 476618 h 584674"/>
              <a:gd name="connsiteX39" fmla="*/ 751997 w 2088198"/>
              <a:gd name="connsiteY39" fmla="*/ 427191 h 584674"/>
              <a:gd name="connsiteX40" fmla="*/ 981811 w 2088198"/>
              <a:gd name="connsiteY40" fmla="*/ 373835 h 584674"/>
              <a:gd name="connsiteX41" fmla="*/ 1624031 w 2088198"/>
              <a:gd name="connsiteY41" fmla="*/ 388355 h 584674"/>
              <a:gd name="connsiteX42" fmla="*/ 1961645 w 2088198"/>
              <a:gd name="connsiteY42" fmla="*/ 422067 h 584674"/>
              <a:gd name="connsiteX43" fmla="*/ 2082996 w 2088198"/>
              <a:gd name="connsiteY43" fmla="*/ 480148 h 584674"/>
              <a:gd name="connsiteX44" fmla="*/ 1982496 w 2088198"/>
              <a:gd name="connsiteY44" fmla="*/ 538202 h 584674"/>
              <a:gd name="connsiteX45" fmla="*/ 1592422 w 2088198"/>
              <a:gd name="connsiteY45" fmla="*/ 582415 h 584674"/>
              <a:gd name="connsiteX46" fmla="*/ 1188466 w 2088198"/>
              <a:gd name="connsiteY46" fmla="*/ 572573 h 584674"/>
              <a:gd name="connsiteX47" fmla="*/ 859963 w 2088198"/>
              <a:gd name="connsiteY47" fmla="*/ 524107 h 584674"/>
              <a:gd name="connsiteX48" fmla="*/ 476617 w 2088198"/>
              <a:gd name="connsiteY48" fmla="*/ 427191 h 584674"/>
              <a:gd name="connsiteX49" fmla="*/ 0 w 2088198"/>
              <a:gd name="connsiteY49" fmla="*/ 285971 h 584674"/>
              <a:gd name="connsiteX0" fmla="*/ 540167 w 2088264"/>
              <a:gd name="connsiteY0" fmla="*/ 0 h 584674"/>
              <a:gd name="connsiteX1" fmla="*/ 1468689 w 2088264"/>
              <a:gd name="connsiteY1" fmla="*/ 10592 h 584674"/>
              <a:gd name="connsiteX2" fmla="*/ 1920593 w 2088264"/>
              <a:gd name="connsiteY2" fmla="*/ 49427 h 584674"/>
              <a:gd name="connsiteX3" fmla="*/ 2086527 w 2088264"/>
              <a:gd name="connsiteY3" fmla="*/ 116507 h 584674"/>
              <a:gd name="connsiteX4" fmla="*/ 1835861 w 2088264"/>
              <a:gd name="connsiteY4" fmla="*/ 208300 h 584674"/>
              <a:gd name="connsiteX5" fmla="*/ 1405140 w 2088264"/>
              <a:gd name="connsiteY5" fmla="*/ 236544 h 584674"/>
              <a:gd name="connsiteX6" fmla="*/ 776711 w 2088264"/>
              <a:gd name="connsiteY6" fmla="*/ 158873 h 584674"/>
              <a:gd name="connsiteX7" fmla="*/ 896748 w 2088264"/>
              <a:gd name="connsiteY7" fmla="*/ 81202 h 584674"/>
              <a:gd name="connsiteX8" fmla="*/ 1391018 w 2088264"/>
              <a:gd name="connsiteY8" fmla="*/ 56488 h 584674"/>
              <a:gd name="connsiteX9" fmla="*/ 1754660 w 2088264"/>
              <a:gd name="connsiteY9" fmla="*/ 74141 h 584674"/>
              <a:gd name="connsiteX10" fmla="*/ 2044161 w 2088264"/>
              <a:gd name="connsiteY10" fmla="*/ 123568 h 584674"/>
              <a:gd name="connsiteX11" fmla="*/ 2037100 w 2088264"/>
              <a:gd name="connsiteY11" fmla="*/ 208300 h 584674"/>
              <a:gd name="connsiteX12" fmla="*/ 1832331 w 2088264"/>
              <a:gd name="connsiteY12" fmla="*/ 268318 h 584674"/>
              <a:gd name="connsiteX13" fmla="*/ 1451037 w 2088264"/>
              <a:gd name="connsiteY13" fmla="*/ 296562 h 584674"/>
              <a:gd name="connsiteX14" fmla="*/ 917931 w 2088264"/>
              <a:gd name="connsiteY14" fmla="*/ 257727 h 584674"/>
              <a:gd name="connsiteX15" fmla="*/ 751997 w 2088264"/>
              <a:gd name="connsiteY15" fmla="*/ 204769 h 584674"/>
              <a:gd name="connsiteX16" fmla="*/ 1129761 w 2088264"/>
              <a:gd name="connsiteY16" fmla="*/ 137690 h 584674"/>
              <a:gd name="connsiteX17" fmla="*/ 1737007 w 2088264"/>
              <a:gd name="connsiteY17" fmla="*/ 144751 h 584674"/>
              <a:gd name="connsiteX18" fmla="*/ 2082996 w 2088264"/>
              <a:gd name="connsiteY18" fmla="*/ 225952 h 584674"/>
              <a:gd name="connsiteX19" fmla="*/ 1885288 w 2088264"/>
              <a:gd name="connsiteY19" fmla="*/ 321276 h 584674"/>
              <a:gd name="connsiteX20" fmla="*/ 1482811 w 2088264"/>
              <a:gd name="connsiteY20" fmla="*/ 360111 h 584674"/>
              <a:gd name="connsiteX21" fmla="*/ 928522 w 2088264"/>
              <a:gd name="connsiteY21" fmla="*/ 335398 h 584674"/>
              <a:gd name="connsiteX22" fmla="*/ 737875 w 2088264"/>
              <a:gd name="connsiteY22" fmla="*/ 275379 h 584674"/>
              <a:gd name="connsiteX23" fmla="*/ 1023846 w 2088264"/>
              <a:gd name="connsiteY23" fmla="*/ 211830 h 584674"/>
              <a:gd name="connsiteX24" fmla="*/ 1719355 w 2088264"/>
              <a:gd name="connsiteY24" fmla="*/ 204769 h 584674"/>
              <a:gd name="connsiteX25" fmla="*/ 2076018 w 2088264"/>
              <a:gd name="connsiteY25" fmla="*/ 287935 h 584674"/>
              <a:gd name="connsiteX26" fmla="*/ 1945389 w 2088264"/>
              <a:gd name="connsiteY26" fmla="*/ 402449 h 584674"/>
              <a:gd name="connsiteX27" fmla="*/ 1371151 w 2088264"/>
              <a:gd name="connsiteY27" fmla="*/ 436587 h 584674"/>
              <a:gd name="connsiteX28" fmla="*/ 946175 w 2088264"/>
              <a:gd name="connsiteY28" fmla="*/ 402477 h 584674"/>
              <a:gd name="connsiteX29" fmla="*/ 747069 w 2088264"/>
              <a:gd name="connsiteY29" fmla="*/ 348351 h 584674"/>
              <a:gd name="connsiteX30" fmla="*/ 829098 w 2088264"/>
              <a:gd name="connsiteY30" fmla="*/ 312677 h 584674"/>
              <a:gd name="connsiteX31" fmla="*/ 1006690 w 2088264"/>
              <a:gd name="connsiteY31" fmla="*/ 297703 h 584674"/>
              <a:gd name="connsiteX32" fmla="*/ 1378946 w 2088264"/>
              <a:gd name="connsiteY32" fmla="*/ 300382 h 584674"/>
              <a:gd name="connsiteX33" fmla="*/ 1722719 w 2088264"/>
              <a:gd name="connsiteY33" fmla="*/ 324697 h 584674"/>
              <a:gd name="connsiteX34" fmla="*/ 1958031 w 2088264"/>
              <a:gd name="connsiteY34" fmla="*/ 363161 h 584674"/>
              <a:gd name="connsiteX35" fmla="*/ 2073637 w 2088264"/>
              <a:gd name="connsiteY35" fmla="*/ 418962 h 584674"/>
              <a:gd name="connsiteX36" fmla="*/ 1857044 w 2088264"/>
              <a:gd name="connsiteY36" fmla="*/ 494270 h 584674"/>
              <a:gd name="connsiteX37" fmla="*/ 1372217 w 2088264"/>
              <a:gd name="connsiteY37" fmla="*/ 517816 h 584674"/>
              <a:gd name="connsiteX38" fmla="*/ 903809 w 2088264"/>
              <a:gd name="connsiteY38" fmla="*/ 476618 h 584674"/>
              <a:gd name="connsiteX39" fmla="*/ 751997 w 2088264"/>
              <a:gd name="connsiteY39" fmla="*/ 427191 h 584674"/>
              <a:gd name="connsiteX40" fmla="*/ 981811 w 2088264"/>
              <a:gd name="connsiteY40" fmla="*/ 373835 h 584674"/>
              <a:gd name="connsiteX41" fmla="*/ 1624031 w 2088264"/>
              <a:gd name="connsiteY41" fmla="*/ 388355 h 584674"/>
              <a:gd name="connsiteX42" fmla="*/ 1961645 w 2088264"/>
              <a:gd name="connsiteY42" fmla="*/ 422067 h 584674"/>
              <a:gd name="connsiteX43" fmla="*/ 2082996 w 2088264"/>
              <a:gd name="connsiteY43" fmla="*/ 480148 h 584674"/>
              <a:gd name="connsiteX44" fmla="*/ 1982496 w 2088264"/>
              <a:gd name="connsiteY44" fmla="*/ 538202 h 584674"/>
              <a:gd name="connsiteX45" fmla="*/ 1592422 w 2088264"/>
              <a:gd name="connsiteY45" fmla="*/ 582415 h 584674"/>
              <a:gd name="connsiteX46" fmla="*/ 1188466 w 2088264"/>
              <a:gd name="connsiteY46" fmla="*/ 572573 h 584674"/>
              <a:gd name="connsiteX47" fmla="*/ 859963 w 2088264"/>
              <a:gd name="connsiteY47" fmla="*/ 524107 h 584674"/>
              <a:gd name="connsiteX48" fmla="*/ 476617 w 2088264"/>
              <a:gd name="connsiteY48" fmla="*/ 427191 h 584674"/>
              <a:gd name="connsiteX49" fmla="*/ 0 w 2088264"/>
              <a:gd name="connsiteY49" fmla="*/ 285971 h 584674"/>
              <a:gd name="connsiteX0" fmla="*/ 540167 w 2088198"/>
              <a:gd name="connsiteY0" fmla="*/ 0 h 584674"/>
              <a:gd name="connsiteX1" fmla="*/ 1468689 w 2088198"/>
              <a:gd name="connsiteY1" fmla="*/ 10592 h 584674"/>
              <a:gd name="connsiteX2" fmla="*/ 1920593 w 2088198"/>
              <a:gd name="connsiteY2" fmla="*/ 49427 h 584674"/>
              <a:gd name="connsiteX3" fmla="*/ 2086527 w 2088198"/>
              <a:gd name="connsiteY3" fmla="*/ 116507 h 584674"/>
              <a:gd name="connsiteX4" fmla="*/ 1835861 w 2088198"/>
              <a:gd name="connsiteY4" fmla="*/ 208300 h 584674"/>
              <a:gd name="connsiteX5" fmla="*/ 1405140 w 2088198"/>
              <a:gd name="connsiteY5" fmla="*/ 236544 h 584674"/>
              <a:gd name="connsiteX6" fmla="*/ 776711 w 2088198"/>
              <a:gd name="connsiteY6" fmla="*/ 158873 h 584674"/>
              <a:gd name="connsiteX7" fmla="*/ 896748 w 2088198"/>
              <a:gd name="connsiteY7" fmla="*/ 81202 h 584674"/>
              <a:gd name="connsiteX8" fmla="*/ 1391018 w 2088198"/>
              <a:gd name="connsiteY8" fmla="*/ 56488 h 584674"/>
              <a:gd name="connsiteX9" fmla="*/ 1754660 w 2088198"/>
              <a:gd name="connsiteY9" fmla="*/ 74141 h 584674"/>
              <a:gd name="connsiteX10" fmla="*/ 2044161 w 2088198"/>
              <a:gd name="connsiteY10" fmla="*/ 123568 h 584674"/>
              <a:gd name="connsiteX11" fmla="*/ 2037100 w 2088198"/>
              <a:gd name="connsiteY11" fmla="*/ 208300 h 584674"/>
              <a:gd name="connsiteX12" fmla="*/ 1832331 w 2088198"/>
              <a:gd name="connsiteY12" fmla="*/ 268318 h 584674"/>
              <a:gd name="connsiteX13" fmla="*/ 1451037 w 2088198"/>
              <a:gd name="connsiteY13" fmla="*/ 296562 h 584674"/>
              <a:gd name="connsiteX14" fmla="*/ 917931 w 2088198"/>
              <a:gd name="connsiteY14" fmla="*/ 257727 h 584674"/>
              <a:gd name="connsiteX15" fmla="*/ 751997 w 2088198"/>
              <a:gd name="connsiteY15" fmla="*/ 204769 h 584674"/>
              <a:gd name="connsiteX16" fmla="*/ 1129761 w 2088198"/>
              <a:gd name="connsiteY16" fmla="*/ 137690 h 584674"/>
              <a:gd name="connsiteX17" fmla="*/ 1737007 w 2088198"/>
              <a:gd name="connsiteY17" fmla="*/ 144751 h 584674"/>
              <a:gd name="connsiteX18" fmla="*/ 2082996 w 2088198"/>
              <a:gd name="connsiteY18" fmla="*/ 225952 h 584674"/>
              <a:gd name="connsiteX19" fmla="*/ 1885288 w 2088198"/>
              <a:gd name="connsiteY19" fmla="*/ 321276 h 584674"/>
              <a:gd name="connsiteX20" fmla="*/ 1482811 w 2088198"/>
              <a:gd name="connsiteY20" fmla="*/ 360111 h 584674"/>
              <a:gd name="connsiteX21" fmla="*/ 928522 w 2088198"/>
              <a:gd name="connsiteY21" fmla="*/ 335398 h 584674"/>
              <a:gd name="connsiteX22" fmla="*/ 737875 w 2088198"/>
              <a:gd name="connsiteY22" fmla="*/ 275379 h 584674"/>
              <a:gd name="connsiteX23" fmla="*/ 1023846 w 2088198"/>
              <a:gd name="connsiteY23" fmla="*/ 211830 h 584674"/>
              <a:gd name="connsiteX24" fmla="*/ 1719355 w 2088198"/>
              <a:gd name="connsiteY24" fmla="*/ 204769 h 584674"/>
              <a:gd name="connsiteX25" fmla="*/ 2076018 w 2088198"/>
              <a:gd name="connsiteY25" fmla="*/ 287935 h 584674"/>
              <a:gd name="connsiteX26" fmla="*/ 1945389 w 2088198"/>
              <a:gd name="connsiteY26" fmla="*/ 402449 h 584674"/>
              <a:gd name="connsiteX27" fmla="*/ 1371151 w 2088198"/>
              <a:gd name="connsiteY27" fmla="*/ 436587 h 584674"/>
              <a:gd name="connsiteX28" fmla="*/ 946175 w 2088198"/>
              <a:gd name="connsiteY28" fmla="*/ 402477 h 584674"/>
              <a:gd name="connsiteX29" fmla="*/ 747069 w 2088198"/>
              <a:gd name="connsiteY29" fmla="*/ 348351 h 584674"/>
              <a:gd name="connsiteX30" fmla="*/ 829098 w 2088198"/>
              <a:gd name="connsiteY30" fmla="*/ 312677 h 584674"/>
              <a:gd name="connsiteX31" fmla="*/ 1006690 w 2088198"/>
              <a:gd name="connsiteY31" fmla="*/ 297703 h 584674"/>
              <a:gd name="connsiteX32" fmla="*/ 1378946 w 2088198"/>
              <a:gd name="connsiteY32" fmla="*/ 300382 h 584674"/>
              <a:gd name="connsiteX33" fmla="*/ 1722719 w 2088198"/>
              <a:gd name="connsiteY33" fmla="*/ 324697 h 584674"/>
              <a:gd name="connsiteX34" fmla="*/ 1958031 w 2088198"/>
              <a:gd name="connsiteY34" fmla="*/ 363161 h 584674"/>
              <a:gd name="connsiteX35" fmla="*/ 2073637 w 2088198"/>
              <a:gd name="connsiteY35" fmla="*/ 418962 h 584674"/>
              <a:gd name="connsiteX36" fmla="*/ 1857044 w 2088198"/>
              <a:gd name="connsiteY36" fmla="*/ 494270 h 584674"/>
              <a:gd name="connsiteX37" fmla="*/ 1372217 w 2088198"/>
              <a:gd name="connsiteY37" fmla="*/ 517816 h 584674"/>
              <a:gd name="connsiteX38" fmla="*/ 903809 w 2088198"/>
              <a:gd name="connsiteY38" fmla="*/ 476618 h 584674"/>
              <a:gd name="connsiteX39" fmla="*/ 751997 w 2088198"/>
              <a:gd name="connsiteY39" fmla="*/ 427191 h 584674"/>
              <a:gd name="connsiteX40" fmla="*/ 981811 w 2088198"/>
              <a:gd name="connsiteY40" fmla="*/ 373835 h 584674"/>
              <a:gd name="connsiteX41" fmla="*/ 1624031 w 2088198"/>
              <a:gd name="connsiteY41" fmla="*/ 388355 h 584674"/>
              <a:gd name="connsiteX42" fmla="*/ 1961645 w 2088198"/>
              <a:gd name="connsiteY42" fmla="*/ 422067 h 584674"/>
              <a:gd name="connsiteX43" fmla="*/ 2082996 w 2088198"/>
              <a:gd name="connsiteY43" fmla="*/ 480148 h 584674"/>
              <a:gd name="connsiteX44" fmla="*/ 1982496 w 2088198"/>
              <a:gd name="connsiteY44" fmla="*/ 538202 h 584674"/>
              <a:gd name="connsiteX45" fmla="*/ 1592422 w 2088198"/>
              <a:gd name="connsiteY45" fmla="*/ 582415 h 584674"/>
              <a:gd name="connsiteX46" fmla="*/ 1188466 w 2088198"/>
              <a:gd name="connsiteY46" fmla="*/ 572573 h 584674"/>
              <a:gd name="connsiteX47" fmla="*/ 859963 w 2088198"/>
              <a:gd name="connsiteY47" fmla="*/ 524107 h 584674"/>
              <a:gd name="connsiteX48" fmla="*/ 476617 w 2088198"/>
              <a:gd name="connsiteY48" fmla="*/ 427191 h 584674"/>
              <a:gd name="connsiteX49" fmla="*/ 0 w 2088198"/>
              <a:gd name="connsiteY49" fmla="*/ 285971 h 584674"/>
              <a:gd name="connsiteX0" fmla="*/ 540167 w 2094148"/>
              <a:gd name="connsiteY0" fmla="*/ 0 h 584674"/>
              <a:gd name="connsiteX1" fmla="*/ 1468689 w 2094148"/>
              <a:gd name="connsiteY1" fmla="*/ 10592 h 584674"/>
              <a:gd name="connsiteX2" fmla="*/ 1920593 w 2094148"/>
              <a:gd name="connsiteY2" fmla="*/ 49427 h 584674"/>
              <a:gd name="connsiteX3" fmla="*/ 2086527 w 2094148"/>
              <a:gd name="connsiteY3" fmla="*/ 116507 h 584674"/>
              <a:gd name="connsiteX4" fmla="*/ 1835861 w 2094148"/>
              <a:gd name="connsiteY4" fmla="*/ 208300 h 584674"/>
              <a:gd name="connsiteX5" fmla="*/ 1405140 w 2094148"/>
              <a:gd name="connsiteY5" fmla="*/ 236544 h 584674"/>
              <a:gd name="connsiteX6" fmla="*/ 776711 w 2094148"/>
              <a:gd name="connsiteY6" fmla="*/ 158873 h 584674"/>
              <a:gd name="connsiteX7" fmla="*/ 896748 w 2094148"/>
              <a:gd name="connsiteY7" fmla="*/ 81202 h 584674"/>
              <a:gd name="connsiteX8" fmla="*/ 1391018 w 2094148"/>
              <a:gd name="connsiteY8" fmla="*/ 56488 h 584674"/>
              <a:gd name="connsiteX9" fmla="*/ 1754660 w 2094148"/>
              <a:gd name="connsiteY9" fmla="*/ 74141 h 584674"/>
              <a:gd name="connsiteX10" fmla="*/ 2044161 w 2094148"/>
              <a:gd name="connsiteY10" fmla="*/ 123568 h 584674"/>
              <a:gd name="connsiteX11" fmla="*/ 2037100 w 2094148"/>
              <a:gd name="connsiteY11" fmla="*/ 208300 h 584674"/>
              <a:gd name="connsiteX12" fmla="*/ 1832331 w 2094148"/>
              <a:gd name="connsiteY12" fmla="*/ 268318 h 584674"/>
              <a:gd name="connsiteX13" fmla="*/ 1451037 w 2094148"/>
              <a:gd name="connsiteY13" fmla="*/ 296562 h 584674"/>
              <a:gd name="connsiteX14" fmla="*/ 917931 w 2094148"/>
              <a:gd name="connsiteY14" fmla="*/ 257727 h 584674"/>
              <a:gd name="connsiteX15" fmla="*/ 751997 w 2094148"/>
              <a:gd name="connsiteY15" fmla="*/ 204769 h 584674"/>
              <a:gd name="connsiteX16" fmla="*/ 1129761 w 2094148"/>
              <a:gd name="connsiteY16" fmla="*/ 137690 h 584674"/>
              <a:gd name="connsiteX17" fmla="*/ 1737007 w 2094148"/>
              <a:gd name="connsiteY17" fmla="*/ 144751 h 584674"/>
              <a:gd name="connsiteX18" fmla="*/ 2082996 w 2094148"/>
              <a:gd name="connsiteY18" fmla="*/ 225952 h 584674"/>
              <a:gd name="connsiteX19" fmla="*/ 1885288 w 2094148"/>
              <a:gd name="connsiteY19" fmla="*/ 321276 h 584674"/>
              <a:gd name="connsiteX20" fmla="*/ 1482811 w 2094148"/>
              <a:gd name="connsiteY20" fmla="*/ 360111 h 584674"/>
              <a:gd name="connsiteX21" fmla="*/ 928522 w 2094148"/>
              <a:gd name="connsiteY21" fmla="*/ 335398 h 584674"/>
              <a:gd name="connsiteX22" fmla="*/ 737875 w 2094148"/>
              <a:gd name="connsiteY22" fmla="*/ 275379 h 584674"/>
              <a:gd name="connsiteX23" fmla="*/ 1023846 w 2094148"/>
              <a:gd name="connsiteY23" fmla="*/ 211830 h 584674"/>
              <a:gd name="connsiteX24" fmla="*/ 1719355 w 2094148"/>
              <a:gd name="connsiteY24" fmla="*/ 204769 h 584674"/>
              <a:gd name="connsiteX25" fmla="*/ 2085543 w 2094148"/>
              <a:gd name="connsiteY25" fmla="*/ 308294 h 584674"/>
              <a:gd name="connsiteX26" fmla="*/ 1945389 w 2094148"/>
              <a:gd name="connsiteY26" fmla="*/ 402449 h 584674"/>
              <a:gd name="connsiteX27" fmla="*/ 1371151 w 2094148"/>
              <a:gd name="connsiteY27" fmla="*/ 436587 h 584674"/>
              <a:gd name="connsiteX28" fmla="*/ 946175 w 2094148"/>
              <a:gd name="connsiteY28" fmla="*/ 402477 h 584674"/>
              <a:gd name="connsiteX29" fmla="*/ 747069 w 2094148"/>
              <a:gd name="connsiteY29" fmla="*/ 348351 h 584674"/>
              <a:gd name="connsiteX30" fmla="*/ 829098 w 2094148"/>
              <a:gd name="connsiteY30" fmla="*/ 312677 h 584674"/>
              <a:gd name="connsiteX31" fmla="*/ 1006690 w 2094148"/>
              <a:gd name="connsiteY31" fmla="*/ 297703 h 584674"/>
              <a:gd name="connsiteX32" fmla="*/ 1378946 w 2094148"/>
              <a:gd name="connsiteY32" fmla="*/ 300382 h 584674"/>
              <a:gd name="connsiteX33" fmla="*/ 1722719 w 2094148"/>
              <a:gd name="connsiteY33" fmla="*/ 324697 h 584674"/>
              <a:gd name="connsiteX34" fmla="*/ 1958031 w 2094148"/>
              <a:gd name="connsiteY34" fmla="*/ 363161 h 584674"/>
              <a:gd name="connsiteX35" fmla="*/ 2073637 w 2094148"/>
              <a:gd name="connsiteY35" fmla="*/ 418962 h 584674"/>
              <a:gd name="connsiteX36" fmla="*/ 1857044 w 2094148"/>
              <a:gd name="connsiteY36" fmla="*/ 494270 h 584674"/>
              <a:gd name="connsiteX37" fmla="*/ 1372217 w 2094148"/>
              <a:gd name="connsiteY37" fmla="*/ 517816 h 584674"/>
              <a:gd name="connsiteX38" fmla="*/ 903809 w 2094148"/>
              <a:gd name="connsiteY38" fmla="*/ 476618 h 584674"/>
              <a:gd name="connsiteX39" fmla="*/ 751997 w 2094148"/>
              <a:gd name="connsiteY39" fmla="*/ 427191 h 584674"/>
              <a:gd name="connsiteX40" fmla="*/ 981811 w 2094148"/>
              <a:gd name="connsiteY40" fmla="*/ 373835 h 584674"/>
              <a:gd name="connsiteX41" fmla="*/ 1624031 w 2094148"/>
              <a:gd name="connsiteY41" fmla="*/ 388355 h 584674"/>
              <a:gd name="connsiteX42" fmla="*/ 1961645 w 2094148"/>
              <a:gd name="connsiteY42" fmla="*/ 422067 h 584674"/>
              <a:gd name="connsiteX43" fmla="*/ 2082996 w 2094148"/>
              <a:gd name="connsiteY43" fmla="*/ 480148 h 584674"/>
              <a:gd name="connsiteX44" fmla="*/ 1982496 w 2094148"/>
              <a:gd name="connsiteY44" fmla="*/ 538202 h 584674"/>
              <a:gd name="connsiteX45" fmla="*/ 1592422 w 2094148"/>
              <a:gd name="connsiteY45" fmla="*/ 582415 h 584674"/>
              <a:gd name="connsiteX46" fmla="*/ 1188466 w 2094148"/>
              <a:gd name="connsiteY46" fmla="*/ 572573 h 584674"/>
              <a:gd name="connsiteX47" fmla="*/ 859963 w 2094148"/>
              <a:gd name="connsiteY47" fmla="*/ 524107 h 584674"/>
              <a:gd name="connsiteX48" fmla="*/ 476617 w 2094148"/>
              <a:gd name="connsiteY48" fmla="*/ 427191 h 584674"/>
              <a:gd name="connsiteX49" fmla="*/ 0 w 2094148"/>
              <a:gd name="connsiteY49" fmla="*/ 285971 h 584674"/>
              <a:gd name="connsiteX0" fmla="*/ 540167 w 2088400"/>
              <a:gd name="connsiteY0" fmla="*/ 0 h 584674"/>
              <a:gd name="connsiteX1" fmla="*/ 1468689 w 2088400"/>
              <a:gd name="connsiteY1" fmla="*/ 10592 h 584674"/>
              <a:gd name="connsiteX2" fmla="*/ 1920593 w 2088400"/>
              <a:gd name="connsiteY2" fmla="*/ 49427 h 584674"/>
              <a:gd name="connsiteX3" fmla="*/ 2086527 w 2088400"/>
              <a:gd name="connsiteY3" fmla="*/ 116507 h 584674"/>
              <a:gd name="connsiteX4" fmla="*/ 1835861 w 2088400"/>
              <a:gd name="connsiteY4" fmla="*/ 208300 h 584674"/>
              <a:gd name="connsiteX5" fmla="*/ 1405140 w 2088400"/>
              <a:gd name="connsiteY5" fmla="*/ 236544 h 584674"/>
              <a:gd name="connsiteX6" fmla="*/ 776711 w 2088400"/>
              <a:gd name="connsiteY6" fmla="*/ 158873 h 584674"/>
              <a:gd name="connsiteX7" fmla="*/ 896748 w 2088400"/>
              <a:gd name="connsiteY7" fmla="*/ 81202 h 584674"/>
              <a:gd name="connsiteX8" fmla="*/ 1391018 w 2088400"/>
              <a:gd name="connsiteY8" fmla="*/ 56488 h 584674"/>
              <a:gd name="connsiteX9" fmla="*/ 1754660 w 2088400"/>
              <a:gd name="connsiteY9" fmla="*/ 74141 h 584674"/>
              <a:gd name="connsiteX10" fmla="*/ 2044161 w 2088400"/>
              <a:gd name="connsiteY10" fmla="*/ 123568 h 584674"/>
              <a:gd name="connsiteX11" fmla="*/ 2037100 w 2088400"/>
              <a:gd name="connsiteY11" fmla="*/ 208300 h 584674"/>
              <a:gd name="connsiteX12" fmla="*/ 1832331 w 2088400"/>
              <a:gd name="connsiteY12" fmla="*/ 268318 h 584674"/>
              <a:gd name="connsiteX13" fmla="*/ 1451037 w 2088400"/>
              <a:gd name="connsiteY13" fmla="*/ 296562 h 584674"/>
              <a:gd name="connsiteX14" fmla="*/ 917931 w 2088400"/>
              <a:gd name="connsiteY14" fmla="*/ 257727 h 584674"/>
              <a:gd name="connsiteX15" fmla="*/ 751997 w 2088400"/>
              <a:gd name="connsiteY15" fmla="*/ 204769 h 584674"/>
              <a:gd name="connsiteX16" fmla="*/ 1129761 w 2088400"/>
              <a:gd name="connsiteY16" fmla="*/ 137690 h 584674"/>
              <a:gd name="connsiteX17" fmla="*/ 1737007 w 2088400"/>
              <a:gd name="connsiteY17" fmla="*/ 144751 h 584674"/>
              <a:gd name="connsiteX18" fmla="*/ 2082996 w 2088400"/>
              <a:gd name="connsiteY18" fmla="*/ 225952 h 584674"/>
              <a:gd name="connsiteX19" fmla="*/ 1885288 w 2088400"/>
              <a:gd name="connsiteY19" fmla="*/ 321276 h 584674"/>
              <a:gd name="connsiteX20" fmla="*/ 1482811 w 2088400"/>
              <a:gd name="connsiteY20" fmla="*/ 360111 h 584674"/>
              <a:gd name="connsiteX21" fmla="*/ 928522 w 2088400"/>
              <a:gd name="connsiteY21" fmla="*/ 335398 h 584674"/>
              <a:gd name="connsiteX22" fmla="*/ 737875 w 2088400"/>
              <a:gd name="connsiteY22" fmla="*/ 275379 h 584674"/>
              <a:gd name="connsiteX23" fmla="*/ 1023846 w 2088400"/>
              <a:gd name="connsiteY23" fmla="*/ 211830 h 584674"/>
              <a:gd name="connsiteX24" fmla="*/ 1719355 w 2088400"/>
              <a:gd name="connsiteY24" fmla="*/ 204769 h 584674"/>
              <a:gd name="connsiteX25" fmla="*/ 2085543 w 2088400"/>
              <a:gd name="connsiteY25" fmla="*/ 308294 h 584674"/>
              <a:gd name="connsiteX26" fmla="*/ 1945389 w 2088400"/>
              <a:gd name="connsiteY26" fmla="*/ 402449 h 584674"/>
              <a:gd name="connsiteX27" fmla="*/ 1371151 w 2088400"/>
              <a:gd name="connsiteY27" fmla="*/ 436587 h 584674"/>
              <a:gd name="connsiteX28" fmla="*/ 946175 w 2088400"/>
              <a:gd name="connsiteY28" fmla="*/ 402477 h 584674"/>
              <a:gd name="connsiteX29" fmla="*/ 747069 w 2088400"/>
              <a:gd name="connsiteY29" fmla="*/ 348351 h 584674"/>
              <a:gd name="connsiteX30" fmla="*/ 829098 w 2088400"/>
              <a:gd name="connsiteY30" fmla="*/ 312677 h 584674"/>
              <a:gd name="connsiteX31" fmla="*/ 1006690 w 2088400"/>
              <a:gd name="connsiteY31" fmla="*/ 297703 h 584674"/>
              <a:gd name="connsiteX32" fmla="*/ 1378946 w 2088400"/>
              <a:gd name="connsiteY32" fmla="*/ 300382 h 584674"/>
              <a:gd name="connsiteX33" fmla="*/ 1722719 w 2088400"/>
              <a:gd name="connsiteY33" fmla="*/ 324697 h 584674"/>
              <a:gd name="connsiteX34" fmla="*/ 1958031 w 2088400"/>
              <a:gd name="connsiteY34" fmla="*/ 363161 h 584674"/>
              <a:gd name="connsiteX35" fmla="*/ 2073637 w 2088400"/>
              <a:gd name="connsiteY35" fmla="*/ 418962 h 584674"/>
              <a:gd name="connsiteX36" fmla="*/ 1857044 w 2088400"/>
              <a:gd name="connsiteY36" fmla="*/ 494270 h 584674"/>
              <a:gd name="connsiteX37" fmla="*/ 1372217 w 2088400"/>
              <a:gd name="connsiteY37" fmla="*/ 517816 h 584674"/>
              <a:gd name="connsiteX38" fmla="*/ 903809 w 2088400"/>
              <a:gd name="connsiteY38" fmla="*/ 476618 h 584674"/>
              <a:gd name="connsiteX39" fmla="*/ 751997 w 2088400"/>
              <a:gd name="connsiteY39" fmla="*/ 427191 h 584674"/>
              <a:gd name="connsiteX40" fmla="*/ 981811 w 2088400"/>
              <a:gd name="connsiteY40" fmla="*/ 373835 h 584674"/>
              <a:gd name="connsiteX41" fmla="*/ 1624031 w 2088400"/>
              <a:gd name="connsiteY41" fmla="*/ 388355 h 584674"/>
              <a:gd name="connsiteX42" fmla="*/ 1961645 w 2088400"/>
              <a:gd name="connsiteY42" fmla="*/ 422067 h 584674"/>
              <a:gd name="connsiteX43" fmla="*/ 2082996 w 2088400"/>
              <a:gd name="connsiteY43" fmla="*/ 480148 h 584674"/>
              <a:gd name="connsiteX44" fmla="*/ 1982496 w 2088400"/>
              <a:gd name="connsiteY44" fmla="*/ 538202 h 584674"/>
              <a:gd name="connsiteX45" fmla="*/ 1592422 w 2088400"/>
              <a:gd name="connsiteY45" fmla="*/ 582415 h 584674"/>
              <a:gd name="connsiteX46" fmla="*/ 1188466 w 2088400"/>
              <a:gd name="connsiteY46" fmla="*/ 572573 h 584674"/>
              <a:gd name="connsiteX47" fmla="*/ 859963 w 2088400"/>
              <a:gd name="connsiteY47" fmla="*/ 524107 h 584674"/>
              <a:gd name="connsiteX48" fmla="*/ 476617 w 2088400"/>
              <a:gd name="connsiteY48" fmla="*/ 427191 h 584674"/>
              <a:gd name="connsiteX49" fmla="*/ 0 w 2088400"/>
              <a:gd name="connsiteY49" fmla="*/ 285971 h 584674"/>
              <a:gd name="connsiteX0" fmla="*/ 540167 w 2088198"/>
              <a:gd name="connsiteY0" fmla="*/ 0 h 584674"/>
              <a:gd name="connsiteX1" fmla="*/ 1468689 w 2088198"/>
              <a:gd name="connsiteY1" fmla="*/ 10592 h 584674"/>
              <a:gd name="connsiteX2" fmla="*/ 1920593 w 2088198"/>
              <a:gd name="connsiteY2" fmla="*/ 49427 h 584674"/>
              <a:gd name="connsiteX3" fmla="*/ 2086527 w 2088198"/>
              <a:gd name="connsiteY3" fmla="*/ 116507 h 584674"/>
              <a:gd name="connsiteX4" fmla="*/ 1835861 w 2088198"/>
              <a:gd name="connsiteY4" fmla="*/ 208300 h 584674"/>
              <a:gd name="connsiteX5" fmla="*/ 1405140 w 2088198"/>
              <a:gd name="connsiteY5" fmla="*/ 236544 h 584674"/>
              <a:gd name="connsiteX6" fmla="*/ 776711 w 2088198"/>
              <a:gd name="connsiteY6" fmla="*/ 158873 h 584674"/>
              <a:gd name="connsiteX7" fmla="*/ 896748 w 2088198"/>
              <a:gd name="connsiteY7" fmla="*/ 81202 h 584674"/>
              <a:gd name="connsiteX8" fmla="*/ 1391018 w 2088198"/>
              <a:gd name="connsiteY8" fmla="*/ 56488 h 584674"/>
              <a:gd name="connsiteX9" fmla="*/ 1754660 w 2088198"/>
              <a:gd name="connsiteY9" fmla="*/ 74141 h 584674"/>
              <a:gd name="connsiteX10" fmla="*/ 2044161 w 2088198"/>
              <a:gd name="connsiteY10" fmla="*/ 123568 h 584674"/>
              <a:gd name="connsiteX11" fmla="*/ 2037100 w 2088198"/>
              <a:gd name="connsiteY11" fmla="*/ 208300 h 584674"/>
              <a:gd name="connsiteX12" fmla="*/ 1832331 w 2088198"/>
              <a:gd name="connsiteY12" fmla="*/ 268318 h 584674"/>
              <a:gd name="connsiteX13" fmla="*/ 1451037 w 2088198"/>
              <a:gd name="connsiteY13" fmla="*/ 296562 h 584674"/>
              <a:gd name="connsiteX14" fmla="*/ 917931 w 2088198"/>
              <a:gd name="connsiteY14" fmla="*/ 257727 h 584674"/>
              <a:gd name="connsiteX15" fmla="*/ 751997 w 2088198"/>
              <a:gd name="connsiteY15" fmla="*/ 204769 h 584674"/>
              <a:gd name="connsiteX16" fmla="*/ 1129761 w 2088198"/>
              <a:gd name="connsiteY16" fmla="*/ 137690 h 584674"/>
              <a:gd name="connsiteX17" fmla="*/ 1737007 w 2088198"/>
              <a:gd name="connsiteY17" fmla="*/ 144751 h 584674"/>
              <a:gd name="connsiteX18" fmla="*/ 2082996 w 2088198"/>
              <a:gd name="connsiteY18" fmla="*/ 225952 h 584674"/>
              <a:gd name="connsiteX19" fmla="*/ 1885288 w 2088198"/>
              <a:gd name="connsiteY19" fmla="*/ 321276 h 584674"/>
              <a:gd name="connsiteX20" fmla="*/ 1482811 w 2088198"/>
              <a:gd name="connsiteY20" fmla="*/ 360111 h 584674"/>
              <a:gd name="connsiteX21" fmla="*/ 928522 w 2088198"/>
              <a:gd name="connsiteY21" fmla="*/ 335398 h 584674"/>
              <a:gd name="connsiteX22" fmla="*/ 737875 w 2088198"/>
              <a:gd name="connsiteY22" fmla="*/ 275379 h 584674"/>
              <a:gd name="connsiteX23" fmla="*/ 1023846 w 2088198"/>
              <a:gd name="connsiteY23" fmla="*/ 211830 h 584674"/>
              <a:gd name="connsiteX24" fmla="*/ 1719355 w 2088198"/>
              <a:gd name="connsiteY24" fmla="*/ 204769 h 584674"/>
              <a:gd name="connsiteX25" fmla="*/ 2078399 w 2088198"/>
              <a:gd name="connsiteY25" fmla="*/ 314558 h 584674"/>
              <a:gd name="connsiteX26" fmla="*/ 1945389 w 2088198"/>
              <a:gd name="connsiteY26" fmla="*/ 402449 h 584674"/>
              <a:gd name="connsiteX27" fmla="*/ 1371151 w 2088198"/>
              <a:gd name="connsiteY27" fmla="*/ 436587 h 584674"/>
              <a:gd name="connsiteX28" fmla="*/ 946175 w 2088198"/>
              <a:gd name="connsiteY28" fmla="*/ 402477 h 584674"/>
              <a:gd name="connsiteX29" fmla="*/ 747069 w 2088198"/>
              <a:gd name="connsiteY29" fmla="*/ 348351 h 584674"/>
              <a:gd name="connsiteX30" fmla="*/ 829098 w 2088198"/>
              <a:gd name="connsiteY30" fmla="*/ 312677 h 584674"/>
              <a:gd name="connsiteX31" fmla="*/ 1006690 w 2088198"/>
              <a:gd name="connsiteY31" fmla="*/ 297703 h 584674"/>
              <a:gd name="connsiteX32" fmla="*/ 1378946 w 2088198"/>
              <a:gd name="connsiteY32" fmla="*/ 300382 h 584674"/>
              <a:gd name="connsiteX33" fmla="*/ 1722719 w 2088198"/>
              <a:gd name="connsiteY33" fmla="*/ 324697 h 584674"/>
              <a:gd name="connsiteX34" fmla="*/ 1958031 w 2088198"/>
              <a:gd name="connsiteY34" fmla="*/ 363161 h 584674"/>
              <a:gd name="connsiteX35" fmla="*/ 2073637 w 2088198"/>
              <a:gd name="connsiteY35" fmla="*/ 418962 h 584674"/>
              <a:gd name="connsiteX36" fmla="*/ 1857044 w 2088198"/>
              <a:gd name="connsiteY36" fmla="*/ 494270 h 584674"/>
              <a:gd name="connsiteX37" fmla="*/ 1372217 w 2088198"/>
              <a:gd name="connsiteY37" fmla="*/ 517816 h 584674"/>
              <a:gd name="connsiteX38" fmla="*/ 903809 w 2088198"/>
              <a:gd name="connsiteY38" fmla="*/ 476618 h 584674"/>
              <a:gd name="connsiteX39" fmla="*/ 751997 w 2088198"/>
              <a:gd name="connsiteY39" fmla="*/ 427191 h 584674"/>
              <a:gd name="connsiteX40" fmla="*/ 981811 w 2088198"/>
              <a:gd name="connsiteY40" fmla="*/ 373835 h 584674"/>
              <a:gd name="connsiteX41" fmla="*/ 1624031 w 2088198"/>
              <a:gd name="connsiteY41" fmla="*/ 388355 h 584674"/>
              <a:gd name="connsiteX42" fmla="*/ 1961645 w 2088198"/>
              <a:gd name="connsiteY42" fmla="*/ 422067 h 584674"/>
              <a:gd name="connsiteX43" fmla="*/ 2082996 w 2088198"/>
              <a:gd name="connsiteY43" fmla="*/ 480148 h 584674"/>
              <a:gd name="connsiteX44" fmla="*/ 1982496 w 2088198"/>
              <a:gd name="connsiteY44" fmla="*/ 538202 h 584674"/>
              <a:gd name="connsiteX45" fmla="*/ 1592422 w 2088198"/>
              <a:gd name="connsiteY45" fmla="*/ 582415 h 584674"/>
              <a:gd name="connsiteX46" fmla="*/ 1188466 w 2088198"/>
              <a:gd name="connsiteY46" fmla="*/ 572573 h 584674"/>
              <a:gd name="connsiteX47" fmla="*/ 859963 w 2088198"/>
              <a:gd name="connsiteY47" fmla="*/ 524107 h 584674"/>
              <a:gd name="connsiteX48" fmla="*/ 476617 w 2088198"/>
              <a:gd name="connsiteY48" fmla="*/ 427191 h 584674"/>
              <a:gd name="connsiteX49" fmla="*/ 0 w 2088198"/>
              <a:gd name="connsiteY49" fmla="*/ 285971 h 584674"/>
              <a:gd name="connsiteX0" fmla="*/ 540167 w 2088198"/>
              <a:gd name="connsiteY0" fmla="*/ 0 h 584674"/>
              <a:gd name="connsiteX1" fmla="*/ 1468689 w 2088198"/>
              <a:gd name="connsiteY1" fmla="*/ 10592 h 584674"/>
              <a:gd name="connsiteX2" fmla="*/ 1920593 w 2088198"/>
              <a:gd name="connsiteY2" fmla="*/ 49427 h 584674"/>
              <a:gd name="connsiteX3" fmla="*/ 2086527 w 2088198"/>
              <a:gd name="connsiteY3" fmla="*/ 116507 h 584674"/>
              <a:gd name="connsiteX4" fmla="*/ 1835861 w 2088198"/>
              <a:gd name="connsiteY4" fmla="*/ 208300 h 584674"/>
              <a:gd name="connsiteX5" fmla="*/ 1405140 w 2088198"/>
              <a:gd name="connsiteY5" fmla="*/ 236544 h 584674"/>
              <a:gd name="connsiteX6" fmla="*/ 776711 w 2088198"/>
              <a:gd name="connsiteY6" fmla="*/ 158873 h 584674"/>
              <a:gd name="connsiteX7" fmla="*/ 896748 w 2088198"/>
              <a:gd name="connsiteY7" fmla="*/ 81202 h 584674"/>
              <a:gd name="connsiteX8" fmla="*/ 1391018 w 2088198"/>
              <a:gd name="connsiteY8" fmla="*/ 56488 h 584674"/>
              <a:gd name="connsiteX9" fmla="*/ 1754660 w 2088198"/>
              <a:gd name="connsiteY9" fmla="*/ 74141 h 584674"/>
              <a:gd name="connsiteX10" fmla="*/ 2044161 w 2088198"/>
              <a:gd name="connsiteY10" fmla="*/ 123568 h 584674"/>
              <a:gd name="connsiteX11" fmla="*/ 2037100 w 2088198"/>
              <a:gd name="connsiteY11" fmla="*/ 208300 h 584674"/>
              <a:gd name="connsiteX12" fmla="*/ 1832331 w 2088198"/>
              <a:gd name="connsiteY12" fmla="*/ 268318 h 584674"/>
              <a:gd name="connsiteX13" fmla="*/ 1451037 w 2088198"/>
              <a:gd name="connsiteY13" fmla="*/ 296562 h 584674"/>
              <a:gd name="connsiteX14" fmla="*/ 917931 w 2088198"/>
              <a:gd name="connsiteY14" fmla="*/ 257727 h 584674"/>
              <a:gd name="connsiteX15" fmla="*/ 751997 w 2088198"/>
              <a:gd name="connsiteY15" fmla="*/ 204769 h 584674"/>
              <a:gd name="connsiteX16" fmla="*/ 1129761 w 2088198"/>
              <a:gd name="connsiteY16" fmla="*/ 137690 h 584674"/>
              <a:gd name="connsiteX17" fmla="*/ 1737007 w 2088198"/>
              <a:gd name="connsiteY17" fmla="*/ 144751 h 584674"/>
              <a:gd name="connsiteX18" fmla="*/ 2082996 w 2088198"/>
              <a:gd name="connsiteY18" fmla="*/ 225952 h 584674"/>
              <a:gd name="connsiteX19" fmla="*/ 1885288 w 2088198"/>
              <a:gd name="connsiteY19" fmla="*/ 321276 h 584674"/>
              <a:gd name="connsiteX20" fmla="*/ 1482811 w 2088198"/>
              <a:gd name="connsiteY20" fmla="*/ 360111 h 584674"/>
              <a:gd name="connsiteX21" fmla="*/ 928522 w 2088198"/>
              <a:gd name="connsiteY21" fmla="*/ 335398 h 584674"/>
              <a:gd name="connsiteX22" fmla="*/ 737875 w 2088198"/>
              <a:gd name="connsiteY22" fmla="*/ 275379 h 584674"/>
              <a:gd name="connsiteX23" fmla="*/ 1023846 w 2088198"/>
              <a:gd name="connsiteY23" fmla="*/ 211830 h 584674"/>
              <a:gd name="connsiteX24" fmla="*/ 1719355 w 2088198"/>
              <a:gd name="connsiteY24" fmla="*/ 204769 h 584674"/>
              <a:gd name="connsiteX25" fmla="*/ 2078399 w 2088198"/>
              <a:gd name="connsiteY25" fmla="*/ 314558 h 584674"/>
              <a:gd name="connsiteX26" fmla="*/ 1945389 w 2088198"/>
              <a:gd name="connsiteY26" fmla="*/ 402449 h 584674"/>
              <a:gd name="connsiteX27" fmla="*/ 1371151 w 2088198"/>
              <a:gd name="connsiteY27" fmla="*/ 436587 h 584674"/>
              <a:gd name="connsiteX28" fmla="*/ 946175 w 2088198"/>
              <a:gd name="connsiteY28" fmla="*/ 402477 h 584674"/>
              <a:gd name="connsiteX29" fmla="*/ 747069 w 2088198"/>
              <a:gd name="connsiteY29" fmla="*/ 348351 h 584674"/>
              <a:gd name="connsiteX30" fmla="*/ 829098 w 2088198"/>
              <a:gd name="connsiteY30" fmla="*/ 312677 h 584674"/>
              <a:gd name="connsiteX31" fmla="*/ 1006690 w 2088198"/>
              <a:gd name="connsiteY31" fmla="*/ 297703 h 584674"/>
              <a:gd name="connsiteX32" fmla="*/ 1378946 w 2088198"/>
              <a:gd name="connsiteY32" fmla="*/ 300382 h 584674"/>
              <a:gd name="connsiteX33" fmla="*/ 1722719 w 2088198"/>
              <a:gd name="connsiteY33" fmla="*/ 324697 h 584674"/>
              <a:gd name="connsiteX34" fmla="*/ 1958031 w 2088198"/>
              <a:gd name="connsiteY34" fmla="*/ 363161 h 584674"/>
              <a:gd name="connsiteX35" fmla="*/ 2073637 w 2088198"/>
              <a:gd name="connsiteY35" fmla="*/ 418962 h 584674"/>
              <a:gd name="connsiteX36" fmla="*/ 1857044 w 2088198"/>
              <a:gd name="connsiteY36" fmla="*/ 494270 h 584674"/>
              <a:gd name="connsiteX37" fmla="*/ 1372217 w 2088198"/>
              <a:gd name="connsiteY37" fmla="*/ 517816 h 584674"/>
              <a:gd name="connsiteX38" fmla="*/ 903809 w 2088198"/>
              <a:gd name="connsiteY38" fmla="*/ 476618 h 584674"/>
              <a:gd name="connsiteX39" fmla="*/ 751997 w 2088198"/>
              <a:gd name="connsiteY39" fmla="*/ 427191 h 584674"/>
              <a:gd name="connsiteX40" fmla="*/ 981811 w 2088198"/>
              <a:gd name="connsiteY40" fmla="*/ 373835 h 584674"/>
              <a:gd name="connsiteX41" fmla="*/ 1624031 w 2088198"/>
              <a:gd name="connsiteY41" fmla="*/ 388355 h 584674"/>
              <a:gd name="connsiteX42" fmla="*/ 1961645 w 2088198"/>
              <a:gd name="connsiteY42" fmla="*/ 422067 h 584674"/>
              <a:gd name="connsiteX43" fmla="*/ 2082996 w 2088198"/>
              <a:gd name="connsiteY43" fmla="*/ 480148 h 584674"/>
              <a:gd name="connsiteX44" fmla="*/ 1982496 w 2088198"/>
              <a:gd name="connsiteY44" fmla="*/ 538202 h 584674"/>
              <a:gd name="connsiteX45" fmla="*/ 1592422 w 2088198"/>
              <a:gd name="connsiteY45" fmla="*/ 582415 h 584674"/>
              <a:gd name="connsiteX46" fmla="*/ 1188466 w 2088198"/>
              <a:gd name="connsiteY46" fmla="*/ 572573 h 584674"/>
              <a:gd name="connsiteX47" fmla="*/ 859963 w 2088198"/>
              <a:gd name="connsiteY47" fmla="*/ 524107 h 584674"/>
              <a:gd name="connsiteX48" fmla="*/ 476617 w 2088198"/>
              <a:gd name="connsiteY48" fmla="*/ 427191 h 584674"/>
              <a:gd name="connsiteX49" fmla="*/ 0 w 2088198"/>
              <a:gd name="connsiteY49" fmla="*/ 285971 h 584674"/>
              <a:gd name="connsiteX0" fmla="*/ 540167 w 2088198"/>
              <a:gd name="connsiteY0" fmla="*/ 0 h 584674"/>
              <a:gd name="connsiteX1" fmla="*/ 1468689 w 2088198"/>
              <a:gd name="connsiteY1" fmla="*/ 10592 h 584674"/>
              <a:gd name="connsiteX2" fmla="*/ 1920593 w 2088198"/>
              <a:gd name="connsiteY2" fmla="*/ 49427 h 584674"/>
              <a:gd name="connsiteX3" fmla="*/ 2086527 w 2088198"/>
              <a:gd name="connsiteY3" fmla="*/ 116507 h 584674"/>
              <a:gd name="connsiteX4" fmla="*/ 1835861 w 2088198"/>
              <a:gd name="connsiteY4" fmla="*/ 208300 h 584674"/>
              <a:gd name="connsiteX5" fmla="*/ 1405140 w 2088198"/>
              <a:gd name="connsiteY5" fmla="*/ 236544 h 584674"/>
              <a:gd name="connsiteX6" fmla="*/ 776711 w 2088198"/>
              <a:gd name="connsiteY6" fmla="*/ 158873 h 584674"/>
              <a:gd name="connsiteX7" fmla="*/ 896748 w 2088198"/>
              <a:gd name="connsiteY7" fmla="*/ 81202 h 584674"/>
              <a:gd name="connsiteX8" fmla="*/ 1391018 w 2088198"/>
              <a:gd name="connsiteY8" fmla="*/ 56488 h 584674"/>
              <a:gd name="connsiteX9" fmla="*/ 1754660 w 2088198"/>
              <a:gd name="connsiteY9" fmla="*/ 74141 h 584674"/>
              <a:gd name="connsiteX10" fmla="*/ 2044161 w 2088198"/>
              <a:gd name="connsiteY10" fmla="*/ 123568 h 584674"/>
              <a:gd name="connsiteX11" fmla="*/ 2037100 w 2088198"/>
              <a:gd name="connsiteY11" fmla="*/ 208300 h 584674"/>
              <a:gd name="connsiteX12" fmla="*/ 1832331 w 2088198"/>
              <a:gd name="connsiteY12" fmla="*/ 268318 h 584674"/>
              <a:gd name="connsiteX13" fmla="*/ 1451037 w 2088198"/>
              <a:gd name="connsiteY13" fmla="*/ 296562 h 584674"/>
              <a:gd name="connsiteX14" fmla="*/ 917931 w 2088198"/>
              <a:gd name="connsiteY14" fmla="*/ 257727 h 584674"/>
              <a:gd name="connsiteX15" fmla="*/ 751997 w 2088198"/>
              <a:gd name="connsiteY15" fmla="*/ 204769 h 584674"/>
              <a:gd name="connsiteX16" fmla="*/ 1129761 w 2088198"/>
              <a:gd name="connsiteY16" fmla="*/ 137690 h 584674"/>
              <a:gd name="connsiteX17" fmla="*/ 1737007 w 2088198"/>
              <a:gd name="connsiteY17" fmla="*/ 144751 h 584674"/>
              <a:gd name="connsiteX18" fmla="*/ 2082996 w 2088198"/>
              <a:gd name="connsiteY18" fmla="*/ 225952 h 584674"/>
              <a:gd name="connsiteX19" fmla="*/ 1885288 w 2088198"/>
              <a:gd name="connsiteY19" fmla="*/ 321276 h 584674"/>
              <a:gd name="connsiteX20" fmla="*/ 1482811 w 2088198"/>
              <a:gd name="connsiteY20" fmla="*/ 360111 h 584674"/>
              <a:gd name="connsiteX21" fmla="*/ 928522 w 2088198"/>
              <a:gd name="connsiteY21" fmla="*/ 335398 h 584674"/>
              <a:gd name="connsiteX22" fmla="*/ 737875 w 2088198"/>
              <a:gd name="connsiteY22" fmla="*/ 275379 h 584674"/>
              <a:gd name="connsiteX23" fmla="*/ 1023846 w 2088198"/>
              <a:gd name="connsiteY23" fmla="*/ 211830 h 584674"/>
              <a:gd name="connsiteX24" fmla="*/ 1719355 w 2088198"/>
              <a:gd name="connsiteY24" fmla="*/ 204769 h 584674"/>
              <a:gd name="connsiteX25" fmla="*/ 2080780 w 2088198"/>
              <a:gd name="connsiteY25" fmla="*/ 323955 h 584674"/>
              <a:gd name="connsiteX26" fmla="*/ 1945389 w 2088198"/>
              <a:gd name="connsiteY26" fmla="*/ 402449 h 584674"/>
              <a:gd name="connsiteX27" fmla="*/ 1371151 w 2088198"/>
              <a:gd name="connsiteY27" fmla="*/ 436587 h 584674"/>
              <a:gd name="connsiteX28" fmla="*/ 946175 w 2088198"/>
              <a:gd name="connsiteY28" fmla="*/ 402477 h 584674"/>
              <a:gd name="connsiteX29" fmla="*/ 747069 w 2088198"/>
              <a:gd name="connsiteY29" fmla="*/ 348351 h 584674"/>
              <a:gd name="connsiteX30" fmla="*/ 829098 w 2088198"/>
              <a:gd name="connsiteY30" fmla="*/ 312677 h 584674"/>
              <a:gd name="connsiteX31" fmla="*/ 1006690 w 2088198"/>
              <a:gd name="connsiteY31" fmla="*/ 297703 h 584674"/>
              <a:gd name="connsiteX32" fmla="*/ 1378946 w 2088198"/>
              <a:gd name="connsiteY32" fmla="*/ 300382 h 584674"/>
              <a:gd name="connsiteX33" fmla="*/ 1722719 w 2088198"/>
              <a:gd name="connsiteY33" fmla="*/ 324697 h 584674"/>
              <a:gd name="connsiteX34" fmla="*/ 1958031 w 2088198"/>
              <a:gd name="connsiteY34" fmla="*/ 363161 h 584674"/>
              <a:gd name="connsiteX35" fmla="*/ 2073637 w 2088198"/>
              <a:gd name="connsiteY35" fmla="*/ 418962 h 584674"/>
              <a:gd name="connsiteX36" fmla="*/ 1857044 w 2088198"/>
              <a:gd name="connsiteY36" fmla="*/ 494270 h 584674"/>
              <a:gd name="connsiteX37" fmla="*/ 1372217 w 2088198"/>
              <a:gd name="connsiteY37" fmla="*/ 517816 h 584674"/>
              <a:gd name="connsiteX38" fmla="*/ 903809 w 2088198"/>
              <a:gd name="connsiteY38" fmla="*/ 476618 h 584674"/>
              <a:gd name="connsiteX39" fmla="*/ 751997 w 2088198"/>
              <a:gd name="connsiteY39" fmla="*/ 427191 h 584674"/>
              <a:gd name="connsiteX40" fmla="*/ 981811 w 2088198"/>
              <a:gd name="connsiteY40" fmla="*/ 373835 h 584674"/>
              <a:gd name="connsiteX41" fmla="*/ 1624031 w 2088198"/>
              <a:gd name="connsiteY41" fmla="*/ 388355 h 584674"/>
              <a:gd name="connsiteX42" fmla="*/ 1961645 w 2088198"/>
              <a:gd name="connsiteY42" fmla="*/ 422067 h 584674"/>
              <a:gd name="connsiteX43" fmla="*/ 2082996 w 2088198"/>
              <a:gd name="connsiteY43" fmla="*/ 480148 h 584674"/>
              <a:gd name="connsiteX44" fmla="*/ 1982496 w 2088198"/>
              <a:gd name="connsiteY44" fmla="*/ 538202 h 584674"/>
              <a:gd name="connsiteX45" fmla="*/ 1592422 w 2088198"/>
              <a:gd name="connsiteY45" fmla="*/ 582415 h 584674"/>
              <a:gd name="connsiteX46" fmla="*/ 1188466 w 2088198"/>
              <a:gd name="connsiteY46" fmla="*/ 572573 h 584674"/>
              <a:gd name="connsiteX47" fmla="*/ 859963 w 2088198"/>
              <a:gd name="connsiteY47" fmla="*/ 524107 h 584674"/>
              <a:gd name="connsiteX48" fmla="*/ 476617 w 2088198"/>
              <a:gd name="connsiteY48" fmla="*/ 427191 h 584674"/>
              <a:gd name="connsiteX49" fmla="*/ 0 w 2088198"/>
              <a:gd name="connsiteY49" fmla="*/ 285971 h 584674"/>
              <a:gd name="connsiteX0" fmla="*/ 540167 w 2088198"/>
              <a:gd name="connsiteY0" fmla="*/ 0 h 584674"/>
              <a:gd name="connsiteX1" fmla="*/ 1468689 w 2088198"/>
              <a:gd name="connsiteY1" fmla="*/ 10592 h 584674"/>
              <a:gd name="connsiteX2" fmla="*/ 1920593 w 2088198"/>
              <a:gd name="connsiteY2" fmla="*/ 49427 h 584674"/>
              <a:gd name="connsiteX3" fmla="*/ 2086527 w 2088198"/>
              <a:gd name="connsiteY3" fmla="*/ 116507 h 584674"/>
              <a:gd name="connsiteX4" fmla="*/ 1835861 w 2088198"/>
              <a:gd name="connsiteY4" fmla="*/ 208300 h 584674"/>
              <a:gd name="connsiteX5" fmla="*/ 1405140 w 2088198"/>
              <a:gd name="connsiteY5" fmla="*/ 236544 h 584674"/>
              <a:gd name="connsiteX6" fmla="*/ 776711 w 2088198"/>
              <a:gd name="connsiteY6" fmla="*/ 158873 h 584674"/>
              <a:gd name="connsiteX7" fmla="*/ 896748 w 2088198"/>
              <a:gd name="connsiteY7" fmla="*/ 81202 h 584674"/>
              <a:gd name="connsiteX8" fmla="*/ 1391018 w 2088198"/>
              <a:gd name="connsiteY8" fmla="*/ 56488 h 584674"/>
              <a:gd name="connsiteX9" fmla="*/ 1754660 w 2088198"/>
              <a:gd name="connsiteY9" fmla="*/ 74141 h 584674"/>
              <a:gd name="connsiteX10" fmla="*/ 2044161 w 2088198"/>
              <a:gd name="connsiteY10" fmla="*/ 123568 h 584674"/>
              <a:gd name="connsiteX11" fmla="*/ 2037100 w 2088198"/>
              <a:gd name="connsiteY11" fmla="*/ 208300 h 584674"/>
              <a:gd name="connsiteX12" fmla="*/ 1832331 w 2088198"/>
              <a:gd name="connsiteY12" fmla="*/ 268318 h 584674"/>
              <a:gd name="connsiteX13" fmla="*/ 1451037 w 2088198"/>
              <a:gd name="connsiteY13" fmla="*/ 296562 h 584674"/>
              <a:gd name="connsiteX14" fmla="*/ 917931 w 2088198"/>
              <a:gd name="connsiteY14" fmla="*/ 257727 h 584674"/>
              <a:gd name="connsiteX15" fmla="*/ 751997 w 2088198"/>
              <a:gd name="connsiteY15" fmla="*/ 204769 h 584674"/>
              <a:gd name="connsiteX16" fmla="*/ 1129761 w 2088198"/>
              <a:gd name="connsiteY16" fmla="*/ 137690 h 584674"/>
              <a:gd name="connsiteX17" fmla="*/ 1737007 w 2088198"/>
              <a:gd name="connsiteY17" fmla="*/ 144751 h 584674"/>
              <a:gd name="connsiteX18" fmla="*/ 2082996 w 2088198"/>
              <a:gd name="connsiteY18" fmla="*/ 225952 h 584674"/>
              <a:gd name="connsiteX19" fmla="*/ 1885288 w 2088198"/>
              <a:gd name="connsiteY19" fmla="*/ 321276 h 584674"/>
              <a:gd name="connsiteX20" fmla="*/ 1482811 w 2088198"/>
              <a:gd name="connsiteY20" fmla="*/ 360111 h 584674"/>
              <a:gd name="connsiteX21" fmla="*/ 928522 w 2088198"/>
              <a:gd name="connsiteY21" fmla="*/ 335398 h 584674"/>
              <a:gd name="connsiteX22" fmla="*/ 737875 w 2088198"/>
              <a:gd name="connsiteY22" fmla="*/ 275379 h 584674"/>
              <a:gd name="connsiteX23" fmla="*/ 1023846 w 2088198"/>
              <a:gd name="connsiteY23" fmla="*/ 211830 h 584674"/>
              <a:gd name="connsiteX24" fmla="*/ 1719355 w 2088198"/>
              <a:gd name="connsiteY24" fmla="*/ 204769 h 584674"/>
              <a:gd name="connsiteX25" fmla="*/ 2080780 w 2088198"/>
              <a:gd name="connsiteY25" fmla="*/ 323955 h 584674"/>
              <a:gd name="connsiteX26" fmla="*/ 1945389 w 2088198"/>
              <a:gd name="connsiteY26" fmla="*/ 402449 h 584674"/>
              <a:gd name="connsiteX27" fmla="*/ 1371151 w 2088198"/>
              <a:gd name="connsiteY27" fmla="*/ 436587 h 584674"/>
              <a:gd name="connsiteX28" fmla="*/ 946175 w 2088198"/>
              <a:gd name="connsiteY28" fmla="*/ 402477 h 584674"/>
              <a:gd name="connsiteX29" fmla="*/ 747069 w 2088198"/>
              <a:gd name="connsiteY29" fmla="*/ 348351 h 584674"/>
              <a:gd name="connsiteX30" fmla="*/ 829098 w 2088198"/>
              <a:gd name="connsiteY30" fmla="*/ 312677 h 584674"/>
              <a:gd name="connsiteX31" fmla="*/ 1006690 w 2088198"/>
              <a:gd name="connsiteY31" fmla="*/ 297703 h 584674"/>
              <a:gd name="connsiteX32" fmla="*/ 1378946 w 2088198"/>
              <a:gd name="connsiteY32" fmla="*/ 300382 h 584674"/>
              <a:gd name="connsiteX33" fmla="*/ 1722719 w 2088198"/>
              <a:gd name="connsiteY33" fmla="*/ 324697 h 584674"/>
              <a:gd name="connsiteX34" fmla="*/ 1958031 w 2088198"/>
              <a:gd name="connsiteY34" fmla="*/ 363161 h 584674"/>
              <a:gd name="connsiteX35" fmla="*/ 2073637 w 2088198"/>
              <a:gd name="connsiteY35" fmla="*/ 418962 h 584674"/>
              <a:gd name="connsiteX36" fmla="*/ 1857044 w 2088198"/>
              <a:gd name="connsiteY36" fmla="*/ 494270 h 584674"/>
              <a:gd name="connsiteX37" fmla="*/ 1372217 w 2088198"/>
              <a:gd name="connsiteY37" fmla="*/ 517816 h 584674"/>
              <a:gd name="connsiteX38" fmla="*/ 903809 w 2088198"/>
              <a:gd name="connsiteY38" fmla="*/ 476618 h 584674"/>
              <a:gd name="connsiteX39" fmla="*/ 751997 w 2088198"/>
              <a:gd name="connsiteY39" fmla="*/ 427191 h 584674"/>
              <a:gd name="connsiteX40" fmla="*/ 981811 w 2088198"/>
              <a:gd name="connsiteY40" fmla="*/ 373835 h 584674"/>
              <a:gd name="connsiteX41" fmla="*/ 1624031 w 2088198"/>
              <a:gd name="connsiteY41" fmla="*/ 388355 h 584674"/>
              <a:gd name="connsiteX42" fmla="*/ 1961645 w 2088198"/>
              <a:gd name="connsiteY42" fmla="*/ 422067 h 584674"/>
              <a:gd name="connsiteX43" fmla="*/ 2082996 w 2088198"/>
              <a:gd name="connsiteY43" fmla="*/ 480148 h 584674"/>
              <a:gd name="connsiteX44" fmla="*/ 1982496 w 2088198"/>
              <a:gd name="connsiteY44" fmla="*/ 538202 h 584674"/>
              <a:gd name="connsiteX45" fmla="*/ 1592422 w 2088198"/>
              <a:gd name="connsiteY45" fmla="*/ 582415 h 584674"/>
              <a:gd name="connsiteX46" fmla="*/ 1188466 w 2088198"/>
              <a:gd name="connsiteY46" fmla="*/ 572573 h 584674"/>
              <a:gd name="connsiteX47" fmla="*/ 859963 w 2088198"/>
              <a:gd name="connsiteY47" fmla="*/ 524107 h 584674"/>
              <a:gd name="connsiteX48" fmla="*/ 476617 w 2088198"/>
              <a:gd name="connsiteY48" fmla="*/ 427191 h 584674"/>
              <a:gd name="connsiteX49" fmla="*/ 0 w 2088198"/>
              <a:gd name="connsiteY49" fmla="*/ 285971 h 584674"/>
              <a:gd name="connsiteX0" fmla="*/ 540167 w 2088198"/>
              <a:gd name="connsiteY0" fmla="*/ 0 h 584674"/>
              <a:gd name="connsiteX1" fmla="*/ 1468689 w 2088198"/>
              <a:gd name="connsiteY1" fmla="*/ 10592 h 584674"/>
              <a:gd name="connsiteX2" fmla="*/ 1920593 w 2088198"/>
              <a:gd name="connsiteY2" fmla="*/ 49427 h 584674"/>
              <a:gd name="connsiteX3" fmla="*/ 2086527 w 2088198"/>
              <a:gd name="connsiteY3" fmla="*/ 116507 h 584674"/>
              <a:gd name="connsiteX4" fmla="*/ 1835861 w 2088198"/>
              <a:gd name="connsiteY4" fmla="*/ 208300 h 584674"/>
              <a:gd name="connsiteX5" fmla="*/ 1405140 w 2088198"/>
              <a:gd name="connsiteY5" fmla="*/ 236544 h 584674"/>
              <a:gd name="connsiteX6" fmla="*/ 776711 w 2088198"/>
              <a:gd name="connsiteY6" fmla="*/ 158873 h 584674"/>
              <a:gd name="connsiteX7" fmla="*/ 896748 w 2088198"/>
              <a:gd name="connsiteY7" fmla="*/ 81202 h 584674"/>
              <a:gd name="connsiteX8" fmla="*/ 1391018 w 2088198"/>
              <a:gd name="connsiteY8" fmla="*/ 56488 h 584674"/>
              <a:gd name="connsiteX9" fmla="*/ 1754660 w 2088198"/>
              <a:gd name="connsiteY9" fmla="*/ 74141 h 584674"/>
              <a:gd name="connsiteX10" fmla="*/ 2044161 w 2088198"/>
              <a:gd name="connsiteY10" fmla="*/ 123568 h 584674"/>
              <a:gd name="connsiteX11" fmla="*/ 2037100 w 2088198"/>
              <a:gd name="connsiteY11" fmla="*/ 208300 h 584674"/>
              <a:gd name="connsiteX12" fmla="*/ 1832331 w 2088198"/>
              <a:gd name="connsiteY12" fmla="*/ 268318 h 584674"/>
              <a:gd name="connsiteX13" fmla="*/ 1451037 w 2088198"/>
              <a:gd name="connsiteY13" fmla="*/ 296562 h 584674"/>
              <a:gd name="connsiteX14" fmla="*/ 917931 w 2088198"/>
              <a:gd name="connsiteY14" fmla="*/ 257727 h 584674"/>
              <a:gd name="connsiteX15" fmla="*/ 751997 w 2088198"/>
              <a:gd name="connsiteY15" fmla="*/ 204769 h 584674"/>
              <a:gd name="connsiteX16" fmla="*/ 1129761 w 2088198"/>
              <a:gd name="connsiteY16" fmla="*/ 137690 h 584674"/>
              <a:gd name="connsiteX17" fmla="*/ 1737007 w 2088198"/>
              <a:gd name="connsiteY17" fmla="*/ 144751 h 584674"/>
              <a:gd name="connsiteX18" fmla="*/ 2082996 w 2088198"/>
              <a:gd name="connsiteY18" fmla="*/ 225952 h 584674"/>
              <a:gd name="connsiteX19" fmla="*/ 1885288 w 2088198"/>
              <a:gd name="connsiteY19" fmla="*/ 321276 h 584674"/>
              <a:gd name="connsiteX20" fmla="*/ 1482811 w 2088198"/>
              <a:gd name="connsiteY20" fmla="*/ 360111 h 584674"/>
              <a:gd name="connsiteX21" fmla="*/ 928522 w 2088198"/>
              <a:gd name="connsiteY21" fmla="*/ 335398 h 584674"/>
              <a:gd name="connsiteX22" fmla="*/ 737875 w 2088198"/>
              <a:gd name="connsiteY22" fmla="*/ 275379 h 584674"/>
              <a:gd name="connsiteX23" fmla="*/ 1023846 w 2088198"/>
              <a:gd name="connsiteY23" fmla="*/ 211830 h 584674"/>
              <a:gd name="connsiteX24" fmla="*/ 1719355 w 2088198"/>
              <a:gd name="connsiteY24" fmla="*/ 204769 h 584674"/>
              <a:gd name="connsiteX25" fmla="*/ 2080780 w 2088198"/>
              <a:gd name="connsiteY25" fmla="*/ 323955 h 584674"/>
              <a:gd name="connsiteX26" fmla="*/ 1945389 w 2088198"/>
              <a:gd name="connsiteY26" fmla="*/ 402449 h 584674"/>
              <a:gd name="connsiteX27" fmla="*/ 1371151 w 2088198"/>
              <a:gd name="connsiteY27" fmla="*/ 436587 h 584674"/>
              <a:gd name="connsiteX28" fmla="*/ 946175 w 2088198"/>
              <a:gd name="connsiteY28" fmla="*/ 402477 h 584674"/>
              <a:gd name="connsiteX29" fmla="*/ 747069 w 2088198"/>
              <a:gd name="connsiteY29" fmla="*/ 348351 h 584674"/>
              <a:gd name="connsiteX30" fmla="*/ 829098 w 2088198"/>
              <a:gd name="connsiteY30" fmla="*/ 312677 h 584674"/>
              <a:gd name="connsiteX31" fmla="*/ 1006690 w 2088198"/>
              <a:gd name="connsiteY31" fmla="*/ 297703 h 584674"/>
              <a:gd name="connsiteX32" fmla="*/ 1378946 w 2088198"/>
              <a:gd name="connsiteY32" fmla="*/ 300382 h 584674"/>
              <a:gd name="connsiteX33" fmla="*/ 1722719 w 2088198"/>
              <a:gd name="connsiteY33" fmla="*/ 324697 h 584674"/>
              <a:gd name="connsiteX34" fmla="*/ 1943744 w 2088198"/>
              <a:gd name="connsiteY34" fmla="*/ 361595 h 584674"/>
              <a:gd name="connsiteX35" fmla="*/ 2073637 w 2088198"/>
              <a:gd name="connsiteY35" fmla="*/ 418962 h 584674"/>
              <a:gd name="connsiteX36" fmla="*/ 1857044 w 2088198"/>
              <a:gd name="connsiteY36" fmla="*/ 494270 h 584674"/>
              <a:gd name="connsiteX37" fmla="*/ 1372217 w 2088198"/>
              <a:gd name="connsiteY37" fmla="*/ 517816 h 584674"/>
              <a:gd name="connsiteX38" fmla="*/ 903809 w 2088198"/>
              <a:gd name="connsiteY38" fmla="*/ 476618 h 584674"/>
              <a:gd name="connsiteX39" fmla="*/ 751997 w 2088198"/>
              <a:gd name="connsiteY39" fmla="*/ 427191 h 584674"/>
              <a:gd name="connsiteX40" fmla="*/ 981811 w 2088198"/>
              <a:gd name="connsiteY40" fmla="*/ 373835 h 584674"/>
              <a:gd name="connsiteX41" fmla="*/ 1624031 w 2088198"/>
              <a:gd name="connsiteY41" fmla="*/ 388355 h 584674"/>
              <a:gd name="connsiteX42" fmla="*/ 1961645 w 2088198"/>
              <a:gd name="connsiteY42" fmla="*/ 422067 h 584674"/>
              <a:gd name="connsiteX43" fmla="*/ 2082996 w 2088198"/>
              <a:gd name="connsiteY43" fmla="*/ 480148 h 584674"/>
              <a:gd name="connsiteX44" fmla="*/ 1982496 w 2088198"/>
              <a:gd name="connsiteY44" fmla="*/ 538202 h 584674"/>
              <a:gd name="connsiteX45" fmla="*/ 1592422 w 2088198"/>
              <a:gd name="connsiteY45" fmla="*/ 582415 h 584674"/>
              <a:gd name="connsiteX46" fmla="*/ 1188466 w 2088198"/>
              <a:gd name="connsiteY46" fmla="*/ 572573 h 584674"/>
              <a:gd name="connsiteX47" fmla="*/ 859963 w 2088198"/>
              <a:gd name="connsiteY47" fmla="*/ 524107 h 584674"/>
              <a:gd name="connsiteX48" fmla="*/ 476617 w 2088198"/>
              <a:gd name="connsiteY48" fmla="*/ 427191 h 584674"/>
              <a:gd name="connsiteX49" fmla="*/ 0 w 2088198"/>
              <a:gd name="connsiteY49" fmla="*/ 285971 h 584674"/>
              <a:gd name="connsiteX0" fmla="*/ 540167 w 2088198"/>
              <a:gd name="connsiteY0" fmla="*/ 0 h 584674"/>
              <a:gd name="connsiteX1" fmla="*/ 1468689 w 2088198"/>
              <a:gd name="connsiteY1" fmla="*/ 10592 h 584674"/>
              <a:gd name="connsiteX2" fmla="*/ 1920593 w 2088198"/>
              <a:gd name="connsiteY2" fmla="*/ 49427 h 584674"/>
              <a:gd name="connsiteX3" fmla="*/ 2086527 w 2088198"/>
              <a:gd name="connsiteY3" fmla="*/ 116507 h 584674"/>
              <a:gd name="connsiteX4" fmla="*/ 1835861 w 2088198"/>
              <a:gd name="connsiteY4" fmla="*/ 208300 h 584674"/>
              <a:gd name="connsiteX5" fmla="*/ 1405140 w 2088198"/>
              <a:gd name="connsiteY5" fmla="*/ 236544 h 584674"/>
              <a:gd name="connsiteX6" fmla="*/ 776711 w 2088198"/>
              <a:gd name="connsiteY6" fmla="*/ 158873 h 584674"/>
              <a:gd name="connsiteX7" fmla="*/ 896748 w 2088198"/>
              <a:gd name="connsiteY7" fmla="*/ 81202 h 584674"/>
              <a:gd name="connsiteX8" fmla="*/ 1391018 w 2088198"/>
              <a:gd name="connsiteY8" fmla="*/ 56488 h 584674"/>
              <a:gd name="connsiteX9" fmla="*/ 1754660 w 2088198"/>
              <a:gd name="connsiteY9" fmla="*/ 74141 h 584674"/>
              <a:gd name="connsiteX10" fmla="*/ 2044161 w 2088198"/>
              <a:gd name="connsiteY10" fmla="*/ 123568 h 584674"/>
              <a:gd name="connsiteX11" fmla="*/ 2037100 w 2088198"/>
              <a:gd name="connsiteY11" fmla="*/ 208300 h 584674"/>
              <a:gd name="connsiteX12" fmla="*/ 1832331 w 2088198"/>
              <a:gd name="connsiteY12" fmla="*/ 268318 h 584674"/>
              <a:gd name="connsiteX13" fmla="*/ 1451037 w 2088198"/>
              <a:gd name="connsiteY13" fmla="*/ 296562 h 584674"/>
              <a:gd name="connsiteX14" fmla="*/ 917931 w 2088198"/>
              <a:gd name="connsiteY14" fmla="*/ 257727 h 584674"/>
              <a:gd name="connsiteX15" fmla="*/ 751997 w 2088198"/>
              <a:gd name="connsiteY15" fmla="*/ 204769 h 584674"/>
              <a:gd name="connsiteX16" fmla="*/ 1129761 w 2088198"/>
              <a:gd name="connsiteY16" fmla="*/ 137690 h 584674"/>
              <a:gd name="connsiteX17" fmla="*/ 1737007 w 2088198"/>
              <a:gd name="connsiteY17" fmla="*/ 144751 h 584674"/>
              <a:gd name="connsiteX18" fmla="*/ 2082996 w 2088198"/>
              <a:gd name="connsiteY18" fmla="*/ 225952 h 584674"/>
              <a:gd name="connsiteX19" fmla="*/ 1885288 w 2088198"/>
              <a:gd name="connsiteY19" fmla="*/ 321276 h 584674"/>
              <a:gd name="connsiteX20" fmla="*/ 1482811 w 2088198"/>
              <a:gd name="connsiteY20" fmla="*/ 360111 h 584674"/>
              <a:gd name="connsiteX21" fmla="*/ 928522 w 2088198"/>
              <a:gd name="connsiteY21" fmla="*/ 335398 h 584674"/>
              <a:gd name="connsiteX22" fmla="*/ 737875 w 2088198"/>
              <a:gd name="connsiteY22" fmla="*/ 275379 h 584674"/>
              <a:gd name="connsiteX23" fmla="*/ 1023846 w 2088198"/>
              <a:gd name="connsiteY23" fmla="*/ 211830 h 584674"/>
              <a:gd name="connsiteX24" fmla="*/ 1719355 w 2088198"/>
              <a:gd name="connsiteY24" fmla="*/ 204769 h 584674"/>
              <a:gd name="connsiteX25" fmla="*/ 2080780 w 2088198"/>
              <a:gd name="connsiteY25" fmla="*/ 323955 h 584674"/>
              <a:gd name="connsiteX26" fmla="*/ 1945389 w 2088198"/>
              <a:gd name="connsiteY26" fmla="*/ 402449 h 584674"/>
              <a:gd name="connsiteX27" fmla="*/ 1371151 w 2088198"/>
              <a:gd name="connsiteY27" fmla="*/ 436587 h 584674"/>
              <a:gd name="connsiteX28" fmla="*/ 946175 w 2088198"/>
              <a:gd name="connsiteY28" fmla="*/ 402477 h 584674"/>
              <a:gd name="connsiteX29" fmla="*/ 747069 w 2088198"/>
              <a:gd name="connsiteY29" fmla="*/ 348351 h 584674"/>
              <a:gd name="connsiteX30" fmla="*/ 829098 w 2088198"/>
              <a:gd name="connsiteY30" fmla="*/ 312677 h 584674"/>
              <a:gd name="connsiteX31" fmla="*/ 1006690 w 2088198"/>
              <a:gd name="connsiteY31" fmla="*/ 297703 h 584674"/>
              <a:gd name="connsiteX32" fmla="*/ 1378946 w 2088198"/>
              <a:gd name="connsiteY32" fmla="*/ 300382 h 584674"/>
              <a:gd name="connsiteX33" fmla="*/ 1722719 w 2088198"/>
              <a:gd name="connsiteY33" fmla="*/ 324697 h 584674"/>
              <a:gd name="connsiteX34" fmla="*/ 1943744 w 2088198"/>
              <a:gd name="connsiteY34" fmla="*/ 361595 h 584674"/>
              <a:gd name="connsiteX35" fmla="*/ 2073637 w 2088198"/>
              <a:gd name="connsiteY35" fmla="*/ 422095 h 584674"/>
              <a:gd name="connsiteX36" fmla="*/ 1857044 w 2088198"/>
              <a:gd name="connsiteY36" fmla="*/ 494270 h 584674"/>
              <a:gd name="connsiteX37" fmla="*/ 1372217 w 2088198"/>
              <a:gd name="connsiteY37" fmla="*/ 517816 h 584674"/>
              <a:gd name="connsiteX38" fmla="*/ 903809 w 2088198"/>
              <a:gd name="connsiteY38" fmla="*/ 476618 h 584674"/>
              <a:gd name="connsiteX39" fmla="*/ 751997 w 2088198"/>
              <a:gd name="connsiteY39" fmla="*/ 427191 h 584674"/>
              <a:gd name="connsiteX40" fmla="*/ 981811 w 2088198"/>
              <a:gd name="connsiteY40" fmla="*/ 373835 h 584674"/>
              <a:gd name="connsiteX41" fmla="*/ 1624031 w 2088198"/>
              <a:gd name="connsiteY41" fmla="*/ 388355 h 584674"/>
              <a:gd name="connsiteX42" fmla="*/ 1961645 w 2088198"/>
              <a:gd name="connsiteY42" fmla="*/ 422067 h 584674"/>
              <a:gd name="connsiteX43" fmla="*/ 2082996 w 2088198"/>
              <a:gd name="connsiteY43" fmla="*/ 480148 h 584674"/>
              <a:gd name="connsiteX44" fmla="*/ 1982496 w 2088198"/>
              <a:gd name="connsiteY44" fmla="*/ 538202 h 584674"/>
              <a:gd name="connsiteX45" fmla="*/ 1592422 w 2088198"/>
              <a:gd name="connsiteY45" fmla="*/ 582415 h 584674"/>
              <a:gd name="connsiteX46" fmla="*/ 1188466 w 2088198"/>
              <a:gd name="connsiteY46" fmla="*/ 572573 h 584674"/>
              <a:gd name="connsiteX47" fmla="*/ 859963 w 2088198"/>
              <a:gd name="connsiteY47" fmla="*/ 524107 h 584674"/>
              <a:gd name="connsiteX48" fmla="*/ 476617 w 2088198"/>
              <a:gd name="connsiteY48" fmla="*/ 427191 h 584674"/>
              <a:gd name="connsiteX49" fmla="*/ 0 w 2088198"/>
              <a:gd name="connsiteY49" fmla="*/ 285971 h 584674"/>
              <a:gd name="connsiteX0" fmla="*/ 540167 w 2088198"/>
              <a:gd name="connsiteY0" fmla="*/ 0 h 584674"/>
              <a:gd name="connsiteX1" fmla="*/ 1468689 w 2088198"/>
              <a:gd name="connsiteY1" fmla="*/ 10592 h 584674"/>
              <a:gd name="connsiteX2" fmla="*/ 1920593 w 2088198"/>
              <a:gd name="connsiteY2" fmla="*/ 49427 h 584674"/>
              <a:gd name="connsiteX3" fmla="*/ 2086527 w 2088198"/>
              <a:gd name="connsiteY3" fmla="*/ 116507 h 584674"/>
              <a:gd name="connsiteX4" fmla="*/ 1835861 w 2088198"/>
              <a:gd name="connsiteY4" fmla="*/ 208300 h 584674"/>
              <a:gd name="connsiteX5" fmla="*/ 1405140 w 2088198"/>
              <a:gd name="connsiteY5" fmla="*/ 236544 h 584674"/>
              <a:gd name="connsiteX6" fmla="*/ 776711 w 2088198"/>
              <a:gd name="connsiteY6" fmla="*/ 158873 h 584674"/>
              <a:gd name="connsiteX7" fmla="*/ 896748 w 2088198"/>
              <a:gd name="connsiteY7" fmla="*/ 81202 h 584674"/>
              <a:gd name="connsiteX8" fmla="*/ 1391018 w 2088198"/>
              <a:gd name="connsiteY8" fmla="*/ 56488 h 584674"/>
              <a:gd name="connsiteX9" fmla="*/ 1754660 w 2088198"/>
              <a:gd name="connsiteY9" fmla="*/ 74141 h 584674"/>
              <a:gd name="connsiteX10" fmla="*/ 2044161 w 2088198"/>
              <a:gd name="connsiteY10" fmla="*/ 123568 h 584674"/>
              <a:gd name="connsiteX11" fmla="*/ 2037100 w 2088198"/>
              <a:gd name="connsiteY11" fmla="*/ 208300 h 584674"/>
              <a:gd name="connsiteX12" fmla="*/ 1832331 w 2088198"/>
              <a:gd name="connsiteY12" fmla="*/ 268318 h 584674"/>
              <a:gd name="connsiteX13" fmla="*/ 1451037 w 2088198"/>
              <a:gd name="connsiteY13" fmla="*/ 296562 h 584674"/>
              <a:gd name="connsiteX14" fmla="*/ 917931 w 2088198"/>
              <a:gd name="connsiteY14" fmla="*/ 257727 h 584674"/>
              <a:gd name="connsiteX15" fmla="*/ 751997 w 2088198"/>
              <a:gd name="connsiteY15" fmla="*/ 204769 h 584674"/>
              <a:gd name="connsiteX16" fmla="*/ 1129761 w 2088198"/>
              <a:gd name="connsiteY16" fmla="*/ 137690 h 584674"/>
              <a:gd name="connsiteX17" fmla="*/ 1737007 w 2088198"/>
              <a:gd name="connsiteY17" fmla="*/ 144751 h 584674"/>
              <a:gd name="connsiteX18" fmla="*/ 2082996 w 2088198"/>
              <a:gd name="connsiteY18" fmla="*/ 225952 h 584674"/>
              <a:gd name="connsiteX19" fmla="*/ 1885288 w 2088198"/>
              <a:gd name="connsiteY19" fmla="*/ 321276 h 584674"/>
              <a:gd name="connsiteX20" fmla="*/ 1482811 w 2088198"/>
              <a:gd name="connsiteY20" fmla="*/ 360111 h 584674"/>
              <a:gd name="connsiteX21" fmla="*/ 928522 w 2088198"/>
              <a:gd name="connsiteY21" fmla="*/ 335398 h 584674"/>
              <a:gd name="connsiteX22" fmla="*/ 737875 w 2088198"/>
              <a:gd name="connsiteY22" fmla="*/ 275379 h 584674"/>
              <a:gd name="connsiteX23" fmla="*/ 1023846 w 2088198"/>
              <a:gd name="connsiteY23" fmla="*/ 211830 h 584674"/>
              <a:gd name="connsiteX24" fmla="*/ 1719355 w 2088198"/>
              <a:gd name="connsiteY24" fmla="*/ 204769 h 584674"/>
              <a:gd name="connsiteX25" fmla="*/ 2080780 w 2088198"/>
              <a:gd name="connsiteY25" fmla="*/ 323955 h 584674"/>
              <a:gd name="connsiteX26" fmla="*/ 1945389 w 2088198"/>
              <a:gd name="connsiteY26" fmla="*/ 402449 h 584674"/>
              <a:gd name="connsiteX27" fmla="*/ 1371151 w 2088198"/>
              <a:gd name="connsiteY27" fmla="*/ 436587 h 584674"/>
              <a:gd name="connsiteX28" fmla="*/ 946175 w 2088198"/>
              <a:gd name="connsiteY28" fmla="*/ 402477 h 584674"/>
              <a:gd name="connsiteX29" fmla="*/ 747069 w 2088198"/>
              <a:gd name="connsiteY29" fmla="*/ 348351 h 584674"/>
              <a:gd name="connsiteX30" fmla="*/ 829098 w 2088198"/>
              <a:gd name="connsiteY30" fmla="*/ 312677 h 584674"/>
              <a:gd name="connsiteX31" fmla="*/ 1006690 w 2088198"/>
              <a:gd name="connsiteY31" fmla="*/ 297703 h 584674"/>
              <a:gd name="connsiteX32" fmla="*/ 1378946 w 2088198"/>
              <a:gd name="connsiteY32" fmla="*/ 300382 h 584674"/>
              <a:gd name="connsiteX33" fmla="*/ 1722719 w 2088198"/>
              <a:gd name="connsiteY33" fmla="*/ 324697 h 584674"/>
              <a:gd name="connsiteX34" fmla="*/ 1943744 w 2088198"/>
              <a:gd name="connsiteY34" fmla="*/ 361595 h 584674"/>
              <a:gd name="connsiteX35" fmla="*/ 2073637 w 2088198"/>
              <a:gd name="connsiteY35" fmla="*/ 422095 h 584674"/>
              <a:gd name="connsiteX36" fmla="*/ 1857044 w 2088198"/>
              <a:gd name="connsiteY36" fmla="*/ 494270 h 584674"/>
              <a:gd name="connsiteX37" fmla="*/ 1372217 w 2088198"/>
              <a:gd name="connsiteY37" fmla="*/ 517816 h 584674"/>
              <a:gd name="connsiteX38" fmla="*/ 903809 w 2088198"/>
              <a:gd name="connsiteY38" fmla="*/ 476618 h 584674"/>
              <a:gd name="connsiteX39" fmla="*/ 751997 w 2088198"/>
              <a:gd name="connsiteY39" fmla="*/ 427191 h 584674"/>
              <a:gd name="connsiteX40" fmla="*/ 981811 w 2088198"/>
              <a:gd name="connsiteY40" fmla="*/ 373835 h 584674"/>
              <a:gd name="connsiteX41" fmla="*/ 1624031 w 2088198"/>
              <a:gd name="connsiteY41" fmla="*/ 388355 h 584674"/>
              <a:gd name="connsiteX42" fmla="*/ 1961645 w 2088198"/>
              <a:gd name="connsiteY42" fmla="*/ 422067 h 584674"/>
              <a:gd name="connsiteX43" fmla="*/ 2082996 w 2088198"/>
              <a:gd name="connsiteY43" fmla="*/ 480148 h 584674"/>
              <a:gd name="connsiteX44" fmla="*/ 1982496 w 2088198"/>
              <a:gd name="connsiteY44" fmla="*/ 538202 h 584674"/>
              <a:gd name="connsiteX45" fmla="*/ 1592422 w 2088198"/>
              <a:gd name="connsiteY45" fmla="*/ 582415 h 584674"/>
              <a:gd name="connsiteX46" fmla="*/ 1188466 w 2088198"/>
              <a:gd name="connsiteY46" fmla="*/ 572573 h 584674"/>
              <a:gd name="connsiteX47" fmla="*/ 859963 w 2088198"/>
              <a:gd name="connsiteY47" fmla="*/ 524107 h 584674"/>
              <a:gd name="connsiteX48" fmla="*/ 476617 w 2088198"/>
              <a:gd name="connsiteY48" fmla="*/ 427191 h 584674"/>
              <a:gd name="connsiteX49" fmla="*/ 0 w 2088198"/>
              <a:gd name="connsiteY49" fmla="*/ 285971 h 584674"/>
              <a:gd name="connsiteX0" fmla="*/ 540167 w 2088198"/>
              <a:gd name="connsiteY0" fmla="*/ 0 h 584674"/>
              <a:gd name="connsiteX1" fmla="*/ 1468689 w 2088198"/>
              <a:gd name="connsiteY1" fmla="*/ 10592 h 584674"/>
              <a:gd name="connsiteX2" fmla="*/ 1920593 w 2088198"/>
              <a:gd name="connsiteY2" fmla="*/ 49427 h 584674"/>
              <a:gd name="connsiteX3" fmla="*/ 2086527 w 2088198"/>
              <a:gd name="connsiteY3" fmla="*/ 116507 h 584674"/>
              <a:gd name="connsiteX4" fmla="*/ 1835861 w 2088198"/>
              <a:gd name="connsiteY4" fmla="*/ 208300 h 584674"/>
              <a:gd name="connsiteX5" fmla="*/ 1405140 w 2088198"/>
              <a:gd name="connsiteY5" fmla="*/ 236544 h 584674"/>
              <a:gd name="connsiteX6" fmla="*/ 776711 w 2088198"/>
              <a:gd name="connsiteY6" fmla="*/ 158873 h 584674"/>
              <a:gd name="connsiteX7" fmla="*/ 896748 w 2088198"/>
              <a:gd name="connsiteY7" fmla="*/ 81202 h 584674"/>
              <a:gd name="connsiteX8" fmla="*/ 1391018 w 2088198"/>
              <a:gd name="connsiteY8" fmla="*/ 56488 h 584674"/>
              <a:gd name="connsiteX9" fmla="*/ 1754660 w 2088198"/>
              <a:gd name="connsiteY9" fmla="*/ 74141 h 584674"/>
              <a:gd name="connsiteX10" fmla="*/ 2044161 w 2088198"/>
              <a:gd name="connsiteY10" fmla="*/ 123568 h 584674"/>
              <a:gd name="connsiteX11" fmla="*/ 2037100 w 2088198"/>
              <a:gd name="connsiteY11" fmla="*/ 208300 h 584674"/>
              <a:gd name="connsiteX12" fmla="*/ 1832331 w 2088198"/>
              <a:gd name="connsiteY12" fmla="*/ 268318 h 584674"/>
              <a:gd name="connsiteX13" fmla="*/ 1451037 w 2088198"/>
              <a:gd name="connsiteY13" fmla="*/ 296562 h 584674"/>
              <a:gd name="connsiteX14" fmla="*/ 917931 w 2088198"/>
              <a:gd name="connsiteY14" fmla="*/ 257727 h 584674"/>
              <a:gd name="connsiteX15" fmla="*/ 751997 w 2088198"/>
              <a:gd name="connsiteY15" fmla="*/ 204769 h 584674"/>
              <a:gd name="connsiteX16" fmla="*/ 1129761 w 2088198"/>
              <a:gd name="connsiteY16" fmla="*/ 137690 h 584674"/>
              <a:gd name="connsiteX17" fmla="*/ 1737007 w 2088198"/>
              <a:gd name="connsiteY17" fmla="*/ 144751 h 584674"/>
              <a:gd name="connsiteX18" fmla="*/ 2082996 w 2088198"/>
              <a:gd name="connsiteY18" fmla="*/ 225952 h 584674"/>
              <a:gd name="connsiteX19" fmla="*/ 1885288 w 2088198"/>
              <a:gd name="connsiteY19" fmla="*/ 321276 h 584674"/>
              <a:gd name="connsiteX20" fmla="*/ 1482811 w 2088198"/>
              <a:gd name="connsiteY20" fmla="*/ 360111 h 584674"/>
              <a:gd name="connsiteX21" fmla="*/ 928522 w 2088198"/>
              <a:gd name="connsiteY21" fmla="*/ 335398 h 584674"/>
              <a:gd name="connsiteX22" fmla="*/ 737875 w 2088198"/>
              <a:gd name="connsiteY22" fmla="*/ 275379 h 584674"/>
              <a:gd name="connsiteX23" fmla="*/ 1023846 w 2088198"/>
              <a:gd name="connsiteY23" fmla="*/ 211830 h 584674"/>
              <a:gd name="connsiteX24" fmla="*/ 1719355 w 2088198"/>
              <a:gd name="connsiteY24" fmla="*/ 204769 h 584674"/>
              <a:gd name="connsiteX25" fmla="*/ 2080780 w 2088198"/>
              <a:gd name="connsiteY25" fmla="*/ 323955 h 584674"/>
              <a:gd name="connsiteX26" fmla="*/ 1945389 w 2088198"/>
              <a:gd name="connsiteY26" fmla="*/ 402449 h 584674"/>
              <a:gd name="connsiteX27" fmla="*/ 1371151 w 2088198"/>
              <a:gd name="connsiteY27" fmla="*/ 436587 h 584674"/>
              <a:gd name="connsiteX28" fmla="*/ 946175 w 2088198"/>
              <a:gd name="connsiteY28" fmla="*/ 402477 h 584674"/>
              <a:gd name="connsiteX29" fmla="*/ 747069 w 2088198"/>
              <a:gd name="connsiteY29" fmla="*/ 348351 h 584674"/>
              <a:gd name="connsiteX30" fmla="*/ 829098 w 2088198"/>
              <a:gd name="connsiteY30" fmla="*/ 312677 h 584674"/>
              <a:gd name="connsiteX31" fmla="*/ 1006690 w 2088198"/>
              <a:gd name="connsiteY31" fmla="*/ 297703 h 584674"/>
              <a:gd name="connsiteX32" fmla="*/ 1378946 w 2088198"/>
              <a:gd name="connsiteY32" fmla="*/ 300382 h 584674"/>
              <a:gd name="connsiteX33" fmla="*/ 1722719 w 2088198"/>
              <a:gd name="connsiteY33" fmla="*/ 324697 h 584674"/>
              <a:gd name="connsiteX34" fmla="*/ 1943744 w 2088198"/>
              <a:gd name="connsiteY34" fmla="*/ 361595 h 584674"/>
              <a:gd name="connsiteX35" fmla="*/ 2073637 w 2088198"/>
              <a:gd name="connsiteY35" fmla="*/ 415830 h 584674"/>
              <a:gd name="connsiteX36" fmla="*/ 1857044 w 2088198"/>
              <a:gd name="connsiteY36" fmla="*/ 494270 h 584674"/>
              <a:gd name="connsiteX37" fmla="*/ 1372217 w 2088198"/>
              <a:gd name="connsiteY37" fmla="*/ 517816 h 584674"/>
              <a:gd name="connsiteX38" fmla="*/ 903809 w 2088198"/>
              <a:gd name="connsiteY38" fmla="*/ 476618 h 584674"/>
              <a:gd name="connsiteX39" fmla="*/ 751997 w 2088198"/>
              <a:gd name="connsiteY39" fmla="*/ 427191 h 584674"/>
              <a:gd name="connsiteX40" fmla="*/ 981811 w 2088198"/>
              <a:gd name="connsiteY40" fmla="*/ 373835 h 584674"/>
              <a:gd name="connsiteX41" fmla="*/ 1624031 w 2088198"/>
              <a:gd name="connsiteY41" fmla="*/ 388355 h 584674"/>
              <a:gd name="connsiteX42" fmla="*/ 1961645 w 2088198"/>
              <a:gd name="connsiteY42" fmla="*/ 422067 h 584674"/>
              <a:gd name="connsiteX43" fmla="*/ 2082996 w 2088198"/>
              <a:gd name="connsiteY43" fmla="*/ 480148 h 584674"/>
              <a:gd name="connsiteX44" fmla="*/ 1982496 w 2088198"/>
              <a:gd name="connsiteY44" fmla="*/ 538202 h 584674"/>
              <a:gd name="connsiteX45" fmla="*/ 1592422 w 2088198"/>
              <a:gd name="connsiteY45" fmla="*/ 582415 h 584674"/>
              <a:gd name="connsiteX46" fmla="*/ 1188466 w 2088198"/>
              <a:gd name="connsiteY46" fmla="*/ 572573 h 584674"/>
              <a:gd name="connsiteX47" fmla="*/ 859963 w 2088198"/>
              <a:gd name="connsiteY47" fmla="*/ 524107 h 584674"/>
              <a:gd name="connsiteX48" fmla="*/ 476617 w 2088198"/>
              <a:gd name="connsiteY48" fmla="*/ 427191 h 584674"/>
              <a:gd name="connsiteX49" fmla="*/ 0 w 2088198"/>
              <a:gd name="connsiteY49" fmla="*/ 285971 h 584674"/>
              <a:gd name="connsiteX0" fmla="*/ 540167 w 2094757"/>
              <a:gd name="connsiteY0" fmla="*/ 0 h 584674"/>
              <a:gd name="connsiteX1" fmla="*/ 1468689 w 2094757"/>
              <a:gd name="connsiteY1" fmla="*/ 10592 h 584674"/>
              <a:gd name="connsiteX2" fmla="*/ 1920593 w 2094757"/>
              <a:gd name="connsiteY2" fmla="*/ 49427 h 584674"/>
              <a:gd name="connsiteX3" fmla="*/ 2086527 w 2094757"/>
              <a:gd name="connsiteY3" fmla="*/ 116507 h 584674"/>
              <a:gd name="connsiteX4" fmla="*/ 1835861 w 2094757"/>
              <a:gd name="connsiteY4" fmla="*/ 208300 h 584674"/>
              <a:gd name="connsiteX5" fmla="*/ 1405140 w 2094757"/>
              <a:gd name="connsiteY5" fmla="*/ 236544 h 584674"/>
              <a:gd name="connsiteX6" fmla="*/ 776711 w 2094757"/>
              <a:gd name="connsiteY6" fmla="*/ 158873 h 584674"/>
              <a:gd name="connsiteX7" fmla="*/ 896748 w 2094757"/>
              <a:gd name="connsiteY7" fmla="*/ 81202 h 584674"/>
              <a:gd name="connsiteX8" fmla="*/ 1391018 w 2094757"/>
              <a:gd name="connsiteY8" fmla="*/ 56488 h 584674"/>
              <a:gd name="connsiteX9" fmla="*/ 1754660 w 2094757"/>
              <a:gd name="connsiteY9" fmla="*/ 74141 h 584674"/>
              <a:gd name="connsiteX10" fmla="*/ 2044161 w 2094757"/>
              <a:gd name="connsiteY10" fmla="*/ 123568 h 584674"/>
              <a:gd name="connsiteX11" fmla="*/ 2037100 w 2094757"/>
              <a:gd name="connsiteY11" fmla="*/ 208300 h 584674"/>
              <a:gd name="connsiteX12" fmla="*/ 1832331 w 2094757"/>
              <a:gd name="connsiteY12" fmla="*/ 268318 h 584674"/>
              <a:gd name="connsiteX13" fmla="*/ 1451037 w 2094757"/>
              <a:gd name="connsiteY13" fmla="*/ 296562 h 584674"/>
              <a:gd name="connsiteX14" fmla="*/ 917931 w 2094757"/>
              <a:gd name="connsiteY14" fmla="*/ 257727 h 584674"/>
              <a:gd name="connsiteX15" fmla="*/ 751997 w 2094757"/>
              <a:gd name="connsiteY15" fmla="*/ 204769 h 584674"/>
              <a:gd name="connsiteX16" fmla="*/ 1129761 w 2094757"/>
              <a:gd name="connsiteY16" fmla="*/ 137690 h 584674"/>
              <a:gd name="connsiteX17" fmla="*/ 1737007 w 2094757"/>
              <a:gd name="connsiteY17" fmla="*/ 144751 h 584674"/>
              <a:gd name="connsiteX18" fmla="*/ 2082996 w 2094757"/>
              <a:gd name="connsiteY18" fmla="*/ 225952 h 584674"/>
              <a:gd name="connsiteX19" fmla="*/ 1885288 w 2094757"/>
              <a:gd name="connsiteY19" fmla="*/ 321276 h 584674"/>
              <a:gd name="connsiteX20" fmla="*/ 1482811 w 2094757"/>
              <a:gd name="connsiteY20" fmla="*/ 360111 h 584674"/>
              <a:gd name="connsiteX21" fmla="*/ 928522 w 2094757"/>
              <a:gd name="connsiteY21" fmla="*/ 335398 h 584674"/>
              <a:gd name="connsiteX22" fmla="*/ 737875 w 2094757"/>
              <a:gd name="connsiteY22" fmla="*/ 275379 h 584674"/>
              <a:gd name="connsiteX23" fmla="*/ 1023846 w 2094757"/>
              <a:gd name="connsiteY23" fmla="*/ 211830 h 584674"/>
              <a:gd name="connsiteX24" fmla="*/ 1686018 w 2094757"/>
              <a:gd name="connsiteY24" fmla="*/ 247053 h 584674"/>
              <a:gd name="connsiteX25" fmla="*/ 2080780 w 2094757"/>
              <a:gd name="connsiteY25" fmla="*/ 323955 h 584674"/>
              <a:gd name="connsiteX26" fmla="*/ 1945389 w 2094757"/>
              <a:gd name="connsiteY26" fmla="*/ 402449 h 584674"/>
              <a:gd name="connsiteX27" fmla="*/ 1371151 w 2094757"/>
              <a:gd name="connsiteY27" fmla="*/ 436587 h 584674"/>
              <a:gd name="connsiteX28" fmla="*/ 946175 w 2094757"/>
              <a:gd name="connsiteY28" fmla="*/ 402477 h 584674"/>
              <a:gd name="connsiteX29" fmla="*/ 747069 w 2094757"/>
              <a:gd name="connsiteY29" fmla="*/ 348351 h 584674"/>
              <a:gd name="connsiteX30" fmla="*/ 829098 w 2094757"/>
              <a:gd name="connsiteY30" fmla="*/ 312677 h 584674"/>
              <a:gd name="connsiteX31" fmla="*/ 1006690 w 2094757"/>
              <a:gd name="connsiteY31" fmla="*/ 297703 h 584674"/>
              <a:gd name="connsiteX32" fmla="*/ 1378946 w 2094757"/>
              <a:gd name="connsiteY32" fmla="*/ 300382 h 584674"/>
              <a:gd name="connsiteX33" fmla="*/ 1722719 w 2094757"/>
              <a:gd name="connsiteY33" fmla="*/ 324697 h 584674"/>
              <a:gd name="connsiteX34" fmla="*/ 1943744 w 2094757"/>
              <a:gd name="connsiteY34" fmla="*/ 361595 h 584674"/>
              <a:gd name="connsiteX35" fmla="*/ 2073637 w 2094757"/>
              <a:gd name="connsiteY35" fmla="*/ 415830 h 584674"/>
              <a:gd name="connsiteX36" fmla="*/ 1857044 w 2094757"/>
              <a:gd name="connsiteY36" fmla="*/ 494270 h 584674"/>
              <a:gd name="connsiteX37" fmla="*/ 1372217 w 2094757"/>
              <a:gd name="connsiteY37" fmla="*/ 517816 h 584674"/>
              <a:gd name="connsiteX38" fmla="*/ 903809 w 2094757"/>
              <a:gd name="connsiteY38" fmla="*/ 476618 h 584674"/>
              <a:gd name="connsiteX39" fmla="*/ 751997 w 2094757"/>
              <a:gd name="connsiteY39" fmla="*/ 427191 h 584674"/>
              <a:gd name="connsiteX40" fmla="*/ 981811 w 2094757"/>
              <a:gd name="connsiteY40" fmla="*/ 373835 h 584674"/>
              <a:gd name="connsiteX41" fmla="*/ 1624031 w 2094757"/>
              <a:gd name="connsiteY41" fmla="*/ 388355 h 584674"/>
              <a:gd name="connsiteX42" fmla="*/ 1961645 w 2094757"/>
              <a:gd name="connsiteY42" fmla="*/ 422067 h 584674"/>
              <a:gd name="connsiteX43" fmla="*/ 2082996 w 2094757"/>
              <a:gd name="connsiteY43" fmla="*/ 480148 h 584674"/>
              <a:gd name="connsiteX44" fmla="*/ 1982496 w 2094757"/>
              <a:gd name="connsiteY44" fmla="*/ 538202 h 584674"/>
              <a:gd name="connsiteX45" fmla="*/ 1592422 w 2094757"/>
              <a:gd name="connsiteY45" fmla="*/ 582415 h 584674"/>
              <a:gd name="connsiteX46" fmla="*/ 1188466 w 2094757"/>
              <a:gd name="connsiteY46" fmla="*/ 572573 h 584674"/>
              <a:gd name="connsiteX47" fmla="*/ 859963 w 2094757"/>
              <a:gd name="connsiteY47" fmla="*/ 524107 h 584674"/>
              <a:gd name="connsiteX48" fmla="*/ 476617 w 2094757"/>
              <a:gd name="connsiteY48" fmla="*/ 427191 h 584674"/>
              <a:gd name="connsiteX49" fmla="*/ 0 w 2094757"/>
              <a:gd name="connsiteY49" fmla="*/ 285971 h 584674"/>
              <a:gd name="connsiteX0" fmla="*/ 540167 w 2094757"/>
              <a:gd name="connsiteY0" fmla="*/ 0 h 584674"/>
              <a:gd name="connsiteX1" fmla="*/ 1468689 w 2094757"/>
              <a:gd name="connsiteY1" fmla="*/ 10592 h 584674"/>
              <a:gd name="connsiteX2" fmla="*/ 1920593 w 2094757"/>
              <a:gd name="connsiteY2" fmla="*/ 49427 h 584674"/>
              <a:gd name="connsiteX3" fmla="*/ 2086527 w 2094757"/>
              <a:gd name="connsiteY3" fmla="*/ 116507 h 584674"/>
              <a:gd name="connsiteX4" fmla="*/ 1835861 w 2094757"/>
              <a:gd name="connsiteY4" fmla="*/ 208300 h 584674"/>
              <a:gd name="connsiteX5" fmla="*/ 1405140 w 2094757"/>
              <a:gd name="connsiteY5" fmla="*/ 236544 h 584674"/>
              <a:gd name="connsiteX6" fmla="*/ 776711 w 2094757"/>
              <a:gd name="connsiteY6" fmla="*/ 158873 h 584674"/>
              <a:gd name="connsiteX7" fmla="*/ 896748 w 2094757"/>
              <a:gd name="connsiteY7" fmla="*/ 81202 h 584674"/>
              <a:gd name="connsiteX8" fmla="*/ 1391018 w 2094757"/>
              <a:gd name="connsiteY8" fmla="*/ 56488 h 584674"/>
              <a:gd name="connsiteX9" fmla="*/ 1754660 w 2094757"/>
              <a:gd name="connsiteY9" fmla="*/ 74141 h 584674"/>
              <a:gd name="connsiteX10" fmla="*/ 2044161 w 2094757"/>
              <a:gd name="connsiteY10" fmla="*/ 123568 h 584674"/>
              <a:gd name="connsiteX11" fmla="*/ 2037100 w 2094757"/>
              <a:gd name="connsiteY11" fmla="*/ 208300 h 584674"/>
              <a:gd name="connsiteX12" fmla="*/ 1832331 w 2094757"/>
              <a:gd name="connsiteY12" fmla="*/ 268318 h 584674"/>
              <a:gd name="connsiteX13" fmla="*/ 1451037 w 2094757"/>
              <a:gd name="connsiteY13" fmla="*/ 296562 h 584674"/>
              <a:gd name="connsiteX14" fmla="*/ 917931 w 2094757"/>
              <a:gd name="connsiteY14" fmla="*/ 257727 h 584674"/>
              <a:gd name="connsiteX15" fmla="*/ 751997 w 2094757"/>
              <a:gd name="connsiteY15" fmla="*/ 204769 h 584674"/>
              <a:gd name="connsiteX16" fmla="*/ 1129761 w 2094757"/>
              <a:gd name="connsiteY16" fmla="*/ 137690 h 584674"/>
              <a:gd name="connsiteX17" fmla="*/ 1737007 w 2094757"/>
              <a:gd name="connsiteY17" fmla="*/ 144751 h 584674"/>
              <a:gd name="connsiteX18" fmla="*/ 2085377 w 2094757"/>
              <a:gd name="connsiteY18" fmla="*/ 240047 h 584674"/>
              <a:gd name="connsiteX19" fmla="*/ 1885288 w 2094757"/>
              <a:gd name="connsiteY19" fmla="*/ 321276 h 584674"/>
              <a:gd name="connsiteX20" fmla="*/ 1482811 w 2094757"/>
              <a:gd name="connsiteY20" fmla="*/ 360111 h 584674"/>
              <a:gd name="connsiteX21" fmla="*/ 928522 w 2094757"/>
              <a:gd name="connsiteY21" fmla="*/ 335398 h 584674"/>
              <a:gd name="connsiteX22" fmla="*/ 737875 w 2094757"/>
              <a:gd name="connsiteY22" fmla="*/ 275379 h 584674"/>
              <a:gd name="connsiteX23" fmla="*/ 1023846 w 2094757"/>
              <a:gd name="connsiteY23" fmla="*/ 211830 h 584674"/>
              <a:gd name="connsiteX24" fmla="*/ 1686018 w 2094757"/>
              <a:gd name="connsiteY24" fmla="*/ 247053 h 584674"/>
              <a:gd name="connsiteX25" fmla="*/ 2080780 w 2094757"/>
              <a:gd name="connsiteY25" fmla="*/ 323955 h 584674"/>
              <a:gd name="connsiteX26" fmla="*/ 1945389 w 2094757"/>
              <a:gd name="connsiteY26" fmla="*/ 402449 h 584674"/>
              <a:gd name="connsiteX27" fmla="*/ 1371151 w 2094757"/>
              <a:gd name="connsiteY27" fmla="*/ 436587 h 584674"/>
              <a:gd name="connsiteX28" fmla="*/ 946175 w 2094757"/>
              <a:gd name="connsiteY28" fmla="*/ 402477 h 584674"/>
              <a:gd name="connsiteX29" fmla="*/ 747069 w 2094757"/>
              <a:gd name="connsiteY29" fmla="*/ 348351 h 584674"/>
              <a:gd name="connsiteX30" fmla="*/ 829098 w 2094757"/>
              <a:gd name="connsiteY30" fmla="*/ 312677 h 584674"/>
              <a:gd name="connsiteX31" fmla="*/ 1006690 w 2094757"/>
              <a:gd name="connsiteY31" fmla="*/ 297703 h 584674"/>
              <a:gd name="connsiteX32" fmla="*/ 1378946 w 2094757"/>
              <a:gd name="connsiteY32" fmla="*/ 300382 h 584674"/>
              <a:gd name="connsiteX33" fmla="*/ 1722719 w 2094757"/>
              <a:gd name="connsiteY33" fmla="*/ 324697 h 584674"/>
              <a:gd name="connsiteX34" fmla="*/ 1943744 w 2094757"/>
              <a:gd name="connsiteY34" fmla="*/ 361595 h 584674"/>
              <a:gd name="connsiteX35" fmla="*/ 2073637 w 2094757"/>
              <a:gd name="connsiteY35" fmla="*/ 415830 h 584674"/>
              <a:gd name="connsiteX36" fmla="*/ 1857044 w 2094757"/>
              <a:gd name="connsiteY36" fmla="*/ 494270 h 584674"/>
              <a:gd name="connsiteX37" fmla="*/ 1372217 w 2094757"/>
              <a:gd name="connsiteY37" fmla="*/ 517816 h 584674"/>
              <a:gd name="connsiteX38" fmla="*/ 903809 w 2094757"/>
              <a:gd name="connsiteY38" fmla="*/ 476618 h 584674"/>
              <a:gd name="connsiteX39" fmla="*/ 751997 w 2094757"/>
              <a:gd name="connsiteY39" fmla="*/ 427191 h 584674"/>
              <a:gd name="connsiteX40" fmla="*/ 981811 w 2094757"/>
              <a:gd name="connsiteY40" fmla="*/ 373835 h 584674"/>
              <a:gd name="connsiteX41" fmla="*/ 1624031 w 2094757"/>
              <a:gd name="connsiteY41" fmla="*/ 388355 h 584674"/>
              <a:gd name="connsiteX42" fmla="*/ 1961645 w 2094757"/>
              <a:gd name="connsiteY42" fmla="*/ 422067 h 584674"/>
              <a:gd name="connsiteX43" fmla="*/ 2082996 w 2094757"/>
              <a:gd name="connsiteY43" fmla="*/ 480148 h 584674"/>
              <a:gd name="connsiteX44" fmla="*/ 1982496 w 2094757"/>
              <a:gd name="connsiteY44" fmla="*/ 538202 h 584674"/>
              <a:gd name="connsiteX45" fmla="*/ 1592422 w 2094757"/>
              <a:gd name="connsiteY45" fmla="*/ 582415 h 584674"/>
              <a:gd name="connsiteX46" fmla="*/ 1188466 w 2094757"/>
              <a:gd name="connsiteY46" fmla="*/ 572573 h 584674"/>
              <a:gd name="connsiteX47" fmla="*/ 859963 w 2094757"/>
              <a:gd name="connsiteY47" fmla="*/ 524107 h 584674"/>
              <a:gd name="connsiteX48" fmla="*/ 476617 w 2094757"/>
              <a:gd name="connsiteY48" fmla="*/ 427191 h 584674"/>
              <a:gd name="connsiteX49" fmla="*/ 0 w 2094757"/>
              <a:gd name="connsiteY49" fmla="*/ 285971 h 584674"/>
              <a:gd name="connsiteX0" fmla="*/ 540167 w 2094757"/>
              <a:gd name="connsiteY0" fmla="*/ 0 h 584674"/>
              <a:gd name="connsiteX1" fmla="*/ 1468689 w 2094757"/>
              <a:gd name="connsiteY1" fmla="*/ 10592 h 584674"/>
              <a:gd name="connsiteX2" fmla="*/ 1920593 w 2094757"/>
              <a:gd name="connsiteY2" fmla="*/ 49427 h 584674"/>
              <a:gd name="connsiteX3" fmla="*/ 2086527 w 2094757"/>
              <a:gd name="connsiteY3" fmla="*/ 116507 h 584674"/>
              <a:gd name="connsiteX4" fmla="*/ 1835861 w 2094757"/>
              <a:gd name="connsiteY4" fmla="*/ 208300 h 584674"/>
              <a:gd name="connsiteX5" fmla="*/ 1405140 w 2094757"/>
              <a:gd name="connsiteY5" fmla="*/ 236544 h 584674"/>
              <a:gd name="connsiteX6" fmla="*/ 776711 w 2094757"/>
              <a:gd name="connsiteY6" fmla="*/ 158873 h 584674"/>
              <a:gd name="connsiteX7" fmla="*/ 896748 w 2094757"/>
              <a:gd name="connsiteY7" fmla="*/ 81202 h 584674"/>
              <a:gd name="connsiteX8" fmla="*/ 1391018 w 2094757"/>
              <a:gd name="connsiteY8" fmla="*/ 56488 h 584674"/>
              <a:gd name="connsiteX9" fmla="*/ 1754660 w 2094757"/>
              <a:gd name="connsiteY9" fmla="*/ 74141 h 584674"/>
              <a:gd name="connsiteX10" fmla="*/ 2044161 w 2094757"/>
              <a:gd name="connsiteY10" fmla="*/ 123568 h 584674"/>
              <a:gd name="connsiteX11" fmla="*/ 2037100 w 2094757"/>
              <a:gd name="connsiteY11" fmla="*/ 208300 h 584674"/>
              <a:gd name="connsiteX12" fmla="*/ 1832331 w 2094757"/>
              <a:gd name="connsiteY12" fmla="*/ 268318 h 584674"/>
              <a:gd name="connsiteX13" fmla="*/ 1451037 w 2094757"/>
              <a:gd name="connsiteY13" fmla="*/ 296562 h 584674"/>
              <a:gd name="connsiteX14" fmla="*/ 917931 w 2094757"/>
              <a:gd name="connsiteY14" fmla="*/ 257727 h 584674"/>
              <a:gd name="connsiteX15" fmla="*/ 751997 w 2094757"/>
              <a:gd name="connsiteY15" fmla="*/ 204769 h 584674"/>
              <a:gd name="connsiteX16" fmla="*/ 1129761 w 2094757"/>
              <a:gd name="connsiteY16" fmla="*/ 137690 h 584674"/>
              <a:gd name="connsiteX17" fmla="*/ 1737007 w 2094757"/>
              <a:gd name="connsiteY17" fmla="*/ 144751 h 584674"/>
              <a:gd name="connsiteX18" fmla="*/ 2085377 w 2094757"/>
              <a:gd name="connsiteY18" fmla="*/ 240047 h 584674"/>
              <a:gd name="connsiteX19" fmla="*/ 1892432 w 2094757"/>
              <a:gd name="connsiteY19" fmla="*/ 330672 h 584674"/>
              <a:gd name="connsiteX20" fmla="*/ 1482811 w 2094757"/>
              <a:gd name="connsiteY20" fmla="*/ 360111 h 584674"/>
              <a:gd name="connsiteX21" fmla="*/ 928522 w 2094757"/>
              <a:gd name="connsiteY21" fmla="*/ 335398 h 584674"/>
              <a:gd name="connsiteX22" fmla="*/ 737875 w 2094757"/>
              <a:gd name="connsiteY22" fmla="*/ 275379 h 584674"/>
              <a:gd name="connsiteX23" fmla="*/ 1023846 w 2094757"/>
              <a:gd name="connsiteY23" fmla="*/ 211830 h 584674"/>
              <a:gd name="connsiteX24" fmla="*/ 1686018 w 2094757"/>
              <a:gd name="connsiteY24" fmla="*/ 247053 h 584674"/>
              <a:gd name="connsiteX25" fmla="*/ 2080780 w 2094757"/>
              <a:gd name="connsiteY25" fmla="*/ 323955 h 584674"/>
              <a:gd name="connsiteX26" fmla="*/ 1945389 w 2094757"/>
              <a:gd name="connsiteY26" fmla="*/ 402449 h 584674"/>
              <a:gd name="connsiteX27" fmla="*/ 1371151 w 2094757"/>
              <a:gd name="connsiteY27" fmla="*/ 436587 h 584674"/>
              <a:gd name="connsiteX28" fmla="*/ 946175 w 2094757"/>
              <a:gd name="connsiteY28" fmla="*/ 402477 h 584674"/>
              <a:gd name="connsiteX29" fmla="*/ 747069 w 2094757"/>
              <a:gd name="connsiteY29" fmla="*/ 348351 h 584674"/>
              <a:gd name="connsiteX30" fmla="*/ 829098 w 2094757"/>
              <a:gd name="connsiteY30" fmla="*/ 312677 h 584674"/>
              <a:gd name="connsiteX31" fmla="*/ 1006690 w 2094757"/>
              <a:gd name="connsiteY31" fmla="*/ 297703 h 584674"/>
              <a:gd name="connsiteX32" fmla="*/ 1378946 w 2094757"/>
              <a:gd name="connsiteY32" fmla="*/ 300382 h 584674"/>
              <a:gd name="connsiteX33" fmla="*/ 1722719 w 2094757"/>
              <a:gd name="connsiteY33" fmla="*/ 324697 h 584674"/>
              <a:gd name="connsiteX34" fmla="*/ 1943744 w 2094757"/>
              <a:gd name="connsiteY34" fmla="*/ 361595 h 584674"/>
              <a:gd name="connsiteX35" fmla="*/ 2073637 w 2094757"/>
              <a:gd name="connsiteY35" fmla="*/ 415830 h 584674"/>
              <a:gd name="connsiteX36" fmla="*/ 1857044 w 2094757"/>
              <a:gd name="connsiteY36" fmla="*/ 494270 h 584674"/>
              <a:gd name="connsiteX37" fmla="*/ 1372217 w 2094757"/>
              <a:gd name="connsiteY37" fmla="*/ 517816 h 584674"/>
              <a:gd name="connsiteX38" fmla="*/ 903809 w 2094757"/>
              <a:gd name="connsiteY38" fmla="*/ 476618 h 584674"/>
              <a:gd name="connsiteX39" fmla="*/ 751997 w 2094757"/>
              <a:gd name="connsiteY39" fmla="*/ 427191 h 584674"/>
              <a:gd name="connsiteX40" fmla="*/ 981811 w 2094757"/>
              <a:gd name="connsiteY40" fmla="*/ 373835 h 584674"/>
              <a:gd name="connsiteX41" fmla="*/ 1624031 w 2094757"/>
              <a:gd name="connsiteY41" fmla="*/ 388355 h 584674"/>
              <a:gd name="connsiteX42" fmla="*/ 1961645 w 2094757"/>
              <a:gd name="connsiteY42" fmla="*/ 422067 h 584674"/>
              <a:gd name="connsiteX43" fmla="*/ 2082996 w 2094757"/>
              <a:gd name="connsiteY43" fmla="*/ 480148 h 584674"/>
              <a:gd name="connsiteX44" fmla="*/ 1982496 w 2094757"/>
              <a:gd name="connsiteY44" fmla="*/ 538202 h 584674"/>
              <a:gd name="connsiteX45" fmla="*/ 1592422 w 2094757"/>
              <a:gd name="connsiteY45" fmla="*/ 582415 h 584674"/>
              <a:gd name="connsiteX46" fmla="*/ 1188466 w 2094757"/>
              <a:gd name="connsiteY46" fmla="*/ 572573 h 584674"/>
              <a:gd name="connsiteX47" fmla="*/ 859963 w 2094757"/>
              <a:gd name="connsiteY47" fmla="*/ 524107 h 584674"/>
              <a:gd name="connsiteX48" fmla="*/ 476617 w 2094757"/>
              <a:gd name="connsiteY48" fmla="*/ 427191 h 584674"/>
              <a:gd name="connsiteX49" fmla="*/ 0 w 2094757"/>
              <a:gd name="connsiteY49" fmla="*/ 285971 h 584674"/>
              <a:gd name="connsiteX0" fmla="*/ 540167 w 2094757"/>
              <a:gd name="connsiteY0" fmla="*/ 0 h 584674"/>
              <a:gd name="connsiteX1" fmla="*/ 1468689 w 2094757"/>
              <a:gd name="connsiteY1" fmla="*/ 10592 h 584674"/>
              <a:gd name="connsiteX2" fmla="*/ 1920593 w 2094757"/>
              <a:gd name="connsiteY2" fmla="*/ 49427 h 584674"/>
              <a:gd name="connsiteX3" fmla="*/ 2086527 w 2094757"/>
              <a:gd name="connsiteY3" fmla="*/ 116507 h 584674"/>
              <a:gd name="connsiteX4" fmla="*/ 1835861 w 2094757"/>
              <a:gd name="connsiteY4" fmla="*/ 208300 h 584674"/>
              <a:gd name="connsiteX5" fmla="*/ 1405140 w 2094757"/>
              <a:gd name="connsiteY5" fmla="*/ 236544 h 584674"/>
              <a:gd name="connsiteX6" fmla="*/ 776711 w 2094757"/>
              <a:gd name="connsiteY6" fmla="*/ 158873 h 584674"/>
              <a:gd name="connsiteX7" fmla="*/ 896748 w 2094757"/>
              <a:gd name="connsiteY7" fmla="*/ 81202 h 584674"/>
              <a:gd name="connsiteX8" fmla="*/ 1391018 w 2094757"/>
              <a:gd name="connsiteY8" fmla="*/ 56488 h 584674"/>
              <a:gd name="connsiteX9" fmla="*/ 1754660 w 2094757"/>
              <a:gd name="connsiteY9" fmla="*/ 74141 h 584674"/>
              <a:gd name="connsiteX10" fmla="*/ 2044161 w 2094757"/>
              <a:gd name="connsiteY10" fmla="*/ 123568 h 584674"/>
              <a:gd name="connsiteX11" fmla="*/ 2037100 w 2094757"/>
              <a:gd name="connsiteY11" fmla="*/ 208300 h 584674"/>
              <a:gd name="connsiteX12" fmla="*/ 1832331 w 2094757"/>
              <a:gd name="connsiteY12" fmla="*/ 268318 h 584674"/>
              <a:gd name="connsiteX13" fmla="*/ 1451037 w 2094757"/>
              <a:gd name="connsiteY13" fmla="*/ 296562 h 584674"/>
              <a:gd name="connsiteX14" fmla="*/ 917931 w 2094757"/>
              <a:gd name="connsiteY14" fmla="*/ 257727 h 584674"/>
              <a:gd name="connsiteX15" fmla="*/ 751997 w 2094757"/>
              <a:gd name="connsiteY15" fmla="*/ 204769 h 584674"/>
              <a:gd name="connsiteX16" fmla="*/ 1129761 w 2094757"/>
              <a:gd name="connsiteY16" fmla="*/ 137690 h 584674"/>
              <a:gd name="connsiteX17" fmla="*/ 1737007 w 2094757"/>
              <a:gd name="connsiteY17" fmla="*/ 144751 h 584674"/>
              <a:gd name="connsiteX18" fmla="*/ 2090140 w 2094757"/>
              <a:gd name="connsiteY18" fmla="*/ 246311 h 584674"/>
              <a:gd name="connsiteX19" fmla="*/ 1892432 w 2094757"/>
              <a:gd name="connsiteY19" fmla="*/ 330672 h 584674"/>
              <a:gd name="connsiteX20" fmla="*/ 1482811 w 2094757"/>
              <a:gd name="connsiteY20" fmla="*/ 360111 h 584674"/>
              <a:gd name="connsiteX21" fmla="*/ 928522 w 2094757"/>
              <a:gd name="connsiteY21" fmla="*/ 335398 h 584674"/>
              <a:gd name="connsiteX22" fmla="*/ 737875 w 2094757"/>
              <a:gd name="connsiteY22" fmla="*/ 275379 h 584674"/>
              <a:gd name="connsiteX23" fmla="*/ 1023846 w 2094757"/>
              <a:gd name="connsiteY23" fmla="*/ 211830 h 584674"/>
              <a:gd name="connsiteX24" fmla="*/ 1686018 w 2094757"/>
              <a:gd name="connsiteY24" fmla="*/ 247053 h 584674"/>
              <a:gd name="connsiteX25" fmla="*/ 2080780 w 2094757"/>
              <a:gd name="connsiteY25" fmla="*/ 323955 h 584674"/>
              <a:gd name="connsiteX26" fmla="*/ 1945389 w 2094757"/>
              <a:gd name="connsiteY26" fmla="*/ 402449 h 584674"/>
              <a:gd name="connsiteX27" fmla="*/ 1371151 w 2094757"/>
              <a:gd name="connsiteY27" fmla="*/ 436587 h 584674"/>
              <a:gd name="connsiteX28" fmla="*/ 946175 w 2094757"/>
              <a:gd name="connsiteY28" fmla="*/ 402477 h 584674"/>
              <a:gd name="connsiteX29" fmla="*/ 747069 w 2094757"/>
              <a:gd name="connsiteY29" fmla="*/ 348351 h 584674"/>
              <a:gd name="connsiteX30" fmla="*/ 829098 w 2094757"/>
              <a:gd name="connsiteY30" fmla="*/ 312677 h 584674"/>
              <a:gd name="connsiteX31" fmla="*/ 1006690 w 2094757"/>
              <a:gd name="connsiteY31" fmla="*/ 297703 h 584674"/>
              <a:gd name="connsiteX32" fmla="*/ 1378946 w 2094757"/>
              <a:gd name="connsiteY32" fmla="*/ 300382 h 584674"/>
              <a:gd name="connsiteX33" fmla="*/ 1722719 w 2094757"/>
              <a:gd name="connsiteY33" fmla="*/ 324697 h 584674"/>
              <a:gd name="connsiteX34" fmla="*/ 1943744 w 2094757"/>
              <a:gd name="connsiteY34" fmla="*/ 361595 h 584674"/>
              <a:gd name="connsiteX35" fmla="*/ 2073637 w 2094757"/>
              <a:gd name="connsiteY35" fmla="*/ 415830 h 584674"/>
              <a:gd name="connsiteX36" fmla="*/ 1857044 w 2094757"/>
              <a:gd name="connsiteY36" fmla="*/ 494270 h 584674"/>
              <a:gd name="connsiteX37" fmla="*/ 1372217 w 2094757"/>
              <a:gd name="connsiteY37" fmla="*/ 517816 h 584674"/>
              <a:gd name="connsiteX38" fmla="*/ 903809 w 2094757"/>
              <a:gd name="connsiteY38" fmla="*/ 476618 h 584674"/>
              <a:gd name="connsiteX39" fmla="*/ 751997 w 2094757"/>
              <a:gd name="connsiteY39" fmla="*/ 427191 h 584674"/>
              <a:gd name="connsiteX40" fmla="*/ 981811 w 2094757"/>
              <a:gd name="connsiteY40" fmla="*/ 373835 h 584674"/>
              <a:gd name="connsiteX41" fmla="*/ 1624031 w 2094757"/>
              <a:gd name="connsiteY41" fmla="*/ 388355 h 584674"/>
              <a:gd name="connsiteX42" fmla="*/ 1961645 w 2094757"/>
              <a:gd name="connsiteY42" fmla="*/ 422067 h 584674"/>
              <a:gd name="connsiteX43" fmla="*/ 2082996 w 2094757"/>
              <a:gd name="connsiteY43" fmla="*/ 480148 h 584674"/>
              <a:gd name="connsiteX44" fmla="*/ 1982496 w 2094757"/>
              <a:gd name="connsiteY44" fmla="*/ 538202 h 584674"/>
              <a:gd name="connsiteX45" fmla="*/ 1592422 w 2094757"/>
              <a:gd name="connsiteY45" fmla="*/ 582415 h 584674"/>
              <a:gd name="connsiteX46" fmla="*/ 1188466 w 2094757"/>
              <a:gd name="connsiteY46" fmla="*/ 572573 h 584674"/>
              <a:gd name="connsiteX47" fmla="*/ 859963 w 2094757"/>
              <a:gd name="connsiteY47" fmla="*/ 524107 h 584674"/>
              <a:gd name="connsiteX48" fmla="*/ 476617 w 2094757"/>
              <a:gd name="connsiteY48" fmla="*/ 427191 h 584674"/>
              <a:gd name="connsiteX49" fmla="*/ 0 w 2094757"/>
              <a:gd name="connsiteY49" fmla="*/ 285971 h 584674"/>
              <a:gd name="connsiteX0" fmla="*/ 540167 w 2094757"/>
              <a:gd name="connsiteY0" fmla="*/ 0 h 584674"/>
              <a:gd name="connsiteX1" fmla="*/ 1468689 w 2094757"/>
              <a:gd name="connsiteY1" fmla="*/ 10592 h 584674"/>
              <a:gd name="connsiteX2" fmla="*/ 1920593 w 2094757"/>
              <a:gd name="connsiteY2" fmla="*/ 49427 h 584674"/>
              <a:gd name="connsiteX3" fmla="*/ 2086527 w 2094757"/>
              <a:gd name="connsiteY3" fmla="*/ 116507 h 584674"/>
              <a:gd name="connsiteX4" fmla="*/ 1835861 w 2094757"/>
              <a:gd name="connsiteY4" fmla="*/ 208300 h 584674"/>
              <a:gd name="connsiteX5" fmla="*/ 1405140 w 2094757"/>
              <a:gd name="connsiteY5" fmla="*/ 236544 h 584674"/>
              <a:gd name="connsiteX6" fmla="*/ 776711 w 2094757"/>
              <a:gd name="connsiteY6" fmla="*/ 158873 h 584674"/>
              <a:gd name="connsiteX7" fmla="*/ 896748 w 2094757"/>
              <a:gd name="connsiteY7" fmla="*/ 81202 h 584674"/>
              <a:gd name="connsiteX8" fmla="*/ 1391018 w 2094757"/>
              <a:gd name="connsiteY8" fmla="*/ 56488 h 584674"/>
              <a:gd name="connsiteX9" fmla="*/ 1754660 w 2094757"/>
              <a:gd name="connsiteY9" fmla="*/ 74141 h 584674"/>
              <a:gd name="connsiteX10" fmla="*/ 2044161 w 2094757"/>
              <a:gd name="connsiteY10" fmla="*/ 123568 h 584674"/>
              <a:gd name="connsiteX11" fmla="*/ 2037100 w 2094757"/>
              <a:gd name="connsiteY11" fmla="*/ 208300 h 584674"/>
              <a:gd name="connsiteX12" fmla="*/ 1832331 w 2094757"/>
              <a:gd name="connsiteY12" fmla="*/ 268318 h 584674"/>
              <a:gd name="connsiteX13" fmla="*/ 1451037 w 2094757"/>
              <a:gd name="connsiteY13" fmla="*/ 296562 h 584674"/>
              <a:gd name="connsiteX14" fmla="*/ 917931 w 2094757"/>
              <a:gd name="connsiteY14" fmla="*/ 257727 h 584674"/>
              <a:gd name="connsiteX15" fmla="*/ 751997 w 2094757"/>
              <a:gd name="connsiteY15" fmla="*/ 204769 h 584674"/>
              <a:gd name="connsiteX16" fmla="*/ 1129761 w 2094757"/>
              <a:gd name="connsiteY16" fmla="*/ 137690 h 584674"/>
              <a:gd name="connsiteX17" fmla="*/ 1737007 w 2094757"/>
              <a:gd name="connsiteY17" fmla="*/ 144751 h 584674"/>
              <a:gd name="connsiteX18" fmla="*/ 2090140 w 2094757"/>
              <a:gd name="connsiteY18" fmla="*/ 246311 h 584674"/>
              <a:gd name="connsiteX19" fmla="*/ 1892432 w 2094757"/>
              <a:gd name="connsiteY19" fmla="*/ 330672 h 584674"/>
              <a:gd name="connsiteX20" fmla="*/ 1482811 w 2094757"/>
              <a:gd name="connsiteY20" fmla="*/ 360111 h 584674"/>
              <a:gd name="connsiteX21" fmla="*/ 928522 w 2094757"/>
              <a:gd name="connsiteY21" fmla="*/ 335398 h 584674"/>
              <a:gd name="connsiteX22" fmla="*/ 737875 w 2094757"/>
              <a:gd name="connsiteY22" fmla="*/ 275379 h 584674"/>
              <a:gd name="connsiteX23" fmla="*/ 1023846 w 2094757"/>
              <a:gd name="connsiteY23" fmla="*/ 211830 h 584674"/>
              <a:gd name="connsiteX24" fmla="*/ 1686018 w 2094757"/>
              <a:gd name="connsiteY24" fmla="*/ 247053 h 584674"/>
              <a:gd name="connsiteX25" fmla="*/ 2080780 w 2094757"/>
              <a:gd name="connsiteY25" fmla="*/ 323955 h 584674"/>
              <a:gd name="connsiteX26" fmla="*/ 1945389 w 2094757"/>
              <a:gd name="connsiteY26" fmla="*/ 402449 h 584674"/>
              <a:gd name="connsiteX27" fmla="*/ 1371151 w 2094757"/>
              <a:gd name="connsiteY27" fmla="*/ 436587 h 584674"/>
              <a:gd name="connsiteX28" fmla="*/ 946175 w 2094757"/>
              <a:gd name="connsiteY28" fmla="*/ 402477 h 584674"/>
              <a:gd name="connsiteX29" fmla="*/ 747069 w 2094757"/>
              <a:gd name="connsiteY29" fmla="*/ 348351 h 584674"/>
              <a:gd name="connsiteX30" fmla="*/ 829098 w 2094757"/>
              <a:gd name="connsiteY30" fmla="*/ 312677 h 584674"/>
              <a:gd name="connsiteX31" fmla="*/ 1006690 w 2094757"/>
              <a:gd name="connsiteY31" fmla="*/ 297703 h 584674"/>
              <a:gd name="connsiteX32" fmla="*/ 1378946 w 2094757"/>
              <a:gd name="connsiteY32" fmla="*/ 300382 h 584674"/>
              <a:gd name="connsiteX33" fmla="*/ 1722719 w 2094757"/>
              <a:gd name="connsiteY33" fmla="*/ 324697 h 584674"/>
              <a:gd name="connsiteX34" fmla="*/ 1943744 w 2094757"/>
              <a:gd name="connsiteY34" fmla="*/ 361595 h 584674"/>
              <a:gd name="connsiteX35" fmla="*/ 2073637 w 2094757"/>
              <a:gd name="connsiteY35" fmla="*/ 415830 h 584674"/>
              <a:gd name="connsiteX36" fmla="*/ 1857044 w 2094757"/>
              <a:gd name="connsiteY36" fmla="*/ 494270 h 584674"/>
              <a:gd name="connsiteX37" fmla="*/ 1372217 w 2094757"/>
              <a:gd name="connsiteY37" fmla="*/ 517816 h 584674"/>
              <a:gd name="connsiteX38" fmla="*/ 903809 w 2094757"/>
              <a:gd name="connsiteY38" fmla="*/ 476618 h 584674"/>
              <a:gd name="connsiteX39" fmla="*/ 751997 w 2094757"/>
              <a:gd name="connsiteY39" fmla="*/ 427191 h 584674"/>
              <a:gd name="connsiteX40" fmla="*/ 981811 w 2094757"/>
              <a:gd name="connsiteY40" fmla="*/ 373835 h 584674"/>
              <a:gd name="connsiteX41" fmla="*/ 1624031 w 2094757"/>
              <a:gd name="connsiteY41" fmla="*/ 388355 h 584674"/>
              <a:gd name="connsiteX42" fmla="*/ 1961645 w 2094757"/>
              <a:gd name="connsiteY42" fmla="*/ 422067 h 584674"/>
              <a:gd name="connsiteX43" fmla="*/ 2082996 w 2094757"/>
              <a:gd name="connsiteY43" fmla="*/ 480148 h 584674"/>
              <a:gd name="connsiteX44" fmla="*/ 1982496 w 2094757"/>
              <a:gd name="connsiteY44" fmla="*/ 538202 h 584674"/>
              <a:gd name="connsiteX45" fmla="*/ 1592422 w 2094757"/>
              <a:gd name="connsiteY45" fmla="*/ 582415 h 584674"/>
              <a:gd name="connsiteX46" fmla="*/ 1188466 w 2094757"/>
              <a:gd name="connsiteY46" fmla="*/ 572573 h 584674"/>
              <a:gd name="connsiteX47" fmla="*/ 859963 w 2094757"/>
              <a:gd name="connsiteY47" fmla="*/ 524107 h 584674"/>
              <a:gd name="connsiteX48" fmla="*/ 476617 w 2094757"/>
              <a:gd name="connsiteY48" fmla="*/ 427191 h 584674"/>
              <a:gd name="connsiteX49" fmla="*/ 0 w 2094757"/>
              <a:gd name="connsiteY49" fmla="*/ 285971 h 584674"/>
              <a:gd name="connsiteX0" fmla="*/ 540167 w 2094757"/>
              <a:gd name="connsiteY0" fmla="*/ 0 h 584674"/>
              <a:gd name="connsiteX1" fmla="*/ 1468689 w 2094757"/>
              <a:gd name="connsiteY1" fmla="*/ 10592 h 584674"/>
              <a:gd name="connsiteX2" fmla="*/ 1920593 w 2094757"/>
              <a:gd name="connsiteY2" fmla="*/ 49427 h 584674"/>
              <a:gd name="connsiteX3" fmla="*/ 2086527 w 2094757"/>
              <a:gd name="connsiteY3" fmla="*/ 116507 h 584674"/>
              <a:gd name="connsiteX4" fmla="*/ 1835861 w 2094757"/>
              <a:gd name="connsiteY4" fmla="*/ 208300 h 584674"/>
              <a:gd name="connsiteX5" fmla="*/ 1405140 w 2094757"/>
              <a:gd name="connsiteY5" fmla="*/ 236544 h 584674"/>
              <a:gd name="connsiteX6" fmla="*/ 776711 w 2094757"/>
              <a:gd name="connsiteY6" fmla="*/ 158873 h 584674"/>
              <a:gd name="connsiteX7" fmla="*/ 896748 w 2094757"/>
              <a:gd name="connsiteY7" fmla="*/ 81202 h 584674"/>
              <a:gd name="connsiteX8" fmla="*/ 1391018 w 2094757"/>
              <a:gd name="connsiteY8" fmla="*/ 56488 h 584674"/>
              <a:gd name="connsiteX9" fmla="*/ 1754660 w 2094757"/>
              <a:gd name="connsiteY9" fmla="*/ 74141 h 584674"/>
              <a:gd name="connsiteX10" fmla="*/ 2044161 w 2094757"/>
              <a:gd name="connsiteY10" fmla="*/ 123568 h 584674"/>
              <a:gd name="connsiteX11" fmla="*/ 2039481 w 2094757"/>
              <a:gd name="connsiteY11" fmla="*/ 208300 h 584674"/>
              <a:gd name="connsiteX12" fmla="*/ 1832331 w 2094757"/>
              <a:gd name="connsiteY12" fmla="*/ 268318 h 584674"/>
              <a:gd name="connsiteX13" fmla="*/ 1451037 w 2094757"/>
              <a:gd name="connsiteY13" fmla="*/ 296562 h 584674"/>
              <a:gd name="connsiteX14" fmla="*/ 917931 w 2094757"/>
              <a:gd name="connsiteY14" fmla="*/ 257727 h 584674"/>
              <a:gd name="connsiteX15" fmla="*/ 751997 w 2094757"/>
              <a:gd name="connsiteY15" fmla="*/ 204769 h 584674"/>
              <a:gd name="connsiteX16" fmla="*/ 1129761 w 2094757"/>
              <a:gd name="connsiteY16" fmla="*/ 137690 h 584674"/>
              <a:gd name="connsiteX17" fmla="*/ 1737007 w 2094757"/>
              <a:gd name="connsiteY17" fmla="*/ 144751 h 584674"/>
              <a:gd name="connsiteX18" fmla="*/ 2090140 w 2094757"/>
              <a:gd name="connsiteY18" fmla="*/ 246311 h 584674"/>
              <a:gd name="connsiteX19" fmla="*/ 1892432 w 2094757"/>
              <a:gd name="connsiteY19" fmla="*/ 330672 h 584674"/>
              <a:gd name="connsiteX20" fmla="*/ 1482811 w 2094757"/>
              <a:gd name="connsiteY20" fmla="*/ 360111 h 584674"/>
              <a:gd name="connsiteX21" fmla="*/ 928522 w 2094757"/>
              <a:gd name="connsiteY21" fmla="*/ 335398 h 584674"/>
              <a:gd name="connsiteX22" fmla="*/ 737875 w 2094757"/>
              <a:gd name="connsiteY22" fmla="*/ 275379 h 584674"/>
              <a:gd name="connsiteX23" fmla="*/ 1023846 w 2094757"/>
              <a:gd name="connsiteY23" fmla="*/ 211830 h 584674"/>
              <a:gd name="connsiteX24" fmla="*/ 1686018 w 2094757"/>
              <a:gd name="connsiteY24" fmla="*/ 247053 h 584674"/>
              <a:gd name="connsiteX25" fmla="*/ 2080780 w 2094757"/>
              <a:gd name="connsiteY25" fmla="*/ 323955 h 584674"/>
              <a:gd name="connsiteX26" fmla="*/ 1945389 w 2094757"/>
              <a:gd name="connsiteY26" fmla="*/ 402449 h 584674"/>
              <a:gd name="connsiteX27" fmla="*/ 1371151 w 2094757"/>
              <a:gd name="connsiteY27" fmla="*/ 436587 h 584674"/>
              <a:gd name="connsiteX28" fmla="*/ 946175 w 2094757"/>
              <a:gd name="connsiteY28" fmla="*/ 402477 h 584674"/>
              <a:gd name="connsiteX29" fmla="*/ 747069 w 2094757"/>
              <a:gd name="connsiteY29" fmla="*/ 348351 h 584674"/>
              <a:gd name="connsiteX30" fmla="*/ 829098 w 2094757"/>
              <a:gd name="connsiteY30" fmla="*/ 312677 h 584674"/>
              <a:gd name="connsiteX31" fmla="*/ 1006690 w 2094757"/>
              <a:gd name="connsiteY31" fmla="*/ 297703 h 584674"/>
              <a:gd name="connsiteX32" fmla="*/ 1378946 w 2094757"/>
              <a:gd name="connsiteY32" fmla="*/ 300382 h 584674"/>
              <a:gd name="connsiteX33" fmla="*/ 1722719 w 2094757"/>
              <a:gd name="connsiteY33" fmla="*/ 324697 h 584674"/>
              <a:gd name="connsiteX34" fmla="*/ 1943744 w 2094757"/>
              <a:gd name="connsiteY34" fmla="*/ 361595 h 584674"/>
              <a:gd name="connsiteX35" fmla="*/ 2073637 w 2094757"/>
              <a:gd name="connsiteY35" fmla="*/ 415830 h 584674"/>
              <a:gd name="connsiteX36" fmla="*/ 1857044 w 2094757"/>
              <a:gd name="connsiteY36" fmla="*/ 494270 h 584674"/>
              <a:gd name="connsiteX37" fmla="*/ 1372217 w 2094757"/>
              <a:gd name="connsiteY37" fmla="*/ 517816 h 584674"/>
              <a:gd name="connsiteX38" fmla="*/ 903809 w 2094757"/>
              <a:gd name="connsiteY38" fmla="*/ 476618 h 584674"/>
              <a:gd name="connsiteX39" fmla="*/ 751997 w 2094757"/>
              <a:gd name="connsiteY39" fmla="*/ 427191 h 584674"/>
              <a:gd name="connsiteX40" fmla="*/ 981811 w 2094757"/>
              <a:gd name="connsiteY40" fmla="*/ 373835 h 584674"/>
              <a:gd name="connsiteX41" fmla="*/ 1624031 w 2094757"/>
              <a:gd name="connsiteY41" fmla="*/ 388355 h 584674"/>
              <a:gd name="connsiteX42" fmla="*/ 1961645 w 2094757"/>
              <a:gd name="connsiteY42" fmla="*/ 422067 h 584674"/>
              <a:gd name="connsiteX43" fmla="*/ 2082996 w 2094757"/>
              <a:gd name="connsiteY43" fmla="*/ 480148 h 584674"/>
              <a:gd name="connsiteX44" fmla="*/ 1982496 w 2094757"/>
              <a:gd name="connsiteY44" fmla="*/ 538202 h 584674"/>
              <a:gd name="connsiteX45" fmla="*/ 1592422 w 2094757"/>
              <a:gd name="connsiteY45" fmla="*/ 582415 h 584674"/>
              <a:gd name="connsiteX46" fmla="*/ 1188466 w 2094757"/>
              <a:gd name="connsiteY46" fmla="*/ 572573 h 584674"/>
              <a:gd name="connsiteX47" fmla="*/ 859963 w 2094757"/>
              <a:gd name="connsiteY47" fmla="*/ 524107 h 584674"/>
              <a:gd name="connsiteX48" fmla="*/ 476617 w 2094757"/>
              <a:gd name="connsiteY48" fmla="*/ 427191 h 584674"/>
              <a:gd name="connsiteX49" fmla="*/ 0 w 2094757"/>
              <a:gd name="connsiteY49" fmla="*/ 285971 h 584674"/>
              <a:gd name="connsiteX0" fmla="*/ 540167 w 2094757"/>
              <a:gd name="connsiteY0" fmla="*/ 0 h 584674"/>
              <a:gd name="connsiteX1" fmla="*/ 1468689 w 2094757"/>
              <a:gd name="connsiteY1" fmla="*/ 10592 h 584674"/>
              <a:gd name="connsiteX2" fmla="*/ 1920593 w 2094757"/>
              <a:gd name="connsiteY2" fmla="*/ 49427 h 584674"/>
              <a:gd name="connsiteX3" fmla="*/ 2086527 w 2094757"/>
              <a:gd name="connsiteY3" fmla="*/ 116507 h 584674"/>
              <a:gd name="connsiteX4" fmla="*/ 1835861 w 2094757"/>
              <a:gd name="connsiteY4" fmla="*/ 208300 h 584674"/>
              <a:gd name="connsiteX5" fmla="*/ 1405140 w 2094757"/>
              <a:gd name="connsiteY5" fmla="*/ 236544 h 584674"/>
              <a:gd name="connsiteX6" fmla="*/ 776711 w 2094757"/>
              <a:gd name="connsiteY6" fmla="*/ 158873 h 584674"/>
              <a:gd name="connsiteX7" fmla="*/ 896748 w 2094757"/>
              <a:gd name="connsiteY7" fmla="*/ 81202 h 584674"/>
              <a:gd name="connsiteX8" fmla="*/ 1391018 w 2094757"/>
              <a:gd name="connsiteY8" fmla="*/ 56488 h 584674"/>
              <a:gd name="connsiteX9" fmla="*/ 1754660 w 2094757"/>
              <a:gd name="connsiteY9" fmla="*/ 74141 h 584674"/>
              <a:gd name="connsiteX10" fmla="*/ 2044161 w 2094757"/>
              <a:gd name="connsiteY10" fmla="*/ 123568 h 584674"/>
              <a:gd name="connsiteX11" fmla="*/ 2051387 w 2094757"/>
              <a:gd name="connsiteY11" fmla="*/ 219263 h 584674"/>
              <a:gd name="connsiteX12" fmla="*/ 1832331 w 2094757"/>
              <a:gd name="connsiteY12" fmla="*/ 268318 h 584674"/>
              <a:gd name="connsiteX13" fmla="*/ 1451037 w 2094757"/>
              <a:gd name="connsiteY13" fmla="*/ 296562 h 584674"/>
              <a:gd name="connsiteX14" fmla="*/ 917931 w 2094757"/>
              <a:gd name="connsiteY14" fmla="*/ 257727 h 584674"/>
              <a:gd name="connsiteX15" fmla="*/ 751997 w 2094757"/>
              <a:gd name="connsiteY15" fmla="*/ 204769 h 584674"/>
              <a:gd name="connsiteX16" fmla="*/ 1129761 w 2094757"/>
              <a:gd name="connsiteY16" fmla="*/ 137690 h 584674"/>
              <a:gd name="connsiteX17" fmla="*/ 1737007 w 2094757"/>
              <a:gd name="connsiteY17" fmla="*/ 144751 h 584674"/>
              <a:gd name="connsiteX18" fmla="*/ 2090140 w 2094757"/>
              <a:gd name="connsiteY18" fmla="*/ 246311 h 584674"/>
              <a:gd name="connsiteX19" fmla="*/ 1892432 w 2094757"/>
              <a:gd name="connsiteY19" fmla="*/ 330672 h 584674"/>
              <a:gd name="connsiteX20" fmla="*/ 1482811 w 2094757"/>
              <a:gd name="connsiteY20" fmla="*/ 360111 h 584674"/>
              <a:gd name="connsiteX21" fmla="*/ 928522 w 2094757"/>
              <a:gd name="connsiteY21" fmla="*/ 335398 h 584674"/>
              <a:gd name="connsiteX22" fmla="*/ 737875 w 2094757"/>
              <a:gd name="connsiteY22" fmla="*/ 275379 h 584674"/>
              <a:gd name="connsiteX23" fmla="*/ 1023846 w 2094757"/>
              <a:gd name="connsiteY23" fmla="*/ 211830 h 584674"/>
              <a:gd name="connsiteX24" fmla="*/ 1686018 w 2094757"/>
              <a:gd name="connsiteY24" fmla="*/ 247053 h 584674"/>
              <a:gd name="connsiteX25" fmla="*/ 2080780 w 2094757"/>
              <a:gd name="connsiteY25" fmla="*/ 323955 h 584674"/>
              <a:gd name="connsiteX26" fmla="*/ 1945389 w 2094757"/>
              <a:gd name="connsiteY26" fmla="*/ 402449 h 584674"/>
              <a:gd name="connsiteX27" fmla="*/ 1371151 w 2094757"/>
              <a:gd name="connsiteY27" fmla="*/ 436587 h 584674"/>
              <a:gd name="connsiteX28" fmla="*/ 946175 w 2094757"/>
              <a:gd name="connsiteY28" fmla="*/ 402477 h 584674"/>
              <a:gd name="connsiteX29" fmla="*/ 747069 w 2094757"/>
              <a:gd name="connsiteY29" fmla="*/ 348351 h 584674"/>
              <a:gd name="connsiteX30" fmla="*/ 829098 w 2094757"/>
              <a:gd name="connsiteY30" fmla="*/ 312677 h 584674"/>
              <a:gd name="connsiteX31" fmla="*/ 1006690 w 2094757"/>
              <a:gd name="connsiteY31" fmla="*/ 297703 h 584674"/>
              <a:gd name="connsiteX32" fmla="*/ 1378946 w 2094757"/>
              <a:gd name="connsiteY32" fmla="*/ 300382 h 584674"/>
              <a:gd name="connsiteX33" fmla="*/ 1722719 w 2094757"/>
              <a:gd name="connsiteY33" fmla="*/ 324697 h 584674"/>
              <a:gd name="connsiteX34" fmla="*/ 1943744 w 2094757"/>
              <a:gd name="connsiteY34" fmla="*/ 361595 h 584674"/>
              <a:gd name="connsiteX35" fmla="*/ 2073637 w 2094757"/>
              <a:gd name="connsiteY35" fmla="*/ 415830 h 584674"/>
              <a:gd name="connsiteX36" fmla="*/ 1857044 w 2094757"/>
              <a:gd name="connsiteY36" fmla="*/ 494270 h 584674"/>
              <a:gd name="connsiteX37" fmla="*/ 1372217 w 2094757"/>
              <a:gd name="connsiteY37" fmla="*/ 517816 h 584674"/>
              <a:gd name="connsiteX38" fmla="*/ 903809 w 2094757"/>
              <a:gd name="connsiteY38" fmla="*/ 476618 h 584674"/>
              <a:gd name="connsiteX39" fmla="*/ 751997 w 2094757"/>
              <a:gd name="connsiteY39" fmla="*/ 427191 h 584674"/>
              <a:gd name="connsiteX40" fmla="*/ 981811 w 2094757"/>
              <a:gd name="connsiteY40" fmla="*/ 373835 h 584674"/>
              <a:gd name="connsiteX41" fmla="*/ 1624031 w 2094757"/>
              <a:gd name="connsiteY41" fmla="*/ 388355 h 584674"/>
              <a:gd name="connsiteX42" fmla="*/ 1961645 w 2094757"/>
              <a:gd name="connsiteY42" fmla="*/ 422067 h 584674"/>
              <a:gd name="connsiteX43" fmla="*/ 2082996 w 2094757"/>
              <a:gd name="connsiteY43" fmla="*/ 480148 h 584674"/>
              <a:gd name="connsiteX44" fmla="*/ 1982496 w 2094757"/>
              <a:gd name="connsiteY44" fmla="*/ 538202 h 584674"/>
              <a:gd name="connsiteX45" fmla="*/ 1592422 w 2094757"/>
              <a:gd name="connsiteY45" fmla="*/ 582415 h 584674"/>
              <a:gd name="connsiteX46" fmla="*/ 1188466 w 2094757"/>
              <a:gd name="connsiteY46" fmla="*/ 572573 h 584674"/>
              <a:gd name="connsiteX47" fmla="*/ 859963 w 2094757"/>
              <a:gd name="connsiteY47" fmla="*/ 524107 h 584674"/>
              <a:gd name="connsiteX48" fmla="*/ 476617 w 2094757"/>
              <a:gd name="connsiteY48" fmla="*/ 427191 h 584674"/>
              <a:gd name="connsiteX49" fmla="*/ 0 w 2094757"/>
              <a:gd name="connsiteY49" fmla="*/ 285971 h 584674"/>
              <a:gd name="connsiteX0" fmla="*/ 540167 w 2094757"/>
              <a:gd name="connsiteY0" fmla="*/ 0 h 584674"/>
              <a:gd name="connsiteX1" fmla="*/ 1468689 w 2094757"/>
              <a:gd name="connsiteY1" fmla="*/ 10592 h 584674"/>
              <a:gd name="connsiteX2" fmla="*/ 1920593 w 2094757"/>
              <a:gd name="connsiteY2" fmla="*/ 49427 h 584674"/>
              <a:gd name="connsiteX3" fmla="*/ 2086527 w 2094757"/>
              <a:gd name="connsiteY3" fmla="*/ 116507 h 584674"/>
              <a:gd name="connsiteX4" fmla="*/ 1835861 w 2094757"/>
              <a:gd name="connsiteY4" fmla="*/ 208300 h 584674"/>
              <a:gd name="connsiteX5" fmla="*/ 1405140 w 2094757"/>
              <a:gd name="connsiteY5" fmla="*/ 236544 h 584674"/>
              <a:gd name="connsiteX6" fmla="*/ 776711 w 2094757"/>
              <a:gd name="connsiteY6" fmla="*/ 158873 h 584674"/>
              <a:gd name="connsiteX7" fmla="*/ 896748 w 2094757"/>
              <a:gd name="connsiteY7" fmla="*/ 81202 h 584674"/>
              <a:gd name="connsiteX8" fmla="*/ 1391018 w 2094757"/>
              <a:gd name="connsiteY8" fmla="*/ 56488 h 584674"/>
              <a:gd name="connsiteX9" fmla="*/ 1754660 w 2094757"/>
              <a:gd name="connsiteY9" fmla="*/ 74141 h 584674"/>
              <a:gd name="connsiteX10" fmla="*/ 2027492 w 2094757"/>
              <a:gd name="connsiteY10" fmla="*/ 132964 h 584674"/>
              <a:gd name="connsiteX11" fmla="*/ 2051387 w 2094757"/>
              <a:gd name="connsiteY11" fmla="*/ 219263 h 584674"/>
              <a:gd name="connsiteX12" fmla="*/ 1832331 w 2094757"/>
              <a:gd name="connsiteY12" fmla="*/ 268318 h 584674"/>
              <a:gd name="connsiteX13" fmla="*/ 1451037 w 2094757"/>
              <a:gd name="connsiteY13" fmla="*/ 296562 h 584674"/>
              <a:gd name="connsiteX14" fmla="*/ 917931 w 2094757"/>
              <a:gd name="connsiteY14" fmla="*/ 257727 h 584674"/>
              <a:gd name="connsiteX15" fmla="*/ 751997 w 2094757"/>
              <a:gd name="connsiteY15" fmla="*/ 204769 h 584674"/>
              <a:gd name="connsiteX16" fmla="*/ 1129761 w 2094757"/>
              <a:gd name="connsiteY16" fmla="*/ 137690 h 584674"/>
              <a:gd name="connsiteX17" fmla="*/ 1737007 w 2094757"/>
              <a:gd name="connsiteY17" fmla="*/ 144751 h 584674"/>
              <a:gd name="connsiteX18" fmla="*/ 2090140 w 2094757"/>
              <a:gd name="connsiteY18" fmla="*/ 246311 h 584674"/>
              <a:gd name="connsiteX19" fmla="*/ 1892432 w 2094757"/>
              <a:gd name="connsiteY19" fmla="*/ 330672 h 584674"/>
              <a:gd name="connsiteX20" fmla="*/ 1482811 w 2094757"/>
              <a:gd name="connsiteY20" fmla="*/ 360111 h 584674"/>
              <a:gd name="connsiteX21" fmla="*/ 928522 w 2094757"/>
              <a:gd name="connsiteY21" fmla="*/ 335398 h 584674"/>
              <a:gd name="connsiteX22" fmla="*/ 737875 w 2094757"/>
              <a:gd name="connsiteY22" fmla="*/ 275379 h 584674"/>
              <a:gd name="connsiteX23" fmla="*/ 1023846 w 2094757"/>
              <a:gd name="connsiteY23" fmla="*/ 211830 h 584674"/>
              <a:gd name="connsiteX24" fmla="*/ 1686018 w 2094757"/>
              <a:gd name="connsiteY24" fmla="*/ 247053 h 584674"/>
              <a:gd name="connsiteX25" fmla="*/ 2080780 w 2094757"/>
              <a:gd name="connsiteY25" fmla="*/ 323955 h 584674"/>
              <a:gd name="connsiteX26" fmla="*/ 1945389 w 2094757"/>
              <a:gd name="connsiteY26" fmla="*/ 402449 h 584674"/>
              <a:gd name="connsiteX27" fmla="*/ 1371151 w 2094757"/>
              <a:gd name="connsiteY27" fmla="*/ 436587 h 584674"/>
              <a:gd name="connsiteX28" fmla="*/ 946175 w 2094757"/>
              <a:gd name="connsiteY28" fmla="*/ 402477 h 584674"/>
              <a:gd name="connsiteX29" fmla="*/ 747069 w 2094757"/>
              <a:gd name="connsiteY29" fmla="*/ 348351 h 584674"/>
              <a:gd name="connsiteX30" fmla="*/ 829098 w 2094757"/>
              <a:gd name="connsiteY30" fmla="*/ 312677 h 584674"/>
              <a:gd name="connsiteX31" fmla="*/ 1006690 w 2094757"/>
              <a:gd name="connsiteY31" fmla="*/ 297703 h 584674"/>
              <a:gd name="connsiteX32" fmla="*/ 1378946 w 2094757"/>
              <a:gd name="connsiteY32" fmla="*/ 300382 h 584674"/>
              <a:gd name="connsiteX33" fmla="*/ 1722719 w 2094757"/>
              <a:gd name="connsiteY33" fmla="*/ 324697 h 584674"/>
              <a:gd name="connsiteX34" fmla="*/ 1943744 w 2094757"/>
              <a:gd name="connsiteY34" fmla="*/ 361595 h 584674"/>
              <a:gd name="connsiteX35" fmla="*/ 2073637 w 2094757"/>
              <a:gd name="connsiteY35" fmla="*/ 415830 h 584674"/>
              <a:gd name="connsiteX36" fmla="*/ 1857044 w 2094757"/>
              <a:gd name="connsiteY36" fmla="*/ 494270 h 584674"/>
              <a:gd name="connsiteX37" fmla="*/ 1372217 w 2094757"/>
              <a:gd name="connsiteY37" fmla="*/ 517816 h 584674"/>
              <a:gd name="connsiteX38" fmla="*/ 903809 w 2094757"/>
              <a:gd name="connsiteY38" fmla="*/ 476618 h 584674"/>
              <a:gd name="connsiteX39" fmla="*/ 751997 w 2094757"/>
              <a:gd name="connsiteY39" fmla="*/ 427191 h 584674"/>
              <a:gd name="connsiteX40" fmla="*/ 981811 w 2094757"/>
              <a:gd name="connsiteY40" fmla="*/ 373835 h 584674"/>
              <a:gd name="connsiteX41" fmla="*/ 1624031 w 2094757"/>
              <a:gd name="connsiteY41" fmla="*/ 388355 h 584674"/>
              <a:gd name="connsiteX42" fmla="*/ 1961645 w 2094757"/>
              <a:gd name="connsiteY42" fmla="*/ 422067 h 584674"/>
              <a:gd name="connsiteX43" fmla="*/ 2082996 w 2094757"/>
              <a:gd name="connsiteY43" fmla="*/ 480148 h 584674"/>
              <a:gd name="connsiteX44" fmla="*/ 1982496 w 2094757"/>
              <a:gd name="connsiteY44" fmla="*/ 538202 h 584674"/>
              <a:gd name="connsiteX45" fmla="*/ 1592422 w 2094757"/>
              <a:gd name="connsiteY45" fmla="*/ 582415 h 584674"/>
              <a:gd name="connsiteX46" fmla="*/ 1188466 w 2094757"/>
              <a:gd name="connsiteY46" fmla="*/ 572573 h 584674"/>
              <a:gd name="connsiteX47" fmla="*/ 859963 w 2094757"/>
              <a:gd name="connsiteY47" fmla="*/ 524107 h 584674"/>
              <a:gd name="connsiteX48" fmla="*/ 476617 w 2094757"/>
              <a:gd name="connsiteY48" fmla="*/ 427191 h 584674"/>
              <a:gd name="connsiteX49" fmla="*/ 0 w 2094757"/>
              <a:gd name="connsiteY49" fmla="*/ 285971 h 584674"/>
              <a:gd name="connsiteX0" fmla="*/ 540167 w 2094757"/>
              <a:gd name="connsiteY0" fmla="*/ 0 h 584674"/>
              <a:gd name="connsiteX1" fmla="*/ 1468689 w 2094757"/>
              <a:gd name="connsiteY1" fmla="*/ 10592 h 584674"/>
              <a:gd name="connsiteX2" fmla="*/ 1920593 w 2094757"/>
              <a:gd name="connsiteY2" fmla="*/ 49427 h 584674"/>
              <a:gd name="connsiteX3" fmla="*/ 2086527 w 2094757"/>
              <a:gd name="connsiteY3" fmla="*/ 116507 h 584674"/>
              <a:gd name="connsiteX4" fmla="*/ 1835861 w 2094757"/>
              <a:gd name="connsiteY4" fmla="*/ 208300 h 584674"/>
              <a:gd name="connsiteX5" fmla="*/ 1405140 w 2094757"/>
              <a:gd name="connsiteY5" fmla="*/ 236544 h 584674"/>
              <a:gd name="connsiteX6" fmla="*/ 776711 w 2094757"/>
              <a:gd name="connsiteY6" fmla="*/ 158873 h 584674"/>
              <a:gd name="connsiteX7" fmla="*/ 896748 w 2094757"/>
              <a:gd name="connsiteY7" fmla="*/ 81202 h 584674"/>
              <a:gd name="connsiteX8" fmla="*/ 1391018 w 2094757"/>
              <a:gd name="connsiteY8" fmla="*/ 56488 h 584674"/>
              <a:gd name="connsiteX9" fmla="*/ 1754660 w 2094757"/>
              <a:gd name="connsiteY9" fmla="*/ 74141 h 584674"/>
              <a:gd name="connsiteX10" fmla="*/ 2027492 w 2094757"/>
              <a:gd name="connsiteY10" fmla="*/ 132964 h 584674"/>
              <a:gd name="connsiteX11" fmla="*/ 2068056 w 2094757"/>
              <a:gd name="connsiteY11" fmla="*/ 214564 h 584674"/>
              <a:gd name="connsiteX12" fmla="*/ 1832331 w 2094757"/>
              <a:gd name="connsiteY12" fmla="*/ 268318 h 584674"/>
              <a:gd name="connsiteX13" fmla="*/ 1451037 w 2094757"/>
              <a:gd name="connsiteY13" fmla="*/ 296562 h 584674"/>
              <a:gd name="connsiteX14" fmla="*/ 917931 w 2094757"/>
              <a:gd name="connsiteY14" fmla="*/ 257727 h 584674"/>
              <a:gd name="connsiteX15" fmla="*/ 751997 w 2094757"/>
              <a:gd name="connsiteY15" fmla="*/ 204769 h 584674"/>
              <a:gd name="connsiteX16" fmla="*/ 1129761 w 2094757"/>
              <a:gd name="connsiteY16" fmla="*/ 137690 h 584674"/>
              <a:gd name="connsiteX17" fmla="*/ 1737007 w 2094757"/>
              <a:gd name="connsiteY17" fmla="*/ 144751 h 584674"/>
              <a:gd name="connsiteX18" fmla="*/ 2090140 w 2094757"/>
              <a:gd name="connsiteY18" fmla="*/ 246311 h 584674"/>
              <a:gd name="connsiteX19" fmla="*/ 1892432 w 2094757"/>
              <a:gd name="connsiteY19" fmla="*/ 330672 h 584674"/>
              <a:gd name="connsiteX20" fmla="*/ 1482811 w 2094757"/>
              <a:gd name="connsiteY20" fmla="*/ 360111 h 584674"/>
              <a:gd name="connsiteX21" fmla="*/ 928522 w 2094757"/>
              <a:gd name="connsiteY21" fmla="*/ 335398 h 584674"/>
              <a:gd name="connsiteX22" fmla="*/ 737875 w 2094757"/>
              <a:gd name="connsiteY22" fmla="*/ 275379 h 584674"/>
              <a:gd name="connsiteX23" fmla="*/ 1023846 w 2094757"/>
              <a:gd name="connsiteY23" fmla="*/ 211830 h 584674"/>
              <a:gd name="connsiteX24" fmla="*/ 1686018 w 2094757"/>
              <a:gd name="connsiteY24" fmla="*/ 247053 h 584674"/>
              <a:gd name="connsiteX25" fmla="*/ 2080780 w 2094757"/>
              <a:gd name="connsiteY25" fmla="*/ 323955 h 584674"/>
              <a:gd name="connsiteX26" fmla="*/ 1945389 w 2094757"/>
              <a:gd name="connsiteY26" fmla="*/ 402449 h 584674"/>
              <a:gd name="connsiteX27" fmla="*/ 1371151 w 2094757"/>
              <a:gd name="connsiteY27" fmla="*/ 436587 h 584674"/>
              <a:gd name="connsiteX28" fmla="*/ 946175 w 2094757"/>
              <a:gd name="connsiteY28" fmla="*/ 402477 h 584674"/>
              <a:gd name="connsiteX29" fmla="*/ 747069 w 2094757"/>
              <a:gd name="connsiteY29" fmla="*/ 348351 h 584674"/>
              <a:gd name="connsiteX30" fmla="*/ 829098 w 2094757"/>
              <a:gd name="connsiteY30" fmla="*/ 312677 h 584674"/>
              <a:gd name="connsiteX31" fmla="*/ 1006690 w 2094757"/>
              <a:gd name="connsiteY31" fmla="*/ 297703 h 584674"/>
              <a:gd name="connsiteX32" fmla="*/ 1378946 w 2094757"/>
              <a:gd name="connsiteY32" fmla="*/ 300382 h 584674"/>
              <a:gd name="connsiteX33" fmla="*/ 1722719 w 2094757"/>
              <a:gd name="connsiteY33" fmla="*/ 324697 h 584674"/>
              <a:gd name="connsiteX34" fmla="*/ 1943744 w 2094757"/>
              <a:gd name="connsiteY34" fmla="*/ 361595 h 584674"/>
              <a:gd name="connsiteX35" fmla="*/ 2073637 w 2094757"/>
              <a:gd name="connsiteY35" fmla="*/ 415830 h 584674"/>
              <a:gd name="connsiteX36" fmla="*/ 1857044 w 2094757"/>
              <a:gd name="connsiteY36" fmla="*/ 494270 h 584674"/>
              <a:gd name="connsiteX37" fmla="*/ 1372217 w 2094757"/>
              <a:gd name="connsiteY37" fmla="*/ 517816 h 584674"/>
              <a:gd name="connsiteX38" fmla="*/ 903809 w 2094757"/>
              <a:gd name="connsiteY38" fmla="*/ 476618 h 584674"/>
              <a:gd name="connsiteX39" fmla="*/ 751997 w 2094757"/>
              <a:gd name="connsiteY39" fmla="*/ 427191 h 584674"/>
              <a:gd name="connsiteX40" fmla="*/ 981811 w 2094757"/>
              <a:gd name="connsiteY40" fmla="*/ 373835 h 584674"/>
              <a:gd name="connsiteX41" fmla="*/ 1624031 w 2094757"/>
              <a:gd name="connsiteY41" fmla="*/ 388355 h 584674"/>
              <a:gd name="connsiteX42" fmla="*/ 1961645 w 2094757"/>
              <a:gd name="connsiteY42" fmla="*/ 422067 h 584674"/>
              <a:gd name="connsiteX43" fmla="*/ 2082996 w 2094757"/>
              <a:gd name="connsiteY43" fmla="*/ 480148 h 584674"/>
              <a:gd name="connsiteX44" fmla="*/ 1982496 w 2094757"/>
              <a:gd name="connsiteY44" fmla="*/ 538202 h 584674"/>
              <a:gd name="connsiteX45" fmla="*/ 1592422 w 2094757"/>
              <a:gd name="connsiteY45" fmla="*/ 582415 h 584674"/>
              <a:gd name="connsiteX46" fmla="*/ 1188466 w 2094757"/>
              <a:gd name="connsiteY46" fmla="*/ 572573 h 584674"/>
              <a:gd name="connsiteX47" fmla="*/ 859963 w 2094757"/>
              <a:gd name="connsiteY47" fmla="*/ 524107 h 584674"/>
              <a:gd name="connsiteX48" fmla="*/ 476617 w 2094757"/>
              <a:gd name="connsiteY48" fmla="*/ 427191 h 584674"/>
              <a:gd name="connsiteX49" fmla="*/ 0 w 2094757"/>
              <a:gd name="connsiteY49" fmla="*/ 285971 h 584674"/>
              <a:gd name="connsiteX0" fmla="*/ 540167 w 2094757"/>
              <a:gd name="connsiteY0" fmla="*/ 0 h 584674"/>
              <a:gd name="connsiteX1" fmla="*/ 1468689 w 2094757"/>
              <a:gd name="connsiteY1" fmla="*/ 10592 h 584674"/>
              <a:gd name="connsiteX2" fmla="*/ 1920593 w 2094757"/>
              <a:gd name="connsiteY2" fmla="*/ 49427 h 584674"/>
              <a:gd name="connsiteX3" fmla="*/ 2084146 w 2094757"/>
              <a:gd name="connsiteY3" fmla="*/ 129036 h 584674"/>
              <a:gd name="connsiteX4" fmla="*/ 1835861 w 2094757"/>
              <a:gd name="connsiteY4" fmla="*/ 208300 h 584674"/>
              <a:gd name="connsiteX5" fmla="*/ 1405140 w 2094757"/>
              <a:gd name="connsiteY5" fmla="*/ 236544 h 584674"/>
              <a:gd name="connsiteX6" fmla="*/ 776711 w 2094757"/>
              <a:gd name="connsiteY6" fmla="*/ 158873 h 584674"/>
              <a:gd name="connsiteX7" fmla="*/ 896748 w 2094757"/>
              <a:gd name="connsiteY7" fmla="*/ 81202 h 584674"/>
              <a:gd name="connsiteX8" fmla="*/ 1391018 w 2094757"/>
              <a:gd name="connsiteY8" fmla="*/ 56488 h 584674"/>
              <a:gd name="connsiteX9" fmla="*/ 1754660 w 2094757"/>
              <a:gd name="connsiteY9" fmla="*/ 74141 h 584674"/>
              <a:gd name="connsiteX10" fmla="*/ 2027492 w 2094757"/>
              <a:gd name="connsiteY10" fmla="*/ 132964 h 584674"/>
              <a:gd name="connsiteX11" fmla="*/ 2068056 w 2094757"/>
              <a:gd name="connsiteY11" fmla="*/ 214564 h 584674"/>
              <a:gd name="connsiteX12" fmla="*/ 1832331 w 2094757"/>
              <a:gd name="connsiteY12" fmla="*/ 268318 h 584674"/>
              <a:gd name="connsiteX13" fmla="*/ 1451037 w 2094757"/>
              <a:gd name="connsiteY13" fmla="*/ 296562 h 584674"/>
              <a:gd name="connsiteX14" fmla="*/ 917931 w 2094757"/>
              <a:gd name="connsiteY14" fmla="*/ 257727 h 584674"/>
              <a:gd name="connsiteX15" fmla="*/ 751997 w 2094757"/>
              <a:gd name="connsiteY15" fmla="*/ 204769 h 584674"/>
              <a:gd name="connsiteX16" fmla="*/ 1129761 w 2094757"/>
              <a:gd name="connsiteY16" fmla="*/ 137690 h 584674"/>
              <a:gd name="connsiteX17" fmla="*/ 1737007 w 2094757"/>
              <a:gd name="connsiteY17" fmla="*/ 144751 h 584674"/>
              <a:gd name="connsiteX18" fmla="*/ 2090140 w 2094757"/>
              <a:gd name="connsiteY18" fmla="*/ 246311 h 584674"/>
              <a:gd name="connsiteX19" fmla="*/ 1892432 w 2094757"/>
              <a:gd name="connsiteY19" fmla="*/ 330672 h 584674"/>
              <a:gd name="connsiteX20" fmla="*/ 1482811 w 2094757"/>
              <a:gd name="connsiteY20" fmla="*/ 360111 h 584674"/>
              <a:gd name="connsiteX21" fmla="*/ 928522 w 2094757"/>
              <a:gd name="connsiteY21" fmla="*/ 335398 h 584674"/>
              <a:gd name="connsiteX22" fmla="*/ 737875 w 2094757"/>
              <a:gd name="connsiteY22" fmla="*/ 275379 h 584674"/>
              <a:gd name="connsiteX23" fmla="*/ 1023846 w 2094757"/>
              <a:gd name="connsiteY23" fmla="*/ 211830 h 584674"/>
              <a:gd name="connsiteX24" fmla="*/ 1686018 w 2094757"/>
              <a:gd name="connsiteY24" fmla="*/ 247053 h 584674"/>
              <a:gd name="connsiteX25" fmla="*/ 2080780 w 2094757"/>
              <a:gd name="connsiteY25" fmla="*/ 323955 h 584674"/>
              <a:gd name="connsiteX26" fmla="*/ 1945389 w 2094757"/>
              <a:gd name="connsiteY26" fmla="*/ 402449 h 584674"/>
              <a:gd name="connsiteX27" fmla="*/ 1371151 w 2094757"/>
              <a:gd name="connsiteY27" fmla="*/ 436587 h 584674"/>
              <a:gd name="connsiteX28" fmla="*/ 946175 w 2094757"/>
              <a:gd name="connsiteY28" fmla="*/ 402477 h 584674"/>
              <a:gd name="connsiteX29" fmla="*/ 747069 w 2094757"/>
              <a:gd name="connsiteY29" fmla="*/ 348351 h 584674"/>
              <a:gd name="connsiteX30" fmla="*/ 829098 w 2094757"/>
              <a:gd name="connsiteY30" fmla="*/ 312677 h 584674"/>
              <a:gd name="connsiteX31" fmla="*/ 1006690 w 2094757"/>
              <a:gd name="connsiteY31" fmla="*/ 297703 h 584674"/>
              <a:gd name="connsiteX32" fmla="*/ 1378946 w 2094757"/>
              <a:gd name="connsiteY32" fmla="*/ 300382 h 584674"/>
              <a:gd name="connsiteX33" fmla="*/ 1722719 w 2094757"/>
              <a:gd name="connsiteY33" fmla="*/ 324697 h 584674"/>
              <a:gd name="connsiteX34" fmla="*/ 1943744 w 2094757"/>
              <a:gd name="connsiteY34" fmla="*/ 361595 h 584674"/>
              <a:gd name="connsiteX35" fmla="*/ 2073637 w 2094757"/>
              <a:gd name="connsiteY35" fmla="*/ 415830 h 584674"/>
              <a:gd name="connsiteX36" fmla="*/ 1857044 w 2094757"/>
              <a:gd name="connsiteY36" fmla="*/ 494270 h 584674"/>
              <a:gd name="connsiteX37" fmla="*/ 1372217 w 2094757"/>
              <a:gd name="connsiteY37" fmla="*/ 517816 h 584674"/>
              <a:gd name="connsiteX38" fmla="*/ 903809 w 2094757"/>
              <a:gd name="connsiteY38" fmla="*/ 476618 h 584674"/>
              <a:gd name="connsiteX39" fmla="*/ 751997 w 2094757"/>
              <a:gd name="connsiteY39" fmla="*/ 427191 h 584674"/>
              <a:gd name="connsiteX40" fmla="*/ 981811 w 2094757"/>
              <a:gd name="connsiteY40" fmla="*/ 373835 h 584674"/>
              <a:gd name="connsiteX41" fmla="*/ 1624031 w 2094757"/>
              <a:gd name="connsiteY41" fmla="*/ 388355 h 584674"/>
              <a:gd name="connsiteX42" fmla="*/ 1961645 w 2094757"/>
              <a:gd name="connsiteY42" fmla="*/ 422067 h 584674"/>
              <a:gd name="connsiteX43" fmla="*/ 2082996 w 2094757"/>
              <a:gd name="connsiteY43" fmla="*/ 480148 h 584674"/>
              <a:gd name="connsiteX44" fmla="*/ 1982496 w 2094757"/>
              <a:gd name="connsiteY44" fmla="*/ 538202 h 584674"/>
              <a:gd name="connsiteX45" fmla="*/ 1592422 w 2094757"/>
              <a:gd name="connsiteY45" fmla="*/ 582415 h 584674"/>
              <a:gd name="connsiteX46" fmla="*/ 1188466 w 2094757"/>
              <a:gd name="connsiteY46" fmla="*/ 572573 h 584674"/>
              <a:gd name="connsiteX47" fmla="*/ 859963 w 2094757"/>
              <a:gd name="connsiteY47" fmla="*/ 524107 h 584674"/>
              <a:gd name="connsiteX48" fmla="*/ 476617 w 2094757"/>
              <a:gd name="connsiteY48" fmla="*/ 427191 h 584674"/>
              <a:gd name="connsiteX49" fmla="*/ 0 w 2094757"/>
              <a:gd name="connsiteY49" fmla="*/ 285971 h 584674"/>
              <a:gd name="connsiteX0" fmla="*/ 540167 w 2094757"/>
              <a:gd name="connsiteY0" fmla="*/ 0 h 584674"/>
              <a:gd name="connsiteX1" fmla="*/ 1468689 w 2094757"/>
              <a:gd name="connsiteY1" fmla="*/ 10592 h 584674"/>
              <a:gd name="connsiteX2" fmla="*/ 1920593 w 2094757"/>
              <a:gd name="connsiteY2" fmla="*/ 49427 h 584674"/>
              <a:gd name="connsiteX3" fmla="*/ 2084146 w 2094757"/>
              <a:gd name="connsiteY3" fmla="*/ 129036 h 584674"/>
              <a:gd name="connsiteX4" fmla="*/ 1835861 w 2094757"/>
              <a:gd name="connsiteY4" fmla="*/ 208300 h 584674"/>
              <a:gd name="connsiteX5" fmla="*/ 1405140 w 2094757"/>
              <a:gd name="connsiteY5" fmla="*/ 236544 h 584674"/>
              <a:gd name="connsiteX6" fmla="*/ 776711 w 2094757"/>
              <a:gd name="connsiteY6" fmla="*/ 158873 h 584674"/>
              <a:gd name="connsiteX7" fmla="*/ 896748 w 2094757"/>
              <a:gd name="connsiteY7" fmla="*/ 81202 h 584674"/>
              <a:gd name="connsiteX8" fmla="*/ 1391018 w 2094757"/>
              <a:gd name="connsiteY8" fmla="*/ 56488 h 584674"/>
              <a:gd name="connsiteX9" fmla="*/ 1754660 w 2094757"/>
              <a:gd name="connsiteY9" fmla="*/ 74141 h 584674"/>
              <a:gd name="connsiteX10" fmla="*/ 2017967 w 2094757"/>
              <a:gd name="connsiteY10" fmla="*/ 136096 h 584674"/>
              <a:gd name="connsiteX11" fmla="*/ 2068056 w 2094757"/>
              <a:gd name="connsiteY11" fmla="*/ 214564 h 584674"/>
              <a:gd name="connsiteX12" fmla="*/ 1832331 w 2094757"/>
              <a:gd name="connsiteY12" fmla="*/ 268318 h 584674"/>
              <a:gd name="connsiteX13" fmla="*/ 1451037 w 2094757"/>
              <a:gd name="connsiteY13" fmla="*/ 296562 h 584674"/>
              <a:gd name="connsiteX14" fmla="*/ 917931 w 2094757"/>
              <a:gd name="connsiteY14" fmla="*/ 257727 h 584674"/>
              <a:gd name="connsiteX15" fmla="*/ 751997 w 2094757"/>
              <a:gd name="connsiteY15" fmla="*/ 204769 h 584674"/>
              <a:gd name="connsiteX16" fmla="*/ 1129761 w 2094757"/>
              <a:gd name="connsiteY16" fmla="*/ 137690 h 584674"/>
              <a:gd name="connsiteX17" fmla="*/ 1737007 w 2094757"/>
              <a:gd name="connsiteY17" fmla="*/ 144751 h 584674"/>
              <a:gd name="connsiteX18" fmla="*/ 2090140 w 2094757"/>
              <a:gd name="connsiteY18" fmla="*/ 246311 h 584674"/>
              <a:gd name="connsiteX19" fmla="*/ 1892432 w 2094757"/>
              <a:gd name="connsiteY19" fmla="*/ 330672 h 584674"/>
              <a:gd name="connsiteX20" fmla="*/ 1482811 w 2094757"/>
              <a:gd name="connsiteY20" fmla="*/ 360111 h 584674"/>
              <a:gd name="connsiteX21" fmla="*/ 928522 w 2094757"/>
              <a:gd name="connsiteY21" fmla="*/ 335398 h 584674"/>
              <a:gd name="connsiteX22" fmla="*/ 737875 w 2094757"/>
              <a:gd name="connsiteY22" fmla="*/ 275379 h 584674"/>
              <a:gd name="connsiteX23" fmla="*/ 1023846 w 2094757"/>
              <a:gd name="connsiteY23" fmla="*/ 211830 h 584674"/>
              <a:gd name="connsiteX24" fmla="*/ 1686018 w 2094757"/>
              <a:gd name="connsiteY24" fmla="*/ 247053 h 584674"/>
              <a:gd name="connsiteX25" fmla="*/ 2080780 w 2094757"/>
              <a:gd name="connsiteY25" fmla="*/ 323955 h 584674"/>
              <a:gd name="connsiteX26" fmla="*/ 1945389 w 2094757"/>
              <a:gd name="connsiteY26" fmla="*/ 402449 h 584674"/>
              <a:gd name="connsiteX27" fmla="*/ 1371151 w 2094757"/>
              <a:gd name="connsiteY27" fmla="*/ 436587 h 584674"/>
              <a:gd name="connsiteX28" fmla="*/ 946175 w 2094757"/>
              <a:gd name="connsiteY28" fmla="*/ 402477 h 584674"/>
              <a:gd name="connsiteX29" fmla="*/ 747069 w 2094757"/>
              <a:gd name="connsiteY29" fmla="*/ 348351 h 584674"/>
              <a:gd name="connsiteX30" fmla="*/ 829098 w 2094757"/>
              <a:gd name="connsiteY30" fmla="*/ 312677 h 584674"/>
              <a:gd name="connsiteX31" fmla="*/ 1006690 w 2094757"/>
              <a:gd name="connsiteY31" fmla="*/ 297703 h 584674"/>
              <a:gd name="connsiteX32" fmla="*/ 1378946 w 2094757"/>
              <a:gd name="connsiteY32" fmla="*/ 300382 h 584674"/>
              <a:gd name="connsiteX33" fmla="*/ 1722719 w 2094757"/>
              <a:gd name="connsiteY33" fmla="*/ 324697 h 584674"/>
              <a:gd name="connsiteX34" fmla="*/ 1943744 w 2094757"/>
              <a:gd name="connsiteY34" fmla="*/ 361595 h 584674"/>
              <a:gd name="connsiteX35" fmla="*/ 2073637 w 2094757"/>
              <a:gd name="connsiteY35" fmla="*/ 415830 h 584674"/>
              <a:gd name="connsiteX36" fmla="*/ 1857044 w 2094757"/>
              <a:gd name="connsiteY36" fmla="*/ 494270 h 584674"/>
              <a:gd name="connsiteX37" fmla="*/ 1372217 w 2094757"/>
              <a:gd name="connsiteY37" fmla="*/ 517816 h 584674"/>
              <a:gd name="connsiteX38" fmla="*/ 903809 w 2094757"/>
              <a:gd name="connsiteY38" fmla="*/ 476618 h 584674"/>
              <a:gd name="connsiteX39" fmla="*/ 751997 w 2094757"/>
              <a:gd name="connsiteY39" fmla="*/ 427191 h 584674"/>
              <a:gd name="connsiteX40" fmla="*/ 981811 w 2094757"/>
              <a:gd name="connsiteY40" fmla="*/ 373835 h 584674"/>
              <a:gd name="connsiteX41" fmla="*/ 1624031 w 2094757"/>
              <a:gd name="connsiteY41" fmla="*/ 388355 h 584674"/>
              <a:gd name="connsiteX42" fmla="*/ 1961645 w 2094757"/>
              <a:gd name="connsiteY42" fmla="*/ 422067 h 584674"/>
              <a:gd name="connsiteX43" fmla="*/ 2082996 w 2094757"/>
              <a:gd name="connsiteY43" fmla="*/ 480148 h 584674"/>
              <a:gd name="connsiteX44" fmla="*/ 1982496 w 2094757"/>
              <a:gd name="connsiteY44" fmla="*/ 538202 h 584674"/>
              <a:gd name="connsiteX45" fmla="*/ 1592422 w 2094757"/>
              <a:gd name="connsiteY45" fmla="*/ 582415 h 584674"/>
              <a:gd name="connsiteX46" fmla="*/ 1188466 w 2094757"/>
              <a:gd name="connsiteY46" fmla="*/ 572573 h 584674"/>
              <a:gd name="connsiteX47" fmla="*/ 859963 w 2094757"/>
              <a:gd name="connsiteY47" fmla="*/ 524107 h 584674"/>
              <a:gd name="connsiteX48" fmla="*/ 476617 w 2094757"/>
              <a:gd name="connsiteY48" fmla="*/ 427191 h 584674"/>
              <a:gd name="connsiteX49" fmla="*/ 0 w 2094757"/>
              <a:gd name="connsiteY49" fmla="*/ 285971 h 584674"/>
              <a:gd name="connsiteX0" fmla="*/ 540167 w 2094757"/>
              <a:gd name="connsiteY0" fmla="*/ 0 h 584674"/>
              <a:gd name="connsiteX1" fmla="*/ 1468689 w 2094757"/>
              <a:gd name="connsiteY1" fmla="*/ 10592 h 584674"/>
              <a:gd name="connsiteX2" fmla="*/ 1920593 w 2094757"/>
              <a:gd name="connsiteY2" fmla="*/ 49427 h 584674"/>
              <a:gd name="connsiteX3" fmla="*/ 2084146 w 2094757"/>
              <a:gd name="connsiteY3" fmla="*/ 129036 h 584674"/>
              <a:gd name="connsiteX4" fmla="*/ 1835861 w 2094757"/>
              <a:gd name="connsiteY4" fmla="*/ 208300 h 584674"/>
              <a:gd name="connsiteX5" fmla="*/ 1405140 w 2094757"/>
              <a:gd name="connsiteY5" fmla="*/ 236544 h 584674"/>
              <a:gd name="connsiteX6" fmla="*/ 776711 w 2094757"/>
              <a:gd name="connsiteY6" fmla="*/ 158873 h 584674"/>
              <a:gd name="connsiteX7" fmla="*/ 896748 w 2094757"/>
              <a:gd name="connsiteY7" fmla="*/ 81202 h 584674"/>
              <a:gd name="connsiteX8" fmla="*/ 1391018 w 2094757"/>
              <a:gd name="connsiteY8" fmla="*/ 56488 h 584674"/>
              <a:gd name="connsiteX9" fmla="*/ 1754660 w 2094757"/>
              <a:gd name="connsiteY9" fmla="*/ 74141 h 584674"/>
              <a:gd name="connsiteX10" fmla="*/ 2017967 w 2094757"/>
              <a:gd name="connsiteY10" fmla="*/ 136096 h 584674"/>
              <a:gd name="connsiteX11" fmla="*/ 2075199 w 2094757"/>
              <a:gd name="connsiteY11" fmla="*/ 209866 h 584674"/>
              <a:gd name="connsiteX12" fmla="*/ 1832331 w 2094757"/>
              <a:gd name="connsiteY12" fmla="*/ 268318 h 584674"/>
              <a:gd name="connsiteX13" fmla="*/ 1451037 w 2094757"/>
              <a:gd name="connsiteY13" fmla="*/ 296562 h 584674"/>
              <a:gd name="connsiteX14" fmla="*/ 917931 w 2094757"/>
              <a:gd name="connsiteY14" fmla="*/ 257727 h 584674"/>
              <a:gd name="connsiteX15" fmla="*/ 751997 w 2094757"/>
              <a:gd name="connsiteY15" fmla="*/ 204769 h 584674"/>
              <a:gd name="connsiteX16" fmla="*/ 1129761 w 2094757"/>
              <a:gd name="connsiteY16" fmla="*/ 137690 h 584674"/>
              <a:gd name="connsiteX17" fmla="*/ 1737007 w 2094757"/>
              <a:gd name="connsiteY17" fmla="*/ 144751 h 584674"/>
              <a:gd name="connsiteX18" fmla="*/ 2090140 w 2094757"/>
              <a:gd name="connsiteY18" fmla="*/ 246311 h 584674"/>
              <a:gd name="connsiteX19" fmla="*/ 1892432 w 2094757"/>
              <a:gd name="connsiteY19" fmla="*/ 330672 h 584674"/>
              <a:gd name="connsiteX20" fmla="*/ 1482811 w 2094757"/>
              <a:gd name="connsiteY20" fmla="*/ 360111 h 584674"/>
              <a:gd name="connsiteX21" fmla="*/ 928522 w 2094757"/>
              <a:gd name="connsiteY21" fmla="*/ 335398 h 584674"/>
              <a:gd name="connsiteX22" fmla="*/ 737875 w 2094757"/>
              <a:gd name="connsiteY22" fmla="*/ 275379 h 584674"/>
              <a:gd name="connsiteX23" fmla="*/ 1023846 w 2094757"/>
              <a:gd name="connsiteY23" fmla="*/ 211830 h 584674"/>
              <a:gd name="connsiteX24" fmla="*/ 1686018 w 2094757"/>
              <a:gd name="connsiteY24" fmla="*/ 247053 h 584674"/>
              <a:gd name="connsiteX25" fmla="*/ 2080780 w 2094757"/>
              <a:gd name="connsiteY25" fmla="*/ 323955 h 584674"/>
              <a:gd name="connsiteX26" fmla="*/ 1945389 w 2094757"/>
              <a:gd name="connsiteY26" fmla="*/ 402449 h 584674"/>
              <a:gd name="connsiteX27" fmla="*/ 1371151 w 2094757"/>
              <a:gd name="connsiteY27" fmla="*/ 436587 h 584674"/>
              <a:gd name="connsiteX28" fmla="*/ 946175 w 2094757"/>
              <a:gd name="connsiteY28" fmla="*/ 402477 h 584674"/>
              <a:gd name="connsiteX29" fmla="*/ 747069 w 2094757"/>
              <a:gd name="connsiteY29" fmla="*/ 348351 h 584674"/>
              <a:gd name="connsiteX30" fmla="*/ 829098 w 2094757"/>
              <a:gd name="connsiteY30" fmla="*/ 312677 h 584674"/>
              <a:gd name="connsiteX31" fmla="*/ 1006690 w 2094757"/>
              <a:gd name="connsiteY31" fmla="*/ 297703 h 584674"/>
              <a:gd name="connsiteX32" fmla="*/ 1378946 w 2094757"/>
              <a:gd name="connsiteY32" fmla="*/ 300382 h 584674"/>
              <a:gd name="connsiteX33" fmla="*/ 1722719 w 2094757"/>
              <a:gd name="connsiteY33" fmla="*/ 324697 h 584674"/>
              <a:gd name="connsiteX34" fmla="*/ 1943744 w 2094757"/>
              <a:gd name="connsiteY34" fmla="*/ 361595 h 584674"/>
              <a:gd name="connsiteX35" fmla="*/ 2073637 w 2094757"/>
              <a:gd name="connsiteY35" fmla="*/ 415830 h 584674"/>
              <a:gd name="connsiteX36" fmla="*/ 1857044 w 2094757"/>
              <a:gd name="connsiteY36" fmla="*/ 494270 h 584674"/>
              <a:gd name="connsiteX37" fmla="*/ 1372217 w 2094757"/>
              <a:gd name="connsiteY37" fmla="*/ 517816 h 584674"/>
              <a:gd name="connsiteX38" fmla="*/ 903809 w 2094757"/>
              <a:gd name="connsiteY38" fmla="*/ 476618 h 584674"/>
              <a:gd name="connsiteX39" fmla="*/ 751997 w 2094757"/>
              <a:gd name="connsiteY39" fmla="*/ 427191 h 584674"/>
              <a:gd name="connsiteX40" fmla="*/ 981811 w 2094757"/>
              <a:gd name="connsiteY40" fmla="*/ 373835 h 584674"/>
              <a:gd name="connsiteX41" fmla="*/ 1624031 w 2094757"/>
              <a:gd name="connsiteY41" fmla="*/ 388355 h 584674"/>
              <a:gd name="connsiteX42" fmla="*/ 1961645 w 2094757"/>
              <a:gd name="connsiteY42" fmla="*/ 422067 h 584674"/>
              <a:gd name="connsiteX43" fmla="*/ 2082996 w 2094757"/>
              <a:gd name="connsiteY43" fmla="*/ 480148 h 584674"/>
              <a:gd name="connsiteX44" fmla="*/ 1982496 w 2094757"/>
              <a:gd name="connsiteY44" fmla="*/ 538202 h 584674"/>
              <a:gd name="connsiteX45" fmla="*/ 1592422 w 2094757"/>
              <a:gd name="connsiteY45" fmla="*/ 582415 h 584674"/>
              <a:gd name="connsiteX46" fmla="*/ 1188466 w 2094757"/>
              <a:gd name="connsiteY46" fmla="*/ 572573 h 584674"/>
              <a:gd name="connsiteX47" fmla="*/ 859963 w 2094757"/>
              <a:gd name="connsiteY47" fmla="*/ 524107 h 584674"/>
              <a:gd name="connsiteX48" fmla="*/ 476617 w 2094757"/>
              <a:gd name="connsiteY48" fmla="*/ 427191 h 584674"/>
              <a:gd name="connsiteX49" fmla="*/ 0 w 2094757"/>
              <a:gd name="connsiteY49" fmla="*/ 285971 h 584674"/>
              <a:gd name="connsiteX0" fmla="*/ 540167 w 2094757"/>
              <a:gd name="connsiteY0" fmla="*/ 0 h 584674"/>
              <a:gd name="connsiteX1" fmla="*/ 1468689 w 2094757"/>
              <a:gd name="connsiteY1" fmla="*/ 10592 h 584674"/>
              <a:gd name="connsiteX2" fmla="*/ 1920593 w 2094757"/>
              <a:gd name="connsiteY2" fmla="*/ 49427 h 584674"/>
              <a:gd name="connsiteX3" fmla="*/ 2084146 w 2094757"/>
              <a:gd name="connsiteY3" fmla="*/ 129036 h 584674"/>
              <a:gd name="connsiteX4" fmla="*/ 1835861 w 2094757"/>
              <a:gd name="connsiteY4" fmla="*/ 208300 h 584674"/>
              <a:gd name="connsiteX5" fmla="*/ 1405140 w 2094757"/>
              <a:gd name="connsiteY5" fmla="*/ 236544 h 584674"/>
              <a:gd name="connsiteX6" fmla="*/ 776711 w 2094757"/>
              <a:gd name="connsiteY6" fmla="*/ 158873 h 584674"/>
              <a:gd name="connsiteX7" fmla="*/ 896748 w 2094757"/>
              <a:gd name="connsiteY7" fmla="*/ 81202 h 584674"/>
              <a:gd name="connsiteX8" fmla="*/ 1391018 w 2094757"/>
              <a:gd name="connsiteY8" fmla="*/ 56488 h 584674"/>
              <a:gd name="connsiteX9" fmla="*/ 1747516 w 2094757"/>
              <a:gd name="connsiteY9" fmla="*/ 80405 h 584674"/>
              <a:gd name="connsiteX10" fmla="*/ 2017967 w 2094757"/>
              <a:gd name="connsiteY10" fmla="*/ 136096 h 584674"/>
              <a:gd name="connsiteX11" fmla="*/ 2075199 w 2094757"/>
              <a:gd name="connsiteY11" fmla="*/ 209866 h 584674"/>
              <a:gd name="connsiteX12" fmla="*/ 1832331 w 2094757"/>
              <a:gd name="connsiteY12" fmla="*/ 268318 h 584674"/>
              <a:gd name="connsiteX13" fmla="*/ 1451037 w 2094757"/>
              <a:gd name="connsiteY13" fmla="*/ 296562 h 584674"/>
              <a:gd name="connsiteX14" fmla="*/ 917931 w 2094757"/>
              <a:gd name="connsiteY14" fmla="*/ 257727 h 584674"/>
              <a:gd name="connsiteX15" fmla="*/ 751997 w 2094757"/>
              <a:gd name="connsiteY15" fmla="*/ 204769 h 584674"/>
              <a:gd name="connsiteX16" fmla="*/ 1129761 w 2094757"/>
              <a:gd name="connsiteY16" fmla="*/ 137690 h 584674"/>
              <a:gd name="connsiteX17" fmla="*/ 1737007 w 2094757"/>
              <a:gd name="connsiteY17" fmla="*/ 144751 h 584674"/>
              <a:gd name="connsiteX18" fmla="*/ 2090140 w 2094757"/>
              <a:gd name="connsiteY18" fmla="*/ 246311 h 584674"/>
              <a:gd name="connsiteX19" fmla="*/ 1892432 w 2094757"/>
              <a:gd name="connsiteY19" fmla="*/ 330672 h 584674"/>
              <a:gd name="connsiteX20" fmla="*/ 1482811 w 2094757"/>
              <a:gd name="connsiteY20" fmla="*/ 360111 h 584674"/>
              <a:gd name="connsiteX21" fmla="*/ 928522 w 2094757"/>
              <a:gd name="connsiteY21" fmla="*/ 335398 h 584674"/>
              <a:gd name="connsiteX22" fmla="*/ 737875 w 2094757"/>
              <a:gd name="connsiteY22" fmla="*/ 275379 h 584674"/>
              <a:gd name="connsiteX23" fmla="*/ 1023846 w 2094757"/>
              <a:gd name="connsiteY23" fmla="*/ 211830 h 584674"/>
              <a:gd name="connsiteX24" fmla="*/ 1686018 w 2094757"/>
              <a:gd name="connsiteY24" fmla="*/ 247053 h 584674"/>
              <a:gd name="connsiteX25" fmla="*/ 2080780 w 2094757"/>
              <a:gd name="connsiteY25" fmla="*/ 323955 h 584674"/>
              <a:gd name="connsiteX26" fmla="*/ 1945389 w 2094757"/>
              <a:gd name="connsiteY26" fmla="*/ 402449 h 584674"/>
              <a:gd name="connsiteX27" fmla="*/ 1371151 w 2094757"/>
              <a:gd name="connsiteY27" fmla="*/ 436587 h 584674"/>
              <a:gd name="connsiteX28" fmla="*/ 946175 w 2094757"/>
              <a:gd name="connsiteY28" fmla="*/ 402477 h 584674"/>
              <a:gd name="connsiteX29" fmla="*/ 747069 w 2094757"/>
              <a:gd name="connsiteY29" fmla="*/ 348351 h 584674"/>
              <a:gd name="connsiteX30" fmla="*/ 829098 w 2094757"/>
              <a:gd name="connsiteY30" fmla="*/ 312677 h 584674"/>
              <a:gd name="connsiteX31" fmla="*/ 1006690 w 2094757"/>
              <a:gd name="connsiteY31" fmla="*/ 297703 h 584674"/>
              <a:gd name="connsiteX32" fmla="*/ 1378946 w 2094757"/>
              <a:gd name="connsiteY32" fmla="*/ 300382 h 584674"/>
              <a:gd name="connsiteX33" fmla="*/ 1722719 w 2094757"/>
              <a:gd name="connsiteY33" fmla="*/ 324697 h 584674"/>
              <a:gd name="connsiteX34" fmla="*/ 1943744 w 2094757"/>
              <a:gd name="connsiteY34" fmla="*/ 361595 h 584674"/>
              <a:gd name="connsiteX35" fmla="*/ 2073637 w 2094757"/>
              <a:gd name="connsiteY35" fmla="*/ 415830 h 584674"/>
              <a:gd name="connsiteX36" fmla="*/ 1857044 w 2094757"/>
              <a:gd name="connsiteY36" fmla="*/ 494270 h 584674"/>
              <a:gd name="connsiteX37" fmla="*/ 1372217 w 2094757"/>
              <a:gd name="connsiteY37" fmla="*/ 517816 h 584674"/>
              <a:gd name="connsiteX38" fmla="*/ 903809 w 2094757"/>
              <a:gd name="connsiteY38" fmla="*/ 476618 h 584674"/>
              <a:gd name="connsiteX39" fmla="*/ 751997 w 2094757"/>
              <a:gd name="connsiteY39" fmla="*/ 427191 h 584674"/>
              <a:gd name="connsiteX40" fmla="*/ 981811 w 2094757"/>
              <a:gd name="connsiteY40" fmla="*/ 373835 h 584674"/>
              <a:gd name="connsiteX41" fmla="*/ 1624031 w 2094757"/>
              <a:gd name="connsiteY41" fmla="*/ 388355 h 584674"/>
              <a:gd name="connsiteX42" fmla="*/ 1961645 w 2094757"/>
              <a:gd name="connsiteY42" fmla="*/ 422067 h 584674"/>
              <a:gd name="connsiteX43" fmla="*/ 2082996 w 2094757"/>
              <a:gd name="connsiteY43" fmla="*/ 480148 h 584674"/>
              <a:gd name="connsiteX44" fmla="*/ 1982496 w 2094757"/>
              <a:gd name="connsiteY44" fmla="*/ 538202 h 584674"/>
              <a:gd name="connsiteX45" fmla="*/ 1592422 w 2094757"/>
              <a:gd name="connsiteY45" fmla="*/ 582415 h 584674"/>
              <a:gd name="connsiteX46" fmla="*/ 1188466 w 2094757"/>
              <a:gd name="connsiteY46" fmla="*/ 572573 h 584674"/>
              <a:gd name="connsiteX47" fmla="*/ 859963 w 2094757"/>
              <a:gd name="connsiteY47" fmla="*/ 524107 h 584674"/>
              <a:gd name="connsiteX48" fmla="*/ 476617 w 2094757"/>
              <a:gd name="connsiteY48" fmla="*/ 427191 h 584674"/>
              <a:gd name="connsiteX49" fmla="*/ 0 w 2094757"/>
              <a:gd name="connsiteY49" fmla="*/ 285971 h 584674"/>
              <a:gd name="connsiteX0" fmla="*/ 540167 w 2094757"/>
              <a:gd name="connsiteY0" fmla="*/ 0 h 584674"/>
              <a:gd name="connsiteX1" fmla="*/ 1468689 w 2094757"/>
              <a:gd name="connsiteY1" fmla="*/ 10592 h 584674"/>
              <a:gd name="connsiteX2" fmla="*/ 1920593 w 2094757"/>
              <a:gd name="connsiteY2" fmla="*/ 49427 h 584674"/>
              <a:gd name="connsiteX3" fmla="*/ 2084146 w 2094757"/>
              <a:gd name="connsiteY3" fmla="*/ 129036 h 584674"/>
              <a:gd name="connsiteX4" fmla="*/ 1835861 w 2094757"/>
              <a:gd name="connsiteY4" fmla="*/ 208300 h 584674"/>
              <a:gd name="connsiteX5" fmla="*/ 1405140 w 2094757"/>
              <a:gd name="connsiteY5" fmla="*/ 236544 h 584674"/>
              <a:gd name="connsiteX6" fmla="*/ 776711 w 2094757"/>
              <a:gd name="connsiteY6" fmla="*/ 158873 h 584674"/>
              <a:gd name="connsiteX7" fmla="*/ 896748 w 2094757"/>
              <a:gd name="connsiteY7" fmla="*/ 81202 h 584674"/>
              <a:gd name="connsiteX8" fmla="*/ 1391018 w 2094757"/>
              <a:gd name="connsiteY8" fmla="*/ 56488 h 584674"/>
              <a:gd name="connsiteX9" fmla="*/ 1747516 w 2094757"/>
              <a:gd name="connsiteY9" fmla="*/ 80405 h 584674"/>
              <a:gd name="connsiteX10" fmla="*/ 2008442 w 2094757"/>
              <a:gd name="connsiteY10" fmla="*/ 136096 h 584674"/>
              <a:gd name="connsiteX11" fmla="*/ 2075199 w 2094757"/>
              <a:gd name="connsiteY11" fmla="*/ 209866 h 584674"/>
              <a:gd name="connsiteX12" fmla="*/ 1832331 w 2094757"/>
              <a:gd name="connsiteY12" fmla="*/ 268318 h 584674"/>
              <a:gd name="connsiteX13" fmla="*/ 1451037 w 2094757"/>
              <a:gd name="connsiteY13" fmla="*/ 296562 h 584674"/>
              <a:gd name="connsiteX14" fmla="*/ 917931 w 2094757"/>
              <a:gd name="connsiteY14" fmla="*/ 257727 h 584674"/>
              <a:gd name="connsiteX15" fmla="*/ 751997 w 2094757"/>
              <a:gd name="connsiteY15" fmla="*/ 204769 h 584674"/>
              <a:gd name="connsiteX16" fmla="*/ 1129761 w 2094757"/>
              <a:gd name="connsiteY16" fmla="*/ 137690 h 584674"/>
              <a:gd name="connsiteX17" fmla="*/ 1737007 w 2094757"/>
              <a:gd name="connsiteY17" fmla="*/ 144751 h 584674"/>
              <a:gd name="connsiteX18" fmla="*/ 2090140 w 2094757"/>
              <a:gd name="connsiteY18" fmla="*/ 246311 h 584674"/>
              <a:gd name="connsiteX19" fmla="*/ 1892432 w 2094757"/>
              <a:gd name="connsiteY19" fmla="*/ 330672 h 584674"/>
              <a:gd name="connsiteX20" fmla="*/ 1482811 w 2094757"/>
              <a:gd name="connsiteY20" fmla="*/ 360111 h 584674"/>
              <a:gd name="connsiteX21" fmla="*/ 928522 w 2094757"/>
              <a:gd name="connsiteY21" fmla="*/ 335398 h 584674"/>
              <a:gd name="connsiteX22" fmla="*/ 737875 w 2094757"/>
              <a:gd name="connsiteY22" fmla="*/ 275379 h 584674"/>
              <a:gd name="connsiteX23" fmla="*/ 1023846 w 2094757"/>
              <a:gd name="connsiteY23" fmla="*/ 211830 h 584674"/>
              <a:gd name="connsiteX24" fmla="*/ 1686018 w 2094757"/>
              <a:gd name="connsiteY24" fmla="*/ 247053 h 584674"/>
              <a:gd name="connsiteX25" fmla="*/ 2080780 w 2094757"/>
              <a:gd name="connsiteY25" fmla="*/ 323955 h 584674"/>
              <a:gd name="connsiteX26" fmla="*/ 1945389 w 2094757"/>
              <a:gd name="connsiteY26" fmla="*/ 402449 h 584674"/>
              <a:gd name="connsiteX27" fmla="*/ 1371151 w 2094757"/>
              <a:gd name="connsiteY27" fmla="*/ 436587 h 584674"/>
              <a:gd name="connsiteX28" fmla="*/ 946175 w 2094757"/>
              <a:gd name="connsiteY28" fmla="*/ 402477 h 584674"/>
              <a:gd name="connsiteX29" fmla="*/ 747069 w 2094757"/>
              <a:gd name="connsiteY29" fmla="*/ 348351 h 584674"/>
              <a:gd name="connsiteX30" fmla="*/ 829098 w 2094757"/>
              <a:gd name="connsiteY30" fmla="*/ 312677 h 584674"/>
              <a:gd name="connsiteX31" fmla="*/ 1006690 w 2094757"/>
              <a:gd name="connsiteY31" fmla="*/ 297703 h 584674"/>
              <a:gd name="connsiteX32" fmla="*/ 1378946 w 2094757"/>
              <a:gd name="connsiteY32" fmla="*/ 300382 h 584674"/>
              <a:gd name="connsiteX33" fmla="*/ 1722719 w 2094757"/>
              <a:gd name="connsiteY33" fmla="*/ 324697 h 584674"/>
              <a:gd name="connsiteX34" fmla="*/ 1943744 w 2094757"/>
              <a:gd name="connsiteY34" fmla="*/ 361595 h 584674"/>
              <a:gd name="connsiteX35" fmla="*/ 2073637 w 2094757"/>
              <a:gd name="connsiteY35" fmla="*/ 415830 h 584674"/>
              <a:gd name="connsiteX36" fmla="*/ 1857044 w 2094757"/>
              <a:gd name="connsiteY36" fmla="*/ 494270 h 584674"/>
              <a:gd name="connsiteX37" fmla="*/ 1372217 w 2094757"/>
              <a:gd name="connsiteY37" fmla="*/ 517816 h 584674"/>
              <a:gd name="connsiteX38" fmla="*/ 903809 w 2094757"/>
              <a:gd name="connsiteY38" fmla="*/ 476618 h 584674"/>
              <a:gd name="connsiteX39" fmla="*/ 751997 w 2094757"/>
              <a:gd name="connsiteY39" fmla="*/ 427191 h 584674"/>
              <a:gd name="connsiteX40" fmla="*/ 981811 w 2094757"/>
              <a:gd name="connsiteY40" fmla="*/ 373835 h 584674"/>
              <a:gd name="connsiteX41" fmla="*/ 1624031 w 2094757"/>
              <a:gd name="connsiteY41" fmla="*/ 388355 h 584674"/>
              <a:gd name="connsiteX42" fmla="*/ 1961645 w 2094757"/>
              <a:gd name="connsiteY42" fmla="*/ 422067 h 584674"/>
              <a:gd name="connsiteX43" fmla="*/ 2082996 w 2094757"/>
              <a:gd name="connsiteY43" fmla="*/ 480148 h 584674"/>
              <a:gd name="connsiteX44" fmla="*/ 1982496 w 2094757"/>
              <a:gd name="connsiteY44" fmla="*/ 538202 h 584674"/>
              <a:gd name="connsiteX45" fmla="*/ 1592422 w 2094757"/>
              <a:gd name="connsiteY45" fmla="*/ 582415 h 584674"/>
              <a:gd name="connsiteX46" fmla="*/ 1188466 w 2094757"/>
              <a:gd name="connsiteY46" fmla="*/ 572573 h 584674"/>
              <a:gd name="connsiteX47" fmla="*/ 859963 w 2094757"/>
              <a:gd name="connsiteY47" fmla="*/ 524107 h 584674"/>
              <a:gd name="connsiteX48" fmla="*/ 476617 w 2094757"/>
              <a:gd name="connsiteY48" fmla="*/ 427191 h 584674"/>
              <a:gd name="connsiteX49" fmla="*/ 0 w 2094757"/>
              <a:gd name="connsiteY49" fmla="*/ 285971 h 584674"/>
              <a:gd name="connsiteX0" fmla="*/ 540167 w 2094757"/>
              <a:gd name="connsiteY0" fmla="*/ 0 h 584674"/>
              <a:gd name="connsiteX1" fmla="*/ 1468689 w 2094757"/>
              <a:gd name="connsiteY1" fmla="*/ 10592 h 584674"/>
              <a:gd name="connsiteX2" fmla="*/ 1920593 w 2094757"/>
              <a:gd name="connsiteY2" fmla="*/ 49427 h 584674"/>
              <a:gd name="connsiteX3" fmla="*/ 2084146 w 2094757"/>
              <a:gd name="connsiteY3" fmla="*/ 129036 h 584674"/>
              <a:gd name="connsiteX4" fmla="*/ 1835861 w 2094757"/>
              <a:gd name="connsiteY4" fmla="*/ 208300 h 584674"/>
              <a:gd name="connsiteX5" fmla="*/ 1405140 w 2094757"/>
              <a:gd name="connsiteY5" fmla="*/ 236544 h 584674"/>
              <a:gd name="connsiteX6" fmla="*/ 776711 w 2094757"/>
              <a:gd name="connsiteY6" fmla="*/ 158873 h 584674"/>
              <a:gd name="connsiteX7" fmla="*/ 896748 w 2094757"/>
              <a:gd name="connsiteY7" fmla="*/ 81202 h 584674"/>
              <a:gd name="connsiteX8" fmla="*/ 1386255 w 2094757"/>
              <a:gd name="connsiteY8" fmla="*/ 62752 h 584674"/>
              <a:gd name="connsiteX9" fmla="*/ 1747516 w 2094757"/>
              <a:gd name="connsiteY9" fmla="*/ 80405 h 584674"/>
              <a:gd name="connsiteX10" fmla="*/ 2008442 w 2094757"/>
              <a:gd name="connsiteY10" fmla="*/ 136096 h 584674"/>
              <a:gd name="connsiteX11" fmla="*/ 2075199 w 2094757"/>
              <a:gd name="connsiteY11" fmla="*/ 209866 h 584674"/>
              <a:gd name="connsiteX12" fmla="*/ 1832331 w 2094757"/>
              <a:gd name="connsiteY12" fmla="*/ 268318 h 584674"/>
              <a:gd name="connsiteX13" fmla="*/ 1451037 w 2094757"/>
              <a:gd name="connsiteY13" fmla="*/ 296562 h 584674"/>
              <a:gd name="connsiteX14" fmla="*/ 917931 w 2094757"/>
              <a:gd name="connsiteY14" fmla="*/ 257727 h 584674"/>
              <a:gd name="connsiteX15" fmla="*/ 751997 w 2094757"/>
              <a:gd name="connsiteY15" fmla="*/ 204769 h 584674"/>
              <a:gd name="connsiteX16" fmla="*/ 1129761 w 2094757"/>
              <a:gd name="connsiteY16" fmla="*/ 137690 h 584674"/>
              <a:gd name="connsiteX17" fmla="*/ 1737007 w 2094757"/>
              <a:gd name="connsiteY17" fmla="*/ 144751 h 584674"/>
              <a:gd name="connsiteX18" fmla="*/ 2090140 w 2094757"/>
              <a:gd name="connsiteY18" fmla="*/ 246311 h 584674"/>
              <a:gd name="connsiteX19" fmla="*/ 1892432 w 2094757"/>
              <a:gd name="connsiteY19" fmla="*/ 330672 h 584674"/>
              <a:gd name="connsiteX20" fmla="*/ 1482811 w 2094757"/>
              <a:gd name="connsiteY20" fmla="*/ 360111 h 584674"/>
              <a:gd name="connsiteX21" fmla="*/ 928522 w 2094757"/>
              <a:gd name="connsiteY21" fmla="*/ 335398 h 584674"/>
              <a:gd name="connsiteX22" fmla="*/ 737875 w 2094757"/>
              <a:gd name="connsiteY22" fmla="*/ 275379 h 584674"/>
              <a:gd name="connsiteX23" fmla="*/ 1023846 w 2094757"/>
              <a:gd name="connsiteY23" fmla="*/ 211830 h 584674"/>
              <a:gd name="connsiteX24" fmla="*/ 1686018 w 2094757"/>
              <a:gd name="connsiteY24" fmla="*/ 247053 h 584674"/>
              <a:gd name="connsiteX25" fmla="*/ 2080780 w 2094757"/>
              <a:gd name="connsiteY25" fmla="*/ 323955 h 584674"/>
              <a:gd name="connsiteX26" fmla="*/ 1945389 w 2094757"/>
              <a:gd name="connsiteY26" fmla="*/ 402449 h 584674"/>
              <a:gd name="connsiteX27" fmla="*/ 1371151 w 2094757"/>
              <a:gd name="connsiteY27" fmla="*/ 436587 h 584674"/>
              <a:gd name="connsiteX28" fmla="*/ 946175 w 2094757"/>
              <a:gd name="connsiteY28" fmla="*/ 402477 h 584674"/>
              <a:gd name="connsiteX29" fmla="*/ 747069 w 2094757"/>
              <a:gd name="connsiteY29" fmla="*/ 348351 h 584674"/>
              <a:gd name="connsiteX30" fmla="*/ 829098 w 2094757"/>
              <a:gd name="connsiteY30" fmla="*/ 312677 h 584674"/>
              <a:gd name="connsiteX31" fmla="*/ 1006690 w 2094757"/>
              <a:gd name="connsiteY31" fmla="*/ 297703 h 584674"/>
              <a:gd name="connsiteX32" fmla="*/ 1378946 w 2094757"/>
              <a:gd name="connsiteY32" fmla="*/ 300382 h 584674"/>
              <a:gd name="connsiteX33" fmla="*/ 1722719 w 2094757"/>
              <a:gd name="connsiteY33" fmla="*/ 324697 h 584674"/>
              <a:gd name="connsiteX34" fmla="*/ 1943744 w 2094757"/>
              <a:gd name="connsiteY34" fmla="*/ 361595 h 584674"/>
              <a:gd name="connsiteX35" fmla="*/ 2073637 w 2094757"/>
              <a:gd name="connsiteY35" fmla="*/ 415830 h 584674"/>
              <a:gd name="connsiteX36" fmla="*/ 1857044 w 2094757"/>
              <a:gd name="connsiteY36" fmla="*/ 494270 h 584674"/>
              <a:gd name="connsiteX37" fmla="*/ 1372217 w 2094757"/>
              <a:gd name="connsiteY37" fmla="*/ 517816 h 584674"/>
              <a:gd name="connsiteX38" fmla="*/ 903809 w 2094757"/>
              <a:gd name="connsiteY38" fmla="*/ 476618 h 584674"/>
              <a:gd name="connsiteX39" fmla="*/ 751997 w 2094757"/>
              <a:gd name="connsiteY39" fmla="*/ 427191 h 584674"/>
              <a:gd name="connsiteX40" fmla="*/ 981811 w 2094757"/>
              <a:gd name="connsiteY40" fmla="*/ 373835 h 584674"/>
              <a:gd name="connsiteX41" fmla="*/ 1624031 w 2094757"/>
              <a:gd name="connsiteY41" fmla="*/ 388355 h 584674"/>
              <a:gd name="connsiteX42" fmla="*/ 1961645 w 2094757"/>
              <a:gd name="connsiteY42" fmla="*/ 422067 h 584674"/>
              <a:gd name="connsiteX43" fmla="*/ 2082996 w 2094757"/>
              <a:gd name="connsiteY43" fmla="*/ 480148 h 584674"/>
              <a:gd name="connsiteX44" fmla="*/ 1982496 w 2094757"/>
              <a:gd name="connsiteY44" fmla="*/ 538202 h 584674"/>
              <a:gd name="connsiteX45" fmla="*/ 1592422 w 2094757"/>
              <a:gd name="connsiteY45" fmla="*/ 582415 h 584674"/>
              <a:gd name="connsiteX46" fmla="*/ 1188466 w 2094757"/>
              <a:gd name="connsiteY46" fmla="*/ 572573 h 584674"/>
              <a:gd name="connsiteX47" fmla="*/ 859963 w 2094757"/>
              <a:gd name="connsiteY47" fmla="*/ 524107 h 584674"/>
              <a:gd name="connsiteX48" fmla="*/ 476617 w 2094757"/>
              <a:gd name="connsiteY48" fmla="*/ 427191 h 584674"/>
              <a:gd name="connsiteX49" fmla="*/ 0 w 2094757"/>
              <a:gd name="connsiteY49" fmla="*/ 285971 h 584674"/>
              <a:gd name="connsiteX0" fmla="*/ 540167 w 2094757"/>
              <a:gd name="connsiteY0" fmla="*/ 0 h 584674"/>
              <a:gd name="connsiteX1" fmla="*/ 1468689 w 2094757"/>
              <a:gd name="connsiteY1" fmla="*/ 10592 h 584674"/>
              <a:gd name="connsiteX2" fmla="*/ 1920593 w 2094757"/>
              <a:gd name="connsiteY2" fmla="*/ 49427 h 584674"/>
              <a:gd name="connsiteX3" fmla="*/ 2084146 w 2094757"/>
              <a:gd name="connsiteY3" fmla="*/ 129036 h 584674"/>
              <a:gd name="connsiteX4" fmla="*/ 1835861 w 2094757"/>
              <a:gd name="connsiteY4" fmla="*/ 208300 h 584674"/>
              <a:gd name="connsiteX5" fmla="*/ 1405140 w 2094757"/>
              <a:gd name="connsiteY5" fmla="*/ 236544 h 584674"/>
              <a:gd name="connsiteX6" fmla="*/ 776711 w 2094757"/>
              <a:gd name="connsiteY6" fmla="*/ 158873 h 584674"/>
              <a:gd name="connsiteX7" fmla="*/ 896748 w 2094757"/>
              <a:gd name="connsiteY7" fmla="*/ 87466 h 584674"/>
              <a:gd name="connsiteX8" fmla="*/ 1386255 w 2094757"/>
              <a:gd name="connsiteY8" fmla="*/ 62752 h 584674"/>
              <a:gd name="connsiteX9" fmla="*/ 1747516 w 2094757"/>
              <a:gd name="connsiteY9" fmla="*/ 80405 h 584674"/>
              <a:gd name="connsiteX10" fmla="*/ 2008442 w 2094757"/>
              <a:gd name="connsiteY10" fmla="*/ 136096 h 584674"/>
              <a:gd name="connsiteX11" fmla="*/ 2075199 w 2094757"/>
              <a:gd name="connsiteY11" fmla="*/ 209866 h 584674"/>
              <a:gd name="connsiteX12" fmla="*/ 1832331 w 2094757"/>
              <a:gd name="connsiteY12" fmla="*/ 268318 h 584674"/>
              <a:gd name="connsiteX13" fmla="*/ 1451037 w 2094757"/>
              <a:gd name="connsiteY13" fmla="*/ 296562 h 584674"/>
              <a:gd name="connsiteX14" fmla="*/ 917931 w 2094757"/>
              <a:gd name="connsiteY14" fmla="*/ 257727 h 584674"/>
              <a:gd name="connsiteX15" fmla="*/ 751997 w 2094757"/>
              <a:gd name="connsiteY15" fmla="*/ 204769 h 584674"/>
              <a:gd name="connsiteX16" fmla="*/ 1129761 w 2094757"/>
              <a:gd name="connsiteY16" fmla="*/ 137690 h 584674"/>
              <a:gd name="connsiteX17" fmla="*/ 1737007 w 2094757"/>
              <a:gd name="connsiteY17" fmla="*/ 144751 h 584674"/>
              <a:gd name="connsiteX18" fmla="*/ 2090140 w 2094757"/>
              <a:gd name="connsiteY18" fmla="*/ 246311 h 584674"/>
              <a:gd name="connsiteX19" fmla="*/ 1892432 w 2094757"/>
              <a:gd name="connsiteY19" fmla="*/ 330672 h 584674"/>
              <a:gd name="connsiteX20" fmla="*/ 1482811 w 2094757"/>
              <a:gd name="connsiteY20" fmla="*/ 360111 h 584674"/>
              <a:gd name="connsiteX21" fmla="*/ 928522 w 2094757"/>
              <a:gd name="connsiteY21" fmla="*/ 335398 h 584674"/>
              <a:gd name="connsiteX22" fmla="*/ 737875 w 2094757"/>
              <a:gd name="connsiteY22" fmla="*/ 275379 h 584674"/>
              <a:gd name="connsiteX23" fmla="*/ 1023846 w 2094757"/>
              <a:gd name="connsiteY23" fmla="*/ 211830 h 584674"/>
              <a:gd name="connsiteX24" fmla="*/ 1686018 w 2094757"/>
              <a:gd name="connsiteY24" fmla="*/ 247053 h 584674"/>
              <a:gd name="connsiteX25" fmla="*/ 2080780 w 2094757"/>
              <a:gd name="connsiteY25" fmla="*/ 323955 h 584674"/>
              <a:gd name="connsiteX26" fmla="*/ 1945389 w 2094757"/>
              <a:gd name="connsiteY26" fmla="*/ 402449 h 584674"/>
              <a:gd name="connsiteX27" fmla="*/ 1371151 w 2094757"/>
              <a:gd name="connsiteY27" fmla="*/ 436587 h 584674"/>
              <a:gd name="connsiteX28" fmla="*/ 946175 w 2094757"/>
              <a:gd name="connsiteY28" fmla="*/ 402477 h 584674"/>
              <a:gd name="connsiteX29" fmla="*/ 747069 w 2094757"/>
              <a:gd name="connsiteY29" fmla="*/ 348351 h 584674"/>
              <a:gd name="connsiteX30" fmla="*/ 829098 w 2094757"/>
              <a:gd name="connsiteY30" fmla="*/ 312677 h 584674"/>
              <a:gd name="connsiteX31" fmla="*/ 1006690 w 2094757"/>
              <a:gd name="connsiteY31" fmla="*/ 297703 h 584674"/>
              <a:gd name="connsiteX32" fmla="*/ 1378946 w 2094757"/>
              <a:gd name="connsiteY32" fmla="*/ 300382 h 584674"/>
              <a:gd name="connsiteX33" fmla="*/ 1722719 w 2094757"/>
              <a:gd name="connsiteY33" fmla="*/ 324697 h 584674"/>
              <a:gd name="connsiteX34" fmla="*/ 1943744 w 2094757"/>
              <a:gd name="connsiteY34" fmla="*/ 361595 h 584674"/>
              <a:gd name="connsiteX35" fmla="*/ 2073637 w 2094757"/>
              <a:gd name="connsiteY35" fmla="*/ 415830 h 584674"/>
              <a:gd name="connsiteX36" fmla="*/ 1857044 w 2094757"/>
              <a:gd name="connsiteY36" fmla="*/ 494270 h 584674"/>
              <a:gd name="connsiteX37" fmla="*/ 1372217 w 2094757"/>
              <a:gd name="connsiteY37" fmla="*/ 517816 h 584674"/>
              <a:gd name="connsiteX38" fmla="*/ 903809 w 2094757"/>
              <a:gd name="connsiteY38" fmla="*/ 476618 h 584674"/>
              <a:gd name="connsiteX39" fmla="*/ 751997 w 2094757"/>
              <a:gd name="connsiteY39" fmla="*/ 427191 h 584674"/>
              <a:gd name="connsiteX40" fmla="*/ 981811 w 2094757"/>
              <a:gd name="connsiteY40" fmla="*/ 373835 h 584674"/>
              <a:gd name="connsiteX41" fmla="*/ 1624031 w 2094757"/>
              <a:gd name="connsiteY41" fmla="*/ 388355 h 584674"/>
              <a:gd name="connsiteX42" fmla="*/ 1961645 w 2094757"/>
              <a:gd name="connsiteY42" fmla="*/ 422067 h 584674"/>
              <a:gd name="connsiteX43" fmla="*/ 2082996 w 2094757"/>
              <a:gd name="connsiteY43" fmla="*/ 480148 h 584674"/>
              <a:gd name="connsiteX44" fmla="*/ 1982496 w 2094757"/>
              <a:gd name="connsiteY44" fmla="*/ 538202 h 584674"/>
              <a:gd name="connsiteX45" fmla="*/ 1592422 w 2094757"/>
              <a:gd name="connsiteY45" fmla="*/ 582415 h 584674"/>
              <a:gd name="connsiteX46" fmla="*/ 1188466 w 2094757"/>
              <a:gd name="connsiteY46" fmla="*/ 572573 h 584674"/>
              <a:gd name="connsiteX47" fmla="*/ 859963 w 2094757"/>
              <a:gd name="connsiteY47" fmla="*/ 524107 h 584674"/>
              <a:gd name="connsiteX48" fmla="*/ 476617 w 2094757"/>
              <a:gd name="connsiteY48" fmla="*/ 427191 h 584674"/>
              <a:gd name="connsiteX49" fmla="*/ 0 w 2094757"/>
              <a:gd name="connsiteY49" fmla="*/ 285971 h 584674"/>
              <a:gd name="connsiteX0" fmla="*/ 540167 w 2094757"/>
              <a:gd name="connsiteY0" fmla="*/ 0 h 584674"/>
              <a:gd name="connsiteX1" fmla="*/ 1468689 w 2094757"/>
              <a:gd name="connsiteY1" fmla="*/ 10592 h 584674"/>
              <a:gd name="connsiteX2" fmla="*/ 1920593 w 2094757"/>
              <a:gd name="connsiteY2" fmla="*/ 49427 h 584674"/>
              <a:gd name="connsiteX3" fmla="*/ 2084146 w 2094757"/>
              <a:gd name="connsiteY3" fmla="*/ 129036 h 584674"/>
              <a:gd name="connsiteX4" fmla="*/ 1835861 w 2094757"/>
              <a:gd name="connsiteY4" fmla="*/ 208300 h 584674"/>
              <a:gd name="connsiteX5" fmla="*/ 1397997 w 2094757"/>
              <a:gd name="connsiteY5" fmla="*/ 219317 h 584674"/>
              <a:gd name="connsiteX6" fmla="*/ 776711 w 2094757"/>
              <a:gd name="connsiteY6" fmla="*/ 158873 h 584674"/>
              <a:gd name="connsiteX7" fmla="*/ 896748 w 2094757"/>
              <a:gd name="connsiteY7" fmla="*/ 87466 h 584674"/>
              <a:gd name="connsiteX8" fmla="*/ 1386255 w 2094757"/>
              <a:gd name="connsiteY8" fmla="*/ 62752 h 584674"/>
              <a:gd name="connsiteX9" fmla="*/ 1747516 w 2094757"/>
              <a:gd name="connsiteY9" fmla="*/ 80405 h 584674"/>
              <a:gd name="connsiteX10" fmla="*/ 2008442 w 2094757"/>
              <a:gd name="connsiteY10" fmla="*/ 136096 h 584674"/>
              <a:gd name="connsiteX11" fmla="*/ 2075199 w 2094757"/>
              <a:gd name="connsiteY11" fmla="*/ 209866 h 584674"/>
              <a:gd name="connsiteX12" fmla="*/ 1832331 w 2094757"/>
              <a:gd name="connsiteY12" fmla="*/ 268318 h 584674"/>
              <a:gd name="connsiteX13" fmla="*/ 1451037 w 2094757"/>
              <a:gd name="connsiteY13" fmla="*/ 296562 h 584674"/>
              <a:gd name="connsiteX14" fmla="*/ 917931 w 2094757"/>
              <a:gd name="connsiteY14" fmla="*/ 257727 h 584674"/>
              <a:gd name="connsiteX15" fmla="*/ 751997 w 2094757"/>
              <a:gd name="connsiteY15" fmla="*/ 204769 h 584674"/>
              <a:gd name="connsiteX16" fmla="*/ 1129761 w 2094757"/>
              <a:gd name="connsiteY16" fmla="*/ 137690 h 584674"/>
              <a:gd name="connsiteX17" fmla="*/ 1737007 w 2094757"/>
              <a:gd name="connsiteY17" fmla="*/ 144751 h 584674"/>
              <a:gd name="connsiteX18" fmla="*/ 2090140 w 2094757"/>
              <a:gd name="connsiteY18" fmla="*/ 246311 h 584674"/>
              <a:gd name="connsiteX19" fmla="*/ 1892432 w 2094757"/>
              <a:gd name="connsiteY19" fmla="*/ 330672 h 584674"/>
              <a:gd name="connsiteX20" fmla="*/ 1482811 w 2094757"/>
              <a:gd name="connsiteY20" fmla="*/ 360111 h 584674"/>
              <a:gd name="connsiteX21" fmla="*/ 928522 w 2094757"/>
              <a:gd name="connsiteY21" fmla="*/ 335398 h 584674"/>
              <a:gd name="connsiteX22" fmla="*/ 737875 w 2094757"/>
              <a:gd name="connsiteY22" fmla="*/ 275379 h 584674"/>
              <a:gd name="connsiteX23" fmla="*/ 1023846 w 2094757"/>
              <a:gd name="connsiteY23" fmla="*/ 211830 h 584674"/>
              <a:gd name="connsiteX24" fmla="*/ 1686018 w 2094757"/>
              <a:gd name="connsiteY24" fmla="*/ 247053 h 584674"/>
              <a:gd name="connsiteX25" fmla="*/ 2080780 w 2094757"/>
              <a:gd name="connsiteY25" fmla="*/ 323955 h 584674"/>
              <a:gd name="connsiteX26" fmla="*/ 1945389 w 2094757"/>
              <a:gd name="connsiteY26" fmla="*/ 402449 h 584674"/>
              <a:gd name="connsiteX27" fmla="*/ 1371151 w 2094757"/>
              <a:gd name="connsiteY27" fmla="*/ 436587 h 584674"/>
              <a:gd name="connsiteX28" fmla="*/ 946175 w 2094757"/>
              <a:gd name="connsiteY28" fmla="*/ 402477 h 584674"/>
              <a:gd name="connsiteX29" fmla="*/ 747069 w 2094757"/>
              <a:gd name="connsiteY29" fmla="*/ 348351 h 584674"/>
              <a:gd name="connsiteX30" fmla="*/ 829098 w 2094757"/>
              <a:gd name="connsiteY30" fmla="*/ 312677 h 584674"/>
              <a:gd name="connsiteX31" fmla="*/ 1006690 w 2094757"/>
              <a:gd name="connsiteY31" fmla="*/ 297703 h 584674"/>
              <a:gd name="connsiteX32" fmla="*/ 1378946 w 2094757"/>
              <a:gd name="connsiteY32" fmla="*/ 300382 h 584674"/>
              <a:gd name="connsiteX33" fmla="*/ 1722719 w 2094757"/>
              <a:gd name="connsiteY33" fmla="*/ 324697 h 584674"/>
              <a:gd name="connsiteX34" fmla="*/ 1943744 w 2094757"/>
              <a:gd name="connsiteY34" fmla="*/ 361595 h 584674"/>
              <a:gd name="connsiteX35" fmla="*/ 2073637 w 2094757"/>
              <a:gd name="connsiteY35" fmla="*/ 415830 h 584674"/>
              <a:gd name="connsiteX36" fmla="*/ 1857044 w 2094757"/>
              <a:gd name="connsiteY36" fmla="*/ 494270 h 584674"/>
              <a:gd name="connsiteX37" fmla="*/ 1372217 w 2094757"/>
              <a:gd name="connsiteY37" fmla="*/ 517816 h 584674"/>
              <a:gd name="connsiteX38" fmla="*/ 903809 w 2094757"/>
              <a:gd name="connsiteY38" fmla="*/ 476618 h 584674"/>
              <a:gd name="connsiteX39" fmla="*/ 751997 w 2094757"/>
              <a:gd name="connsiteY39" fmla="*/ 427191 h 584674"/>
              <a:gd name="connsiteX40" fmla="*/ 981811 w 2094757"/>
              <a:gd name="connsiteY40" fmla="*/ 373835 h 584674"/>
              <a:gd name="connsiteX41" fmla="*/ 1624031 w 2094757"/>
              <a:gd name="connsiteY41" fmla="*/ 388355 h 584674"/>
              <a:gd name="connsiteX42" fmla="*/ 1961645 w 2094757"/>
              <a:gd name="connsiteY42" fmla="*/ 422067 h 584674"/>
              <a:gd name="connsiteX43" fmla="*/ 2082996 w 2094757"/>
              <a:gd name="connsiteY43" fmla="*/ 480148 h 584674"/>
              <a:gd name="connsiteX44" fmla="*/ 1982496 w 2094757"/>
              <a:gd name="connsiteY44" fmla="*/ 538202 h 584674"/>
              <a:gd name="connsiteX45" fmla="*/ 1592422 w 2094757"/>
              <a:gd name="connsiteY45" fmla="*/ 582415 h 584674"/>
              <a:gd name="connsiteX46" fmla="*/ 1188466 w 2094757"/>
              <a:gd name="connsiteY46" fmla="*/ 572573 h 584674"/>
              <a:gd name="connsiteX47" fmla="*/ 859963 w 2094757"/>
              <a:gd name="connsiteY47" fmla="*/ 524107 h 584674"/>
              <a:gd name="connsiteX48" fmla="*/ 476617 w 2094757"/>
              <a:gd name="connsiteY48" fmla="*/ 427191 h 584674"/>
              <a:gd name="connsiteX49" fmla="*/ 0 w 2094757"/>
              <a:gd name="connsiteY49" fmla="*/ 285971 h 584674"/>
              <a:gd name="connsiteX0" fmla="*/ 540167 w 2094757"/>
              <a:gd name="connsiteY0" fmla="*/ 0 h 584674"/>
              <a:gd name="connsiteX1" fmla="*/ 1468689 w 2094757"/>
              <a:gd name="connsiteY1" fmla="*/ 10592 h 584674"/>
              <a:gd name="connsiteX2" fmla="*/ 1920593 w 2094757"/>
              <a:gd name="connsiteY2" fmla="*/ 49427 h 584674"/>
              <a:gd name="connsiteX3" fmla="*/ 2084146 w 2094757"/>
              <a:gd name="connsiteY3" fmla="*/ 129036 h 584674"/>
              <a:gd name="connsiteX4" fmla="*/ 1835861 w 2094757"/>
              <a:gd name="connsiteY4" fmla="*/ 208300 h 584674"/>
              <a:gd name="connsiteX5" fmla="*/ 1397997 w 2094757"/>
              <a:gd name="connsiteY5" fmla="*/ 219317 h 584674"/>
              <a:gd name="connsiteX6" fmla="*/ 776711 w 2094757"/>
              <a:gd name="connsiteY6" fmla="*/ 158873 h 584674"/>
              <a:gd name="connsiteX7" fmla="*/ 896748 w 2094757"/>
              <a:gd name="connsiteY7" fmla="*/ 87466 h 584674"/>
              <a:gd name="connsiteX8" fmla="*/ 1386255 w 2094757"/>
              <a:gd name="connsiteY8" fmla="*/ 62752 h 584674"/>
              <a:gd name="connsiteX9" fmla="*/ 1766566 w 2094757"/>
              <a:gd name="connsiteY9" fmla="*/ 86669 h 584674"/>
              <a:gd name="connsiteX10" fmla="*/ 2008442 w 2094757"/>
              <a:gd name="connsiteY10" fmla="*/ 136096 h 584674"/>
              <a:gd name="connsiteX11" fmla="*/ 2075199 w 2094757"/>
              <a:gd name="connsiteY11" fmla="*/ 209866 h 584674"/>
              <a:gd name="connsiteX12" fmla="*/ 1832331 w 2094757"/>
              <a:gd name="connsiteY12" fmla="*/ 268318 h 584674"/>
              <a:gd name="connsiteX13" fmla="*/ 1451037 w 2094757"/>
              <a:gd name="connsiteY13" fmla="*/ 296562 h 584674"/>
              <a:gd name="connsiteX14" fmla="*/ 917931 w 2094757"/>
              <a:gd name="connsiteY14" fmla="*/ 257727 h 584674"/>
              <a:gd name="connsiteX15" fmla="*/ 751997 w 2094757"/>
              <a:gd name="connsiteY15" fmla="*/ 204769 h 584674"/>
              <a:gd name="connsiteX16" fmla="*/ 1129761 w 2094757"/>
              <a:gd name="connsiteY16" fmla="*/ 137690 h 584674"/>
              <a:gd name="connsiteX17" fmla="*/ 1737007 w 2094757"/>
              <a:gd name="connsiteY17" fmla="*/ 144751 h 584674"/>
              <a:gd name="connsiteX18" fmla="*/ 2090140 w 2094757"/>
              <a:gd name="connsiteY18" fmla="*/ 246311 h 584674"/>
              <a:gd name="connsiteX19" fmla="*/ 1892432 w 2094757"/>
              <a:gd name="connsiteY19" fmla="*/ 330672 h 584674"/>
              <a:gd name="connsiteX20" fmla="*/ 1482811 w 2094757"/>
              <a:gd name="connsiteY20" fmla="*/ 360111 h 584674"/>
              <a:gd name="connsiteX21" fmla="*/ 928522 w 2094757"/>
              <a:gd name="connsiteY21" fmla="*/ 335398 h 584674"/>
              <a:gd name="connsiteX22" fmla="*/ 737875 w 2094757"/>
              <a:gd name="connsiteY22" fmla="*/ 275379 h 584674"/>
              <a:gd name="connsiteX23" fmla="*/ 1023846 w 2094757"/>
              <a:gd name="connsiteY23" fmla="*/ 211830 h 584674"/>
              <a:gd name="connsiteX24" fmla="*/ 1686018 w 2094757"/>
              <a:gd name="connsiteY24" fmla="*/ 247053 h 584674"/>
              <a:gd name="connsiteX25" fmla="*/ 2080780 w 2094757"/>
              <a:gd name="connsiteY25" fmla="*/ 323955 h 584674"/>
              <a:gd name="connsiteX26" fmla="*/ 1945389 w 2094757"/>
              <a:gd name="connsiteY26" fmla="*/ 402449 h 584674"/>
              <a:gd name="connsiteX27" fmla="*/ 1371151 w 2094757"/>
              <a:gd name="connsiteY27" fmla="*/ 436587 h 584674"/>
              <a:gd name="connsiteX28" fmla="*/ 946175 w 2094757"/>
              <a:gd name="connsiteY28" fmla="*/ 402477 h 584674"/>
              <a:gd name="connsiteX29" fmla="*/ 747069 w 2094757"/>
              <a:gd name="connsiteY29" fmla="*/ 348351 h 584674"/>
              <a:gd name="connsiteX30" fmla="*/ 829098 w 2094757"/>
              <a:gd name="connsiteY30" fmla="*/ 312677 h 584674"/>
              <a:gd name="connsiteX31" fmla="*/ 1006690 w 2094757"/>
              <a:gd name="connsiteY31" fmla="*/ 297703 h 584674"/>
              <a:gd name="connsiteX32" fmla="*/ 1378946 w 2094757"/>
              <a:gd name="connsiteY32" fmla="*/ 300382 h 584674"/>
              <a:gd name="connsiteX33" fmla="*/ 1722719 w 2094757"/>
              <a:gd name="connsiteY33" fmla="*/ 324697 h 584674"/>
              <a:gd name="connsiteX34" fmla="*/ 1943744 w 2094757"/>
              <a:gd name="connsiteY34" fmla="*/ 361595 h 584674"/>
              <a:gd name="connsiteX35" fmla="*/ 2073637 w 2094757"/>
              <a:gd name="connsiteY35" fmla="*/ 415830 h 584674"/>
              <a:gd name="connsiteX36" fmla="*/ 1857044 w 2094757"/>
              <a:gd name="connsiteY36" fmla="*/ 494270 h 584674"/>
              <a:gd name="connsiteX37" fmla="*/ 1372217 w 2094757"/>
              <a:gd name="connsiteY37" fmla="*/ 517816 h 584674"/>
              <a:gd name="connsiteX38" fmla="*/ 903809 w 2094757"/>
              <a:gd name="connsiteY38" fmla="*/ 476618 h 584674"/>
              <a:gd name="connsiteX39" fmla="*/ 751997 w 2094757"/>
              <a:gd name="connsiteY39" fmla="*/ 427191 h 584674"/>
              <a:gd name="connsiteX40" fmla="*/ 981811 w 2094757"/>
              <a:gd name="connsiteY40" fmla="*/ 373835 h 584674"/>
              <a:gd name="connsiteX41" fmla="*/ 1624031 w 2094757"/>
              <a:gd name="connsiteY41" fmla="*/ 388355 h 584674"/>
              <a:gd name="connsiteX42" fmla="*/ 1961645 w 2094757"/>
              <a:gd name="connsiteY42" fmla="*/ 422067 h 584674"/>
              <a:gd name="connsiteX43" fmla="*/ 2082996 w 2094757"/>
              <a:gd name="connsiteY43" fmla="*/ 480148 h 584674"/>
              <a:gd name="connsiteX44" fmla="*/ 1982496 w 2094757"/>
              <a:gd name="connsiteY44" fmla="*/ 538202 h 584674"/>
              <a:gd name="connsiteX45" fmla="*/ 1592422 w 2094757"/>
              <a:gd name="connsiteY45" fmla="*/ 582415 h 584674"/>
              <a:gd name="connsiteX46" fmla="*/ 1188466 w 2094757"/>
              <a:gd name="connsiteY46" fmla="*/ 572573 h 584674"/>
              <a:gd name="connsiteX47" fmla="*/ 859963 w 2094757"/>
              <a:gd name="connsiteY47" fmla="*/ 524107 h 584674"/>
              <a:gd name="connsiteX48" fmla="*/ 476617 w 2094757"/>
              <a:gd name="connsiteY48" fmla="*/ 427191 h 584674"/>
              <a:gd name="connsiteX49" fmla="*/ 0 w 2094757"/>
              <a:gd name="connsiteY49" fmla="*/ 285971 h 584674"/>
              <a:gd name="connsiteX0" fmla="*/ 540167 w 2094757"/>
              <a:gd name="connsiteY0" fmla="*/ 0 h 584674"/>
              <a:gd name="connsiteX1" fmla="*/ 1468689 w 2094757"/>
              <a:gd name="connsiteY1" fmla="*/ 10592 h 584674"/>
              <a:gd name="connsiteX2" fmla="*/ 1920593 w 2094757"/>
              <a:gd name="connsiteY2" fmla="*/ 49427 h 584674"/>
              <a:gd name="connsiteX3" fmla="*/ 2084146 w 2094757"/>
              <a:gd name="connsiteY3" fmla="*/ 129036 h 584674"/>
              <a:gd name="connsiteX4" fmla="*/ 1835861 w 2094757"/>
              <a:gd name="connsiteY4" fmla="*/ 208300 h 584674"/>
              <a:gd name="connsiteX5" fmla="*/ 1397997 w 2094757"/>
              <a:gd name="connsiteY5" fmla="*/ 219317 h 584674"/>
              <a:gd name="connsiteX6" fmla="*/ 776711 w 2094757"/>
              <a:gd name="connsiteY6" fmla="*/ 158873 h 584674"/>
              <a:gd name="connsiteX7" fmla="*/ 896748 w 2094757"/>
              <a:gd name="connsiteY7" fmla="*/ 87466 h 584674"/>
              <a:gd name="connsiteX8" fmla="*/ 1386255 w 2094757"/>
              <a:gd name="connsiteY8" fmla="*/ 62752 h 584674"/>
              <a:gd name="connsiteX9" fmla="*/ 1766566 w 2094757"/>
              <a:gd name="connsiteY9" fmla="*/ 86669 h 584674"/>
              <a:gd name="connsiteX10" fmla="*/ 2008442 w 2094757"/>
              <a:gd name="connsiteY10" fmla="*/ 136096 h 584674"/>
              <a:gd name="connsiteX11" fmla="*/ 2075199 w 2094757"/>
              <a:gd name="connsiteY11" fmla="*/ 209866 h 584674"/>
              <a:gd name="connsiteX12" fmla="*/ 1832331 w 2094757"/>
              <a:gd name="connsiteY12" fmla="*/ 268318 h 584674"/>
              <a:gd name="connsiteX13" fmla="*/ 1451037 w 2094757"/>
              <a:gd name="connsiteY13" fmla="*/ 296562 h 584674"/>
              <a:gd name="connsiteX14" fmla="*/ 917931 w 2094757"/>
              <a:gd name="connsiteY14" fmla="*/ 257727 h 584674"/>
              <a:gd name="connsiteX15" fmla="*/ 751997 w 2094757"/>
              <a:gd name="connsiteY15" fmla="*/ 204769 h 584674"/>
              <a:gd name="connsiteX16" fmla="*/ 1129761 w 2094757"/>
              <a:gd name="connsiteY16" fmla="*/ 137690 h 584674"/>
              <a:gd name="connsiteX17" fmla="*/ 1737007 w 2094757"/>
              <a:gd name="connsiteY17" fmla="*/ 144751 h 584674"/>
              <a:gd name="connsiteX18" fmla="*/ 2090140 w 2094757"/>
              <a:gd name="connsiteY18" fmla="*/ 246311 h 584674"/>
              <a:gd name="connsiteX19" fmla="*/ 1892432 w 2094757"/>
              <a:gd name="connsiteY19" fmla="*/ 330672 h 584674"/>
              <a:gd name="connsiteX20" fmla="*/ 1482811 w 2094757"/>
              <a:gd name="connsiteY20" fmla="*/ 360111 h 584674"/>
              <a:gd name="connsiteX21" fmla="*/ 928522 w 2094757"/>
              <a:gd name="connsiteY21" fmla="*/ 335398 h 584674"/>
              <a:gd name="connsiteX22" fmla="*/ 737875 w 2094757"/>
              <a:gd name="connsiteY22" fmla="*/ 275379 h 584674"/>
              <a:gd name="connsiteX23" fmla="*/ 1019084 w 2094757"/>
              <a:gd name="connsiteY23" fmla="*/ 221226 h 584674"/>
              <a:gd name="connsiteX24" fmla="*/ 1686018 w 2094757"/>
              <a:gd name="connsiteY24" fmla="*/ 247053 h 584674"/>
              <a:gd name="connsiteX25" fmla="*/ 2080780 w 2094757"/>
              <a:gd name="connsiteY25" fmla="*/ 323955 h 584674"/>
              <a:gd name="connsiteX26" fmla="*/ 1945389 w 2094757"/>
              <a:gd name="connsiteY26" fmla="*/ 402449 h 584674"/>
              <a:gd name="connsiteX27" fmla="*/ 1371151 w 2094757"/>
              <a:gd name="connsiteY27" fmla="*/ 436587 h 584674"/>
              <a:gd name="connsiteX28" fmla="*/ 946175 w 2094757"/>
              <a:gd name="connsiteY28" fmla="*/ 402477 h 584674"/>
              <a:gd name="connsiteX29" fmla="*/ 747069 w 2094757"/>
              <a:gd name="connsiteY29" fmla="*/ 348351 h 584674"/>
              <a:gd name="connsiteX30" fmla="*/ 829098 w 2094757"/>
              <a:gd name="connsiteY30" fmla="*/ 312677 h 584674"/>
              <a:gd name="connsiteX31" fmla="*/ 1006690 w 2094757"/>
              <a:gd name="connsiteY31" fmla="*/ 297703 h 584674"/>
              <a:gd name="connsiteX32" fmla="*/ 1378946 w 2094757"/>
              <a:gd name="connsiteY32" fmla="*/ 300382 h 584674"/>
              <a:gd name="connsiteX33" fmla="*/ 1722719 w 2094757"/>
              <a:gd name="connsiteY33" fmla="*/ 324697 h 584674"/>
              <a:gd name="connsiteX34" fmla="*/ 1943744 w 2094757"/>
              <a:gd name="connsiteY34" fmla="*/ 361595 h 584674"/>
              <a:gd name="connsiteX35" fmla="*/ 2073637 w 2094757"/>
              <a:gd name="connsiteY35" fmla="*/ 415830 h 584674"/>
              <a:gd name="connsiteX36" fmla="*/ 1857044 w 2094757"/>
              <a:gd name="connsiteY36" fmla="*/ 494270 h 584674"/>
              <a:gd name="connsiteX37" fmla="*/ 1372217 w 2094757"/>
              <a:gd name="connsiteY37" fmla="*/ 517816 h 584674"/>
              <a:gd name="connsiteX38" fmla="*/ 903809 w 2094757"/>
              <a:gd name="connsiteY38" fmla="*/ 476618 h 584674"/>
              <a:gd name="connsiteX39" fmla="*/ 751997 w 2094757"/>
              <a:gd name="connsiteY39" fmla="*/ 427191 h 584674"/>
              <a:gd name="connsiteX40" fmla="*/ 981811 w 2094757"/>
              <a:gd name="connsiteY40" fmla="*/ 373835 h 584674"/>
              <a:gd name="connsiteX41" fmla="*/ 1624031 w 2094757"/>
              <a:gd name="connsiteY41" fmla="*/ 388355 h 584674"/>
              <a:gd name="connsiteX42" fmla="*/ 1961645 w 2094757"/>
              <a:gd name="connsiteY42" fmla="*/ 422067 h 584674"/>
              <a:gd name="connsiteX43" fmla="*/ 2082996 w 2094757"/>
              <a:gd name="connsiteY43" fmla="*/ 480148 h 584674"/>
              <a:gd name="connsiteX44" fmla="*/ 1982496 w 2094757"/>
              <a:gd name="connsiteY44" fmla="*/ 538202 h 584674"/>
              <a:gd name="connsiteX45" fmla="*/ 1592422 w 2094757"/>
              <a:gd name="connsiteY45" fmla="*/ 582415 h 584674"/>
              <a:gd name="connsiteX46" fmla="*/ 1188466 w 2094757"/>
              <a:gd name="connsiteY46" fmla="*/ 572573 h 584674"/>
              <a:gd name="connsiteX47" fmla="*/ 859963 w 2094757"/>
              <a:gd name="connsiteY47" fmla="*/ 524107 h 584674"/>
              <a:gd name="connsiteX48" fmla="*/ 476617 w 2094757"/>
              <a:gd name="connsiteY48" fmla="*/ 427191 h 584674"/>
              <a:gd name="connsiteX49" fmla="*/ 0 w 2094757"/>
              <a:gd name="connsiteY49" fmla="*/ 285971 h 584674"/>
              <a:gd name="connsiteX0" fmla="*/ 540167 w 2094757"/>
              <a:gd name="connsiteY0" fmla="*/ 0 h 584674"/>
              <a:gd name="connsiteX1" fmla="*/ 1468689 w 2094757"/>
              <a:gd name="connsiteY1" fmla="*/ 10592 h 584674"/>
              <a:gd name="connsiteX2" fmla="*/ 1920593 w 2094757"/>
              <a:gd name="connsiteY2" fmla="*/ 49427 h 584674"/>
              <a:gd name="connsiteX3" fmla="*/ 2084146 w 2094757"/>
              <a:gd name="connsiteY3" fmla="*/ 129036 h 584674"/>
              <a:gd name="connsiteX4" fmla="*/ 1835861 w 2094757"/>
              <a:gd name="connsiteY4" fmla="*/ 208300 h 584674"/>
              <a:gd name="connsiteX5" fmla="*/ 1397997 w 2094757"/>
              <a:gd name="connsiteY5" fmla="*/ 219317 h 584674"/>
              <a:gd name="connsiteX6" fmla="*/ 776711 w 2094757"/>
              <a:gd name="connsiteY6" fmla="*/ 158873 h 584674"/>
              <a:gd name="connsiteX7" fmla="*/ 896748 w 2094757"/>
              <a:gd name="connsiteY7" fmla="*/ 87466 h 584674"/>
              <a:gd name="connsiteX8" fmla="*/ 1386255 w 2094757"/>
              <a:gd name="connsiteY8" fmla="*/ 62752 h 584674"/>
              <a:gd name="connsiteX9" fmla="*/ 1766566 w 2094757"/>
              <a:gd name="connsiteY9" fmla="*/ 86669 h 584674"/>
              <a:gd name="connsiteX10" fmla="*/ 2008442 w 2094757"/>
              <a:gd name="connsiteY10" fmla="*/ 136096 h 584674"/>
              <a:gd name="connsiteX11" fmla="*/ 2075199 w 2094757"/>
              <a:gd name="connsiteY11" fmla="*/ 209866 h 584674"/>
              <a:gd name="connsiteX12" fmla="*/ 1832331 w 2094757"/>
              <a:gd name="connsiteY12" fmla="*/ 268318 h 584674"/>
              <a:gd name="connsiteX13" fmla="*/ 1451037 w 2094757"/>
              <a:gd name="connsiteY13" fmla="*/ 296562 h 584674"/>
              <a:gd name="connsiteX14" fmla="*/ 917931 w 2094757"/>
              <a:gd name="connsiteY14" fmla="*/ 257727 h 584674"/>
              <a:gd name="connsiteX15" fmla="*/ 751997 w 2094757"/>
              <a:gd name="connsiteY15" fmla="*/ 204769 h 584674"/>
              <a:gd name="connsiteX16" fmla="*/ 1129761 w 2094757"/>
              <a:gd name="connsiteY16" fmla="*/ 137690 h 584674"/>
              <a:gd name="connsiteX17" fmla="*/ 1737007 w 2094757"/>
              <a:gd name="connsiteY17" fmla="*/ 144751 h 584674"/>
              <a:gd name="connsiteX18" fmla="*/ 2090140 w 2094757"/>
              <a:gd name="connsiteY18" fmla="*/ 246311 h 584674"/>
              <a:gd name="connsiteX19" fmla="*/ 1892432 w 2094757"/>
              <a:gd name="connsiteY19" fmla="*/ 330672 h 584674"/>
              <a:gd name="connsiteX20" fmla="*/ 1482811 w 2094757"/>
              <a:gd name="connsiteY20" fmla="*/ 360111 h 584674"/>
              <a:gd name="connsiteX21" fmla="*/ 928522 w 2094757"/>
              <a:gd name="connsiteY21" fmla="*/ 335398 h 584674"/>
              <a:gd name="connsiteX22" fmla="*/ 737875 w 2094757"/>
              <a:gd name="connsiteY22" fmla="*/ 275379 h 584674"/>
              <a:gd name="connsiteX23" fmla="*/ 1023846 w 2094757"/>
              <a:gd name="connsiteY23" fmla="*/ 224358 h 584674"/>
              <a:gd name="connsiteX24" fmla="*/ 1686018 w 2094757"/>
              <a:gd name="connsiteY24" fmla="*/ 247053 h 584674"/>
              <a:gd name="connsiteX25" fmla="*/ 2080780 w 2094757"/>
              <a:gd name="connsiteY25" fmla="*/ 323955 h 584674"/>
              <a:gd name="connsiteX26" fmla="*/ 1945389 w 2094757"/>
              <a:gd name="connsiteY26" fmla="*/ 402449 h 584674"/>
              <a:gd name="connsiteX27" fmla="*/ 1371151 w 2094757"/>
              <a:gd name="connsiteY27" fmla="*/ 436587 h 584674"/>
              <a:gd name="connsiteX28" fmla="*/ 946175 w 2094757"/>
              <a:gd name="connsiteY28" fmla="*/ 402477 h 584674"/>
              <a:gd name="connsiteX29" fmla="*/ 747069 w 2094757"/>
              <a:gd name="connsiteY29" fmla="*/ 348351 h 584674"/>
              <a:gd name="connsiteX30" fmla="*/ 829098 w 2094757"/>
              <a:gd name="connsiteY30" fmla="*/ 312677 h 584674"/>
              <a:gd name="connsiteX31" fmla="*/ 1006690 w 2094757"/>
              <a:gd name="connsiteY31" fmla="*/ 297703 h 584674"/>
              <a:gd name="connsiteX32" fmla="*/ 1378946 w 2094757"/>
              <a:gd name="connsiteY32" fmla="*/ 300382 h 584674"/>
              <a:gd name="connsiteX33" fmla="*/ 1722719 w 2094757"/>
              <a:gd name="connsiteY33" fmla="*/ 324697 h 584674"/>
              <a:gd name="connsiteX34" fmla="*/ 1943744 w 2094757"/>
              <a:gd name="connsiteY34" fmla="*/ 361595 h 584674"/>
              <a:gd name="connsiteX35" fmla="*/ 2073637 w 2094757"/>
              <a:gd name="connsiteY35" fmla="*/ 415830 h 584674"/>
              <a:gd name="connsiteX36" fmla="*/ 1857044 w 2094757"/>
              <a:gd name="connsiteY36" fmla="*/ 494270 h 584674"/>
              <a:gd name="connsiteX37" fmla="*/ 1372217 w 2094757"/>
              <a:gd name="connsiteY37" fmla="*/ 517816 h 584674"/>
              <a:gd name="connsiteX38" fmla="*/ 903809 w 2094757"/>
              <a:gd name="connsiteY38" fmla="*/ 476618 h 584674"/>
              <a:gd name="connsiteX39" fmla="*/ 751997 w 2094757"/>
              <a:gd name="connsiteY39" fmla="*/ 427191 h 584674"/>
              <a:gd name="connsiteX40" fmla="*/ 981811 w 2094757"/>
              <a:gd name="connsiteY40" fmla="*/ 373835 h 584674"/>
              <a:gd name="connsiteX41" fmla="*/ 1624031 w 2094757"/>
              <a:gd name="connsiteY41" fmla="*/ 388355 h 584674"/>
              <a:gd name="connsiteX42" fmla="*/ 1961645 w 2094757"/>
              <a:gd name="connsiteY42" fmla="*/ 422067 h 584674"/>
              <a:gd name="connsiteX43" fmla="*/ 2082996 w 2094757"/>
              <a:gd name="connsiteY43" fmla="*/ 480148 h 584674"/>
              <a:gd name="connsiteX44" fmla="*/ 1982496 w 2094757"/>
              <a:gd name="connsiteY44" fmla="*/ 538202 h 584674"/>
              <a:gd name="connsiteX45" fmla="*/ 1592422 w 2094757"/>
              <a:gd name="connsiteY45" fmla="*/ 582415 h 584674"/>
              <a:gd name="connsiteX46" fmla="*/ 1188466 w 2094757"/>
              <a:gd name="connsiteY46" fmla="*/ 572573 h 584674"/>
              <a:gd name="connsiteX47" fmla="*/ 859963 w 2094757"/>
              <a:gd name="connsiteY47" fmla="*/ 524107 h 584674"/>
              <a:gd name="connsiteX48" fmla="*/ 476617 w 2094757"/>
              <a:gd name="connsiteY48" fmla="*/ 427191 h 584674"/>
              <a:gd name="connsiteX49" fmla="*/ 0 w 2094757"/>
              <a:gd name="connsiteY49" fmla="*/ 285971 h 584674"/>
              <a:gd name="connsiteX0" fmla="*/ 540167 w 2094916"/>
              <a:gd name="connsiteY0" fmla="*/ 0 h 584674"/>
              <a:gd name="connsiteX1" fmla="*/ 1468689 w 2094916"/>
              <a:gd name="connsiteY1" fmla="*/ 10592 h 584674"/>
              <a:gd name="connsiteX2" fmla="*/ 1920593 w 2094916"/>
              <a:gd name="connsiteY2" fmla="*/ 49427 h 584674"/>
              <a:gd name="connsiteX3" fmla="*/ 2084146 w 2094916"/>
              <a:gd name="connsiteY3" fmla="*/ 129036 h 584674"/>
              <a:gd name="connsiteX4" fmla="*/ 1835861 w 2094916"/>
              <a:gd name="connsiteY4" fmla="*/ 208300 h 584674"/>
              <a:gd name="connsiteX5" fmla="*/ 1397997 w 2094916"/>
              <a:gd name="connsiteY5" fmla="*/ 219317 h 584674"/>
              <a:gd name="connsiteX6" fmla="*/ 776711 w 2094916"/>
              <a:gd name="connsiteY6" fmla="*/ 158873 h 584674"/>
              <a:gd name="connsiteX7" fmla="*/ 896748 w 2094916"/>
              <a:gd name="connsiteY7" fmla="*/ 87466 h 584674"/>
              <a:gd name="connsiteX8" fmla="*/ 1386255 w 2094916"/>
              <a:gd name="connsiteY8" fmla="*/ 62752 h 584674"/>
              <a:gd name="connsiteX9" fmla="*/ 1766566 w 2094916"/>
              <a:gd name="connsiteY9" fmla="*/ 86669 h 584674"/>
              <a:gd name="connsiteX10" fmla="*/ 2008442 w 2094916"/>
              <a:gd name="connsiteY10" fmla="*/ 136096 h 584674"/>
              <a:gd name="connsiteX11" fmla="*/ 2075199 w 2094916"/>
              <a:gd name="connsiteY11" fmla="*/ 209866 h 584674"/>
              <a:gd name="connsiteX12" fmla="*/ 1832331 w 2094916"/>
              <a:gd name="connsiteY12" fmla="*/ 268318 h 584674"/>
              <a:gd name="connsiteX13" fmla="*/ 1451037 w 2094916"/>
              <a:gd name="connsiteY13" fmla="*/ 296562 h 584674"/>
              <a:gd name="connsiteX14" fmla="*/ 917931 w 2094916"/>
              <a:gd name="connsiteY14" fmla="*/ 257727 h 584674"/>
              <a:gd name="connsiteX15" fmla="*/ 751997 w 2094916"/>
              <a:gd name="connsiteY15" fmla="*/ 204769 h 584674"/>
              <a:gd name="connsiteX16" fmla="*/ 1129761 w 2094916"/>
              <a:gd name="connsiteY16" fmla="*/ 137690 h 584674"/>
              <a:gd name="connsiteX17" fmla="*/ 1737007 w 2094916"/>
              <a:gd name="connsiteY17" fmla="*/ 144751 h 584674"/>
              <a:gd name="connsiteX18" fmla="*/ 2090140 w 2094916"/>
              <a:gd name="connsiteY18" fmla="*/ 246311 h 584674"/>
              <a:gd name="connsiteX19" fmla="*/ 1892432 w 2094916"/>
              <a:gd name="connsiteY19" fmla="*/ 330672 h 584674"/>
              <a:gd name="connsiteX20" fmla="*/ 1482811 w 2094916"/>
              <a:gd name="connsiteY20" fmla="*/ 360111 h 584674"/>
              <a:gd name="connsiteX21" fmla="*/ 928522 w 2094916"/>
              <a:gd name="connsiteY21" fmla="*/ 335398 h 584674"/>
              <a:gd name="connsiteX22" fmla="*/ 737875 w 2094916"/>
              <a:gd name="connsiteY22" fmla="*/ 275379 h 584674"/>
              <a:gd name="connsiteX23" fmla="*/ 1023846 w 2094916"/>
              <a:gd name="connsiteY23" fmla="*/ 224358 h 584674"/>
              <a:gd name="connsiteX24" fmla="*/ 1683637 w 2094916"/>
              <a:gd name="connsiteY24" fmla="*/ 253318 h 584674"/>
              <a:gd name="connsiteX25" fmla="*/ 2080780 w 2094916"/>
              <a:gd name="connsiteY25" fmla="*/ 323955 h 584674"/>
              <a:gd name="connsiteX26" fmla="*/ 1945389 w 2094916"/>
              <a:gd name="connsiteY26" fmla="*/ 402449 h 584674"/>
              <a:gd name="connsiteX27" fmla="*/ 1371151 w 2094916"/>
              <a:gd name="connsiteY27" fmla="*/ 436587 h 584674"/>
              <a:gd name="connsiteX28" fmla="*/ 946175 w 2094916"/>
              <a:gd name="connsiteY28" fmla="*/ 402477 h 584674"/>
              <a:gd name="connsiteX29" fmla="*/ 747069 w 2094916"/>
              <a:gd name="connsiteY29" fmla="*/ 348351 h 584674"/>
              <a:gd name="connsiteX30" fmla="*/ 829098 w 2094916"/>
              <a:gd name="connsiteY30" fmla="*/ 312677 h 584674"/>
              <a:gd name="connsiteX31" fmla="*/ 1006690 w 2094916"/>
              <a:gd name="connsiteY31" fmla="*/ 297703 h 584674"/>
              <a:gd name="connsiteX32" fmla="*/ 1378946 w 2094916"/>
              <a:gd name="connsiteY32" fmla="*/ 300382 h 584674"/>
              <a:gd name="connsiteX33" fmla="*/ 1722719 w 2094916"/>
              <a:gd name="connsiteY33" fmla="*/ 324697 h 584674"/>
              <a:gd name="connsiteX34" fmla="*/ 1943744 w 2094916"/>
              <a:gd name="connsiteY34" fmla="*/ 361595 h 584674"/>
              <a:gd name="connsiteX35" fmla="*/ 2073637 w 2094916"/>
              <a:gd name="connsiteY35" fmla="*/ 415830 h 584674"/>
              <a:gd name="connsiteX36" fmla="*/ 1857044 w 2094916"/>
              <a:gd name="connsiteY36" fmla="*/ 494270 h 584674"/>
              <a:gd name="connsiteX37" fmla="*/ 1372217 w 2094916"/>
              <a:gd name="connsiteY37" fmla="*/ 517816 h 584674"/>
              <a:gd name="connsiteX38" fmla="*/ 903809 w 2094916"/>
              <a:gd name="connsiteY38" fmla="*/ 476618 h 584674"/>
              <a:gd name="connsiteX39" fmla="*/ 751997 w 2094916"/>
              <a:gd name="connsiteY39" fmla="*/ 427191 h 584674"/>
              <a:gd name="connsiteX40" fmla="*/ 981811 w 2094916"/>
              <a:gd name="connsiteY40" fmla="*/ 373835 h 584674"/>
              <a:gd name="connsiteX41" fmla="*/ 1624031 w 2094916"/>
              <a:gd name="connsiteY41" fmla="*/ 388355 h 584674"/>
              <a:gd name="connsiteX42" fmla="*/ 1961645 w 2094916"/>
              <a:gd name="connsiteY42" fmla="*/ 422067 h 584674"/>
              <a:gd name="connsiteX43" fmla="*/ 2082996 w 2094916"/>
              <a:gd name="connsiteY43" fmla="*/ 480148 h 584674"/>
              <a:gd name="connsiteX44" fmla="*/ 1982496 w 2094916"/>
              <a:gd name="connsiteY44" fmla="*/ 538202 h 584674"/>
              <a:gd name="connsiteX45" fmla="*/ 1592422 w 2094916"/>
              <a:gd name="connsiteY45" fmla="*/ 582415 h 584674"/>
              <a:gd name="connsiteX46" fmla="*/ 1188466 w 2094916"/>
              <a:gd name="connsiteY46" fmla="*/ 572573 h 584674"/>
              <a:gd name="connsiteX47" fmla="*/ 859963 w 2094916"/>
              <a:gd name="connsiteY47" fmla="*/ 524107 h 584674"/>
              <a:gd name="connsiteX48" fmla="*/ 476617 w 2094916"/>
              <a:gd name="connsiteY48" fmla="*/ 427191 h 584674"/>
              <a:gd name="connsiteX49" fmla="*/ 0 w 2094916"/>
              <a:gd name="connsiteY49" fmla="*/ 285971 h 584674"/>
              <a:gd name="connsiteX0" fmla="*/ 540167 w 2094916"/>
              <a:gd name="connsiteY0" fmla="*/ 0 h 584674"/>
              <a:gd name="connsiteX1" fmla="*/ 1468689 w 2094916"/>
              <a:gd name="connsiteY1" fmla="*/ 10592 h 584674"/>
              <a:gd name="connsiteX2" fmla="*/ 1920593 w 2094916"/>
              <a:gd name="connsiteY2" fmla="*/ 49427 h 584674"/>
              <a:gd name="connsiteX3" fmla="*/ 2084146 w 2094916"/>
              <a:gd name="connsiteY3" fmla="*/ 129036 h 584674"/>
              <a:gd name="connsiteX4" fmla="*/ 1835861 w 2094916"/>
              <a:gd name="connsiteY4" fmla="*/ 208300 h 584674"/>
              <a:gd name="connsiteX5" fmla="*/ 1397997 w 2094916"/>
              <a:gd name="connsiteY5" fmla="*/ 219317 h 584674"/>
              <a:gd name="connsiteX6" fmla="*/ 776711 w 2094916"/>
              <a:gd name="connsiteY6" fmla="*/ 158873 h 584674"/>
              <a:gd name="connsiteX7" fmla="*/ 896748 w 2094916"/>
              <a:gd name="connsiteY7" fmla="*/ 87466 h 584674"/>
              <a:gd name="connsiteX8" fmla="*/ 1386255 w 2094916"/>
              <a:gd name="connsiteY8" fmla="*/ 62752 h 584674"/>
              <a:gd name="connsiteX9" fmla="*/ 1766566 w 2094916"/>
              <a:gd name="connsiteY9" fmla="*/ 86669 h 584674"/>
              <a:gd name="connsiteX10" fmla="*/ 2008442 w 2094916"/>
              <a:gd name="connsiteY10" fmla="*/ 136096 h 584674"/>
              <a:gd name="connsiteX11" fmla="*/ 2075199 w 2094916"/>
              <a:gd name="connsiteY11" fmla="*/ 209866 h 584674"/>
              <a:gd name="connsiteX12" fmla="*/ 1832331 w 2094916"/>
              <a:gd name="connsiteY12" fmla="*/ 268318 h 584674"/>
              <a:gd name="connsiteX13" fmla="*/ 1451037 w 2094916"/>
              <a:gd name="connsiteY13" fmla="*/ 296562 h 584674"/>
              <a:gd name="connsiteX14" fmla="*/ 917931 w 2094916"/>
              <a:gd name="connsiteY14" fmla="*/ 257727 h 584674"/>
              <a:gd name="connsiteX15" fmla="*/ 751997 w 2094916"/>
              <a:gd name="connsiteY15" fmla="*/ 204769 h 584674"/>
              <a:gd name="connsiteX16" fmla="*/ 1129761 w 2094916"/>
              <a:gd name="connsiteY16" fmla="*/ 137690 h 584674"/>
              <a:gd name="connsiteX17" fmla="*/ 1737007 w 2094916"/>
              <a:gd name="connsiteY17" fmla="*/ 144751 h 584674"/>
              <a:gd name="connsiteX18" fmla="*/ 2090140 w 2094916"/>
              <a:gd name="connsiteY18" fmla="*/ 246311 h 584674"/>
              <a:gd name="connsiteX19" fmla="*/ 1892432 w 2094916"/>
              <a:gd name="connsiteY19" fmla="*/ 330672 h 584674"/>
              <a:gd name="connsiteX20" fmla="*/ 1482811 w 2094916"/>
              <a:gd name="connsiteY20" fmla="*/ 360111 h 584674"/>
              <a:gd name="connsiteX21" fmla="*/ 928522 w 2094916"/>
              <a:gd name="connsiteY21" fmla="*/ 335398 h 584674"/>
              <a:gd name="connsiteX22" fmla="*/ 737875 w 2094916"/>
              <a:gd name="connsiteY22" fmla="*/ 275379 h 584674"/>
              <a:gd name="connsiteX23" fmla="*/ 1030990 w 2094916"/>
              <a:gd name="connsiteY23" fmla="*/ 235320 h 584674"/>
              <a:gd name="connsiteX24" fmla="*/ 1683637 w 2094916"/>
              <a:gd name="connsiteY24" fmla="*/ 253318 h 584674"/>
              <a:gd name="connsiteX25" fmla="*/ 2080780 w 2094916"/>
              <a:gd name="connsiteY25" fmla="*/ 323955 h 584674"/>
              <a:gd name="connsiteX26" fmla="*/ 1945389 w 2094916"/>
              <a:gd name="connsiteY26" fmla="*/ 402449 h 584674"/>
              <a:gd name="connsiteX27" fmla="*/ 1371151 w 2094916"/>
              <a:gd name="connsiteY27" fmla="*/ 436587 h 584674"/>
              <a:gd name="connsiteX28" fmla="*/ 946175 w 2094916"/>
              <a:gd name="connsiteY28" fmla="*/ 402477 h 584674"/>
              <a:gd name="connsiteX29" fmla="*/ 747069 w 2094916"/>
              <a:gd name="connsiteY29" fmla="*/ 348351 h 584674"/>
              <a:gd name="connsiteX30" fmla="*/ 829098 w 2094916"/>
              <a:gd name="connsiteY30" fmla="*/ 312677 h 584674"/>
              <a:gd name="connsiteX31" fmla="*/ 1006690 w 2094916"/>
              <a:gd name="connsiteY31" fmla="*/ 297703 h 584674"/>
              <a:gd name="connsiteX32" fmla="*/ 1378946 w 2094916"/>
              <a:gd name="connsiteY32" fmla="*/ 300382 h 584674"/>
              <a:gd name="connsiteX33" fmla="*/ 1722719 w 2094916"/>
              <a:gd name="connsiteY33" fmla="*/ 324697 h 584674"/>
              <a:gd name="connsiteX34" fmla="*/ 1943744 w 2094916"/>
              <a:gd name="connsiteY34" fmla="*/ 361595 h 584674"/>
              <a:gd name="connsiteX35" fmla="*/ 2073637 w 2094916"/>
              <a:gd name="connsiteY35" fmla="*/ 415830 h 584674"/>
              <a:gd name="connsiteX36" fmla="*/ 1857044 w 2094916"/>
              <a:gd name="connsiteY36" fmla="*/ 494270 h 584674"/>
              <a:gd name="connsiteX37" fmla="*/ 1372217 w 2094916"/>
              <a:gd name="connsiteY37" fmla="*/ 517816 h 584674"/>
              <a:gd name="connsiteX38" fmla="*/ 903809 w 2094916"/>
              <a:gd name="connsiteY38" fmla="*/ 476618 h 584674"/>
              <a:gd name="connsiteX39" fmla="*/ 751997 w 2094916"/>
              <a:gd name="connsiteY39" fmla="*/ 427191 h 584674"/>
              <a:gd name="connsiteX40" fmla="*/ 981811 w 2094916"/>
              <a:gd name="connsiteY40" fmla="*/ 373835 h 584674"/>
              <a:gd name="connsiteX41" fmla="*/ 1624031 w 2094916"/>
              <a:gd name="connsiteY41" fmla="*/ 388355 h 584674"/>
              <a:gd name="connsiteX42" fmla="*/ 1961645 w 2094916"/>
              <a:gd name="connsiteY42" fmla="*/ 422067 h 584674"/>
              <a:gd name="connsiteX43" fmla="*/ 2082996 w 2094916"/>
              <a:gd name="connsiteY43" fmla="*/ 480148 h 584674"/>
              <a:gd name="connsiteX44" fmla="*/ 1982496 w 2094916"/>
              <a:gd name="connsiteY44" fmla="*/ 538202 h 584674"/>
              <a:gd name="connsiteX45" fmla="*/ 1592422 w 2094916"/>
              <a:gd name="connsiteY45" fmla="*/ 582415 h 584674"/>
              <a:gd name="connsiteX46" fmla="*/ 1188466 w 2094916"/>
              <a:gd name="connsiteY46" fmla="*/ 572573 h 584674"/>
              <a:gd name="connsiteX47" fmla="*/ 859963 w 2094916"/>
              <a:gd name="connsiteY47" fmla="*/ 524107 h 584674"/>
              <a:gd name="connsiteX48" fmla="*/ 476617 w 2094916"/>
              <a:gd name="connsiteY48" fmla="*/ 427191 h 584674"/>
              <a:gd name="connsiteX49" fmla="*/ 0 w 2094916"/>
              <a:gd name="connsiteY49" fmla="*/ 285971 h 584674"/>
              <a:gd name="connsiteX0" fmla="*/ 540167 w 2094916"/>
              <a:gd name="connsiteY0" fmla="*/ 0 h 584674"/>
              <a:gd name="connsiteX1" fmla="*/ 1468689 w 2094916"/>
              <a:gd name="connsiteY1" fmla="*/ 10592 h 584674"/>
              <a:gd name="connsiteX2" fmla="*/ 1920593 w 2094916"/>
              <a:gd name="connsiteY2" fmla="*/ 49427 h 584674"/>
              <a:gd name="connsiteX3" fmla="*/ 2084146 w 2094916"/>
              <a:gd name="connsiteY3" fmla="*/ 129036 h 584674"/>
              <a:gd name="connsiteX4" fmla="*/ 1835861 w 2094916"/>
              <a:gd name="connsiteY4" fmla="*/ 208300 h 584674"/>
              <a:gd name="connsiteX5" fmla="*/ 1397997 w 2094916"/>
              <a:gd name="connsiteY5" fmla="*/ 219317 h 584674"/>
              <a:gd name="connsiteX6" fmla="*/ 776711 w 2094916"/>
              <a:gd name="connsiteY6" fmla="*/ 158873 h 584674"/>
              <a:gd name="connsiteX7" fmla="*/ 896748 w 2094916"/>
              <a:gd name="connsiteY7" fmla="*/ 87466 h 584674"/>
              <a:gd name="connsiteX8" fmla="*/ 1386255 w 2094916"/>
              <a:gd name="connsiteY8" fmla="*/ 62752 h 584674"/>
              <a:gd name="connsiteX9" fmla="*/ 1766566 w 2094916"/>
              <a:gd name="connsiteY9" fmla="*/ 86669 h 584674"/>
              <a:gd name="connsiteX10" fmla="*/ 2008442 w 2094916"/>
              <a:gd name="connsiteY10" fmla="*/ 136096 h 584674"/>
              <a:gd name="connsiteX11" fmla="*/ 2075199 w 2094916"/>
              <a:gd name="connsiteY11" fmla="*/ 209866 h 584674"/>
              <a:gd name="connsiteX12" fmla="*/ 1832331 w 2094916"/>
              <a:gd name="connsiteY12" fmla="*/ 268318 h 584674"/>
              <a:gd name="connsiteX13" fmla="*/ 1446275 w 2094916"/>
              <a:gd name="connsiteY13" fmla="*/ 290298 h 584674"/>
              <a:gd name="connsiteX14" fmla="*/ 917931 w 2094916"/>
              <a:gd name="connsiteY14" fmla="*/ 257727 h 584674"/>
              <a:gd name="connsiteX15" fmla="*/ 751997 w 2094916"/>
              <a:gd name="connsiteY15" fmla="*/ 204769 h 584674"/>
              <a:gd name="connsiteX16" fmla="*/ 1129761 w 2094916"/>
              <a:gd name="connsiteY16" fmla="*/ 137690 h 584674"/>
              <a:gd name="connsiteX17" fmla="*/ 1737007 w 2094916"/>
              <a:gd name="connsiteY17" fmla="*/ 144751 h 584674"/>
              <a:gd name="connsiteX18" fmla="*/ 2090140 w 2094916"/>
              <a:gd name="connsiteY18" fmla="*/ 246311 h 584674"/>
              <a:gd name="connsiteX19" fmla="*/ 1892432 w 2094916"/>
              <a:gd name="connsiteY19" fmla="*/ 330672 h 584674"/>
              <a:gd name="connsiteX20" fmla="*/ 1482811 w 2094916"/>
              <a:gd name="connsiteY20" fmla="*/ 360111 h 584674"/>
              <a:gd name="connsiteX21" fmla="*/ 928522 w 2094916"/>
              <a:gd name="connsiteY21" fmla="*/ 335398 h 584674"/>
              <a:gd name="connsiteX22" fmla="*/ 737875 w 2094916"/>
              <a:gd name="connsiteY22" fmla="*/ 275379 h 584674"/>
              <a:gd name="connsiteX23" fmla="*/ 1030990 w 2094916"/>
              <a:gd name="connsiteY23" fmla="*/ 235320 h 584674"/>
              <a:gd name="connsiteX24" fmla="*/ 1683637 w 2094916"/>
              <a:gd name="connsiteY24" fmla="*/ 253318 h 584674"/>
              <a:gd name="connsiteX25" fmla="*/ 2080780 w 2094916"/>
              <a:gd name="connsiteY25" fmla="*/ 323955 h 584674"/>
              <a:gd name="connsiteX26" fmla="*/ 1945389 w 2094916"/>
              <a:gd name="connsiteY26" fmla="*/ 402449 h 584674"/>
              <a:gd name="connsiteX27" fmla="*/ 1371151 w 2094916"/>
              <a:gd name="connsiteY27" fmla="*/ 436587 h 584674"/>
              <a:gd name="connsiteX28" fmla="*/ 946175 w 2094916"/>
              <a:gd name="connsiteY28" fmla="*/ 402477 h 584674"/>
              <a:gd name="connsiteX29" fmla="*/ 747069 w 2094916"/>
              <a:gd name="connsiteY29" fmla="*/ 348351 h 584674"/>
              <a:gd name="connsiteX30" fmla="*/ 829098 w 2094916"/>
              <a:gd name="connsiteY30" fmla="*/ 312677 h 584674"/>
              <a:gd name="connsiteX31" fmla="*/ 1006690 w 2094916"/>
              <a:gd name="connsiteY31" fmla="*/ 297703 h 584674"/>
              <a:gd name="connsiteX32" fmla="*/ 1378946 w 2094916"/>
              <a:gd name="connsiteY32" fmla="*/ 300382 h 584674"/>
              <a:gd name="connsiteX33" fmla="*/ 1722719 w 2094916"/>
              <a:gd name="connsiteY33" fmla="*/ 324697 h 584674"/>
              <a:gd name="connsiteX34" fmla="*/ 1943744 w 2094916"/>
              <a:gd name="connsiteY34" fmla="*/ 361595 h 584674"/>
              <a:gd name="connsiteX35" fmla="*/ 2073637 w 2094916"/>
              <a:gd name="connsiteY35" fmla="*/ 415830 h 584674"/>
              <a:gd name="connsiteX36" fmla="*/ 1857044 w 2094916"/>
              <a:gd name="connsiteY36" fmla="*/ 494270 h 584674"/>
              <a:gd name="connsiteX37" fmla="*/ 1372217 w 2094916"/>
              <a:gd name="connsiteY37" fmla="*/ 517816 h 584674"/>
              <a:gd name="connsiteX38" fmla="*/ 903809 w 2094916"/>
              <a:gd name="connsiteY38" fmla="*/ 476618 h 584674"/>
              <a:gd name="connsiteX39" fmla="*/ 751997 w 2094916"/>
              <a:gd name="connsiteY39" fmla="*/ 427191 h 584674"/>
              <a:gd name="connsiteX40" fmla="*/ 981811 w 2094916"/>
              <a:gd name="connsiteY40" fmla="*/ 373835 h 584674"/>
              <a:gd name="connsiteX41" fmla="*/ 1624031 w 2094916"/>
              <a:gd name="connsiteY41" fmla="*/ 388355 h 584674"/>
              <a:gd name="connsiteX42" fmla="*/ 1961645 w 2094916"/>
              <a:gd name="connsiteY42" fmla="*/ 422067 h 584674"/>
              <a:gd name="connsiteX43" fmla="*/ 2082996 w 2094916"/>
              <a:gd name="connsiteY43" fmla="*/ 480148 h 584674"/>
              <a:gd name="connsiteX44" fmla="*/ 1982496 w 2094916"/>
              <a:gd name="connsiteY44" fmla="*/ 538202 h 584674"/>
              <a:gd name="connsiteX45" fmla="*/ 1592422 w 2094916"/>
              <a:gd name="connsiteY45" fmla="*/ 582415 h 584674"/>
              <a:gd name="connsiteX46" fmla="*/ 1188466 w 2094916"/>
              <a:gd name="connsiteY46" fmla="*/ 572573 h 584674"/>
              <a:gd name="connsiteX47" fmla="*/ 859963 w 2094916"/>
              <a:gd name="connsiteY47" fmla="*/ 524107 h 584674"/>
              <a:gd name="connsiteX48" fmla="*/ 476617 w 2094916"/>
              <a:gd name="connsiteY48" fmla="*/ 427191 h 584674"/>
              <a:gd name="connsiteX49" fmla="*/ 0 w 2094916"/>
              <a:gd name="connsiteY49" fmla="*/ 285971 h 584674"/>
              <a:gd name="connsiteX0" fmla="*/ 540167 w 2094916"/>
              <a:gd name="connsiteY0" fmla="*/ 0 h 584674"/>
              <a:gd name="connsiteX1" fmla="*/ 1468689 w 2094916"/>
              <a:gd name="connsiteY1" fmla="*/ 10592 h 584674"/>
              <a:gd name="connsiteX2" fmla="*/ 1920593 w 2094916"/>
              <a:gd name="connsiteY2" fmla="*/ 49427 h 584674"/>
              <a:gd name="connsiteX3" fmla="*/ 2084146 w 2094916"/>
              <a:gd name="connsiteY3" fmla="*/ 129036 h 584674"/>
              <a:gd name="connsiteX4" fmla="*/ 1835861 w 2094916"/>
              <a:gd name="connsiteY4" fmla="*/ 208300 h 584674"/>
              <a:gd name="connsiteX5" fmla="*/ 1397997 w 2094916"/>
              <a:gd name="connsiteY5" fmla="*/ 219317 h 584674"/>
              <a:gd name="connsiteX6" fmla="*/ 776711 w 2094916"/>
              <a:gd name="connsiteY6" fmla="*/ 158873 h 584674"/>
              <a:gd name="connsiteX7" fmla="*/ 896748 w 2094916"/>
              <a:gd name="connsiteY7" fmla="*/ 87466 h 584674"/>
              <a:gd name="connsiteX8" fmla="*/ 1386255 w 2094916"/>
              <a:gd name="connsiteY8" fmla="*/ 62752 h 584674"/>
              <a:gd name="connsiteX9" fmla="*/ 1766566 w 2094916"/>
              <a:gd name="connsiteY9" fmla="*/ 86669 h 584674"/>
              <a:gd name="connsiteX10" fmla="*/ 2008442 w 2094916"/>
              <a:gd name="connsiteY10" fmla="*/ 136096 h 584674"/>
              <a:gd name="connsiteX11" fmla="*/ 2075199 w 2094916"/>
              <a:gd name="connsiteY11" fmla="*/ 209866 h 584674"/>
              <a:gd name="connsiteX12" fmla="*/ 1832331 w 2094916"/>
              <a:gd name="connsiteY12" fmla="*/ 268318 h 584674"/>
              <a:gd name="connsiteX13" fmla="*/ 1446275 w 2094916"/>
              <a:gd name="connsiteY13" fmla="*/ 290298 h 584674"/>
              <a:gd name="connsiteX14" fmla="*/ 917931 w 2094916"/>
              <a:gd name="connsiteY14" fmla="*/ 251463 h 584674"/>
              <a:gd name="connsiteX15" fmla="*/ 751997 w 2094916"/>
              <a:gd name="connsiteY15" fmla="*/ 204769 h 584674"/>
              <a:gd name="connsiteX16" fmla="*/ 1129761 w 2094916"/>
              <a:gd name="connsiteY16" fmla="*/ 137690 h 584674"/>
              <a:gd name="connsiteX17" fmla="*/ 1737007 w 2094916"/>
              <a:gd name="connsiteY17" fmla="*/ 144751 h 584674"/>
              <a:gd name="connsiteX18" fmla="*/ 2090140 w 2094916"/>
              <a:gd name="connsiteY18" fmla="*/ 246311 h 584674"/>
              <a:gd name="connsiteX19" fmla="*/ 1892432 w 2094916"/>
              <a:gd name="connsiteY19" fmla="*/ 330672 h 584674"/>
              <a:gd name="connsiteX20" fmla="*/ 1482811 w 2094916"/>
              <a:gd name="connsiteY20" fmla="*/ 360111 h 584674"/>
              <a:gd name="connsiteX21" fmla="*/ 928522 w 2094916"/>
              <a:gd name="connsiteY21" fmla="*/ 335398 h 584674"/>
              <a:gd name="connsiteX22" fmla="*/ 737875 w 2094916"/>
              <a:gd name="connsiteY22" fmla="*/ 275379 h 584674"/>
              <a:gd name="connsiteX23" fmla="*/ 1030990 w 2094916"/>
              <a:gd name="connsiteY23" fmla="*/ 235320 h 584674"/>
              <a:gd name="connsiteX24" fmla="*/ 1683637 w 2094916"/>
              <a:gd name="connsiteY24" fmla="*/ 253318 h 584674"/>
              <a:gd name="connsiteX25" fmla="*/ 2080780 w 2094916"/>
              <a:gd name="connsiteY25" fmla="*/ 323955 h 584674"/>
              <a:gd name="connsiteX26" fmla="*/ 1945389 w 2094916"/>
              <a:gd name="connsiteY26" fmla="*/ 402449 h 584674"/>
              <a:gd name="connsiteX27" fmla="*/ 1371151 w 2094916"/>
              <a:gd name="connsiteY27" fmla="*/ 436587 h 584674"/>
              <a:gd name="connsiteX28" fmla="*/ 946175 w 2094916"/>
              <a:gd name="connsiteY28" fmla="*/ 402477 h 584674"/>
              <a:gd name="connsiteX29" fmla="*/ 747069 w 2094916"/>
              <a:gd name="connsiteY29" fmla="*/ 348351 h 584674"/>
              <a:gd name="connsiteX30" fmla="*/ 829098 w 2094916"/>
              <a:gd name="connsiteY30" fmla="*/ 312677 h 584674"/>
              <a:gd name="connsiteX31" fmla="*/ 1006690 w 2094916"/>
              <a:gd name="connsiteY31" fmla="*/ 297703 h 584674"/>
              <a:gd name="connsiteX32" fmla="*/ 1378946 w 2094916"/>
              <a:gd name="connsiteY32" fmla="*/ 300382 h 584674"/>
              <a:gd name="connsiteX33" fmla="*/ 1722719 w 2094916"/>
              <a:gd name="connsiteY33" fmla="*/ 324697 h 584674"/>
              <a:gd name="connsiteX34" fmla="*/ 1943744 w 2094916"/>
              <a:gd name="connsiteY34" fmla="*/ 361595 h 584674"/>
              <a:gd name="connsiteX35" fmla="*/ 2073637 w 2094916"/>
              <a:gd name="connsiteY35" fmla="*/ 415830 h 584674"/>
              <a:gd name="connsiteX36" fmla="*/ 1857044 w 2094916"/>
              <a:gd name="connsiteY36" fmla="*/ 494270 h 584674"/>
              <a:gd name="connsiteX37" fmla="*/ 1372217 w 2094916"/>
              <a:gd name="connsiteY37" fmla="*/ 517816 h 584674"/>
              <a:gd name="connsiteX38" fmla="*/ 903809 w 2094916"/>
              <a:gd name="connsiteY38" fmla="*/ 476618 h 584674"/>
              <a:gd name="connsiteX39" fmla="*/ 751997 w 2094916"/>
              <a:gd name="connsiteY39" fmla="*/ 427191 h 584674"/>
              <a:gd name="connsiteX40" fmla="*/ 981811 w 2094916"/>
              <a:gd name="connsiteY40" fmla="*/ 373835 h 584674"/>
              <a:gd name="connsiteX41" fmla="*/ 1624031 w 2094916"/>
              <a:gd name="connsiteY41" fmla="*/ 388355 h 584674"/>
              <a:gd name="connsiteX42" fmla="*/ 1961645 w 2094916"/>
              <a:gd name="connsiteY42" fmla="*/ 422067 h 584674"/>
              <a:gd name="connsiteX43" fmla="*/ 2082996 w 2094916"/>
              <a:gd name="connsiteY43" fmla="*/ 480148 h 584674"/>
              <a:gd name="connsiteX44" fmla="*/ 1982496 w 2094916"/>
              <a:gd name="connsiteY44" fmla="*/ 538202 h 584674"/>
              <a:gd name="connsiteX45" fmla="*/ 1592422 w 2094916"/>
              <a:gd name="connsiteY45" fmla="*/ 582415 h 584674"/>
              <a:gd name="connsiteX46" fmla="*/ 1188466 w 2094916"/>
              <a:gd name="connsiteY46" fmla="*/ 572573 h 584674"/>
              <a:gd name="connsiteX47" fmla="*/ 859963 w 2094916"/>
              <a:gd name="connsiteY47" fmla="*/ 524107 h 584674"/>
              <a:gd name="connsiteX48" fmla="*/ 476617 w 2094916"/>
              <a:gd name="connsiteY48" fmla="*/ 427191 h 584674"/>
              <a:gd name="connsiteX49" fmla="*/ 0 w 2094916"/>
              <a:gd name="connsiteY49" fmla="*/ 285971 h 584674"/>
              <a:gd name="connsiteX0" fmla="*/ 540167 w 2094916"/>
              <a:gd name="connsiteY0" fmla="*/ 0 h 584674"/>
              <a:gd name="connsiteX1" fmla="*/ 1468689 w 2094916"/>
              <a:gd name="connsiteY1" fmla="*/ 10592 h 584674"/>
              <a:gd name="connsiteX2" fmla="*/ 1920593 w 2094916"/>
              <a:gd name="connsiteY2" fmla="*/ 49427 h 584674"/>
              <a:gd name="connsiteX3" fmla="*/ 2084146 w 2094916"/>
              <a:gd name="connsiteY3" fmla="*/ 129036 h 584674"/>
              <a:gd name="connsiteX4" fmla="*/ 1835861 w 2094916"/>
              <a:gd name="connsiteY4" fmla="*/ 208300 h 584674"/>
              <a:gd name="connsiteX5" fmla="*/ 1397997 w 2094916"/>
              <a:gd name="connsiteY5" fmla="*/ 219317 h 584674"/>
              <a:gd name="connsiteX6" fmla="*/ 776711 w 2094916"/>
              <a:gd name="connsiteY6" fmla="*/ 158873 h 584674"/>
              <a:gd name="connsiteX7" fmla="*/ 896748 w 2094916"/>
              <a:gd name="connsiteY7" fmla="*/ 87466 h 584674"/>
              <a:gd name="connsiteX8" fmla="*/ 1386255 w 2094916"/>
              <a:gd name="connsiteY8" fmla="*/ 62752 h 584674"/>
              <a:gd name="connsiteX9" fmla="*/ 1766566 w 2094916"/>
              <a:gd name="connsiteY9" fmla="*/ 86669 h 584674"/>
              <a:gd name="connsiteX10" fmla="*/ 2008442 w 2094916"/>
              <a:gd name="connsiteY10" fmla="*/ 136096 h 584674"/>
              <a:gd name="connsiteX11" fmla="*/ 2075199 w 2094916"/>
              <a:gd name="connsiteY11" fmla="*/ 209866 h 584674"/>
              <a:gd name="connsiteX12" fmla="*/ 1832331 w 2094916"/>
              <a:gd name="connsiteY12" fmla="*/ 268318 h 584674"/>
              <a:gd name="connsiteX13" fmla="*/ 1443894 w 2094916"/>
              <a:gd name="connsiteY13" fmla="*/ 284034 h 584674"/>
              <a:gd name="connsiteX14" fmla="*/ 917931 w 2094916"/>
              <a:gd name="connsiteY14" fmla="*/ 251463 h 584674"/>
              <a:gd name="connsiteX15" fmla="*/ 751997 w 2094916"/>
              <a:gd name="connsiteY15" fmla="*/ 204769 h 584674"/>
              <a:gd name="connsiteX16" fmla="*/ 1129761 w 2094916"/>
              <a:gd name="connsiteY16" fmla="*/ 137690 h 584674"/>
              <a:gd name="connsiteX17" fmla="*/ 1737007 w 2094916"/>
              <a:gd name="connsiteY17" fmla="*/ 144751 h 584674"/>
              <a:gd name="connsiteX18" fmla="*/ 2090140 w 2094916"/>
              <a:gd name="connsiteY18" fmla="*/ 246311 h 584674"/>
              <a:gd name="connsiteX19" fmla="*/ 1892432 w 2094916"/>
              <a:gd name="connsiteY19" fmla="*/ 330672 h 584674"/>
              <a:gd name="connsiteX20" fmla="*/ 1482811 w 2094916"/>
              <a:gd name="connsiteY20" fmla="*/ 360111 h 584674"/>
              <a:gd name="connsiteX21" fmla="*/ 928522 w 2094916"/>
              <a:gd name="connsiteY21" fmla="*/ 335398 h 584674"/>
              <a:gd name="connsiteX22" fmla="*/ 737875 w 2094916"/>
              <a:gd name="connsiteY22" fmla="*/ 275379 h 584674"/>
              <a:gd name="connsiteX23" fmla="*/ 1030990 w 2094916"/>
              <a:gd name="connsiteY23" fmla="*/ 235320 h 584674"/>
              <a:gd name="connsiteX24" fmla="*/ 1683637 w 2094916"/>
              <a:gd name="connsiteY24" fmla="*/ 253318 h 584674"/>
              <a:gd name="connsiteX25" fmla="*/ 2080780 w 2094916"/>
              <a:gd name="connsiteY25" fmla="*/ 323955 h 584674"/>
              <a:gd name="connsiteX26" fmla="*/ 1945389 w 2094916"/>
              <a:gd name="connsiteY26" fmla="*/ 402449 h 584674"/>
              <a:gd name="connsiteX27" fmla="*/ 1371151 w 2094916"/>
              <a:gd name="connsiteY27" fmla="*/ 436587 h 584674"/>
              <a:gd name="connsiteX28" fmla="*/ 946175 w 2094916"/>
              <a:gd name="connsiteY28" fmla="*/ 402477 h 584674"/>
              <a:gd name="connsiteX29" fmla="*/ 747069 w 2094916"/>
              <a:gd name="connsiteY29" fmla="*/ 348351 h 584674"/>
              <a:gd name="connsiteX30" fmla="*/ 829098 w 2094916"/>
              <a:gd name="connsiteY30" fmla="*/ 312677 h 584674"/>
              <a:gd name="connsiteX31" fmla="*/ 1006690 w 2094916"/>
              <a:gd name="connsiteY31" fmla="*/ 297703 h 584674"/>
              <a:gd name="connsiteX32" fmla="*/ 1378946 w 2094916"/>
              <a:gd name="connsiteY32" fmla="*/ 300382 h 584674"/>
              <a:gd name="connsiteX33" fmla="*/ 1722719 w 2094916"/>
              <a:gd name="connsiteY33" fmla="*/ 324697 h 584674"/>
              <a:gd name="connsiteX34" fmla="*/ 1943744 w 2094916"/>
              <a:gd name="connsiteY34" fmla="*/ 361595 h 584674"/>
              <a:gd name="connsiteX35" fmla="*/ 2073637 w 2094916"/>
              <a:gd name="connsiteY35" fmla="*/ 415830 h 584674"/>
              <a:gd name="connsiteX36" fmla="*/ 1857044 w 2094916"/>
              <a:gd name="connsiteY36" fmla="*/ 494270 h 584674"/>
              <a:gd name="connsiteX37" fmla="*/ 1372217 w 2094916"/>
              <a:gd name="connsiteY37" fmla="*/ 517816 h 584674"/>
              <a:gd name="connsiteX38" fmla="*/ 903809 w 2094916"/>
              <a:gd name="connsiteY38" fmla="*/ 476618 h 584674"/>
              <a:gd name="connsiteX39" fmla="*/ 751997 w 2094916"/>
              <a:gd name="connsiteY39" fmla="*/ 427191 h 584674"/>
              <a:gd name="connsiteX40" fmla="*/ 981811 w 2094916"/>
              <a:gd name="connsiteY40" fmla="*/ 373835 h 584674"/>
              <a:gd name="connsiteX41" fmla="*/ 1624031 w 2094916"/>
              <a:gd name="connsiteY41" fmla="*/ 388355 h 584674"/>
              <a:gd name="connsiteX42" fmla="*/ 1961645 w 2094916"/>
              <a:gd name="connsiteY42" fmla="*/ 422067 h 584674"/>
              <a:gd name="connsiteX43" fmla="*/ 2082996 w 2094916"/>
              <a:gd name="connsiteY43" fmla="*/ 480148 h 584674"/>
              <a:gd name="connsiteX44" fmla="*/ 1982496 w 2094916"/>
              <a:gd name="connsiteY44" fmla="*/ 538202 h 584674"/>
              <a:gd name="connsiteX45" fmla="*/ 1592422 w 2094916"/>
              <a:gd name="connsiteY45" fmla="*/ 582415 h 584674"/>
              <a:gd name="connsiteX46" fmla="*/ 1188466 w 2094916"/>
              <a:gd name="connsiteY46" fmla="*/ 572573 h 584674"/>
              <a:gd name="connsiteX47" fmla="*/ 859963 w 2094916"/>
              <a:gd name="connsiteY47" fmla="*/ 524107 h 584674"/>
              <a:gd name="connsiteX48" fmla="*/ 476617 w 2094916"/>
              <a:gd name="connsiteY48" fmla="*/ 427191 h 584674"/>
              <a:gd name="connsiteX49" fmla="*/ 0 w 2094916"/>
              <a:gd name="connsiteY49" fmla="*/ 285971 h 584674"/>
              <a:gd name="connsiteX0" fmla="*/ 540167 w 2094916"/>
              <a:gd name="connsiteY0" fmla="*/ 0 h 584674"/>
              <a:gd name="connsiteX1" fmla="*/ 1468689 w 2094916"/>
              <a:gd name="connsiteY1" fmla="*/ 10592 h 584674"/>
              <a:gd name="connsiteX2" fmla="*/ 1920593 w 2094916"/>
              <a:gd name="connsiteY2" fmla="*/ 49427 h 584674"/>
              <a:gd name="connsiteX3" fmla="*/ 2084146 w 2094916"/>
              <a:gd name="connsiteY3" fmla="*/ 129036 h 584674"/>
              <a:gd name="connsiteX4" fmla="*/ 1831098 w 2094916"/>
              <a:gd name="connsiteY4" fmla="*/ 203602 h 584674"/>
              <a:gd name="connsiteX5" fmla="*/ 1397997 w 2094916"/>
              <a:gd name="connsiteY5" fmla="*/ 219317 h 584674"/>
              <a:gd name="connsiteX6" fmla="*/ 776711 w 2094916"/>
              <a:gd name="connsiteY6" fmla="*/ 158873 h 584674"/>
              <a:gd name="connsiteX7" fmla="*/ 896748 w 2094916"/>
              <a:gd name="connsiteY7" fmla="*/ 87466 h 584674"/>
              <a:gd name="connsiteX8" fmla="*/ 1386255 w 2094916"/>
              <a:gd name="connsiteY8" fmla="*/ 62752 h 584674"/>
              <a:gd name="connsiteX9" fmla="*/ 1766566 w 2094916"/>
              <a:gd name="connsiteY9" fmla="*/ 86669 h 584674"/>
              <a:gd name="connsiteX10" fmla="*/ 2008442 w 2094916"/>
              <a:gd name="connsiteY10" fmla="*/ 136096 h 584674"/>
              <a:gd name="connsiteX11" fmla="*/ 2075199 w 2094916"/>
              <a:gd name="connsiteY11" fmla="*/ 209866 h 584674"/>
              <a:gd name="connsiteX12" fmla="*/ 1832331 w 2094916"/>
              <a:gd name="connsiteY12" fmla="*/ 268318 h 584674"/>
              <a:gd name="connsiteX13" fmla="*/ 1443894 w 2094916"/>
              <a:gd name="connsiteY13" fmla="*/ 284034 h 584674"/>
              <a:gd name="connsiteX14" fmla="*/ 917931 w 2094916"/>
              <a:gd name="connsiteY14" fmla="*/ 251463 h 584674"/>
              <a:gd name="connsiteX15" fmla="*/ 751997 w 2094916"/>
              <a:gd name="connsiteY15" fmla="*/ 204769 h 584674"/>
              <a:gd name="connsiteX16" fmla="*/ 1129761 w 2094916"/>
              <a:gd name="connsiteY16" fmla="*/ 137690 h 584674"/>
              <a:gd name="connsiteX17" fmla="*/ 1737007 w 2094916"/>
              <a:gd name="connsiteY17" fmla="*/ 144751 h 584674"/>
              <a:gd name="connsiteX18" fmla="*/ 2090140 w 2094916"/>
              <a:gd name="connsiteY18" fmla="*/ 246311 h 584674"/>
              <a:gd name="connsiteX19" fmla="*/ 1892432 w 2094916"/>
              <a:gd name="connsiteY19" fmla="*/ 330672 h 584674"/>
              <a:gd name="connsiteX20" fmla="*/ 1482811 w 2094916"/>
              <a:gd name="connsiteY20" fmla="*/ 360111 h 584674"/>
              <a:gd name="connsiteX21" fmla="*/ 928522 w 2094916"/>
              <a:gd name="connsiteY21" fmla="*/ 335398 h 584674"/>
              <a:gd name="connsiteX22" fmla="*/ 737875 w 2094916"/>
              <a:gd name="connsiteY22" fmla="*/ 275379 h 584674"/>
              <a:gd name="connsiteX23" fmla="*/ 1030990 w 2094916"/>
              <a:gd name="connsiteY23" fmla="*/ 235320 h 584674"/>
              <a:gd name="connsiteX24" fmla="*/ 1683637 w 2094916"/>
              <a:gd name="connsiteY24" fmla="*/ 253318 h 584674"/>
              <a:gd name="connsiteX25" fmla="*/ 2080780 w 2094916"/>
              <a:gd name="connsiteY25" fmla="*/ 323955 h 584674"/>
              <a:gd name="connsiteX26" fmla="*/ 1945389 w 2094916"/>
              <a:gd name="connsiteY26" fmla="*/ 402449 h 584674"/>
              <a:gd name="connsiteX27" fmla="*/ 1371151 w 2094916"/>
              <a:gd name="connsiteY27" fmla="*/ 436587 h 584674"/>
              <a:gd name="connsiteX28" fmla="*/ 946175 w 2094916"/>
              <a:gd name="connsiteY28" fmla="*/ 402477 h 584674"/>
              <a:gd name="connsiteX29" fmla="*/ 747069 w 2094916"/>
              <a:gd name="connsiteY29" fmla="*/ 348351 h 584674"/>
              <a:gd name="connsiteX30" fmla="*/ 829098 w 2094916"/>
              <a:gd name="connsiteY30" fmla="*/ 312677 h 584674"/>
              <a:gd name="connsiteX31" fmla="*/ 1006690 w 2094916"/>
              <a:gd name="connsiteY31" fmla="*/ 297703 h 584674"/>
              <a:gd name="connsiteX32" fmla="*/ 1378946 w 2094916"/>
              <a:gd name="connsiteY32" fmla="*/ 300382 h 584674"/>
              <a:gd name="connsiteX33" fmla="*/ 1722719 w 2094916"/>
              <a:gd name="connsiteY33" fmla="*/ 324697 h 584674"/>
              <a:gd name="connsiteX34" fmla="*/ 1943744 w 2094916"/>
              <a:gd name="connsiteY34" fmla="*/ 361595 h 584674"/>
              <a:gd name="connsiteX35" fmla="*/ 2073637 w 2094916"/>
              <a:gd name="connsiteY35" fmla="*/ 415830 h 584674"/>
              <a:gd name="connsiteX36" fmla="*/ 1857044 w 2094916"/>
              <a:gd name="connsiteY36" fmla="*/ 494270 h 584674"/>
              <a:gd name="connsiteX37" fmla="*/ 1372217 w 2094916"/>
              <a:gd name="connsiteY37" fmla="*/ 517816 h 584674"/>
              <a:gd name="connsiteX38" fmla="*/ 903809 w 2094916"/>
              <a:gd name="connsiteY38" fmla="*/ 476618 h 584674"/>
              <a:gd name="connsiteX39" fmla="*/ 751997 w 2094916"/>
              <a:gd name="connsiteY39" fmla="*/ 427191 h 584674"/>
              <a:gd name="connsiteX40" fmla="*/ 981811 w 2094916"/>
              <a:gd name="connsiteY40" fmla="*/ 373835 h 584674"/>
              <a:gd name="connsiteX41" fmla="*/ 1624031 w 2094916"/>
              <a:gd name="connsiteY41" fmla="*/ 388355 h 584674"/>
              <a:gd name="connsiteX42" fmla="*/ 1961645 w 2094916"/>
              <a:gd name="connsiteY42" fmla="*/ 422067 h 584674"/>
              <a:gd name="connsiteX43" fmla="*/ 2082996 w 2094916"/>
              <a:gd name="connsiteY43" fmla="*/ 480148 h 584674"/>
              <a:gd name="connsiteX44" fmla="*/ 1982496 w 2094916"/>
              <a:gd name="connsiteY44" fmla="*/ 538202 h 584674"/>
              <a:gd name="connsiteX45" fmla="*/ 1592422 w 2094916"/>
              <a:gd name="connsiteY45" fmla="*/ 582415 h 584674"/>
              <a:gd name="connsiteX46" fmla="*/ 1188466 w 2094916"/>
              <a:gd name="connsiteY46" fmla="*/ 572573 h 584674"/>
              <a:gd name="connsiteX47" fmla="*/ 859963 w 2094916"/>
              <a:gd name="connsiteY47" fmla="*/ 524107 h 584674"/>
              <a:gd name="connsiteX48" fmla="*/ 476617 w 2094916"/>
              <a:gd name="connsiteY48" fmla="*/ 427191 h 584674"/>
              <a:gd name="connsiteX49" fmla="*/ 0 w 2094916"/>
              <a:gd name="connsiteY49" fmla="*/ 285971 h 584674"/>
              <a:gd name="connsiteX0" fmla="*/ 540167 w 2094916"/>
              <a:gd name="connsiteY0" fmla="*/ 0 h 584674"/>
              <a:gd name="connsiteX1" fmla="*/ 1468689 w 2094916"/>
              <a:gd name="connsiteY1" fmla="*/ 10592 h 584674"/>
              <a:gd name="connsiteX2" fmla="*/ 1920593 w 2094916"/>
              <a:gd name="connsiteY2" fmla="*/ 49427 h 584674"/>
              <a:gd name="connsiteX3" fmla="*/ 2084146 w 2094916"/>
              <a:gd name="connsiteY3" fmla="*/ 129036 h 584674"/>
              <a:gd name="connsiteX4" fmla="*/ 1831098 w 2094916"/>
              <a:gd name="connsiteY4" fmla="*/ 203602 h 584674"/>
              <a:gd name="connsiteX5" fmla="*/ 1397997 w 2094916"/>
              <a:gd name="connsiteY5" fmla="*/ 219317 h 584674"/>
              <a:gd name="connsiteX6" fmla="*/ 776711 w 2094916"/>
              <a:gd name="connsiteY6" fmla="*/ 158873 h 584674"/>
              <a:gd name="connsiteX7" fmla="*/ 896748 w 2094916"/>
              <a:gd name="connsiteY7" fmla="*/ 87466 h 584674"/>
              <a:gd name="connsiteX8" fmla="*/ 1386255 w 2094916"/>
              <a:gd name="connsiteY8" fmla="*/ 62752 h 584674"/>
              <a:gd name="connsiteX9" fmla="*/ 1766566 w 2094916"/>
              <a:gd name="connsiteY9" fmla="*/ 86669 h 584674"/>
              <a:gd name="connsiteX10" fmla="*/ 2008442 w 2094916"/>
              <a:gd name="connsiteY10" fmla="*/ 136096 h 584674"/>
              <a:gd name="connsiteX11" fmla="*/ 2075199 w 2094916"/>
              <a:gd name="connsiteY11" fmla="*/ 209866 h 584674"/>
              <a:gd name="connsiteX12" fmla="*/ 1832331 w 2094916"/>
              <a:gd name="connsiteY12" fmla="*/ 268318 h 584674"/>
              <a:gd name="connsiteX13" fmla="*/ 1443894 w 2094916"/>
              <a:gd name="connsiteY13" fmla="*/ 284034 h 584674"/>
              <a:gd name="connsiteX14" fmla="*/ 917931 w 2094916"/>
              <a:gd name="connsiteY14" fmla="*/ 251463 h 584674"/>
              <a:gd name="connsiteX15" fmla="*/ 751997 w 2094916"/>
              <a:gd name="connsiteY15" fmla="*/ 204769 h 584674"/>
              <a:gd name="connsiteX16" fmla="*/ 1129761 w 2094916"/>
              <a:gd name="connsiteY16" fmla="*/ 137690 h 584674"/>
              <a:gd name="connsiteX17" fmla="*/ 1737007 w 2094916"/>
              <a:gd name="connsiteY17" fmla="*/ 144751 h 584674"/>
              <a:gd name="connsiteX18" fmla="*/ 2090140 w 2094916"/>
              <a:gd name="connsiteY18" fmla="*/ 246311 h 584674"/>
              <a:gd name="connsiteX19" fmla="*/ 1892432 w 2094916"/>
              <a:gd name="connsiteY19" fmla="*/ 330672 h 584674"/>
              <a:gd name="connsiteX20" fmla="*/ 1482811 w 2094916"/>
              <a:gd name="connsiteY20" fmla="*/ 360111 h 584674"/>
              <a:gd name="connsiteX21" fmla="*/ 928522 w 2094916"/>
              <a:gd name="connsiteY21" fmla="*/ 335398 h 584674"/>
              <a:gd name="connsiteX22" fmla="*/ 737875 w 2094916"/>
              <a:gd name="connsiteY22" fmla="*/ 275379 h 584674"/>
              <a:gd name="connsiteX23" fmla="*/ 1030990 w 2094916"/>
              <a:gd name="connsiteY23" fmla="*/ 235320 h 584674"/>
              <a:gd name="connsiteX24" fmla="*/ 1683637 w 2094916"/>
              <a:gd name="connsiteY24" fmla="*/ 253318 h 584674"/>
              <a:gd name="connsiteX25" fmla="*/ 2080780 w 2094916"/>
              <a:gd name="connsiteY25" fmla="*/ 323955 h 584674"/>
              <a:gd name="connsiteX26" fmla="*/ 1945389 w 2094916"/>
              <a:gd name="connsiteY26" fmla="*/ 402449 h 584674"/>
              <a:gd name="connsiteX27" fmla="*/ 1371151 w 2094916"/>
              <a:gd name="connsiteY27" fmla="*/ 436587 h 584674"/>
              <a:gd name="connsiteX28" fmla="*/ 946175 w 2094916"/>
              <a:gd name="connsiteY28" fmla="*/ 402477 h 584674"/>
              <a:gd name="connsiteX29" fmla="*/ 747069 w 2094916"/>
              <a:gd name="connsiteY29" fmla="*/ 348351 h 584674"/>
              <a:gd name="connsiteX30" fmla="*/ 829098 w 2094916"/>
              <a:gd name="connsiteY30" fmla="*/ 312677 h 584674"/>
              <a:gd name="connsiteX31" fmla="*/ 1006690 w 2094916"/>
              <a:gd name="connsiteY31" fmla="*/ 297703 h 584674"/>
              <a:gd name="connsiteX32" fmla="*/ 1378946 w 2094916"/>
              <a:gd name="connsiteY32" fmla="*/ 300382 h 584674"/>
              <a:gd name="connsiteX33" fmla="*/ 1722719 w 2094916"/>
              <a:gd name="connsiteY33" fmla="*/ 324697 h 584674"/>
              <a:gd name="connsiteX34" fmla="*/ 1943744 w 2094916"/>
              <a:gd name="connsiteY34" fmla="*/ 361595 h 584674"/>
              <a:gd name="connsiteX35" fmla="*/ 2073637 w 2094916"/>
              <a:gd name="connsiteY35" fmla="*/ 415830 h 584674"/>
              <a:gd name="connsiteX36" fmla="*/ 1857044 w 2094916"/>
              <a:gd name="connsiteY36" fmla="*/ 494270 h 584674"/>
              <a:gd name="connsiteX37" fmla="*/ 1372217 w 2094916"/>
              <a:gd name="connsiteY37" fmla="*/ 517816 h 584674"/>
              <a:gd name="connsiteX38" fmla="*/ 903809 w 2094916"/>
              <a:gd name="connsiteY38" fmla="*/ 476618 h 584674"/>
              <a:gd name="connsiteX39" fmla="*/ 751997 w 2094916"/>
              <a:gd name="connsiteY39" fmla="*/ 427191 h 584674"/>
              <a:gd name="connsiteX40" fmla="*/ 981811 w 2094916"/>
              <a:gd name="connsiteY40" fmla="*/ 373835 h 584674"/>
              <a:gd name="connsiteX41" fmla="*/ 1624031 w 2094916"/>
              <a:gd name="connsiteY41" fmla="*/ 388355 h 584674"/>
              <a:gd name="connsiteX42" fmla="*/ 1961645 w 2094916"/>
              <a:gd name="connsiteY42" fmla="*/ 422067 h 584674"/>
              <a:gd name="connsiteX43" fmla="*/ 2082996 w 2094916"/>
              <a:gd name="connsiteY43" fmla="*/ 480148 h 584674"/>
              <a:gd name="connsiteX44" fmla="*/ 1982496 w 2094916"/>
              <a:gd name="connsiteY44" fmla="*/ 538202 h 584674"/>
              <a:gd name="connsiteX45" fmla="*/ 1592422 w 2094916"/>
              <a:gd name="connsiteY45" fmla="*/ 582415 h 584674"/>
              <a:gd name="connsiteX46" fmla="*/ 1188466 w 2094916"/>
              <a:gd name="connsiteY46" fmla="*/ 572573 h 584674"/>
              <a:gd name="connsiteX47" fmla="*/ 859963 w 2094916"/>
              <a:gd name="connsiteY47" fmla="*/ 524107 h 584674"/>
              <a:gd name="connsiteX48" fmla="*/ 476617 w 2094916"/>
              <a:gd name="connsiteY48" fmla="*/ 427191 h 584674"/>
              <a:gd name="connsiteX49" fmla="*/ 0 w 2094916"/>
              <a:gd name="connsiteY49" fmla="*/ 285971 h 584674"/>
              <a:gd name="connsiteX0" fmla="*/ 540167 w 2094916"/>
              <a:gd name="connsiteY0" fmla="*/ 0 h 584674"/>
              <a:gd name="connsiteX1" fmla="*/ 1466308 w 2094916"/>
              <a:gd name="connsiteY1" fmla="*/ 2762 h 584674"/>
              <a:gd name="connsiteX2" fmla="*/ 1920593 w 2094916"/>
              <a:gd name="connsiteY2" fmla="*/ 49427 h 584674"/>
              <a:gd name="connsiteX3" fmla="*/ 2084146 w 2094916"/>
              <a:gd name="connsiteY3" fmla="*/ 129036 h 584674"/>
              <a:gd name="connsiteX4" fmla="*/ 1831098 w 2094916"/>
              <a:gd name="connsiteY4" fmla="*/ 203602 h 584674"/>
              <a:gd name="connsiteX5" fmla="*/ 1397997 w 2094916"/>
              <a:gd name="connsiteY5" fmla="*/ 219317 h 584674"/>
              <a:gd name="connsiteX6" fmla="*/ 776711 w 2094916"/>
              <a:gd name="connsiteY6" fmla="*/ 158873 h 584674"/>
              <a:gd name="connsiteX7" fmla="*/ 896748 w 2094916"/>
              <a:gd name="connsiteY7" fmla="*/ 87466 h 584674"/>
              <a:gd name="connsiteX8" fmla="*/ 1386255 w 2094916"/>
              <a:gd name="connsiteY8" fmla="*/ 62752 h 584674"/>
              <a:gd name="connsiteX9" fmla="*/ 1766566 w 2094916"/>
              <a:gd name="connsiteY9" fmla="*/ 86669 h 584674"/>
              <a:gd name="connsiteX10" fmla="*/ 2008442 w 2094916"/>
              <a:gd name="connsiteY10" fmla="*/ 136096 h 584674"/>
              <a:gd name="connsiteX11" fmla="*/ 2075199 w 2094916"/>
              <a:gd name="connsiteY11" fmla="*/ 209866 h 584674"/>
              <a:gd name="connsiteX12" fmla="*/ 1832331 w 2094916"/>
              <a:gd name="connsiteY12" fmla="*/ 268318 h 584674"/>
              <a:gd name="connsiteX13" fmla="*/ 1443894 w 2094916"/>
              <a:gd name="connsiteY13" fmla="*/ 284034 h 584674"/>
              <a:gd name="connsiteX14" fmla="*/ 917931 w 2094916"/>
              <a:gd name="connsiteY14" fmla="*/ 251463 h 584674"/>
              <a:gd name="connsiteX15" fmla="*/ 751997 w 2094916"/>
              <a:gd name="connsiteY15" fmla="*/ 204769 h 584674"/>
              <a:gd name="connsiteX16" fmla="*/ 1129761 w 2094916"/>
              <a:gd name="connsiteY16" fmla="*/ 137690 h 584674"/>
              <a:gd name="connsiteX17" fmla="*/ 1737007 w 2094916"/>
              <a:gd name="connsiteY17" fmla="*/ 144751 h 584674"/>
              <a:gd name="connsiteX18" fmla="*/ 2090140 w 2094916"/>
              <a:gd name="connsiteY18" fmla="*/ 246311 h 584674"/>
              <a:gd name="connsiteX19" fmla="*/ 1892432 w 2094916"/>
              <a:gd name="connsiteY19" fmla="*/ 330672 h 584674"/>
              <a:gd name="connsiteX20" fmla="*/ 1482811 w 2094916"/>
              <a:gd name="connsiteY20" fmla="*/ 360111 h 584674"/>
              <a:gd name="connsiteX21" fmla="*/ 928522 w 2094916"/>
              <a:gd name="connsiteY21" fmla="*/ 335398 h 584674"/>
              <a:gd name="connsiteX22" fmla="*/ 737875 w 2094916"/>
              <a:gd name="connsiteY22" fmla="*/ 275379 h 584674"/>
              <a:gd name="connsiteX23" fmla="*/ 1030990 w 2094916"/>
              <a:gd name="connsiteY23" fmla="*/ 235320 h 584674"/>
              <a:gd name="connsiteX24" fmla="*/ 1683637 w 2094916"/>
              <a:gd name="connsiteY24" fmla="*/ 253318 h 584674"/>
              <a:gd name="connsiteX25" fmla="*/ 2080780 w 2094916"/>
              <a:gd name="connsiteY25" fmla="*/ 323955 h 584674"/>
              <a:gd name="connsiteX26" fmla="*/ 1945389 w 2094916"/>
              <a:gd name="connsiteY26" fmla="*/ 402449 h 584674"/>
              <a:gd name="connsiteX27" fmla="*/ 1371151 w 2094916"/>
              <a:gd name="connsiteY27" fmla="*/ 436587 h 584674"/>
              <a:gd name="connsiteX28" fmla="*/ 946175 w 2094916"/>
              <a:gd name="connsiteY28" fmla="*/ 402477 h 584674"/>
              <a:gd name="connsiteX29" fmla="*/ 747069 w 2094916"/>
              <a:gd name="connsiteY29" fmla="*/ 348351 h 584674"/>
              <a:gd name="connsiteX30" fmla="*/ 829098 w 2094916"/>
              <a:gd name="connsiteY30" fmla="*/ 312677 h 584674"/>
              <a:gd name="connsiteX31" fmla="*/ 1006690 w 2094916"/>
              <a:gd name="connsiteY31" fmla="*/ 297703 h 584674"/>
              <a:gd name="connsiteX32" fmla="*/ 1378946 w 2094916"/>
              <a:gd name="connsiteY32" fmla="*/ 300382 h 584674"/>
              <a:gd name="connsiteX33" fmla="*/ 1722719 w 2094916"/>
              <a:gd name="connsiteY33" fmla="*/ 324697 h 584674"/>
              <a:gd name="connsiteX34" fmla="*/ 1943744 w 2094916"/>
              <a:gd name="connsiteY34" fmla="*/ 361595 h 584674"/>
              <a:gd name="connsiteX35" fmla="*/ 2073637 w 2094916"/>
              <a:gd name="connsiteY35" fmla="*/ 415830 h 584674"/>
              <a:gd name="connsiteX36" fmla="*/ 1857044 w 2094916"/>
              <a:gd name="connsiteY36" fmla="*/ 494270 h 584674"/>
              <a:gd name="connsiteX37" fmla="*/ 1372217 w 2094916"/>
              <a:gd name="connsiteY37" fmla="*/ 517816 h 584674"/>
              <a:gd name="connsiteX38" fmla="*/ 903809 w 2094916"/>
              <a:gd name="connsiteY38" fmla="*/ 476618 h 584674"/>
              <a:gd name="connsiteX39" fmla="*/ 751997 w 2094916"/>
              <a:gd name="connsiteY39" fmla="*/ 427191 h 584674"/>
              <a:gd name="connsiteX40" fmla="*/ 981811 w 2094916"/>
              <a:gd name="connsiteY40" fmla="*/ 373835 h 584674"/>
              <a:gd name="connsiteX41" fmla="*/ 1624031 w 2094916"/>
              <a:gd name="connsiteY41" fmla="*/ 388355 h 584674"/>
              <a:gd name="connsiteX42" fmla="*/ 1961645 w 2094916"/>
              <a:gd name="connsiteY42" fmla="*/ 422067 h 584674"/>
              <a:gd name="connsiteX43" fmla="*/ 2082996 w 2094916"/>
              <a:gd name="connsiteY43" fmla="*/ 480148 h 584674"/>
              <a:gd name="connsiteX44" fmla="*/ 1982496 w 2094916"/>
              <a:gd name="connsiteY44" fmla="*/ 538202 h 584674"/>
              <a:gd name="connsiteX45" fmla="*/ 1592422 w 2094916"/>
              <a:gd name="connsiteY45" fmla="*/ 582415 h 584674"/>
              <a:gd name="connsiteX46" fmla="*/ 1188466 w 2094916"/>
              <a:gd name="connsiteY46" fmla="*/ 572573 h 584674"/>
              <a:gd name="connsiteX47" fmla="*/ 859963 w 2094916"/>
              <a:gd name="connsiteY47" fmla="*/ 524107 h 584674"/>
              <a:gd name="connsiteX48" fmla="*/ 476617 w 2094916"/>
              <a:gd name="connsiteY48" fmla="*/ 427191 h 584674"/>
              <a:gd name="connsiteX49" fmla="*/ 0 w 2094916"/>
              <a:gd name="connsiteY49" fmla="*/ 285971 h 584674"/>
              <a:gd name="connsiteX0" fmla="*/ 540167 w 2094916"/>
              <a:gd name="connsiteY0" fmla="*/ 8201 h 592875"/>
              <a:gd name="connsiteX1" fmla="*/ 1461546 w 2094916"/>
              <a:gd name="connsiteY1" fmla="*/ 0 h 592875"/>
              <a:gd name="connsiteX2" fmla="*/ 1920593 w 2094916"/>
              <a:gd name="connsiteY2" fmla="*/ 57628 h 592875"/>
              <a:gd name="connsiteX3" fmla="*/ 2084146 w 2094916"/>
              <a:gd name="connsiteY3" fmla="*/ 137237 h 592875"/>
              <a:gd name="connsiteX4" fmla="*/ 1831098 w 2094916"/>
              <a:gd name="connsiteY4" fmla="*/ 211803 h 592875"/>
              <a:gd name="connsiteX5" fmla="*/ 1397997 w 2094916"/>
              <a:gd name="connsiteY5" fmla="*/ 227518 h 592875"/>
              <a:gd name="connsiteX6" fmla="*/ 776711 w 2094916"/>
              <a:gd name="connsiteY6" fmla="*/ 167074 h 592875"/>
              <a:gd name="connsiteX7" fmla="*/ 896748 w 2094916"/>
              <a:gd name="connsiteY7" fmla="*/ 95667 h 592875"/>
              <a:gd name="connsiteX8" fmla="*/ 1386255 w 2094916"/>
              <a:gd name="connsiteY8" fmla="*/ 70953 h 592875"/>
              <a:gd name="connsiteX9" fmla="*/ 1766566 w 2094916"/>
              <a:gd name="connsiteY9" fmla="*/ 94870 h 592875"/>
              <a:gd name="connsiteX10" fmla="*/ 2008442 w 2094916"/>
              <a:gd name="connsiteY10" fmla="*/ 144297 h 592875"/>
              <a:gd name="connsiteX11" fmla="*/ 2075199 w 2094916"/>
              <a:gd name="connsiteY11" fmla="*/ 218067 h 592875"/>
              <a:gd name="connsiteX12" fmla="*/ 1832331 w 2094916"/>
              <a:gd name="connsiteY12" fmla="*/ 276519 h 592875"/>
              <a:gd name="connsiteX13" fmla="*/ 1443894 w 2094916"/>
              <a:gd name="connsiteY13" fmla="*/ 292235 h 592875"/>
              <a:gd name="connsiteX14" fmla="*/ 917931 w 2094916"/>
              <a:gd name="connsiteY14" fmla="*/ 259664 h 592875"/>
              <a:gd name="connsiteX15" fmla="*/ 751997 w 2094916"/>
              <a:gd name="connsiteY15" fmla="*/ 212970 h 592875"/>
              <a:gd name="connsiteX16" fmla="*/ 1129761 w 2094916"/>
              <a:gd name="connsiteY16" fmla="*/ 145891 h 592875"/>
              <a:gd name="connsiteX17" fmla="*/ 1737007 w 2094916"/>
              <a:gd name="connsiteY17" fmla="*/ 152952 h 592875"/>
              <a:gd name="connsiteX18" fmla="*/ 2090140 w 2094916"/>
              <a:gd name="connsiteY18" fmla="*/ 254512 h 592875"/>
              <a:gd name="connsiteX19" fmla="*/ 1892432 w 2094916"/>
              <a:gd name="connsiteY19" fmla="*/ 338873 h 592875"/>
              <a:gd name="connsiteX20" fmla="*/ 1482811 w 2094916"/>
              <a:gd name="connsiteY20" fmla="*/ 368312 h 592875"/>
              <a:gd name="connsiteX21" fmla="*/ 928522 w 2094916"/>
              <a:gd name="connsiteY21" fmla="*/ 343599 h 592875"/>
              <a:gd name="connsiteX22" fmla="*/ 737875 w 2094916"/>
              <a:gd name="connsiteY22" fmla="*/ 283580 h 592875"/>
              <a:gd name="connsiteX23" fmla="*/ 1030990 w 2094916"/>
              <a:gd name="connsiteY23" fmla="*/ 243521 h 592875"/>
              <a:gd name="connsiteX24" fmla="*/ 1683637 w 2094916"/>
              <a:gd name="connsiteY24" fmla="*/ 261519 h 592875"/>
              <a:gd name="connsiteX25" fmla="*/ 2080780 w 2094916"/>
              <a:gd name="connsiteY25" fmla="*/ 332156 h 592875"/>
              <a:gd name="connsiteX26" fmla="*/ 1945389 w 2094916"/>
              <a:gd name="connsiteY26" fmla="*/ 410650 h 592875"/>
              <a:gd name="connsiteX27" fmla="*/ 1371151 w 2094916"/>
              <a:gd name="connsiteY27" fmla="*/ 444788 h 592875"/>
              <a:gd name="connsiteX28" fmla="*/ 946175 w 2094916"/>
              <a:gd name="connsiteY28" fmla="*/ 410678 h 592875"/>
              <a:gd name="connsiteX29" fmla="*/ 747069 w 2094916"/>
              <a:gd name="connsiteY29" fmla="*/ 356552 h 592875"/>
              <a:gd name="connsiteX30" fmla="*/ 829098 w 2094916"/>
              <a:gd name="connsiteY30" fmla="*/ 320878 h 592875"/>
              <a:gd name="connsiteX31" fmla="*/ 1006690 w 2094916"/>
              <a:gd name="connsiteY31" fmla="*/ 305904 h 592875"/>
              <a:gd name="connsiteX32" fmla="*/ 1378946 w 2094916"/>
              <a:gd name="connsiteY32" fmla="*/ 308583 h 592875"/>
              <a:gd name="connsiteX33" fmla="*/ 1722719 w 2094916"/>
              <a:gd name="connsiteY33" fmla="*/ 332898 h 592875"/>
              <a:gd name="connsiteX34" fmla="*/ 1943744 w 2094916"/>
              <a:gd name="connsiteY34" fmla="*/ 369796 h 592875"/>
              <a:gd name="connsiteX35" fmla="*/ 2073637 w 2094916"/>
              <a:gd name="connsiteY35" fmla="*/ 424031 h 592875"/>
              <a:gd name="connsiteX36" fmla="*/ 1857044 w 2094916"/>
              <a:gd name="connsiteY36" fmla="*/ 502471 h 592875"/>
              <a:gd name="connsiteX37" fmla="*/ 1372217 w 2094916"/>
              <a:gd name="connsiteY37" fmla="*/ 526017 h 592875"/>
              <a:gd name="connsiteX38" fmla="*/ 903809 w 2094916"/>
              <a:gd name="connsiteY38" fmla="*/ 484819 h 592875"/>
              <a:gd name="connsiteX39" fmla="*/ 751997 w 2094916"/>
              <a:gd name="connsiteY39" fmla="*/ 435392 h 592875"/>
              <a:gd name="connsiteX40" fmla="*/ 981811 w 2094916"/>
              <a:gd name="connsiteY40" fmla="*/ 382036 h 592875"/>
              <a:gd name="connsiteX41" fmla="*/ 1624031 w 2094916"/>
              <a:gd name="connsiteY41" fmla="*/ 396556 h 592875"/>
              <a:gd name="connsiteX42" fmla="*/ 1961645 w 2094916"/>
              <a:gd name="connsiteY42" fmla="*/ 430268 h 592875"/>
              <a:gd name="connsiteX43" fmla="*/ 2082996 w 2094916"/>
              <a:gd name="connsiteY43" fmla="*/ 488349 h 592875"/>
              <a:gd name="connsiteX44" fmla="*/ 1982496 w 2094916"/>
              <a:gd name="connsiteY44" fmla="*/ 546403 h 592875"/>
              <a:gd name="connsiteX45" fmla="*/ 1592422 w 2094916"/>
              <a:gd name="connsiteY45" fmla="*/ 590616 h 592875"/>
              <a:gd name="connsiteX46" fmla="*/ 1188466 w 2094916"/>
              <a:gd name="connsiteY46" fmla="*/ 580774 h 592875"/>
              <a:gd name="connsiteX47" fmla="*/ 859963 w 2094916"/>
              <a:gd name="connsiteY47" fmla="*/ 532308 h 592875"/>
              <a:gd name="connsiteX48" fmla="*/ 476617 w 2094916"/>
              <a:gd name="connsiteY48" fmla="*/ 435392 h 592875"/>
              <a:gd name="connsiteX49" fmla="*/ 0 w 2094916"/>
              <a:gd name="connsiteY49" fmla="*/ 294172 h 592875"/>
              <a:gd name="connsiteX0" fmla="*/ 540167 w 2094916"/>
              <a:gd name="connsiteY0" fmla="*/ 8201 h 592875"/>
              <a:gd name="connsiteX1" fmla="*/ 1421065 w 2094916"/>
              <a:gd name="connsiteY1" fmla="*/ 0 h 592875"/>
              <a:gd name="connsiteX2" fmla="*/ 1920593 w 2094916"/>
              <a:gd name="connsiteY2" fmla="*/ 57628 h 592875"/>
              <a:gd name="connsiteX3" fmla="*/ 2084146 w 2094916"/>
              <a:gd name="connsiteY3" fmla="*/ 137237 h 592875"/>
              <a:gd name="connsiteX4" fmla="*/ 1831098 w 2094916"/>
              <a:gd name="connsiteY4" fmla="*/ 211803 h 592875"/>
              <a:gd name="connsiteX5" fmla="*/ 1397997 w 2094916"/>
              <a:gd name="connsiteY5" fmla="*/ 227518 h 592875"/>
              <a:gd name="connsiteX6" fmla="*/ 776711 w 2094916"/>
              <a:gd name="connsiteY6" fmla="*/ 167074 h 592875"/>
              <a:gd name="connsiteX7" fmla="*/ 896748 w 2094916"/>
              <a:gd name="connsiteY7" fmla="*/ 95667 h 592875"/>
              <a:gd name="connsiteX8" fmla="*/ 1386255 w 2094916"/>
              <a:gd name="connsiteY8" fmla="*/ 70953 h 592875"/>
              <a:gd name="connsiteX9" fmla="*/ 1766566 w 2094916"/>
              <a:gd name="connsiteY9" fmla="*/ 94870 h 592875"/>
              <a:gd name="connsiteX10" fmla="*/ 2008442 w 2094916"/>
              <a:gd name="connsiteY10" fmla="*/ 144297 h 592875"/>
              <a:gd name="connsiteX11" fmla="*/ 2075199 w 2094916"/>
              <a:gd name="connsiteY11" fmla="*/ 218067 h 592875"/>
              <a:gd name="connsiteX12" fmla="*/ 1832331 w 2094916"/>
              <a:gd name="connsiteY12" fmla="*/ 276519 h 592875"/>
              <a:gd name="connsiteX13" fmla="*/ 1443894 w 2094916"/>
              <a:gd name="connsiteY13" fmla="*/ 292235 h 592875"/>
              <a:gd name="connsiteX14" fmla="*/ 917931 w 2094916"/>
              <a:gd name="connsiteY14" fmla="*/ 259664 h 592875"/>
              <a:gd name="connsiteX15" fmla="*/ 751997 w 2094916"/>
              <a:gd name="connsiteY15" fmla="*/ 212970 h 592875"/>
              <a:gd name="connsiteX16" fmla="*/ 1129761 w 2094916"/>
              <a:gd name="connsiteY16" fmla="*/ 145891 h 592875"/>
              <a:gd name="connsiteX17" fmla="*/ 1737007 w 2094916"/>
              <a:gd name="connsiteY17" fmla="*/ 152952 h 592875"/>
              <a:gd name="connsiteX18" fmla="*/ 2090140 w 2094916"/>
              <a:gd name="connsiteY18" fmla="*/ 254512 h 592875"/>
              <a:gd name="connsiteX19" fmla="*/ 1892432 w 2094916"/>
              <a:gd name="connsiteY19" fmla="*/ 338873 h 592875"/>
              <a:gd name="connsiteX20" fmla="*/ 1482811 w 2094916"/>
              <a:gd name="connsiteY20" fmla="*/ 368312 h 592875"/>
              <a:gd name="connsiteX21" fmla="*/ 928522 w 2094916"/>
              <a:gd name="connsiteY21" fmla="*/ 343599 h 592875"/>
              <a:gd name="connsiteX22" fmla="*/ 737875 w 2094916"/>
              <a:gd name="connsiteY22" fmla="*/ 283580 h 592875"/>
              <a:gd name="connsiteX23" fmla="*/ 1030990 w 2094916"/>
              <a:gd name="connsiteY23" fmla="*/ 243521 h 592875"/>
              <a:gd name="connsiteX24" fmla="*/ 1683637 w 2094916"/>
              <a:gd name="connsiteY24" fmla="*/ 261519 h 592875"/>
              <a:gd name="connsiteX25" fmla="*/ 2080780 w 2094916"/>
              <a:gd name="connsiteY25" fmla="*/ 332156 h 592875"/>
              <a:gd name="connsiteX26" fmla="*/ 1945389 w 2094916"/>
              <a:gd name="connsiteY26" fmla="*/ 410650 h 592875"/>
              <a:gd name="connsiteX27" fmla="*/ 1371151 w 2094916"/>
              <a:gd name="connsiteY27" fmla="*/ 444788 h 592875"/>
              <a:gd name="connsiteX28" fmla="*/ 946175 w 2094916"/>
              <a:gd name="connsiteY28" fmla="*/ 410678 h 592875"/>
              <a:gd name="connsiteX29" fmla="*/ 747069 w 2094916"/>
              <a:gd name="connsiteY29" fmla="*/ 356552 h 592875"/>
              <a:gd name="connsiteX30" fmla="*/ 829098 w 2094916"/>
              <a:gd name="connsiteY30" fmla="*/ 320878 h 592875"/>
              <a:gd name="connsiteX31" fmla="*/ 1006690 w 2094916"/>
              <a:gd name="connsiteY31" fmla="*/ 305904 h 592875"/>
              <a:gd name="connsiteX32" fmla="*/ 1378946 w 2094916"/>
              <a:gd name="connsiteY32" fmla="*/ 308583 h 592875"/>
              <a:gd name="connsiteX33" fmla="*/ 1722719 w 2094916"/>
              <a:gd name="connsiteY33" fmla="*/ 332898 h 592875"/>
              <a:gd name="connsiteX34" fmla="*/ 1943744 w 2094916"/>
              <a:gd name="connsiteY34" fmla="*/ 369796 h 592875"/>
              <a:gd name="connsiteX35" fmla="*/ 2073637 w 2094916"/>
              <a:gd name="connsiteY35" fmla="*/ 424031 h 592875"/>
              <a:gd name="connsiteX36" fmla="*/ 1857044 w 2094916"/>
              <a:gd name="connsiteY36" fmla="*/ 502471 h 592875"/>
              <a:gd name="connsiteX37" fmla="*/ 1372217 w 2094916"/>
              <a:gd name="connsiteY37" fmla="*/ 526017 h 592875"/>
              <a:gd name="connsiteX38" fmla="*/ 903809 w 2094916"/>
              <a:gd name="connsiteY38" fmla="*/ 484819 h 592875"/>
              <a:gd name="connsiteX39" fmla="*/ 751997 w 2094916"/>
              <a:gd name="connsiteY39" fmla="*/ 435392 h 592875"/>
              <a:gd name="connsiteX40" fmla="*/ 981811 w 2094916"/>
              <a:gd name="connsiteY40" fmla="*/ 382036 h 592875"/>
              <a:gd name="connsiteX41" fmla="*/ 1624031 w 2094916"/>
              <a:gd name="connsiteY41" fmla="*/ 396556 h 592875"/>
              <a:gd name="connsiteX42" fmla="*/ 1961645 w 2094916"/>
              <a:gd name="connsiteY42" fmla="*/ 430268 h 592875"/>
              <a:gd name="connsiteX43" fmla="*/ 2082996 w 2094916"/>
              <a:gd name="connsiteY43" fmla="*/ 488349 h 592875"/>
              <a:gd name="connsiteX44" fmla="*/ 1982496 w 2094916"/>
              <a:gd name="connsiteY44" fmla="*/ 546403 h 592875"/>
              <a:gd name="connsiteX45" fmla="*/ 1592422 w 2094916"/>
              <a:gd name="connsiteY45" fmla="*/ 590616 h 592875"/>
              <a:gd name="connsiteX46" fmla="*/ 1188466 w 2094916"/>
              <a:gd name="connsiteY46" fmla="*/ 580774 h 592875"/>
              <a:gd name="connsiteX47" fmla="*/ 859963 w 2094916"/>
              <a:gd name="connsiteY47" fmla="*/ 532308 h 592875"/>
              <a:gd name="connsiteX48" fmla="*/ 476617 w 2094916"/>
              <a:gd name="connsiteY48" fmla="*/ 435392 h 592875"/>
              <a:gd name="connsiteX49" fmla="*/ 0 w 2094916"/>
              <a:gd name="connsiteY49" fmla="*/ 294172 h 592875"/>
              <a:gd name="connsiteX0" fmla="*/ 540167 w 2094916"/>
              <a:gd name="connsiteY0" fmla="*/ 12899 h 597573"/>
              <a:gd name="connsiteX1" fmla="*/ 1463928 w 2094916"/>
              <a:gd name="connsiteY1" fmla="*/ 0 h 597573"/>
              <a:gd name="connsiteX2" fmla="*/ 1920593 w 2094916"/>
              <a:gd name="connsiteY2" fmla="*/ 62326 h 597573"/>
              <a:gd name="connsiteX3" fmla="*/ 2084146 w 2094916"/>
              <a:gd name="connsiteY3" fmla="*/ 141935 h 597573"/>
              <a:gd name="connsiteX4" fmla="*/ 1831098 w 2094916"/>
              <a:gd name="connsiteY4" fmla="*/ 216501 h 597573"/>
              <a:gd name="connsiteX5" fmla="*/ 1397997 w 2094916"/>
              <a:gd name="connsiteY5" fmla="*/ 232216 h 597573"/>
              <a:gd name="connsiteX6" fmla="*/ 776711 w 2094916"/>
              <a:gd name="connsiteY6" fmla="*/ 171772 h 597573"/>
              <a:gd name="connsiteX7" fmla="*/ 896748 w 2094916"/>
              <a:gd name="connsiteY7" fmla="*/ 100365 h 597573"/>
              <a:gd name="connsiteX8" fmla="*/ 1386255 w 2094916"/>
              <a:gd name="connsiteY8" fmla="*/ 75651 h 597573"/>
              <a:gd name="connsiteX9" fmla="*/ 1766566 w 2094916"/>
              <a:gd name="connsiteY9" fmla="*/ 99568 h 597573"/>
              <a:gd name="connsiteX10" fmla="*/ 2008442 w 2094916"/>
              <a:gd name="connsiteY10" fmla="*/ 148995 h 597573"/>
              <a:gd name="connsiteX11" fmla="*/ 2075199 w 2094916"/>
              <a:gd name="connsiteY11" fmla="*/ 222765 h 597573"/>
              <a:gd name="connsiteX12" fmla="*/ 1832331 w 2094916"/>
              <a:gd name="connsiteY12" fmla="*/ 281217 h 597573"/>
              <a:gd name="connsiteX13" fmla="*/ 1443894 w 2094916"/>
              <a:gd name="connsiteY13" fmla="*/ 296933 h 597573"/>
              <a:gd name="connsiteX14" fmla="*/ 917931 w 2094916"/>
              <a:gd name="connsiteY14" fmla="*/ 264362 h 597573"/>
              <a:gd name="connsiteX15" fmla="*/ 751997 w 2094916"/>
              <a:gd name="connsiteY15" fmla="*/ 217668 h 597573"/>
              <a:gd name="connsiteX16" fmla="*/ 1129761 w 2094916"/>
              <a:gd name="connsiteY16" fmla="*/ 150589 h 597573"/>
              <a:gd name="connsiteX17" fmla="*/ 1737007 w 2094916"/>
              <a:gd name="connsiteY17" fmla="*/ 157650 h 597573"/>
              <a:gd name="connsiteX18" fmla="*/ 2090140 w 2094916"/>
              <a:gd name="connsiteY18" fmla="*/ 259210 h 597573"/>
              <a:gd name="connsiteX19" fmla="*/ 1892432 w 2094916"/>
              <a:gd name="connsiteY19" fmla="*/ 343571 h 597573"/>
              <a:gd name="connsiteX20" fmla="*/ 1482811 w 2094916"/>
              <a:gd name="connsiteY20" fmla="*/ 373010 h 597573"/>
              <a:gd name="connsiteX21" fmla="*/ 928522 w 2094916"/>
              <a:gd name="connsiteY21" fmla="*/ 348297 h 597573"/>
              <a:gd name="connsiteX22" fmla="*/ 737875 w 2094916"/>
              <a:gd name="connsiteY22" fmla="*/ 288278 h 597573"/>
              <a:gd name="connsiteX23" fmla="*/ 1030990 w 2094916"/>
              <a:gd name="connsiteY23" fmla="*/ 248219 h 597573"/>
              <a:gd name="connsiteX24" fmla="*/ 1683637 w 2094916"/>
              <a:gd name="connsiteY24" fmla="*/ 266217 h 597573"/>
              <a:gd name="connsiteX25" fmla="*/ 2080780 w 2094916"/>
              <a:gd name="connsiteY25" fmla="*/ 336854 h 597573"/>
              <a:gd name="connsiteX26" fmla="*/ 1945389 w 2094916"/>
              <a:gd name="connsiteY26" fmla="*/ 415348 h 597573"/>
              <a:gd name="connsiteX27" fmla="*/ 1371151 w 2094916"/>
              <a:gd name="connsiteY27" fmla="*/ 449486 h 597573"/>
              <a:gd name="connsiteX28" fmla="*/ 946175 w 2094916"/>
              <a:gd name="connsiteY28" fmla="*/ 415376 h 597573"/>
              <a:gd name="connsiteX29" fmla="*/ 747069 w 2094916"/>
              <a:gd name="connsiteY29" fmla="*/ 361250 h 597573"/>
              <a:gd name="connsiteX30" fmla="*/ 829098 w 2094916"/>
              <a:gd name="connsiteY30" fmla="*/ 325576 h 597573"/>
              <a:gd name="connsiteX31" fmla="*/ 1006690 w 2094916"/>
              <a:gd name="connsiteY31" fmla="*/ 310602 h 597573"/>
              <a:gd name="connsiteX32" fmla="*/ 1378946 w 2094916"/>
              <a:gd name="connsiteY32" fmla="*/ 313281 h 597573"/>
              <a:gd name="connsiteX33" fmla="*/ 1722719 w 2094916"/>
              <a:gd name="connsiteY33" fmla="*/ 337596 h 597573"/>
              <a:gd name="connsiteX34" fmla="*/ 1943744 w 2094916"/>
              <a:gd name="connsiteY34" fmla="*/ 374494 h 597573"/>
              <a:gd name="connsiteX35" fmla="*/ 2073637 w 2094916"/>
              <a:gd name="connsiteY35" fmla="*/ 428729 h 597573"/>
              <a:gd name="connsiteX36" fmla="*/ 1857044 w 2094916"/>
              <a:gd name="connsiteY36" fmla="*/ 507169 h 597573"/>
              <a:gd name="connsiteX37" fmla="*/ 1372217 w 2094916"/>
              <a:gd name="connsiteY37" fmla="*/ 530715 h 597573"/>
              <a:gd name="connsiteX38" fmla="*/ 903809 w 2094916"/>
              <a:gd name="connsiteY38" fmla="*/ 489517 h 597573"/>
              <a:gd name="connsiteX39" fmla="*/ 751997 w 2094916"/>
              <a:gd name="connsiteY39" fmla="*/ 440090 h 597573"/>
              <a:gd name="connsiteX40" fmla="*/ 981811 w 2094916"/>
              <a:gd name="connsiteY40" fmla="*/ 386734 h 597573"/>
              <a:gd name="connsiteX41" fmla="*/ 1624031 w 2094916"/>
              <a:gd name="connsiteY41" fmla="*/ 401254 h 597573"/>
              <a:gd name="connsiteX42" fmla="*/ 1961645 w 2094916"/>
              <a:gd name="connsiteY42" fmla="*/ 434966 h 597573"/>
              <a:gd name="connsiteX43" fmla="*/ 2082996 w 2094916"/>
              <a:gd name="connsiteY43" fmla="*/ 493047 h 597573"/>
              <a:gd name="connsiteX44" fmla="*/ 1982496 w 2094916"/>
              <a:gd name="connsiteY44" fmla="*/ 551101 h 597573"/>
              <a:gd name="connsiteX45" fmla="*/ 1592422 w 2094916"/>
              <a:gd name="connsiteY45" fmla="*/ 595314 h 597573"/>
              <a:gd name="connsiteX46" fmla="*/ 1188466 w 2094916"/>
              <a:gd name="connsiteY46" fmla="*/ 585472 h 597573"/>
              <a:gd name="connsiteX47" fmla="*/ 859963 w 2094916"/>
              <a:gd name="connsiteY47" fmla="*/ 537006 h 597573"/>
              <a:gd name="connsiteX48" fmla="*/ 476617 w 2094916"/>
              <a:gd name="connsiteY48" fmla="*/ 440090 h 597573"/>
              <a:gd name="connsiteX49" fmla="*/ 0 w 2094916"/>
              <a:gd name="connsiteY49" fmla="*/ 298870 h 597573"/>
              <a:gd name="connsiteX0" fmla="*/ 540167 w 2094916"/>
              <a:gd name="connsiteY0" fmla="*/ 14558 h 599232"/>
              <a:gd name="connsiteX1" fmla="*/ 1463928 w 2094916"/>
              <a:gd name="connsiteY1" fmla="*/ 1659 h 599232"/>
              <a:gd name="connsiteX2" fmla="*/ 1920593 w 2094916"/>
              <a:gd name="connsiteY2" fmla="*/ 63985 h 599232"/>
              <a:gd name="connsiteX3" fmla="*/ 2084146 w 2094916"/>
              <a:gd name="connsiteY3" fmla="*/ 143594 h 599232"/>
              <a:gd name="connsiteX4" fmla="*/ 1831098 w 2094916"/>
              <a:gd name="connsiteY4" fmla="*/ 218160 h 599232"/>
              <a:gd name="connsiteX5" fmla="*/ 1397997 w 2094916"/>
              <a:gd name="connsiteY5" fmla="*/ 233875 h 599232"/>
              <a:gd name="connsiteX6" fmla="*/ 776711 w 2094916"/>
              <a:gd name="connsiteY6" fmla="*/ 173431 h 599232"/>
              <a:gd name="connsiteX7" fmla="*/ 896748 w 2094916"/>
              <a:gd name="connsiteY7" fmla="*/ 102024 h 599232"/>
              <a:gd name="connsiteX8" fmla="*/ 1386255 w 2094916"/>
              <a:gd name="connsiteY8" fmla="*/ 77310 h 599232"/>
              <a:gd name="connsiteX9" fmla="*/ 1766566 w 2094916"/>
              <a:gd name="connsiteY9" fmla="*/ 101227 h 599232"/>
              <a:gd name="connsiteX10" fmla="*/ 2008442 w 2094916"/>
              <a:gd name="connsiteY10" fmla="*/ 150654 h 599232"/>
              <a:gd name="connsiteX11" fmla="*/ 2075199 w 2094916"/>
              <a:gd name="connsiteY11" fmla="*/ 224424 h 599232"/>
              <a:gd name="connsiteX12" fmla="*/ 1832331 w 2094916"/>
              <a:gd name="connsiteY12" fmla="*/ 282876 h 599232"/>
              <a:gd name="connsiteX13" fmla="*/ 1443894 w 2094916"/>
              <a:gd name="connsiteY13" fmla="*/ 298592 h 599232"/>
              <a:gd name="connsiteX14" fmla="*/ 917931 w 2094916"/>
              <a:gd name="connsiteY14" fmla="*/ 266021 h 599232"/>
              <a:gd name="connsiteX15" fmla="*/ 751997 w 2094916"/>
              <a:gd name="connsiteY15" fmla="*/ 219327 h 599232"/>
              <a:gd name="connsiteX16" fmla="*/ 1129761 w 2094916"/>
              <a:gd name="connsiteY16" fmla="*/ 152248 h 599232"/>
              <a:gd name="connsiteX17" fmla="*/ 1737007 w 2094916"/>
              <a:gd name="connsiteY17" fmla="*/ 159309 h 599232"/>
              <a:gd name="connsiteX18" fmla="*/ 2090140 w 2094916"/>
              <a:gd name="connsiteY18" fmla="*/ 260869 h 599232"/>
              <a:gd name="connsiteX19" fmla="*/ 1892432 w 2094916"/>
              <a:gd name="connsiteY19" fmla="*/ 345230 h 599232"/>
              <a:gd name="connsiteX20" fmla="*/ 1482811 w 2094916"/>
              <a:gd name="connsiteY20" fmla="*/ 374669 h 599232"/>
              <a:gd name="connsiteX21" fmla="*/ 928522 w 2094916"/>
              <a:gd name="connsiteY21" fmla="*/ 349956 h 599232"/>
              <a:gd name="connsiteX22" fmla="*/ 737875 w 2094916"/>
              <a:gd name="connsiteY22" fmla="*/ 289937 h 599232"/>
              <a:gd name="connsiteX23" fmla="*/ 1030990 w 2094916"/>
              <a:gd name="connsiteY23" fmla="*/ 249878 h 599232"/>
              <a:gd name="connsiteX24" fmla="*/ 1683637 w 2094916"/>
              <a:gd name="connsiteY24" fmla="*/ 267876 h 599232"/>
              <a:gd name="connsiteX25" fmla="*/ 2080780 w 2094916"/>
              <a:gd name="connsiteY25" fmla="*/ 338513 h 599232"/>
              <a:gd name="connsiteX26" fmla="*/ 1945389 w 2094916"/>
              <a:gd name="connsiteY26" fmla="*/ 417007 h 599232"/>
              <a:gd name="connsiteX27" fmla="*/ 1371151 w 2094916"/>
              <a:gd name="connsiteY27" fmla="*/ 451145 h 599232"/>
              <a:gd name="connsiteX28" fmla="*/ 946175 w 2094916"/>
              <a:gd name="connsiteY28" fmla="*/ 417035 h 599232"/>
              <a:gd name="connsiteX29" fmla="*/ 747069 w 2094916"/>
              <a:gd name="connsiteY29" fmla="*/ 362909 h 599232"/>
              <a:gd name="connsiteX30" fmla="*/ 829098 w 2094916"/>
              <a:gd name="connsiteY30" fmla="*/ 327235 h 599232"/>
              <a:gd name="connsiteX31" fmla="*/ 1006690 w 2094916"/>
              <a:gd name="connsiteY31" fmla="*/ 312261 h 599232"/>
              <a:gd name="connsiteX32" fmla="*/ 1378946 w 2094916"/>
              <a:gd name="connsiteY32" fmla="*/ 314940 h 599232"/>
              <a:gd name="connsiteX33" fmla="*/ 1722719 w 2094916"/>
              <a:gd name="connsiteY33" fmla="*/ 339255 h 599232"/>
              <a:gd name="connsiteX34" fmla="*/ 1943744 w 2094916"/>
              <a:gd name="connsiteY34" fmla="*/ 376153 h 599232"/>
              <a:gd name="connsiteX35" fmla="*/ 2073637 w 2094916"/>
              <a:gd name="connsiteY35" fmla="*/ 430388 h 599232"/>
              <a:gd name="connsiteX36" fmla="*/ 1857044 w 2094916"/>
              <a:gd name="connsiteY36" fmla="*/ 508828 h 599232"/>
              <a:gd name="connsiteX37" fmla="*/ 1372217 w 2094916"/>
              <a:gd name="connsiteY37" fmla="*/ 532374 h 599232"/>
              <a:gd name="connsiteX38" fmla="*/ 903809 w 2094916"/>
              <a:gd name="connsiteY38" fmla="*/ 491176 h 599232"/>
              <a:gd name="connsiteX39" fmla="*/ 751997 w 2094916"/>
              <a:gd name="connsiteY39" fmla="*/ 441749 h 599232"/>
              <a:gd name="connsiteX40" fmla="*/ 981811 w 2094916"/>
              <a:gd name="connsiteY40" fmla="*/ 388393 h 599232"/>
              <a:gd name="connsiteX41" fmla="*/ 1624031 w 2094916"/>
              <a:gd name="connsiteY41" fmla="*/ 402913 h 599232"/>
              <a:gd name="connsiteX42" fmla="*/ 1961645 w 2094916"/>
              <a:gd name="connsiteY42" fmla="*/ 436625 h 599232"/>
              <a:gd name="connsiteX43" fmla="*/ 2082996 w 2094916"/>
              <a:gd name="connsiteY43" fmla="*/ 494706 h 599232"/>
              <a:gd name="connsiteX44" fmla="*/ 1982496 w 2094916"/>
              <a:gd name="connsiteY44" fmla="*/ 552760 h 599232"/>
              <a:gd name="connsiteX45" fmla="*/ 1592422 w 2094916"/>
              <a:gd name="connsiteY45" fmla="*/ 596973 h 599232"/>
              <a:gd name="connsiteX46" fmla="*/ 1188466 w 2094916"/>
              <a:gd name="connsiteY46" fmla="*/ 587131 h 599232"/>
              <a:gd name="connsiteX47" fmla="*/ 859963 w 2094916"/>
              <a:gd name="connsiteY47" fmla="*/ 538665 h 599232"/>
              <a:gd name="connsiteX48" fmla="*/ 476617 w 2094916"/>
              <a:gd name="connsiteY48" fmla="*/ 441749 h 599232"/>
              <a:gd name="connsiteX49" fmla="*/ 0 w 2094916"/>
              <a:gd name="connsiteY49" fmla="*/ 300529 h 599232"/>
              <a:gd name="connsiteX0" fmla="*/ 540167 w 2094916"/>
              <a:gd name="connsiteY0" fmla="*/ 6513 h 591187"/>
              <a:gd name="connsiteX1" fmla="*/ 1452022 w 2094916"/>
              <a:gd name="connsiteY1" fmla="*/ 3011 h 591187"/>
              <a:gd name="connsiteX2" fmla="*/ 1920593 w 2094916"/>
              <a:gd name="connsiteY2" fmla="*/ 55940 h 591187"/>
              <a:gd name="connsiteX3" fmla="*/ 2084146 w 2094916"/>
              <a:gd name="connsiteY3" fmla="*/ 135549 h 591187"/>
              <a:gd name="connsiteX4" fmla="*/ 1831098 w 2094916"/>
              <a:gd name="connsiteY4" fmla="*/ 210115 h 591187"/>
              <a:gd name="connsiteX5" fmla="*/ 1397997 w 2094916"/>
              <a:gd name="connsiteY5" fmla="*/ 225830 h 591187"/>
              <a:gd name="connsiteX6" fmla="*/ 776711 w 2094916"/>
              <a:gd name="connsiteY6" fmla="*/ 165386 h 591187"/>
              <a:gd name="connsiteX7" fmla="*/ 896748 w 2094916"/>
              <a:gd name="connsiteY7" fmla="*/ 93979 h 591187"/>
              <a:gd name="connsiteX8" fmla="*/ 1386255 w 2094916"/>
              <a:gd name="connsiteY8" fmla="*/ 69265 h 591187"/>
              <a:gd name="connsiteX9" fmla="*/ 1766566 w 2094916"/>
              <a:gd name="connsiteY9" fmla="*/ 93182 h 591187"/>
              <a:gd name="connsiteX10" fmla="*/ 2008442 w 2094916"/>
              <a:gd name="connsiteY10" fmla="*/ 142609 h 591187"/>
              <a:gd name="connsiteX11" fmla="*/ 2075199 w 2094916"/>
              <a:gd name="connsiteY11" fmla="*/ 216379 h 591187"/>
              <a:gd name="connsiteX12" fmla="*/ 1832331 w 2094916"/>
              <a:gd name="connsiteY12" fmla="*/ 274831 h 591187"/>
              <a:gd name="connsiteX13" fmla="*/ 1443894 w 2094916"/>
              <a:gd name="connsiteY13" fmla="*/ 290547 h 591187"/>
              <a:gd name="connsiteX14" fmla="*/ 917931 w 2094916"/>
              <a:gd name="connsiteY14" fmla="*/ 257976 h 591187"/>
              <a:gd name="connsiteX15" fmla="*/ 751997 w 2094916"/>
              <a:gd name="connsiteY15" fmla="*/ 211282 h 591187"/>
              <a:gd name="connsiteX16" fmla="*/ 1129761 w 2094916"/>
              <a:gd name="connsiteY16" fmla="*/ 144203 h 591187"/>
              <a:gd name="connsiteX17" fmla="*/ 1737007 w 2094916"/>
              <a:gd name="connsiteY17" fmla="*/ 151264 h 591187"/>
              <a:gd name="connsiteX18" fmla="*/ 2090140 w 2094916"/>
              <a:gd name="connsiteY18" fmla="*/ 252824 h 591187"/>
              <a:gd name="connsiteX19" fmla="*/ 1892432 w 2094916"/>
              <a:gd name="connsiteY19" fmla="*/ 337185 h 591187"/>
              <a:gd name="connsiteX20" fmla="*/ 1482811 w 2094916"/>
              <a:gd name="connsiteY20" fmla="*/ 366624 h 591187"/>
              <a:gd name="connsiteX21" fmla="*/ 928522 w 2094916"/>
              <a:gd name="connsiteY21" fmla="*/ 341911 h 591187"/>
              <a:gd name="connsiteX22" fmla="*/ 737875 w 2094916"/>
              <a:gd name="connsiteY22" fmla="*/ 281892 h 591187"/>
              <a:gd name="connsiteX23" fmla="*/ 1030990 w 2094916"/>
              <a:gd name="connsiteY23" fmla="*/ 241833 h 591187"/>
              <a:gd name="connsiteX24" fmla="*/ 1683637 w 2094916"/>
              <a:gd name="connsiteY24" fmla="*/ 259831 h 591187"/>
              <a:gd name="connsiteX25" fmla="*/ 2080780 w 2094916"/>
              <a:gd name="connsiteY25" fmla="*/ 330468 h 591187"/>
              <a:gd name="connsiteX26" fmla="*/ 1945389 w 2094916"/>
              <a:gd name="connsiteY26" fmla="*/ 408962 h 591187"/>
              <a:gd name="connsiteX27" fmla="*/ 1371151 w 2094916"/>
              <a:gd name="connsiteY27" fmla="*/ 443100 h 591187"/>
              <a:gd name="connsiteX28" fmla="*/ 946175 w 2094916"/>
              <a:gd name="connsiteY28" fmla="*/ 408990 h 591187"/>
              <a:gd name="connsiteX29" fmla="*/ 747069 w 2094916"/>
              <a:gd name="connsiteY29" fmla="*/ 354864 h 591187"/>
              <a:gd name="connsiteX30" fmla="*/ 829098 w 2094916"/>
              <a:gd name="connsiteY30" fmla="*/ 319190 h 591187"/>
              <a:gd name="connsiteX31" fmla="*/ 1006690 w 2094916"/>
              <a:gd name="connsiteY31" fmla="*/ 304216 h 591187"/>
              <a:gd name="connsiteX32" fmla="*/ 1378946 w 2094916"/>
              <a:gd name="connsiteY32" fmla="*/ 306895 h 591187"/>
              <a:gd name="connsiteX33" fmla="*/ 1722719 w 2094916"/>
              <a:gd name="connsiteY33" fmla="*/ 331210 h 591187"/>
              <a:gd name="connsiteX34" fmla="*/ 1943744 w 2094916"/>
              <a:gd name="connsiteY34" fmla="*/ 368108 h 591187"/>
              <a:gd name="connsiteX35" fmla="*/ 2073637 w 2094916"/>
              <a:gd name="connsiteY35" fmla="*/ 422343 h 591187"/>
              <a:gd name="connsiteX36" fmla="*/ 1857044 w 2094916"/>
              <a:gd name="connsiteY36" fmla="*/ 500783 h 591187"/>
              <a:gd name="connsiteX37" fmla="*/ 1372217 w 2094916"/>
              <a:gd name="connsiteY37" fmla="*/ 524329 h 591187"/>
              <a:gd name="connsiteX38" fmla="*/ 903809 w 2094916"/>
              <a:gd name="connsiteY38" fmla="*/ 483131 h 591187"/>
              <a:gd name="connsiteX39" fmla="*/ 751997 w 2094916"/>
              <a:gd name="connsiteY39" fmla="*/ 433704 h 591187"/>
              <a:gd name="connsiteX40" fmla="*/ 981811 w 2094916"/>
              <a:gd name="connsiteY40" fmla="*/ 380348 h 591187"/>
              <a:gd name="connsiteX41" fmla="*/ 1624031 w 2094916"/>
              <a:gd name="connsiteY41" fmla="*/ 394868 h 591187"/>
              <a:gd name="connsiteX42" fmla="*/ 1961645 w 2094916"/>
              <a:gd name="connsiteY42" fmla="*/ 428580 h 591187"/>
              <a:gd name="connsiteX43" fmla="*/ 2082996 w 2094916"/>
              <a:gd name="connsiteY43" fmla="*/ 486661 h 591187"/>
              <a:gd name="connsiteX44" fmla="*/ 1982496 w 2094916"/>
              <a:gd name="connsiteY44" fmla="*/ 544715 h 591187"/>
              <a:gd name="connsiteX45" fmla="*/ 1592422 w 2094916"/>
              <a:gd name="connsiteY45" fmla="*/ 588928 h 591187"/>
              <a:gd name="connsiteX46" fmla="*/ 1188466 w 2094916"/>
              <a:gd name="connsiteY46" fmla="*/ 579086 h 591187"/>
              <a:gd name="connsiteX47" fmla="*/ 859963 w 2094916"/>
              <a:gd name="connsiteY47" fmla="*/ 530620 h 591187"/>
              <a:gd name="connsiteX48" fmla="*/ 476617 w 2094916"/>
              <a:gd name="connsiteY48" fmla="*/ 433704 h 591187"/>
              <a:gd name="connsiteX49" fmla="*/ 0 w 2094916"/>
              <a:gd name="connsiteY49" fmla="*/ 292484 h 591187"/>
              <a:gd name="connsiteX0" fmla="*/ 540167 w 2094916"/>
              <a:gd name="connsiteY0" fmla="*/ 6516 h 591190"/>
              <a:gd name="connsiteX1" fmla="*/ 1452022 w 2094916"/>
              <a:gd name="connsiteY1" fmla="*/ 3014 h 591190"/>
              <a:gd name="connsiteX2" fmla="*/ 1925355 w 2094916"/>
              <a:gd name="connsiteY2" fmla="*/ 46547 h 591190"/>
              <a:gd name="connsiteX3" fmla="*/ 2084146 w 2094916"/>
              <a:gd name="connsiteY3" fmla="*/ 135552 h 591190"/>
              <a:gd name="connsiteX4" fmla="*/ 1831098 w 2094916"/>
              <a:gd name="connsiteY4" fmla="*/ 210118 h 591190"/>
              <a:gd name="connsiteX5" fmla="*/ 1397997 w 2094916"/>
              <a:gd name="connsiteY5" fmla="*/ 225833 h 591190"/>
              <a:gd name="connsiteX6" fmla="*/ 776711 w 2094916"/>
              <a:gd name="connsiteY6" fmla="*/ 165389 h 591190"/>
              <a:gd name="connsiteX7" fmla="*/ 896748 w 2094916"/>
              <a:gd name="connsiteY7" fmla="*/ 93982 h 591190"/>
              <a:gd name="connsiteX8" fmla="*/ 1386255 w 2094916"/>
              <a:gd name="connsiteY8" fmla="*/ 69268 h 591190"/>
              <a:gd name="connsiteX9" fmla="*/ 1766566 w 2094916"/>
              <a:gd name="connsiteY9" fmla="*/ 93185 h 591190"/>
              <a:gd name="connsiteX10" fmla="*/ 2008442 w 2094916"/>
              <a:gd name="connsiteY10" fmla="*/ 142612 h 591190"/>
              <a:gd name="connsiteX11" fmla="*/ 2075199 w 2094916"/>
              <a:gd name="connsiteY11" fmla="*/ 216382 h 591190"/>
              <a:gd name="connsiteX12" fmla="*/ 1832331 w 2094916"/>
              <a:gd name="connsiteY12" fmla="*/ 274834 h 591190"/>
              <a:gd name="connsiteX13" fmla="*/ 1443894 w 2094916"/>
              <a:gd name="connsiteY13" fmla="*/ 290550 h 591190"/>
              <a:gd name="connsiteX14" fmla="*/ 917931 w 2094916"/>
              <a:gd name="connsiteY14" fmla="*/ 257979 h 591190"/>
              <a:gd name="connsiteX15" fmla="*/ 751997 w 2094916"/>
              <a:gd name="connsiteY15" fmla="*/ 211285 h 591190"/>
              <a:gd name="connsiteX16" fmla="*/ 1129761 w 2094916"/>
              <a:gd name="connsiteY16" fmla="*/ 144206 h 591190"/>
              <a:gd name="connsiteX17" fmla="*/ 1737007 w 2094916"/>
              <a:gd name="connsiteY17" fmla="*/ 151267 h 591190"/>
              <a:gd name="connsiteX18" fmla="*/ 2090140 w 2094916"/>
              <a:gd name="connsiteY18" fmla="*/ 252827 h 591190"/>
              <a:gd name="connsiteX19" fmla="*/ 1892432 w 2094916"/>
              <a:gd name="connsiteY19" fmla="*/ 337188 h 591190"/>
              <a:gd name="connsiteX20" fmla="*/ 1482811 w 2094916"/>
              <a:gd name="connsiteY20" fmla="*/ 366627 h 591190"/>
              <a:gd name="connsiteX21" fmla="*/ 928522 w 2094916"/>
              <a:gd name="connsiteY21" fmla="*/ 341914 h 591190"/>
              <a:gd name="connsiteX22" fmla="*/ 737875 w 2094916"/>
              <a:gd name="connsiteY22" fmla="*/ 281895 h 591190"/>
              <a:gd name="connsiteX23" fmla="*/ 1030990 w 2094916"/>
              <a:gd name="connsiteY23" fmla="*/ 241836 h 591190"/>
              <a:gd name="connsiteX24" fmla="*/ 1683637 w 2094916"/>
              <a:gd name="connsiteY24" fmla="*/ 259834 h 591190"/>
              <a:gd name="connsiteX25" fmla="*/ 2080780 w 2094916"/>
              <a:gd name="connsiteY25" fmla="*/ 330471 h 591190"/>
              <a:gd name="connsiteX26" fmla="*/ 1945389 w 2094916"/>
              <a:gd name="connsiteY26" fmla="*/ 408965 h 591190"/>
              <a:gd name="connsiteX27" fmla="*/ 1371151 w 2094916"/>
              <a:gd name="connsiteY27" fmla="*/ 443103 h 591190"/>
              <a:gd name="connsiteX28" fmla="*/ 946175 w 2094916"/>
              <a:gd name="connsiteY28" fmla="*/ 408993 h 591190"/>
              <a:gd name="connsiteX29" fmla="*/ 747069 w 2094916"/>
              <a:gd name="connsiteY29" fmla="*/ 354867 h 591190"/>
              <a:gd name="connsiteX30" fmla="*/ 829098 w 2094916"/>
              <a:gd name="connsiteY30" fmla="*/ 319193 h 591190"/>
              <a:gd name="connsiteX31" fmla="*/ 1006690 w 2094916"/>
              <a:gd name="connsiteY31" fmla="*/ 304219 h 591190"/>
              <a:gd name="connsiteX32" fmla="*/ 1378946 w 2094916"/>
              <a:gd name="connsiteY32" fmla="*/ 306898 h 591190"/>
              <a:gd name="connsiteX33" fmla="*/ 1722719 w 2094916"/>
              <a:gd name="connsiteY33" fmla="*/ 331213 h 591190"/>
              <a:gd name="connsiteX34" fmla="*/ 1943744 w 2094916"/>
              <a:gd name="connsiteY34" fmla="*/ 368111 h 591190"/>
              <a:gd name="connsiteX35" fmla="*/ 2073637 w 2094916"/>
              <a:gd name="connsiteY35" fmla="*/ 422346 h 591190"/>
              <a:gd name="connsiteX36" fmla="*/ 1857044 w 2094916"/>
              <a:gd name="connsiteY36" fmla="*/ 500786 h 591190"/>
              <a:gd name="connsiteX37" fmla="*/ 1372217 w 2094916"/>
              <a:gd name="connsiteY37" fmla="*/ 524332 h 591190"/>
              <a:gd name="connsiteX38" fmla="*/ 903809 w 2094916"/>
              <a:gd name="connsiteY38" fmla="*/ 483134 h 591190"/>
              <a:gd name="connsiteX39" fmla="*/ 751997 w 2094916"/>
              <a:gd name="connsiteY39" fmla="*/ 433707 h 591190"/>
              <a:gd name="connsiteX40" fmla="*/ 981811 w 2094916"/>
              <a:gd name="connsiteY40" fmla="*/ 380351 h 591190"/>
              <a:gd name="connsiteX41" fmla="*/ 1624031 w 2094916"/>
              <a:gd name="connsiteY41" fmla="*/ 394871 h 591190"/>
              <a:gd name="connsiteX42" fmla="*/ 1961645 w 2094916"/>
              <a:gd name="connsiteY42" fmla="*/ 428583 h 591190"/>
              <a:gd name="connsiteX43" fmla="*/ 2082996 w 2094916"/>
              <a:gd name="connsiteY43" fmla="*/ 486664 h 591190"/>
              <a:gd name="connsiteX44" fmla="*/ 1982496 w 2094916"/>
              <a:gd name="connsiteY44" fmla="*/ 544718 h 591190"/>
              <a:gd name="connsiteX45" fmla="*/ 1592422 w 2094916"/>
              <a:gd name="connsiteY45" fmla="*/ 588931 h 591190"/>
              <a:gd name="connsiteX46" fmla="*/ 1188466 w 2094916"/>
              <a:gd name="connsiteY46" fmla="*/ 579089 h 591190"/>
              <a:gd name="connsiteX47" fmla="*/ 859963 w 2094916"/>
              <a:gd name="connsiteY47" fmla="*/ 530623 h 591190"/>
              <a:gd name="connsiteX48" fmla="*/ 476617 w 2094916"/>
              <a:gd name="connsiteY48" fmla="*/ 433707 h 591190"/>
              <a:gd name="connsiteX49" fmla="*/ 0 w 2094916"/>
              <a:gd name="connsiteY49" fmla="*/ 292487 h 5911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</a:cxnLst>
            <a:rect l="l" t="t" r="r" b="b"/>
            <a:pathLst>
              <a:path w="2094916" h="591190">
                <a:moveTo>
                  <a:pt x="540167" y="6516"/>
                </a:moveTo>
                <a:cubicBezTo>
                  <a:pt x="848087" y="2216"/>
                  <a:pt x="1221157" y="-3658"/>
                  <a:pt x="1452022" y="3014"/>
                </a:cubicBezTo>
                <a:cubicBezTo>
                  <a:pt x="1682887" y="9686"/>
                  <a:pt x="1820001" y="24457"/>
                  <a:pt x="1925355" y="46547"/>
                </a:cubicBezTo>
                <a:cubicBezTo>
                  <a:pt x="2030709" y="68637"/>
                  <a:pt x="2099856" y="108290"/>
                  <a:pt x="2084146" y="135552"/>
                </a:cubicBezTo>
                <a:cubicBezTo>
                  <a:pt x="2068436" y="162814"/>
                  <a:pt x="1945456" y="195071"/>
                  <a:pt x="1831098" y="210118"/>
                </a:cubicBezTo>
                <a:cubicBezTo>
                  <a:pt x="1716740" y="225165"/>
                  <a:pt x="1573728" y="233288"/>
                  <a:pt x="1397997" y="225833"/>
                </a:cubicBezTo>
                <a:cubicBezTo>
                  <a:pt x="1222266" y="218378"/>
                  <a:pt x="860252" y="187364"/>
                  <a:pt x="776711" y="165389"/>
                </a:cubicBezTo>
                <a:cubicBezTo>
                  <a:pt x="693170" y="143414"/>
                  <a:pt x="795157" y="110002"/>
                  <a:pt x="896748" y="93982"/>
                </a:cubicBezTo>
                <a:cubicBezTo>
                  <a:pt x="998339" y="77962"/>
                  <a:pt x="1241285" y="69401"/>
                  <a:pt x="1386255" y="69268"/>
                </a:cubicBezTo>
                <a:cubicBezTo>
                  <a:pt x="1531225" y="69135"/>
                  <a:pt x="1662868" y="80961"/>
                  <a:pt x="1766566" y="93185"/>
                </a:cubicBezTo>
                <a:cubicBezTo>
                  <a:pt x="1870264" y="105409"/>
                  <a:pt x="1957003" y="122079"/>
                  <a:pt x="2008442" y="142612"/>
                </a:cubicBezTo>
                <a:cubicBezTo>
                  <a:pt x="2059881" y="163145"/>
                  <a:pt x="2104551" y="194345"/>
                  <a:pt x="2075199" y="216382"/>
                </a:cubicBezTo>
                <a:cubicBezTo>
                  <a:pt x="2045847" y="238419"/>
                  <a:pt x="1937548" y="262473"/>
                  <a:pt x="1832331" y="274834"/>
                </a:cubicBezTo>
                <a:cubicBezTo>
                  <a:pt x="1727114" y="287195"/>
                  <a:pt x="1596294" y="293359"/>
                  <a:pt x="1443894" y="290550"/>
                </a:cubicBezTo>
                <a:cubicBezTo>
                  <a:pt x="1291494" y="287741"/>
                  <a:pt x="1033247" y="271190"/>
                  <a:pt x="917931" y="257979"/>
                </a:cubicBezTo>
                <a:cubicBezTo>
                  <a:pt x="802615" y="244768"/>
                  <a:pt x="726217" y="233379"/>
                  <a:pt x="751997" y="211285"/>
                </a:cubicBezTo>
                <a:cubicBezTo>
                  <a:pt x="777777" y="189191"/>
                  <a:pt x="965593" y="154209"/>
                  <a:pt x="1129761" y="144206"/>
                </a:cubicBezTo>
                <a:cubicBezTo>
                  <a:pt x="1293929" y="134203"/>
                  <a:pt x="1576944" y="133164"/>
                  <a:pt x="1737007" y="151267"/>
                </a:cubicBezTo>
                <a:cubicBezTo>
                  <a:pt x="1897070" y="169370"/>
                  <a:pt x="2076142" y="214009"/>
                  <a:pt x="2090140" y="252827"/>
                </a:cubicBezTo>
                <a:cubicBezTo>
                  <a:pt x="2104138" y="291645"/>
                  <a:pt x="1993654" y="318221"/>
                  <a:pt x="1892432" y="337188"/>
                </a:cubicBezTo>
                <a:cubicBezTo>
                  <a:pt x="1791210" y="356155"/>
                  <a:pt x="1643463" y="365839"/>
                  <a:pt x="1482811" y="366627"/>
                </a:cubicBezTo>
                <a:cubicBezTo>
                  <a:pt x="1322159" y="367415"/>
                  <a:pt x="1052678" y="356036"/>
                  <a:pt x="928522" y="341914"/>
                </a:cubicBezTo>
                <a:cubicBezTo>
                  <a:pt x="804366" y="327792"/>
                  <a:pt x="720797" y="298575"/>
                  <a:pt x="737875" y="281895"/>
                </a:cubicBezTo>
                <a:cubicBezTo>
                  <a:pt x="754953" y="265215"/>
                  <a:pt x="873363" y="245513"/>
                  <a:pt x="1030990" y="241836"/>
                </a:cubicBezTo>
                <a:cubicBezTo>
                  <a:pt x="1188617" y="238159"/>
                  <a:pt x="1508672" y="245062"/>
                  <a:pt x="1683637" y="259834"/>
                </a:cubicBezTo>
                <a:cubicBezTo>
                  <a:pt x="1858602" y="274606"/>
                  <a:pt x="2037155" y="305616"/>
                  <a:pt x="2080780" y="330471"/>
                </a:cubicBezTo>
                <a:cubicBezTo>
                  <a:pt x="2124405" y="355326"/>
                  <a:pt x="2063661" y="390193"/>
                  <a:pt x="1945389" y="408965"/>
                </a:cubicBezTo>
                <a:cubicBezTo>
                  <a:pt x="1827118" y="427737"/>
                  <a:pt x="1537687" y="443098"/>
                  <a:pt x="1371151" y="443103"/>
                </a:cubicBezTo>
                <a:cubicBezTo>
                  <a:pt x="1204615" y="443108"/>
                  <a:pt x="1050189" y="423699"/>
                  <a:pt x="946175" y="408993"/>
                </a:cubicBezTo>
                <a:cubicBezTo>
                  <a:pt x="842161" y="394287"/>
                  <a:pt x="749914" y="371400"/>
                  <a:pt x="747069" y="354867"/>
                </a:cubicBezTo>
                <a:cubicBezTo>
                  <a:pt x="744224" y="338334"/>
                  <a:pt x="785828" y="327634"/>
                  <a:pt x="829098" y="319193"/>
                </a:cubicBezTo>
                <a:cubicBezTo>
                  <a:pt x="872368" y="310752"/>
                  <a:pt x="915049" y="306268"/>
                  <a:pt x="1006690" y="304219"/>
                </a:cubicBezTo>
                <a:cubicBezTo>
                  <a:pt x="1098331" y="302170"/>
                  <a:pt x="1254861" y="306005"/>
                  <a:pt x="1378946" y="306898"/>
                </a:cubicBezTo>
                <a:cubicBezTo>
                  <a:pt x="1498284" y="311397"/>
                  <a:pt x="1628586" y="321011"/>
                  <a:pt x="1722719" y="331213"/>
                </a:cubicBezTo>
                <a:cubicBezTo>
                  <a:pt x="1816852" y="341415"/>
                  <a:pt x="1885258" y="352922"/>
                  <a:pt x="1943744" y="368111"/>
                </a:cubicBezTo>
                <a:cubicBezTo>
                  <a:pt x="2002230" y="383300"/>
                  <a:pt x="2073799" y="400233"/>
                  <a:pt x="2073637" y="422346"/>
                </a:cubicBezTo>
                <a:cubicBezTo>
                  <a:pt x="2073475" y="444459"/>
                  <a:pt x="1973947" y="483788"/>
                  <a:pt x="1857044" y="500786"/>
                </a:cubicBezTo>
                <a:cubicBezTo>
                  <a:pt x="1740141" y="517784"/>
                  <a:pt x="1531089" y="527274"/>
                  <a:pt x="1372217" y="524332"/>
                </a:cubicBezTo>
                <a:cubicBezTo>
                  <a:pt x="1213345" y="521390"/>
                  <a:pt x="1007179" y="498238"/>
                  <a:pt x="903809" y="483134"/>
                </a:cubicBezTo>
                <a:cubicBezTo>
                  <a:pt x="800439" y="468030"/>
                  <a:pt x="738997" y="450837"/>
                  <a:pt x="751997" y="433707"/>
                </a:cubicBezTo>
                <a:cubicBezTo>
                  <a:pt x="764997" y="416577"/>
                  <a:pt x="836472" y="386824"/>
                  <a:pt x="981811" y="380351"/>
                </a:cubicBezTo>
                <a:cubicBezTo>
                  <a:pt x="1127150" y="373878"/>
                  <a:pt x="1460725" y="386832"/>
                  <a:pt x="1624031" y="394871"/>
                </a:cubicBezTo>
                <a:cubicBezTo>
                  <a:pt x="1787337" y="402910"/>
                  <a:pt x="1885151" y="410902"/>
                  <a:pt x="1961645" y="428583"/>
                </a:cubicBezTo>
                <a:cubicBezTo>
                  <a:pt x="2038139" y="446264"/>
                  <a:pt x="2079521" y="467308"/>
                  <a:pt x="2082996" y="486664"/>
                </a:cubicBezTo>
                <a:cubicBezTo>
                  <a:pt x="2086471" y="506020"/>
                  <a:pt x="2064258" y="527673"/>
                  <a:pt x="1982496" y="544718"/>
                </a:cubicBezTo>
                <a:cubicBezTo>
                  <a:pt x="1900734" y="561763"/>
                  <a:pt x="1724760" y="583203"/>
                  <a:pt x="1592422" y="588931"/>
                </a:cubicBezTo>
                <a:cubicBezTo>
                  <a:pt x="1460084" y="594660"/>
                  <a:pt x="1310542" y="588807"/>
                  <a:pt x="1188466" y="579089"/>
                </a:cubicBezTo>
                <a:cubicBezTo>
                  <a:pt x="1066390" y="569371"/>
                  <a:pt x="978604" y="554853"/>
                  <a:pt x="859963" y="530623"/>
                </a:cubicBezTo>
                <a:cubicBezTo>
                  <a:pt x="741322" y="506393"/>
                  <a:pt x="619944" y="473396"/>
                  <a:pt x="476617" y="433707"/>
                </a:cubicBezTo>
                <a:cubicBezTo>
                  <a:pt x="333290" y="394018"/>
                  <a:pt x="242428" y="373689"/>
                  <a:pt x="0" y="292487"/>
                </a:cubicBezTo>
              </a:path>
            </a:pathLst>
          </a:custGeom>
          <a:noFill/>
          <a:ln w="57150">
            <a:solidFill>
              <a:srgbClr val="FFFF00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 </a:t>
            </a:r>
            <a:r>
              <a:rPr lang="fr-FR" dirty="0" smtClean="0"/>
              <a:t> </a:t>
            </a:r>
            <a:endParaRPr lang="fr-FR" dirty="0"/>
          </a:p>
        </p:txBody>
      </p:sp>
      <p:sp>
        <p:nvSpPr>
          <p:cNvPr id="18" name="Espace réservé du contenu 2"/>
          <p:cNvSpPr txBox="1">
            <a:spLocks/>
          </p:cNvSpPr>
          <p:nvPr/>
        </p:nvSpPr>
        <p:spPr>
          <a:xfrm>
            <a:off x="-17177" y="1340768"/>
            <a:ext cx="9144000" cy="1215752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fr-FR" sz="2000" dirty="0" smtClean="0">
                <a:solidFill>
                  <a:schemeClr val="bg1"/>
                </a:solidFill>
              </a:rPr>
              <a:t>L’intensité du champ magnétique créé par une bobine ou un aimant permanent est représentée par le symbole  B en Tesla. Par exemple le champ magnétique terrestre est environ à 20 </a:t>
            </a:r>
            <a:r>
              <a:rPr lang="fr-FR" sz="2000" dirty="0" smtClean="0">
                <a:solidFill>
                  <a:schemeClr val="bg1"/>
                </a:solidFill>
                <a:sym typeface="Symbol"/>
              </a:rPr>
              <a:t>T (10</a:t>
            </a:r>
            <a:r>
              <a:rPr lang="fr-FR" sz="2000" baseline="30000" dirty="0" smtClean="0">
                <a:solidFill>
                  <a:schemeClr val="bg1"/>
                </a:solidFill>
                <a:sym typeface="Symbol"/>
              </a:rPr>
              <a:t>-6</a:t>
            </a:r>
            <a:r>
              <a:rPr lang="fr-FR" sz="2000" dirty="0" smtClean="0">
                <a:solidFill>
                  <a:schemeClr val="bg1"/>
                </a:solidFill>
                <a:sym typeface="Symbol"/>
              </a:rPr>
              <a:t>), pour un moteur électrique un peu moins de 2T, une IRM  6T.</a:t>
            </a:r>
            <a:endParaRPr lang="fr-FR" sz="2000" dirty="0">
              <a:solidFill>
                <a:schemeClr val="bg1"/>
              </a:solidFill>
            </a:endParaRPr>
          </a:p>
        </p:txBody>
      </p:sp>
      <p:grpSp>
        <p:nvGrpSpPr>
          <p:cNvPr id="22" name="Groupe 21"/>
          <p:cNvGrpSpPr/>
          <p:nvPr/>
        </p:nvGrpSpPr>
        <p:grpSpPr>
          <a:xfrm>
            <a:off x="4139952" y="4549031"/>
            <a:ext cx="1829006" cy="2094916"/>
            <a:chOff x="3704590" y="4420490"/>
            <a:chExt cx="1829006" cy="2094916"/>
          </a:xfrm>
        </p:grpSpPr>
        <p:sp>
          <p:nvSpPr>
            <p:cNvPr id="20" name="Forme libre 19"/>
            <p:cNvSpPr/>
            <p:nvPr/>
          </p:nvSpPr>
          <p:spPr>
            <a:xfrm rot="5400000">
              <a:off x="3207592" y="4917488"/>
              <a:ext cx="2094916" cy="1100919"/>
            </a:xfrm>
            <a:custGeom>
              <a:avLst/>
              <a:gdLst>
                <a:gd name="connsiteX0" fmla="*/ 540167 w 2089844"/>
                <a:gd name="connsiteY0" fmla="*/ 0 h 605538"/>
                <a:gd name="connsiteX1" fmla="*/ 1468689 w 2089844"/>
                <a:gd name="connsiteY1" fmla="*/ 10592 h 605538"/>
                <a:gd name="connsiteX2" fmla="*/ 1920593 w 2089844"/>
                <a:gd name="connsiteY2" fmla="*/ 49427 h 605538"/>
                <a:gd name="connsiteX3" fmla="*/ 2086527 w 2089844"/>
                <a:gd name="connsiteY3" fmla="*/ 116507 h 605538"/>
                <a:gd name="connsiteX4" fmla="*/ 1835861 w 2089844"/>
                <a:gd name="connsiteY4" fmla="*/ 208300 h 605538"/>
                <a:gd name="connsiteX5" fmla="*/ 1405140 w 2089844"/>
                <a:gd name="connsiteY5" fmla="*/ 236544 h 605538"/>
                <a:gd name="connsiteX6" fmla="*/ 776711 w 2089844"/>
                <a:gd name="connsiteY6" fmla="*/ 158873 h 605538"/>
                <a:gd name="connsiteX7" fmla="*/ 896748 w 2089844"/>
                <a:gd name="connsiteY7" fmla="*/ 81202 h 605538"/>
                <a:gd name="connsiteX8" fmla="*/ 1391018 w 2089844"/>
                <a:gd name="connsiteY8" fmla="*/ 56488 h 605538"/>
                <a:gd name="connsiteX9" fmla="*/ 1754660 w 2089844"/>
                <a:gd name="connsiteY9" fmla="*/ 74141 h 605538"/>
                <a:gd name="connsiteX10" fmla="*/ 2044161 w 2089844"/>
                <a:gd name="connsiteY10" fmla="*/ 123568 h 605538"/>
                <a:gd name="connsiteX11" fmla="*/ 2037100 w 2089844"/>
                <a:gd name="connsiteY11" fmla="*/ 208300 h 605538"/>
                <a:gd name="connsiteX12" fmla="*/ 1832331 w 2089844"/>
                <a:gd name="connsiteY12" fmla="*/ 268318 h 605538"/>
                <a:gd name="connsiteX13" fmla="*/ 1451037 w 2089844"/>
                <a:gd name="connsiteY13" fmla="*/ 296562 h 605538"/>
                <a:gd name="connsiteX14" fmla="*/ 917931 w 2089844"/>
                <a:gd name="connsiteY14" fmla="*/ 257727 h 605538"/>
                <a:gd name="connsiteX15" fmla="*/ 751997 w 2089844"/>
                <a:gd name="connsiteY15" fmla="*/ 204769 h 605538"/>
                <a:gd name="connsiteX16" fmla="*/ 1129761 w 2089844"/>
                <a:gd name="connsiteY16" fmla="*/ 137690 h 605538"/>
                <a:gd name="connsiteX17" fmla="*/ 1737007 w 2089844"/>
                <a:gd name="connsiteY17" fmla="*/ 144751 h 605538"/>
                <a:gd name="connsiteX18" fmla="*/ 2082996 w 2089844"/>
                <a:gd name="connsiteY18" fmla="*/ 225952 h 605538"/>
                <a:gd name="connsiteX19" fmla="*/ 1885288 w 2089844"/>
                <a:gd name="connsiteY19" fmla="*/ 321276 h 605538"/>
                <a:gd name="connsiteX20" fmla="*/ 1482811 w 2089844"/>
                <a:gd name="connsiteY20" fmla="*/ 360111 h 605538"/>
                <a:gd name="connsiteX21" fmla="*/ 928522 w 2089844"/>
                <a:gd name="connsiteY21" fmla="*/ 335398 h 605538"/>
                <a:gd name="connsiteX22" fmla="*/ 737875 w 2089844"/>
                <a:gd name="connsiteY22" fmla="*/ 275379 h 605538"/>
                <a:gd name="connsiteX23" fmla="*/ 1023846 w 2089844"/>
                <a:gd name="connsiteY23" fmla="*/ 211830 h 605538"/>
                <a:gd name="connsiteX24" fmla="*/ 1719355 w 2089844"/>
                <a:gd name="connsiteY24" fmla="*/ 204769 h 605538"/>
                <a:gd name="connsiteX25" fmla="*/ 2068874 w 2089844"/>
                <a:gd name="connsiteY25" fmla="*/ 289501 h 605538"/>
                <a:gd name="connsiteX26" fmla="*/ 1938246 w 2089844"/>
                <a:gd name="connsiteY26" fmla="*/ 388355 h 605538"/>
                <a:gd name="connsiteX27" fmla="*/ 1359244 w 2089844"/>
                <a:gd name="connsiteY27" fmla="*/ 427191 h 605538"/>
                <a:gd name="connsiteX28" fmla="*/ 946175 w 2089844"/>
                <a:gd name="connsiteY28" fmla="*/ 402477 h 605538"/>
                <a:gd name="connsiteX29" fmla="*/ 766119 w 2089844"/>
                <a:gd name="connsiteY29" fmla="*/ 353050 h 605538"/>
                <a:gd name="connsiteX30" fmla="*/ 776711 w 2089844"/>
                <a:gd name="connsiteY30" fmla="*/ 328337 h 605538"/>
                <a:gd name="connsiteX31" fmla="*/ 963827 w 2089844"/>
                <a:gd name="connsiteY31" fmla="*/ 278910 h 605538"/>
                <a:gd name="connsiteX32" fmla="*/ 1405140 w 2089844"/>
                <a:gd name="connsiteY32" fmla="*/ 247135 h 605538"/>
                <a:gd name="connsiteX33" fmla="*/ 1737007 w 2089844"/>
                <a:gd name="connsiteY33" fmla="*/ 268318 h 605538"/>
                <a:gd name="connsiteX34" fmla="*/ 1977081 w 2089844"/>
                <a:gd name="connsiteY34" fmla="*/ 317745 h 605538"/>
                <a:gd name="connsiteX35" fmla="*/ 2068874 w 2089844"/>
                <a:gd name="connsiteY35" fmla="*/ 423660 h 605538"/>
                <a:gd name="connsiteX36" fmla="*/ 1857044 w 2089844"/>
                <a:gd name="connsiteY36" fmla="*/ 494270 h 605538"/>
                <a:gd name="connsiteX37" fmla="*/ 1369835 w 2089844"/>
                <a:gd name="connsiteY37" fmla="*/ 522514 h 605538"/>
                <a:gd name="connsiteX38" fmla="*/ 903809 w 2089844"/>
                <a:gd name="connsiteY38" fmla="*/ 476618 h 605538"/>
                <a:gd name="connsiteX39" fmla="*/ 751997 w 2089844"/>
                <a:gd name="connsiteY39" fmla="*/ 427191 h 605538"/>
                <a:gd name="connsiteX40" fmla="*/ 953236 w 2089844"/>
                <a:gd name="connsiteY40" fmla="*/ 370703 h 605538"/>
                <a:gd name="connsiteX41" fmla="*/ 1624031 w 2089844"/>
                <a:gd name="connsiteY41" fmla="*/ 388355 h 605538"/>
                <a:gd name="connsiteX42" fmla="*/ 1973551 w 2089844"/>
                <a:gd name="connsiteY42" fmla="*/ 409538 h 605538"/>
                <a:gd name="connsiteX43" fmla="*/ 2082996 w 2089844"/>
                <a:gd name="connsiteY43" fmla="*/ 480148 h 605538"/>
                <a:gd name="connsiteX44" fmla="*/ 2022978 w 2089844"/>
                <a:gd name="connsiteY44" fmla="*/ 536636 h 605538"/>
                <a:gd name="connsiteX45" fmla="*/ 1578135 w 2089844"/>
                <a:gd name="connsiteY45" fmla="*/ 603716 h 605538"/>
                <a:gd name="connsiteX46" fmla="*/ 1200371 w 2089844"/>
                <a:gd name="connsiteY46" fmla="*/ 582533 h 605538"/>
                <a:gd name="connsiteX47" fmla="*/ 766119 w 2089844"/>
                <a:gd name="connsiteY47" fmla="*/ 540167 h 605538"/>
                <a:gd name="connsiteX48" fmla="*/ 766119 w 2089844"/>
                <a:gd name="connsiteY48" fmla="*/ 540167 h 605538"/>
                <a:gd name="connsiteX49" fmla="*/ 0 w 2089844"/>
                <a:gd name="connsiteY49" fmla="*/ 285971 h 605538"/>
                <a:gd name="connsiteX0" fmla="*/ 540167 w 2089844"/>
                <a:gd name="connsiteY0" fmla="*/ 0 h 605538"/>
                <a:gd name="connsiteX1" fmla="*/ 1468689 w 2089844"/>
                <a:gd name="connsiteY1" fmla="*/ 10592 h 605538"/>
                <a:gd name="connsiteX2" fmla="*/ 1920593 w 2089844"/>
                <a:gd name="connsiteY2" fmla="*/ 49427 h 605538"/>
                <a:gd name="connsiteX3" fmla="*/ 2086527 w 2089844"/>
                <a:gd name="connsiteY3" fmla="*/ 116507 h 605538"/>
                <a:gd name="connsiteX4" fmla="*/ 1835861 w 2089844"/>
                <a:gd name="connsiteY4" fmla="*/ 208300 h 605538"/>
                <a:gd name="connsiteX5" fmla="*/ 1405140 w 2089844"/>
                <a:gd name="connsiteY5" fmla="*/ 236544 h 605538"/>
                <a:gd name="connsiteX6" fmla="*/ 776711 w 2089844"/>
                <a:gd name="connsiteY6" fmla="*/ 158873 h 605538"/>
                <a:gd name="connsiteX7" fmla="*/ 896748 w 2089844"/>
                <a:gd name="connsiteY7" fmla="*/ 81202 h 605538"/>
                <a:gd name="connsiteX8" fmla="*/ 1391018 w 2089844"/>
                <a:gd name="connsiteY8" fmla="*/ 56488 h 605538"/>
                <a:gd name="connsiteX9" fmla="*/ 1754660 w 2089844"/>
                <a:gd name="connsiteY9" fmla="*/ 74141 h 605538"/>
                <a:gd name="connsiteX10" fmla="*/ 2044161 w 2089844"/>
                <a:gd name="connsiteY10" fmla="*/ 123568 h 605538"/>
                <a:gd name="connsiteX11" fmla="*/ 2037100 w 2089844"/>
                <a:gd name="connsiteY11" fmla="*/ 208300 h 605538"/>
                <a:gd name="connsiteX12" fmla="*/ 1832331 w 2089844"/>
                <a:gd name="connsiteY12" fmla="*/ 268318 h 605538"/>
                <a:gd name="connsiteX13" fmla="*/ 1451037 w 2089844"/>
                <a:gd name="connsiteY13" fmla="*/ 296562 h 605538"/>
                <a:gd name="connsiteX14" fmla="*/ 917931 w 2089844"/>
                <a:gd name="connsiteY14" fmla="*/ 257727 h 605538"/>
                <a:gd name="connsiteX15" fmla="*/ 751997 w 2089844"/>
                <a:gd name="connsiteY15" fmla="*/ 204769 h 605538"/>
                <a:gd name="connsiteX16" fmla="*/ 1129761 w 2089844"/>
                <a:gd name="connsiteY16" fmla="*/ 137690 h 605538"/>
                <a:gd name="connsiteX17" fmla="*/ 1737007 w 2089844"/>
                <a:gd name="connsiteY17" fmla="*/ 144751 h 605538"/>
                <a:gd name="connsiteX18" fmla="*/ 2082996 w 2089844"/>
                <a:gd name="connsiteY18" fmla="*/ 225952 h 605538"/>
                <a:gd name="connsiteX19" fmla="*/ 1885288 w 2089844"/>
                <a:gd name="connsiteY19" fmla="*/ 321276 h 605538"/>
                <a:gd name="connsiteX20" fmla="*/ 1482811 w 2089844"/>
                <a:gd name="connsiteY20" fmla="*/ 360111 h 605538"/>
                <a:gd name="connsiteX21" fmla="*/ 928522 w 2089844"/>
                <a:gd name="connsiteY21" fmla="*/ 335398 h 605538"/>
                <a:gd name="connsiteX22" fmla="*/ 737875 w 2089844"/>
                <a:gd name="connsiteY22" fmla="*/ 275379 h 605538"/>
                <a:gd name="connsiteX23" fmla="*/ 1023846 w 2089844"/>
                <a:gd name="connsiteY23" fmla="*/ 211830 h 605538"/>
                <a:gd name="connsiteX24" fmla="*/ 1719355 w 2089844"/>
                <a:gd name="connsiteY24" fmla="*/ 204769 h 605538"/>
                <a:gd name="connsiteX25" fmla="*/ 2068874 w 2089844"/>
                <a:gd name="connsiteY25" fmla="*/ 289501 h 605538"/>
                <a:gd name="connsiteX26" fmla="*/ 1938246 w 2089844"/>
                <a:gd name="connsiteY26" fmla="*/ 388355 h 605538"/>
                <a:gd name="connsiteX27" fmla="*/ 1359244 w 2089844"/>
                <a:gd name="connsiteY27" fmla="*/ 427191 h 605538"/>
                <a:gd name="connsiteX28" fmla="*/ 946175 w 2089844"/>
                <a:gd name="connsiteY28" fmla="*/ 402477 h 605538"/>
                <a:gd name="connsiteX29" fmla="*/ 766119 w 2089844"/>
                <a:gd name="connsiteY29" fmla="*/ 353050 h 605538"/>
                <a:gd name="connsiteX30" fmla="*/ 776711 w 2089844"/>
                <a:gd name="connsiteY30" fmla="*/ 328337 h 605538"/>
                <a:gd name="connsiteX31" fmla="*/ 963827 w 2089844"/>
                <a:gd name="connsiteY31" fmla="*/ 278910 h 605538"/>
                <a:gd name="connsiteX32" fmla="*/ 1405140 w 2089844"/>
                <a:gd name="connsiteY32" fmla="*/ 247135 h 605538"/>
                <a:gd name="connsiteX33" fmla="*/ 1737007 w 2089844"/>
                <a:gd name="connsiteY33" fmla="*/ 268318 h 605538"/>
                <a:gd name="connsiteX34" fmla="*/ 1977081 w 2089844"/>
                <a:gd name="connsiteY34" fmla="*/ 317745 h 605538"/>
                <a:gd name="connsiteX35" fmla="*/ 2068874 w 2089844"/>
                <a:gd name="connsiteY35" fmla="*/ 423660 h 605538"/>
                <a:gd name="connsiteX36" fmla="*/ 1857044 w 2089844"/>
                <a:gd name="connsiteY36" fmla="*/ 494270 h 605538"/>
                <a:gd name="connsiteX37" fmla="*/ 1369835 w 2089844"/>
                <a:gd name="connsiteY37" fmla="*/ 522514 h 605538"/>
                <a:gd name="connsiteX38" fmla="*/ 903809 w 2089844"/>
                <a:gd name="connsiteY38" fmla="*/ 476618 h 605538"/>
                <a:gd name="connsiteX39" fmla="*/ 751997 w 2089844"/>
                <a:gd name="connsiteY39" fmla="*/ 427191 h 605538"/>
                <a:gd name="connsiteX40" fmla="*/ 953236 w 2089844"/>
                <a:gd name="connsiteY40" fmla="*/ 370703 h 605538"/>
                <a:gd name="connsiteX41" fmla="*/ 1624031 w 2089844"/>
                <a:gd name="connsiteY41" fmla="*/ 388355 h 605538"/>
                <a:gd name="connsiteX42" fmla="*/ 1973551 w 2089844"/>
                <a:gd name="connsiteY42" fmla="*/ 409538 h 605538"/>
                <a:gd name="connsiteX43" fmla="*/ 2082996 w 2089844"/>
                <a:gd name="connsiteY43" fmla="*/ 480148 h 605538"/>
                <a:gd name="connsiteX44" fmla="*/ 2022978 w 2089844"/>
                <a:gd name="connsiteY44" fmla="*/ 536636 h 605538"/>
                <a:gd name="connsiteX45" fmla="*/ 1578135 w 2089844"/>
                <a:gd name="connsiteY45" fmla="*/ 603716 h 605538"/>
                <a:gd name="connsiteX46" fmla="*/ 1200371 w 2089844"/>
                <a:gd name="connsiteY46" fmla="*/ 582533 h 605538"/>
                <a:gd name="connsiteX47" fmla="*/ 766119 w 2089844"/>
                <a:gd name="connsiteY47" fmla="*/ 540167 h 605538"/>
                <a:gd name="connsiteX48" fmla="*/ 727283 w 2089844"/>
                <a:gd name="connsiteY48" fmla="*/ 529576 h 605538"/>
                <a:gd name="connsiteX49" fmla="*/ 0 w 2089844"/>
                <a:gd name="connsiteY49" fmla="*/ 285971 h 605538"/>
                <a:gd name="connsiteX0" fmla="*/ 540167 w 2089844"/>
                <a:gd name="connsiteY0" fmla="*/ 0 h 603716"/>
                <a:gd name="connsiteX1" fmla="*/ 1468689 w 2089844"/>
                <a:gd name="connsiteY1" fmla="*/ 10592 h 603716"/>
                <a:gd name="connsiteX2" fmla="*/ 1920593 w 2089844"/>
                <a:gd name="connsiteY2" fmla="*/ 49427 h 603716"/>
                <a:gd name="connsiteX3" fmla="*/ 2086527 w 2089844"/>
                <a:gd name="connsiteY3" fmla="*/ 116507 h 603716"/>
                <a:gd name="connsiteX4" fmla="*/ 1835861 w 2089844"/>
                <a:gd name="connsiteY4" fmla="*/ 208300 h 603716"/>
                <a:gd name="connsiteX5" fmla="*/ 1405140 w 2089844"/>
                <a:gd name="connsiteY5" fmla="*/ 236544 h 603716"/>
                <a:gd name="connsiteX6" fmla="*/ 776711 w 2089844"/>
                <a:gd name="connsiteY6" fmla="*/ 158873 h 603716"/>
                <a:gd name="connsiteX7" fmla="*/ 896748 w 2089844"/>
                <a:gd name="connsiteY7" fmla="*/ 81202 h 603716"/>
                <a:gd name="connsiteX8" fmla="*/ 1391018 w 2089844"/>
                <a:gd name="connsiteY8" fmla="*/ 56488 h 603716"/>
                <a:gd name="connsiteX9" fmla="*/ 1754660 w 2089844"/>
                <a:gd name="connsiteY9" fmla="*/ 74141 h 603716"/>
                <a:gd name="connsiteX10" fmla="*/ 2044161 w 2089844"/>
                <a:gd name="connsiteY10" fmla="*/ 123568 h 603716"/>
                <a:gd name="connsiteX11" fmla="*/ 2037100 w 2089844"/>
                <a:gd name="connsiteY11" fmla="*/ 208300 h 603716"/>
                <a:gd name="connsiteX12" fmla="*/ 1832331 w 2089844"/>
                <a:gd name="connsiteY12" fmla="*/ 268318 h 603716"/>
                <a:gd name="connsiteX13" fmla="*/ 1451037 w 2089844"/>
                <a:gd name="connsiteY13" fmla="*/ 296562 h 603716"/>
                <a:gd name="connsiteX14" fmla="*/ 917931 w 2089844"/>
                <a:gd name="connsiteY14" fmla="*/ 257727 h 603716"/>
                <a:gd name="connsiteX15" fmla="*/ 751997 w 2089844"/>
                <a:gd name="connsiteY15" fmla="*/ 204769 h 603716"/>
                <a:gd name="connsiteX16" fmla="*/ 1129761 w 2089844"/>
                <a:gd name="connsiteY16" fmla="*/ 137690 h 603716"/>
                <a:gd name="connsiteX17" fmla="*/ 1737007 w 2089844"/>
                <a:gd name="connsiteY17" fmla="*/ 144751 h 603716"/>
                <a:gd name="connsiteX18" fmla="*/ 2082996 w 2089844"/>
                <a:gd name="connsiteY18" fmla="*/ 225952 h 603716"/>
                <a:gd name="connsiteX19" fmla="*/ 1885288 w 2089844"/>
                <a:gd name="connsiteY19" fmla="*/ 321276 h 603716"/>
                <a:gd name="connsiteX20" fmla="*/ 1482811 w 2089844"/>
                <a:gd name="connsiteY20" fmla="*/ 360111 h 603716"/>
                <a:gd name="connsiteX21" fmla="*/ 928522 w 2089844"/>
                <a:gd name="connsiteY21" fmla="*/ 335398 h 603716"/>
                <a:gd name="connsiteX22" fmla="*/ 737875 w 2089844"/>
                <a:gd name="connsiteY22" fmla="*/ 275379 h 603716"/>
                <a:gd name="connsiteX23" fmla="*/ 1023846 w 2089844"/>
                <a:gd name="connsiteY23" fmla="*/ 211830 h 603716"/>
                <a:gd name="connsiteX24" fmla="*/ 1719355 w 2089844"/>
                <a:gd name="connsiteY24" fmla="*/ 204769 h 603716"/>
                <a:gd name="connsiteX25" fmla="*/ 2068874 w 2089844"/>
                <a:gd name="connsiteY25" fmla="*/ 289501 h 603716"/>
                <a:gd name="connsiteX26" fmla="*/ 1938246 w 2089844"/>
                <a:gd name="connsiteY26" fmla="*/ 388355 h 603716"/>
                <a:gd name="connsiteX27" fmla="*/ 1359244 w 2089844"/>
                <a:gd name="connsiteY27" fmla="*/ 427191 h 603716"/>
                <a:gd name="connsiteX28" fmla="*/ 946175 w 2089844"/>
                <a:gd name="connsiteY28" fmla="*/ 402477 h 603716"/>
                <a:gd name="connsiteX29" fmla="*/ 766119 w 2089844"/>
                <a:gd name="connsiteY29" fmla="*/ 353050 h 603716"/>
                <a:gd name="connsiteX30" fmla="*/ 776711 w 2089844"/>
                <a:gd name="connsiteY30" fmla="*/ 328337 h 603716"/>
                <a:gd name="connsiteX31" fmla="*/ 963827 w 2089844"/>
                <a:gd name="connsiteY31" fmla="*/ 278910 h 603716"/>
                <a:gd name="connsiteX32" fmla="*/ 1405140 w 2089844"/>
                <a:gd name="connsiteY32" fmla="*/ 247135 h 603716"/>
                <a:gd name="connsiteX33" fmla="*/ 1737007 w 2089844"/>
                <a:gd name="connsiteY33" fmla="*/ 268318 h 603716"/>
                <a:gd name="connsiteX34" fmla="*/ 1977081 w 2089844"/>
                <a:gd name="connsiteY34" fmla="*/ 317745 h 603716"/>
                <a:gd name="connsiteX35" fmla="*/ 2068874 w 2089844"/>
                <a:gd name="connsiteY35" fmla="*/ 423660 h 603716"/>
                <a:gd name="connsiteX36" fmla="*/ 1857044 w 2089844"/>
                <a:gd name="connsiteY36" fmla="*/ 494270 h 603716"/>
                <a:gd name="connsiteX37" fmla="*/ 1369835 w 2089844"/>
                <a:gd name="connsiteY37" fmla="*/ 522514 h 603716"/>
                <a:gd name="connsiteX38" fmla="*/ 903809 w 2089844"/>
                <a:gd name="connsiteY38" fmla="*/ 476618 h 603716"/>
                <a:gd name="connsiteX39" fmla="*/ 751997 w 2089844"/>
                <a:gd name="connsiteY39" fmla="*/ 427191 h 603716"/>
                <a:gd name="connsiteX40" fmla="*/ 953236 w 2089844"/>
                <a:gd name="connsiteY40" fmla="*/ 370703 h 603716"/>
                <a:gd name="connsiteX41" fmla="*/ 1624031 w 2089844"/>
                <a:gd name="connsiteY41" fmla="*/ 388355 h 603716"/>
                <a:gd name="connsiteX42" fmla="*/ 1973551 w 2089844"/>
                <a:gd name="connsiteY42" fmla="*/ 409538 h 603716"/>
                <a:gd name="connsiteX43" fmla="*/ 2082996 w 2089844"/>
                <a:gd name="connsiteY43" fmla="*/ 480148 h 603716"/>
                <a:gd name="connsiteX44" fmla="*/ 2022978 w 2089844"/>
                <a:gd name="connsiteY44" fmla="*/ 536636 h 603716"/>
                <a:gd name="connsiteX45" fmla="*/ 1578135 w 2089844"/>
                <a:gd name="connsiteY45" fmla="*/ 603716 h 603716"/>
                <a:gd name="connsiteX46" fmla="*/ 1200371 w 2089844"/>
                <a:gd name="connsiteY46" fmla="*/ 582533 h 603716"/>
                <a:gd name="connsiteX47" fmla="*/ 939114 w 2089844"/>
                <a:gd name="connsiteY47" fmla="*/ 564881 h 603716"/>
                <a:gd name="connsiteX48" fmla="*/ 727283 w 2089844"/>
                <a:gd name="connsiteY48" fmla="*/ 529576 h 603716"/>
                <a:gd name="connsiteX49" fmla="*/ 0 w 2089844"/>
                <a:gd name="connsiteY49" fmla="*/ 285971 h 603716"/>
                <a:gd name="connsiteX0" fmla="*/ 540167 w 2089844"/>
                <a:gd name="connsiteY0" fmla="*/ 0 h 603716"/>
                <a:gd name="connsiteX1" fmla="*/ 1468689 w 2089844"/>
                <a:gd name="connsiteY1" fmla="*/ 10592 h 603716"/>
                <a:gd name="connsiteX2" fmla="*/ 1920593 w 2089844"/>
                <a:gd name="connsiteY2" fmla="*/ 49427 h 603716"/>
                <a:gd name="connsiteX3" fmla="*/ 2086527 w 2089844"/>
                <a:gd name="connsiteY3" fmla="*/ 116507 h 603716"/>
                <a:gd name="connsiteX4" fmla="*/ 1835861 w 2089844"/>
                <a:gd name="connsiteY4" fmla="*/ 208300 h 603716"/>
                <a:gd name="connsiteX5" fmla="*/ 1405140 w 2089844"/>
                <a:gd name="connsiteY5" fmla="*/ 236544 h 603716"/>
                <a:gd name="connsiteX6" fmla="*/ 776711 w 2089844"/>
                <a:gd name="connsiteY6" fmla="*/ 158873 h 603716"/>
                <a:gd name="connsiteX7" fmla="*/ 896748 w 2089844"/>
                <a:gd name="connsiteY7" fmla="*/ 81202 h 603716"/>
                <a:gd name="connsiteX8" fmla="*/ 1391018 w 2089844"/>
                <a:gd name="connsiteY8" fmla="*/ 56488 h 603716"/>
                <a:gd name="connsiteX9" fmla="*/ 1754660 w 2089844"/>
                <a:gd name="connsiteY9" fmla="*/ 74141 h 603716"/>
                <a:gd name="connsiteX10" fmla="*/ 2044161 w 2089844"/>
                <a:gd name="connsiteY10" fmla="*/ 123568 h 603716"/>
                <a:gd name="connsiteX11" fmla="*/ 2037100 w 2089844"/>
                <a:gd name="connsiteY11" fmla="*/ 208300 h 603716"/>
                <a:gd name="connsiteX12" fmla="*/ 1832331 w 2089844"/>
                <a:gd name="connsiteY12" fmla="*/ 268318 h 603716"/>
                <a:gd name="connsiteX13" fmla="*/ 1451037 w 2089844"/>
                <a:gd name="connsiteY13" fmla="*/ 296562 h 603716"/>
                <a:gd name="connsiteX14" fmla="*/ 917931 w 2089844"/>
                <a:gd name="connsiteY14" fmla="*/ 257727 h 603716"/>
                <a:gd name="connsiteX15" fmla="*/ 751997 w 2089844"/>
                <a:gd name="connsiteY15" fmla="*/ 204769 h 603716"/>
                <a:gd name="connsiteX16" fmla="*/ 1129761 w 2089844"/>
                <a:gd name="connsiteY16" fmla="*/ 137690 h 603716"/>
                <a:gd name="connsiteX17" fmla="*/ 1737007 w 2089844"/>
                <a:gd name="connsiteY17" fmla="*/ 144751 h 603716"/>
                <a:gd name="connsiteX18" fmla="*/ 2082996 w 2089844"/>
                <a:gd name="connsiteY18" fmla="*/ 225952 h 603716"/>
                <a:gd name="connsiteX19" fmla="*/ 1885288 w 2089844"/>
                <a:gd name="connsiteY19" fmla="*/ 321276 h 603716"/>
                <a:gd name="connsiteX20" fmla="*/ 1482811 w 2089844"/>
                <a:gd name="connsiteY20" fmla="*/ 360111 h 603716"/>
                <a:gd name="connsiteX21" fmla="*/ 928522 w 2089844"/>
                <a:gd name="connsiteY21" fmla="*/ 335398 h 603716"/>
                <a:gd name="connsiteX22" fmla="*/ 737875 w 2089844"/>
                <a:gd name="connsiteY22" fmla="*/ 275379 h 603716"/>
                <a:gd name="connsiteX23" fmla="*/ 1023846 w 2089844"/>
                <a:gd name="connsiteY23" fmla="*/ 211830 h 603716"/>
                <a:gd name="connsiteX24" fmla="*/ 1719355 w 2089844"/>
                <a:gd name="connsiteY24" fmla="*/ 204769 h 603716"/>
                <a:gd name="connsiteX25" fmla="*/ 2068874 w 2089844"/>
                <a:gd name="connsiteY25" fmla="*/ 289501 h 603716"/>
                <a:gd name="connsiteX26" fmla="*/ 1938246 w 2089844"/>
                <a:gd name="connsiteY26" fmla="*/ 388355 h 603716"/>
                <a:gd name="connsiteX27" fmla="*/ 1359244 w 2089844"/>
                <a:gd name="connsiteY27" fmla="*/ 427191 h 603716"/>
                <a:gd name="connsiteX28" fmla="*/ 946175 w 2089844"/>
                <a:gd name="connsiteY28" fmla="*/ 402477 h 603716"/>
                <a:gd name="connsiteX29" fmla="*/ 766119 w 2089844"/>
                <a:gd name="connsiteY29" fmla="*/ 353050 h 603716"/>
                <a:gd name="connsiteX30" fmla="*/ 776711 w 2089844"/>
                <a:gd name="connsiteY30" fmla="*/ 328337 h 603716"/>
                <a:gd name="connsiteX31" fmla="*/ 963827 w 2089844"/>
                <a:gd name="connsiteY31" fmla="*/ 278910 h 603716"/>
                <a:gd name="connsiteX32" fmla="*/ 1405140 w 2089844"/>
                <a:gd name="connsiteY32" fmla="*/ 247135 h 603716"/>
                <a:gd name="connsiteX33" fmla="*/ 1737007 w 2089844"/>
                <a:gd name="connsiteY33" fmla="*/ 268318 h 603716"/>
                <a:gd name="connsiteX34" fmla="*/ 1977081 w 2089844"/>
                <a:gd name="connsiteY34" fmla="*/ 317745 h 603716"/>
                <a:gd name="connsiteX35" fmla="*/ 2068874 w 2089844"/>
                <a:gd name="connsiteY35" fmla="*/ 423660 h 603716"/>
                <a:gd name="connsiteX36" fmla="*/ 1857044 w 2089844"/>
                <a:gd name="connsiteY36" fmla="*/ 494270 h 603716"/>
                <a:gd name="connsiteX37" fmla="*/ 1369835 w 2089844"/>
                <a:gd name="connsiteY37" fmla="*/ 522514 h 603716"/>
                <a:gd name="connsiteX38" fmla="*/ 903809 w 2089844"/>
                <a:gd name="connsiteY38" fmla="*/ 476618 h 603716"/>
                <a:gd name="connsiteX39" fmla="*/ 751997 w 2089844"/>
                <a:gd name="connsiteY39" fmla="*/ 427191 h 603716"/>
                <a:gd name="connsiteX40" fmla="*/ 953236 w 2089844"/>
                <a:gd name="connsiteY40" fmla="*/ 370703 h 603716"/>
                <a:gd name="connsiteX41" fmla="*/ 1624031 w 2089844"/>
                <a:gd name="connsiteY41" fmla="*/ 388355 h 603716"/>
                <a:gd name="connsiteX42" fmla="*/ 1973551 w 2089844"/>
                <a:gd name="connsiteY42" fmla="*/ 409538 h 603716"/>
                <a:gd name="connsiteX43" fmla="*/ 2082996 w 2089844"/>
                <a:gd name="connsiteY43" fmla="*/ 480148 h 603716"/>
                <a:gd name="connsiteX44" fmla="*/ 2022978 w 2089844"/>
                <a:gd name="connsiteY44" fmla="*/ 536636 h 603716"/>
                <a:gd name="connsiteX45" fmla="*/ 1578135 w 2089844"/>
                <a:gd name="connsiteY45" fmla="*/ 603716 h 603716"/>
                <a:gd name="connsiteX46" fmla="*/ 1200371 w 2089844"/>
                <a:gd name="connsiteY46" fmla="*/ 582533 h 603716"/>
                <a:gd name="connsiteX47" fmla="*/ 939114 w 2089844"/>
                <a:gd name="connsiteY47" fmla="*/ 564881 h 603716"/>
                <a:gd name="connsiteX48" fmla="*/ 476617 w 2089844"/>
                <a:gd name="connsiteY48" fmla="*/ 427191 h 603716"/>
                <a:gd name="connsiteX49" fmla="*/ 0 w 2089844"/>
                <a:gd name="connsiteY49" fmla="*/ 285971 h 603716"/>
                <a:gd name="connsiteX0" fmla="*/ 540167 w 2089844"/>
                <a:gd name="connsiteY0" fmla="*/ 0 h 606584"/>
                <a:gd name="connsiteX1" fmla="*/ 1468689 w 2089844"/>
                <a:gd name="connsiteY1" fmla="*/ 10592 h 606584"/>
                <a:gd name="connsiteX2" fmla="*/ 1920593 w 2089844"/>
                <a:gd name="connsiteY2" fmla="*/ 49427 h 606584"/>
                <a:gd name="connsiteX3" fmla="*/ 2086527 w 2089844"/>
                <a:gd name="connsiteY3" fmla="*/ 116507 h 606584"/>
                <a:gd name="connsiteX4" fmla="*/ 1835861 w 2089844"/>
                <a:gd name="connsiteY4" fmla="*/ 208300 h 606584"/>
                <a:gd name="connsiteX5" fmla="*/ 1405140 w 2089844"/>
                <a:gd name="connsiteY5" fmla="*/ 236544 h 606584"/>
                <a:gd name="connsiteX6" fmla="*/ 776711 w 2089844"/>
                <a:gd name="connsiteY6" fmla="*/ 158873 h 606584"/>
                <a:gd name="connsiteX7" fmla="*/ 896748 w 2089844"/>
                <a:gd name="connsiteY7" fmla="*/ 81202 h 606584"/>
                <a:gd name="connsiteX8" fmla="*/ 1391018 w 2089844"/>
                <a:gd name="connsiteY8" fmla="*/ 56488 h 606584"/>
                <a:gd name="connsiteX9" fmla="*/ 1754660 w 2089844"/>
                <a:gd name="connsiteY9" fmla="*/ 74141 h 606584"/>
                <a:gd name="connsiteX10" fmla="*/ 2044161 w 2089844"/>
                <a:gd name="connsiteY10" fmla="*/ 123568 h 606584"/>
                <a:gd name="connsiteX11" fmla="*/ 2037100 w 2089844"/>
                <a:gd name="connsiteY11" fmla="*/ 208300 h 606584"/>
                <a:gd name="connsiteX12" fmla="*/ 1832331 w 2089844"/>
                <a:gd name="connsiteY12" fmla="*/ 268318 h 606584"/>
                <a:gd name="connsiteX13" fmla="*/ 1451037 w 2089844"/>
                <a:gd name="connsiteY13" fmla="*/ 296562 h 606584"/>
                <a:gd name="connsiteX14" fmla="*/ 917931 w 2089844"/>
                <a:gd name="connsiteY14" fmla="*/ 257727 h 606584"/>
                <a:gd name="connsiteX15" fmla="*/ 751997 w 2089844"/>
                <a:gd name="connsiteY15" fmla="*/ 204769 h 606584"/>
                <a:gd name="connsiteX16" fmla="*/ 1129761 w 2089844"/>
                <a:gd name="connsiteY16" fmla="*/ 137690 h 606584"/>
                <a:gd name="connsiteX17" fmla="*/ 1737007 w 2089844"/>
                <a:gd name="connsiteY17" fmla="*/ 144751 h 606584"/>
                <a:gd name="connsiteX18" fmla="*/ 2082996 w 2089844"/>
                <a:gd name="connsiteY18" fmla="*/ 225952 h 606584"/>
                <a:gd name="connsiteX19" fmla="*/ 1885288 w 2089844"/>
                <a:gd name="connsiteY19" fmla="*/ 321276 h 606584"/>
                <a:gd name="connsiteX20" fmla="*/ 1482811 w 2089844"/>
                <a:gd name="connsiteY20" fmla="*/ 360111 h 606584"/>
                <a:gd name="connsiteX21" fmla="*/ 928522 w 2089844"/>
                <a:gd name="connsiteY21" fmla="*/ 335398 h 606584"/>
                <a:gd name="connsiteX22" fmla="*/ 737875 w 2089844"/>
                <a:gd name="connsiteY22" fmla="*/ 275379 h 606584"/>
                <a:gd name="connsiteX23" fmla="*/ 1023846 w 2089844"/>
                <a:gd name="connsiteY23" fmla="*/ 211830 h 606584"/>
                <a:gd name="connsiteX24" fmla="*/ 1719355 w 2089844"/>
                <a:gd name="connsiteY24" fmla="*/ 204769 h 606584"/>
                <a:gd name="connsiteX25" fmla="*/ 2068874 w 2089844"/>
                <a:gd name="connsiteY25" fmla="*/ 289501 h 606584"/>
                <a:gd name="connsiteX26" fmla="*/ 1938246 w 2089844"/>
                <a:gd name="connsiteY26" fmla="*/ 388355 h 606584"/>
                <a:gd name="connsiteX27" fmla="*/ 1359244 w 2089844"/>
                <a:gd name="connsiteY27" fmla="*/ 427191 h 606584"/>
                <a:gd name="connsiteX28" fmla="*/ 946175 w 2089844"/>
                <a:gd name="connsiteY28" fmla="*/ 402477 h 606584"/>
                <a:gd name="connsiteX29" fmla="*/ 766119 w 2089844"/>
                <a:gd name="connsiteY29" fmla="*/ 353050 h 606584"/>
                <a:gd name="connsiteX30" fmla="*/ 776711 w 2089844"/>
                <a:gd name="connsiteY30" fmla="*/ 328337 h 606584"/>
                <a:gd name="connsiteX31" fmla="*/ 963827 w 2089844"/>
                <a:gd name="connsiteY31" fmla="*/ 278910 h 606584"/>
                <a:gd name="connsiteX32" fmla="*/ 1405140 w 2089844"/>
                <a:gd name="connsiteY32" fmla="*/ 247135 h 606584"/>
                <a:gd name="connsiteX33" fmla="*/ 1737007 w 2089844"/>
                <a:gd name="connsiteY33" fmla="*/ 268318 h 606584"/>
                <a:gd name="connsiteX34" fmla="*/ 1977081 w 2089844"/>
                <a:gd name="connsiteY34" fmla="*/ 317745 h 606584"/>
                <a:gd name="connsiteX35" fmla="*/ 2068874 w 2089844"/>
                <a:gd name="connsiteY35" fmla="*/ 423660 h 606584"/>
                <a:gd name="connsiteX36" fmla="*/ 1857044 w 2089844"/>
                <a:gd name="connsiteY36" fmla="*/ 494270 h 606584"/>
                <a:gd name="connsiteX37" fmla="*/ 1369835 w 2089844"/>
                <a:gd name="connsiteY37" fmla="*/ 522514 h 606584"/>
                <a:gd name="connsiteX38" fmla="*/ 903809 w 2089844"/>
                <a:gd name="connsiteY38" fmla="*/ 476618 h 606584"/>
                <a:gd name="connsiteX39" fmla="*/ 751997 w 2089844"/>
                <a:gd name="connsiteY39" fmla="*/ 427191 h 606584"/>
                <a:gd name="connsiteX40" fmla="*/ 953236 w 2089844"/>
                <a:gd name="connsiteY40" fmla="*/ 370703 h 606584"/>
                <a:gd name="connsiteX41" fmla="*/ 1624031 w 2089844"/>
                <a:gd name="connsiteY41" fmla="*/ 388355 h 606584"/>
                <a:gd name="connsiteX42" fmla="*/ 1973551 w 2089844"/>
                <a:gd name="connsiteY42" fmla="*/ 409538 h 606584"/>
                <a:gd name="connsiteX43" fmla="*/ 2082996 w 2089844"/>
                <a:gd name="connsiteY43" fmla="*/ 480148 h 606584"/>
                <a:gd name="connsiteX44" fmla="*/ 2022978 w 2089844"/>
                <a:gd name="connsiteY44" fmla="*/ 536636 h 606584"/>
                <a:gd name="connsiteX45" fmla="*/ 1578135 w 2089844"/>
                <a:gd name="connsiteY45" fmla="*/ 603716 h 606584"/>
                <a:gd name="connsiteX46" fmla="*/ 1200371 w 2089844"/>
                <a:gd name="connsiteY46" fmla="*/ 593124 h 606584"/>
                <a:gd name="connsiteX47" fmla="*/ 939114 w 2089844"/>
                <a:gd name="connsiteY47" fmla="*/ 564881 h 606584"/>
                <a:gd name="connsiteX48" fmla="*/ 476617 w 2089844"/>
                <a:gd name="connsiteY48" fmla="*/ 427191 h 606584"/>
                <a:gd name="connsiteX49" fmla="*/ 0 w 2089844"/>
                <a:gd name="connsiteY49" fmla="*/ 285971 h 606584"/>
                <a:gd name="connsiteX0" fmla="*/ 540167 w 2089844"/>
                <a:gd name="connsiteY0" fmla="*/ 0 h 606584"/>
                <a:gd name="connsiteX1" fmla="*/ 1468689 w 2089844"/>
                <a:gd name="connsiteY1" fmla="*/ 10592 h 606584"/>
                <a:gd name="connsiteX2" fmla="*/ 1920593 w 2089844"/>
                <a:gd name="connsiteY2" fmla="*/ 49427 h 606584"/>
                <a:gd name="connsiteX3" fmla="*/ 2086527 w 2089844"/>
                <a:gd name="connsiteY3" fmla="*/ 116507 h 606584"/>
                <a:gd name="connsiteX4" fmla="*/ 1835861 w 2089844"/>
                <a:gd name="connsiteY4" fmla="*/ 208300 h 606584"/>
                <a:gd name="connsiteX5" fmla="*/ 1405140 w 2089844"/>
                <a:gd name="connsiteY5" fmla="*/ 236544 h 606584"/>
                <a:gd name="connsiteX6" fmla="*/ 776711 w 2089844"/>
                <a:gd name="connsiteY6" fmla="*/ 158873 h 606584"/>
                <a:gd name="connsiteX7" fmla="*/ 896748 w 2089844"/>
                <a:gd name="connsiteY7" fmla="*/ 81202 h 606584"/>
                <a:gd name="connsiteX8" fmla="*/ 1391018 w 2089844"/>
                <a:gd name="connsiteY8" fmla="*/ 56488 h 606584"/>
                <a:gd name="connsiteX9" fmla="*/ 1754660 w 2089844"/>
                <a:gd name="connsiteY9" fmla="*/ 74141 h 606584"/>
                <a:gd name="connsiteX10" fmla="*/ 2044161 w 2089844"/>
                <a:gd name="connsiteY10" fmla="*/ 123568 h 606584"/>
                <a:gd name="connsiteX11" fmla="*/ 2037100 w 2089844"/>
                <a:gd name="connsiteY11" fmla="*/ 208300 h 606584"/>
                <a:gd name="connsiteX12" fmla="*/ 1832331 w 2089844"/>
                <a:gd name="connsiteY12" fmla="*/ 268318 h 606584"/>
                <a:gd name="connsiteX13" fmla="*/ 1451037 w 2089844"/>
                <a:gd name="connsiteY13" fmla="*/ 296562 h 606584"/>
                <a:gd name="connsiteX14" fmla="*/ 917931 w 2089844"/>
                <a:gd name="connsiteY14" fmla="*/ 257727 h 606584"/>
                <a:gd name="connsiteX15" fmla="*/ 751997 w 2089844"/>
                <a:gd name="connsiteY15" fmla="*/ 204769 h 606584"/>
                <a:gd name="connsiteX16" fmla="*/ 1129761 w 2089844"/>
                <a:gd name="connsiteY16" fmla="*/ 137690 h 606584"/>
                <a:gd name="connsiteX17" fmla="*/ 1737007 w 2089844"/>
                <a:gd name="connsiteY17" fmla="*/ 144751 h 606584"/>
                <a:gd name="connsiteX18" fmla="*/ 2082996 w 2089844"/>
                <a:gd name="connsiteY18" fmla="*/ 225952 h 606584"/>
                <a:gd name="connsiteX19" fmla="*/ 1885288 w 2089844"/>
                <a:gd name="connsiteY19" fmla="*/ 321276 h 606584"/>
                <a:gd name="connsiteX20" fmla="*/ 1482811 w 2089844"/>
                <a:gd name="connsiteY20" fmla="*/ 360111 h 606584"/>
                <a:gd name="connsiteX21" fmla="*/ 928522 w 2089844"/>
                <a:gd name="connsiteY21" fmla="*/ 335398 h 606584"/>
                <a:gd name="connsiteX22" fmla="*/ 737875 w 2089844"/>
                <a:gd name="connsiteY22" fmla="*/ 275379 h 606584"/>
                <a:gd name="connsiteX23" fmla="*/ 1023846 w 2089844"/>
                <a:gd name="connsiteY23" fmla="*/ 211830 h 606584"/>
                <a:gd name="connsiteX24" fmla="*/ 1719355 w 2089844"/>
                <a:gd name="connsiteY24" fmla="*/ 204769 h 606584"/>
                <a:gd name="connsiteX25" fmla="*/ 2068874 w 2089844"/>
                <a:gd name="connsiteY25" fmla="*/ 289501 h 606584"/>
                <a:gd name="connsiteX26" fmla="*/ 1938246 w 2089844"/>
                <a:gd name="connsiteY26" fmla="*/ 388355 h 606584"/>
                <a:gd name="connsiteX27" fmla="*/ 1359244 w 2089844"/>
                <a:gd name="connsiteY27" fmla="*/ 427191 h 606584"/>
                <a:gd name="connsiteX28" fmla="*/ 946175 w 2089844"/>
                <a:gd name="connsiteY28" fmla="*/ 402477 h 606584"/>
                <a:gd name="connsiteX29" fmla="*/ 766119 w 2089844"/>
                <a:gd name="connsiteY29" fmla="*/ 353050 h 606584"/>
                <a:gd name="connsiteX30" fmla="*/ 776711 w 2089844"/>
                <a:gd name="connsiteY30" fmla="*/ 328337 h 606584"/>
                <a:gd name="connsiteX31" fmla="*/ 963827 w 2089844"/>
                <a:gd name="connsiteY31" fmla="*/ 278910 h 606584"/>
                <a:gd name="connsiteX32" fmla="*/ 1405140 w 2089844"/>
                <a:gd name="connsiteY32" fmla="*/ 247135 h 606584"/>
                <a:gd name="connsiteX33" fmla="*/ 1737007 w 2089844"/>
                <a:gd name="connsiteY33" fmla="*/ 268318 h 606584"/>
                <a:gd name="connsiteX34" fmla="*/ 1977081 w 2089844"/>
                <a:gd name="connsiteY34" fmla="*/ 317745 h 606584"/>
                <a:gd name="connsiteX35" fmla="*/ 2068874 w 2089844"/>
                <a:gd name="connsiteY35" fmla="*/ 423660 h 606584"/>
                <a:gd name="connsiteX36" fmla="*/ 1857044 w 2089844"/>
                <a:gd name="connsiteY36" fmla="*/ 494270 h 606584"/>
                <a:gd name="connsiteX37" fmla="*/ 1369835 w 2089844"/>
                <a:gd name="connsiteY37" fmla="*/ 522514 h 606584"/>
                <a:gd name="connsiteX38" fmla="*/ 903809 w 2089844"/>
                <a:gd name="connsiteY38" fmla="*/ 476618 h 606584"/>
                <a:gd name="connsiteX39" fmla="*/ 751997 w 2089844"/>
                <a:gd name="connsiteY39" fmla="*/ 427191 h 606584"/>
                <a:gd name="connsiteX40" fmla="*/ 953236 w 2089844"/>
                <a:gd name="connsiteY40" fmla="*/ 370703 h 606584"/>
                <a:gd name="connsiteX41" fmla="*/ 1624031 w 2089844"/>
                <a:gd name="connsiteY41" fmla="*/ 388355 h 606584"/>
                <a:gd name="connsiteX42" fmla="*/ 1973551 w 2089844"/>
                <a:gd name="connsiteY42" fmla="*/ 409538 h 606584"/>
                <a:gd name="connsiteX43" fmla="*/ 2082996 w 2089844"/>
                <a:gd name="connsiteY43" fmla="*/ 480148 h 606584"/>
                <a:gd name="connsiteX44" fmla="*/ 2022978 w 2089844"/>
                <a:gd name="connsiteY44" fmla="*/ 536636 h 606584"/>
                <a:gd name="connsiteX45" fmla="*/ 1578135 w 2089844"/>
                <a:gd name="connsiteY45" fmla="*/ 603716 h 606584"/>
                <a:gd name="connsiteX46" fmla="*/ 1200371 w 2089844"/>
                <a:gd name="connsiteY46" fmla="*/ 593124 h 606584"/>
                <a:gd name="connsiteX47" fmla="*/ 939114 w 2089844"/>
                <a:gd name="connsiteY47" fmla="*/ 564881 h 606584"/>
                <a:gd name="connsiteX48" fmla="*/ 476617 w 2089844"/>
                <a:gd name="connsiteY48" fmla="*/ 427191 h 606584"/>
                <a:gd name="connsiteX49" fmla="*/ 0 w 2089844"/>
                <a:gd name="connsiteY49" fmla="*/ 285971 h 606584"/>
                <a:gd name="connsiteX0" fmla="*/ 540167 w 2089844"/>
                <a:gd name="connsiteY0" fmla="*/ 0 h 611226"/>
                <a:gd name="connsiteX1" fmla="*/ 1468689 w 2089844"/>
                <a:gd name="connsiteY1" fmla="*/ 10592 h 611226"/>
                <a:gd name="connsiteX2" fmla="*/ 1920593 w 2089844"/>
                <a:gd name="connsiteY2" fmla="*/ 49427 h 611226"/>
                <a:gd name="connsiteX3" fmla="*/ 2086527 w 2089844"/>
                <a:gd name="connsiteY3" fmla="*/ 116507 h 611226"/>
                <a:gd name="connsiteX4" fmla="*/ 1835861 w 2089844"/>
                <a:gd name="connsiteY4" fmla="*/ 208300 h 611226"/>
                <a:gd name="connsiteX5" fmla="*/ 1405140 w 2089844"/>
                <a:gd name="connsiteY5" fmla="*/ 236544 h 611226"/>
                <a:gd name="connsiteX6" fmla="*/ 776711 w 2089844"/>
                <a:gd name="connsiteY6" fmla="*/ 158873 h 611226"/>
                <a:gd name="connsiteX7" fmla="*/ 896748 w 2089844"/>
                <a:gd name="connsiteY7" fmla="*/ 81202 h 611226"/>
                <a:gd name="connsiteX8" fmla="*/ 1391018 w 2089844"/>
                <a:gd name="connsiteY8" fmla="*/ 56488 h 611226"/>
                <a:gd name="connsiteX9" fmla="*/ 1754660 w 2089844"/>
                <a:gd name="connsiteY9" fmla="*/ 74141 h 611226"/>
                <a:gd name="connsiteX10" fmla="*/ 2044161 w 2089844"/>
                <a:gd name="connsiteY10" fmla="*/ 123568 h 611226"/>
                <a:gd name="connsiteX11" fmla="*/ 2037100 w 2089844"/>
                <a:gd name="connsiteY11" fmla="*/ 208300 h 611226"/>
                <a:gd name="connsiteX12" fmla="*/ 1832331 w 2089844"/>
                <a:gd name="connsiteY12" fmla="*/ 268318 h 611226"/>
                <a:gd name="connsiteX13" fmla="*/ 1451037 w 2089844"/>
                <a:gd name="connsiteY13" fmla="*/ 296562 h 611226"/>
                <a:gd name="connsiteX14" fmla="*/ 917931 w 2089844"/>
                <a:gd name="connsiteY14" fmla="*/ 257727 h 611226"/>
                <a:gd name="connsiteX15" fmla="*/ 751997 w 2089844"/>
                <a:gd name="connsiteY15" fmla="*/ 204769 h 611226"/>
                <a:gd name="connsiteX16" fmla="*/ 1129761 w 2089844"/>
                <a:gd name="connsiteY16" fmla="*/ 137690 h 611226"/>
                <a:gd name="connsiteX17" fmla="*/ 1737007 w 2089844"/>
                <a:gd name="connsiteY17" fmla="*/ 144751 h 611226"/>
                <a:gd name="connsiteX18" fmla="*/ 2082996 w 2089844"/>
                <a:gd name="connsiteY18" fmla="*/ 225952 h 611226"/>
                <a:gd name="connsiteX19" fmla="*/ 1885288 w 2089844"/>
                <a:gd name="connsiteY19" fmla="*/ 321276 h 611226"/>
                <a:gd name="connsiteX20" fmla="*/ 1482811 w 2089844"/>
                <a:gd name="connsiteY20" fmla="*/ 360111 h 611226"/>
                <a:gd name="connsiteX21" fmla="*/ 928522 w 2089844"/>
                <a:gd name="connsiteY21" fmla="*/ 335398 h 611226"/>
                <a:gd name="connsiteX22" fmla="*/ 737875 w 2089844"/>
                <a:gd name="connsiteY22" fmla="*/ 275379 h 611226"/>
                <a:gd name="connsiteX23" fmla="*/ 1023846 w 2089844"/>
                <a:gd name="connsiteY23" fmla="*/ 211830 h 611226"/>
                <a:gd name="connsiteX24" fmla="*/ 1719355 w 2089844"/>
                <a:gd name="connsiteY24" fmla="*/ 204769 h 611226"/>
                <a:gd name="connsiteX25" fmla="*/ 2068874 w 2089844"/>
                <a:gd name="connsiteY25" fmla="*/ 289501 h 611226"/>
                <a:gd name="connsiteX26" fmla="*/ 1938246 w 2089844"/>
                <a:gd name="connsiteY26" fmla="*/ 388355 h 611226"/>
                <a:gd name="connsiteX27" fmla="*/ 1359244 w 2089844"/>
                <a:gd name="connsiteY27" fmla="*/ 427191 h 611226"/>
                <a:gd name="connsiteX28" fmla="*/ 946175 w 2089844"/>
                <a:gd name="connsiteY28" fmla="*/ 402477 h 611226"/>
                <a:gd name="connsiteX29" fmla="*/ 766119 w 2089844"/>
                <a:gd name="connsiteY29" fmla="*/ 353050 h 611226"/>
                <a:gd name="connsiteX30" fmla="*/ 776711 w 2089844"/>
                <a:gd name="connsiteY30" fmla="*/ 328337 h 611226"/>
                <a:gd name="connsiteX31" fmla="*/ 963827 w 2089844"/>
                <a:gd name="connsiteY31" fmla="*/ 278910 h 611226"/>
                <a:gd name="connsiteX32" fmla="*/ 1405140 w 2089844"/>
                <a:gd name="connsiteY32" fmla="*/ 247135 h 611226"/>
                <a:gd name="connsiteX33" fmla="*/ 1737007 w 2089844"/>
                <a:gd name="connsiteY33" fmla="*/ 268318 h 611226"/>
                <a:gd name="connsiteX34" fmla="*/ 1977081 w 2089844"/>
                <a:gd name="connsiteY34" fmla="*/ 317745 h 611226"/>
                <a:gd name="connsiteX35" fmla="*/ 2068874 w 2089844"/>
                <a:gd name="connsiteY35" fmla="*/ 423660 h 611226"/>
                <a:gd name="connsiteX36" fmla="*/ 1857044 w 2089844"/>
                <a:gd name="connsiteY36" fmla="*/ 494270 h 611226"/>
                <a:gd name="connsiteX37" fmla="*/ 1369835 w 2089844"/>
                <a:gd name="connsiteY37" fmla="*/ 522514 h 611226"/>
                <a:gd name="connsiteX38" fmla="*/ 903809 w 2089844"/>
                <a:gd name="connsiteY38" fmla="*/ 476618 h 611226"/>
                <a:gd name="connsiteX39" fmla="*/ 751997 w 2089844"/>
                <a:gd name="connsiteY39" fmla="*/ 427191 h 611226"/>
                <a:gd name="connsiteX40" fmla="*/ 953236 w 2089844"/>
                <a:gd name="connsiteY40" fmla="*/ 370703 h 611226"/>
                <a:gd name="connsiteX41" fmla="*/ 1624031 w 2089844"/>
                <a:gd name="connsiteY41" fmla="*/ 388355 h 611226"/>
                <a:gd name="connsiteX42" fmla="*/ 1973551 w 2089844"/>
                <a:gd name="connsiteY42" fmla="*/ 409538 h 611226"/>
                <a:gd name="connsiteX43" fmla="*/ 2082996 w 2089844"/>
                <a:gd name="connsiteY43" fmla="*/ 480148 h 611226"/>
                <a:gd name="connsiteX44" fmla="*/ 2022978 w 2089844"/>
                <a:gd name="connsiteY44" fmla="*/ 536636 h 611226"/>
                <a:gd name="connsiteX45" fmla="*/ 1578135 w 2089844"/>
                <a:gd name="connsiteY45" fmla="*/ 603716 h 611226"/>
                <a:gd name="connsiteX46" fmla="*/ 1200371 w 2089844"/>
                <a:gd name="connsiteY46" fmla="*/ 607246 h 611226"/>
                <a:gd name="connsiteX47" fmla="*/ 939114 w 2089844"/>
                <a:gd name="connsiteY47" fmla="*/ 564881 h 611226"/>
                <a:gd name="connsiteX48" fmla="*/ 476617 w 2089844"/>
                <a:gd name="connsiteY48" fmla="*/ 427191 h 611226"/>
                <a:gd name="connsiteX49" fmla="*/ 0 w 2089844"/>
                <a:gd name="connsiteY49" fmla="*/ 285971 h 611226"/>
                <a:gd name="connsiteX0" fmla="*/ 540167 w 2089844"/>
                <a:gd name="connsiteY0" fmla="*/ 0 h 611226"/>
                <a:gd name="connsiteX1" fmla="*/ 1468689 w 2089844"/>
                <a:gd name="connsiteY1" fmla="*/ 10592 h 611226"/>
                <a:gd name="connsiteX2" fmla="*/ 1920593 w 2089844"/>
                <a:gd name="connsiteY2" fmla="*/ 49427 h 611226"/>
                <a:gd name="connsiteX3" fmla="*/ 2086527 w 2089844"/>
                <a:gd name="connsiteY3" fmla="*/ 116507 h 611226"/>
                <a:gd name="connsiteX4" fmla="*/ 1835861 w 2089844"/>
                <a:gd name="connsiteY4" fmla="*/ 208300 h 611226"/>
                <a:gd name="connsiteX5" fmla="*/ 1405140 w 2089844"/>
                <a:gd name="connsiteY5" fmla="*/ 236544 h 611226"/>
                <a:gd name="connsiteX6" fmla="*/ 776711 w 2089844"/>
                <a:gd name="connsiteY6" fmla="*/ 158873 h 611226"/>
                <a:gd name="connsiteX7" fmla="*/ 896748 w 2089844"/>
                <a:gd name="connsiteY7" fmla="*/ 81202 h 611226"/>
                <a:gd name="connsiteX8" fmla="*/ 1391018 w 2089844"/>
                <a:gd name="connsiteY8" fmla="*/ 56488 h 611226"/>
                <a:gd name="connsiteX9" fmla="*/ 1754660 w 2089844"/>
                <a:gd name="connsiteY9" fmla="*/ 74141 h 611226"/>
                <a:gd name="connsiteX10" fmla="*/ 2044161 w 2089844"/>
                <a:gd name="connsiteY10" fmla="*/ 123568 h 611226"/>
                <a:gd name="connsiteX11" fmla="*/ 2037100 w 2089844"/>
                <a:gd name="connsiteY11" fmla="*/ 208300 h 611226"/>
                <a:gd name="connsiteX12" fmla="*/ 1832331 w 2089844"/>
                <a:gd name="connsiteY12" fmla="*/ 268318 h 611226"/>
                <a:gd name="connsiteX13" fmla="*/ 1451037 w 2089844"/>
                <a:gd name="connsiteY13" fmla="*/ 296562 h 611226"/>
                <a:gd name="connsiteX14" fmla="*/ 917931 w 2089844"/>
                <a:gd name="connsiteY14" fmla="*/ 257727 h 611226"/>
                <a:gd name="connsiteX15" fmla="*/ 751997 w 2089844"/>
                <a:gd name="connsiteY15" fmla="*/ 204769 h 611226"/>
                <a:gd name="connsiteX16" fmla="*/ 1129761 w 2089844"/>
                <a:gd name="connsiteY16" fmla="*/ 137690 h 611226"/>
                <a:gd name="connsiteX17" fmla="*/ 1737007 w 2089844"/>
                <a:gd name="connsiteY17" fmla="*/ 144751 h 611226"/>
                <a:gd name="connsiteX18" fmla="*/ 2082996 w 2089844"/>
                <a:gd name="connsiteY18" fmla="*/ 225952 h 611226"/>
                <a:gd name="connsiteX19" fmla="*/ 1885288 w 2089844"/>
                <a:gd name="connsiteY19" fmla="*/ 321276 h 611226"/>
                <a:gd name="connsiteX20" fmla="*/ 1482811 w 2089844"/>
                <a:gd name="connsiteY20" fmla="*/ 360111 h 611226"/>
                <a:gd name="connsiteX21" fmla="*/ 928522 w 2089844"/>
                <a:gd name="connsiteY21" fmla="*/ 335398 h 611226"/>
                <a:gd name="connsiteX22" fmla="*/ 737875 w 2089844"/>
                <a:gd name="connsiteY22" fmla="*/ 275379 h 611226"/>
                <a:gd name="connsiteX23" fmla="*/ 1023846 w 2089844"/>
                <a:gd name="connsiteY23" fmla="*/ 211830 h 611226"/>
                <a:gd name="connsiteX24" fmla="*/ 1719355 w 2089844"/>
                <a:gd name="connsiteY24" fmla="*/ 204769 h 611226"/>
                <a:gd name="connsiteX25" fmla="*/ 2068874 w 2089844"/>
                <a:gd name="connsiteY25" fmla="*/ 289501 h 611226"/>
                <a:gd name="connsiteX26" fmla="*/ 1938246 w 2089844"/>
                <a:gd name="connsiteY26" fmla="*/ 388355 h 611226"/>
                <a:gd name="connsiteX27" fmla="*/ 1359244 w 2089844"/>
                <a:gd name="connsiteY27" fmla="*/ 427191 h 611226"/>
                <a:gd name="connsiteX28" fmla="*/ 946175 w 2089844"/>
                <a:gd name="connsiteY28" fmla="*/ 402477 h 611226"/>
                <a:gd name="connsiteX29" fmla="*/ 766119 w 2089844"/>
                <a:gd name="connsiteY29" fmla="*/ 353050 h 611226"/>
                <a:gd name="connsiteX30" fmla="*/ 776711 w 2089844"/>
                <a:gd name="connsiteY30" fmla="*/ 328337 h 611226"/>
                <a:gd name="connsiteX31" fmla="*/ 963827 w 2089844"/>
                <a:gd name="connsiteY31" fmla="*/ 278910 h 611226"/>
                <a:gd name="connsiteX32" fmla="*/ 1405140 w 2089844"/>
                <a:gd name="connsiteY32" fmla="*/ 247135 h 611226"/>
                <a:gd name="connsiteX33" fmla="*/ 1737007 w 2089844"/>
                <a:gd name="connsiteY33" fmla="*/ 268318 h 611226"/>
                <a:gd name="connsiteX34" fmla="*/ 1977081 w 2089844"/>
                <a:gd name="connsiteY34" fmla="*/ 317745 h 611226"/>
                <a:gd name="connsiteX35" fmla="*/ 2068874 w 2089844"/>
                <a:gd name="connsiteY35" fmla="*/ 423660 h 611226"/>
                <a:gd name="connsiteX36" fmla="*/ 1857044 w 2089844"/>
                <a:gd name="connsiteY36" fmla="*/ 494270 h 611226"/>
                <a:gd name="connsiteX37" fmla="*/ 1369835 w 2089844"/>
                <a:gd name="connsiteY37" fmla="*/ 522514 h 611226"/>
                <a:gd name="connsiteX38" fmla="*/ 903809 w 2089844"/>
                <a:gd name="connsiteY38" fmla="*/ 476618 h 611226"/>
                <a:gd name="connsiteX39" fmla="*/ 751997 w 2089844"/>
                <a:gd name="connsiteY39" fmla="*/ 427191 h 611226"/>
                <a:gd name="connsiteX40" fmla="*/ 953236 w 2089844"/>
                <a:gd name="connsiteY40" fmla="*/ 370703 h 611226"/>
                <a:gd name="connsiteX41" fmla="*/ 1624031 w 2089844"/>
                <a:gd name="connsiteY41" fmla="*/ 388355 h 611226"/>
                <a:gd name="connsiteX42" fmla="*/ 1973551 w 2089844"/>
                <a:gd name="connsiteY42" fmla="*/ 409538 h 611226"/>
                <a:gd name="connsiteX43" fmla="*/ 2082996 w 2089844"/>
                <a:gd name="connsiteY43" fmla="*/ 480148 h 611226"/>
                <a:gd name="connsiteX44" fmla="*/ 2022978 w 2089844"/>
                <a:gd name="connsiteY44" fmla="*/ 536636 h 611226"/>
                <a:gd name="connsiteX45" fmla="*/ 1578135 w 2089844"/>
                <a:gd name="connsiteY45" fmla="*/ 603716 h 611226"/>
                <a:gd name="connsiteX46" fmla="*/ 1200371 w 2089844"/>
                <a:gd name="connsiteY46" fmla="*/ 607246 h 611226"/>
                <a:gd name="connsiteX47" fmla="*/ 939114 w 2089844"/>
                <a:gd name="connsiteY47" fmla="*/ 564881 h 611226"/>
                <a:gd name="connsiteX48" fmla="*/ 476617 w 2089844"/>
                <a:gd name="connsiteY48" fmla="*/ 427191 h 611226"/>
                <a:gd name="connsiteX49" fmla="*/ 0 w 2089844"/>
                <a:gd name="connsiteY49" fmla="*/ 285971 h 611226"/>
                <a:gd name="connsiteX0" fmla="*/ 540167 w 2089844"/>
                <a:gd name="connsiteY0" fmla="*/ 0 h 606584"/>
                <a:gd name="connsiteX1" fmla="*/ 1468689 w 2089844"/>
                <a:gd name="connsiteY1" fmla="*/ 10592 h 606584"/>
                <a:gd name="connsiteX2" fmla="*/ 1920593 w 2089844"/>
                <a:gd name="connsiteY2" fmla="*/ 49427 h 606584"/>
                <a:gd name="connsiteX3" fmla="*/ 2086527 w 2089844"/>
                <a:gd name="connsiteY3" fmla="*/ 116507 h 606584"/>
                <a:gd name="connsiteX4" fmla="*/ 1835861 w 2089844"/>
                <a:gd name="connsiteY4" fmla="*/ 208300 h 606584"/>
                <a:gd name="connsiteX5" fmla="*/ 1405140 w 2089844"/>
                <a:gd name="connsiteY5" fmla="*/ 236544 h 606584"/>
                <a:gd name="connsiteX6" fmla="*/ 776711 w 2089844"/>
                <a:gd name="connsiteY6" fmla="*/ 158873 h 606584"/>
                <a:gd name="connsiteX7" fmla="*/ 896748 w 2089844"/>
                <a:gd name="connsiteY7" fmla="*/ 81202 h 606584"/>
                <a:gd name="connsiteX8" fmla="*/ 1391018 w 2089844"/>
                <a:gd name="connsiteY8" fmla="*/ 56488 h 606584"/>
                <a:gd name="connsiteX9" fmla="*/ 1754660 w 2089844"/>
                <a:gd name="connsiteY9" fmla="*/ 74141 h 606584"/>
                <a:gd name="connsiteX10" fmla="*/ 2044161 w 2089844"/>
                <a:gd name="connsiteY10" fmla="*/ 123568 h 606584"/>
                <a:gd name="connsiteX11" fmla="*/ 2037100 w 2089844"/>
                <a:gd name="connsiteY11" fmla="*/ 208300 h 606584"/>
                <a:gd name="connsiteX12" fmla="*/ 1832331 w 2089844"/>
                <a:gd name="connsiteY12" fmla="*/ 268318 h 606584"/>
                <a:gd name="connsiteX13" fmla="*/ 1451037 w 2089844"/>
                <a:gd name="connsiteY13" fmla="*/ 296562 h 606584"/>
                <a:gd name="connsiteX14" fmla="*/ 917931 w 2089844"/>
                <a:gd name="connsiteY14" fmla="*/ 257727 h 606584"/>
                <a:gd name="connsiteX15" fmla="*/ 751997 w 2089844"/>
                <a:gd name="connsiteY15" fmla="*/ 204769 h 606584"/>
                <a:gd name="connsiteX16" fmla="*/ 1129761 w 2089844"/>
                <a:gd name="connsiteY16" fmla="*/ 137690 h 606584"/>
                <a:gd name="connsiteX17" fmla="*/ 1737007 w 2089844"/>
                <a:gd name="connsiteY17" fmla="*/ 144751 h 606584"/>
                <a:gd name="connsiteX18" fmla="*/ 2082996 w 2089844"/>
                <a:gd name="connsiteY18" fmla="*/ 225952 h 606584"/>
                <a:gd name="connsiteX19" fmla="*/ 1885288 w 2089844"/>
                <a:gd name="connsiteY19" fmla="*/ 321276 h 606584"/>
                <a:gd name="connsiteX20" fmla="*/ 1482811 w 2089844"/>
                <a:gd name="connsiteY20" fmla="*/ 360111 h 606584"/>
                <a:gd name="connsiteX21" fmla="*/ 928522 w 2089844"/>
                <a:gd name="connsiteY21" fmla="*/ 335398 h 606584"/>
                <a:gd name="connsiteX22" fmla="*/ 737875 w 2089844"/>
                <a:gd name="connsiteY22" fmla="*/ 275379 h 606584"/>
                <a:gd name="connsiteX23" fmla="*/ 1023846 w 2089844"/>
                <a:gd name="connsiteY23" fmla="*/ 211830 h 606584"/>
                <a:gd name="connsiteX24" fmla="*/ 1719355 w 2089844"/>
                <a:gd name="connsiteY24" fmla="*/ 204769 h 606584"/>
                <a:gd name="connsiteX25" fmla="*/ 2068874 w 2089844"/>
                <a:gd name="connsiteY25" fmla="*/ 289501 h 606584"/>
                <a:gd name="connsiteX26" fmla="*/ 1938246 w 2089844"/>
                <a:gd name="connsiteY26" fmla="*/ 388355 h 606584"/>
                <a:gd name="connsiteX27" fmla="*/ 1359244 w 2089844"/>
                <a:gd name="connsiteY27" fmla="*/ 427191 h 606584"/>
                <a:gd name="connsiteX28" fmla="*/ 946175 w 2089844"/>
                <a:gd name="connsiteY28" fmla="*/ 402477 h 606584"/>
                <a:gd name="connsiteX29" fmla="*/ 766119 w 2089844"/>
                <a:gd name="connsiteY29" fmla="*/ 353050 h 606584"/>
                <a:gd name="connsiteX30" fmla="*/ 776711 w 2089844"/>
                <a:gd name="connsiteY30" fmla="*/ 328337 h 606584"/>
                <a:gd name="connsiteX31" fmla="*/ 963827 w 2089844"/>
                <a:gd name="connsiteY31" fmla="*/ 278910 h 606584"/>
                <a:gd name="connsiteX32" fmla="*/ 1405140 w 2089844"/>
                <a:gd name="connsiteY32" fmla="*/ 247135 h 606584"/>
                <a:gd name="connsiteX33" fmla="*/ 1737007 w 2089844"/>
                <a:gd name="connsiteY33" fmla="*/ 268318 h 606584"/>
                <a:gd name="connsiteX34" fmla="*/ 1977081 w 2089844"/>
                <a:gd name="connsiteY34" fmla="*/ 317745 h 606584"/>
                <a:gd name="connsiteX35" fmla="*/ 2068874 w 2089844"/>
                <a:gd name="connsiteY35" fmla="*/ 423660 h 606584"/>
                <a:gd name="connsiteX36" fmla="*/ 1857044 w 2089844"/>
                <a:gd name="connsiteY36" fmla="*/ 494270 h 606584"/>
                <a:gd name="connsiteX37" fmla="*/ 1369835 w 2089844"/>
                <a:gd name="connsiteY37" fmla="*/ 522514 h 606584"/>
                <a:gd name="connsiteX38" fmla="*/ 903809 w 2089844"/>
                <a:gd name="connsiteY38" fmla="*/ 476618 h 606584"/>
                <a:gd name="connsiteX39" fmla="*/ 751997 w 2089844"/>
                <a:gd name="connsiteY39" fmla="*/ 427191 h 606584"/>
                <a:gd name="connsiteX40" fmla="*/ 953236 w 2089844"/>
                <a:gd name="connsiteY40" fmla="*/ 370703 h 606584"/>
                <a:gd name="connsiteX41" fmla="*/ 1624031 w 2089844"/>
                <a:gd name="connsiteY41" fmla="*/ 388355 h 606584"/>
                <a:gd name="connsiteX42" fmla="*/ 1973551 w 2089844"/>
                <a:gd name="connsiteY42" fmla="*/ 409538 h 606584"/>
                <a:gd name="connsiteX43" fmla="*/ 2082996 w 2089844"/>
                <a:gd name="connsiteY43" fmla="*/ 480148 h 606584"/>
                <a:gd name="connsiteX44" fmla="*/ 2022978 w 2089844"/>
                <a:gd name="connsiteY44" fmla="*/ 536636 h 606584"/>
                <a:gd name="connsiteX45" fmla="*/ 1578135 w 2089844"/>
                <a:gd name="connsiteY45" fmla="*/ 603716 h 606584"/>
                <a:gd name="connsiteX46" fmla="*/ 1200371 w 2089844"/>
                <a:gd name="connsiteY46" fmla="*/ 593124 h 606584"/>
                <a:gd name="connsiteX47" fmla="*/ 939114 w 2089844"/>
                <a:gd name="connsiteY47" fmla="*/ 564881 h 606584"/>
                <a:gd name="connsiteX48" fmla="*/ 476617 w 2089844"/>
                <a:gd name="connsiteY48" fmla="*/ 427191 h 606584"/>
                <a:gd name="connsiteX49" fmla="*/ 0 w 2089844"/>
                <a:gd name="connsiteY49" fmla="*/ 285971 h 606584"/>
                <a:gd name="connsiteX0" fmla="*/ 540167 w 2089844"/>
                <a:gd name="connsiteY0" fmla="*/ 0 h 607693"/>
                <a:gd name="connsiteX1" fmla="*/ 1468689 w 2089844"/>
                <a:gd name="connsiteY1" fmla="*/ 10592 h 607693"/>
                <a:gd name="connsiteX2" fmla="*/ 1920593 w 2089844"/>
                <a:gd name="connsiteY2" fmla="*/ 49427 h 607693"/>
                <a:gd name="connsiteX3" fmla="*/ 2086527 w 2089844"/>
                <a:gd name="connsiteY3" fmla="*/ 116507 h 607693"/>
                <a:gd name="connsiteX4" fmla="*/ 1835861 w 2089844"/>
                <a:gd name="connsiteY4" fmla="*/ 208300 h 607693"/>
                <a:gd name="connsiteX5" fmla="*/ 1405140 w 2089844"/>
                <a:gd name="connsiteY5" fmla="*/ 236544 h 607693"/>
                <a:gd name="connsiteX6" fmla="*/ 776711 w 2089844"/>
                <a:gd name="connsiteY6" fmla="*/ 158873 h 607693"/>
                <a:gd name="connsiteX7" fmla="*/ 896748 w 2089844"/>
                <a:gd name="connsiteY7" fmla="*/ 81202 h 607693"/>
                <a:gd name="connsiteX8" fmla="*/ 1391018 w 2089844"/>
                <a:gd name="connsiteY8" fmla="*/ 56488 h 607693"/>
                <a:gd name="connsiteX9" fmla="*/ 1754660 w 2089844"/>
                <a:gd name="connsiteY9" fmla="*/ 74141 h 607693"/>
                <a:gd name="connsiteX10" fmla="*/ 2044161 w 2089844"/>
                <a:gd name="connsiteY10" fmla="*/ 123568 h 607693"/>
                <a:gd name="connsiteX11" fmla="*/ 2037100 w 2089844"/>
                <a:gd name="connsiteY11" fmla="*/ 208300 h 607693"/>
                <a:gd name="connsiteX12" fmla="*/ 1832331 w 2089844"/>
                <a:gd name="connsiteY12" fmla="*/ 268318 h 607693"/>
                <a:gd name="connsiteX13" fmla="*/ 1451037 w 2089844"/>
                <a:gd name="connsiteY13" fmla="*/ 296562 h 607693"/>
                <a:gd name="connsiteX14" fmla="*/ 917931 w 2089844"/>
                <a:gd name="connsiteY14" fmla="*/ 257727 h 607693"/>
                <a:gd name="connsiteX15" fmla="*/ 751997 w 2089844"/>
                <a:gd name="connsiteY15" fmla="*/ 204769 h 607693"/>
                <a:gd name="connsiteX16" fmla="*/ 1129761 w 2089844"/>
                <a:gd name="connsiteY16" fmla="*/ 137690 h 607693"/>
                <a:gd name="connsiteX17" fmla="*/ 1737007 w 2089844"/>
                <a:gd name="connsiteY17" fmla="*/ 144751 h 607693"/>
                <a:gd name="connsiteX18" fmla="*/ 2082996 w 2089844"/>
                <a:gd name="connsiteY18" fmla="*/ 225952 h 607693"/>
                <a:gd name="connsiteX19" fmla="*/ 1885288 w 2089844"/>
                <a:gd name="connsiteY19" fmla="*/ 321276 h 607693"/>
                <a:gd name="connsiteX20" fmla="*/ 1482811 w 2089844"/>
                <a:gd name="connsiteY20" fmla="*/ 360111 h 607693"/>
                <a:gd name="connsiteX21" fmla="*/ 928522 w 2089844"/>
                <a:gd name="connsiteY21" fmla="*/ 335398 h 607693"/>
                <a:gd name="connsiteX22" fmla="*/ 737875 w 2089844"/>
                <a:gd name="connsiteY22" fmla="*/ 275379 h 607693"/>
                <a:gd name="connsiteX23" fmla="*/ 1023846 w 2089844"/>
                <a:gd name="connsiteY23" fmla="*/ 211830 h 607693"/>
                <a:gd name="connsiteX24" fmla="*/ 1719355 w 2089844"/>
                <a:gd name="connsiteY24" fmla="*/ 204769 h 607693"/>
                <a:gd name="connsiteX25" fmla="*/ 2068874 w 2089844"/>
                <a:gd name="connsiteY25" fmla="*/ 289501 h 607693"/>
                <a:gd name="connsiteX26" fmla="*/ 1938246 w 2089844"/>
                <a:gd name="connsiteY26" fmla="*/ 388355 h 607693"/>
                <a:gd name="connsiteX27" fmla="*/ 1359244 w 2089844"/>
                <a:gd name="connsiteY27" fmla="*/ 427191 h 607693"/>
                <a:gd name="connsiteX28" fmla="*/ 946175 w 2089844"/>
                <a:gd name="connsiteY28" fmla="*/ 402477 h 607693"/>
                <a:gd name="connsiteX29" fmla="*/ 766119 w 2089844"/>
                <a:gd name="connsiteY29" fmla="*/ 353050 h 607693"/>
                <a:gd name="connsiteX30" fmla="*/ 776711 w 2089844"/>
                <a:gd name="connsiteY30" fmla="*/ 328337 h 607693"/>
                <a:gd name="connsiteX31" fmla="*/ 963827 w 2089844"/>
                <a:gd name="connsiteY31" fmla="*/ 278910 h 607693"/>
                <a:gd name="connsiteX32" fmla="*/ 1405140 w 2089844"/>
                <a:gd name="connsiteY32" fmla="*/ 247135 h 607693"/>
                <a:gd name="connsiteX33" fmla="*/ 1737007 w 2089844"/>
                <a:gd name="connsiteY33" fmla="*/ 268318 h 607693"/>
                <a:gd name="connsiteX34" fmla="*/ 1977081 w 2089844"/>
                <a:gd name="connsiteY34" fmla="*/ 317745 h 607693"/>
                <a:gd name="connsiteX35" fmla="*/ 2068874 w 2089844"/>
                <a:gd name="connsiteY35" fmla="*/ 423660 h 607693"/>
                <a:gd name="connsiteX36" fmla="*/ 1857044 w 2089844"/>
                <a:gd name="connsiteY36" fmla="*/ 494270 h 607693"/>
                <a:gd name="connsiteX37" fmla="*/ 1369835 w 2089844"/>
                <a:gd name="connsiteY37" fmla="*/ 522514 h 607693"/>
                <a:gd name="connsiteX38" fmla="*/ 903809 w 2089844"/>
                <a:gd name="connsiteY38" fmla="*/ 476618 h 607693"/>
                <a:gd name="connsiteX39" fmla="*/ 751997 w 2089844"/>
                <a:gd name="connsiteY39" fmla="*/ 427191 h 607693"/>
                <a:gd name="connsiteX40" fmla="*/ 953236 w 2089844"/>
                <a:gd name="connsiteY40" fmla="*/ 370703 h 607693"/>
                <a:gd name="connsiteX41" fmla="*/ 1624031 w 2089844"/>
                <a:gd name="connsiteY41" fmla="*/ 388355 h 607693"/>
                <a:gd name="connsiteX42" fmla="*/ 1973551 w 2089844"/>
                <a:gd name="connsiteY42" fmla="*/ 409538 h 607693"/>
                <a:gd name="connsiteX43" fmla="*/ 2082996 w 2089844"/>
                <a:gd name="connsiteY43" fmla="*/ 480148 h 607693"/>
                <a:gd name="connsiteX44" fmla="*/ 2022978 w 2089844"/>
                <a:gd name="connsiteY44" fmla="*/ 536636 h 607693"/>
                <a:gd name="connsiteX45" fmla="*/ 1578135 w 2089844"/>
                <a:gd name="connsiteY45" fmla="*/ 603716 h 607693"/>
                <a:gd name="connsiteX46" fmla="*/ 1200371 w 2089844"/>
                <a:gd name="connsiteY46" fmla="*/ 593124 h 607693"/>
                <a:gd name="connsiteX47" fmla="*/ 886157 w 2089844"/>
                <a:gd name="connsiteY47" fmla="*/ 536636 h 607693"/>
                <a:gd name="connsiteX48" fmla="*/ 476617 w 2089844"/>
                <a:gd name="connsiteY48" fmla="*/ 427191 h 607693"/>
                <a:gd name="connsiteX49" fmla="*/ 0 w 2089844"/>
                <a:gd name="connsiteY49" fmla="*/ 285971 h 607693"/>
                <a:gd name="connsiteX0" fmla="*/ 540167 w 2088198"/>
                <a:gd name="connsiteY0" fmla="*/ 0 h 607693"/>
                <a:gd name="connsiteX1" fmla="*/ 1468689 w 2088198"/>
                <a:gd name="connsiteY1" fmla="*/ 10592 h 607693"/>
                <a:gd name="connsiteX2" fmla="*/ 1920593 w 2088198"/>
                <a:gd name="connsiteY2" fmla="*/ 49427 h 607693"/>
                <a:gd name="connsiteX3" fmla="*/ 2086527 w 2088198"/>
                <a:gd name="connsiteY3" fmla="*/ 116507 h 607693"/>
                <a:gd name="connsiteX4" fmla="*/ 1835861 w 2088198"/>
                <a:gd name="connsiteY4" fmla="*/ 208300 h 607693"/>
                <a:gd name="connsiteX5" fmla="*/ 1405140 w 2088198"/>
                <a:gd name="connsiteY5" fmla="*/ 236544 h 607693"/>
                <a:gd name="connsiteX6" fmla="*/ 776711 w 2088198"/>
                <a:gd name="connsiteY6" fmla="*/ 158873 h 607693"/>
                <a:gd name="connsiteX7" fmla="*/ 896748 w 2088198"/>
                <a:gd name="connsiteY7" fmla="*/ 81202 h 607693"/>
                <a:gd name="connsiteX8" fmla="*/ 1391018 w 2088198"/>
                <a:gd name="connsiteY8" fmla="*/ 56488 h 607693"/>
                <a:gd name="connsiteX9" fmla="*/ 1754660 w 2088198"/>
                <a:gd name="connsiteY9" fmla="*/ 74141 h 607693"/>
                <a:gd name="connsiteX10" fmla="*/ 2044161 w 2088198"/>
                <a:gd name="connsiteY10" fmla="*/ 123568 h 607693"/>
                <a:gd name="connsiteX11" fmla="*/ 2037100 w 2088198"/>
                <a:gd name="connsiteY11" fmla="*/ 208300 h 607693"/>
                <a:gd name="connsiteX12" fmla="*/ 1832331 w 2088198"/>
                <a:gd name="connsiteY12" fmla="*/ 268318 h 607693"/>
                <a:gd name="connsiteX13" fmla="*/ 1451037 w 2088198"/>
                <a:gd name="connsiteY13" fmla="*/ 296562 h 607693"/>
                <a:gd name="connsiteX14" fmla="*/ 917931 w 2088198"/>
                <a:gd name="connsiteY14" fmla="*/ 257727 h 607693"/>
                <a:gd name="connsiteX15" fmla="*/ 751997 w 2088198"/>
                <a:gd name="connsiteY15" fmla="*/ 204769 h 607693"/>
                <a:gd name="connsiteX16" fmla="*/ 1129761 w 2088198"/>
                <a:gd name="connsiteY16" fmla="*/ 137690 h 607693"/>
                <a:gd name="connsiteX17" fmla="*/ 1737007 w 2088198"/>
                <a:gd name="connsiteY17" fmla="*/ 144751 h 607693"/>
                <a:gd name="connsiteX18" fmla="*/ 2082996 w 2088198"/>
                <a:gd name="connsiteY18" fmla="*/ 225952 h 607693"/>
                <a:gd name="connsiteX19" fmla="*/ 1885288 w 2088198"/>
                <a:gd name="connsiteY19" fmla="*/ 321276 h 607693"/>
                <a:gd name="connsiteX20" fmla="*/ 1482811 w 2088198"/>
                <a:gd name="connsiteY20" fmla="*/ 360111 h 607693"/>
                <a:gd name="connsiteX21" fmla="*/ 928522 w 2088198"/>
                <a:gd name="connsiteY21" fmla="*/ 335398 h 607693"/>
                <a:gd name="connsiteX22" fmla="*/ 737875 w 2088198"/>
                <a:gd name="connsiteY22" fmla="*/ 275379 h 607693"/>
                <a:gd name="connsiteX23" fmla="*/ 1023846 w 2088198"/>
                <a:gd name="connsiteY23" fmla="*/ 211830 h 607693"/>
                <a:gd name="connsiteX24" fmla="*/ 1719355 w 2088198"/>
                <a:gd name="connsiteY24" fmla="*/ 204769 h 607693"/>
                <a:gd name="connsiteX25" fmla="*/ 2068874 w 2088198"/>
                <a:gd name="connsiteY25" fmla="*/ 289501 h 607693"/>
                <a:gd name="connsiteX26" fmla="*/ 1938246 w 2088198"/>
                <a:gd name="connsiteY26" fmla="*/ 388355 h 607693"/>
                <a:gd name="connsiteX27" fmla="*/ 1359244 w 2088198"/>
                <a:gd name="connsiteY27" fmla="*/ 427191 h 607693"/>
                <a:gd name="connsiteX28" fmla="*/ 946175 w 2088198"/>
                <a:gd name="connsiteY28" fmla="*/ 402477 h 607693"/>
                <a:gd name="connsiteX29" fmla="*/ 766119 w 2088198"/>
                <a:gd name="connsiteY29" fmla="*/ 353050 h 607693"/>
                <a:gd name="connsiteX30" fmla="*/ 776711 w 2088198"/>
                <a:gd name="connsiteY30" fmla="*/ 328337 h 607693"/>
                <a:gd name="connsiteX31" fmla="*/ 963827 w 2088198"/>
                <a:gd name="connsiteY31" fmla="*/ 278910 h 607693"/>
                <a:gd name="connsiteX32" fmla="*/ 1405140 w 2088198"/>
                <a:gd name="connsiteY32" fmla="*/ 247135 h 607693"/>
                <a:gd name="connsiteX33" fmla="*/ 1737007 w 2088198"/>
                <a:gd name="connsiteY33" fmla="*/ 268318 h 607693"/>
                <a:gd name="connsiteX34" fmla="*/ 1977081 w 2088198"/>
                <a:gd name="connsiteY34" fmla="*/ 317745 h 607693"/>
                <a:gd name="connsiteX35" fmla="*/ 2068874 w 2088198"/>
                <a:gd name="connsiteY35" fmla="*/ 423660 h 607693"/>
                <a:gd name="connsiteX36" fmla="*/ 1857044 w 2088198"/>
                <a:gd name="connsiteY36" fmla="*/ 494270 h 607693"/>
                <a:gd name="connsiteX37" fmla="*/ 1369835 w 2088198"/>
                <a:gd name="connsiteY37" fmla="*/ 522514 h 607693"/>
                <a:gd name="connsiteX38" fmla="*/ 903809 w 2088198"/>
                <a:gd name="connsiteY38" fmla="*/ 476618 h 607693"/>
                <a:gd name="connsiteX39" fmla="*/ 751997 w 2088198"/>
                <a:gd name="connsiteY39" fmla="*/ 427191 h 607693"/>
                <a:gd name="connsiteX40" fmla="*/ 953236 w 2088198"/>
                <a:gd name="connsiteY40" fmla="*/ 370703 h 607693"/>
                <a:gd name="connsiteX41" fmla="*/ 1624031 w 2088198"/>
                <a:gd name="connsiteY41" fmla="*/ 388355 h 607693"/>
                <a:gd name="connsiteX42" fmla="*/ 1973551 w 2088198"/>
                <a:gd name="connsiteY42" fmla="*/ 409538 h 607693"/>
                <a:gd name="connsiteX43" fmla="*/ 2082996 w 2088198"/>
                <a:gd name="connsiteY43" fmla="*/ 480148 h 607693"/>
                <a:gd name="connsiteX44" fmla="*/ 2022978 w 2088198"/>
                <a:gd name="connsiteY44" fmla="*/ 536636 h 607693"/>
                <a:gd name="connsiteX45" fmla="*/ 1578135 w 2088198"/>
                <a:gd name="connsiteY45" fmla="*/ 603716 h 607693"/>
                <a:gd name="connsiteX46" fmla="*/ 1200371 w 2088198"/>
                <a:gd name="connsiteY46" fmla="*/ 593124 h 607693"/>
                <a:gd name="connsiteX47" fmla="*/ 886157 w 2088198"/>
                <a:gd name="connsiteY47" fmla="*/ 536636 h 607693"/>
                <a:gd name="connsiteX48" fmla="*/ 476617 w 2088198"/>
                <a:gd name="connsiteY48" fmla="*/ 427191 h 607693"/>
                <a:gd name="connsiteX49" fmla="*/ 0 w 2088198"/>
                <a:gd name="connsiteY49" fmla="*/ 285971 h 607693"/>
                <a:gd name="connsiteX0" fmla="*/ 540167 w 2088198"/>
                <a:gd name="connsiteY0" fmla="*/ 0 h 607693"/>
                <a:gd name="connsiteX1" fmla="*/ 1468689 w 2088198"/>
                <a:gd name="connsiteY1" fmla="*/ 10592 h 607693"/>
                <a:gd name="connsiteX2" fmla="*/ 1920593 w 2088198"/>
                <a:gd name="connsiteY2" fmla="*/ 49427 h 607693"/>
                <a:gd name="connsiteX3" fmla="*/ 2086527 w 2088198"/>
                <a:gd name="connsiteY3" fmla="*/ 116507 h 607693"/>
                <a:gd name="connsiteX4" fmla="*/ 1835861 w 2088198"/>
                <a:gd name="connsiteY4" fmla="*/ 208300 h 607693"/>
                <a:gd name="connsiteX5" fmla="*/ 1405140 w 2088198"/>
                <a:gd name="connsiteY5" fmla="*/ 236544 h 607693"/>
                <a:gd name="connsiteX6" fmla="*/ 776711 w 2088198"/>
                <a:gd name="connsiteY6" fmla="*/ 158873 h 607693"/>
                <a:gd name="connsiteX7" fmla="*/ 896748 w 2088198"/>
                <a:gd name="connsiteY7" fmla="*/ 81202 h 607693"/>
                <a:gd name="connsiteX8" fmla="*/ 1391018 w 2088198"/>
                <a:gd name="connsiteY8" fmla="*/ 56488 h 607693"/>
                <a:gd name="connsiteX9" fmla="*/ 1754660 w 2088198"/>
                <a:gd name="connsiteY9" fmla="*/ 74141 h 607693"/>
                <a:gd name="connsiteX10" fmla="*/ 2044161 w 2088198"/>
                <a:gd name="connsiteY10" fmla="*/ 123568 h 607693"/>
                <a:gd name="connsiteX11" fmla="*/ 2037100 w 2088198"/>
                <a:gd name="connsiteY11" fmla="*/ 208300 h 607693"/>
                <a:gd name="connsiteX12" fmla="*/ 1832331 w 2088198"/>
                <a:gd name="connsiteY12" fmla="*/ 268318 h 607693"/>
                <a:gd name="connsiteX13" fmla="*/ 1451037 w 2088198"/>
                <a:gd name="connsiteY13" fmla="*/ 296562 h 607693"/>
                <a:gd name="connsiteX14" fmla="*/ 917931 w 2088198"/>
                <a:gd name="connsiteY14" fmla="*/ 257727 h 607693"/>
                <a:gd name="connsiteX15" fmla="*/ 751997 w 2088198"/>
                <a:gd name="connsiteY15" fmla="*/ 204769 h 607693"/>
                <a:gd name="connsiteX16" fmla="*/ 1129761 w 2088198"/>
                <a:gd name="connsiteY16" fmla="*/ 137690 h 607693"/>
                <a:gd name="connsiteX17" fmla="*/ 1737007 w 2088198"/>
                <a:gd name="connsiteY17" fmla="*/ 144751 h 607693"/>
                <a:gd name="connsiteX18" fmla="*/ 2082996 w 2088198"/>
                <a:gd name="connsiteY18" fmla="*/ 225952 h 607693"/>
                <a:gd name="connsiteX19" fmla="*/ 1885288 w 2088198"/>
                <a:gd name="connsiteY19" fmla="*/ 321276 h 607693"/>
                <a:gd name="connsiteX20" fmla="*/ 1482811 w 2088198"/>
                <a:gd name="connsiteY20" fmla="*/ 360111 h 607693"/>
                <a:gd name="connsiteX21" fmla="*/ 928522 w 2088198"/>
                <a:gd name="connsiteY21" fmla="*/ 335398 h 607693"/>
                <a:gd name="connsiteX22" fmla="*/ 737875 w 2088198"/>
                <a:gd name="connsiteY22" fmla="*/ 275379 h 607693"/>
                <a:gd name="connsiteX23" fmla="*/ 1023846 w 2088198"/>
                <a:gd name="connsiteY23" fmla="*/ 211830 h 607693"/>
                <a:gd name="connsiteX24" fmla="*/ 1719355 w 2088198"/>
                <a:gd name="connsiteY24" fmla="*/ 204769 h 607693"/>
                <a:gd name="connsiteX25" fmla="*/ 2068874 w 2088198"/>
                <a:gd name="connsiteY25" fmla="*/ 289501 h 607693"/>
                <a:gd name="connsiteX26" fmla="*/ 1938246 w 2088198"/>
                <a:gd name="connsiteY26" fmla="*/ 388355 h 607693"/>
                <a:gd name="connsiteX27" fmla="*/ 1359244 w 2088198"/>
                <a:gd name="connsiteY27" fmla="*/ 427191 h 607693"/>
                <a:gd name="connsiteX28" fmla="*/ 946175 w 2088198"/>
                <a:gd name="connsiteY28" fmla="*/ 402477 h 607693"/>
                <a:gd name="connsiteX29" fmla="*/ 766119 w 2088198"/>
                <a:gd name="connsiteY29" fmla="*/ 353050 h 607693"/>
                <a:gd name="connsiteX30" fmla="*/ 776711 w 2088198"/>
                <a:gd name="connsiteY30" fmla="*/ 328337 h 607693"/>
                <a:gd name="connsiteX31" fmla="*/ 963827 w 2088198"/>
                <a:gd name="connsiteY31" fmla="*/ 278910 h 607693"/>
                <a:gd name="connsiteX32" fmla="*/ 1405140 w 2088198"/>
                <a:gd name="connsiteY32" fmla="*/ 247135 h 607693"/>
                <a:gd name="connsiteX33" fmla="*/ 1737007 w 2088198"/>
                <a:gd name="connsiteY33" fmla="*/ 268318 h 607693"/>
                <a:gd name="connsiteX34" fmla="*/ 1977081 w 2088198"/>
                <a:gd name="connsiteY34" fmla="*/ 317745 h 607693"/>
                <a:gd name="connsiteX35" fmla="*/ 2068874 w 2088198"/>
                <a:gd name="connsiteY35" fmla="*/ 423660 h 607693"/>
                <a:gd name="connsiteX36" fmla="*/ 1857044 w 2088198"/>
                <a:gd name="connsiteY36" fmla="*/ 494270 h 607693"/>
                <a:gd name="connsiteX37" fmla="*/ 1369835 w 2088198"/>
                <a:gd name="connsiteY37" fmla="*/ 522514 h 607693"/>
                <a:gd name="connsiteX38" fmla="*/ 903809 w 2088198"/>
                <a:gd name="connsiteY38" fmla="*/ 476618 h 607693"/>
                <a:gd name="connsiteX39" fmla="*/ 751997 w 2088198"/>
                <a:gd name="connsiteY39" fmla="*/ 427191 h 607693"/>
                <a:gd name="connsiteX40" fmla="*/ 953236 w 2088198"/>
                <a:gd name="connsiteY40" fmla="*/ 370703 h 607693"/>
                <a:gd name="connsiteX41" fmla="*/ 1624031 w 2088198"/>
                <a:gd name="connsiteY41" fmla="*/ 388355 h 607693"/>
                <a:gd name="connsiteX42" fmla="*/ 1973551 w 2088198"/>
                <a:gd name="connsiteY42" fmla="*/ 409538 h 607693"/>
                <a:gd name="connsiteX43" fmla="*/ 2082996 w 2088198"/>
                <a:gd name="connsiteY43" fmla="*/ 480148 h 607693"/>
                <a:gd name="connsiteX44" fmla="*/ 2022978 w 2088198"/>
                <a:gd name="connsiteY44" fmla="*/ 536636 h 607693"/>
                <a:gd name="connsiteX45" fmla="*/ 1578135 w 2088198"/>
                <a:gd name="connsiteY45" fmla="*/ 603716 h 607693"/>
                <a:gd name="connsiteX46" fmla="*/ 1200371 w 2088198"/>
                <a:gd name="connsiteY46" fmla="*/ 593124 h 607693"/>
                <a:gd name="connsiteX47" fmla="*/ 886157 w 2088198"/>
                <a:gd name="connsiteY47" fmla="*/ 536636 h 607693"/>
                <a:gd name="connsiteX48" fmla="*/ 476617 w 2088198"/>
                <a:gd name="connsiteY48" fmla="*/ 427191 h 607693"/>
                <a:gd name="connsiteX49" fmla="*/ 0 w 2088198"/>
                <a:gd name="connsiteY49" fmla="*/ 285971 h 607693"/>
                <a:gd name="connsiteX0" fmla="*/ 540167 w 2088198"/>
                <a:gd name="connsiteY0" fmla="*/ 0 h 599475"/>
                <a:gd name="connsiteX1" fmla="*/ 1468689 w 2088198"/>
                <a:gd name="connsiteY1" fmla="*/ 10592 h 599475"/>
                <a:gd name="connsiteX2" fmla="*/ 1920593 w 2088198"/>
                <a:gd name="connsiteY2" fmla="*/ 49427 h 599475"/>
                <a:gd name="connsiteX3" fmla="*/ 2086527 w 2088198"/>
                <a:gd name="connsiteY3" fmla="*/ 116507 h 599475"/>
                <a:gd name="connsiteX4" fmla="*/ 1835861 w 2088198"/>
                <a:gd name="connsiteY4" fmla="*/ 208300 h 599475"/>
                <a:gd name="connsiteX5" fmla="*/ 1405140 w 2088198"/>
                <a:gd name="connsiteY5" fmla="*/ 236544 h 599475"/>
                <a:gd name="connsiteX6" fmla="*/ 776711 w 2088198"/>
                <a:gd name="connsiteY6" fmla="*/ 158873 h 599475"/>
                <a:gd name="connsiteX7" fmla="*/ 896748 w 2088198"/>
                <a:gd name="connsiteY7" fmla="*/ 81202 h 599475"/>
                <a:gd name="connsiteX8" fmla="*/ 1391018 w 2088198"/>
                <a:gd name="connsiteY8" fmla="*/ 56488 h 599475"/>
                <a:gd name="connsiteX9" fmla="*/ 1754660 w 2088198"/>
                <a:gd name="connsiteY9" fmla="*/ 74141 h 599475"/>
                <a:gd name="connsiteX10" fmla="*/ 2044161 w 2088198"/>
                <a:gd name="connsiteY10" fmla="*/ 123568 h 599475"/>
                <a:gd name="connsiteX11" fmla="*/ 2037100 w 2088198"/>
                <a:gd name="connsiteY11" fmla="*/ 208300 h 599475"/>
                <a:gd name="connsiteX12" fmla="*/ 1832331 w 2088198"/>
                <a:gd name="connsiteY12" fmla="*/ 268318 h 599475"/>
                <a:gd name="connsiteX13" fmla="*/ 1451037 w 2088198"/>
                <a:gd name="connsiteY13" fmla="*/ 296562 h 599475"/>
                <a:gd name="connsiteX14" fmla="*/ 917931 w 2088198"/>
                <a:gd name="connsiteY14" fmla="*/ 257727 h 599475"/>
                <a:gd name="connsiteX15" fmla="*/ 751997 w 2088198"/>
                <a:gd name="connsiteY15" fmla="*/ 204769 h 599475"/>
                <a:gd name="connsiteX16" fmla="*/ 1129761 w 2088198"/>
                <a:gd name="connsiteY16" fmla="*/ 137690 h 599475"/>
                <a:gd name="connsiteX17" fmla="*/ 1737007 w 2088198"/>
                <a:gd name="connsiteY17" fmla="*/ 144751 h 599475"/>
                <a:gd name="connsiteX18" fmla="*/ 2082996 w 2088198"/>
                <a:gd name="connsiteY18" fmla="*/ 225952 h 599475"/>
                <a:gd name="connsiteX19" fmla="*/ 1885288 w 2088198"/>
                <a:gd name="connsiteY19" fmla="*/ 321276 h 599475"/>
                <a:gd name="connsiteX20" fmla="*/ 1482811 w 2088198"/>
                <a:gd name="connsiteY20" fmla="*/ 360111 h 599475"/>
                <a:gd name="connsiteX21" fmla="*/ 928522 w 2088198"/>
                <a:gd name="connsiteY21" fmla="*/ 335398 h 599475"/>
                <a:gd name="connsiteX22" fmla="*/ 737875 w 2088198"/>
                <a:gd name="connsiteY22" fmla="*/ 275379 h 599475"/>
                <a:gd name="connsiteX23" fmla="*/ 1023846 w 2088198"/>
                <a:gd name="connsiteY23" fmla="*/ 211830 h 599475"/>
                <a:gd name="connsiteX24" fmla="*/ 1719355 w 2088198"/>
                <a:gd name="connsiteY24" fmla="*/ 204769 h 599475"/>
                <a:gd name="connsiteX25" fmla="*/ 2068874 w 2088198"/>
                <a:gd name="connsiteY25" fmla="*/ 289501 h 599475"/>
                <a:gd name="connsiteX26" fmla="*/ 1938246 w 2088198"/>
                <a:gd name="connsiteY26" fmla="*/ 388355 h 599475"/>
                <a:gd name="connsiteX27" fmla="*/ 1359244 w 2088198"/>
                <a:gd name="connsiteY27" fmla="*/ 427191 h 599475"/>
                <a:gd name="connsiteX28" fmla="*/ 946175 w 2088198"/>
                <a:gd name="connsiteY28" fmla="*/ 402477 h 599475"/>
                <a:gd name="connsiteX29" fmla="*/ 766119 w 2088198"/>
                <a:gd name="connsiteY29" fmla="*/ 353050 h 599475"/>
                <a:gd name="connsiteX30" fmla="*/ 776711 w 2088198"/>
                <a:gd name="connsiteY30" fmla="*/ 328337 h 599475"/>
                <a:gd name="connsiteX31" fmla="*/ 963827 w 2088198"/>
                <a:gd name="connsiteY31" fmla="*/ 278910 h 599475"/>
                <a:gd name="connsiteX32" fmla="*/ 1405140 w 2088198"/>
                <a:gd name="connsiteY32" fmla="*/ 247135 h 599475"/>
                <a:gd name="connsiteX33" fmla="*/ 1737007 w 2088198"/>
                <a:gd name="connsiteY33" fmla="*/ 268318 h 599475"/>
                <a:gd name="connsiteX34" fmla="*/ 1977081 w 2088198"/>
                <a:gd name="connsiteY34" fmla="*/ 317745 h 599475"/>
                <a:gd name="connsiteX35" fmla="*/ 2068874 w 2088198"/>
                <a:gd name="connsiteY35" fmla="*/ 423660 h 599475"/>
                <a:gd name="connsiteX36" fmla="*/ 1857044 w 2088198"/>
                <a:gd name="connsiteY36" fmla="*/ 494270 h 599475"/>
                <a:gd name="connsiteX37" fmla="*/ 1369835 w 2088198"/>
                <a:gd name="connsiteY37" fmla="*/ 522514 h 599475"/>
                <a:gd name="connsiteX38" fmla="*/ 903809 w 2088198"/>
                <a:gd name="connsiteY38" fmla="*/ 476618 h 599475"/>
                <a:gd name="connsiteX39" fmla="*/ 751997 w 2088198"/>
                <a:gd name="connsiteY39" fmla="*/ 427191 h 599475"/>
                <a:gd name="connsiteX40" fmla="*/ 953236 w 2088198"/>
                <a:gd name="connsiteY40" fmla="*/ 370703 h 599475"/>
                <a:gd name="connsiteX41" fmla="*/ 1624031 w 2088198"/>
                <a:gd name="connsiteY41" fmla="*/ 388355 h 599475"/>
                <a:gd name="connsiteX42" fmla="*/ 1973551 w 2088198"/>
                <a:gd name="connsiteY42" fmla="*/ 409538 h 599475"/>
                <a:gd name="connsiteX43" fmla="*/ 2082996 w 2088198"/>
                <a:gd name="connsiteY43" fmla="*/ 480148 h 599475"/>
                <a:gd name="connsiteX44" fmla="*/ 2022978 w 2088198"/>
                <a:gd name="connsiteY44" fmla="*/ 536636 h 599475"/>
                <a:gd name="connsiteX45" fmla="*/ 1554323 w 2088198"/>
                <a:gd name="connsiteY45" fmla="*/ 591810 h 599475"/>
                <a:gd name="connsiteX46" fmla="*/ 1200371 w 2088198"/>
                <a:gd name="connsiteY46" fmla="*/ 593124 h 599475"/>
                <a:gd name="connsiteX47" fmla="*/ 886157 w 2088198"/>
                <a:gd name="connsiteY47" fmla="*/ 536636 h 599475"/>
                <a:gd name="connsiteX48" fmla="*/ 476617 w 2088198"/>
                <a:gd name="connsiteY48" fmla="*/ 427191 h 599475"/>
                <a:gd name="connsiteX49" fmla="*/ 0 w 2088198"/>
                <a:gd name="connsiteY49" fmla="*/ 285971 h 599475"/>
                <a:gd name="connsiteX0" fmla="*/ 540167 w 2088198"/>
                <a:gd name="connsiteY0" fmla="*/ 0 h 599475"/>
                <a:gd name="connsiteX1" fmla="*/ 1468689 w 2088198"/>
                <a:gd name="connsiteY1" fmla="*/ 10592 h 599475"/>
                <a:gd name="connsiteX2" fmla="*/ 1920593 w 2088198"/>
                <a:gd name="connsiteY2" fmla="*/ 49427 h 599475"/>
                <a:gd name="connsiteX3" fmla="*/ 2086527 w 2088198"/>
                <a:gd name="connsiteY3" fmla="*/ 116507 h 599475"/>
                <a:gd name="connsiteX4" fmla="*/ 1835861 w 2088198"/>
                <a:gd name="connsiteY4" fmla="*/ 208300 h 599475"/>
                <a:gd name="connsiteX5" fmla="*/ 1405140 w 2088198"/>
                <a:gd name="connsiteY5" fmla="*/ 236544 h 599475"/>
                <a:gd name="connsiteX6" fmla="*/ 776711 w 2088198"/>
                <a:gd name="connsiteY6" fmla="*/ 158873 h 599475"/>
                <a:gd name="connsiteX7" fmla="*/ 896748 w 2088198"/>
                <a:gd name="connsiteY7" fmla="*/ 81202 h 599475"/>
                <a:gd name="connsiteX8" fmla="*/ 1391018 w 2088198"/>
                <a:gd name="connsiteY8" fmla="*/ 56488 h 599475"/>
                <a:gd name="connsiteX9" fmla="*/ 1754660 w 2088198"/>
                <a:gd name="connsiteY9" fmla="*/ 74141 h 599475"/>
                <a:gd name="connsiteX10" fmla="*/ 2044161 w 2088198"/>
                <a:gd name="connsiteY10" fmla="*/ 123568 h 599475"/>
                <a:gd name="connsiteX11" fmla="*/ 2037100 w 2088198"/>
                <a:gd name="connsiteY11" fmla="*/ 208300 h 599475"/>
                <a:gd name="connsiteX12" fmla="*/ 1832331 w 2088198"/>
                <a:gd name="connsiteY12" fmla="*/ 268318 h 599475"/>
                <a:gd name="connsiteX13" fmla="*/ 1451037 w 2088198"/>
                <a:gd name="connsiteY13" fmla="*/ 296562 h 599475"/>
                <a:gd name="connsiteX14" fmla="*/ 917931 w 2088198"/>
                <a:gd name="connsiteY14" fmla="*/ 257727 h 599475"/>
                <a:gd name="connsiteX15" fmla="*/ 751997 w 2088198"/>
                <a:gd name="connsiteY15" fmla="*/ 204769 h 599475"/>
                <a:gd name="connsiteX16" fmla="*/ 1129761 w 2088198"/>
                <a:gd name="connsiteY16" fmla="*/ 137690 h 599475"/>
                <a:gd name="connsiteX17" fmla="*/ 1737007 w 2088198"/>
                <a:gd name="connsiteY17" fmla="*/ 144751 h 599475"/>
                <a:gd name="connsiteX18" fmla="*/ 2082996 w 2088198"/>
                <a:gd name="connsiteY18" fmla="*/ 225952 h 599475"/>
                <a:gd name="connsiteX19" fmla="*/ 1885288 w 2088198"/>
                <a:gd name="connsiteY19" fmla="*/ 321276 h 599475"/>
                <a:gd name="connsiteX20" fmla="*/ 1482811 w 2088198"/>
                <a:gd name="connsiteY20" fmla="*/ 360111 h 599475"/>
                <a:gd name="connsiteX21" fmla="*/ 928522 w 2088198"/>
                <a:gd name="connsiteY21" fmla="*/ 335398 h 599475"/>
                <a:gd name="connsiteX22" fmla="*/ 737875 w 2088198"/>
                <a:gd name="connsiteY22" fmla="*/ 275379 h 599475"/>
                <a:gd name="connsiteX23" fmla="*/ 1023846 w 2088198"/>
                <a:gd name="connsiteY23" fmla="*/ 211830 h 599475"/>
                <a:gd name="connsiteX24" fmla="*/ 1719355 w 2088198"/>
                <a:gd name="connsiteY24" fmla="*/ 204769 h 599475"/>
                <a:gd name="connsiteX25" fmla="*/ 2068874 w 2088198"/>
                <a:gd name="connsiteY25" fmla="*/ 289501 h 599475"/>
                <a:gd name="connsiteX26" fmla="*/ 1938246 w 2088198"/>
                <a:gd name="connsiteY26" fmla="*/ 388355 h 599475"/>
                <a:gd name="connsiteX27" fmla="*/ 1359244 w 2088198"/>
                <a:gd name="connsiteY27" fmla="*/ 427191 h 599475"/>
                <a:gd name="connsiteX28" fmla="*/ 946175 w 2088198"/>
                <a:gd name="connsiteY28" fmla="*/ 402477 h 599475"/>
                <a:gd name="connsiteX29" fmla="*/ 766119 w 2088198"/>
                <a:gd name="connsiteY29" fmla="*/ 353050 h 599475"/>
                <a:gd name="connsiteX30" fmla="*/ 776711 w 2088198"/>
                <a:gd name="connsiteY30" fmla="*/ 328337 h 599475"/>
                <a:gd name="connsiteX31" fmla="*/ 963827 w 2088198"/>
                <a:gd name="connsiteY31" fmla="*/ 278910 h 599475"/>
                <a:gd name="connsiteX32" fmla="*/ 1405140 w 2088198"/>
                <a:gd name="connsiteY32" fmla="*/ 247135 h 599475"/>
                <a:gd name="connsiteX33" fmla="*/ 1737007 w 2088198"/>
                <a:gd name="connsiteY33" fmla="*/ 268318 h 599475"/>
                <a:gd name="connsiteX34" fmla="*/ 1977081 w 2088198"/>
                <a:gd name="connsiteY34" fmla="*/ 317745 h 599475"/>
                <a:gd name="connsiteX35" fmla="*/ 2068874 w 2088198"/>
                <a:gd name="connsiteY35" fmla="*/ 423660 h 599475"/>
                <a:gd name="connsiteX36" fmla="*/ 1857044 w 2088198"/>
                <a:gd name="connsiteY36" fmla="*/ 494270 h 599475"/>
                <a:gd name="connsiteX37" fmla="*/ 1369835 w 2088198"/>
                <a:gd name="connsiteY37" fmla="*/ 522514 h 599475"/>
                <a:gd name="connsiteX38" fmla="*/ 903809 w 2088198"/>
                <a:gd name="connsiteY38" fmla="*/ 476618 h 599475"/>
                <a:gd name="connsiteX39" fmla="*/ 751997 w 2088198"/>
                <a:gd name="connsiteY39" fmla="*/ 427191 h 599475"/>
                <a:gd name="connsiteX40" fmla="*/ 953236 w 2088198"/>
                <a:gd name="connsiteY40" fmla="*/ 370703 h 599475"/>
                <a:gd name="connsiteX41" fmla="*/ 1624031 w 2088198"/>
                <a:gd name="connsiteY41" fmla="*/ 388355 h 599475"/>
                <a:gd name="connsiteX42" fmla="*/ 1973551 w 2088198"/>
                <a:gd name="connsiteY42" fmla="*/ 409538 h 599475"/>
                <a:gd name="connsiteX43" fmla="*/ 2082996 w 2088198"/>
                <a:gd name="connsiteY43" fmla="*/ 480148 h 599475"/>
                <a:gd name="connsiteX44" fmla="*/ 2022978 w 2088198"/>
                <a:gd name="connsiteY44" fmla="*/ 536636 h 599475"/>
                <a:gd name="connsiteX45" fmla="*/ 1554323 w 2088198"/>
                <a:gd name="connsiteY45" fmla="*/ 591810 h 599475"/>
                <a:gd name="connsiteX46" fmla="*/ 1200371 w 2088198"/>
                <a:gd name="connsiteY46" fmla="*/ 593124 h 599475"/>
                <a:gd name="connsiteX47" fmla="*/ 886157 w 2088198"/>
                <a:gd name="connsiteY47" fmla="*/ 536636 h 599475"/>
                <a:gd name="connsiteX48" fmla="*/ 476617 w 2088198"/>
                <a:gd name="connsiteY48" fmla="*/ 427191 h 599475"/>
                <a:gd name="connsiteX49" fmla="*/ 0 w 2088198"/>
                <a:gd name="connsiteY49" fmla="*/ 285971 h 599475"/>
                <a:gd name="connsiteX0" fmla="*/ 540167 w 2088198"/>
                <a:gd name="connsiteY0" fmla="*/ 0 h 599475"/>
                <a:gd name="connsiteX1" fmla="*/ 1468689 w 2088198"/>
                <a:gd name="connsiteY1" fmla="*/ 10592 h 599475"/>
                <a:gd name="connsiteX2" fmla="*/ 1920593 w 2088198"/>
                <a:gd name="connsiteY2" fmla="*/ 49427 h 599475"/>
                <a:gd name="connsiteX3" fmla="*/ 2086527 w 2088198"/>
                <a:gd name="connsiteY3" fmla="*/ 116507 h 599475"/>
                <a:gd name="connsiteX4" fmla="*/ 1835861 w 2088198"/>
                <a:gd name="connsiteY4" fmla="*/ 208300 h 599475"/>
                <a:gd name="connsiteX5" fmla="*/ 1405140 w 2088198"/>
                <a:gd name="connsiteY5" fmla="*/ 236544 h 599475"/>
                <a:gd name="connsiteX6" fmla="*/ 776711 w 2088198"/>
                <a:gd name="connsiteY6" fmla="*/ 158873 h 599475"/>
                <a:gd name="connsiteX7" fmla="*/ 896748 w 2088198"/>
                <a:gd name="connsiteY7" fmla="*/ 81202 h 599475"/>
                <a:gd name="connsiteX8" fmla="*/ 1391018 w 2088198"/>
                <a:gd name="connsiteY8" fmla="*/ 56488 h 599475"/>
                <a:gd name="connsiteX9" fmla="*/ 1754660 w 2088198"/>
                <a:gd name="connsiteY9" fmla="*/ 74141 h 599475"/>
                <a:gd name="connsiteX10" fmla="*/ 2044161 w 2088198"/>
                <a:gd name="connsiteY10" fmla="*/ 123568 h 599475"/>
                <a:gd name="connsiteX11" fmla="*/ 2037100 w 2088198"/>
                <a:gd name="connsiteY11" fmla="*/ 208300 h 599475"/>
                <a:gd name="connsiteX12" fmla="*/ 1832331 w 2088198"/>
                <a:gd name="connsiteY12" fmla="*/ 268318 h 599475"/>
                <a:gd name="connsiteX13" fmla="*/ 1451037 w 2088198"/>
                <a:gd name="connsiteY13" fmla="*/ 296562 h 599475"/>
                <a:gd name="connsiteX14" fmla="*/ 917931 w 2088198"/>
                <a:gd name="connsiteY14" fmla="*/ 257727 h 599475"/>
                <a:gd name="connsiteX15" fmla="*/ 751997 w 2088198"/>
                <a:gd name="connsiteY15" fmla="*/ 204769 h 599475"/>
                <a:gd name="connsiteX16" fmla="*/ 1129761 w 2088198"/>
                <a:gd name="connsiteY16" fmla="*/ 137690 h 599475"/>
                <a:gd name="connsiteX17" fmla="*/ 1737007 w 2088198"/>
                <a:gd name="connsiteY17" fmla="*/ 144751 h 599475"/>
                <a:gd name="connsiteX18" fmla="*/ 2082996 w 2088198"/>
                <a:gd name="connsiteY18" fmla="*/ 225952 h 599475"/>
                <a:gd name="connsiteX19" fmla="*/ 1885288 w 2088198"/>
                <a:gd name="connsiteY19" fmla="*/ 321276 h 599475"/>
                <a:gd name="connsiteX20" fmla="*/ 1482811 w 2088198"/>
                <a:gd name="connsiteY20" fmla="*/ 360111 h 599475"/>
                <a:gd name="connsiteX21" fmla="*/ 928522 w 2088198"/>
                <a:gd name="connsiteY21" fmla="*/ 335398 h 599475"/>
                <a:gd name="connsiteX22" fmla="*/ 737875 w 2088198"/>
                <a:gd name="connsiteY22" fmla="*/ 275379 h 599475"/>
                <a:gd name="connsiteX23" fmla="*/ 1023846 w 2088198"/>
                <a:gd name="connsiteY23" fmla="*/ 211830 h 599475"/>
                <a:gd name="connsiteX24" fmla="*/ 1719355 w 2088198"/>
                <a:gd name="connsiteY24" fmla="*/ 204769 h 599475"/>
                <a:gd name="connsiteX25" fmla="*/ 2068874 w 2088198"/>
                <a:gd name="connsiteY25" fmla="*/ 289501 h 599475"/>
                <a:gd name="connsiteX26" fmla="*/ 1938246 w 2088198"/>
                <a:gd name="connsiteY26" fmla="*/ 388355 h 599475"/>
                <a:gd name="connsiteX27" fmla="*/ 1359244 w 2088198"/>
                <a:gd name="connsiteY27" fmla="*/ 427191 h 599475"/>
                <a:gd name="connsiteX28" fmla="*/ 946175 w 2088198"/>
                <a:gd name="connsiteY28" fmla="*/ 402477 h 599475"/>
                <a:gd name="connsiteX29" fmla="*/ 766119 w 2088198"/>
                <a:gd name="connsiteY29" fmla="*/ 353050 h 599475"/>
                <a:gd name="connsiteX30" fmla="*/ 776711 w 2088198"/>
                <a:gd name="connsiteY30" fmla="*/ 328337 h 599475"/>
                <a:gd name="connsiteX31" fmla="*/ 963827 w 2088198"/>
                <a:gd name="connsiteY31" fmla="*/ 278910 h 599475"/>
                <a:gd name="connsiteX32" fmla="*/ 1405140 w 2088198"/>
                <a:gd name="connsiteY32" fmla="*/ 247135 h 599475"/>
                <a:gd name="connsiteX33" fmla="*/ 1737007 w 2088198"/>
                <a:gd name="connsiteY33" fmla="*/ 268318 h 599475"/>
                <a:gd name="connsiteX34" fmla="*/ 1977081 w 2088198"/>
                <a:gd name="connsiteY34" fmla="*/ 317745 h 599475"/>
                <a:gd name="connsiteX35" fmla="*/ 2068874 w 2088198"/>
                <a:gd name="connsiteY35" fmla="*/ 423660 h 599475"/>
                <a:gd name="connsiteX36" fmla="*/ 1857044 w 2088198"/>
                <a:gd name="connsiteY36" fmla="*/ 494270 h 599475"/>
                <a:gd name="connsiteX37" fmla="*/ 1369835 w 2088198"/>
                <a:gd name="connsiteY37" fmla="*/ 522514 h 599475"/>
                <a:gd name="connsiteX38" fmla="*/ 903809 w 2088198"/>
                <a:gd name="connsiteY38" fmla="*/ 476618 h 599475"/>
                <a:gd name="connsiteX39" fmla="*/ 751997 w 2088198"/>
                <a:gd name="connsiteY39" fmla="*/ 427191 h 599475"/>
                <a:gd name="connsiteX40" fmla="*/ 953236 w 2088198"/>
                <a:gd name="connsiteY40" fmla="*/ 370703 h 599475"/>
                <a:gd name="connsiteX41" fmla="*/ 1624031 w 2088198"/>
                <a:gd name="connsiteY41" fmla="*/ 388355 h 599475"/>
                <a:gd name="connsiteX42" fmla="*/ 1973551 w 2088198"/>
                <a:gd name="connsiteY42" fmla="*/ 409538 h 599475"/>
                <a:gd name="connsiteX43" fmla="*/ 2082996 w 2088198"/>
                <a:gd name="connsiteY43" fmla="*/ 480148 h 599475"/>
                <a:gd name="connsiteX44" fmla="*/ 2022978 w 2088198"/>
                <a:gd name="connsiteY44" fmla="*/ 536636 h 599475"/>
                <a:gd name="connsiteX45" fmla="*/ 1554323 w 2088198"/>
                <a:gd name="connsiteY45" fmla="*/ 591810 h 599475"/>
                <a:gd name="connsiteX46" fmla="*/ 1200371 w 2088198"/>
                <a:gd name="connsiteY46" fmla="*/ 593124 h 599475"/>
                <a:gd name="connsiteX47" fmla="*/ 886157 w 2088198"/>
                <a:gd name="connsiteY47" fmla="*/ 536636 h 599475"/>
                <a:gd name="connsiteX48" fmla="*/ 476617 w 2088198"/>
                <a:gd name="connsiteY48" fmla="*/ 427191 h 599475"/>
                <a:gd name="connsiteX49" fmla="*/ 0 w 2088198"/>
                <a:gd name="connsiteY49" fmla="*/ 285971 h 599475"/>
                <a:gd name="connsiteX0" fmla="*/ 540167 w 2088198"/>
                <a:gd name="connsiteY0" fmla="*/ 0 h 594069"/>
                <a:gd name="connsiteX1" fmla="*/ 1468689 w 2088198"/>
                <a:gd name="connsiteY1" fmla="*/ 10592 h 594069"/>
                <a:gd name="connsiteX2" fmla="*/ 1920593 w 2088198"/>
                <a:gd name="connsiteY2" fmla="*/ 49427 h 594069"/>
                <a:gd name="connsiteX3" fmla="*/ 2086527 w 2088198"/>
                <a:gd name="connsiteY3" fmla="*/ 116507 h 594069"/>
                <a:gd name="connsiteX4" fmla="*/ 1835861 w 2088198"/>
                <a:gd name="connsiteY4" fmla="*/ 208300 h 594069"/>
                <a:gd name="connsiteX5" fmla="*/ 1405140 w 2088198"/>
                <a:gd name="connsiteY5" fmla="*/ 236544 h 594069"/>
                <a:gd name="connsiteX6" fmla="*/ 776711 w 2088198"/>
                <a:gd name="connsiteY6" fmla="*/ 158873 h 594069"/>
                <a:gd name="connsiteX7" fmla="*/ 896748 w 2088198"/>
                <a:gd name="connsiteY7" fmla="*/ 81202 h 594069"/>
                <a:gd name="connsiteX8" fmla="*/ 1391018 w 2088198"/>
                <a:gd name="connsiteY8" fmla="*/ 56488 h 594069"/>
                <a:gd name="connsiteX9" fmla="*/ 1754660 w 2088198"/>
                <a:gd name="connsiteY9" fmla="*/ 74141 h 594069"/>
                <a:gd name="connsiteX10" fmla="*/ 2044161 w 2088198"/>
                <a:gd name="connsiteY10" fmla="*/ 123568 h 594069"/>
                <a:gd name="connsiteX11" fmla="*/ 2037100 w 2088198"/>
                <a:gd name="connsiteY11" fmla="*/ 208300 h 594069"/>
                <a:gd name="connsiteX12" fmla="*/ 1832331 w 2088198"/>
                <a:gd name="connsiteY12" fmla="*/ 268318 h 594069"/>
                <a:gd name="connsiteX13" fmla="*/ 1451037 w 2088198"/>
                <a:gd name="connsiteY13" fmla="*/ 296562 h 594069"/>
                <a:gd name="connsiteX14" fmla="*/ 917931 w 2088198"/>
                <a:gd name="connsiteY14" fmla="*/ 257727 h 594069"/>
                <a:gd name="connsiteX15" fmla="*/ 751997 w 2088198"/>
                <a:gd name="connsiteY15" fmla="*/ 204769 h 594069"/>
                <a:gd name="connsiteX16" fmla="*/ 1129761 w 2088198"/>
                <a:gd name="connsiteY16" fmla="*/ 137690 h 594069"/>
                <a:gd name="connsiteX17" fmla="*/ 1737007 w 2088198"/>
                <a:gd name="connsiteY17" fmla="*/ 144751 h 594069"/>
                <a:gd name="connsiteX18" fmla="*/ 2082996 w 2088198"/>
                <a:gd name="connsiteY18" fmla="*/ 225952 h 594069"/>
                <a:gd name="connsiteX19" fmla="*/ 1885288 w 2088198"/>
                <a:gd name="connsiteY19" fmla="*/ 321276 h 594069"/>
                <a:gd name="connsiteX20" fmla="*/ 1482811 w 2088198"/>
                <a:gd name="connsiteY20" fmla="*/ 360111 h 594069"/>
                <a:gd name="connsiteX21" fmla="*/ 928522 w 2088198"/>
                <a:gd name="connsiteY21" fmla="*/ 335398 h 594069"/>
                <a:gd name="connsiteX22" fmla="*/ 737875 w 2088198"/>
                <a:gd name="connsiteY22" fmla="*/ 275379 h 594069"/>
                <a:gd name="connsiteX23" fmla="*/ 1023846 w 2088198"/>
                <a:gd name="connsiteY23" fmla="*/ 211830 h 594069"/>
                <a:gd name="connsiteX24" fmla="*/ 1719355 w 2088198"/>
                <a:gd name="connsiteY24" fmla="*/ 204769 h 594069"/>
                <a:gd name="connsiteX25" fmla="*/ 2068874 w 2088198"/>
                <a:gd name="connsiteY25" fmla="*/ 289501 h 594069"/>
                <a:gd name="connsiteX26" fmla="*/ 1938246 w 2088198"/>
                <a:gd name="connsiteY26" fmla="*/ 388355 h 594069"/>
                <a:gd name="connsiteX27" fmla="*/ 1359244 w 2088198"/>
                <a:gd name="connsiteY27" fmla="*/ 427191 h 594069"/>
                <a:gd name="connsiteX28" fmla="*/ 946175 w 2088198"/>
                <a:gd name="connsiteY28" fmla="*/ 402477 h 594069"/>
                <a:gd name="connsiteX29" fmla="*/ 766119 w 2088198"/>
                <a:gd name="connsiteY29" fmla="*/ 353050 h 594069"/>
                <a:gd name="connsiteX30" fmla="*/ 776711 w 2088198"/>
                <a:gd name="connsiteY30" fmla="*/ 328337 h 594069"/>
                <a:gd name="connsiteX31" fmla="*/ 963827 w 2088198"/>
                <a:gd name="connsiteY31" fmla="*/ 278910 h 594069"/>
                <a:gd name="connsiteX32" fmla="*/ 1405140 w 2088198"/>
                <a:gd name="connsiteY32" fmla="*/ 247135 h 594069"/>
                <a:gd name="connsiteX33" fmla="*/ 1737007 w 2088198"/>
                <a:gd name="connsiteY33" fmla="*/ 268318 h 594069"/>
                <a:gd name="connsiteX34" fmla="*/ 1977081 w 2088198"/>
                <a:gd name="connsiteY34" fmla="*/ 317745 h 594069"/>
                <a:gd name="connsiteX35" fmla="*/ 2068874 w 2088198"/>
                <a:gd name="connsiteY35" fmla="*/ 423660 h 594069"/>
                <a:gd name="connsiteX36" fmla="*/ 1857044 w 2088198"/>
                <a:gd name="connsiteY36" fmla="*/ 494270 h 594069"/>
                <a:gd name="connsiteX37" fmla="*/ 1369835 w 2088198"/>
                <a:gd name="connsiteY37" fmla="*/ 522514 h 594069"/>
                <a:gd name="connsiteX38" fmla="*/ 903809 w 2088198"/>
                <a:gd name="connsiteY38" fmla="*/ 476618 h 594069"/>
                <a:gd name="connsiteX39" fmla="*/ 751997 w 2088198"/>
                <a:gd name="connsiteY39" fmla="*/ 427191 h 594069"/>
                <a:gd name="connsiteX40" fmla="*/ 953236 w 2088198"/>
                <a:gd name="connsiteY40" fmla="*/ 370703 h 594069"/>
                <a:gd name="connsiteX41" fmla="*/ 1624031 w 2088198"/>
                <a:gd name="connsiteY41" fmla="*/ 388355 h 594069"/>
                <a:gd name="connsiteX42" fmla="*/ 1973551 w 2088198"/>
                <a:gd name="connsiteY42" fmla="*/ 409538 h 594069"/>
                <a:gd name="connsiteX43" fmla="*/ 2082996 w 2088198"/>
                <a:gd name="connsiteY43" fmla="*/ 480148 h 594069"/>
                <a:gd name="connsiteX44" fmla="*/ 2022978 w 2088198"/>
                <a:gd name="connsiteY44" fmla="*/ 536636 h 594069"/>
                <a:gd name="connsiteX45" fmla="*/ 1554323 w 2088198"/>
                <a:gd name="connsiteY45" fmla="*/ 591810 h 594069"/>
                <a:gd name="connsiteX46" fmla="*/ 1186084 w 2088198"/>
                <a:gd name="connsiteY46" fmla="*/ 578837 h 594069"/>
                <a:gd name="connsiteX47" fmla="*/ 886157 w 2088198"/>
                <a:gd name="connsiteY47" fmla="*/ 536636 h 594069"/>
                <a:gd name="connsiteX48" fmla="*/ 476617 w 2088198"/>
                <a:gd name="connsiteY48" fmla="*/ 427191 h 594069"/>
                <a:gd name="connsiteX49" fmla="*/ 0 w 2088198"/>
                <a:gd name="connsiteY49" fmla="*/ 285971 h 594069"/>
                <a:gd name="connsiteX0" fmla="*/ 540167 w 2088198"/>
                <a:gd name="connsiteY0" fmla="*/ 0 h 594069"/>
                <a:gd name="connsiteX1" fmla="*/ 1468689 w 2088198"/>
                <a:gd name="connsiteY1" fmla="*/ 10592 h 594069"/>
                <a:gd name="connsiteX2" fmla="*/ 1920593 w 2088198"/>
                <a:gd name="connsiteY2" fmla="*/ 49427 h 594069"/>
                <a:gd name="connsiteX3" fmla="*/ 2086527 w 2088198"/>
                <a:gd name="connsiteY3" fmla="*/ 116507 h 594069"/>
                <a:gd name="connsiteX4" fmla="*/ 1835861 w 2088198"/>
                <a:gd name="connsiteY4" fmla="*/ 208300 h 594069"/>
                <a:gd name="connsiteX5" fmla="*/ 1405140 w 2088198"/>
                <a:gd name="connsiteY5" fmla="*/ 236544 h 594069"/>
                <a:gd name="connsiteX6" fmla="*/ 776711 w 2088198"/>
                <a:gd name="connsiteY6" fmla="*/ 158873 h 594069"/>
                <a:gd name="connsiteX7" fmla="*/ 896748 w 2088198"/>
                <a:gd name="connsiteY7" fmla="*/ 81202 h 594069"/>
                <a:gd name="connsiteX8" fmla="*/ 1391018 w 2088198"/>
                <a:gd name="connsiteY8" fmla="*/ 56488 h 594069"/>
                <a:gd name="connsiteX9" fmla="*/ 1754660 w 2088198"/>
                <a:gd name="connsiteY9" fmla="*/ 74141 h 594069"/>
                <a:gd name="connsiteX10" fmla="*/ 2044161 w 2088198"/>
                <a:gd name="connsiteY10" fmla="*/ 123568 h 594069"/>
                <a:gd name="connsiteX11" fmla="*/ 2037100 w 2088198"/>
                <a:gd name="connsiteY11" fmla="*/ 208300 h 594069"/>
                <a:gd name="connsiteX12" fmla="*/ 1832331 w 2088198"/>
                <a:gd name="connsiteY12" fmla="*/ 268318 h 594069"/>
                <a:gd name="connsiteX13" fmla="*/ 1451037 w 2088198"/>
                <a:gd name="connsiteY13" fmla="*/ 296562 h 594069"/>
                <a:gd name="connsiteX14" fmla="*/ 917931 w 2088198"/>
                <a:gd name="connsiteY14" fmla="*/ 257727 h 594069"/>
                <a:gd name="connsiteX15" fmla="*/ 751997 w 2088198"/>
                <a:gd name="connsiteY15" fmla="*/ 204769 h 594069"/>
                <a:gd name="connsiteX16" fmla="*/ 1129761 w 2088198"/>
                <a:gd name="connsiteY16" fmla="*/ 137690 h 594069"/>
                <a:gd name="connsiteX17" fmla="*/ 1737007 w 2088198"/>
                <a:gd name="connsiteY17" fmla="*/ 144751 h 594069"/>
                <a:gd name="connsiteX18" fmla="*/ 2082996 w 2088198"/>
                <a:gd name="connsiteY18" fmla="*/ 225952 h 594069"/>
                <a:gd name="connsiteX19" fmla="*/ 1885288 w 2088198"/>
                <a:gd name="connsiteY19" fmla="*/ 321276 h 594069"/>
                <a:gd name="connsiteX20" fmla="*/ 1482811 w 2088198"/>
                <a:gd name="connsiteY20" fmla="*/ 360111 h 594069"/>
                <a:gd name="connsiteX21" fmla="*/ 928522 w 2088198"/>
                <a:gd name="connsiteY21" fmla="*/ 335398 h 594069"/>
                <a:gd name="connsiteX22" fmla="*/ 737875 w 2088198"/>
                <a:gd name="connsiteY22" fmla="*/ 275379 h 594069"/>
                <a:gd name="connsiteX23" fmla="*/ 1023846 w 2088198"/>
                <a:gd name="connsiteY23" fmla="*/ 211830 h 594069"/>
                <a:gd name="connsiteX24" fmla="*/ 1719355 w 2088198"/>
                <a:gd name="connsiteY24" fmla="*/ 204769 h 594069"/>
                <a:gd name="connsiteX25" fmla="*/ 2068874 w 2088198"/>
                <a:gd name="connsiteY25" fmla="*/ 289501 h 594069"/>
                <a:gd name="connsiteX26" fmla="*/ 1938246 w 2088198"/>
                <a:gd name="connsiteY26" fmla="*/ 388355 h 594069"/>
                <a:gd name="connsiteX27" fmla="*/ 1359244 w 2088198"/>
                <a:gd name="connsiteY27" fmla="*/ 427191 h 594069"/>
                <a:gd name="connsiteX28" fmla="*/ 946175 w 2088198"/>
                <a:gd name="connsiteY28" fmla="*/ 402477 h 594069"/>
                <a:gd name="connsiteX29" fmla="*/ 766119 w 2088198"/>
                <a:gd name="connsiteY29" fmla="*/ 353050 h 594069"/>
                <a:gd name="connsiteX30" fmla="*/ 776711 w 2088198"/>
                <a:gd name="connsiteY30" fmla="*/ 328337 h 594069"/>
                <a:gd name="connsiteX31" fmla="*/ 963827 w 2088198"/>
                <a:gd name="connsiteY31" fmla="*/ 278910 h 594069"/>
                <a:gd name="connsiteX32" fmla="*/ 1405140 w 2088198"/>
                <a:gd name="connsiteY32" fmla="*/ 247135 h 594069"/>
                <a:gd name="connsiteX33" fmla="*/ 1737007 w 2088198"/>
                <a:gd name="connsiteY33" fmla="*/ 268318 h 594069"/>
                <a:gd name="connsiteX34" fmla="*/ 1977081 w 2088198"/>
                <a:gd name="connsiteY34" fmla="*/ 317745 h 594069"/>
                <a:gd name="connsiteX35" fmla="*/ 2068874 w 2088198"/>
                <a:gd name="connsiteY35" fmla="*/ 423660 h 594069"/>
                <a:gd name="connsiteX36" fmla="*/ 1857044 w 2088198"/>
                <a:gd name="connsiteY36" fmla="*/ 494270 h 594069"/>
                <a:gd name="connsiteX37" fmla="*/ 1369835 w 2088198"/>
                <a:gd name="connsiteY37" fmla="*/ 522514 h 594069"/>
                <a:gd name="connsiteX38" fmla="*/ 903809 w 2088198"/>
                <a:gd name="connsiteY38" fmla="*/ 476618 h 594069"/>
                <a:gd name="connsiteX39" fmla="*/ 751997 w 2088198"/>
                <a:gd name="connsiteY39" fmla="*/ 427191 h 594069"/>
                <a:gd name="connsiteX40" fmla="*/ 953236 w 2088198"/>
                <a:gd name="connsiteY40" fmla="*/ 370703 h 594069"/>
                <a:gd name="connsiteX41" fmla="*/ 1624031 w 2088198"/>
                <a:gd name="connsiteY41" fmla="*/ 388355 h 594069"/>
                <a:gd name="connsiteX42" fmla="*/ 1973551 w 2088198"/>
                <a:gd name="connsiteY42" fmla="*/ 409538 h 594069"/>
                <a:gd name="connsiteX43" fmla="*/ 2082996 w 2088198"/>
                <a:gd name="connsiteY43" fmla="*/ 480148 h 594069"/>
                <a:gd name="connsiteX44" fmla="*/ 2006309 w 2088198"/>
                <a:gd name="connsiteY44" fmla="*/ 536636 h 594069"/>
                <a:gd name="connsiteX45" fmla="*/ 1554323 w 2088198"/>
                <a:gd name="connsiteY45" fmla="*/ 591810 h 594069"/>
                <a:gd name="connsiteX46" fmla="*/ 1186084 w 2088198"/>
                <a:gd name="connsiteY46" fmla="*/ 578837 h 594069"/>
                <a:gd name="connsiteX47" fmla="*/ 886157 w 2088198"/>
                <a:gd name="connsiteY47" fmla="*/ 536636 h 594069"/>
                <a:gd name="connsiteX48" fmla="*/ 476617 w 2088198"/>
                <a:gd name="connsiteY48" fmla="*/ 427191 h 594069"/>
                <a:gd name="connsiteX49" fmla="*/ 0 w 2088198"/>
                <a:gd name="connsiteY49" fmla="*/ 285971 h 594069"/>
                <a:gd name="connsiteX0" fmla="*/ 540167 w 2088198"/>
                <a:gd name="connsiteY0" fmla="*/ 0 h 594069"/>
                <a:gd name="connsiteX1" fmla="*/ 1468689 w 2088198"/>
                <a:gd name="connsiteY1" fmla="*/ 10592 h 594069"/>
                <a:gd name="connsiteX2" fmla="*/ 1920593 w 2088198"/>
                <a:gd name="connsiteY2" fmla="*/ 49427 h 594069"/>
                <a:gd name="connsiteX3" fmla="*/ 2086527 w 2088198"/>
                <a:gd name="connsiteY3" fmla="*/ 116507 h 594069"/>
                <a:gd name="connsiteX4" fmla="*/ 1835861 w 2088198"/>
                <a:gd name="connsiteY4" fmla="*/ 208300 h 594069"/>
                <a:gd name="connsiteX5" fmla="*/ 1405140 w 2088198"/>
                <a:gd name="connsiteY5" fmla="*/ 236544 h 594069"/>
                <a:gd name="connsiteX6" fmla="*/ 776711 w 2088198"/>
                <a:gd name="connsiteY6" fmla="*/ 158873 h 594069"/>
                <a:gd name="connsiteX7" fmla="*/ 896748 w 2088198"/>
                <a:gd name="connsiteY7" fmla="*/ 81202 h 594069"/>
                <a:gd name="connsiteX8" fmla="*/ 1391018 w 2088198"/>
                <a:gd name="connsiteY8" fmla="*/ 56488 h 594069"/>
                <a:gd name="connsiteX9" fmla="*/ 1754660 w 2088198"/>
                <a:gd name="connsiteY9" fmla="*/ 74141 h 594069"/>
                <a:gd name="connsiteX10" fmla="*/ 2044161 w 2088198"/>
                <a:gd name="connsiteY10" fmla="*/ 123568 h 594069"/>
                <a:gd name="connsiteX11" fmla="*/ 2037100 w 2088198"/>
                <a:gd name="connsiteY11" fmla="*/ 208300 h 594069"/>
                <a:gd name="connsiteX12" fmla="*/ 1832331 w 2088198"/>
                <a:gd name="connsiteY12" fmla="*/ 268318 h 594069"/>
                <a:gd name="connsiteX13" fmla="*/ 1451037 w 2088198"/>
                <a:gd name="connsiteY13" fmla="*/ 296562 h 594069"/>
                <a:gd name="connsiteX14" fmla="*/ 917931 w 2088198"/>
                <a:gd name="connsiteY14" fmla="*/ 257727 h 594069"/>
                <a:gd name="connsiteX15" fmla="*/ 751997 w 2088198"/>
                <a:gd name="connsiteY15" fmla="*/ 204769 h 594069"/>
                <a:gd name="connsiteX16" fmla="*/ 1129761 w 2088198"/>
                <a:gd name="connsiteY16" fmla="*/ 137690 h 594069"/>
                <a:gd name="connsiteX17" fmla="*/ 1737007 w 2088198"/>
                <a:gd name="connsiteY17" fmla="*/ 144751 h 594069"/>
                <a:gd name="connsiteX18" fmla="*/ 2082996 w 2088198"/>
                <a:gd name="connsiteY18" fmla="*/ 225952 h 594069"/>
                <a:gd name="connsiteX19" fmla="*/ 1885288 w 2088198"/>
                <a:gd name="connsiteY19" fmla="*/ 321276 h 594069"/>
                <a:gd name="connsiteX20" fmla="*/ 1482811 w 2088198"/>
                <a:gd name="connsiteY20" fmla="*/ 360111 h 594069"/>
                <a:gd name="connsiteX21" fmla="*/ 928522 w 2088198"/>
                <a:gd name="connsiteY21" fmla="*/ 335398 h 594069"/>
                <a:gd name="connsiteX22" fmla="*/ 737875 w 2088198"/>
                <a:gd name="connsiteY22" fmla="*/ 275379 h 594069"/>
                <a:gd name="connsiteX23" fmla="*/ 1023846 w 2088198"/>
                <a:gd name="connsiteY23" fmla="*/ 211830 h 594069"/>
                <a:gd name="connsiteX24" fmla="*/ 1719355 w 2088198"/>
                <a:gd name="connsiteY24" fmla="*/ 204769 h 594069"/>
                <a:gd name="connsiteX25" fmla="*/ 2068874 w 2088198"/>
                <a:gd name="connsiteY25" fmla="*/ 289501 h 594069"/>
                <a:gd name="connsiteX26" fmla="*/ 1938246 w 2088198"/>
                <a:gd name="connsiteY26" fmla="*/ 388355 h 594069"/>
                <a:gd name="connsiteX27" fmla="*/ 1359244 w 2088198"/>
                <a:gd name="connsiteY27" fmla="*/ 427191 h 594069"/>
                <a:gd name="connsiteX28" fmla="*/ 946175 w 2088198"/>
                <a:gd name="connsiteY28" fmla="*/ 402477 h 594069"/>
                <a:gd name="connsiteX29" fmla="*/ 766119 w 2088198"/>
                <a:gd name="connsiteY29" fmla="*/ 353050 h 594069"/>
                <a:gd name="connsiteX30" fmla="*/ 776711 w 2088198"/>
                <a:gd name="connsiteY30" fmla="*/ 328337 h 594069"/>
                <a:gd name="connsiteX31" fmla="*/ 963827 w 2088198"/>
                <a:gd name="connsiteY31" fmla="*/ 278910 h 594069"/>
                <a:gd name="connsiteX32" fmla="*/ 1405140 w 2088198"/>
                <a:gd name="connsiteY32" fmla="*/ 247135 h 594069"/>
                <a:gd name="connsiteX33" fmla="*/ 1737007 w 2088198"/>
                <a:gd name="connsiteY33" fmla="*/ 268318 h 594069"/>
                <a:gd name="connsiteX34" fmla="*/ 1977081 w 2088198"/>
                <a:gd name="connsiteY34" fmla="*/ 317745 h 594069"/>
                <a:gd name="connsiteX35" fmla="*/ 2068874 w 2088198"/>
                <a:gd name="connsiteY35" fmla="*/ 423660 h 594069"/>
                <a:gd name="connsiteX36" fmla="*/ 1857044 w 2088198"/>
                <a:gd name="connsiteY36" fmla="*/ 494270 h 594069"/>
                <a:gd name="connsiteX37" fmla="*/ 1369835 w 2088198"/>
                <a:gd name="connsiteY37" fmla="*/ 522514 h 594069"/>
                <a:gd name="connsiteX38" fmla="*/ 903809 w 2088198"/>
                <a:gd name="connsiteY38" fmla="*/ 476618 h 594069"/>
                <a:gd name="connsiteX39" fmla="*/ 751997 w 2088198"/>
                <a:gd name="connsiteY39" fmla="*/ 427191 h 594069"/>
                <a:gd name="connsiteX40" fmla="*/ 953236 w 2088198"/>
                <a:gd name="connsiteY40" fmla="*/ 370703 h 594069"/>
                <a:gd name="connsiteX41" fmla="*/ 1624031 w 2088198"/>
                <a:gd name="connsiteY41" fmla="*/ 388355 h 594069"/>
                <a:gd name="connsiteX42" fmla="*/ 1973551 w 2088198"/>
                <a:gd name="connsiteY42" fmla="*/ 409538 h 594069"/>
                <a:gd name="connsiteX43" fmla="*/ 2082996 w 2088198"/>
                <a:gd name="connsiteY43" fmla="*/ 480148 h 594069"/>
                <a:gd name="connsiteX44" fmla="*/ 2006309 w 2088198"/>
                <a:gd name="connsiteY44" fmla="*/ 536636 h 594069"/>
                <a:gd name="connsiteX45" fmla="*/ 1554323 w 2088198"/>
                <a:gd name="connsiteY45" fmla="*/ 591810 h 594069"/>
                <a:gd name="connsiteX46" fmla="*/ 1186084 w 2088198"/>
                <a:gd name="connsiteY46" fmla="*/ 578837 h 594069"/>
                <a:gd name="connsiteX47" fmla="*/ 886157 w 2088198"/>
                <a:gd name="connsiteY47" fmla="*/ 536636 h 594069"/>
                <a:gd name="connsiteX48" fmla="*/ 476617 w 2088198"/>
                <a:gd name="connsiteY48" fmla="*/ 427191 h 594069"/>
                <a:gd name="connsiteX49" fmla="*/ 0 w 2088198"/>
                <a:gd name="connsiteY49" fmla="*/ 285971 h 594069"/>
                <a:gd name="connsiteX0" fmla="*/ 540167 w 2088198"/>
                <a:gd name="connsiteY0" fmla="*/ 0 h 594069"/>
                <a:gd name="connsiteX1" fmla="*/ 1468689 w 2088198"/>
                <a:gd name="connsiteY1" fmla="*/ 10592 h 594069"/>
                <a:gd name="connsiteX2" fmla="*/ 1920593 w 2088198"/>
                <a:gd name="connsiteY2" fmla="*/ 49427 h 594069"/>
                <a:gd name="connsiteX3" fmla="*/ 2086527 w 2088198"/>
                <a:gd name="connsiteY3" fmla="*/ 116507 h 594069"/>
                <a:gd name="connsiteX4" fmla="*/ 1835861 w 2088198"/>
                <a:gd name="connsiteY4" fmla="*/ 208300 h 594069"/>
                <a:gd name="connsiteX5" fmla="*/ 1405140 w 2088198"/>
                <a:gd name="connsiteY5" fmla="*/ 236544 h 594069"/>
                <a:gd name="connsiteX6" fmla="*/ 776711 w 2088198"/>
                <a:gd name="connsiteY6" fmla="*/ 158873 h 594069"/>
                <a:gd name="connsiteX7" fmla="*/ 896748 w 2088198"/>
                <a:gd name="connsiteY7" fmla="*/ 81202 h 594069"/>
                <a:gd name="connsiteX8" fmla="*/ 1391018 w 2088198"/>
                <a:gd name="connsiteY8" fmla="*/ 56488 h 594069"/>
                <a:gd name="connsiteX9" fmla="*/ 1754660 w 2088198"/>
                <a:gd name="connsiteY9" fmla="*/ 74141 h 594069"/>
                <a:gd name="connsiteX10" fmla="*/ 2044161 w 2088198"/>
                <a:gd name="connsiteY10" fmla="*/ 123568 h 594069"/>
                <a:gd name="connsiteX11" fmla="*/ 2037100 w 2088198"/>
                <a:gd name="connsiteY11" fmla="*/ 208300 h 594069"/>
                <a:gd name="connsiteX12" fmla="*/ 1832331 w 2088198"/>
                <a:gd name="connsiteY12" fmla="*/ 268318 h 594069"/>
                <a:gd name="connsiteX13" fmla="*/ 1451037 w 2088198"/>
                <a:gd name="connsiteY13" fmla="*/ 296562 h 594069"/>
                <a:gd name="connsiteX14" fmla="*/ 917931 w 2088198"/>
                <a:gd name="connsiteY14" fmla="*/ 257727 h 594069"/>
                <a:gd name="connsiteX15" fmla="*/ 751997 w 2088198"/>
                <a:gd name="connsiteY15" fmla="*/ 204769 h 594069"/>
                <a:gd name="connsiteX16" fmla="*/ 1129761 w 2088198"/>
                <a:gd name="connsiteY16" fmla="*/ 137690 h 594069"/>
                <a:gd name="connsiteX17" fmla="*/ 1737007 w 2088198"/>
                <a:gd name="connsiteY17" fmla="*/ 144751 h 594069"/>
                <a:gd name="connsiteX18" fmla="*/ 2082996 w 2088198"/>
                <a:gd name="connsiteY18" fmla="*/ 225952 h 594069"/>
                <a:gd name="connsiteX19" fmla="*/ 1885288 w 2088198"/>
                <a:gd name="connsiteY19" fmla="*/ 321276 h 594069"/>
                <a:gd name="connsiteX20" fmla="*/ 1482811 w 2088198"/>
                <a:gd name="connsiteY20" fmla="*/ 360111 h 594069"/>
                <a:gd name="connsiteX21" fmla="*/ 928522 w 2088198"/>
                <a:gd name="connsiteY21" fmla="*/ 335398 h 594069"/>
                <a:gd name="connsiteX22" fmla="*/ 737875 w 2088198"/>
                <a:gd name="connsiteY22" fmla="*/ 275379 h 594069"/>
                <a:gd name="connsiteX23" fmla="*/ 1023846 w 2088198"/>
                <a:gd name="connsiteY23" fmla="*/ 211830 h 594069"/>
                <a:gd name="connsiteX24" fmla="*/ 1719355 w 2088198"/>
                <a:gd name="connsiteY24" fmla="*/ 204769 h 594069"/>
                <a:gd name="connsiteX25" fmla="*/ 2068874 w 2088198"/>
                <a:gd name="connsiteY25" fmla="*/ 289501 h 594069"/>
                <a:gd name="connsiteX26" fmla="*/ 1938246 w 2088198"/>
                <a:gd name="connsiteY26" fmla="*/ 388355 h 594069"/>
                <a:gd name="connsiteX27" fmla="*/ 1359244 w 2088198"/>
                <a:gd name="connsiteY27" fmla="*/ 427191 h 594069"/>
                <a:gd name="connsiteX28" fmla="*/ 946175 w 2088198"/>
                <a:gd name="connsiteY28" fmla="*/ 402477 h 594069"/>
                <a:gd name="connsiteX29" fmla="*/ 747069 w 2088198"/>
                <a:gd name="connsiteY29" fmla="*/ 343653 h 594069"/>
                <a:gd name="connsiteX30" fmla="*/ 776711 w 2088198"/>
                <a:gd name="connsiteY30" fmla="*/ 328337 h 594069"/>
                <a:gd name="connsiteX31" fmla="*/ 963827 w 2088198"/>
                <a:gd name="connsiteY31" fmla="*/ 278910 h 594069"/>
                <a:gd name="connsiteX32" fmla="*/ 1405140 w 2088198"/>
                <a:gd name="connsiteY32" fmla="*/ 247135 h 594069"/>
                <a:gd name="connsiteX33" fmla="*/ 1737007 w 2088198"/>
                <a:gd name="connsiteY33" fmla="*/ 268318 h 594069"/>
                <a:gd name="connsiteX34" fmla="*/ 1977081 w 2088198"/>
                <a:gd name="connsiteY34" fmla="*/ 317745 h 594069"/>
                <a:gd name="connsiteX35" fmla="*/ 2068874 w 2088198"/>
                <a:gd name="connsiteY35" fmla="*/ 423660 h 594069"/>
                <a:gd name="connsiteX36" fmla="*/ 1857044 w 2088198"/>
                <a:gd name="connsiteY36" fmla="*/ 494270 h 594069"/>
                <a:gd name="connsiteX37" fmla="*/ 1369835 w 2088198"/>
                <a:gd name="connsiteY37" fmla="*/ 522514 h 594069"/>
                <a:gd name="connsiteX38" fmla="*/ 903809 w 2088198"/>
                <a:gd name="connsiteY38" fmla="*/ 476618 h 594069"/>
                <a:gd name="connsiteX39" fmla="*/ 751997 w 2088198"/>
                <a:gd name="connsiteY39" fmla="*/ 427191 h 594069"/>
                <a:gd name="connsiteX40" fmla="*/ 953236 w 2088198"/>
                <a:gd name="connsiteY40" fmla="*/ 370703 h 594069"/>
                <a:gd name="connsiteX41" fmla="*/ 1624031 w 2088198"/>
                <a:gd name="connsiteY41" fmla="*/ 388355 h 594069"/>
                <a:gd name="connsiteX42" fmla="*/ 1973551 w 2088198"/>
                <a:gd name="connsiteY42" fmla="*/ 409538 h 594069"/>
                <a:gd name="connsiteX43" fmla="*/ 2082996 w 2088198"/>
                <a:gd name="connsiteY43" fmla="*/ 480148 h 594069"/>
                <a:gd name="connsiteX44" fmla="*/ 2006309 w 2088198"/>
                <a:gd name="connsiteY44" fmla="*/ 536636 h 594069"/>
                <a:gd name="connsiteX45" fmla="*/ 1554323 w 2088198"/>
                <a:gd name="connsiteY45" fmla="*/ 591810 h 594069"/>
                <a:gd name="connsiteX46" fmla="*/ 1186084 w 2088198"/>
                <a:gd name="connsiteY46" fmla="*/ 578837 h 594069"/>
                <a:gd name="connsiteX47" fmla="*/ 886157 w 2088198"/>
                <a:gd name="connsiteY47" fmla="*/ 536636 h 594069"/>
                <a:gd name="connsiteX48" fmla="*/ 476617 w 2088198"/>
                <a:gd name="connsiteY48" fmla="*/ 427191 h 594069"/>
                <a:gd name="connsiteX49" fmla="*/ 0 w 2088198"/>
                <a:gd name="connsiteY49" fmla="*/ 285971 h 594069"/>
                <a:gd name="connsiteX0" fmla="*/ 540167 w 2088198"/>
                <a:gd name="connsiteY0" fmla="*/ 0 h 594069"/>
                <a:gd name="connsiteX1" fmla="*/ 1468689 w 2088198"/>
                <a:gd name="connsiteY1" fmla="*/ 10592 h 594069"/>
                <a:gd name="connsiteX2" fmla="*/ 1920593 w 2088198"/>
                <a:gd name="connsiteY2" fmla="*/ 49427 h 594069"/>
                <a:gd name="connsiteX3" fmla="*/ 2086527 w 2088198"/>
                <a:gd name="connsiteY3" fmla="*/ 116507 h 594069"/>
                <a:gd name="connsiteX4" fmla="*/ 1835861 w 2088198"/>
                <a:gd name="connsiteY4" fmla="*/ 208300 h 594069"/>
                <a:gd name="connsiteX5" fmla="*/ 1405140 w 2088198"/>
                <a:gd name="connsiteY5" fmla="*/ 236544 h 594069"/>
                <a:gd name="connsiteX6" fmla="*/ 776711 w 2088198"/>
                <a:gd name="connsiteY6" fmla="*/ 158873 h 594069"/>
                <a:gd name="connsiteX7" fmla="*/ 896748 w 2088198"/>
                <a:gd name="connsiteY7" fmla="*/ 81202 h 594069"/>
                <a:gd name="connsiteX8" fmla="*/ 1391018 w 2088198"/>
                <a:gd name="connsiteY8" fmla="*/ 56488 h 594069"/>
                <a:gd name="connsiteX9" fmla="*/ 1754660 w 2088198"/>
                <a:gd name="connsiteY9" fmla="*/ 74141 h 594069"/>
                <a:gd name="connsiteX10" fmla="*/ 2044161 w 2088198"/>
                <a:gd name="connsiteY10" fmla="*/ 123568 h 594069"/>
                <a:gd name="connsiteX11" fmla="*/ 2037100 w 2088198"/>
                <a:gd name="connsiteY11" fmla="*/ 208300 h 594069"/>
                <a:gd name="connsiteX12" fmla="*/ 1832331 w 2088198"/>
                <a:gd name="connsiteY12" fmla="*/ 268318 h 594069"/>
                <a:gd name="connsiteX13" fmla="*/ 1451037 w 2088198"/>
                <a:gd name="connsiteY13" fmla="*/ 296562 h 594069"/>
                <a:gd name="connsiteX14" fmla="*/ 917931 w 2088198"/>
                <a:gd name="connsiteY14" fmla="*/ 257727 h 594069"/>
                <a:gd name="connsiteX15" fmla="*/ 751997 w 2088198"/>
                <a:gd name="connsiteY15" fmla="*/ 204769 h 594069"/>
                <a:gd name="connsiteX16" fmla="*/ 1129761 w 2088198"/>
                <a:gd name="connsiteY16" fmla="*/ 137690 h 594069"/>
                <a:gd name="connsiteX17" fmla="*/ 1737007 w 2088198"/>
                <a:gd name="connsiteY17" fmla="*/ 144751 h 594069"/>
                <a:gd name="connsiteX18" fmla="*/ 2082996 w 2088198"/>
                <a:gd name="connsiteY18" fmla="*/ 225952 h 594069"/>
                <a:gd name="connsiteX19" fmla="*/ 1885288 w 2088198"/>
                <a:gd name="connsiteY19" fmla="*/ 321276 h 594069"/>
                <a:gd name="connsiteX20" fmla="*/ 1482811 w 2088198"/>
                <a:gd name="connsiteY20" fmla="*/ 360111 h 594069"/>
                <a:gd name="connsiteX21" fmla="*/ 928522 w 2088198"/>
                <a:gd name="connsiteY21" fmla="*/ 335398 h 594069"/>
                <a:gd name="connsiteX22" fmla="*/ 737875 w 2088198"/>
                <a:gd name="connsiteY22" fmla="*/ 275379 h 594069"/>
                <a:gd name="connsiteX23" fmla="*/ 1023846 w 2088198"/>
                <a:gd name="connsiteY23" fmla="*/ 211830 h 594069"/>
                <a:gd name="connsiteX24" fmla="*/ 1719355 w 2088198"/>
                <a:gd name="connsiteY24" fmla="*/ 204769 h 594069"/>
                <a:gd name="connsiteX25" fmla="*/ 2068874 w 2088198"/>
                <a:gd name="connsiteY25" fmla="*/ 289501 h 594069"/>
                <a:gd name="connsiteX26" fmla="*/ 1938246 w 2088198"/>
                <a:gd name="connsiteY26" fmla="*/ 388355 h 594069"/>
                <a:gd name="connsiteX27" fmla="*/ 1359244 w 2088198"/>
                <a:gd name="connsiteY27" fmla="*/ 427191 h 594069"/>
                <a:gd name="connsiteX28" fmla="*/ 946175 w 2088198"/>
                <a:gd name="connsiteY28" fmla="*/ 402477 h 594069"/>
                <a:gd name="connsiteX29" fmla="*/ 747069 w 2088198"/>
                <a:gd name="connsiteY29" fmla="*/ 343653 h 594069"/>
                <a:gd name="connsiteX30" fmla="*/ 776711 w 2088198"/>
                <a:gd name="connsiteY30" fmla="*/ 328337 h 594069"/>
                <a:gd name="connsiteX31" fmla="*/ 963827 w 2088198"/>
                <a:gd name="connsiteY31" fmla="*/ 278910 h 594069"/>
                <a:gd name="connsiteX32" fmla="*/ 1405140 w 2088198"/>
                <a:gd name="connsiteY32" fmla="*/ 247135 h 594069"/>
                <a:gd name="connsiteX33" fmla="*/ 1737007 w 2088198"/>
                <a:gd name="connsiteY33" fmla="*/ 268318 h 594069"/>
                <a:gd name="connsiteX34" fmla="*/ 1977081 w 2088198"/>
                <a:gd name="connsiteY34" fmla="*/ 317745 h 594069"/>
                <a:gd name="connsiteX35" fmla="*/ 2068874 w 2088198"/>
                <a:gd name="connsiteY35" fmla="*/ 423660 h 594069"/>
                <a:gd name="connsiteX36" fmla="*/ 1857044 w 2088198"/>
                <a:gd name="connsiteY36" fmla="*/ 494270 h 594069"/>
                <a:gd name="connsiteX37" fmla="*/ 1369835 w 2088198"/>
                <a:gd name="connsiteY37" fmla="*/ 522514 h 594069"/>
                <a:gd name="connsiteX38" fmla="*/ 903809 w 2088198"/>
                <a:gd name="connsiteY38" fmla="*/ 476618 h 594069"/>
                <a:gd name="connsiteX39" fmla="*/ 751997 w 2088198"/>
                <a:gd name="connsiteY39" fmla="*/ 427191 h 594069"/>
                <a:gd name="connsiteX40" fmla="*/ 953236 w 2088198"/>
                <a:gd name="connsiteY40" fmla="*/ 370703 h 594069"/>
                <a:gd name="connsiteX41" fmla="*/ 1624031 w 2088198"/>
                <a:gd name="connsiteY41" fmla="*/ 388355 h 594069"/>
                <a:gd name="connsiteX42" fmla="*/ 1973551 w 2088198"/>
                <a:gd name="connsiteY42" fmla="*/ 409538 h 594069"/>
                <a:gd name="connsiteX43" fmla="*/ 2082996 w 2088198"/>
                <a:gd name="connsiteY43" fmla="*/ 480148 h 594069"/>
                <a:gd name="connsiteX44" fmla="*/ 2006309 w 2088198"/>
                <a:gd name="connsiteY44" fmla="*/ 536636 h 594069"/>
                <a:gd name="connsiteX45" fmla="*/ 1554323 w 2088198"/>
                <a:gd name="connsiteY45" fmla="*/ 591810 h 594069"/>
                <a:gd name="connsiteX46" fmla="*/ 1186084 w 2088198"/>
                <a:gd name="connsiteY46" fmla="*/ 578837 h 594069"/>
                <a:gd name="connsiteX47" fmla="*/ 886157 w 2088198"/>
                <a:gd name="connsiteY47" fmla="*/ 536636 h 594069"/>
                <a:gd name="connsiteX48" fmla="*/ 476617 w 2088198"/>
                <a:gd name="connsiteY48" fmla="*/ 427191 h 594069"/>
                <a:gd name="connsiteX49" fmla="*/ 0 w 2088198"/>
                <a:gd name="connsiteY49" fmla="*/ 285971 h 594069"/>
                <a:gd name="connsiteX0" fmla="*/ 540167 w 2088198"/>
                <a:gd name="connsiteY0" fmla="*/ 0 h 594069"/>
                <a:gd name="connsiteX1" fmla="*/ 1468689 w 2088198"/>
                <a:gd name="connsiteY1" fmla="*/ 10592 h 594069"/>
                <a:gd name="connsiteX2" fmla="*/ 1920593 w 2088198"/>
                <a:gd name="connsiteY2" fmla="*/ 49427 h 594069"/>
                <a:gd name="connsiteX3" fmla="*/ 2086527 w 2088198"/>
                <a:gd name="connsiteY3" fmla="*/ 116507 h 594069"/>
                <a:gd name="connsiteX4" fmla="*/ 1835861 w 2088198"/>
                <a:gd name="connsiteY4" fmla="*/ 208300 h 594069"/>
                <a:gd name="connsiteX5" fmla="*/ 1405140 w 2088198"/>
                <a:gd name="connsiteY5" fmla="*/ 236544 h 594069"/>
                <a:gd name="connsiteX6" fmla="*/ 776711 w 2088198"/>
                <a:gd name="connsiteY6" fmla="*/ 158873 h 594069"/>
                <a:gd name="connsiteX7" fmla="*/ 896748 w 2088198"/>
                <a:gd name="connsiteY7" fmla="*/ 81202 h 594069"/>
                <a:gd name="connsiteX8" fmla="*/ 1391018 w 2088198"/>
                <a:gd name="connsiteY8" fmla="*/ 56488 h 594069"/>
                <a:gd name="connsiteX9" fmla="*/ 1754660 w 2088198"/>
                <a:gd name="connsiteY9" fmla="*/ 74141 h 594069"/>
                <a:gd name="connsiteX10" fmla="*/ 2044161 w 2088198"/>
                <a:gd name="connsiteY10" fmla="*/ 123568 h 594069"/>
                <a:gd name="connsiteX11" fmla="*/ 2037100 w 2088198"/>
                <a:gd name="connsiteY11" fmla="*/ 208300 h 594069"/>
                <a:gd name="connsiteX12" fmla="*/ 1832331 w 2088198"/>
                <a:gd name="connsiteY12" fmla="*/ 268318 h 594069"/>
                <a:gd name="connsiteX13" fmla="*/ 1451037 w 2088198"/>
                <a:gd name="connsiteY13" fmla="*/ 296562 h 594069"/>
                <a:gd name="connsiteX14" fmla="*/ 917931 w 2088198"/>
                <a:gd name="connsiteY14" fmla="*/ 257727 h 594069"/>
                <a:gd name="connsiteX15" fmla="*/ 751997 w 2088198"/>
                <a:gd name="connsiteY15" fmla="*/ 204769 h 594069"/>
                <a:gd name="connsiteX16" fmla="*/ 1129761 w 2088198"/>
                <a:gd name="connsiteY16" fmla="*/ 137690 h 594069"/>
                <a:gd name="connsiteX17" fmla="*/ 1737007 w 2088198"/>
                <a:gd name="connsiteY17" fmla="*/ 144751 h 594069"/>
                <a:gd name="connsiteX18" fmla="*/ 2082996 w 2088198"/>
                <a:gd name="connsiteY18" fmla="*/ 225952 h 594069"/>
                <a:gd name="connsiteX19" fmla="*/ 1885288 w 2088198"/>
                <a:gd name="connsiteY19" fmla="*/ 321276 h 594069"/>
                <a:gd name="connsiteX20" fmla="*/ 1482811 w 2088198"/>
                <a:gd name="connsiteY20" fmla="*/ 360111 h 594069"/>
                <a:gd name="connsiteX21" fmla="*/ 928522 w 2088198"/>
                <a:gd name="connsiteY21" fmla="*/ 335398 h 594069"/>
                <a:gd name="connsiteX22" fmla="*/ 737875 w 2088198"/>
                <a:gd name="connsiteY22" fmla="*/ 275379 h 594069"/>
                <a:gd name="connsiteX23" fmla="*/ 1023846 w 2088198"/>
                <a:gd name="connsiteY23" fmla="*/ 211830 h 594069"/>
                <a:gd name="connsiteX24" fmla="*/ 1719355 w 2088198"/>
                <a:gd name="connsiteY24" fmla="*/ 204769 h 594069"/>
                <a:gd name="connsiteX25" fmla="*/ 2068874 w 2088198"/>
                <a:gd name="connsiteY25" fmla="*/ 289501 h 594069"/>
                <a:gd name="connsiteX26" fmla="*/ 1938246 w 2088198"/>
                <a:gd name="connsiteY26" fmla="*/ 388355 h 594069"/>
                <a:gd name="connsiteX27" fmla="*/ 1359244 w 2088198"/>
                <a:gd name="connsiteY27" fmla="*/ 427191 h 594069"/>
                <a:gd name="connsiteX28" fmla="*/ 946175 w 2088198"/>
                <a:gd name="connsiteY28" fmla="*/ 402477 h 594069"/>
                <a:gd name="connsiteX29" fmla="*/ 747069 w 2088198"/>
                <a:gd name="connsiteY29" fmla="*/ 343653 h 594069"/>
                <a:gd name="connsiteX30" fmla="*/ 862436 w 2088198"/>
                <a:gd name="connsiteY30" fmla="*/ 298581 h 594069"/>
                <a:gd name="connsiteX31" fmla="*/ 963827 w 2088198"/>
                <a:gd name="connsiteY31" fmla="*/ 278910 h 594069"/>
                <a:gd name="connsiteX32" fmla="*/ 1405140 w 2088198"/>
                <a:gd name="connsiteY32" fmla="*/ 247135 h 594069"/>
                <a:gd name="connsiteX33" fmla="*/ 1737007 w 2088198"/>
                <a:gd name="connsiteY33" fmla="*/ 268318 h 594069"/>
                <a:gd name="connsiteX34" fmla="*/ 1977081 w 2088198"/>
                <a:gd name="connsiteY34" fmla="*/ 317745 h 594069"/>
                <a:gd name="connsiteX35" fmla="*/ 2068874 w 2088198"/>
                <a:gd name="connsiteY35" fmla="*/ 423660 h 594069"/>
                <a:gd name="connsiteX36" fmla="*/ 1857044 w 2088198"/>
                <a:gd name="connsiteY36" fmla="*/ 494270 h 594069"/>
                <a:gd name="connsiteX37" fmla="*/ 1369835 w 2088198"/>
                <a:gd name="connsiteY37" fmla="*/ 522514 h 594069"/>
                <a:gd name="connsiteX38" fmla="*/ 903809 w 2088198"/>
                <a:gd name="connsiteY38" fmla="*/ 476618 h 594069"/>
                <a:gd name="connsiteX39" fmla="*/ 751997 w 2088198"/>
                <a:gd name="connsiteY39" fmla="*/ 427191 h 594069"/>
                <a:gd name="connsiteX40" fmla="*/ 953236 w 2088198"/>
                <a:gd name="connsiteY40" fmla="*/ 370703 h 594069"/>
                <a:gd name="connsiteX41" fmla="*/ 1624031 w 2088198"/>
                <a:gd name="connsiteY41" fmla="*/ 388355 h 594069"/>
                <a:gd name="connsiteX42" fmla="*/ 1973551 w 2088198"/>
                <a:gd name="connsiteY42" fmla="*/ 409538 h 594069"/>
                <a:gd name="connsiteX43" fmla="*/ 2082996 w 2088198"/>
                <a:gd name="connsiteY43" fmla="*/ 480148 h 594069"/>
                <a:gd name="connsiteX44" fmla="*/ 2006309 w 2088198"/>
                <a:gd name="connsiteY44" fmla="*/ 536636 h 594069"/>
                <a:gd name="connsiteX45" fmla="*/ 1554323 w 2088198"/>
                <a:gd name="connsiteY45" fmla="*/ 591810 h 594069"/>
                <a:gd name="connsiteX46" fmla="*/ 1186084 w 2088198"/>
                <a:gd name="connsiteY46" fmla="*/ 578837 h 594069"/>
                <a:gd name="connsiteX47" fmla="*/ 886157 w 2088198"/>
                <a:gd name="connsiteY47" fmla="*/ 536636 h 594069"/>
                <a:gd name="connsiteX48" fmla="*/ 476617 w 2088198"/>
                <a:gd name="connsiteY48" fmla="*/ 427191 h 594069"/>
                <a:gd name="connsiteX49" fmla="*/ 0 w 2088198"/>
                <a:gd name="connsiteY49" fmla="*/ 285971 h 594069"/>
                <a:gd name="connsiteX0" fmla="*/ 540167 w 2088198"/>
                <a:gd name="connsiteY0" fmla="*/ 0 h 594069"/>
                <a:gd name="connsiteX1" fmla="*/ 1468689 w 2088198"/>
                <a:gd name="connsiteY1" fmla="*/ 10592 h 594069"/>
                <a:gd name="connsiteX2" fmla="*/ 1920593 w 2088198"/>
                <a:gd name="connsiteY2" fmla="*/ 49427 h 594069"/>
                <a:gd name="connsiteX3" fmla="*/ 2086527 w 2088198"/>
                <a:gd name="connsiteY3" fmla="*/ 116507 h 594069"/>
                <a:gd name="connsiteX4" fmla="*/ 1835861 w 2088198"/>
                <a:gd name="connsiteY4" fmla="*/ 208300 h 594069"/>
                <a:gd name="connsiteX5" fmla="*/ 1405140 w 2088198"/>
                <a:gd name="connsiteY5" fmla="*/ 236544 h 594069"/>
                <a:gd name="connsiteX6" fmla="*/ 776711 w 2088198"/>
                <a:gd name="connsiteY6" fmla="*/ 158873 h 594069"/>
                <a:gd name="connsiteX7" fmla="*/ 896748 w 2088198"/>
                <a:gd name="connsiteY7" fmla="*/ 81202 h 594069"/>
                <a:gd name="connsiteX8" fmla="*/ 1391018 w 2088198"/>
                <a:gd name="connsiteY8" fmla="*/ 56488 h 594069"/>
                <a:gd name="connsiteX9" fmla="*/ 1754660 w 2088198"/>
                <a:gd name="connsiteY9" fmla="*/ 74141 h 594069"/>
                <a:gd name="connsiteX10" fmla="*/ 2044161 w 2088198"/>
                <a:gd name="connsiteY10" fmla="*/ 123568 h 594069"/>
                <a:gd name="connsiteX11" fmla="*/ 2037100 w 2088198"/>
                <a:gd name="connsiteY11" fmla="*/ 208300 h 594069"/>
                <a:gd name="connsiteX12" fmla="*/ 1832331 w 2088198"/>
                <a:gd name="connsiteY12" fmla="*/ 268318 h 594069"/>
                <a:gd name="connsiteX13" fmla="*/ 1451037 w 2088198"/>
                <a:gd name="connsiteY13" fmla="*/ 296562 h 594069"/>
                <a:gd name="connsiteX14" fmla="*/ 917931 w 2088198"/>
                <a:gd name="connsiteY14" fmla="*/ 257727 h 594069"/>
                <a:gd name="connsiteX15" fmla="*/ 751997 w 2088198"/>
                <a:gd name="connsiteY15" fmla="*/ 204769 h 594069"/>
                <a:gd name="connsiteX16" fmla="*/ 1129761 w 2088198"/>
                <a:gd name="connsiteY16" fmla="*/ 137690 h 594069"/>
                <a:gd name="connsiteX17" fmla="*/ 1737007 w 2088198"/>
                <a:gd name="connsiteY17" fmla="*/ 144751 h 594069"/>
                <a:gd name="connsiteX18" fmla="*/ 2082996 w 2088198"/>
                <a:gd name="connsiteY18" fmla="*/ 225952 h 594069"/>
                <a:gd name="connsiteX19" fmla="*/ 1885288 w 2088198"/>
                <a:gd name="connsiteY19" fmla="*/ 321276 h 594069"/>
                <a:gd name="connsiteX20" fmla="*/ 1482811 w 2088198"/>
                <a:gd name="connsiteY20" fmla="*/ 360111 h 594069"/>
                <a:gd name="connsiteX21" fmla="*/ 928522 w 2088198"/>
                <a:gd name="connsiteY21" fmla="*/ 335398 h 594069"/>
                <a:gd name="connsiteX22" fmla="*/ 737875 w 2088198"/>
                <a:gd name="connsiteY22" fmla="*/ 275379 h 594069"/>
                <a:gd name="connsiteX23" fmla="*/ 1023846 w 2088198"/>
                <a:gd name="connsiteY23" fmla="*/ 211830 h 594069"/>
                <a:gd name="connsiteX24" fmla="*/ 1719355 w 2088198"/>
                <a:gd name="connsiteY24" fmla="*/ 204769 h 594069"/>
                <a:gd name="connsiteX25" fmla="*/ 2068874 w 2088198"/>
                <a:gd name="connsiteY25" fmla="*/ 289501 h 594069"/>
                <a:gd name="connsiteX26" fmla="*/ 1938246 w 2088198"/>
                <a:gd name="connsiteY26" fmla="*/ 388355 h 594069"/>
                <a:gd name="connsiteX27" fmla="*/ 1359244 w 2088198"/>
                <a:gd name="connsiteY27" fmla="*/ 427191 h 594069"/>
                <a:gd name="connsiteX28" fmla="*/ 946175 w 2088198"/>
                <a:gd name="connsiteY28" fmla="*/ 402477 h 594069"/>
                <a:gd name="connsiteX29" fmla="*/ 747069 w 2088198"/>
                <a:gd name="connsiteY29" fmla="*/ 343653 h 594069"/>
                <a:gd name="connsiteX30" fmla="*/ 862436 w 2088198"/>
                <a:gd name="connsiteY30" fmla="*/ 298581 h 594069"/>
                <a:gd name="connsiteX31" fmla="*/ 963827 w 2088198"/>
                <a:gd name="connsiteY31" fmla="*/ 278910 h 594069"/>
                <a:gd name="connsiteX32" fmla="*/ 1405140 w 2088198"/>
                <a:gd name="connsiteY32" fmla="*/ 247135 h 594069"/>
                <a:gd name="connsiteX33" fmla="*/ 1737007 w 2088198"/>
                <a:gd name="connsiteY33" fmla="*/ 268318 h 594069"/>
                <a:gd name="connsiteX34" fmla="*/ 1977081 w 2088198"/>
                <a:gd name="connsiteY34" fmla="*/ 317745 h 594069"/>
                <a:gd name="connsiteX35" fmla="*/ 2068874 w 2088198"/>
                <a:gd name="connsiteY35" fmla="*/ 423660 h 594069"/>
                <a:gd name="connsiteX36" fmla="*/ 1857044 w 2088198"/>
                <a:gd name="connsiteY36" fmla="*/ 494270 h 594069"/>
                <a:gd name="connsiteX37" fmla="*/ 1369835 w 2088198"/>
                <a:gd name="connsiteY37" fmla="*/ 522514 h 594069"/>
                <a:gd name="connsiteX38" fmla="*/ 903809 w 2088198"/>
                <a:gd name="connsiteY38" fmla="*/ 476618 h 594069"/>
                <a:gd name="connsiteX39" fmla="*/ 751997 w 2088198"/>
                <a:gd name="connsiteY39" fmla="*/ 427191 h 594069"/>
                <a:gd name="connsiteX40" fmla="*/ 953236 w 2088198"/>
                <a:gd name="connsiteY40" fmla="*/ 370703 h 594069"/>
                <a:gd name="connsiteX41" fmla="*/ 1624031 w 2088198"/>
                <a:gd name="connsiteY41" fmla="*/ 388355 h 594069"/>
                <a:gd name="connsiteX42" fmla="*/ 1973551 w 2088198"/>
                <a:gd name="connsiteY42" fmla="*/ 409538 h 594069"/>
                <a:gd name="connsiteX43" fmla="*/ 2082996 w 2088198"/>
                <a:gd name="connsiteY43" fmla="*/ 480148 h 594069"/>
                <a:gd name="connsiteX44" fmla="*/ 2006309 w 2088198"/>
                <a:gd name="connsiteY44" fmla="*/ 536636 h 594069"/>
                <a:gd name="connsiteX45" fmla="*/ 1554323 w 2088198"/>
                <a:gd name="connsiteY45" fmla="*/ 591810 h 594069"/>
                <a:gd name="connsiteX46" fmla="*/ 1186084 w 2088198"/>
                <a:gd name="connsiteY46" fmla="*/ 578837 h 594069"/>
                <a:gd name="connsiteX47" fmla="*/ 886157 w 2088198"/>
                <a:gd name="connsiteY47" fmla="*/ 536636 h 594069"/>
                <a:gd name="connsiteX48" fmla="*/ 476617 w 2088198"/>
                <a:gd name="connsiteY48" fmla="*/ 427191 h 594069"/>
                <a:gd name="connsiteX49" fmla="*/ 0 w 2088198"/>
                <a:gd name="connsiteY49" fmla="*/ 285971 h 594069"/>
                <a:gd name="connsiteX0" fmla="*/ 540167 w 2088198"/>
                <a:gd name="connsiteY0" fmla="*/ 0 h 594069"/>
                <a:gd name="connsiteX1" fmla="*/ 1468689 w 2088198"/>
                <a:gd name="connsiteY1" fmla="*/ 10592 h 594069"/>
                <a:gd name="connsiteX2" fmla="*/ 1920593 w 2088198"/>
                <a:gd name="connsiteY2" fmla="*/ 49427 h 594069"/>
                <a:gd name="connsiteX3" fmla="*/ 2086527 w 2088198"/>
                <a:gd name="connsiteY3" fmla="*/ 116507 h 594069"/>
                <a:gd name="connsiteX4" fmla="*/ 1835861 w 2088198"/>
                <a:gd name="connsiteY4" fmla="*/ 208300 h 594069"/>
                <a:gd name="connsiteX5" fmla="*/ 1405140 w 2088198"/>
                <a:gd name="connsiteY5" fmla="*/ 236544 h 594069"/>
                <a:gd name="connsiteX6" fmla="*/ 776711 w 2088198"/>
                <a:gd name="connsiteY6" fmla="*/ 158873 h 594069"/>
                <a:gd name="connsiteX7" fmla="*/ 896748 w 2088198"/>
                <a:gd name="connsiteY7" fmla="*/ 81202 h 594069"/>
                <a:gd name="connsiteX8" fmla="*/ 1391018 w 2088198"/>
                <a:gd name="connsiteY8" fmla="*/ 56488 h 594069"/>
                <a:gd name="connsiteX9" fmla="*/ 1754660 w 2088198"/>
                <a:gd name="connsiteY9" fmla="*/ 74141 h 594069"/>
                <a:gd name="connsiteX10" fmla="*/ 2044161 w 2088198"/>
                <a:gd name="connsiteY10" fmla="*/ 123568 h 594069"/>
                <a:gd name="connsiteX11" fmla="*/ 2037100 w 2088198"/>
                <a:gd name="connsiteY11" fmla="*/ 208300 h 594069"/>
                <a:gd name="connsiteX12" fmla="*/ 1832331 w 2088198"/>
                <a:gd name="connsiteY12" fmla="*/ 268318 h 594069"/>
                <a:gd name="connsiteX13" fmla="*/ 1451037 w 2088198"/>
                <a:gd name="connsiteY13" fmla="*/ 296562 h 594069"/>
                <a:gd name="connsiteX14" fmla="*/ 917931 w 2088198"/>
                <a:gd name="connsiteY14" fmla="*/ 257727 h 594069"/>
                <a:gd name="connsiteX15" fmla="*/ 751997 w 2088198"/>
                <a:gd name="connsiteY15" fmla="*/ 204769 h 594069"/>
                <a:gd name="connsiteX16" fmla="*/ 1129761 w 2088198"/>
                <a:gd name="connsiteY16" fmla="*/ 137690 h 594069"/>
                <a:gd name="connsiteX17" fmla="*/ 1737007 w 2088198"/>
                <a:gd name="connsiteY17" fmla="*/ 144751 h 594069"/>
                <a:gd name="connsiteX18" fmla="*/ 2082996 w 2088198"/>
                <a:gd name="connsiteY18" fmla="*/ 225952 h 594069"/>
                <a:gd name="connsiteX19" fmla="*/ 1885288 w 2088198"/>
                <a:gd name="connsiteY19" fmla="*/ 321276 h 594069"/>
                <a:gd name="connsiteX20" fmla="*/ 1482811 w 2088198"/>
                <a:gd name="connsiteY20" fmla="*/ 360111 h 594069"/>
                <a:gd name="connsiteX21" fmla="*/ 928522 w 2088198"/>
                <a:gd name="connsiteY21" fmla="*/ 335398 h 594069"/>
                <a:gd name="connsiteX22" fmla="*/ 737875 w 2088198"/>
                <a:gd name="connsiteY22" fmla="*/ 275379 h 594069"/>
                <a:gd name="connsiteX23" fmla="*/ 1023846 w 2088198"/>
                <a:gd name="connsiteY23" fmla="*/ 211830 h 594069"/>
                <a:gd name="connsiteX24" fmla="*/ 1719355 w 2088198"/>
                <a:gd name="connsiteY24" fmla="*/ 204769 h 594069"/>
                <a:gd name="connsiteX25" fmla="*/ 2068874 w 2088198"/>
                <a:gd name="connsiteY25" fmla="*/ 289501 h 594069"/>
                <a:gd name="connsiteX26" fmla="*/ 1938246 w 2088198"/>
                <a:gd name="connsiteY26" fmla="*/ 388355 h 594069"/>
                <a:gd name="connsiteX27" fmla="*/ 1359244 w 2088198"/>
                <a:gd name="connsiteY27" fmla="*/ 427191 h 594069"/>
                <a:gd name="connsiteX28" fmla="*/ 946175 w 2088198"/>
                <a:gd name="connsiteY28" fmla="*/ 402477 h 594069"/>
                <a:gd name="connsiteX29" fmla="*/ 747069 w 2088198"/>
                <a:gd name="connsiteY29" fmla="*/ 343653 h 594069"/>
                <a:gd name="connsiteX30" fmla="*/ 852911 w 2088198"/>
                <a:gd name="connsiteY30" fmla="*/ 298581 h 594069"/>
                <a:gd name="connsiteX31" fmla="*/ 963827 w 2088198"/>
                <a:gd name="connsiteY31" fmla="*/ 278910 h 594069"/>
                <a:gd name="connsiteX32" fmla="*/ 1405140 w 2088198"/>
                <a:gd name="connsiteY32" fmla="*/ 247135 h 594069"/>
                <a:gd name="connsiteX33" fmla="*/ 1737007 w 2088198"/>
                <a:gd name="connsiteY33" fmla="*/ 268318 h 594069"/>
                <a:gd name="connsiteX34" fmla="*/ 1977081 w 2088198"/>
                <a:gd name="connsiteY34" fmla="*/ 317745 h 594069"/>
                <a:gd name="connsiteX35" fmla="*/ 2068874 w 2088198"/>
                <a:gd name="connsiteY35" fmla="*/ 423660 h 594069"/>
                <a:gd name="connsiteX36" fmla="*/ 1857044 w 2088198"/>
                <a:gd name="connsiteY36" fmla="*/ 494270 h 594069"/>
                <a:gd name="connsiteX37" fmla="*/ 1369835 w 2088198"/>
                <a:gd name="connsiteY37" fmla="*/ 522514 h 594069"/>
                <a:gd name="connsiteX38" fmla="*/ 903809 w 2088198"/>
                <a:gd name="connsiteY38" fmla="*/ 476618 h 594069"/>
                <a:gd name="connsiteX39" fmla="*/ 751997 w 2088198"/>
                <a:gd name="connsiteY39" fmla="*/ 427191 h 594069"/>
                <a:gd name="connsiteX40" fmla="*/ 953236 w 2088198"/>
                <a:gd name="connsiteY40" fmla="*/ 370703 h 594069"/>
                <a:gd name="connsiteX41" fmla="*/ 1624031 w 2088198"/>
                <a:gd name="connsiteY41" fmla="*/ 388355 h 594069"/>
                <a:gd name="connsiteX42" fmla="*/ 1973551 w 2088198"/>
                <a:gd name="connsiteY42" fmla="*/ 409538 h 594069"/>
                <a:gd name="connsiteX43" fmla="*/ 2082996 w 2088198"/>
                <a:gd name="connsiteY43" fmla="*/ 480148 h 594069"/>
                <a:gd name="connsiteX44" fmla="*/ 2006309 w 2088198"/>
                <a:gd name="connsiteY44" fmla="*/ 536636 h 594069"/>
                <a:gd name="connsiteX45" fmla="*/ 1554323 w 2088198"/>
                <a:gd name="connsiteY45" fmla="*/ 591810 h 594069"/>
                <a:gd name="connsiteX46" fmla="*/ 1186084 w 2088198"/>
                <a:gd name="connsiteY46" fmla="*/ 578837 h 594069"/>
                <a:gd name="connsiteX47" fmla="*/ 886157 w 2088198"/>
                <a:gd name="connsiteY47" fmla="*/ 536636 h 594069"/>
                <a:gd name="connsiteX48" fmla="*/ 476617 w 2088198"/>
                <a:gd name="connsiteY48" fmla="*/ 427191 h 594069"/>
                <a:gd name="connsiteX49" fmla="*/ 0 w 2088198"/>
                <a:gd name="connsiteY49" fmla="*/ 285971 h 594069"/>
                <a:gd name="connsiteX0" fmla="*/ 540167 w 2088198"/>
                <a:gd name="connsiteY0" fmla="*/ 0 h 594069"/>
                <a:gd name="connsiteX1" fmla="*/ 1468689 w 2088198"/>
                <a:gd name="connsiteY1" fmla="*/ 10592 h 594069"/>
                <a:gd name="connsiteX2" fmla="*/ 1920593 w 2088198"/>
                <a:gd name="connsiteY2" fmla="*/ 49427 h 594069"/>
                <a:gd name="connsiteX3" fmla="*/ 2086527 w 2088198"/>
                <a:gd name="connsiteY3" fmla="*/ 116507 h 594069"/>
                <a:gd name="connsiteX4" fmla="*/ 1835861 w 2088198"/>
                <a:gd name="connsiteY4" fmla="*/ 208300 h 594069"/>
                <a:gd name="connsiteX5" fmla="*/ 1405140 w 2088198"/>
                <a:gd name="connsiteY5" fmla="*/ 236544 h 594069"/>
                <a:gd name="connsiteX6" fmla="*/ 776711 w 2088198"/>
                <a:gd name="connsiteY6" fmla="*/ 158873 h 594069"/>
                <a:gd name="connsiteX7" fmla="*/ 896748 w 2088198"/>
                <a:gd name="connsiteY7" fmla="*/ 81202 h 594069"/>
                <a:gd name="connsiteX8" fmla="*/ 1391018 w 2088198"/>
                <a:gd name="connsiteY8" fmla="*/ 56488 h 594069"/>
                <a:gd name="connsiteX9" fmla="*/ 1754660 w 2088198"/>
                <a:gd name="connsiteY9" fmla="*/ 74141 h 594069"/>
                <a:gd name="connsiteX10" fmla="*/ 2044161 w 2088198"/>
                <a:gd name="connsiteY10" fmla="*/ 123568 h 594069"/>
                <a:gd name="connsiteX11" fmla="*/ 2037100 w 2088198"/>
                <a:gd name="connsiteY11" fmla="*/ 208300 h 594069"/>
                <a:gd name="connsiteX12" fmla="*/ 1832331 w 2088198"/>
                <a:gd name="connsiteY12" fmla="*/ 268318 h 594069"/>
                <a:gd name="connsiteX13" fmla="*/ 1451037 w 2088198"/>
                <a:gd name="connsiteY13" fmla="*/ 296562 h 594069"/>
                <a:gd name="connsiteX14" fmla="*/ 917931 w 2088198"/>
                <a:gd name="connsiteY14" fmla="*/ 257727 h 594069"/>
                <a:gd name="connsiteX15" fmla="*/ 751997 w 2088198"/>
                <a:gd name="connsiteY15" fmla="*/ 204769 h 594069"/>
                <a:gd name="connsiteX16" fmla="*/ 1129761 w 2088198"/>
                <a:gd name="connsiteY16" fmla="*/ 137690 h 594069"/>
                <a:gd name="connsiteX17" fmla="*/ 1737007 w 2088198"/>
                <a:gd name="connsiteY17" fmla="*/ 144751 h 594069"/>
                <a:gd name="connsiteX18" fmla="*/ 2082996 w 2088198"/>
                <a:gd name="connsiteY18" fmla="*/ 225952 h 594069"/>
                <a:gd name="connsiteX19" fmla="*/ 1885288 w 2088198"/>
                <a:gd name="connsiteY19" fmla="*/ 321276 h 594069"/>
                <a:gd name="connsiteX20" fmla="*/ 1482811 w 2088198"/>
                <a:gd name="connsiteY20" fmla="*/ 360111 h 594069"/>
                <a:gd name="connsiteX21" fmla="*/ 928522 w 2088198"/>
                <a:gd name="connsiteY21" fmla="*/ 335398 h 594069"/>
                <a:gd name="connsiteX22" fmla="*/ 737875 w 2088198"/>
                <a:gd name="connsiteY22" fmla="*/ 275379 h 594069"/>
                <a:gd name="connsiteX23" fmla="*/ 1023846 w 2088198"/>
                <a:gd name="connsiteY23" fmla="*/ 211830 h 594069"/>
                <a:gd name="connsiteX24" fmla="*/ 1719355 w 2088198"/>
                <a:gd name="connsiteY24" fmla="*/ 204769 h 594069"/>
                <a:gd name="connsiteX25" fmla="*/ 2068874 w 2088198"/>
                <a:gd name="connsiteY25" fmla="*/ 289501 h 594069"/>
                <a:gd name="connsiteX26" fmla="*/ 1938246 w 2088198"/>
                <a:gd name="connsiteY26" fmla="*/ 388355 h 594069"/>
                <a:gd name="connsiteX27" fmla="*/ 1359244 w 2088198"/>
                <a:gd name="connsiteY27" fmla="*/ 427191 h 594069"/>
                <a:gd name="connsiteX28" fmla="*/ 946175 w 2088198"/>
                <a:gd name="connsiteY28" fmla="*/ 402477 h 594069"/>
                <a:gd name="connsiteX29" fmla="*/ 747069 w 2088198"/>
                <a:gd name="connsiteY29" fmla="*/ 343653 h 594069"/>
                <a:gd name="connsiteX30" fmla="*/ 852911 w 2088198"/>
                <a:gd name="connsiteY30" fmla="*/ 298581 h 594069"/>
                <a:gd name="connsiteX31" fmla="*/ 973352 w 2088198"/>
                <a:gd name="connsiteY31" fmla="*/ 280476 h 594069"/>
                <a:gd name="connsiteX32" fmla="*/ 1405140 w 2088198"/>
                <a:gd name="connsiteY32" fmla="*/ 247135 h 594069"/>
                <a:gd name="connsiteX33" fmla="*/ 1737007 w 2088198"/>
                <a:gd name="connsiteY33" fmla="*/ 268318 h 594069"/>
                <a:gd name="connsiteX34" fmla="*/ 1977081 w 2088198"/>
                <a:gd name="connsiteY34" fmla="*/ 317745 h 594069"/>
                <a:gd name="connsiteX35" fmla="*/ 2068874 w 2088198"/>
                <a:gd name="connsiteY35" fmla="*/ 423660 h 594069"/>
                <a:gd name="connsiteX36" fmla="*/ 1857044 w 2088198"/>
                <a:gd name="connsiteY36" fmla="*/ 494270 h 594069"/>
                <a:gd name="connsiteX37" fmla="*/ 1369835 w 2088198"/>
                <a:gd name="connsiteY37" fmla="*/ 522514 h 594069"/>
                <a:gd name="connsiteX38" fmla="*/ 903809 w 2088198"/>
                <a:gd name="connsiteY38" fmla="*/ 476618 h 594069"/>
                <a:gd name="connsiteX39" fmla="*/ 751997 w 2088198"/>
                <a:gd name="connsiteY39" fmla="*/ 427191 h 594069"/>
                <a:gd name="connsiteX40" fmla="*/ 953236 w 2088198"/>
                <a:gd name="connsiteY40" fmla="*/ 370703 h 594069"/>
                <a:gd name="connsiteX41" fmla="*/ 1624031 w 2088198"/>
                <a:gd name="connsiteY41" fmla="*/ 388355 h 594069"/>
                <a:gd name="connsiteX42" fmla="*/ 1973551 w 2088198"/>
                <a:gd name="connsiteY42" fmla="*/ 409538 h 594069"/>
                <a:gd name="connsiteX43" fmla="*/ 2082996 w 2088198"/>
                <a:gd name="connsiteY43" fmla="*/ 480148 h 594069"/>
                <a:gd name="connsiteX44" fmla="*/ 2006309 w 2088198"/>
                <a:gd name="connsiteY44" fmla="*/ 536636 h 594069"/>
                <a:gd name="connsiteX45" fmla="*/ 1554323 w 2088198"/>
                <a:gd name="connsiteY45" fmla="*/ 591810 h 594069"/>
                <a:gd name="connsiteX46" fmla="*/ 1186084 w 2088198"/>
                <a:gd name="connsiteY46" fmla="*/ 578837 h 594069"/>
                <a:gd name="connsiteX47" fmla="*/ 886157 w 2088198"/>
                <a:gd name="connsiteY47" fmla="*/ 536636 h 594069"/>
                <a:gd name="connsiteX48" fmla="*/ 476617 w 2088198"/>
                <a:gd name="connsiteY48" fmla="*/ 427191 h 594069"/>
                <a:gd name="connsiteX49" fmla="*/ 0 w 2088198"/>
                <a:gd name="connsiteY49" fmla="*/ 285971 h 594069"/>
                <a:gd name="connsiteX0" fmla="*/ 540167 w 2088198"/>
                <a:gd name="connsiteY0" fmla="*/ 0 h 594069"/>
                <a:gd name="connsiteX1" fmla="*/ 1468689 w 2088198"/>
                <a:gd name="connsiteY1" fmla="*/ 10592 h 594069"/>
                <a:gd name="connsiteX2" fmla="*/ 1920593 w 2088198"/>
                <a:gd name="connsiteY2" fmla="*/ 49427 h 594069"/>
                <a:gd name="connsiteX3" fmla="*/ 2086527 w 2088198"/>
                <a:gd name="connsiteY3" fmla="*/ 116507 h 594069"/>
                <a:gd name="connsiteX4" fmla="*/ 1835861 w 2088198"/>
                <a:gd name="connsiteY4" fmla="*/ 208300 h 594069"/>
                <a:gd name="connsiteX5" fmla="*/ 1405140 w 2088198"/>
                <a:gd name="connsiteY5" fmla="*/ 236544 h 594069"/>
                <a:gd name="connsiteX6" fmla="*/ 776711 w 2088198"/>
                <a:gd name="connsiteY6" fmla="*/ 158873 h 594069"/>
                <a:gd name="connsiteX7" fmla="*/ 896748 w 2088198"/>
                <a:gd name="connsiteY7" fmla="*/ 81202 h 594069"/>
                <a:gd name="connsiteX8" fmla="*/ 1391018 w 2088198"/>
                <a:gd name="connsiteY8" fmla="*/ 56488 h 594069"/>
                <a:gd name="connsiteX9" fmla="*/ 1754660 w 2088198"/>
                <a:gd name="connsiteY9" fmla="*/ 74141 h 594069"/>
                <a:gd name="connsiteX10" fmla="*/ 2044161 w 2088198"/>
                <a:gd name="connsiteY10" fmla="*/ 123568 h 594069"/>
                <a:gd name="connsiteX11" fmla="*/ 2037100 w 2088198"/>
                <a:gd name="connsiteY11" fmla="*/ 208300 h 594069"/>
                <a:gd name="connsiteX12" fmla="*/ 1832331 w 2088198"/>
                <a:gd name="connsiteY12" fmla="*/ 268318 h 594069"/>
                <a:gd name="connsiteX13" fmla="*/ 1451037 w 2088198"/>
                <a:gd name="connsiteY13" fmla="*/ 296562 h 594069"/>
                <a:gd name="connsiteX14" fmla="*/ 917931 w 2088198"/>
                <a:gd name="connsiteY14" fmla="*/ 257727 h 594069"/>
                <a:gd name="connsiteX15" fmla="*/ 751997 w 2088198"/>
                <a:gd name="connsiteY15" fmla="*/ 204769 h 594069"/>
                <a:gd name="connsiteX16" fmla="*/ 1129761 w 2088198"/>
                <a:gd name="connsiteY16" fmla="*/ 137690 h 594069"/>
                <a:gd name="connsiteX17" fmla="*/ 1737007 w 2088198"/>
                <a:gd name="connsiteY17" fmla="*/ 144751 h 594069"/>
                <a:gd name="connsiteX18" fmla="*/ 2082996 w 2088198"/>
                <a:gd name="connsiteY18" fmla="*/ 225952 h 594069"/>
                <a:gd name="connsiteX19" fmla="*/ 1885288 w 2088198"/>
                <a:gd name="connsiteY19" fmla="*/ 321276 h 594069"/>
                <a:gd name="connsiteX20" fmla="*/ 1482811 w 2088198"/>
                <a:gd name="connsiteY20" fmla="*/ 360111 h 594069"/>
                <a:gd name="connsiteX21" fmla="*/ 928522 w 2088198"/>
                <a:gd name="connsiteY21" fmla="*/ 335398 h 594069"/>
                <a:gd name="connsiteX22" fmla="*/ 737875 w 2088198"/>
                <a:gd name="connsiteY22" fmla="*/ 275379 h 594069"/>
                <a:gd name="connsiteX23" fmla="*/ 1023846 w 2088198"/>
                <a:gd name="connsiteY23" fmla="*/ 211830 h 594069"/>
                <a:gd name="connsiteX24" fmla="*/ 1719355 w 2088198"/>
                <a:gd name="connsiteY24" fmla="*/ 204769 h 594069"/>
                <a:gd name="connsiteX25" fmla="*/ 2068874 w 2088198"/>
                <a:gd name="connsiteY25" fmla="*/ 289501 h 594069"/>
                <a:gd name="connsiteX26" fmla="*/ 1938246 w 2088198"/>
                <a:gd name="connsiteY26" fmla="*/ 388355 h 594069"/>
                <a:gd name="connsiteX27" fmla="*/ 1359244 w 2088198"/>
                <a:gd name="connsiteY27" fmla="*/ 427191 h 594069"/>
                <a:gd name="connsiteX28" fmla="*/ 946175 w 2088198"/>
                <a:gd name="connsiteY28" fmla="*/ 402477 h 594069"/>
                <a:gd name="connsiteX29" fmla="*/ 747069 w 2088198"/>
                <a:gd name="connsiteY29" fmla="*/ 343653 h 594069"/>
                <a:gd name="connsiteX30" fmla="*/ 852911 w 2088198"/>
                <a:gd name="connsiteY30" fmla="*/ 298581 h 594069"/>
                <a:gd name="connsiteX31" fmla="*/ 973352 w 2088198"/>
                <a:gd name="connsiteY31" fmla="*/ 280476 h 594069"/>
                <a:gd name="connsiteX32" fmla="*/ 1405140 w 2088198"/>
                <a:gd name="connsiteY32" fmla="*/ 247135 h 594069"/>
                <a:gd name="connsiteX33" fmla="*/ 1737007 w 2088198"/>
                <a:gd name="connsiteY33" fmla="*/ 268318 h 594069"/>
                <a:gd name="connsiteX34" fmla="*/ 1977081 w 2088198"/>
                <a:gd name="connsiteY34" fmla="*/ 317745 h 594069"/>
                <a:gd name="connsiteX35" fmla="*/ 2068874 w 2088198"/>
                <a:gd name="connsiteY35" fmla="*/ 423660 h 594069"/>
                <a:gd name="connsiteX36" fmla="*/ 1857044 w 2088198"/>
                <a:gd name="connsiteY36" fmla="*/ 494270 h 594069"/>
                <a:gd name="connsiteX37" fmla="*/ 1369835 w 2088198"/>
                <a:gd name="connsiteY37" fmla="*/ 522514 h 594069"/>
                <a:gd name="connsiteX38" fmla="*/ 903809 w 2088198"/>
                <a:gd name="connsiteY38" fmla="*/ 476618 h 594069"/>
                <a:gd name="connsiteX39" fmla="*/ 751997 w 2088198"/>
                <a:gd name="connsiteY39" fmla="*/ 427191 h 594069"/>
                <a:gd name="connsiteX40" fmla="*/ 953236 w 2088198"/>
                <a:gd name="connsiteY40" fmla="*/ 370703 h 594069"/>
                <a:gd name="connsiteX41" fmla="*/ 1624031 w 2088198"/>
                <a:gd name="connsiteY41" fmla="*/ 388355 h 594069"/>
                <a:gd name="connsiteX42" fmla="*/ 1973551 w 2088198"/>
                <a:gd name="connsiteY42" fmla="*/ 409538 h 594069"/>
                <a:gd name="connsiteX43" fmla="*/ 2082996 w 2088198"/>
                <a:gd name="connsiteY43" fmla="*/ 480148 h 594069"/>
                <a:gd name="connsiteX44" fmla="*/ 2006309 w 2088198"/>
                <a:gd name="connsiteY44" fmla="*/ 536636 h 594069"/>
                <a:gd name="connsiteX45" fmla="*/ 1554323 w 2088198"/>
                <a:gd name="connsiteY45" fmla="*/ 591810 h 594069"/>
                <a:gd name="connsiteX46" fmla="*/ 1186084 w 2088198"/>
                <a:gd name="connsiteY46" fmla="*/ 578837 h 594069"/>
                <a:gd name="connsiteX47" fmla="*/ 886157 w 2088198"/>
                <a:gd name="connsiteY47" fmla="*/ 536636 h 594069"/>
                <a:gd name="connsiteX48" fmla="*/ 476617 w 2088198"/>
                <a:gd name="connsiteY48" fmla="*/ 427191 h 594069"/>
                <a:gd name="connsiteX49" fmla="*/ 0 w 2088198"/>
                <a:gd name="connsiteY49" fmla="*/ 285971 h 594069"/>
                <a:gd name="connsiteX0" fmla="*/ 540167 w 2088198"/>
                <a:gd name="connsiteY0" fmla="*/ 0 h 594069"/>
                <a:gd name="connsiteX1" fmla="*/ 1468689 w 2088198"/>
                <a:gd name="connsiteY1" fmla="*/ 10592 h 594069"/>
                <a:gd name="connsiteX2" fmla="*/ 1920593 w 2088198"/>
                <a:gd name="connsiteY2" fmla="*/ 49427 h 594069"/>
                <a:gd name="connsiteX3" fmla="*/ 2086527 w 2088198"/>
                <a:gd name="connsiteY3" fmla="*/ 116507 h 594069"/>
                <a:gd name="connsiteX4" fmla="*/ 1835861 w 2088198"/>
                <a:gd name="connsiteY4" fmla="*/ 208300 h 594069"/>
                <a:gd name="connsiteX5" fmla="*/ 1405140 w 2088198"/>
                <a:gd name="connsiteY5" fmla="*/ 236544 h 594069"/>
                <a:gd name="connsiteX6" fmla="*/ 776711 w 2088198"/>
                <a:gd name="connsiteY6" fmla="*/ 158873 h 594069"/>
                <a:gd name="connsiteX7" fmla="*/ 896748 w 2088198"/>
                <a:gd name="connsiteY7" fmla="*/ 81202 h 594069"/>
                <a:gd name="connsiteX8" fmla="*/ 1391018 w 2088198"/>
                <a:gd name="connsiteY8" fmla="*/ 56488 h 594069"/>
                <a:gd name="connsiteX9" fmla="*/ 1754660 w 2088198"/>
                <a:gd name="connsiteY9" fmla="*/ 74141 h 594069"/>
                <a:gd name="connsiteX10" fmla="*/ 2044161 w 2088198"/>
                <a:gd name="connsiteY10" fmla="*/ 123568 h 594069"/>
                <a:gd name="connsiteX11" fmla="*/ 2037100 w 2088198"/>
                <a:gd name="connsiteY11" fmla="*/ 208300 h 594069"/>
                <a:gd name="connsiteX12" fmla="*/ 1832331 w 2088198"/>
                <a:gd name="connsiteY12" fmla="*/ 268318 h 594069"/>
                <a:gd name="connsiteX13" fmla="*/ 1451037 w 2088198"/>
                <a:gd name="connsiteY13" fmla="*/ 296562 h 594069"/>
                <a:gd name="connsiteX14" fmla="*/ 917931 w 2088198"/>
                <a:gd name="connsiteY14" fmla="*/ 257727 h 594069"/>
                <a:gd name="connsiteX15" fmla="*/ 751997 w 2088198"/>
                <a:gd name="connsiteY15" fmla="*/ 204769 h 594069"/>
                <a:gd name="connsiteX16" fmla="*/ 1129761 w 2088198"/>
                <a:gd name="connsiteY16" fmla="*/ 137690 h 594069"/>
                <a:gd name="connsiteX17" fmla="*/ 1737007 w 2088198"/>
                <a:gd name="connsiteY17" fmla="*/ 144751 h 594069"/>
                <a:gd name="connsiteX18" fmla="*/ 2082996 w 2088198"/>
                <a:gd name="connsiteY18" fmla="*/ 225952 h 594069"/>
                <a:gd name="connsiteX19" fmla="*/ 1885288 w 2088198"/>
                <a:gd name="connsiteY19" fmla="*/ 321276 h 594069"/>
                <a:gd name="connsiteX20" fmla="*/ 1482811 w 2088198"/>
                <a:gd name="connsiteY20" fmla="*/ 360111 h 594069"/>
                <a:gd name="connsiteX21" fmla="*/ 928522 w 2088198"/>
                <a:gd name="connsiteY21" fmla="*/ 335398 h 594069"/>
                <a:gd name="connsiteX22" fmla="*/ 737875 w 2088198"/>
                <a:gd name="connsiteY22" fmla="*/ 275379 h 594069"/>
                <a:gd name="connsiteX23" fmla="*/ 1023846 w 2088198"/>
                <a:gd name="connsiteY23" fmla="*/ 211830 h 594069"/>
                <a:gd name="connsiteX24" fmla="*/ 1719355 w 2088198"/>
                <a:gd name="connsiteY24" fmla="*/ 204769 h 594069"/>
                <a:gd name="connsiteX25" fmla="*/ 2068874 w 2088198"/>
                <a:gd name="connsiteY25" fmla="*/ 289501 h 594069"/>
                <a:gd name="connsiteX26" fmla="*/ 1938246 w 2088198"/>
                <a:gd name="connsiteY26" fmla="*/ 388355 h 594069"/>
                <a:gd name="connsiteX27" fmla="*/ 1359244 w 2088198"/>
                <a:gd name="connsiteY27" fmla="*/ 427191 h 594069"/>
                <a:gd name="connsiteX28" fmla="*/ 946175 w 2088198"/>
                <a:gd name="connsiteY28" fmla="*/ 402477 h 594069"/>
                <a:gd name="connsiteX29" fmla="*/ 747069 w 2088198"/>
                <a:gd name="connsiteY29" fmla="*/ 343653 h 594069"/>
                <a:gd name="connsiteX30" fmla="*/ 852911 w 2088198"/>
                <a:gd name="connsiteY30" fmla="*/ 298581 h 594069"/>
                <a:gd name="connsiteX31" fmla="*/ 999546 w 2088198"/>
                <a:gd name="connsiteY31" fmla="*/ 272646 h 594069"/>
                <a:gd name="connsiteX32" fmla="*/ 1405140 w 2088198"/>
                <a:gd name="connsiteY32" fmla="*/ 247135 h 594069"/>
                <a:gd name="connsiteX33" fmla="*/ 1737007 w 2088198"/>
                <a:gd name="connsiteY33" fmla="*/ 268318 h 594069"/>
                <a:gd name="connsiteX34" fmla="*/ 1977081 w 2088198"/>
                <a:gd name="connsiteY34" fmla="*/ 317745 h 594069"/>
                <a:gd name="connsiteX35" fmla="*/ 2068874 w 2088198"/>
                <a:gd name="connsiteY35" fmla="*/ 423660 h 594069"/>
                <a:gd name="connsiteX36" fmla="*/ 1857044 w 2088198"/>
                <a:gd name="connsiteY36" fmla="*/ 494270 h 594069"/>
                <a:gd name="connsiteX37" fmla="*/ 1369835 w 2088198"/>
                <a:gd name="connsiteY37" fmla="*/ 522514 h 594069"/>
                <a:gd name="connsiteX38" fmla="*/ 903809 w 2088198"/>
                <a:gd name="connsiteY38" fmla="*/ 476618 h 594069"/>
                <a:gd name="connsiteX39" fmla="*/ 751997 w 2088198"/>
                <a:gd name="connsiteY39" fmla="*/ 427191 h 594069"/>
                <a:gd name="connsiteX40" fmla="*/ 953236 w 2088198"/>
                <a:gd name="connsiteY40" fmla="*/ 370703 h 594069"/>
                <a:gd name="connsiteX41" fmla="*/ 1624031 w 2088198"/>
                <a:gd name="connsiteY41" fmla="*/ 388355 h 594069"/>
                <a:gd name="connsiteX42" fmla="*/ 1973551 w 2088198"/>
                <a:gd name="connsiteY42" fmla="*/ 409538 h 594069"/>
                <a:gd name="connsiteX43" fmla="*/ 2082996 w 2088198"/>
                <a:gd name="connsiteY43" fmla="*/ 480148 h 594069"/>
                <a:gd name="connsiteX44" fmla="*/ 2006309 w 2088198"/>
                <a:gd name="connsiteY44" fmla="*/ 536636 h 594069"/>
                <a:gd name="connsiteX45" fmla="*/ 1554323 w 2088198"/>
                <a:gd name="connsiteY45" fmla="*/ 591810 h 594069"/>
                <a:gd name="connsiteX46" fmla="*/ 1186084 w 2088198"/>
                <a:gd name="connsiteY46" fmla="*/ 578837 h 594069"/>
                <a:gd name="connsiteX47" fmla="*/ 886157 w 2088198"/>
                <a:gd name="connsiteY47" fmla="*/ 536636 h 594069"/>
                <a:gd name="connsiteX48" fmla="*/ 476617 w 2088198"/>
                <a:gd name="connsiteY48" fmla="*/ 427191 h 594069"/>
                <a:gd name="connsiteX49" fmla="*/ 0 w 2088198"/>
                <a:gd name="connsiteY49" fmla="*/ 285971 h 594069"/>
                <a:gd name="connsiteX0" fmla="*/ 540167 w 2088198"/>
                <a:gd name="connsiteY0" fmla="*/ 0 h 594069"/>
                <a:gd name="connsiteX1" fmla="*/ 1468689 w 2088198"/>
                <a:gd name="connsiteY1" fmla="*/ 10592 h 594069"/>
                <a:gd name="connsiteX2" fmla="*/ 1920593 w 2088198"/>
                <a:gd name="connsiteY2" fmla="*/ 49427 h 594069"/>
                <a:gd name="connsiteX3" fmla="*/ 2086527 w 2088198"/>
                <a:gd name="connsiteY3" fmla="*/ 116507 h 594069"/>
                <a:gd name="connsiteX4" fmla="*/ 1835861 w 2088198"/>
                <a:gd name="connsiteY4" fmla="*/ 208300 h 594069"/>
                <a:gd name="connsiteX5" fmla="*/ 1405140 w 2088198"/>
                <a:gd name="connsiteY5" fmla="*/ 236544 h 594069"/>
                <a:gd name="connsiteX6" fmla="*/ 776711 w 2088198"/>
                <a:gd name="connsiteY6" fmla="*/ 158873 h 594069"/>
                <a:gd name="connsiteX7" fmla="*/ 896748 w 2088198"/>
                <a:gd name="connsiteY7" fmla="*/ 81202 h 594069"/>
                <a:gd name="connsiteX8" fmla="*/ 1391018 w 2088198"/>
                <a:gd name="connsiteY8" fmla="*/ 56488 h 594069"/>
                <a:gd name="connsiteX9" fmla="*/ 1754660 w 2088198"/>
                <a:gd name="connsiteY9" fmla="*/ 74141 h 594069"/>
                <a:gd name="connsiteX10" fmla="*/ 2044161 w 2088198"/>
                <a:gd name="connsiteY10" fmla="*/ 123568 h 594069"/>
                <a:gd name="connsiteX11" fmla="*/ 2037100 w 2088198"/>
                <a:gd name="connsiteY11" fmla="*/ 208300 h 594069"/>
                <a:gd name="connsiteX12" fmla="*/ 1832331 w 2088198"/>
                <a:gd name="connsiteY12" fmla="*/ 268318 h 594069"/>
                <a:gd name="connsiteX13" fmla="*/ 1451037 w 2088198"/>
                <a:gd name="connsiteY13" fmla="*/ 296562 h 594069"/>
                <a:gd name="connsiteX14" fmla="*/ 917931 w 2088198"/>
                <a:gd name="connsiteY14" fmla="*/ 257727 h 594069"/>
                <a:gd name="connsiteX15" fmla="*/ 751997 w 2088198"/>
                <a:gd name="connsiteY15" fmla="*/ 204769 h 594069"/>
                <a:gd name="connsiteX16" fmla="*/ 1129761 w 2088198"/>
                <a:gd name="connsiteY16" fmla="*/ 137690 h 594069"/>
                <a:gd name="connsiteX17" fmla="*/ 1737007 w 2088198"/>
                <a:gd name="connsiteY17" fmla="*/ 144751 h 594069"/>
                <a:gd name="connsiteX18" fmla="*/ 2082996 w 2088198"/>
                <a:gd name="connsiteY18" fmla="*/ 225952 h 594069"/>
                <a:gd name="connsiteX19" fmla="*/ 1885288 w 2088198"/>
                <a:gd name="connsiteY19" fmla="*/ 321276 h 594069"/>
                <a:gd name="connsiteX20" fmla="*/ 1482811 w 2088198"/>
                <a:gd name="connsiteY20" fmla="*/ 360111 h 594069"/>
                <a:gd name="connsiteX21" fmla="*/ 928522 w 2088198"/>
                <a:gd name="connsiteY21" fmla="*/ 335398 h 594069"/>
                <a:gd name="connsiteX22" fmla="*/ 737875 w 2088198"/>
                <a:gd name="connsiteY22" fmla="*/ 275379 h 594069"/>
                <a:gd name="connsiteX23" fmla="*/ 1023846 w 2088198"/>
                <a:gd name="connsiteY23" fmla="*/ 211830 h 594069"/>
                <a:gd name="connsiteX24" fmla="*/ 1719355 w 2088198"/>
                <a:gd name="connsiteY24" fmla="*/ 204769 h 594069"/>
                <a:gd name="connsiteX25" fmla="*/ 2068874 w 2088198"/>
                <a:gd name="connsiteY25" fmla="*/ 289501 h 594069"/>
                <a:gd name="connsiteX26" fmla="*/ 1938246 w 2088198"/>
                <a:gd name="connsiteY26" fmla="*/ 388355 h 594069"/>
                <a:gd name="connsiteX27" fmla="*/ 1359244 w 2088198"/>
                <a:gd name="connsiteY27" fmla="*/ 427191 h 594069"/>
                <a:gd name="connsiteX28" fmla="*/ 946175 w 2088198"/>
                <a:gd name="connsiteY28" fmla="*/ 402477 h 594069"/>
                <a:gd name="connsiteX29" fmla="*/ 747069 w 2088198"/>
                <a:gd name="connsiteY29" fmla="*/ 343653 h 594069"/>
                <a:gd name="connsiteX30" fmla="*/ 852911 w 2088198"/>
                <a:gd name="connsiteY30" fmla="*/ 298581 h 594069"/>
                <a:gd name="connsiteX31" fmla="*/ 999546 w 2088198"/>
                <a:gd name="connsiteY31" fmla="*/ 272646 h 594069"/>
                <a:gd name="connsiteX32" fmla="*/ 1395615 w 2088198"/>
                <a:gd name="connsiteY32" fmla="*/ 245569 h 594069"/>
                <a:gd name="connsiteX33" fmla="*/ 1737007 w 2088198"/>
                <a:gd name="connsiteY33" fmla="*/ 268318 h 594069"/>
                <a:gd name="connsiteX34" fmla="*/ 1977081 w 2088198"/>
                <a:gd name="connsiteY34" fmla="*/ 317745 h 594069"/>
                <a:gd name="connsiteX35" fmla="*/ 2068874 w 2088198"/>
                <a:gd name="connsiteY35" fmla="*/ 423660 h 594069"/>
                <a:gd name="connsiteX36" fmla="*/ 1857044 w 2088198"/>
                <a:gd name="connsiteY36" fmla="*/ 494270 h 594069"/>
                <a:gd name="connsiteX37" fmla="*/ 1369835 w 2088198"/>
                <a:gd name="connsiteY37" fmla="*/ 522514 h 594069"/>
                <a:gd name="connsiteX38" fmla="*/ 903809 w 2088198"/>
                <a:gd name="connsiteY38" fmla="*/ 476618 h 594069"/>
                <a:gd name="connsiteX39" fmla="*/ 751997 w 2088198"/>
                <a:gd name="connsiteY39" fmla="*/ 427191 h 594069"/>
                <a:gd name="connsiteX40" fmla="*/ 953236 w 2088198"/>
                <a:gd name="connsiteY40" fmla="*/ 370703 h 594069"/>
                <a:gd name="connsiteX41" fmla="*/ 1624031 w 2088198"/>
                <a:gd name="connsiteY41" fmla="*/ 388355 h 594069"/>
                <a:gd name="connsiteX42" fmla="*/ 1973551 w 2088198"/>
                <a:gd name="connsiteY42" fmla="*/ 409538 h 594069"/>
                <a:gd name="connsiteX43" fmla="*/ 2082996 w 2088198"/>
                <a:gd name="connsiteY43" fmla="*/ 480148 h 594069"/>
                <a:gd name="connsiteX44" fmla="*/ 2006309 w 2088198"/>
                <a:gd name="connsiteY44" fmla="*/ 536636 h 594069"/>
                <a:gd name="connsiteX45" fmla="*/ 1554323 w 2088198"/>
                <a:gd name="connsiteY45" fmla="*/ 591810 h 594069"/>
                <a:gd name="connsiteX46" fmla="*/ 1186084 w 2088198"/>
                <a:gd name="connsiteY46" fmla="*/ 578837 h 594069"/>
                <a:gd name="connsiteX47" fmla="*/ 886157 w 2088198"/>
                <a:gd name="connsiteY47" fmla="*/ 536636 h 594069"/>
                <a:gd name="connsiteX48" fmla="*/ 476617 w 2088198"/>
                <a:gd name="connsiteY48" fmla="*/ 427191 h 594069"/>
                <a:gd name="connsiteX49" fmla="*/ 0 w 2088198"/>
                <a:gd name="connsiteY49" fmla="*/ 285971 h 594069"/>
                <a:gd name="connsiteX0" fmla="*/ 540167 w 2088198"/>
                <a:gd name="connsiteY0" fmla="*/ 0 h 594069"/>
                <a:gd name="connsiteX1" fmla="*/ 1468689 w 2088198"/>
                <a:gd name="connsiteY1" fmla="*/ 10592 h 594069"/>
                <a:gd name="connsiteX2" fmla="*/ 1920593 w 2088198"/>
                <a:gd name="connsiteY2" fmla="*/ 49427 h 594069"/>
                <a:gd name="connsiteX3" fmla="*/ 2086527 w 2088198"/>
                <a:gd name="connsiteY3" fmla="*/ 116507 h 594069"/>
                <a:gd name="connsiteX4" fmla="*/ 1835861 w 2088198"/>
                <a:gd name="connsiteY4" fmla="*/ 208300 h 594069"/>
                <a:gd name="connsiteX5" fmla="*/ 1405140 w 2088198"/>
                <a:gd name="connsiteY5" fmla="*/ 236544 h 594069"/>
                <a:gd name="connsiteX6" fmla="*/ 776711 w 2088198"/>
                <a:gd name="connsiteY6" fmla="*/ 158873 h 594069"/>
                <a:gd name="connsiteX7" fmla="*/ 896748 w 2088198"/>
                <a:gd name="connsiteY7" fmla="*/ 81202 h 594069"/>
                <a:gd name="connsiteX8" fmla="*/ 1391018 w 2088198"/>
                <a:gd name="connsiteY8" fmla="*/ 56488 h 594069"/>
                <a:gd name="connsiteX9" fmla="*/ 1754660 w 2088198"/>
                <a:gd name="connsiteY9" fmla="*/ 74141 h 594069"/>
                <a:gd name="connsiteX10" fmla="*/ 2044161 w 2088198"/>
                <a:gd name="connsiteY10" fmla="*/ 123568 h 594069"/>
                <a:gd name="connsiteX11" fmla="*/ 2037100 w 2088198"/>
                <a:gd name="connsiteY11" fmla="*/ 208300 h 594069"/>
                <a:gd name="connsiteX12" fmla="*/ 1832331 w 2088198"/>
                <a:gd name="connsiteY12" fmla="*/ 268318 h 594069"/>
                <a:gd name="connsiteX13" fmla="*/ 1451037 w 2088198"/>
                <a:gd name="connsiteY13" fmla="*/ 296562 h 594069"/>
                <a:gd name="connsiteX14" fmla="*/ 917931 w 2088198"/>
                <a:gd name="connsiteY14" fmla="*/ 257727 h 594069"/>
                <a:gd name="connsiteX15" fmla="*/ 751997 w 2088198"/>
                <a:gd name="connsiteY15" fmla="*/ 204769 h 594069"/>
                <a:gd name="connsiteX16" fmla="*/ 1129761 w 2088198"/>
                <a:gd name="connsiteY16" fmla="*/ 137690 h 594069"/>
                <a:gd name="connsiteX17" fmla="*/ 1737007 w 2088198"/>
                <a:gd name="connsiteY17" fmla="*/ 144751 h 594069"/>
                <a:gd name="connsiteX18" fmla="*/ 2082996 w 2088198"/>
                <a:gd name="connsiteY18" fmla="*/ 225952 h 594069"/>
                <a:gd name="connsiteX19" fmla="*/ 1885288 w 2088198"/>
                <a:gd name="connsiteY19" fmla="*/ 321276 h 594069"/>
                <a:gd name="connsiteX20" fmla="*/ 1482811 w 2088198"/>
                <a:gd name="connsiteY20" fmla="*/ 360111 h 594069"/>
                <a:gd name="connsiteX21" fmla="*/ 928522 w 2088198"/>
                <a:gd name="connsiteY21" fmla="*/ 335398 h 594069"/>
                <a:gd name="connsiteX22" fmla="*/ 737875 w 2088198"/>
                <a:gd name="connsiteY22" fmla="*/ 275379 h 594069"/>
                <a:gd name="connsiteX23" fmla="*/ 1023846 w 2088198"/>
                <a:gd name="connsiteY23" fmla="*/ 211830 h 594069"/>
                <a:gd name="connsiteX24" fmla="*/ 1719355 w 2088198"/>
                <a:gd name="connsiteY24" fmla="*/ 204769 h 594069"/>
                <a:gd name="connsiteX25" fmla="*/ 2068874 w 2088198"/>
                <a:gd name="connsiteY25" fmla="*/ 289501 h 594069"/>
                <a:gd name="connsiteX26" fmla="*/ 1938246 w 2088198"/>
                <a:gd name="connsiteY26" fmla="*/ 388355 h 594069"/>
                <a:gd name="connsiteX27" fmla="*/ 1359244 w 2088198"/>
                <a:gd name="connsiteY27" fmla="*/ 427191 h 594069"/>
                <a:gd name="connsiteX28" fmla="*/ 946175 w 2088198"/>
                <a:gd name="connsiteY28" fmla="*/ 402477 h 594069"/>
                <a:gd name="connsiteX29" fmla="*/ 747069 w 2088198"/>
                <a:gd name="connsiteY29" fmla="*/ 343653 h 594069"/>
                <a:gd name="connsiteX30" fmla="*/ 852911 w 2088198"/>
                <a:gd name="connsiteY30" fmla="*/ 298581 h 594069"/>
                <a:gd name="connsiteX31" fmla="*/ 999546 w 2088198"/>
                <a:gd name="connsiteY31" fmla="*/ 272646 h 594069"/>
                <a:gd name="connsiteX32" fmla="*/ 1393234 w 2088198"/>
                <a:gd name="connsiteY32" fmla="*/ 250267 h 594069"/>
                <a:gd name="connsiteX33" fmla="*/ 1737007 w 2088198"/>
                <a:gd name="connsiteY33" fmla="*/ 268318 h 594069"/>
                <a:gd name="connsiteX34" fmla="*/ 1977081 w 2088198"/>
                <a:gd name="connsiteY34" fmla="*/ 317745 h 594069"/>
                <a:gd name="connsiteX35" fmla="*/ 2068874 w 2088198"/>
                <a:gd name="connsiteY35" fmla="*/ 423660 h 594069"/>
                <a:gd name="connsiteX36" fmla="*/ 1857044 w 2088198"/>
                <a:gd name="connsiteY36" fmla="*/ 494270 h 594069"/>
                <a:gd name="connsiteX37" fmla="*/ 1369835 w 2088198"/>
                <a:gd name="connsiteY37" fmla="*/ 522514 h 594069"/>
                <a:gd name="connsiteX38" fmla="*/ 903809 w 2088198"/>
                <a:gd name="connsiteY38" fmla="*/ 476618 h 594069"/>
                <a:gd name="connsiteX39" fmla="*/ 751997 w 2088198"/>
                <a:gd name="connsiteY39" fmla="*/ 427191 h 594069"/>
                <a:gd name="connsiteX40" fmla="*/ 953236 w 2088198"/>
                <a:gd name="connsiteY40" fmla="*/ 370703 h 594069"/>
                <a:gd name="connsiteX41" fmla="*/ 1624031 w 2088198"/>
                <a:gd name="connsiteY41" fmla="*/ 388355 h 594069"/>
                <a:gd name="connsiteX42" fmla="*/ 1973551 w 2088198"/>
                <a:gd name="connsiteY42" fmla="*/ 409538 h 594069"/>
                <a:gd name="connsiteX43" fmla="*/ 2082996 w 2088198"/>
                <a:gd name="connsiteY43" fmla="*/ 480148 h 594069"/>
                <a:gd name="connsiteX44" fmla="*/ 2006309 w 2088198"/>
                <a:gd name="connsiteY44" fmla="*/ 536636 h 594069"/>
                <a:gd name="connsiteX45" fmla="*/ 1554323 w 2088198"/>
                <a:gd name="connsiteY45" fmla="*/ 591810 h 594069"/>
                <a:gd name="connsiteX46" fmla="*/ 1186084 w 2088198"/>
                <a:gd name="connsiteY46" fmla="*/ 578837 h 594069"/>
                <a:gd name="connsiteX47" fmla="*/ 886157 w 2088198"/>
                <a:gd name="connsiteY47" fmla="*/ 536636 h 594069"/>
                <a:gd name="connsiteX48" fmla="*/ 476617 w 2088198"/>
                <a:gd name="connsiteY48" fmla="*/ 427191 h 594069"/>
                <a:gd name="connsiteX49" fmla="*/ 0 w 2088198"/>
                <a:gd name="connsiteY49" fmla="*/ 285971 h 594069"/>
                <a:gd name="connsiteX0" fmla="*/ 540167 w 2088198"/>
                <a:gd name="connsiteY0" fmla="*/ 0 h 594069"/>
                <a:gd name="connsiteX1" fmla="*/ 1468689 w 2088198"/>
                <a:gd name="connsiteY1" fmla="*/ 10592 h 594069"/>
                <a:gd name="connsiteX2" fmla="*/ 1920593 w 2088198"/>
                <a:gd name="connsiteY2" fmla="*/ 49427 h 594069"/>
                <a:gd name="connsiteX3" fmla="*/ 2086527 w 2088198"/>
                <a:gd name="connsiteY3" fmla="*/ 116507 h 594069"/>
                <a:gd name="connsiteX4" fmla="*/ 1835861 w 2088198"/>
                <a:gd name="connsiteY4" fmla="*/ 208300 h 594069"/>
                <a:gd name="connsiteX5" fmla="*/ 1405140 w 2088198"/>
                <a:gd name="connsiteY5" fmla="*/ 236544 h 594069"/>
                <a:gd name="connsiteX6" fmla="*/ 776711 w 2088198"/>
                <a:gd name="connsiteY6" fmla="*/ 158873 h 594069"/>
                <a:gd name="connsiteX7" fmla="*/ 896748 w 2088198"/>
                <a:gd name="connsiteY7" fmla="*/ 81202 h 594069"/>
                <a:gd name="connsiteX8" fmla="*/ 1391018 w 2088198"/>
                <a:gd name="connsiteY8" fmla="*/ 56488 h 594069"/>
                <a:gd name="connsiteX9" fmla="*/ 1754660 w 2088198"/>
                <a:gd name="connsiteY9" fmla="*/ 74141 h 594069"/>
                <a:gd name="connsiteX10" fmla="*/ 2044161 w 2088198"/>
                <a:gd name="connsiteY10" fmla="*/ 123568 h 594069"/>
                <a:gd name="connsiteX11" fmla="*/ 2037100 w 2088198"/>
                <a:gd name="connsiteY11" fmla="*/ 208300 h 594069"/>
                <a:gd name="connsiteX12" fmla="*/ 1832331 w 2088198"/>
                <a:gd name="connsiteY12" fmla="*/ 268318 h 594069"/>
                <a:gd name="connsiteX13" fmla="*/ 1451037 w 2088198"/>
                <a:gd name="connsiteY13" fmla="*/ 296562 h 594069"/>
                <a:gd name="connsiteX14" fmla="*/ 917931 w 2088198"/>
                <a:gd name="connsiteY14" fmla="*/ 257727 h 594069"/>
                <a:gd name="connsiteX15" fmla="*/ 751997 w 2088198"/>
                <a:gd name="connsiteY15" fmla="*/ 204769 h 594069"/>
                <a:gd name="connsiteX16" fmla="*/ 1129761 w 2088198"/>
                <a:gd name="connsiteY16" fmla="*/ 137690 h 594069"/>
                <a:gd name="connsiteX17" fmla="*/ 1737007 w 2088198"/>
                <a:gd name="connsiteY17" fmla="*/ 144751 h 594069"/>
                <a:gd name="connsiteX18" fmla="*/ 2082996 w 2088198"/>
                <a:gd name="connsiteY18" fmla="*/ 225952 h 594069"/>
                <a:gd name="connsiteX19" fmla="*/ 1885288 w 2088198"/>
                <a:gd name="connsiteY19" fmla="*/ 321276 h 594069"/>
                <a:gd name="connsiteX20" fmla="*/ 1482811 w 2088198"/>
                <a:gd name="connsiteY20" fmla="*/ 360111 h 594069"/>
                <a:gd name="connsiteX21" fmla="*/ 928522 w 2088198"/>
                <a:gd name="connsiteY21" fmla="*/ 335398 h 594069"/>
                <a:gd name="connsiteX22" fmla="*/ 737875 w 2088198"/>
                <a:gd name="connsiteY22" fmla="*/ 275379 h 594069"/>
                <a:gd name="connsiteX23" fmla="*/ 1023846 w 2088198"/>
                <a:gd name="connsiteY23" fmla="*/ 211830 h 594069"/>
                <a:gd name="connsiteX24" fmla="*/ 1719355 w 2088198"/>
                <a:gd name="connsiteY24" fmla="*/ 204769 h 594069"/>
                <a:gd name="connsiteX25" fmla="*/ 2068874 w 2088198"/>
                <a:gd name="connsiteY25" fmla="*/ 289501 h 594069"/>
                <a:gd name="connsiteX26" fmla="*/ 1938246 w 2088198"/>
                <a:gd name="connsiteY26" fmla="*/ 388355 h 594069"/>
                <a:gd name="connsiteX27" fmla="*/ 1359244 w 2088198"/>
                <a:gd name="connsiteY27" fmla="*/ 427191 h 594069"/>
                <a:gd name="connsiteX28" fmla="*/ 946175 w 2088198"/>
                <a:gd name="connsiteY28" fmla="*/ 402477 h 594069"/>
                <a:gd name="connsiteX29" fmla="*/ 747069 w 2088198"/>
                <a:gd name="connsiteY29" fmla="*/ 343653 h 594069"/>
                <a:gd name="connsiteX30" fmla="*/ 852911 w 2088198"/>
                <a:gd name="connsiteY30" fmla="*/ 298581 h 594069"/>
                <a:gd name="connsiteX31" fmla="*/ 999546 w 2088198"/>
                <a:gd name="connsiteY31" fmla="*/ 272646 h 594069"/>
                <a:gd name="connsiteX32" fmla="*/ 1393234 w 2088198"/>
                <a:gd name="connsiteY32" fmla="*/ 250267 h 594069"/>
                <a:gd name="connsiteX33" fmla="*/ 1737007 w 2088198"/>
                <a:gd name="connsiteY33" fmla="*/ 268318 h 594069"/>
                <a:gd name="connsiteX34" fmla="*/ 1977081 w 2088198"/>
                <a:gd name="connsiteY34" fmla="*/ 317745 h 594069"/>
                <a:gd name="connsiteX35" fmla="*/ 2068874 w 2088198"/>
                <a:gd name="connsiteY35" fmla="*/ 423660 h 594069"/>
                <a:gd name="connsiteX36" fmla="*/ 1857044 w 2088198"/>
                <a:gd name="connsiteY36" fmla="*/ 494270 h 594069"/>
                <a:gd name="connsiteX37" fmla="*/ 1372217 w 2088198"/>
                <a:gd name="connsiteY37" fmla="*/ 517816 h 594069"/>
                <a:gd name="connsiteX38" fmla="*/ 903809 w 2088198"/>
                <a:gd name="connsiteY38" fmla="*/ 476618 h 594069"/>
                <a:gd name="connsiteX39" fmla="*/ 751997 w 2088198"/>
                <a:gd name="connsiteY39" fmla="*/ 427191 h 594069"/>
                <a:gd name="connsiteX40" fmla="*/ 953236 w 2088198"/>
                <a:gd name="connsiteY40" fmla="*/ 370703 h 594069"/>
                <a:gd name="connsiteX41" fmla="*/ 1624031 w 2088198"/>
                <a:gd name="connsiteY41" fmla="*/ 388355 h 594069"/>
                <a:gd name="connsiteX42" fmla="*/ 1973551 w 2088198"/>
                <a:gd name="connsiteY42" fmla="*/ 409538 h 594069"/>
                <a:gd name="connsiteX43" fmla="*/ 2082996 w 2088198"/>
                <a:gd name="connsiteY43" fmla="*/ 480148 h 594069"/>
                <a:gd name="connsiteX44" fmla="*/ 2006309 w 2088198"/>
                <a:gd name="connsiteY44" fmla="*/ 536636 h 594069"/>
                <a:gd name="connsiteX45" fmla="*/ 1554323 w 2088198"/>
                <a:gd name="connsiteY45" fmla="*/ 591810 h 594069"/>
                <a:gd name="connsiteX46" fmla="*/ 1186084 w 2088198"/>
                <a:gd name="connsiteY46" fmla="*/ 578837 h 594069"/>
                <a:gd name="connsiteX47" fmla="*/ 886157 w 2088198"/>
                <a:gd name="connsiteY47" fmla="*/ 536636 h 594069"/>
                <a:gd name="connsiteX48" fmla="*/ 476617 w 2088198"/>
                <a:gd name="connsiteY48" fmla="*/ 427191 h 594069"/>
                <a:gd name="connsiteX49" fmla="*/ 0 w 2088198"/>
                <a:gd name="connsiteY49" fmla="*/ 285971 h 594069"/>
                <a:gd name="connsiteX0" fmla="*/ 540167 w 2088198"/>
                <a:gd name="connsiteY0" fmla="*/ 0 h 585330"/>
                <a:gd name="connsiteX1" fmla="*/ 1468689 w 2088198"/>
                <a:gd name="connsiteY1" fmla="*/ 10592 h 585330"/>
                <a:gd name="connsiteX2" fmla="*/ 1920593 w 2088198"/>
                <a:gd name="connsiteY2" fmla="*/ 49427 h 585330"/>
                <a:gd name="connsiteX3" fmla="*/ 2086527 w 2088198"/>
                <a:gd name="connsiteY3" fmla="*/ 116507 h 585330"/>
                <a:gd name="connsiteX4" fmla="*/ 1835861 w 2088198"/>
                <a:gd name="connsiteY4" fmla="*/ 208300 h 585330"/>
                <a:gd name="connsiteX5" fmla="*/ 1405140 w 2088198"/>
                <a:gd name="connsiteY5" fmla="*/ 236544 h 585330"/>
                <a:gd name="connsiteX6" fmla="*/ 776711 w 2088198"/>
                <a:gd name="connsiteY6" fmla="*/ 158873 h 585330"/>
                <a:gd name="connsiteX7" fmla="*/ 896748 w 2088198"/>
                <a:gd name="connsiteY7" fmla="*/ 81202 h 585330"/>
                <a:gd name="connsiteX8" fmla="*/ 1391018 w 2088198"/>
                <a:gd name="connsiteY8" fmla="*/ 56488 h 585330"/>
                <a:gd name="connsiteX9" fmla="*/ 1754660 w 2088198"/>
                <a:gd name="connsiteY9" fmla="*/ 74141 h 585330"/>
                <a:gd name="connsiteX10" fmla="*/ 2044161 w 2088198"/>
                <a:gd name="connsiteY10" fmla="*/ 123568 h 585330"/>
                <a:gd name="connsiteX11" fmla="*/ 2037100 w 2088198"/>
                <a:gd name="connsiteY11" fmla="*/ 208300 h 585330"/>
                <a:gd name="connsiteX12" fmla="*/ 1832331 w 2088198"/>
                <a:gd name="connsiteY12" fmla="*/ 268318 h 585330"/>
                <a:gd name="connsiteX13" fmla="*/ 1451037 w 2088198"/>
                <a:gd name="connsiteY13" fmla="*/ 296562 h 585330"/>
                <a:gd name="connsiteX14" fmla="*/ 917931 w 2088198"/>
                <a:gd name="connsiteY14" fmla="*/ 257727 h 585330"/>
                <a:gd name="connsiteX15" fmla="*/ 751997 w 2088198"/>
                <a:gd name="connsiteY15" fmla="*/ 204769 h 585330"/>
                <a:gd name="connsiteX16" fmla="*/ 1129761 w 2088198"/>
                <a:gd name="connsiteY16" fmla="*/ 137690 h 585330"/>
                <a:gd name="connsiteX17" fmla="*/ 1737007 w 2088198"/>
                <a:gd name="connsiteY17" fmla="*/ 144751 h 585330"/>
                <a:gd name="connsiteX18" fmla="*/ 2082996 w 2088198"/>
                <a:gd name="connsiteY18" fmla="*/ 225952 h 585330"/>
                <a:gd name="connsiteX19" fmla="*/ 1885288 w 2088198"/>
                <a:gd name="connsiteY19" fmla="*/ 321276 h 585330"/>
                <a:gd name="connsiteX20" fmla="*/ 1482811 w 2088198"/>
                <a:gd name="connsiteY20" fmla="*/ 360111 h 585330"/>
                <a:gd name="connsiteX21" fmla="*/ 928522 w 2088198"/>
                <a:gd name="connsiteY21" fmla="*/ 335398 h 585330"/>
                <a:gd name="connsiteX22" fmla="*/ 737875 w 2088198"/>
                <a:gd name="connsiteY22" fmla="*/ 275379 h 585330"/>
                <a:gd name="connsiteX23" fmla="*/ 1023846 w 2088198"/>
                <a:gd name="connsiteY23" fmla="*/ 211830 h 585330"/>
                <a:gd name="connsiteX24" fmla="*/ 1719355 w 2088198"/>
                <a:gd name="connsiteY24" fmla="*/ 204769 h 585330"/>
                <a:gd name="connsiteX25" fmla="*/ 2068874 w 2088198"/>
                <a:gd name="connsiteY25" fmla="*/ 289501 h 585330"/>
                <a:gd name="connsiteX26" fmla="*/ 1938246 w 2088198"/>
                <a:gd name="connsiteY26" fmla="*/ 388355 h 585330"/>
                <a:gd name="connsiteX27" fmla="*/ 1359244 w 2088198"/>
                <a:gd name="connsiteY27" fmla="*/ 427191 h 585330"/>
                <a:gd name="connsiteX28" fmla="*/ 946175 w 2088198"/>
                <a:gd name="connsiteY28" fmla="*/ 402477 h 585330"/>
                <a:gd name="connsiteX29" fmla="*/ 747069 w 2088198"/>
                <a:gd name="connsiteY29" fmla="*/ 343653 h 585330"/>
                <a:gd name="connsiteX30" fmla="*/ 852911 w 2088198"/>
                <a:gd name="connsiteY30" fmla="*/ 298581 h 585330"/>
                <a:gd name="connsiteX31" fmla="*/ 999546 w 2088198"/>
                <a:gd name="connsiteY31" fmla="*/ 272646 h 585330"/>
                <a:gd name="connsiteX32" fmla="*/ 1393234 w 2088198"/>
                <a:gd name="connsiteY32" fmla="*/ 250267 h 585330"/>
                <a:gd name="connsiteX33" fmla="*/ 1737007 w 2088198"/>
                <a:gd name="connsiteY33" fmla="*/ 268318 h 585330"/>
                <a:gd name="connsiteX34" fmla="*/ 1977081 w 2088198"/>
                <a:gd name="connsiteY34" fmla="*/ 317745 h 585330"/>
                <a:gd name="connsiteX35" fmla="*/ 2068874 w 2088198"/>
                <a:gd name="connsiteY35" fmla="*/ 423660 h 585330"/>
                <a:gd name="connsiteX36" fmla="*/ 1857044 w 2088198"/>
                <a:gd name="connsiteY36" fmla="*/ 494270 h 585330"/>
                <a:gd name="connsiteX37" fmla="*/ 1372217 w 2088198"/>
                <a:gd name="connsiteY37" fmla="*/ 517816 h 585330"/>
                <a:gd name="connsiteX38" fmla="*/ 903809 w 2088198"/>
                <a:gd name="connsiteY38" fmla="*/ 476618 h 585330"/>
                <a:gd name="connsiteX39" fmla="*/ 751997 w 2088198"/>
                <a:gd name="connsiteY39" fmla="*/ 427191 h 585330"/>
                <a:gd name="connsiteX40" fmla="*/ 953236 w 2088198"/>
                <a:gd name="connsiteY40" fmla="*/ 370703 h 585330"/>
                <a:gd name="connsiteX41" fmla="*/ 1624031 w 2088198"/>
                <a:gd name="connsiteY41" fmla="*/ 388355 h 585330"/>
                <a:gd name="connsiteX42" fmla="*/ 1973551 w 2088198"/>
                <a:gd name="connsiteY42" fmla="*/ 409538 h 585330"/>
                <a:gd name="connsiteX43" fmla="*/ 2082996 w 2088198"/>
                <a:gd name="connsiteY43" fmla="*/ 480148 h 585330"/>
                <a:gd name="connsiteX44" fmla="*/ 2006309 w 2088198"/>
                <a:gd name="connsiteY44" fmla="*/ 536636 h 585330"/>
                <a:gd name="connsiteX45" fmla="*/ 1540035 w 2088198"/>
                <a:gd name="connsiteY45" fmla="*/ 580848 h 585330"/>
                <a:gd name="connsiteX46" fmla="*/ 1186084 w 2088198"/>
                <a:gd name="connsiteY46" fmla="*/ 578837 h 585330"/>
                <a:gd name="connsiteX47" fmla="*/ 886157 w 2088198"/>
                <a:gd name="connsiteY47" fmla="*/ 536636 h 585330"/>
                <a:gd name="connsiteX48" fmla="*/ 476617 w 2088198"/>
                <a:gd name="connsiteY48" fmla="*/ 427191 h 585330"/>
                <a:gd name="connsiteX49" fmla="*/ 0 w 2088198"/>
                <a:gd name="connsiteY49" fmla="*/ 285971 h 585330"/>
                <a:gd name="connsiteX0" fmla="*/ 540167 w 2088198"/>
                <a:gd name="connsiteY0" fmla="*/ 0 h 585440"/>
                <a:gd name="connsiteX1" fmla="*/ 1468689 w 2088198"/>
                <a:gd name="connsiteY1" fmla="*/ 10592 h 585440"/>
                <a:gd name="connsiteX2" fmla="*/ 1920593 w 2088198"/>
                <a:gd name="connsiteY2" fmla="*/ 49427 h 585440"/>
                <a:gd name="connsiteX3" fmla="*/ 2086527 w 2088198"/>
                <a:gd name="connsiteY3" fmla="*/ 116507 h 585440"/>
                <a:gd name="connsiteX4" fmla="*/ 1835861 w 2088198"/>
                <a:gd name="connsiteY4" fmla="*/ 208300 h 585440"/>
                <a:gd name="connsiteX5" fmla="*/ 1405140 w 2088198"/>
                <a:gd name="connsiteY5" fmla="*/ 236544 h 585440"/>
                <a:gd name="connsiteX6" fmla="*/ 776711 w 2088198"/>
                <a:gd name="connsiteY6" fmla="*/ 158873 h 585440"/>
                <a:gd name="connsiteX7" fmla="*/ 896748 w 2088198"/>
                <a:gd name="connsiteY7" fmla="*/ 81202 h 585440"/>
                <a:gd name="connsiteX8" fmla="*/ 1391018 w 2088198"/>
                <a:gd name="connsiteY8" fmla="*/ 56488 h 585440"/>
                <a:gd name="connsiteX9" fmla="*/ 1754660 w 2088198"/>
                <a:gd name="connsiteY9" fmla="*/ 74141 h 585440"/>
                <a:gd name="connsiteX10" fmla="*/ 2044161 w 2088198"/>
                <a:gd name="connsiteY10" fmla="*/ 123568 h 585440"/>
                <a:gd name="connsiteX11" fmla="*/ 2037100 w 2088198"/>
                <a:gd name="connsiteY11" fmla="*/ 208300 h 585440"/>
                <a:gd name="connsiteX12" fmla="*/ 1832331 w 2088198"/>
                <a:gd name="connsiteY12" fmla="*/ 268318 h 585440"/>
                <a:gd name="connsiteX13" fmla="*/ 1451037 w 2088198"/>
                <a:gd name="connsiteY13" fmla="*/ 296562 h 585440"/>
                <a:gd name="connsiteX14" fmla="*/ 917931 w 2088198"/>
                <a:gd name="connsiteY14" fmla="*/ 257727 h 585440"/>
                <a:gd name="connsiteX15" fmla="*/ 751997 w 2088198"/>
                <a:gd name="connsiteY15" fmla="*/ 204769 h 585440"/>
                <a:gd name="connsiteX16" fmla="*/ 1129761 w 2088198"/>
                <a:gd name="connsiteY16" fmla="*/ 137690 h 585440"/>
                <a:gd name="connsiteX17" fmla="*/ 1737007 w 2088198"/>
                <a:gd name="connsiteY17" fmla="*/ 144751 h 585440"/>
                <a:gd name="connsiteX18" fmla="*/ 2082996 w 2088198"/>
                <a:gd name="connsiteY18" fmla="*/ 225952 h 585440"/>
                <a:gd name="connsiteX19" fmla="*/ 1885288 w 2088198"/>
                <a:gd name="connsiteY19" fmla="*/ 321276 h 585440"/>
                <a:gd name="connsiteX20" fmla="*/ 1482811 w 2088198"/>
                <a:gd name="connsiteY20" fmla="*/ 360111 h 585440"/>
                <a:gd name="connsiteX21" fmla="*/ 928522 w 2088198"/>
                <a:gd name="connsiteY21" fmla="*/ 335398 h 585440"/>
                <a:gd name="connsiteX22" fmla="*/ 737875 w 2088198"/>
                <a:gd name="connsiteY22" fmla="*/ 275379 h 585440"/>
                <a:gd name="connsiteX23" fmla="*/ 1023846 w 2088198"/>
                <a:gd name="connsiteY23" fmla="*/ 211830 h 585440"/>
                <a:gd name="connsiteX24" fmla="*/ 1719355 w 2088198"/>
                <a:gd name="connsiteY24" fmla="*/ 204769 h 585440"/>
                <a:gd name="connsiteX25" fmla="*/ 2068874 w 2088198"/>
                <a:gd name="connsiteY25" fmla="*/ 289501 h 585440"/>
                <a:gd name="connsiteX26" fmla="*/ 1938246 w 2088198"/>
                <a:gd name="connsiteY26" fmla="*/ 388355 h 585440"/>
                <a:gd name="connsiteX27" fmla="*/ 1359244 w 2088198"/>
                <a:gd name="connsiteY27" fmla="*/ 427191 h 585440"/>
                <a:gd name="connsiteX28" fmla="*/ 946175 w 2088198"/>
                <a:gd name="connsiteY28" fmla="*/ 402477 h 585440"/>
                <a:gd name="connsiteX29" fmla="*/ 747069 w 2088198"/>
                <a:gd name="connsiteY29" fmla="*/ 343653 h 585440"/>
                <a:gd name="connsiteX30" fmla="*/ 852911 w 2088198"/>
                <a:gd name="connsiteY30" fmla="*/ 298581 h 585440"/>
                <a:gd name="connsiteX31" fmla="*/ 999546 w 2088198"/>
                <a:gd name="connsiteY31" fmla="*/ 272646 h 585440"/>
                <a:gd name="connsiteX32" fmla="*/ 1393234 w 2088198"/>
                <a:gd name="connsiteY32" fmla="*/ 250267 h 585440"/>
                <a:gd name="connsiteX33" fmla="*/ 1737007 w 2088198"/>
                <a:gd name="connsiteY33" fmla="*/ 268318 h 585440"/>
                <a:gd name="connsiteX34" fmla="*/ 1977081 w 2088198"/>
                <a:gd name="connsiteY34" fmla="*/ 317745 h 585440"/>
                <a:gd name="connsiteX35" fmla="*/ 2068874 w 2088198"/>
                <a:gd name="connsiteY35" fmla="*/ 423660 h 585440"/>
                <a:gd name="connsiteX36" fmla="*/ 1857044 w 2088198"/>
                <a:gd name="connsiteY36" fmla="*/ 494270 h 585440"/>
                <a:gd name="connsiteX37" fmla="*/ 1372217 w 2088198"/>
                <a:gd name="connsiteY37" fmla="*/ 517816 h 585440"/>
                <a:gd name="connsiteX38" fmla="*/ 903809 w 2088198"/>
                <a:gd name="connsiteY38" fmla="*/ 476618 h 585440"/>
                <a:gd name="connsiteX39" fmla="*/ 751997 w 2088198"/>
                <a:gd name="connsiteY39" fmla="*/ 427191 h 585440"/>
                <a:gd name="connsiteX40" fmla="*/ 953236 w 2088198"/>
                <a:gd name="connsiteY40" fmla="*/ 370703 h 585440"/>
                <a:gd name="connsiteX41" fmla="*/ 1624031 w 2088198"/>
                <a:gd name="connsiteY41" fmla="*/ 388355 h 585440"/>
                <a:gd name="connsiteX42" fmla="*/ 1973551 w 2088198"/>
                <a:gd name="connsiteY42" fmla="*/ 409538 h 585440"/>
                <a:gd name="connsiteX43" fmla="*/ 2082996 w 2088198"/>
                <a:gd name="connsiteY43" fmla="*/ 480148 h 585440"/>
                <a:gd name="connsiteX44" fmla="*/ 1977734 w 2088198"/>
                <a:gd name="connsiteY44" fmla="*/ 535070 h 585440"/>
                <a:gd name="connsiteX45" fmla="*/ 1540035 w 2088198"/>
                <a:gd name="connsiteY45" fmla="*/ 580848 h 585440"/>
                <a:gd name="connsiteX46" fmla="*/ 1186084 w 2088198"/>
                <a:gd name="connsiteY46" fmla="*/ 578837 h 585440"/>
                <a:gd name="connsiteX47" fmla="*/ 886157 w 2088198"/>
                <a:gd name="connsiteY47" fmla="*/ 536636 h 585440"/>
                <a:gd name="connsiteX48" fmla="*/ 476617 w 2088198"/>
                <a:gd name="connsiteY48" fmla="*/ 427191 h 585440"/>
                <a:gd name="connsiteX49" fmla="*/ 0 w 2088198"/>
                <a:gd name="connsiteY49" fmla="*/ 285971 h 585440"/>
                <a:gd name="connsiteX0" fmla="*/ 540167 w 2088198"/>
                <a:gd name="connsiteY0" fmla="*/ 0 h 585440"/>
                <a:gd name="connsiteX1" fmla="*/ 1468689 w 2088198"/>
                <a:gd name="connsiteY1" fmla="*/ 10592 h 585440"/>
                <a:gd name="connsiteX2" fmla="*/ 1920593 w 2088198"/>
                <a:gd name="connsiteY2" fmla="*/ 49427 h 585440"/>
                <a:gd name="connsiteX3" fmla="*/ 2086527 w 2088198"/>
                <a:gd name="connsiteY3" fmla="*/ 116507 h 585440"/>
                <a:gd name="connsiteX4" fmla="*/ 1835861 w 2088198"/>
                <a:gd name="connsiteY4" fmla="*/ 208300 h 585440"/>
                <a:gd name="connsiteX5" fmla="*/ 1405140 w 2088198"/>
                <a:gd name="connsiteY5" fmla="*/ 236544 h 585440"/>
                <a:gd name="connsiteX6" fmla="*/ 776711 w 2088198"/>
                <a:gd name="connsiteY6" fmla="*/ 158873 h 585440"/>
                <a:gd name="connsiteX7" fmla="*/ 896748 w 2088198"/>
                <a:gd name="connsiteY7" fmla="*/ 81202 h 585440"/>
                <a:gd name="connsiteX8" fmla="*/ 1391018 w 2088198"/>
                <a:gd name="connsiteY8" fmla="*/ 56488 h 585440"/>
                <a:gd name="connsiteX9" fmla="*/ 1754660 w 2088198"/>
                <a:gd name="connsiteY9" fmla="*/ 74141 h 585440"/>
                <a:gd name="connsiteX10" fmla="*/ 2044161 w 2088198"/>
                <a:gd name="connsiteY10" fmla="*/ 123568 h 585440"/>
                <a:gd name="connsiteX11" fmla="*/ 2037100 w 2088198"/>
                <a:gd name="connsiteY11" fmla="*/ 208300 h 585440"/>
                <a:gd name="connsiteX12" fmla="*/ 1832331 w 2088198"/>
                <a:gd name="connsiteY12" fmla="*/ 268318 h 585440"/>
                <a:gd name="connsiteX13" fmla="*/ 1451037 w 2088198"/>
                <a:gd name="connsiteY13" fmla="*/ 296562 h 585440"/>
                <a:gd name="connsiteX14" fmla="*/ 917931 w 2088198"/>
                <a:gd name="connsiteY14" fmla="*/ 257727 h 585440"/>
                <a:gd name="connsiteX15" fmla="*/ 751997 w 2088198"/>
                <a:gd name="connsiteY15" fmla="*/ 204769 h 585440"/>
                <a:gd name="connsiteX16" fmla="*/ 1129761 w 2088198"/>
                <a:gd name="connsiteY16" fmla="*/ 137690 h 585440"/>
                <a:gd name="connsiteX17" fmla="*/ 1737007 w 2088198"/>
                <a:gd name="connsiteY17" fmla="*/ 144751 h 585440"/>
                <a:gd name="connsiteX18" fmla="*/ 2082996 w 2088198"/>
                <a:gd name="connsiteY18" fmla="*/ 225952 h 585440"/>
                <a:gd name="connsiteX19" fmla="*/ 1885288 w 2088198"/>
                <a:gd name="connsiteY19" fmla="*/ 321276 h 585440"/>
                <a:gd name="connsiteX20" fmla="*/ 1482811 w 2088198"/>
                <a:gd name="connsiteY20" fmla="*/ 360111 h 585440"/>
                <a:gd name="connsiteX21" fmla="*/ 928522 w 2088198"/>
                <a:gd name="connsiteY21" fmla="*/ 335398 h 585440"/>
                <a:gd name="connsiteX22" fmla="*/ 737875 w 2088198"/>
                <a:gd name="connsiteY22" fmla="*/ 275379 h 585440"/>
                <a:gd name="connsiteX23" fmla="*/ 1023846 w 2088198"/>
                <a:gd name="connsiteY23" fmla="*/ 211830 h 585440"/>
                <a:gd name="connsiteX24" fmla="*/ 1719355 w 2088198"/>
                <a:gd name="connsiteY24" fmla="*/ 204769 h 585440"/>
                <a:gd name="connsiteX25" fmla="*/ 2068874 w 2088198"/>
                <a:gd name="connsiteY25" fmla="*/ 289501 h 585440"/>
                <a:gd name="connsiteX26" fmla="*/ 1938246 w 2088198"/>
                <a:gd name="connsiteY26" fmla="*/ 388355 h 585440"/>
                <a:gd name="connsiteX27" fmla="*/ 1359244 w 2088198"/>
                <a:gd name="connsiteY27" fmla="*/ 427191 h 585440"/>
                <a:gd name="connsiteX28" fmla="*/ 946175 w 2088198"/>
                <a:gd name="connsiteY28" fmla="*/ 402477 h 585440"/>
                <a:gd name="connsiteX29" fmla="*/ 747069 w 2088198"/>
                <a:gd name="connsiteY29" fmla="*/ 343653 h 585440"/>
                <a:gd name="connsiteX30" fmla="*/ 852911 w 2088198"/>
                <a:gd name="connsiteY30" fmla="*/ 298581 h 585440"/>
                <a:gd name="connsiteX31" fmla="*/ 999546 w 2088198"/>
                <a:gd name="connsiteY31" fmla="*/ 272646 h 585440"/>
                <a:gd name="connsiteX32" fmla="*/ 1393234 w 2088198"/>
                <a:gd name="connsiteY32" fmla="*/ 250267 h 585440"/>
                <a:gd name="connsiteX33" fmla="*/ 1737007 w 2088198"/>
                <a:gd name="connsiteY33" fmla="*/ 268318 h 585440"/>
                <a:gd name="connsiteX34" fmla="*/ 1977081 w 2088198"/>
                <a:gd name="connsiteY34" fmla="*/ 317745 h 585440"/>
                <a:gd name="connsiteX35" fmla="*/ 2068874 w 2088198"/>
                <a:gd name="connsiteY35" fmla="*/ 423660 h 585440"/>
                <a:gd name="connsiteX36" fmla="*/ 1857044 w 2088198"/>
                <a:gd name="connsiteY36" fmla="*/ 494270 h 585440"/>
                <a:gd name="connsiteX37" fmla="*/ 1372217 w 2088198"/>
                <a:gd name="connsiteY37" fmla="*/ 517816 h 585440"/>
                <a:gd name="connsiteX38" fmla="*/ 903809 w 2088198"/>
                <a:gd name="connsiteY38" fmla="*/ 476618 h 585440"/>
                <a:gd name="connsiteX39" fmla="*/ 751997 w 2088198"/>
                <a:gd name="connsiteY39" fmla="*/ 427191 h 585440"/>
                <a:gd name="connsiteX40" fmla="*/ 953236 w 2088198"/>
                <a:gd name="connsiteY40" fmla="*/ 370703 h 585440"/>
                <a:gd name="connsiteX41" fmla="*/ 1624031 w 2088198"/>
                <a:gd name="connsiteY41" fmla="*/ 388355 h 585440"/>
                <a:gd name="connsiteX42" fmla="*/ 1973551 w 2088198"/>
                <a:gd name="connsiteY42" fmla="*/ 409538 h 585440"/>
                <a:gd name="connsiteX43" fmla="*/ 2082996 w 2088198"/>
                <a:gd name="connsiteY43" fmla="*/ 480148 h 585440"/>
                <a:gd name="connsiteX44" fmla="*/ 1977734 w 2088198"/>
                <a:gd name="connsiteY44" fmla="*/ 535070 h 585440"/>
                <a:gd name="connsiteX45" fmla="*/ 1540035 w 2088198"/>
                <a:gd name="connsiteY45" fmla="*/ 580848 h 585440"/>
                <a:gd name="connsiteX46" fmla="*/ 1186084 w 2088198"/>
                <a:gd name="connsiteY46" fmla="*/ 578837 h 585440"/>
                <a:gd name="connsiteX47" fmla="*/ 886157 w 2088198"/>
                <a:gd name="connsiteY47" fmla="*/ 536636 h 585440"/>
                <a:gd name="connsiteX48" fmla="*/ 476617 w 2088198"/>
                <a:gd name="connsiteY48" fmla="*/ 427191 h 585440"/>
                <a:gd name="connsiteX49" fmla="*/ 0 w 2088198"/>
                <a:gd name="connsiteY49" fmla="*/ 285971 h 585440"/>
                <a:gd name="connsiteX0" fmla="*/ 540167 w 2088198"/>
                <a:gd name="connsiteY0" fmla="*/ 0 h 583663"/>
                <a:gd name="connsiteX1" fmla="*/ 1468689 w 2088198"/>
                <a:gd name="connsiteY1" fmla="*/ 10592 h 583663"/>
                <a:gd name="connsiteX2" fmla="*/ 1920593 w 2088198"/>
                <a:gd name="connsiteY2" fmla="*/ 49427 h 583663"/>
                <a:gd name="connsiteX3" fmla="*/ 2086527 w 2088198"/>
                <a:gd name="connsiteY3" fmla="*/ 116507 h 583663"/>
                <a:gd name="connsiteX4" fmla="*/ 1835861 w 2088198"/>
                <a:gd name="connsiteY4" fmla="*/ 208300 h 583663"/>
                <a:gd name="connsiteX5" fmla="*/ 1405140 w 2088198"/>
                <a:gd name="connsiteY5" fmla="*/ 236544 h 583663"/>
                <a:gd name="connsiteX6" fmla="*/ 776711 w 2088198"/>
                <a:gd name="connsiteY6" fmla="*/ 158873 h 583663"/>
                <a:gd name="connsiteX7" fmla="*/ 896748 w 2088198"/>
                <a:gd name="connsiteY7" fmla="*/ 81202 h 583663"/>
                <a:gd name="connsiteX8" fmla="*/ 1391018 w 2088198"/>
                <a:gd name="connsiteY8" fmla="*/ 56488 h 583663"/>
                <a:gd name="connsiteX9" fmla="*/ 1754660 w 2088198"/>
                <a:gd name="connsiteY9" fmla="*/ 74141 h 583663"/>
                <a:gd name="connsiteX10" fmla="*/ 2044161 w 2088198"/>
                <a:gd name="connsiteY10" fmla="*/ 123568 h 583663"/>
                <a:gd name="connsiteX11" fmla="*/ 2037100 w 2088198"/>
                <a:gd name="connsiteY11" fmla="*/ 208300 h 583663"/>
                <a:gd name="connsiteX12" fmla="*/ 1832331 w 2088198"/>
                <a:gd name="connsiteY12" fmla="*/ 268318 h 583663"/>
                <a:gd name="connsiteX13" fmla="*/ 1451037 w 2088198"/>
                <a:gd name="connsiteY13" fmla="*/ 296562 h 583663"/>
                <a:gd name="connsiteX14" fmla="*/ 917931 w 2088198"/>
                <a:gd name="connsiteY14" fmla="*/ 257727 h 583663"/>
                <a:gd name="connsiteX15" fmla="*/ 751997 w 2088198"/>
                <a:gd name="connsiteY15" fmla="*/ 204769 h 583663"/>
                <a:gd name="connsiteX16" fmla="*/ 1129761 w 2088198"/>
                <a:gd name="connsiteY16" fmla="*/ 137690 h 583663"/>
                <a:gd name="connsiteX17" fmla="*/ 1737007 w 2088198"/>
                <a:gd name="connsiteY17" fmla="*/ 144751 h 583663"/>
                <a:gd name="connsiteX18" fmla="*/ 2082996 w 2088198"/>
                <a:gd name="connsiteY18" fmla="*/ 225952 h 583663"/>
                <a:gd name="connsiteX19" fmla="*/ 1885288 w 2088198"/>
                <a:gd name="connsiteY19" fmla="*/ 321276 h 583663"/>
                <a:gd name="connsiteX20" fmla="*/ 1482811 w 2088198"/>
                <a:gd name="connsiteY20" fmla="*/ 360111 h 583663"/>
                <a:gd name="connsiteX21" fmla="*/ 928522 w 2088198"/>
                <a:gd name="connsiteY21" fmla="*/ 335398 h 583663"/>
                <a:gd name="connsiteX22" fmla="*/ 737875 w 2088198"/>
                <a:gd name="connsiteY22" fmla="*/ 275379 h 583663"/>
                <a:gd name="connsiteX23" fmla="*/ 1023846 w 2088198"/>
                <a:gd name="connsiteY23" fmla="*/ 211830 h 583663"/>
                <a:gd name="connsiteX24" fmla="*/ 1719355 w 2088198"/>
                <a:gd name="connsiteY24" fmla="*/ 204769 h 583663"/>
                <a:gd name="connsiteX25" fmla="*/ 2068874 w 2088198"/>
                <a:gd name="connsiteY25" fmla="*/ 289501 h 583663"/>
                <a:gd name="connsiteX26" fmla="*/ 1938246 w 2088198"/>
                <a:gd name="connsiteY26" fmla="*/ 388355 h 583663"/>
                <a:gd name="connsiteX27" fmla="*/ 1359244 w 2088198"/>
                <a:gd name="connsiteY27" fmla="*/ 427191 h 583663"/>
                <a:gd name="connsiteX28" fmla="*/ 946175 w 2088198"/>
                <a:gd name="connsiteY28" fmla="*/ 402477 h 583663"/>
                <a:gd name="connsiteX29" fmla="*/ 747069 w 2088198"/>
                <a:gd name="connsiteY29" fmla="*/ 343653 h 583663"/>
                <a:gd name="connsiteX30" fmla="*/ 852911 w 2088198"/>
                <a:gd name="connsiteY30" fmla="*/ 298581 h 583663"/>
                <a:gd name="connsiteX31" fmla="*/ 999546 w 2088198"/>
                <a:gd name="connsiteY31" fmla="*/ 272646 h 583663"/>
                <a:gd name="connsiteX32" fmla="*/ 1393234 w 2088198"/>
                <a:gd name="connsiteY32" fmla="*/ 250267 h 583663"/>
                <a:gd name="connsiteX33" fmla="*/ 1737007 w 2088198"/>
                <a:gd name="connsiteY33" fmla="*/ 268318 h 583663"/>
                <a:gd name="connsiteX34" fmla="*/ 1977081 w 2088198"/>
                <a:gd name="connsiteY34" fmla="*/ 317745 h 583663"/>
                <a:gd name="connsiteX35" fmla="*/ 2068874 w 2088198"/>
                <a:gd name="connsiteY35" fmla="*/ 423660 h 583663"/>
                <a:gd name="connsiteX36" fmla="*/ 1857044 w 2088198"/>
                <a:gd name="connsiteY36" fmla="*/ 494270 h 583663"/>
                <a:gd name="connsiteX37" fmla="*/ 1372217 w 2088198"/>
                <a:gd name="connsiteY37" fmla="*/ 517816 h 583663"/>
                <a:gd name="connsiteX38" fmla="*/ 903809 w 2088198"/>
                <a:gd name="connsiteY38" fmla="*/ 476618 h 583663"/>
                <a:gd name="connsiteX39" fmla="*/ 751997 w 2088198"/>
                <a:gd name="connsiteY39" fmla="*/ 427191 h 583663"/>
                <a:gd name="connsiteX40" fmla="*/ 953236 w 2088198"/>
                <a:gd name="connsiteY40" fmla="*/ 370703 h 583663"/>
                <a:gd name="connsiteX41" fmla="*/ 1624031 w 2088198"/>
                <a:gd name="connsiteY41" fmla="*/ 388355 h 583663"/>
                <a:gd name="connsiteX42" fmla="*/ 1973551 w 2088198"/>
                <a:gd name="connsiteY42" fmla="*/ 409538 h 583663"/>
                <a:gd name="connsiteX43" fmla="*/ 2082996 w 2088198"/>
                <a:gd name="connsiteY43" fmla="*/ 480148 h 583663"/>
                <a:gd name="connsiteX44" fmla="*/ 1977734 w 2088198"/>
                <a:gd name="connsiteY44" fmla="*/ 535070 h 583663"/>
                <a:gd name="connsiteX45" fmla="*/ 1540035 w 2088198"/>
                <a:gd name="connsiteY45" fmla="*/ 580848 h 583663"/>
                <a:gd name="connsiteX46" fmla="*/ 1195609 w 2088198"/>
                <a:gd name="connsiteY46" fmla="*/ 574139 h 583663"/>
                <a:gd name="connsiteX47" fmla="*/ 886157 w 2088198"/>
                <a:gd name="connsiteY47" fmla="*/ 536636 h 583663"/>
                <a:gd name="connsiteX48" fmla="*/ 476617 w 2088198"/>
                <a:gd name="connsiteY48" fmla="*/ 427191 h 583663"/>
                <a:gd name="connsiteX49" fmla="*/ 0 w 2088198"/>
                <a:gd name="connsiteY49" fmla="*/ 285971 h 583663"/>
                <a:gd name="connsiteX0" fmla="*/ 540167 w 2088198"/>
                <a:gd name="connsiteY0" fmla="*/ 0 h 584106"/>
                <a:gd name="connsiteX1" fmla="*/ 1468689 w 2088198"/>
                <a:gd name="connsiteY1" fmla="*/ 10592 h 584106"/>
                <a:gd name="connsiteX2" fmla="*/ 1920593 w 2088198"/>
                <a:gd name="connsiteY2" fmla="*/ 49427 h 584106"/>
                <a:gd name="connsiteX3" fmla="*/ 2086527 w 2088198"/>
                <a:gd name="connsiteY3" fmla="*/ 116507 h 584106"/>
                <a:gd name="connsiteX4" fmla="*/ 1835861 w 2088198"/>
                <a:gd name="connsiteY4" fmla="*/ 208300 h 584106"/>
                <a:gd name="connsiteX5" fmla="*/ 1405140 w 2088198"/>
                <a:gd name="connsiteY5" fmla="*/ 236544 h 584106"/>
                <a:gd name="connsiteX6" fmla="*/ 776711 w 2088198"/>
                <a:gd name="connsiteY6" fmla="*/ 158873 h 584106"/>
                <a:gd name="connsiteX7" fmla="*/ 896748 w 2088198"/>
                <a:gd name="connsiteY7" fmla="*/ 81202 h 584106"/>
                <a:gd name="connsiteX8" fmla="*/ 1391018 w 2088198"/>
                <a:gd name="connsiteY8" fmla="*/ 56488 h 584106"/>
                <a:gd name="connsiteX9" fmla="*/ 1754660 w 2088198"/>
                <a:gd name="connsiteY9" fmla="*/ 74141 h 584106"/>
                <a:gd name="connsiteX10" fmla="*/ 2044161 w 2088198"/>
                <a:gd name="connsiteY10" fmla="*/ 123568 h 584106"/>
                <a:gd name="connsiteX11" fmla="*/ 2037100 w 2088198"/>
                <a:gd name="connsiteY11" fmla="*/ 208300 h 584106"/>
                <a:gd name="connsiteX12" fmla="*/ 1832331 w 2088198"/>
                <a:gd name="connsiteY12" fmla="*/ 268318 h 584106"/>
                <a:gd name="connsiteX13" fmla="*/ 1451037 w 2088198"/>
                <a:gd name="connsiteY13" fmla="*/ 296562 h 584106"/>
                <a:gd name="connsiteX14" fmla="*/ 917931 w 2088198"/>
                <a:gd name="connsiteY14" fmla="*/ 257727 h 584106"/>
                <a:gd name="connsiteX15" fmla="*/ 751997 w 2088198"/>
                <a:gd name="connsiteY15" fmla="*/ 204769 h 584106"/>
                <a:gd name="connsiteX16" fmla="*/ 1129761 w 2088198"/>
                <a:gd name="connsiteY16" fmla="*/ 137690 h 584106"/>
                <a:gd name="connsiteX17" fmla="*/ 1737007 w 2088198"/>
                <a:gd name="connsiteY17" fmla="*/ 144751 h 584106"/>
                <a:gd name="connsiteX18" fmla="*/ 2082996 w 2088198"/>
                <a:gd name="connsiteY18" fmla="*/ 225952 h 584106"/>
                <a:gd name="connsiteX19" fmla="*/ 1885288 w 2088198"/>
                <a:gd name="connsiteY19" fmla="*/ 321276 h 584106"/>
                <a:gd name="connsiteX20" fmla="*/ 1482811 w 2088198"/>
                <a:gd name="connsiteY20" fmla="*/ 360111 h 584106"/>
                <a:gd name="connsiteX21" fmla="*/ 928522 w 2088198"/>
                <a:gd name="connsiteY21" fmla="*/ 335398 h 584106"/>
                <a:gd name="connsiteX22" fmla="*/ 737875 w 2088198"/>
                <a:gd name="connsiteY22" fmla="*/ 275379 h 584106"/>
                <a:gd name="connsiteX23" fmla="*/ 1023846 w 2088198"/>
                <a:gd name="connsiteY23" fmla="*/ 211830 h 584106"/>
                <a:gd name="connsiteX24" fmla="*/ 1719355 w 2088198"/>
                <a:gd name="connsiteY24" fmla="*/ 204769 h 584106"/>
                <a:gd name="connsiteX25" fmla="*/ 2068874 w 2088198"/>
                <a:gd name="connsiteY25" fmla="*/ 289501 h 584106"/>
                <a:gd name="connsiteX26" fmla="*/ 1938246 w 2088198"/>
                <a:gd name="connsiteY26" fmla="*/ 388355 h 584106"/>
                <a:gd name="connsiteX27" fmla="*/ 1359244 w 2088198"/>
                <a:gd name="connsiteY27" fmla="*/ 427191 h 584106"/>
                <a:gd name="connsiteX28" fmla="*/ 946175 w 2088198"/>
                <a:gd name="connsiteY28" fmla="*/ 402477 h 584106"/>
                <a:gd name="connsiteX29" fmla="*/ 747069 w 2088198"/>
                <a:gd name="connsiteY29" fmla="*/ 343653 h 584106"/>
                <a:gd name="connsiteX30" fmla="*/ 852911 w 2088198"/>
                <a:gd name="connsiteY30" fmla="*/ 298581 h 584106"/>
                <a:gd name="connsiteX31" fmla="*/ 999546 w 2088198"/>
                <a:gd name="connsiteY31" fmla="*/ 272646 h 584106"/>
                <a:gd name="connsiteX32" fmla="*/ 1393234 w 2088198"/>
                <a:gd name="connsiteY32" fmla="*/ 250267 h 584106"/>
                <a:gd name="connsiteX33" fmla="*/ 1737007 w 2088198"/>
                <a:gd name="connsiteY33" fmla="*/ 268318 h 584106"/>
                <a:gd name="connsiteX34" fmla="*/ 1977081 w 2088198"/>
                <a:gd name="connsiteY34" fmla="*/ 317745 h 584106"/>
                <a:gd name="connsiteX35" fmla="*/ 2068874 w 2088198"/>
                <a:gd name="connsiteY35" fmla="*/ 423660 h 584106"/>
                <a:gd name="connsiteX36" fmla="*/ 1857044 w 2088198"/>
                <a:gd name="connsiteY36" fmla="*/ 494270 h 584106"/>
                <a:gd name="connsiteX37" fmla="*/ 1372217 w 2088198"/>
                <a:gd name="connsiteY37" fmla="*/ 517816 h 584106"/>
                <a:gd name="connsiteX38" fmla="*/ 903809 w 2088198"/>
                <a:gd name="connsiteY38" fmla="*/ 476618 h 584106"/>
                <a:gd name="connsiteX39" fmla="*/ 751997 w 2088198"/>
                <a:gd name="connsiteY39" fmla="*/ 427191 h 584106"/>
                <a:gd name="connsiteX40" fmla="*/ 953236 w 2088198"/>
                <a:gd name="connsiteY40" fmla="*/ 370703 h 584106"/>
                <a:gd name="connsiteX41" fmla="*/ 1624031 w 2088198"/>
                <a:gd name="connsiteY41" fmla="*/ 388355 h 584106"/>
                <a:gd name="connsiteX42" fmla="*/ 1973551 w 2088198"/>
                <a:gd name="connsiteY42" fmla="*/ 409538 h 584106"/>
                <a:gd name="connsiteX43" fmla="*/ 2082996 w 2088198"/>
                <a:gd name="connsiteY43" fmla="*/ 480148 h 584106"/>
                <a:gd name="connsiteX44" fmla="*/ 1977734 w 2088198"/>
                <a:gd name="connsiteY44" fmla="*/ 535070 h 584106"/>
                <a:gd name="connsiteX45" fmla="*/ 1540035 w 2088198"/>
                <a:gd name="connsiteY45" fmla="*/ 580848 h 584106"/>
                <a:gd name="connsiteX46" fmla="*/ 1195609 w 2088198"/>
                <a:gd name="connsiteY46" fmla="*/ 574139 h 584106"/>
                <a:gd name="connsiteX47" fmla="*/ 859963 w 2088198"/>
                <a:gd name="connsiteY47" fmla="*/ 524107 h 584106"/>
                <a:gd name="connsiteX48" fmla="*/ 476617 w 2088198"/>
                <a:gd name="connsiteY48" fmla="*/ 427191 h 584106"/>
                <a:gd name="connsiteX49" fmla="*/ 0 w 2088198"/>
                <a:gd name="connsiteY49" fmla="*/ 285971 h 584106"/>
                <a:gd name="connsiteX0" fmla="*/ 540167 w 2088198"/>
                <a:gd name="connsiteY0" fmla="*/ 0 h 583604"/>
                <a:gd name="connsiteX1" fmla="*/ 1468689 w 2088198"/>
                <a:gd name="connsiteY1" fmla="*/ 10592 h 583604"/>
                <a:gd name="connsiteX2" fmla="*/ 1920593 w 2088198"/>
                <a:gd name="connsiteY2" fmla="*/ 49427 h 583604"/>
                <a:gd name="connsiteX3" fmla="*/ 2086527 w 2088198"/>
                <a:gd name="connsiteY3" fmla="*/ 116507 h 583604"/>
                <a:gd name="connsiteX4" fmla="*/ 1835861 w 2088198"/>
                <a:gd name="connsiteY4" fmla="*/ 208300 h 583604"/>
                <a:gd name="connsiteX5" fmla="*/ 1405140 w 2088198"/>
                <a:gd name="connsiteY5" fmla="*/ 236544 h 583604"/>
                <a:gd name="connsiteX6" fmla="*/ 776711 w 2088198"/>
                <a:gd name="connsiteY6" fmla="*/ 158873 h 583604"/>
                <a:gd name="connsiteX7" fmla="*/ 896748 w 2088198"/>
                <a:gd name="connsiteY7" fmla="*/ 81202 h 583604"/>
                <a:gd name="connsiteX8" fmla="*/ 1391018 w 2088198"/>
                <a:gd name="connsiteY8" fmla="*/ 56488 h 583604"/>
                <a:gd name="connsiteX9" fmla="*/ 1754660 w 2088198"/>
                <a:gd name="connsiteY9" fmla="*/ 74141 h 583604"/>
                <a:gd name="connsiteX10" fmla="*/ 2044161 w 2088198"/>
                <a:gd name="connsiteY10" fmla="*/ 123568 h 583604"/>
                <a:gd name="connsiteX11" fmla="*/ 2037100 w 2088198"/>
                <a:gd name="connsiteY11" fmla="*/ 208300 h 583604"/>
                <a:gd name="connsiteX12" fmla="*/ 1832331 w 2088198"/>
                <a:gd name="connsiteY12" fmla="*/ 268318 h 583604"/>
                <a:gd name="connsiteX13" fmla="*/ 1451037 w 2088198"/>
                <a:gd name="connsiteY13" fmla="*/ 296562 h 583604"/>
                <a:gd name="connsiteX14" fmla="*/ 917931 w 2088198"/>
                <a:gd name="connsiteY14" fmla="*/ 257727 h 583604"/>
                <a:gd name="connsiteX15" fmla="*/ 751997 w 2088198"/>
                <a:gd name="connsiteY15" fmla="*/ 204769 h 583604"/>
                <a:gd name="connsiteX16" fmla="*/ 1129761 w 2088198"/>
                <a:gd name="connsiteY16" fmla="*/ 137690 h 583604"/>
                <a:gd name="connsiteX17" fmla="*/ 1737007 w 2088198"/>
                <a:gd name="connsiteY17" fmla="*/ 144751 h 583604"/>
                <a:gd name="connsiteX18" fmla="*/ 2082996 w 2088198"/>
                <a:gd name="connsiteY18" fmla="*/ 225952 h 583604"/>
                <a:gd name="connsiteX19" fmla="*/ 1885288 w 2088198"/>
                <a:gd name="connsiteY19" fmla="*/ 321276 h 583604"/>
                <a:gd name="connsiteX20" fmla="*/ 1482811 w 2088198"/>
                <a:gd name="connsiteY20" fmla="*/ 360111 h 583604"/>
                <a:gd name="connsiteX21" fmla="*/ 928522 w 2088198"/>
                <a:gd name="connsiteY21" fmla="*/ 335398 h 583604"/>
                <a:gd name="connsiteX22" fmla="*/ 737875 w 2088198"/>
                <a:gd name="connsiteY22" fmla="*/ 275379 h 583604"/>
                <a:gd name="connsiteX23" fmla="*/ 1023846 w 2088198"/>
                <a:gd name="connsiteY23" fmla="*/ 211830 h 583604"/>
                <a:gd name="connsiteX24" fmla="*/ 1719355 w 2088198"/>
                <a:gd name="connsiteY24" fmla="*/ 204769 h 583604"/>
                <a:gd name="connsiteX25" fmla="*/ 2068874 w 2088198"/>
                <a:gd name="connsiteY25" fmla="*/ 289501 h 583604"/>
                <a:gd name="connsiteX26" fmla="*/ 1938246 w 2088198"/>
                <a:gd name="connsiteY26" fmla="*/ 388355 h 583604"/>
                <a:gd name="connsiteX27" fmla="*/ 1359244 w 2088198"/>
                <a:gd name="connsiteY27" fmla="*/ 427191 h 583604"/>
                <a:gd name="connsiteX28" fmla="*/ 946175 w 2088198"/>
                <a:gd name="connsiteY28" fmla="*/ 402477 h 583604"/>
                <a:gd name="connsiteX29" fmla="*/ 747069 w 2088198"/>
                <a:gd name="connsiteY29" fmla="*/ 343653 h 583604"/>
                <a:gd name="connsiteX30" fmla="*/ 852911 w 2088198"/>
                <a:gd name="connsiteY30" fmla="*/ 298581 h 583604"/>
                <a:gd name="connsiteX31" fmla="*/ 999546 w 2088198"/>
                <a:gd name="connsiteY31" fmla="*/ 272646 h 583604"/>
                <a:gd name="connsiteX32" fmla="*/ 1393234 w 2088198"/>
                <a:gd name="connsiteY32" fmla="*/ 250267 h 583604"/>
                <a:gd name="connsiteX33" fmla="*/ 1737007 w 2088198"/>
                <a:gd name="connsiteY33" fmla="*/ 268318 h 583604"/>
                <a:gd name="connsiteX34" fmla="*/ 1977081 w 2088198"/>
                <a:gd name="connsiteY34" fmla="*/ 317745 h 583604"/>
                <a:gd name="connsiteX35" fmla="*/ 2068874 w 2088198"/>
                <a:gd name="connsiteY35" fmla="*/ 423660 h 583604"/>
                <a:gd name="connsiteX36" fmla="*/ 1857044 w 2088198"/>
                <a:gd name="connsiteY36" fmla="*/ 494270 h 583604"/>
                <a:gd name="connsiteX37" fmla="*/ 1372217 w 2088198"/>
                <a:gd name="connsiteY37" fmla="*/ 517816 h 583604"/>
                <a:gd name="connsiteX38" fmla="*/ 903809 w 2088198"/>
                <a:gd name="connsiteY38" fmla="*/ 476618 h 583604"/>
                <a:gd name="connsiteX39" fmla="*/ 751997 w 2088198"/>
                <a:gd name="connsiteY39" fmla="*/ 427191 h 583604"/>
                <a:gd name="connsiteX40" fmla="*/ 953236 w 2088198"/>
                <a:gd name="connsiteY40" fmla="*/ 370703 h 583604"/>
                <a:gd name="connsiteX41" fmla="*/ 1624031 w 2088198"/>
                <a:gd name="connsiteY41" fmla="*/ 388355 h 583604"/>
                <a:gd name="connsiteX42" fmla="*/ 1973551 w 2088198"/>
                <a:gd name="connsiteY42" fmla="*/ 409538 h 583604"/>
                <a:gd name="connsiteX43" fmla="*/ 2082996 w 2088198"/>
                <a:gd name="connsiteY43" fmla="*/ 480148 h 583604"/>
                <a:gd name="connsiteX44" fmla="*/ 1977734 w 2088198"/>
                <a:gd name="connsiteY44" fmla="*/ 535070 h 583604"/>
                <a:gd name="connsiteX45" fmla="*/ 1540035 w 2088198"/>
                <a:gd name="connsiteY45" fmla="*/ 580848 h 583604"/>
                <a:gd name="connsiteX46" fmla="*/ 1188466 w 2088198"/>
                <a:gd name="connsiteY46" fmla="*/ 572573 h 583604"/>
                <a:gd name="connsiteX47" fmla="*/ 859963 w 2088198"/>
                <a:gd name="connsiteY47" fmla="*/ 524107 h 583604"/>
                <a:gd name="connsiteX48" fmla="*/ 476617 w 2088198"/>
                <a:gd name="connsiteY48" fmla="*/ 427191 h 583604"/>
                <a:gd name="connsiteX49" fmla="*/ 0 w 2088198"/>
                <a:gd name="connsiteY49" fmla="*/ 285971 h 583604"/>
                <a:gd name="connsiteX0" fmla="*/ 540167 w 2088198"/>
                <a:gd name="connsiteY0" fmla="*/ 0 h 582364"/>
                <a:gd name="connsiteX1" fmla="*/ 1468689 w 2088198"/>
                <a:gd name="connsiteY1" fmla="*/ 10592 h 582364"/>
                <a:gd name="connsiteX2" fmla="*/ 1920593 w 2088198"/>
                <a:gd name="connsiteY2" fmla="*/ 49427 h 582364"/>
                <a:gd name="connsiteX3" fmla="*/ 2086527 w 2088198"/>
                <a:gd name="connsiteY3" fmla="*/ 116507 h 582364"/>
                <a:gd name="connsiteX4" fmla="*/ 1835861 w 2088198"/>
                <a:gd name="connsiteY4" fmla="*/ 208300 h 582364"/>
                <a:gd name="connsiteX5" fmla="*/ 1405140 w 2088198"/>
                <a:gd name="connsiteY5" fmla="*/ 236544 h 582364"/>
                <a:gd name="connsiteX6" fmla="*/ 776711 w 2088198"/>
                <a:gd name="connsiteY6" fmla="*/ 158873 h 582364"/>
                <a:gd name="connsiteX7" fmla="*/ 896748 w 2088198"/>
                <a:gd name="connsiteY7" fmla="*/ 81202 h 582364"/>
                <a:gd name="connsiteX8" fmla="*/ 1391018 w 2088198"/>
                <a:gd name="connsiteY8" fmla="*/ 56488 h 582364"/>
                <a:gd name="connsiteX9" fmla="*/ 1754660 w 2088198"/>
                <a:gd name="connsiteY9" fmla="*/ 74141 h 582364"/>
                <a:gd name="connsiteX10" fmla="*/ 2044161 w 2088198"/>
                <a:gd name="connsiteY10" fmla="*/ 123568 h 582364"/>
                <a:gd name="connsiteX11" fmla="*/ 2037100 w 2088198"/>
                <a:gd name="connsiteY11" fmla="*/ 208300 h 582364"/>
                <a:gd name="connsiteX12" fmla="*/ 1832331 w 2088198"/>
                <a:gd name="connsiteY12" fmla="*/ 268318 h 582364"/>
                <a:gd name="connsiteX13" fmla="*/ 1451037 w 2088198"/>
                <a:gd name="connsiteY13" fmla="*/ 296562 h 582364"/>
                <a:gd name="connsiteX14" fmla="*/ 917931 w 2088198"/>
                <a:gd name="connsiteY14" fmla="*/ 257727 h 582364"/>
                <a:gd name="connsiteX15" fmla="*/ 751997 w 2088198"/>
                <a:gd name="connsiteY15" fmla="*/ 204769 h 582364"/>
                <a:gd name="connsiteX16" fmla="*/ 1129761 w 2088198"/>
                <a:gd name="connsiteY16" fmla="*/ 137690 h 582364"/>
                <a:gd name="connsiteX17" fmla="*/ 1737007 w 2088198"/>
                <a:gd name="connsiteY17" fmla="*/ 144751 h 582364"/>
                <a:gd name="connsiteX18" fmla="*/ 2082996 w 2088198"/>
                <a:gd name="connsiteY18" fmla="*/ 225952 h 582364"/>
                <a:gd name="connsiteX19" fmla="*/ 1885288 w 2088198"/>
                <a:gd name="connsiteY19" fmla="*/ 321276 h 582364"/>
                <a:gd name="connsiteX20" fmla="*/ 1482811 w 2088198"/>
                <a:gd name="connsiteY20" fmla="*/ 360111 h 582364"/>
                <a:gd name="connsiteX21" fmla="*/ 928522 w 2088198"/>
                <a:gd name="connsiteY21" fmla="*/ 335398 h 582364"/>
                <a:gd name="connsiteX22" fmla="*/ 737875 w 2088198"/>
                <a:gd name="connsiteY22" fmla="*/ 275379 h 582364"/>
                <a:gd name="connsiteX23" fmla="*/ 1023846 w 2088198"/>
                <a:gd name="connsiteY23" fmla="*/ 211830 h 582364"/>
                <a:gd name="connsiteX24" fmla="*/ 1719355 w 2088198"/>
                <a:gd name="connsiteY24" fmla="*/ 204769 h 582364"/>
                <a:gd name="connsiteX25" fmla="*/ 2068874 w 2088198"/>
                <a:gd name="connsiteY25" fmla="*/ 289501 h 582364"/>
                <a:gd name="connsiteX26" fmla="*/ 1938246 w 2088198"/>
                <a:gd name="connsiteY26" fmla="*/ 388355 h 582364"/>
                <a:gd name="connsiteX27" fmla="*/ 1359244 w 2088198"/>
                <a:gd name="connsiteY27" fmla="*/ 427191 h 582364"/>
                <a:gd name="connsiteX28" fmla="*/ 946175 w 2088198"/>
                <a:gd name="connsiteY28" fmla="*/ 402477 h 582364"/>
                <a:gd name="connsiteX29" fmla="*/ 747069 w 2088198"/>
                <a:gd name="connsiteY29" fmla="*/ 343653 h 582364"/>
                <a:gd name="connsiteX30" fmla="*/ 852911 w 2088198"/>
                <a:gd name="connsiteY30" fmla="*/ 298581 h 582364"/>
                <a:gd name="connsiteX31" fmla="*/ 999546 w 2088198"/>
                <a:gd name="connsiteY31" fmla="*/ 272646 h 582364"/>
                <a:gd name="connsiteX32" fmla="*/ 1393234 w 2088198"/>
                <a:gd name="connsiteY32" fmla="*/ 250267 h 582364"/>
                <a:gd name="connsiteX33" fmla="*/ 1737007 w 2088198"/>
                <a:gd name="connsiteY33" fmla="*/ 268318 h 582364"/>
                <a:gd name="connsiteX34" fmla="*/ 1977081 w 2088198"/>
                <a:gd name="connsiteY34" fmla="*/ 317745 h 582364"/>
                <a:gd name="connsiteX35" fmla="*/ 2068874 w 2088198"/>
                <a:gd name="connsiteY35" fmla="*/ 423660 h 582364"/>
                <a:gd name="connsiteX36" fmla="*/ 1857044 w 2088198"/>
                <a:gd name="connsiteY36" fmla="*/ 494270 h 582364"/>
                <a:gd name="connsiteX37" fmla="*/ 1372217 w 2088198"/>
                <a:gd name="connsiteY37" fmla="*/ 517816 h 582364"/>
                <a:gd name="connsiteX38" fmla="*/ 903809 w 2088198"/>
                <a:gd name="connsiteY38" fmla="*/ 476618 h 582364"/>
                <a:gd name="connsiteX39" fmla="*/ 751997 w 2088198"/>
                <a:gd name="connsiteY39" fmla="*/ 427191 h 582364"/>
                <a:gd name="connsiteX40" fmla="*/ 953236 w 2088198"/>
                <a:gd name="connsiteY40" fmla="*/ 370703 h 582364"/>
                <a:gd name="connsiteX41" fmla="*/ 1624031 w 2088198"/>
                <a:gd name="connsiteY41" fmla="*/ 388355 h 582364"/>
                <a:gd name="connsiteX42" fmla="*/ 1973551 w 2088198"/>
                <a:gd name="connsiteY42" fmla="*/ 409538 h 582364"/>
                <a:gd name="connsiteX43" fmla="*/ 2082996 w 2088198"/>
                <a:gd name="connsiteY43" fmla="*/ 480148 h 582364"/>
                <a:gd name="connsiteX44" fmla="*/ 1977734 w 2088198"/>
                <a:gd name="connsiteY44" fmla="*/ 535070 h 582364"/>
                <a:gd name="connsiteX45" fmla="*/ 1566229 w 2088198"/>
                <a:gd name="connsiteY45" fmla="*/ 579282 h 582364"/>
                <a:gd name="connsiteX46" fmla="*/ 1188466 w 2088198"/>
                <a:gd name="connsiteY46" fmla="*/ 572573 h 582364"/>
                <a:gd name="connsiteX47" fmla="*/ 859963 w 2088198"/>
                <a:gd name="connsiteY47" fmla="*/ 524107 h 582364"/>
                <a:gd name="connsiteX48" fmla="*/ 476617 w 2088198"/>
                <a:gd name="connsiteY48" fmla="*/ 427191 h 582364"/>
                <a:gd name="connsiteX49" fmla="*/ 0 w 2088198"/>
                <a:gd name="connsiteY49" fmla="*/ 285971 h 582364"/>
                <a:gd name="connsiteX0" fmla="*/ 540167 w 2088198"/>
                <a:gd name="connsiteY0" fmla="*/ 0 h 584900"/>
                <a:gd name="connsiteX1" fmla="*/ 1468689 w 2088198"/>
                <a:gd name="connsiteY1" fmla="*/ 10592 h 584900"/>
                <a:gd name="connsiteX2" fmla="*/ 1920593 w 2088198"/>
                <a:gd name="connsiteY2" fmla="*/ 49427 h 584900"/>
                <a:gd name="connsiteX3" fmla="*/ 2086527 w 2088198"/>
                <a:gd name="connsiteY3" fmla="*/ 116507 h 584900"/>
                <a:gd name="connsiteX4" fmla="*/ 1835861 w 2088198"/>
                <a:gd name="connsiteY4" fmla="*/ 208300 h 584900"/>
                <a:gd name="connsiteX5" fmla="*/ 1405140 w 2088198"/>
                <a:gd name="connsiteY5" fmla="*/ 236544 h 584900"/>
                <a:gd name="connsiteX6" fmla="*/ 776711 w 2088198"/>
                <a:gd name="connsiteY6" fmla="*/ 158873 h 584900"/>
                <a:gd name="connsiteX7" fmla="*/ 896748 w 2088198"/>
                <a:gd name="connsiteY7" fmla="*/ 81202 h 584900"/>
                <a:gd name="connsiteX8" fmla="*/ 1391018 w 2088198"/>
                <a:gd name="connsiteY8" fmla="*/ 56488 h 584900"/>
                <a:gd name="connsiteX9" fmla="*/ 1754660 w 2088198"/>
                <a:gd name="connsiteY9" fmla="*/ 74141 h 584900"/>
                <a:gd name="connsiteX10" fmla="*/ 2044161 w 2088198"/>
                <a:gd name="connsiteY10" fmla="*/ 123568 h 584900"/>
                <a:gd name="connsiteX11" fmla="*/ 2037100 w 2088198"/>
                <a:gd name="connsiteY11" fmla="*/ 208300 h 584900"/>
                <a:gd name="connsiteX12" fmla="*/ 1832331 w 2088198"/>
                <a:gd name="connsiteY12" fmla="*/ 268318 h 584900"/>
                <a:gd name="connsiteX13" fmla="*/ 1451037 w 2088198"/>
                <a:gd name="connsiteY13" fmla="*/ 296562 h 584900"/>
                <a:gd name="connsiteX14" fmla="*/ 917931 w 2088198"/>
                <a:gd name="connsiteY14" fmla="*/ 257727 h 584900"/>
                <a:gd name="connsiteX15" fmla="*/ 751997 w 2088198"/>
                <a:gd name="connsiteY15" fmla="*/ 204769 h 584900"/>
                <a:gd name="connsiteX16" fmla="*/ 1129761 w 2088198"/>
                <a:gd name="connsiteY16" fmla="*/ 137690 h 584900"/>
                <a:gd name="connsiteX17" fmla="*/ 1737007 w 2088198"/>
                <a:gd name="connsiteY17" fmla="*/ 144751 h 584900"/>
                <a:gd name="connsiteX18" fmla="*/ 2082996 w 2088198"/>
                <a:gd name="connsiteY18" fmla="*/ 225952 h 584900"/>
                <a:gd name="connsiteX19" fmla="*/ 1885288 w 2088198"/>
                <a:gd name="connsiteY19" fmla="*/ 321276 h 584900"/>
                <a:gd name="connsiteX20" fmla="*/ 1482811 w 2088198"/>
                <a:gd name="connsiteY20" fmla="*/ 360111 h 584900"/>
                <a:gd name="connsiteX21" fmla="*/ 928522 w 2088198"/>
                <a:gd name="connsiteY21" fmla="*/ 335398 h 584900"/>
                <a:gd name="connsiteX22" fmla="*/ 737875 w 2088198"/>
                <a:gd name="connsiteY22" fmla="*/ 275379 h 584900"/>
                <a:gd name="connsiteX23" fmla="*/ 1023846 w 2088198"/>
                <a:gd name="connsiteY23" fmla="*/ 211830 h 584900"/>
                <a:gd name="connsiteX24" fmla="*/ 1719355 w 2088198"/>
                <a:gd name="connsiteY24" fmla="*/ 204769 h 584900"/>
                <a:gd name="connsiteX25" fmla="*/ 2068874 w 2088198"/>
                <a:gd name="connsiteY25" fmla="*/ 289501 h 584900"/>
                <a:gd name="connsiteX26" fmla="*/ 1938246 w 2088198"/>
                <a:gd name="connsiteY26" fmla="*/ 388355 h 584900"/>
                <a:gd name="connsiteX27" fmla="*/ 1359244 w 2088198"/>
                <a:gd name="connsiteY27" fmla="*/ 427191 h 584900"/>
                <a:gd name="connsiteX28" fmla="*/ 946175 w 2088198"/>
                <a:gd name="connsiteY28" fmla="*/ 402477 h 584900"/>
                <a:gd name="connsiteX29" fmla="*/ 747069 w 2088198"/>
                <a:gd name="connsiteY29" fmla="*/ 343653 h 584900"/>
                <a:gd name="connsiteX30" fmla="*/ 852911 w 2088198"/>
                <a:gd name="connsiteY30" fmla="*/ 298581 h 584900"/>
                <a:gd name="connsiteX31" fmla="*/ 999546 w 2088198"/>
                <a:gd name="connsiteY31" fmla="*/ 272646 h 584900"/>
                <a:gd name="connsiteX32" fmla="*/ 1393234 w 2088198"/>
                <a:gd name="connsiteY32" fmla="*/ 250267 h 584900"/>
                <a:gd name="connsiteX33" fmla="*/ 1737007 w 2088198"/>
                <a:gd name="connsiteY33" fmla="*/ 268318 h 584900"/>
                <a:gd name="connsiteX34" fmla="*/ 1977081 w 2088198"/>
                <a:gd name="connsiteY34" fmla="*/ 317745 h 584900"/>
                <a:gd name="connsiteX35" fmla="*/ 2068874 w 2088198"/>
                <a:gd name="connsiteY35" fmla="*/ 423660 h 584900"/>
                <a:gd name="connsiteX36" fmla="*/ 1857044 w 2088198"/>
                <a:gd name="connsiteY36" fmla="*/ 494270 h 584900"/>
                <a:gd name="connsiteX37" fmla="*/ 1372217 w 2088198"/>
                <a:gd name="connsiteY37" fmla="*/ 517816 h 584900"/>
                <a:gd name="connsiteX38" fmla="*/ 903809 w 2088198"/>
                <a:gd name="connsiteY38" fmla="*/ 476618 h 584900"/>
                <a:gd name="connsiteX39" fmla="*/ 751997 w 2088198"/>
                <a:gd name="connsiteY39" fmla="*/ 427191 h 584900"/>
                <a:gd name="connsiteX40" fmla="*/ 953236 w 2088198"/>
                <a:gd name="connsiteY40" fmla="*/ 370703 h 584900"/>
                <a:gd name="connsiteX41" fmla="*/ 1624031 w 2088198"/>
                <a:gd name="connsiteY41" fmla="*/ 388355 h 584900"/>
                <a:gd name="connsiteX42" fmla="*/ 1973551 w 2088198"/>
                <a:gd name="connsiteY42" fmla="*/ 409538 h 584900"/>
                <a:gd name="connsiteX43" fmla="*/ 2082996 w 2088198"/>
                <a:gd name="connsiteY43" fmla="*/ 480148 h 584900"/>
                <a:gd name="connsiteX44" fmla="*/ 1977734 w 2088198"/>
                <a:gd name="connsiteY44" fmla="*/ 535070 h 584900"/>
                <a:gd name="connsiteX45" fmla="*/ 1592422 w 2088198"/>
                <a:gd name="connsiteY45" fmla="*/ 582415 h 584900"/>
                <a:gd name="connsiteX46" fmla="*/ 1188466 w 2088198"/>
                <a:gd name="connsiteY46" fmla="*/ 572573 h 584900"/>
                <a:gd name="connsiteX47" fmla="*/ 859963 w 2088198"/>
                <a:gd name="connsiteY47" fmla="*/ 524107 h 584900"/>
                <a:gd name="connsiteX48" fmla="*/ 476617 w 2088198"/>
                <a:gd name="connsiteY48" fmla="*/ 427191 h 584900"/>
                <a:gd name="connsiteX49" fmla="*/ 0 w 2088198"/>
                <a:gd name="connsiteY49" fmla="*/ 285971 h 584900"/>
                <a:gd name="connsiteX0" fmla="*/ 540167 w 2088198"/>
                <a:gd name="connsiteY0" fmla="*/ 0 h 584900"/>
                <a:gd name="connsiteX1" fmla="*/ 1468689 w 2088198"/>
                <a:gd name="connsiteY1" fmla="*/ 10592 h 584900"/>
                <a:gd name="connsiteX2" fmla="*/ 1920593 w 2088198"/>
                <a:gd name="connsiteY2" fmla="*/ 49427 h 584900"/>
                <a:gd name="connsiteX3" fmla="*/ 2086527 w 2088198"/>
                <a:gd name="connsiteY3" fmla="*/ 116507 h 584900"/>
                <a:gd name="connsiteX4" fmla="*/ 1835861 w 2088198"/>
                <a:gd name="connsiteY4" fmla="*/ 208300 h 584900"/>
                <a:gd name="connsiteX5" fmla="*/ 1405140 w 2088198"/>
                <a:gd name="connsiteY5" fmla="*/ 236544 h 584900"/>
                <a:gd name="connsiteX6" fmla="*/ 776711 w 2088198"/>
                <a:gd name="connsiteY6" fmla="*/ 158873 h 584900"/>
                <a:gd name="connsiteX7" fmla="*/ 896748 w 2088198"/>
                <a:gd name="connsiteY7" fmla="*/ 81202 h 584900"/>
                <a:gd name="connsiteX8" fmla="*/ 1391018 w 2088198"/>
                <a:gd name="connsiteY8" fmla="*/ 56488 h 584900"/>
                <a:gd name="connsiteX9" fmla="*/ 1754660 w 2088198"/>
                <a:gd name="connsiteY9" fmla="*/ 74141 h 584900"/>
                <a:gd name="connsiteX10" fmla="*/ 2044161 w 2088198"/>
                <a:gd name="connsiteY10" fmla="*/ 123568 h 584900"/>
                <a:gd name="connsiteX11" fmla="*/ 2037100 w 2088198"/>
                <a:gd name="connsiteY11" fmla="*/ 208300 h 584900"/>
                <a:gd name="connsiteX12" fmla="*/ 1832331 w 2088198"/>
                <a:gd name="connsiteY12" fmla="*/ 268318 h 584900"/>
                <a:gd name="connsiteX13" fmla="*/ 1451037 w 2088198"/>
                <a:gd name="connsiteY13" fmla="*/ 296562 h 584900"/>
                <a:gd name="connsiteX14" fmla="*/ 917931 w 2088198"/>
                <a:gd name="connsiteY14" fmla="*/ 257727 h 584900"/>
                <a:gd name="connsiteX15" fmla="*/ 751997 w 2088198"/>
                <a:gd name="connsiteY15" fmla="*/ 204769 h 584900"/>
                <a:gd name="connsiteX16" fmla="*/ 1129761 w 2088198"/>
                <a:gd name="connsiteY16" fmla="*/ 137690 h 584900"/>
                <a:gd name="connsiteX17" fmla="*/ 1737007 w 2088198"/>
                <a:gd name="connsiteY17" fmla="*/ 144751 h 584900"/>
                <a:gd name="connsiteX18" fmla="*/ 2082996 w 2088198"/>
                <a:gd name="connsiteY18" fmla="*/ 225952 h 584900"/>
                <a:gd name="connsiteX19" fmla="*/ 1885288 w 2088198"/>
                <a:gd name="connsiteY19" fmla="*/ 321276 h 584900"/>
                <a:gd name="connsiteX20" fmla="*/ 1482811 w 2088198"/>
                <a:gd name="connsiteY20" fmla="*/ 360111 h 584900"/>
                <a:gd name="connsiteX21" fmla="*/ 928522 w 2088198"/>
                <a:gd name="connsiteY21" fmla="*/ 335398 h 584900"/>
                <a:gd name="connsiteX22" fmla="*/ 737875 w 2088198"/>
                <a:gd name="connsiteY22" fmla="*/ 275379 h 584900"/>
                <a:gd name="connsiteX23" fmla="*/ 1023846 w 2088198"/>
                <a:gd name="connsiteY23" fmla="*/ 211830 h 584900"/>
                <a:gd name="connsiteX24" fmla="*/ 1719355 w 2088198"/>
                <a:gd name="connsiteY24" fmla="*/ 204769 h 584900"/>
                <a:gd name="connsiteX25" fmla="*/ 2068874 w 2088198"/>
                <a:gd name="connsiteY25" fmla="*/ 289501 h 584900"/>
                <a:gd name="connsiteX26" fmla="*/ 1938246 w 2088198"/>
                <a:gd name="connsiteY26" fmla="*/ 388355 h 584900"/>
                <a:gd name="connsiteX27" fmla="*/ 1359244 w 2088198"/>
                <a:gd name="connsiteY27" fmla="*/ 427191 h 584900"/>
                <a:gd name="connsiteX28" fmla="*/ 946175 w 2088198"/>
                <a:gd name="connsiteY28" fmla="*/ 402477 h 584900"/>
                <a:gd name="connsiteX29" fmla="*/ 747069 w 2088198"/>
                <a:gd name="connsiteY29" fmla="*/ 343653 h 584900"/>
                <a:gd name="connsiteX30" fmla="*/ 852911 w 2088198"/>
                <a:gd name="connsiteY30" fmla="*/ 298581 h 584900"/>
                <a:gd name="connsiteX31" fmla="*/ 999546 w 2088198"/>
                <a:gd name="connsiteY31" fmla="*/ 272646 h 584900"/>
                <a:gd name="connsiteX32" fmla="*/ 1393234 w 2088198"/>
                <a:gd name="connsiteY32" fmla="*/ 250267 h 584900"/>
                <a:gd name="connsiteX33" fmla="*/ 1737007 w 2088198"/>
                <a:gd name="connsiteY33" fmla="*/ 268318 h 584900"/>
                <a:gd name="connsiteX34" fmla="*/ 1977081 w 2088198"/>
                <a:gd name="connsiteY34" fmla="*/ 317745 h 584900"/>
                <a:gd name="connsiteX35" fmla="*/ 2068874 w 2088198"/>
                <a:gd name="connsiteY35" fmla="*/ 423660 h 584900"/>
                <a:gd name="connsiteX36" fmla="*/ 1857044 w 2088198"/>
                <a:gd name="connsiteY36" fmla="*/ 494270 h 584900"/>
                <a:gd name="connsiteX37" fmla="*/ 1372217 w 2088198"/>
                <a:gd name="connsiteY37" fmla="*/ 517816 h 584900"/>
                <a:gd name="connsiteX38" fmla="*/ 903809 w 2088198"/>
                <a:gd name="connsiteY38" fmla="*/ 476618 h 584900"/>
                <a:gd name="connsiteX39" fmla="*/ 751997 w 2088198"/>
                <a:gd name="connsiteY39" fmla="*/ 427191 h 584900"/>
                <a:gd name="connsiteX40" fmla="*/ 953236 w 2088198"/>
                <a:gd name="connsiteY40" fmla="*/ 370703 h 584900"/>
                <a:gd name="connsiteX41" fmla="*/ 1624031 w 2088198"/>
                <a:gd name="connsiteY41" fmla="*/ 388355 h 584900"/>
                <a:gd name="connsiteX42" fmla="*/ 1968788 w 2088198"/>
                <a:gd name="connsiteY42" fmla="*/ 414237 h 584900"/>
                <a:gd name="connsiteX43" fmla="*/ 2082996 w 2088198"/>
                <a:gd name="connsiteY43" fmla="*/ 480148 h 584900"/>
                <a:gd name="connsiteX44" fmla="*/ 1977734 w 2088198"/>
                <a:gd name="connsiteY44" fmla="*/ 535070 h 584900"/>
                <a:gd name="connsiteX45" fmla="*/ 1592422 w 2088198"/>
                <a:gd name="connsiteY45" fmla="*/ 582415 h 584900"/>
                <a:gd name="connsiteX46" fmla="*/ 1188466 w 2088198"/>
                <a:gd name="connsiteY46" fmla="*/ 572573 h 584900"/>
                <a:gd name="connsiteX47" fmla="*/ 859963 w 2088198"/>
                <a:gd name="connsiteY47" fmla="*/ 524107 h 584900"/>
                <a:gd name="connsiteX48" fmla="*/ 476617 w 2088198"/>
                <a:gd name="connsiteY48" fmla="*/ 427191 h 584900"/>
                <a:gd name="connsiteX49" fmla="*/ 0 w 2088198"/>
                <a:gd name="connsiteY49" fmla="*/ 285971 h 584900"/>
                <a:gd name="connsiteX0" fmla="*/ 540167 w 2088198"/>
                <a:gd name="connsiteY0" fmla="*/ 0 h 584900"/>
                <a:gd name="connsiteX1" fmla="*/ 1468689 w 2088198"/>
                <a:gd name="connsiteY1" fmla="*/ 10592 h 584900"/>
                <a:gd name="connsiteX2" fmla="*/ 1920593 w 2088198"/>
                <a:gd name="connsiteY2" fmla="*/ 49427 h 584900"/>
                <a:gd name="connsiteX3" fmla="*/ 2086527 w 2088198"/>
                <a:gd name="connsiteY3" fmla="*/ 116507 h 584900"/>
                <a:gd name="connsiteX4" fmla="*/ 1835861 w 2088198"/>
                <a:gd name="connsiteY4" fmla="*/ 208300 h 584900"/>
                <a:gd name="connsiteX5" fmla="*/ 1405140 w 2088198"/>
                <a:gd name="connsiteY5" fmla="*/ 236544 h 584900"/>
                <a:gd name="connsiteX6" fmla="*/ 776711 w 2088198"/>
                <a:gd name="connsiteY6" fmla="*/ 158873 h 584900"/>
                <a:gd name="connsiteX7" fmla="*/ 896748 w 2088198"/>
                <a:gd name="connsiteY7" fmla="*/ 81202 h 584900"/>
                <a:gd name="connsiteX8" fmla="*/ 1391018 w 2088198"/>
                <a:gd name="connsiteY8" fmla="*/ 56488 h 584900"/>
                <a:gd name="connsiteX9" fmla="*/ 1754660 w 2088198"/>
                <a:gd name="connsiteY9" fmla="*/ 74141 h 584900"/>
                <a:gd name="connsiteX10" fmla="*/ 2044161 w 2088198"/>
                <a:gd name="connsiteY10" fmla="*/ 123568 h 584900"/>
                <a:gd name="connsiteX11" fmla="*/ 2037100 w 2088198"/>
                <a:gd name="connsiteY11" fmla="*/ 208300 h 584900"/>
                <a:gd name="connsiteX12" fmla="*/ 1832331 w 2088198"/>
                <a:gd name="connsiteY12" fmla="*/ 268318 h 584900"/>
                <a:gd name="connsiteX13" fmla="*/ 1451037 w 2088198"/>
                <a:gd name="connsiteY13" fmla="*/ 296562 h 584900"/>
                <a:gd name="connsiteX14" fmla="*/ 917931 w 2088198"/>
                <a:gd name="connsiteY14" fmla="*/ 257727 h 584900"/>
                <a:gd name="connsiteX15" fmla="*/ 751997 w 2088198"/>
                <a:gd name="connsiteY15" fmla="*/ 204769 h 584900"/>
                <a:gd name="connsiteX16" fmla="*/ 1129761 w 2088198"/>
                <a:gd name="connsiteY16" fmla="*/ 137690 h 584900"/>
                <a:gd name="connsiteX17" fmla="*/ 1737007 w 2088198"/>
                <a:gd name="connsiteY17" fmla="*/ 144751 h 584900"/>
                <a:gd name="connsiteX18" fmla="*/ 2082996 w 2088198"/>
                <a:gd name="connsiteY18" fmla="*/ 225952 h 584900"/>
                <a:gd name="connsiteX19" fmla="*/ 1885288 w 2088198"/>
                <a:gd name="connsiteY19" fmla="*/ 321276 h 584900"/>
                <a:gd name="connsiteX20" fmla="*/ 1482811 w 2088198"/>
                <a:gd name="connsiteY20" fmla="*/ 360111 h 584900"/>
                <a:gd name="connsiteX21" fmla="*/ 928522 w 2088198"/>
                <a:gd name="connsiteY21" fmla="*/ 335398 h 584900"/>
                <a:gd name="connsiteX22" fmla="*/ 737875 w 2088198"/>
                <a:gd name="connsiteY22" fmla="*/ 275379 h 584900"/>
                <a:gd name="connsiteX23" fmla="*/ 1023846 w 2088198"/>
                <a:gd name="connsiteY23" fmla="*/ 211830 h 584900"/>
                <a:gd name="connsiteX24" fmla="*/ 1719355 w 2088198"/>
                <a:gd name="connsiteY24" fmla="*/ 204769 h 584900"/>
                <a:gd name="connsiteX25" fmla="*/ 2068874 w 2088198"/>
                <a:gd name="connsiteY25" fmla="*/ 289501 h 584900"/>
                <a:gd name="connsiteX26" fmla="*/ 1938246 w 2088198"/>
                <a:gd name="connsiteY26" fmla="*/ 388355 h 584900"/>
                <a:gd name="connsiteX27" fmla="*/ 1359244 w 2088198"/>
                <a:gd name="connsiteY27" fmla="*/ 427191 h 584900"/>
                <a:gd name="connsiteX28" fmla="*/ 946175 w 2088198"/>
                <a:gd name="connsiteY28" fmla="*/ 402477 h 584900"/>
                <a:gd name="connsiteX29" fmla="*/ 747069 w 2088198"/>
                <a:gd name="connsiteY29" fmla="*/ 343653 h 584900"/>
                <a:gd name="connsiteX30" fmla="*/ 852911 w 2088198"/>
                <a:gd name="connsiteY30" fmla="*/ 298581 h 584900"/>
                <a:gd name="connsiteX31" fmla="*/ 999546 w 2088198"/>
                <a:gd name="connsiteY31" fmla="*/ 272646 h 584900"/>
                <a:gd name="connsiteX32" fmla="*/ 1393234 w 2088198"/>
                <a:gd name="connsiteY32" fmla="*/ 250267 h 584900"/>
                <a:gd name="connsiteX33" fmla="*/ 1737007 w 2088198"/>
                <a:gd name="connsiteY33" fmla="*/ 268318 h 584900"/>
                <a:gd name="connsiteX34" fmla="*/ 1977081 w 2088198"/>
                <a:gd name="connsiteY34" fmla="*/ 317745 h 584900"/>
                <a:gd name="connsiteX35" fmla="*/ 2068874 w 2088198"/>
                <a:gd name="connsiteY35" fmla="*/ 423660 h 584900"/>
                <a:gd name="connsiteX36" fmla="*/ 1857044 w 2088198"/>
                <a:gd name="connsiteY36" fmla="*/ 494270 h 584900"/>
                <a:gd name="connsiteX37" fmla="*/ 1372217 w 2088198"/>
                <a:gd name="connsiteY37" fmla="*/ 517816 h 584900"/>
                <a:gd name="connsiteX38" fmla="*/ 903809 w 2088198"/>
                <a:gd name="connsiteY38" fmla="*/ 476618 h 584900"/>
                <a:gd name="connsiteX39" fmla="*/ 751997 w 2088198"/>
                <a:gd name="connsiteY39" fmla="*/ 427191 h 584900"/>
                <a:gd name="connsiteX40" fmla="*/ 953236 w 2088198"/>
                <a:gd name="connsiteY40" fmla="*/ 370703 h 584900"/>
                <a:gd name="connsiteX41" fmla="*/ 1624031 w 2088198"/>
                <a:gd name="connsiteY41" fmla="*/ 388355 h 584900"/>
                <a:gd name="connsiteX42" fmla="*/ 1961645 w 2088198"/>
                <a:gd name="connsiteY42" fmla="*/ 422067 h 584900"/>
                <a:gd name="connsiteX43" fmla="*/ 2082996 w 2088198"/>
                <a:gd name="connsiteY43" fmla="*/ 480148 h 584900"/>
                <a:gd name="connsiteX44" fmla="*/ 1977734 w 2088198"/>
                <a:gd name="connsiteY44" fmla="*/ 535070 h 584900"/>
                <a:gd name="connsiteX45" fmla="*/ 1592422 w 2088198"/>
                <a:gd name="connsiteY45" fmla="*/ 582415 h 584900"/>
                <a:gd name="connsiteX46" fmla="*/ 1188466 w 2088198"/>
                <a:gd name="connsiteY46" fmla="*/ 572573 h 584900"/>
                <a:gd name="connsiteX47" fmla="*/ 859963 w 2088198"/>
                <a:gd name="connsiteY47" fmla="*/ 524107 h 584900"/>
                <a:gd name="connsiteX48" fmla="*/ 476617 w 2088198"/>
                <a:gd name="connsiteY48" fmla="*/ 427191 h 584900"/>
                <a:gd name="connsiteX49" fmla="*/ 0 w 2088198"/>
                <a:gd name="connsiteY49" fmla="*/ 285971 h 584900"/>
                <a:gd name="connsiteX0" fmla="*/ 540167 w 2088198"/>
                <a:gd name="connsiteY0" fmla="*/ 0 h 584900"/>
                <a:gd name="connsiteX1" fmla="*/ 1468689 w 2088198"/>
                <a:gd name="connsiteY1" fmla="*/ 10592 h 584900"/>
                <a:gd name="connsiteX2" fmla="*/ 1920593 w 2088198"/>
                <a:gd name="connsiteY2" fmla="*/ 49427 h 584900"/>
                <a:gd name="connsiteX3" fmla="*/ 2086527 w 2088198"/>
                <a:gd name="connsiteY3" fmla="*/ 116507 h 584900"/>
                <a:gd name="connsiteX4" fmla="*/ 1835861 w 2088198"/>
                <a:gd name="connsiteY4" fmla="*/ 208300 h 584900"/>
                <a:gd name="connsiteX5" fmla="*/ 1405140 w 2088198"/>
                <a:gd name="connsiteY5" fmla="*/ 236544 h 584900"/>
                <a:gd name="connsiteX6" fmla="*/ 776711 w 2088198"/>
                <a:gd name="connsiteY6" fmla="*/ 158873 h 584900"/>
                <a:gd name="connsiteX7" fmla="*/ 896748 w 2088198"/>
                <a:gd name="connsiteY7" fmla="*/ 81202 h 584900"/>
                <a:gd name="connsiteX8" fmla="*/ 1391018 w 2088198"/>
                <a:gd name="connsiteY8" fmla="*/ 56488 h 584900"/>
                <a:gd name="connsiteX9" fmla="*/ 1754660 w 2088198"/>
                <a:gd name="connsiteY9" fmla="*/ 74141 h 584900"/>
                <a:gd name="connsiteX10" fmla="*/ 2044161 w 2088198"/>
                <a:gd name="connsiteY10" fmla="*/ 123568 h 584900"/>
                <a:gd name="connsiteX11" fmla="*/ 2037100 w 2088198"/>
                <a:gd name="connsiteY11" fmla="*/ 208300 h 584900"/>
                <a:gd name="connsiteX12" fmla="*/ 1832331 w 2088198"/>
                <a:gd name="connsiteY12" fmla="*/ 268318 h 584900"/>
                <a:gd name="connsiteX13" fmla="*/ 1451037 w 2088198"/>
                <a:gd name="connsiteY13" fmla="*/ 296562 h 584900"/>
                <a:gd name="connsiteX14" fmla="*/ 917931 w 2088198"/>
                <a:gd name="connsiteY14" fmla="*/ 257727 h 584900"/>
                <a:gd name="connsiteX15" fmla="*/ 751997 w 2088198"/>
                <a:gd name="connsiteY15" fmla="*/ 204769 h 584900"/>
                <a:gd name="connsiteX16" fmla="*/ 1129761 w 2088198"/>
                <a:gd name="connsiteY16" fmla="*/ 137690 h 584900"/>
                <a:gd name="connsiteX17" fmla="*/ 1737007 w 2088198"/>
                <a:gd name="connsiteY17" fmla="*/ 144751 h 584900"/>
                <a:gd name="connsiteX18" fmla="*/ 2082996 w 2088198"/>
                <a:gd name="connsiteY18" fmla="*/ 225952 h 584900"/>
                <a:gd name="connsiteX19" fmla="*/ 1885288 w 2088198"/>
                <a:gd name="connsiteY19" fmla="*/ 321276 h 584900"/>
                <a:gd name="connsiteX20" fmla="*/ 1482811 w 2088198"/>
                <a:gd name="connsiteY20" fmla="*/ 360111 h 584900"/>
                <a:gd name="connsiteX21" fmla="*/ 928522 w 2088198"/>
                <a:gd name="connsiteY21" fmla="*/ 335398 h 584900"/>
                <a:gd name="connsiteX22" fmla="*/ 737875 w 2088198"/>
                <a:gd name="connsiteY22" fmla="*/ 275379 h 584900"/>
                <a:gd name="connsiteX23" fmla="*/ 1023846 w 2088198"/>
                <a:gd name="connsiteY23" fmla="*/ 211830 h 584900"/>
                <a:gd name="connsiteX24" fmla="*/ 1719355 w 2088198"/>
                <a:gd name="connsiteY24" fmla="*/ 204769 h 584900"/>
                <a:gd name="connsiteX25" fmla="*/ 2068874 w 2088198"/>
                <a:gd name="connsiteY25" fmla="*/ 289501 h 584900"/>
                <a:gd name="connsiteX26" fmla="*/ 1938246 w 2088198"/>
                <a:gd name="connsiteY26" fmla="*/ 388355 h 584900"/>
                <a:gd name="connsiteX27" fmla="*/ 1359244 w 2088198"/>
                <a:gd name="connsiteY27" fmla="*/ 427191 h 584900"/>
                <a:gd name="connsiteX28" fmla="*/ 946175 w 2088198"/>
                <a:gd name="connsiteY28" fmla="*/ 402477 h 584900"/>
                <a:gd name="connsiteX29" fmla="*/ 747069 w 2088198"/>
                <a:gd name="connsiteY29" fmla="*/ 343653 h 584900"/>
                <a:gd name="connsiteX30" fmla="*/ 852911 w 2088198"/>
                <a:gd name="connsiteY30" fmla="*/ 298581 h 584900"/>
                <a:gd name="connsiteX31" fmla="*/ 999546 w 2088198"/>
                <a:gd name="connsiteY31" fmla="*/ 272646 h 584900"/>
                <a:gd name="connsiteX32" fmla="*/ 1393234 w 2088198"/>
                <a:gd name="connsiteY32" fmla="*/ 250267 h 584900"/>
                <a:gd name="connsiteX33" fmla="*/ 1737007 w 2088198"/>
                <a:gd name="connsiteY33" fmla="*/ 268318 h 584900"/>
                <a:gd name="connsiteX34" fmla="*/ 1977081 w 2088198"/>
                <a:gd name="connsiteY34" fmla="*/ 317745 h 584900"/>
                <a:gd name="connsiteX35" fmla="*/ 2068874 w 2088198"/>
                <a:gd name="connsiteY35" fmla="*/ 423660 h 584900"/>
                <a:gd name="connsiteX36" fmla="*/ 1857044 w 2088198"/>
                <a:gd name="connsiteY36" fmla="*/ 494270 h 584900"/>
                <a:gd name="connsiteX37" fmla="*/ 1372217 w 2088198"/>
                <a:gd name="connsiteY37" fmla="*/ 517816 h 584900"/>
                <a:gd name="connsiteX38" fmla="*/ 903809 w 2088198"/>
                <a:gd name="connsiteY38" fmla="*/ 476618 h 584900"/>
                <a:gd name="connsiteX39" fmla="*/ 751997 w 2088198"/>
                <a:gd name="connsiteY39" fmla="*/ 427191 h 584900"/>
                <a:gd name="connsiteX40" fmla="*/ 981811 w 2088198"/>
                <a:gd name="connsiteY40" fmla="*/ 373835 h 584900"/>
                <a:gd name="connsiteX41" fmla="*/ 1624031 w 2088198"/>
                <a:gd name="connsiteY41" fmla="*/ 388355 h 584900"/>
                <a:gd name="connsiteX42" fmla="*/ 1961645 w 2088198"/>
                <a:gd name="connsiteY42" fmla="*/ 422067 h 584900"/>
                <a:gd name="connsiteX43" fmla="*/ 2082996 w 2088198"/>
                <a:gd name="connsiteY43" fmla="*/ 480148 h 584900"/>
                <a:gd name="connsiteX44" fmla="*/ 1977734 w 2088198"/>
                <a:gd name="connsiteY44" fmla="*/ 535070 h 584900"/>
                <a:gd name="connsiteX45" fmla="*/ 1592422 w 2088198"/>
                <a:gd name="connsiteY45" fmla="*/ 582415 h 584900"/>
                <a:gd name="connsiteX46" fmla="*/ 1188466 w 2088198"/>
                <a:gd name="connsiteY46" fmla="*/ 572573 h 584900"/>
                <a:gd name="connsiteX47" fmla="*/ 859963 w 2088198"/>
                <a:gd name="connsiteY47" fmla="*/ 524107 h 584900"/>
                <a:gd name="connsiteX48" fmla="*/ 476617 w 2088198"/>
                <a:gd name="connsiteY48" fmla="*/ 427191 h 584900"/>
                <a:gd name="connsiteX49" fmla="*/ 0 w 2088198"/>
                <a:gd name="connsiteY49" fmla="*/ 285971 h 584900"/>
                <a:gd name="connsiteX0" fmla="*/ 540167 w 2088198"/>
                <a:gd name="connsiteY0" fmla="*/ 0 h 584900"/>
                <a:gd name="connsiteX1" fmla="*/ 1468689 w 2088198"/>
                <a:gd name="connsiteY1" fmla="*/ 10592 h 584900"/>
                <a:gd name="connsiteX2" fmla="*/ 1920593 w 2088198"/>
                <a:gd name="connsiteY2" fmla="*/ 49427 h 584900"/>
                <a:gd name="connsiteX3" fmla="*/ 2086527 w 2088198"/>
                <a:gd name="connsiteY3" fmla="*/ 116507 h 584900"/>
                <a:gd name="connsiteX4" fmla="*/ 1835861 w 2088198"/>
                <a:gd name="connsiteY4" fmla="*/ 208300 h 584900"/>
                <a:gd name="connsiteX5" fmla="*/ 1405140 w 2088198"/>
                <a:gd name="connsiteY5" fmla="*/ 236544 h 584900"/>
                <a:gd name="connsiteX6" fmla="*/ 776711 w 2088198"/>
                <a:gd name="connsiteY6" fmla="*/ 158873 h 584900"/>
                <a:gd name="connsiteX7" fmla="*/ 896748 w 2088198"/>
                <a:gd name="connsiteY7" fmla="*/ 81202 h 584900"/>
                <a:gd name="connsiteX8" fmla="*/ 1391018 w 2088198"/>
                <a:gd name="connsiteY8" fmla="*/ 56488 h 584900"/>
                <a:gd name="connsiteX9" fmla="*/ 1754660 w 2088198"/>
                <a:gd name="connsiteY9" fmla="*/ 74141 h 584900"/>
                <a:gd name="connsiteX10" fmla="*/ 2044161 w 2088198"/>
                <a:gd name="connsiteY10" fmla="*/ 123568 h 584900"/>
                <a:gd name="connsiteX11" fmla="*/ 2037100 w 2088198"/>
                <a:gd name="connsiteY11" fmla="*/ 208300 h 584900"/>
                <a:gd name="connsiteX12" fmla="*/ 1832331 w 2088198"/>
                <a:gd name="connsiteY12" fmla="*/ 268318 h 584900"/>
                <a:gd name="connsiteX13" fmla="*/ 1451037 w 2088198"/>
                <a:gd name="connsiteY13" fmla="*/ 296562 h 584900"/>
                <a:gd name="connsiteX14" fmla="*/ 917931 w 2088198"/>
                <a:gd name="connsiteY14" fmla="*/ 257727 h 584900"/>
                <a:gd name="connsiteX15" fmla="*/ 751997 w 2088198"/>
                <a:gd name="connsiteY15" fmla="*/ 204769 h 584900"/>
                <a:gd name="connsiteX16" fmla="*/ 1129761 w 2088198"/>
                <a:gd name="connsiteY16" fmla="*/ 137690 h 584900"/>
                <a:gd name="connsiteX17" fmla="*/ 1737007 w 2088198"/>
                <a:gd name="connsiteY17" fmla="*/ 144751 h 584900"/>
                <a:gd name="connsiteX18" fmla="*/ 2082996 w 2088198"/>
                <a:gd name="connsiteY18" fmla="*/ 225952 h 584900"/>
                <a:gd name="connsiteX19" fmla="*/ 1885288 w 2088198"/>
                <a:gd name="connsiteY19" fmla="*/ 321276 h 584900"/>
                <a:gd name="connsiteX20" fmla="*/ 1482811 w 2088198"/>
                <a:gd name="connsiteY20" fmla="*/ 360111 h 584900"/>
                <a:gd name="connsiteX21" fmla="*/ 928522 w 2088198"/>
                <a:gd name="connsiteY21" fmla="*/ 335398 h 584900"/>
                <a:gd name="connsiteX22" fmla="*/ 737875 w 2088198"/>
                <a:gd name="connsiteY22" fmla="*/ 275379 h 584900"/>
                <a:gd name="connsiteX23" fmla="*/ 1023846 w 2088198"/>
                <a:gd name="connsiteY23" fmla="*/ 211830 h 584900"/>
                <a:gd name="connsiteX24" fmla="*/ 1719355 w 2088198"/>
                <a:gd name="connsiteY24" fmla="*/ 204769 h 584900"/>
                <a:gd name="connsiteX25" fmla="*/ 2068874 w 2088198"/>
                <a:gd name="connsiteY25" fmla="*/ 289501 h 584900"/>
                <a:gd name="connsiteX26" fmla="*/ 1938246 w 2088198"/>
                <a:gd name="connsiteY26" fmla="*/ 388355 h 584900"/>
                <a:gd name="connsiteX27" fmla="*/ 1359244 w 2088198"/>
                <a:gd name="connsiteY27" fmla="*/ 427191 h 584900"/>
                <a:gd name="connsiteX28" fmla="*/ 946175 w 2088198"/>
                <a:gd name="connsiteY28" fmla="*/ 402477 h 584900"/>
                <a:gd name="connsiteX29" fmla="*/ 747069 w 2088198"/>
                <a:gd name="connsiteY29" fmla="*/ 343653 h 584900"/>
                <a:gd name="connsiteX30" fmla="*/ 852911 w 2088198"/>
                <a:gd name="connsiteY30" fmla="*/ 298581 h 584900"/>
                <a:gd name="connsiteX31" fmla="*/ 999546 w 2088198"/>
                <a:gd name="connsiteY31" fmla="*/ 272646 h 584900"/>
                <a:gd name="connsiteX32" fmla="*/ 1393234 w 2088198"/>
                <a:gd name="connsiteY32" fmla="*/ 250267 h 584900"/>
                <a:gd name="connsiteX33" fmla="*/ 1737007 w 2088198"/>
                <a:gd name="connsiteY33" fmla="*/ 268318 h 584900"/>
                <a:gd name="connsiteX34" fmla="*/ 1977081 w 2088198"/>
                <a:gd name="connsiteY34" fmla="*/ 317745 h 584900"/>
                <a:gd name="connsiteX35" fmla="*/ 2068874 w 2088198"/>
                <a:gd name="connsiteY35" fmla="*/ 423660 h 584900"/>
                <a:gd name="connsiteX36" fmla="*/ 1857044 w 2088198"/>
                <a:gd name="connsiteY36" fmla="*/ 494270 h 584900"/>
                <a:gd name="connsiteX37" fmla="*/ 1372217 w 2088198"/>
                <a:gd name="connsiteY37" fmla="*/ 517816 h 584900"/>
                <a:gd name="connsiteX38" fmla="*/ 903809 w 2088198"/>
                <a:gd name="connsiteY38" fmla="*/ 476618 h 584900"/>
                <a:gd name="connsiteX39" fmla="*/ 751997 w 2088198"/>
                <a:gd name="connsiteY39" fmla="*/ 427191 h 584900"/>
                <a:gd name="connsiteX40" fmla="*/ 981811 w 2088198"/>
                <a:gd name="connsiteY40" fmla="*/ 373835 h 584900"/>
                <a:gd name="connsiteX41" fmla="*/ 1624031 w 2088198"/>
                <a:gd name="connsiteY41" fmla="*/ 388355 h 584900"/>
                <a:gd name="connsiteX42" fmla="*/ 1961645 w 2088198"/>
                <a:gd name="connsiteY42" fmla="*/ 422067 h 584900"/>
                <a:gd name="connsiteX43" fmla="*/ 2082996 w 2088198"/>
                <a:gd name="connsiteY43" fmla="*/ 480148 h 584900"/>
                <a:gd name="connsiteX44" fmla="*/ 1977734 w 2088198"/>
                <a:gd name="connsiteY44" fmla="*/ 535070 h 584900"/>
                <a:gd name="connsiteX45" fmla="*/ 1592422 w 2088198"/>
                <a:gd name="connsiteY45" fmla="*/ 582415 h 584900"/>
                <a:gd name="connsiteX46" fmla="*/ 1188466 w 2088198"/>
                <a:gd name="connsiteY46" fmla="*/ 572573 h 584900"/>
                <a:gd name="connsiteX47" fmla="*/ 859963 w 2088198"/>
                <a:gd name="connsiteY47" fmla="*/ 524107 h 584900"/>
                <a:gd name="connsiteX48" fmla="*/ 476617 w 2088198"/>
                <a:gd name="connsiteY48" fmla="*/ 427191 h 584900"/>
                <a:gd name="connsiteX49" fmla="*/ 0 w 2088198"/>
                <a:gd name="connsiteY49" fmla="*/ 285971 h 584900"/>
                <a:gd name="connsiteX0" fmla="*/ 540167 w 2088198"/>
                <a:gd name="connsiteY0" fmla="*/ 0 h 584900"/>
                <a:gd name="connsiteX1" fmla="*/ 1468689 w 2088198"/>
                <a:gd name="connsiteY1" fmla="*/ 10592 h 584900"/>
                <a:gd name="connsiteX2" fmla="*/ 1920593 w 2088198"/>
                <a:gd name="connsiteY2" fmla="*/ 49427 h 584900"/>
                <a:gd name="connsiteX3" fmla="*/ 2086527 w 2088198"/>
                <a:gd name="connsiteY3" fmla="*/ 116507 h 584900"/>
                <a:gd name="connsiteX4" fmla="*/ 1835861 w 2088198"/>
                <a:gd name="connsiteY4" fmla="*/ 208300 h 584900"/>
                <a:gd name="connsiteX5" fmla="*/ 1405140 w 2088198"/>
                <a:gd name="connsiteY5" fmla="*/ 236544 h 584900"/>
                <a:gd name="connsiteX6" fmla="*/ 776711 w 2088198"/>
                <a:gd name="connsiteY6" fmla="*/ 158873 h 584900"/>
                <a:gd name="connsiteX7" fmla="*/ 896748 w 2088198"/>
                <a:gd name="connsiteY7" fmla="*/ 81202 h 584900"/>
                <a:gd name="connsiteX8" fmla="*/ 1391018 w 2088198"/>
                <a:gd name="connsiteY8" fmla="*/ 56488 h 584900"/>
                <a:gd name="connsiteX9" fmla="*/ 1754660 w 2088198"/>
                <a:gd name="connsiteY9" fmla="*/ 74141 h 584900"/>
                <a:gd name="connsiteX10" fmla="*/ 2044161 w 2088198"/>
                <a:gd name="connsiteY10" fmla="*/ 123568 h 584900"/>
                <a:gd name="connsiteX11" fmla="*/ 2037100 w 2088198"/>
                <a:gd name="connsiteY11" fmla="*/ 208300 h 584900"/>
                <a:gd name="connsiteX12" fmla="*/ 1832331 w 2088198"/>
                <a:gd name="connsiteY12" fmla="*/ 268318 h 584900"/>
                <a:gd name="connsiteX13" fmla="*/ 1451037 w 2088198"/>
                <a:gd name="connsiteY13" fmla="*/ 296562 h 584900"/>
                <a:gd name="connsiteX14" fmla="*/ 917931 w 2088198"/>
                <a:gd name="connsiteY14" fmla="*/ 257727 h 584900"/>
                <a:gd name="connsiteX15" fmla="*/ 751997 w 2088198"/>
                <a:gd name="connsiteY15" fmla="*/ 204769 h 584900"/>
                <a:gd name="connsiteX16" fmla="*/ 1129761 w 2088198"/>
                <a:gd name="connsiteY16" fmla="*/ 137690 h 584900"/>
                <a:gd name="connsiteX17" fmla="*/ 1737007 w 2088198"/>
                <a:gd name="connsiteY17" fmla="*/ 144751 h 584900"/>
                <a:gd name="connsiteX18" fmla="*/ 2082996 w 2088198"/>
                <a:gd name="connsiteY18" fmla="*/ 225952 h 584900"/>
                <a:gd name="connsiteX19" fmla="*/ 1885288 w 2088198"/>
                <a:gd name="connsiteY19" fmla="*/ 321276 h 584900"/>
                <a:gd name="connsiteX20" fmla="*/ 1482811 w 2088198"/>
                <a:gd name="connsiteY20" fmla="*/ 360111 h 584900"/>
                <a:gd name="connsiteX21" fmla="*/ 928522 w 2088198"/>
                <a:gd name="connsiteY21" fmla="*/ 335398 h 584900"/>
                <a:gd name="connsiteX22" fmla="*/ 737875 w 2088198"/>
                <a:gd name="connsiteY22" fmla="*/ 275379 h 584900"/>
                <a:gd name="connsiteX23" fmla="*/ 1023846 w 2088198"/>
                <a:gd name="connsiteY23" fmla="*/ 211830 h 584900"/>
                <a:gd name="connsiteX24" fmla="*/ 1719355 w 2088198"/>
                <a:gd name="connsiteY24" fmla="*/ 204769 h 584900"/>
                <a:gd name="connsiteX25" fmla="*/ 2068874 w 2088198"/>
                <a:gd name="connsiteY25" fmla="*/ 289501 h 584900"/>
                <a:gd name="connsiteX26" fmla="*/ 1938246 w 2088198"/>
                <a:gd name="connsiteY26" fmla="*/ 388355 h 584900"/>
                <a:gd name="connsiteX27" fmla="*/ 1371151 w 2088198"/>
                <a:gd name="connsiteY27" fmla="*/ 436587 h 584900"/>
                <a:gd name="connsiteX28" fmla="*/ 946175 w 2088198"/>
                <a:gd name="connsiteY28" fmla="*/ 402477 h 584900"/>
                <a:gd name="connsiteX29" fmla="*/ 747069 w 2088198"/>
                <a:gd name="connsiteY29" fmla="*/ 343653 h 584900"/>
                <a:gd name="connsiteX30" fmla="*/ 852911 w 2088198"/>
                <a:gd name="connsiteY30" fmla="*/ 298581 h 584900"/>
                <a:gd name="connsiteX31" fmla="*/ 999546 w 2088198"/>
                <a:gd name="connsiteY31" fmla="*/ 272646 h 584900"/>
                <a:gd name="connsiteX32" fmla="*/ 1393234 w 2088198"/>
                <a:gd name="connsiteY32" fmla="*/ 250267 h 584900"/>
                <a:gd name="connsiteX33" fmla="*/ 1737007 w 2088198"/>
                <a:gd name="connsiteY33" fmla="*/ 268318 h 584900"/>
                <a:gd name="connsiteX34" fmla="*/ 1977081 w 2088198"/>
                <a:gd name="connsiteY34" fmla="*/ 317745 h 584900"/>
                <a:gd name="connsiteX35" fmla="*/ 2068874 w 2088198"/>
                <a:gd name="connsiteY35" fmla="*/ 423660 h 584900"/>
                <a:gd name="connsiteX36" fmla="*/ 1857044 w 2088198"/>
                <a:gd name="connsiteY36" fmla="*/ 494270 h 584900"/>
                <a:gd name="connsiteX37" fmla="*/ 1372217 w 2088198"/>
                <a:gd name="connsiteY37" fmla="*/ 517816 h 584900"/>
                <a:gd name="connsiteX38" fmla="*/ 903809 w 2088198"/>
                <a:gd name="connsiteY38" fmla="*/ 476618 h 584900"/>
                <a:gd name="connsiteX39" fmla="*/ 751997 w 2088198"/>
                <a:gd name="connsiteY39" fmla="*/ 427191 h 584900"/>
                <a:gd name="connsiteX40" fmla="*/ 981811 w 2088198"/>
                <a:gd name="connsiteY40" fmla="*/ 373835 h 584900"/>
                <a:gd name="connsiteX41" fmla="*/ 1624031 w 2088198"/>
                <a:gd name="connsiteY41" fmla="*/ 388355 h 584900"/>
                <a:gd name="connsiteX42" fmla="*/ 1961645 w 2088198"/>
                <a:gd name="connsiteY42" fmla="*/ 422067 h 584900"/>
                <a:gd name="connsiteX43" fmla="*/ 2082996 w 2088198"/>
                <a:gd name="connsiteY43" fmla="*/ 480148 h 584900"/>
                <a:gd name="connsiteX44" fmla="*/ 1977734 w 2088198"/>
                <a:gd name="connsiteY44" fmla="*/ 535070 h 584900"/>
                <a:gd name="connsiteX45" fmla="*/ 1592422 w 2088198"/>
                <a:gd name="connsiteY45" fmla="*/ 582415 h 584900"/>
                <a:gd name="connsiteX46" fmla="*/ 1188466 w 2088198"/>
                <a:gd name="connsiteY46" fmla="*/ 572573 h 584900"/>
                <a:gd name="connsiteX47" fmla="*/ 859963 w 2088198"/>
                <a:gd name="connsiteY47" fmla="*/ 524107 h 584900"/>
                <a:gd name="connsiteX48" fmla="*/ 476617 w 2088198"/>
                <a:gd name="connsiteY48" fmla="*/ 427191 h 584900"/>
                <a:gd name="connsiteX49" fmla="*/ 0 w 2088198"/>
                <a:gd name="connsiteY49" fmla="*/ 285971 h 584900"/>
                <a:gd name="connsiteX0" fmla="*/ 540167 w 2088198"/>
                <a:gd name="connsiteY0" fmla="*/ 0 h 584900"/>
                <a:gd name="connsiteX1" fmla="*/ 1468689 w 2088198"/>
                <a:gd name="connsiteY1" fmla="*/ 10592 h 584900"/>
                <a:gd name="connsiteX2" fmla="*/ 1920593 w 2088198"/>
                <a:gd name="connsiteY2" fmla="*/ 49427 h 584900"/>
                <a:gd name="connsiteX3" fmla="*/ 2086527 w 2088198"/>
                <a:gd name="connsiteY3" fmla="*/ 116507 h 584900"/>
                <a:gd name="connsiteX4" fmla="*/ 1835861 w 2088198"/>
                <a:gd name="connsiteY4" fmla="*/ 208300 h 584900"/>
                <a:gd name="connsiteX5" fmla="*/ 1405140 w 2088198"/>
                <a:gd name="connsiteY5" fmla="*/ 236544 h 584900"/>
                <a:gd name="connsiteX6" fmla="*/ 776711 w 2088198"/>
                <a:gd name="connsiteY6" fmla="*/ 158873 h 584900"/>
                <a:gd name="connsiteX7" fmla="*/ 896748 w 2088198"/>
                <a:gd name="connsiteY7" fmla="*/ 81202 h 584900"/>
                <a:gd name="connsiteX8" fmla="*/ 1391018 w 2088198"/>
                <a:gd name="connsiteY8" fmla="*/ 56488 h 584900"/>
                <a:gd name="connsiteX9" fmla="*/ 1754660 w 2088198"/>
                <a:gd name="connsiteY9" fmla="*/ 74141 h 584900"/>
                <a:gd name="connsiteX10" fmla="*/ 2044161 w 2088198"/>
                <a:gd name="connsiteY10" fmla="*/ 123568 h 584900"/>
                <a:gd name="connsiteX11" fmla="*/ 2037100 w 2088198"/>
                <a:gd name="connsiteY11" fmla="*/ 208300 h 584900"/>
                <a:gd name="connsiteX12" fmla="*/ 1832331 w 2088198"/>
                <a:gd name="connsiteY12" fmla="*/ 268318 h 584900"/>
                <a:gd name="connsiteX13" fmla="*/ 1451037 w 2088198"/>
                <a:gd name="connsiteY13" fmla="*/ 296562 h 584900"/>
                <a:gd name="connsiteX14" fmla="*/ 917931 w 2088198"/>
                <a:gd name="connsiteY14" fmla="*/ 257727 h 584900"/>
                <a:gd name="connsiteX15" fmla="*/ 751997 w 2088198"/>
                <a:gd name="connsiteY15" fmla="*/ 204769 h 584900"/>
                <a:gd name="connsiteX16" fmla="*/ 1129761 w 2088198"/>
                <a:gd name="connsiteY16" fmla="*/ 137690 h 584900"/>
                <a:gd name="connsiteX17" fmla="*/ 1737007 w 2088198"/>
                <a:gd name="connsiteY17" fmla="*/ 144751 h 584900"/>
                <a:gd name="connsiteX18" fmla="*/ 2082996 w 2088198"/>
                <a:gd name="connsiteY18" fmla="*/ 225952 h 584900"/>
                <a:gd name="connsiteX19" fmla="*/ 1885288 w 2088198"/>
                <a:gd name="connsiteY19" fmla="*/ 321276 h 584900"/>
                <a:gd name="connsiteX20" fmla="*/ 1482811 w 2088198"/>
                <a:gd name="connsiteY20" fmla="*/ 360111 h 584900"/>
                <a:gd name="connsiteX21" fmla="*/ 928522 w 2088198"/>
                <a:gd name="connsiteY21" fmla="*/ 335398 h 584900"/>
                <a:gd name="connsiteX22" fmla="*/ 737875 w 2088198"/>
                <a:gd name="connsiteY22" fmla="*/ 275379 h 584900"/>
                <a:gd name="connsiteX23" fmla="*/ 1023846 w 2088198"/>
                <a:gd name="connsiteY23" fmla="*/ 211830 h 584900"/>
                <a:gd name="connsiteX24" fmla="*/ 1719355 w 2088198"/>
                <a:gd name="connsiteY24" fmla="*/ 204769 h 584900"/>
                <a:gd name="connsiteX25" fmla="*/ 2068874 w 2088198"/>
                <a:gd name="connsiteY25" fmla="*/ 289501 h 584900"/>
                <a:gd name="connsiteX26" fmla="*/ 1945389 w 2088198"/>
                <a:gd name="connsiteY26" fmla="*/ 402449 h 584900"/>
                <a:gd name="connsiteX27" fmla="*/ 1371151 w 2088198"/>
                <a:gd name="connsiteY27" fmla="*/ 436587 h 584900"/>
                <a:gd name="connsiteX28" fmla="*/ 946175 w 2088198"/>
                <a:gd name="connsiteY28" fmla="*/ 402477 h 584900"/>
                <a:gd name="connsiteX29" fmla="*/ 747069 w 2088198"/>
                <a:gd name="connsiteY29" fmla="*/ 343653 h 584900"/>
                <a:gd name="connsiteX30" fmla="*/ 852911 w 2088198"/>
                <a:gd name="connsiteY30" fmla="*/ 298581 h 584900"/>
                <a:gd name="connsiteX31" fmla="*/ 999546 w 2088198"/>
                <a:gd name="connsiteY31" fmla="*/ 272646 h 584900"/>
                <a:gd name="connsiteX32" fmla="*/ 1393234 w 2088198"/>
                <a:gd name="connsiteY32" fmla="*/ 250267 h 584900"/>
                <a:gd name="connsiteX33" fmla="*/ 1737007 w 2088198"/>
                <a:gd name="connsiteY33" fmla="*/ 268318 h 584900"/>
                <a:gd name="connsiteX34" fmla="*/ 1977081 w 2088198"/>
                <a:gd name="connsiteY34" fmla="*/ 317745 h 584900"/>
                <a:gd name="connsiteX35" fmla="*/ 2068874 w 2088198"/>
                <a:gd name="connsiteY35" fmla="*/ 423660 h 584900"/>
                <a:gd name="connsiteX36" fmla="*/ 1857044 w 2088198"/>
                <a:gd name="connsiteY36" fmla="*/ 494270 h 584900"/>
                <a:gd name="connsiteX37" fmla="*/ 1372217 w 2088198"/>
                <a:gd name="connsiteY37" fmla="*/ 517816 h 584900"/>
                <a:gd name="connsiteX38" fmla="*/ 903809 w 2088198"/>
                <a:gd name="connsiteY38" fmla="*/ 476618 h 584900"/>
                <a:gd name="connsiteX39" fmla="*/ 751997 w 2088198"/>
                <a:gd name="connsiteY39" fmla="*/ 427191 h 584900"/>
                <a:gd name="connsiteX40" fmla="*/ 981811 w 2088198"/>
                <a:gd name="connsiteY40" fmla="*/ 373835 h 584900"/>
                <a:gd name="connsiteX41" fmla="*/ 1624031 w 2088198"/>
                <a:gd name="connsiteY41" fmla="*/ 388355 h 584900"/>
                <a:gd name="connsiteX42" fmla="*/ 1961645 w 2088198"/>
                <a:gd name="connsiteY42" fmla="*/ 422067 h 584900"/>
                <a:gd name="connsiteX43" fmla="*/ 2082996 w 2088198"/>
                <a:gd name="connsiteY43" fmla="*/ 480148 h 584900"/>
                <a:gd name="connsiteX44" fmla="*/ 1977734 w 2088198"/>
                <a:gd name="connsiteY44" fmla="*/ 535070 h 584900"/>
                <a:gd name="connsiteX45" fmla="*/ 1592422 w 2088198"/>
                <a:gd name="connsiteY45" fmla="*/ 582415 h 584900"/>
                <a:gd name="connsiteX46" fmla="*/ 1188466 w 2088198"/>
                <a:gd name="connsiteY46" fmla="*/ 572573 h 584900"/>
                <a:gd name="connsiteX47" fmla="*/ 859963 w 2088198"/>
                <a:gd name="connsiteY47" fmla="*/ 524107 h 584900"/>
                <a:gd name="connsiteX48" fmla="*/ 476617 w 2088198"/>
                <a:gd name="connsiteY48" fmla="*/ 427191 h 584900"/>
                <a:gd name="connsiteX49" fmla="*/ 0 w 2088198"/>
                <a:gd name="connsiteY49" fmla="*/ 285971 h 584900"/>
                <a:gd name="connsiteX0" fmla="*/ 540167 w 2088198"/>
                <a:gd name="connsiteY0" fmla="*/ 0 h 584900"/>
                <a:gd name="connsiteX1" fmla="*/ 1468689 w 2088198"/>
                <a:gd name="connsiteY1" fmla="*/ 10592 h 584900"/>
                <a:gd name="connsiteX2" fmla="*/ 1920593 w 2088198"/>
                <a:gd name="connsiteY2" fmla="*/ 49427 h 584900"/>
                <a:gd name="connsiteX3" fmla="*/ 2086527 w 2088198"/>
                <a:gd name="connsiteY3" fmla="*/ 116507 h 584900"/>
                <a:gd name="connsiteX4" fmla="*/ 1835861 w 2088198"/>
                <a:gd name="connsiteY4" fmla="*/ 208300 h 584900"/>
                <a:gd name="connsiteX5" fmla="*/ 1405140 w 2088198"/>
                <a:gd name="connsiteY5" fmla="*/ 236544 h 584900"/>
                <a:gd name="connsiteX6" fmla="*/ 776711 w 2088198"/>
                <a:gd name="connsiteY6" fmla="*/ 158873 h 584900"/>
                <a:gd name="connsiteX7" fmla="*/ 896748 w 2088198"/>
                <a:gd name="connsiteY7" fmla="*/ 81202 h 584900"/>
                <a:gd name="connsiteX8" fmla="*/ 1391018 w 2088198"/>
                <a:gd name="connsiteY8" fmla="*/ 56488 h 584900"/>
                <a:gd name="connsiteX9" fmla="*/ 1754660 w 2088198"/>
                <a:gd name="connsiteY9" fmla="*/ 74141 h 584900"/>
                <a:gd name="connsiteX10" fmla="*/ 2044161 w 2088198"/>
                <a:gd name="connsiteY10" fmla="*/ 123568 h 584900"/>
                <a:gd name="connsiteX11" fmla="*/ 2037100 w 2088198"/>
                <a:gd name="connsiteY11" fmla="*/ 208300 h 584900"/>
                <a:gd name="connsiteX12" fmla="*/ 1832331 w 2088198"/>
                <a:gd name="connsiteY12" fmla="*/ 268318 h 584900"/>
                <a:gd name="connsiteX13" fmla="*/ 1451037 w 2088198"/>
                <a:gd name="connsiteY13" fmla="*/ 296562 h 584900"/>
                <a:gd name="connsiteX14" fmla="*/ 917931 w 2088198"/>
                <a:gd name="connsiteY14" fmla="*/ 257727 h 584900"/>
                <a:gd name="connsiteX15" fmla="*/ 751997 w 2088198"/>
                <a:gd name="connsiteY15" fmla="*/ 204769 h 584900"/>
                <a:gd name="connsiteX16" fmla="*/ 1129761 w 2088198"/>
                <a:gd name="connsiteY16" fmla="*/ 137690 h 584900"/>
                <a:gd name="connsiteX17" fmla="*/ 1737007 w 2088198"/>
                <a:gd name="connsiteY17" fmla="*/ 144751 h 584900"/>
                <a:gd name="connsiteX18" fmla="*/ 2082996 w 2088198"/>
                <a:gd name="connsiteY18" fmla="*/ 225952 h 584900"/>
                <a:gd name="connsiteX19" fmla="*/ 1885288 w 2088198"/>
                <a:gd name="connsiteY19" fmla="*/ 321276 h 584900"/>
                <a:gd name="connsiteX20" fmla="*/ 1482811 w 2088198"/>
                <a:gd name="connsiteY20" fmla="*/ 360111 h 584900"/>
                <a:gd name="connsiteX21" fmla="*/ 928522 w 2088198"/>
                <a:gd name="connsiteY21" fmla="*/ 335398 h 584900"/>
                <a:gd name="connsiteX22" fmla="*/ 737875 w 2088198"/>
                <a:gd name="connsiteY22" fmla="*/ 275379 h 584900"/>
                <a:gd name="connsiteX23" fmla="*/ 1023846 w 2088198"/>
                <a:gd name="connsiteY23" fmla="*/ 211830 h 584900"/>
                <a:gd name="connsiteX24" fmla="*/ 1719355 w 2088198"/>
                <a:gd name="connsiteY24" fmla="*/ 204769 h 584900"/>
                <a:gd name="connsiteX25" fmla="*/ 2068874 w 2088198"/>
                <a:gd name="connsiteY25" fmla="*/ 289501 h 584900"/>
                <a:gd name="connsiteX26" fmla="*/ 1945389 w 2088198"/>
                <a:gd name="connsiteY26" fmla="*/ 402449 h 584900"/>
                <a:gd name="connsiteX27" fmla="*/ 1371151 w 2088198"/>
                <a:gd name="connsiteY27" fmla="*/ 436587 h 584900"/>
                <a:gd name="connsiteX28" fmla="*/ 946175 w 2088198"/>
                <a:gd name="connsiteY28" fmla="*/ 402477 h 584900"/>
                <a:gd name="connsiteX29" fmla="*/ 747069 w 2088198"/>
                <a:gd name="connsiteY29" fmla="*/ 343653 h 584900"/>
                <a:gd name="connsiteX30" fmla="*/ 852911 w 2088198"/>
                <a:gd name="connsiteY30" fmla="*/ 298581 h 584900"/>
                <a:gd name="connsiteX31" fmla="*/ 999546 w 2088198"/>
                <a:gd name="connsiteY31" fmla="*/ 272646 h 584900"/>
                <a:gd name="connsiteX32" fmla="*/ 1393234 w 2088198"/>
                <a:gd name="connsiteY32" fmla="*/ 250267 h 584900"/>
                <a:gd name="connsiteX33" fmla="*/ 1737007 w 2088198"/>
                <a:gd name="connsiteY33" fmla="*/ 268318 h 584900"/>
                <a:gd name="connsiteX34" fmla="*/ 1984224 w 2088198"/>
                <a:gd name="connsiteY34" fmla="*/ 320878 h 584900"/>
                <a:gd name="connsiteX35" fmla="*/ 2068874 w 2088198"/>
                <a:gd name="connsiteY35" fmla="*/ 423660 h 584900"/>
                <a:gd name="connsiteX36" fmla="*/ 1857044 w 2088198"/>
                <a:gd name="connsiteY36" fmla="*/ 494270 h 584900"/>
                <a:gd name="connsiteX37" fmla="*/ 1372217 w 2088198"/>
                <a:gd name="connsiteY37" fmla="*/ 517816 h 584900"/>
                <a:gd name="connsiteX38" fmla="*/ 903809 w 2088198"/>
                <a:gd name="connsiteY38" fmla="*/ 476618 h 584900"/>
                <a:gd name="connsiteX39" fmla="*/ 751997 w 2088198"/>
                <a:gd name="connsiteY39" fmla="*/ 427191 h 584900"/>
                <a:gd name="connsiteX40" fmla="*/ 981811 w 2088198"/>
                <a:gd name="connsiteY40" fmla="*/ 373835 h 584900"/>
                <a:gd name="connsiteX41" fmla="*/ 1624031 w 2088198"/>
                <a:gd name="connsiteY41" fmla="*/ 388355 h 584900"/>
                <a:gd name="connsiteX42" fmla="*/ 1961645 w 2088198"/>
                <a:gd name="connsiteY42" fmla="*/ 422067 h 584900"/>
                <a:gd name="connsiteX43" fmla="*/ 2082996 w 2088198"/>
                <a:gd name="connsiteY43" fmla="*/ 480148 h 584900"/>
                <a:gd name="connsiteX44" fmla="*/ 1977734 w 2088198"/>
                <a:gd name="connsiteY44" fmla="*/ 535070 h 584900"/>
                <a:gd name="connsiteX45" fmla="*/ 1592422 w 2088198"/>
                <a:gd name="connsiteY45" fmla="*/ 582415 h 584900"/>
                <a:gd name="connsiteX46" fmla="*/ 1188466 w 2088198"/>
                <a:gd name="connsiteY46" fmla="*/ 572573 h 584900"/>
                <a:gd name="connsiteX47" fmla="*/ 859963 w 2088198"/>
                <a:gd name="connsiteY47" fmla="*/ 524107 h 584900"/>
                <a:gd name="connsiteX48" fmla="*/ 476617 w 2088198"/>
                <a:gd name="connsiteY48" fmla="*/ 427191 h 584900"/>
                <a:gd name="connsiteX49" fmla="*/ 0 w 2088198"/>
                <a:gd name="connsiteY49" fmla="*/ 285971 h 584900"/>
                <a:gd name="connsiteX0" fmla="*/ 540167 w 2088198"/>
                <a:gd name="connsiteY0" fmla="*/ 0 h 584900"/>
                <a:gd name="connsiteX1" fmla="*/ 1468689 w 2088198"/>
                <a:gd name="connsiteY1" fmla="*/ 10592 h 584900"/>
                <a:gd name="connsiteX2" fmla="*/ 1920593 w 2088198"/>
                <a:gd name="connsiteY2" fmla="*/ 49427 h 584900"/>
                <a:gd name="connsiteX3" fmla="*/ 2086527 w 2088198"/>
                <a:gd name="connsiteY3" fmla="*/ 116507 h 584900"/>
                <a:gd name="connsiteX4" fmla="*/ 1835861 w 2088198"/>
                <a:gd name="connsiteY4" fmla="*/ 208300 h 584900"/>
                <a:gd name="connsiteX5" fmla="*/ 1405140 w 2088198"/>
                <a:gd name="connsiteY5" fmla="*/ 236544 h 584900"/>
                <a:gd name="connsiteX6" fmla="*/ 776711 w 2088198"/>
                <a:gd name="connsiteY6" fmla="*/ 158873 h 584900"/>
                <a:gd name="connsiteX7" fmla="*/ 896748 w 2088198"/>
                <a:gd name="connsiteY7" fmla="*/ 81202 h 584900"/>
                <a:gd name="connsiteX8" fmla="*/ 1391018 w 2088198"/>
                <a:gd name="connsiteY8" fmla="*/ 56488 h 584900"/>
                <a:gd name="connsiteX9" fmla="*/ 1754660 w 2088198"/>
                <a:gd name="connsiteY9" fmla="*/ 74141 h 584900"/>
                <a:gd name="connsiteX10" fmla="*/ 2044161 w 2088198"/>
                <a:gd name="connsiteY10" fmla="*/ 123568 h 584900"/>
                <a:gd name="connsiteX11" fmla="*/ 2037100 w 2088198"/>
                <a:gd name="connsiteY11" fmla="*/ 208300 h 584900"/>
                <a:gd name="connsiteX12" fmla="*/ 1832331 w 2088198"/>
                <a:gd name="connsiteY12" fmla="*/ 268318 h 584900"/>
                <a:gd name="connsiteX13" fmla="*/ 1451037 w 2088198"/>
                <a:gd name="connsiteY13" fmla="*/ 296562 h 584900"/>
                <a:gd name="connsiteX14" fmla="*/ 917931 w 2088198"/>
                <a:gd name="connsiteY14" fmla="*/ 257727 h 584900"/>
                <a:gd name="connsiteX15" fmla="*/ 751997 w 2088198"/>
                <a:gd name="connsiteY15" fmla="*/ 204769 h 584900"/>
                <a:gd name="connsiteX16" fmla="*/ 1129761 w 2088198"/>
                <a:gd name="connsiteY16" fmla="*/ 137690 h 584900"/>
                <a:gd name="connsiteX17" fmla="*/ 1737007 w 2088198"/>
                <a:gd name="connsiteY17" fmla="*/ 144751 h 584900"/>
                <a:gd name="connsiteX18" fmla="*/ 2082996 w 2088198"/>
                <a:gd name="connsiteY18" fmla="*/ 225952 h 584900"/>
                <a:gd name="connsiteX19" fmla="*/ 1885288 w 2088198"/>
                <a:gd name="connsiteY19" fmla="*/ 321276 h 584900"/>
                <a:gd name="connsiteX20" fmla="*/ 1482811 w 2088198"/>
                <a:gd name="connsiteY20" fmla="*/ 360111 h 584900"/>
                <a:gd name="connsiteX21" fmla="*/ 928522 w 2088198"/>
                <a:gd name="connsiteY21" fmla="*/ 335398 h 584900"/>
                <a:gd name="connsiteX22" fmla="*/ 737875 w 2088198"/>
                <a:gd name="connsiteY22" fmla="*/ 275379 h 584900"/>
                <a:gd name="connsiteX23" fmla="*/ 1023846 w 2088198"/>
                <a:gd name="connsiteY23" fmla="*/ 211830 h 584900"/>
                <a:gd name="connsiteX24" fmla="*/ 1719355 w 2088198"/>
                <a:gd name="connsiteY24" fmla="*/ 204769 h 584900"/>
                <a:gd name="connsiteX25" fmla="*/ 2068874 w 2088198"/>
                <a:gd name="connsiteY25" fmla="*/ 289501 h 584900"/>
                <a:gd name="connsiteX26" fmla="*/ 1945389 w 2088198"/>
                <a:gd name="connsiteY26" fmla="*/ 402449 h 584900"/>
                <a:gd name="connsiteX27" fmla="*/ 1371151 w 2088198"/>
                <a:gd name="connsiteY27" fmla="*/ 436587 h 584900"/>
                <a:gd name="connsiteX28" fmla="*/ 946175 w 2088198"/>
                <a:gd name="connsiteY28" fmla="*/ 402477 h 584900"/>
                <a:gd name="connsiteX29" fmla="*/ 747069 w 2088198"/>
                <a:gd name="connsiteY29" fmla="*/ 343653 h 584900"/>
                <a:gd name="connsiteX30" fmla="*/ 852911 w 2088198"/>
                <a:gd name="connsiteY30" fmla="*/ 298581 h 584900"/>
                <a:gd name="connsiteX31" fmla="*/ 999546 w 2088198"/>
                <a:gd name="connsiteY31" fmla="*/ 272646 h 584900"/>
                <a:gd name="connsiteX32" fmla="*/ 1393234 w 2088198"/>
                <a:gd name="connsiteY32" fmla="*/ 250267 h 584900"/>
                <a:gd name="connsiteX33" fmla="*/ 1737007 w 2088198"/>
                <a:gd name="connsiteY33" fmla="*/ 268318 h 584900"/>
                <a:gd name="connsiteX34" fmla="*/ 1984224 w 2088198"/>
                <a:gd name="connsiteY34" fmla="*/ 320878 h 584900"/>
                <a:gd name="connsiteX35" fmla="*/ 2068874 w 2088198"/>
                <a:gd name="connsiteY35" fmla="*/ 423660 h 584900"/>
                <a:gd name="connsiteX36" fmla="*/ 1857044 w 2088198"/>
                <a:gd name="connsiteY36" fmla="*/ 494270 h 584900"/>
                <a:gd name="connsiteX37" fmla="*/ 1372217 w 2088198"/>
                <a:gd name="connsiteY37" fmla="*/ 517816 h 584900"/>
                <a:gd name="connsiteX38" fmla="*/ 903809 w 2088198"/>
                <a:gd name="connsiteY38" fmla="*/ 476618 h 584900"/>
                <a:gd name="connsiteX39" fmla="*/ 751997 w 2088198"/>
                <a:gd name="connsiteY39" fmla="*/ 427191 h 584900"/>
                <a:gd name="connsiteX40" fmla="*/ 981811 w 2088198"/>
                <a:gd name="connsiteY40" fmla="*/ 373835 h 584900"/>
                <a:gd name="connsiteX41" fmla="*/ 1624031 w 2088198"/>
                <a:gd name="connsiteY41" fmla="*/ 388355 h 584900"/>
                <a:gd name="connsiteX42" fmla="*/ 1961645 w 2088198"/>
                <a:gd name="connsiteY42" fmla="*/ 422067 h 584900"/>
                <a:gd name="connsiteX43" fmla="*/ 2082996 w 2088198"/>
                <a:gd name="connsiteY43" fmla="*/ 480148 h 584900"/>
                <a:gd name="connsiteX44" fmla="*/ 1977734 w 2088198"/>
                <a:gd name="connsiteY44" fmla="*/ 535070 h 584900"/>
                <a:gd name="connsiteX45" fmla="*/ 1592422 w 2088198"/>
                <a:gd name="connsiteY45" fmla="*/ 582415 h 584900"/>
                <a:gd name="connsiteX46" fmla="*/ 1188466 w 2088198"/>
                <a:gd name="connsiteY46" fmla="*/ 572573 h 584900"/>
                <a:gd name="connsiteX47" fmla="*/ 859963 w 2088198"/>
                <a:gd name="connsiteY47" fmla="*/ 524107 h 584900"/>
                <a:gd name="connsiteX48" fmla="*/ 476617 w 2088198"/>
                <a:gd name="connsiteY48" fmla="*/ 427191 h 584900"/>
                <a:gd name="connsiteX49" fmla="*/ 0 w 2088198"/>
                <a:gd name="connsiteY49" fmla="*/ 285971 h 584900"/>
                <a:gd name="connsiteX0" fmla="*/ 540167 w 2088198"/>
                <a:gd name="connsiteY0" fmla="*/ 0 h 584674"/>
                <a:gd name="connsiteX1" fmla="*/ 1468689 w 2088198"/>
                <a:gd name="connsiteY1" fmla="*/ 10592 h 584674"/>
                <a:gd name="connsiteX2" fmla="*/ 1920593 w 2088198"/>
                <a:gd name="connsiteY2" fmla="*/ 49427 h 584674"/>
                <a:gd name="connsiteX3" fmla="*/ 2086527 w 2088198"/>
                <a:gd name="connsiteY3" fmla="*/ 116507 h 584674"/>
                <a:gd name="connsiteX4" fmla="*/ 1835861 w 2088198"/>
                <a:gd name="connsiteY4" fmla="*/ 208300 h 584674"/>
                <a:gd name="connsiteX5" fmla="*/ 1405140 w 2088198"/>
                <a:gd name="connsiteY5" fmla="*/ 236544 h 584674"/>
                <a:gd name="connsiteX6" fmla="*/ 776711 w 2088198"/>
                <a:gd name="connsiteY6" fmla="*/ 158873 h 584674"/>
                <a:gd name="connsiteX7" fmla="*/ 896748 w 2088198"/>
                <a:gd name="connsiteY7" fmla="*/ 81202 h 584674"/>
                <a:gd name="connsiteX8" fmla="*/ 1391018 w 2088198"/>
                <a:gd name="connsiteY8" fmla="*/ 56488 h 584674"/>
                <a:gd name="connsiteX9" fmla="*/ 1754660 w 2088198"/>
                <a:gd name="connsiteY9" fmla="*/ 74141 h 584674"/>
                <a:gd name="connsiteX10" fmla="*/ 2044161 w 2088198"/>
                <a:gd name="connsiteY10" fmla="*/ 123568 h 584674"/>
                <a:gd name="connsiteX11" fmla="*/ 2037100 w 2088198"/>
                <a:gd name="connsiteY11" fmla="*/ 208300 h 584674"/>
                <a:gd name="connsiteX12" fmla="*/ 1832331 w 2088198"/>
                <a:gd name="connsiteY12" fmla="*/ 268318 h 584674"/>
                <a:gd name="connsiteX13" fmla="*/ 1451037 w 2088198"/>
                <a:gd name="connsiteY13" fmla="*/ 296562 h 584674"/>
                <a:gd name="connsiteX14" fmla="*/ 917931 w 2088198"/>
                <a:gd name="connsiteY14" fmla="*/ 257727 h 584674"/>
                <a:gd name="connsiteX15" fmla="*/ 751997 w 2088198"/>
                <a:gd name="connsiteY15" fmla="*/ 204769 h 584674"/>
                <a:gd name="connsiteX16" fmla="*/ 1129761 w 2088198"/>
                <a:gd name="connsiteY16" fmla="*/ 137690 h 584674"/>
                <a:gd name="connsiteX17" fmla="*/ 1737007 w 2088198"/>
                <a:gd name="connsiteY17" fmla="*/ 144751 h 584674"/>
                <a:gd name="connsiteX18" fmla="*/ 2082996 w 2088198"/>
                <a:gd name="connsiteY18" fmla="*/ 225952 h 584674"/>
                <a:gd name="connsiteX19" fmla="*/ 1885288 w 2088198"/>
                <a:gd name="connsiteY19" fmla="*/ 321276 h 584674"/>
                <a:gd name="connsiteX20" fmla="*/ 1482811 w 2088198"/>
                <a:gd name="connsiteY20" fmla="*/ 360111 h 584674"/>
                <a:gd name="connsiteX21" fmla="*/ 928522 w 2088198"/>
                <a:gd name="connsiteY21" fmla="*/ 335398 h 584674"/>
                <a:gd name="connsiteX22" fmla="*/ 737875 w 2088198"/>
                <a:gd name="connsiteY22" fmla="*/ 275379 h 584674"/>
                <a:gd name="connsiteX23" fmla="*/ 1023846 w 2088198"/>
                <a:gd name="connsiteY23" fmla="*/ 211830 h 584674"/>
                <a:gd name="connsiteX24" fmla="*/ 1719355 w 2088198"/>
                <a:gd name="connsiteY24" fmla="*/ 204769 h 584674"/>
                <a:gd name="connsiteX25" fmla="*/ 2068874 w 2088198"/>
                <a:gd name="connsiteY25" fmla="*/ 289501 h 584674"/>
                <a:gd name="connsiteX26" fmla="*/ 1945389 w 2088198"/>
                <a:gd name="connsiteY26" fmla="*/ 402449 h 584674"/>
                <a:gd name="connsiteX27" fmla="*/ 1371151 w 2088198"/>
                <a:gd name="connsiteY27" fmla="*/ 436587 h 584674"/>
                <a:gd name="connsiteX28" fmla="*/ 946175 w 2088198"/>
                <a:gd name="connsiteY28" fmla="*/ 402477 h 584674"/>
                <a:gd name="connsiteX29" fmla="*/ 747069 w 2088198"/>
                <a:gd name="connsiteY29" fmla="*/ 343653 h 584674"/>
                <a:gd name="connsiteX30" fmla="*/ 852911 w 2088198"/>
                <a:gd name="connsiteY30" fmla="*/ 298581 h 584674"/>
                <a:gd name="connsiteX31" fmla="*/ 999546 w 2088198"/>
                <a:gd name="connsiteY31" fmla="*/ 272646 h 584674"/>
                <a:gd name="connsiteX32" fmla="*/ 1393234 w 2088198"/>
                <a:gd name="connsiteY32" fmla="*/ 250267 h 584674"/>
                <a:gd name="connsiteX33" fmla="*/ 1737007 w 2088198"/>
                <a:gd name="connsiteY33" fmla="*/ 268318 h 584674"/>
                <a:gd name="connsiteX34" fmla="*/ 1984224 w 2088198"/>
                <a:gd name="connsiteY34" fmla="*/ 320878 h 584674"/>
                <a:gd name="connsiteX35" fmla="*/ 2068874 w 2088198"/>
                <a:gd name="connsiteY35" fmla="*/ 423660 h 584674"/>
                <a:gd name="connsiteX36" fmla="*/ 1857044 w 2088198"/>
                <a:gd name="connsiteY36" fmla="*/ 494270 h 584674"/>
                <a:gd name="connsiteX37" fmla="*/ 1372217 w 2088198"/>
                <a:gd name="connsiteY37" fmla="*/ 517816 h 584674"/>
                <a:gd name="connsiteX38" fmla="*/ 903809 w 2088198"/>
                <a:gd name="connsiteY38" fmla="*/ 476618 h 584674"/>
                <a:gd name="connsiteX39" fmla="*/ 751997 w 2088198"/>
                <a:gd name="connsiteY39" fmla="*/ 427191 h 584674"/>
                <a:gd name="connsiteX40" fmla="*/ 981811 w 2088198"/>
                <a:gd name="connsiteY40" fmla="*/ 373835 h 584674"/>
                <a:gd name="connsiteX41" fmla="*/ 1624031 w 2088198"/>
                <a:gd name="connsiteY41" fmla="*/ 388355 h 584674"/>
                <a:gd name="connsiteX42" fmla="*/ 1961645 w 2088198"/>
                <a:gd name="connsiteY42" fmla="*/ 422067 h 584674"/>
                <a:gd name="connsiteX43" fmla="*/ 2082996 w 2088198"/>
                <a:gd name="connsiteY43" fmla="*/ 480148 h 584674"/>
                <a:gd name="connsiteX44" fmla="*/ 1982496 w 2088198"/>
                <a:gd name="connsiteY44" fmla="*/ 538202 h 584674"/>
                <a:gd name="connsiteX45" fmla="*/ 1592422 w 2088198"/>
                <a:gd name="connsiteY45" fmla="*/ 582415 h 584674"/>
                <a:gd name="connsiteX46" fmla="*/ 1188466 w 2088198"/>
                <a:gd name="connsiteY46" fmla="*/ 572573 h 584674"/>
                <a:gd name="connsiteX47" fmla="*/ 859963 w 2088198"/>
                <a:gd name="connsiteY47" fmla="*/ 524107 h 584674"/>
                <a:gd name="connsiteX48" fmla="*/ 476617 w 2088198"/>
                <a:gd name="connsiteY48" fmla="*/ 427191 h 584674"/>
                <a:gd name="connsiteX49" fmla="*/ 0 w 2088198"/>
                <a:gd name="connsiteY49" fmla="*/ 285971 h 584674"/>
                <a:gd name="connsiteX0" fmla="*/ 540167 w 2088198"/>
                <a:gd name="connsiteY0" fmla="*/ 0 h 584674"/>
                <a:gd name="connsiteX1" fmla="*/ 1468689 w 2088198"/>
                <a:gd name="connsiteY1" fmla="*/ 10592 h 584674"/>
                <a:gd name="connsiteX2" fmla="*/ 1920593 w 2088198"/>
                <a:gd name="connsiteY2" fmla="*/ 49427 h 584674"/>
                <a:gd name="connsiteX3" fmla="*/ 2086527 w 2088198"/>
                <a:gd name="connsiteY3" fmla="*/ 116507 h 584674"/>
                <a:gd name="connsiteX4" fmla="*/ 1835861 w 2088198"/>
                <a:gd name="connsiteY4" fmla="*/ 208300 h 584674"/>
                <a:gd name="connsiteX5" fmla="*/ 1405140 w 2088198"/>
                <a:gd name="connsiteY5" fmla="*/ 236544 h 584674"/>
                <a:gd name="connsiteX6" fmla="*/ 776711 w 2088198"/>
                <a:gd name="connsiteY6" fmla="*/ 158873 h 584674"/>
                <a:gd name="connsiteX7" fmla="*/ 896748 w 2088198"/>
                <a:gd name="connsiteY7" fmla="*/ 81202 h 584674"/>
                <a:gd name="connsiteX8" fmla="*/ 1391018 w 2088198"/>
                <a:gd name="connsiteY8" fmla="*/ 56488 h 584674"/>
                <a:gd name="connsiteX9" fmla="*/ 1754660 w 2088198"/>
                <a:gd name="connsiteY9" fmla="*/ 74141 h 584674"/>
                <a:gd name="connsiteX10" fmla="*/ 2044161 w 2088198"/>
                <a:gd name="connsiteY10" fmla="*/ 123568 h 584674"/>
                <a:gd name="connsiteX11" fmla="*/ 2037100 w 2088198"/>
                <a:gd name="connsiteY11" fmla="*/ 208300 h 584674"/>
                <a:gd name="connsiteX12" fmla="*/ 1832331 w 2088198"/>
                <a:gd name="connsiteY12" fmla="*/ 268318 h 584674"/>
                <a:gd name="connsiteX13" fmla="*/ 1451037 w 2088198"/>
                <a:gd name="connsiteY13" fmla="*/ 296562 h 584674"/>
                <a:gd name="connsiteX14" fmla="*/ 917931 w 2088198"/>
                <a:gd name="connsiteY14" fmla="*/ 257727 h 584674"/>
                <a:gd name="connsiteX15" fmla="*/ 751997 w 2088198"/>
                <a:gd name="connsiteY15" fmla="*/ 204769 h 584674"/>
                <a:gd name="connsiteX16" fmla="*/ 1129761 w 2088198"/>
                <a:gd name="connsiteY16" fmla="*/ 137690 h 584674"/>
                <a:gd name="connsiteX17" fmla="*/ 1737007 w 2088198"/>
                <a:gd name="connsiteY17" fmla="*/ 144751 h 584674"/>
                <a:gd name="connsiteX18" fmla="*/ 2082996 w 2088198"/>
                <a:gd name="connsiteY18" fmla="*/ 225952 h 584674"/>
                <a:gd name="connsiteX19" fmla="*/ 1885288 w 2088198"/>
                <a:gd name="connsiteY19" fmla="*/ 321276 h 584674"/>
                <a:gd name="connsiteX20" fmla="*/ 1482811 w 2088198"/>
                <a:gd name="connsiteY20" fmla="*/ 360111 h 584674"/>
                <a:gd name="connsiteX21" fmla="*/ 928522 w 2088198"/>
                <a:gd name="connsiteY21" fmla="*/ 335398 h 584674"/>
                <a:gd name="connsiteX22" fmla="*/ 737875 w 2088198"/>
                <a:gd name="connsiteY22" fmla="*/ 275379 h 584674"/>
                <a:gd name="connsiteX23" fmla="*/ 1023846 w 2088198"/>
                <a:gd name="connsiteY23" fmla="*/ 211830 h 584674"/>
                <a:gd name="connsiteX24" fmla="*/ 1719355 w 2088198"/>
                <a:gd name="connsiteY24" fmla="*/ 204769 h 584674"/>
                <a:gd name="connsiteX25" fmla="*/ 2068874 w 2088198"/>
                <a:gd name="connsiteY25" fmla="*/ 289501 h 584674"/>
                <a:gd name="connsiteX26" fmla="*/ 1945389 w 2088198"/>
                <a:gd name="connsiteY26" fmla="*/ 402449 h 584674"/>
                <a:gd name="connsiteX27" fmla="*/ 1371151 w 2088198"/>
                <a:gd name="connsiteY27" fmla="*/ 436587 h 584674"/>
                <a:gd name="connsiteX28" fmla="*/ 946175 w 2088198"/>
                <a:gd name="connsiteY28" fmla="*/ 402477 h 584674"/>
                <a:gd name="connsiteX29" fmla="*/ 747069 w 2088198"/>
                <a:gd name="connsiteY29" fmla="*/ 343653 h 584674"/>
                <a:gd name="connsiteX30" fmla="*/ 852911 w 2088198"/>
                <a:gd name="connsiteY30" fmla="*/ 298581 h 584674"/>
                <a:gd name="connsiteX31" fmla="*/ 999546 w 2088198"/>
                <a:gd name="connsiteY31" fmla="*/ 272646 h 584674"/>
                <a:gd name="connsiteX32" fmla="*/ 1393234 w 2088198"/>
                <a:gd name="connsiteY32" fmla="*/ 250267 h 584674"/>
                <a:gd name="connsiteX33" fmla="*/ 1737007 w 2088198"/>
                <a:gd name="connsiteY33" fmla="*/ 268318 h 584674"/>
                <a:gd name="connsiteX34" fmla="*/ 1979462 w 2088198"/>
                <a:gd name="connsiteY34" fmla="*/ 333407 h 584674"/>
                <a:gd name="connsiteX35" fmla="*/ 2068874 w 2088198"/>
                <a:gd name="connsiteY35" fmla="*/ 423660 h 584674"/>
                <a:gd name="connsiteX36" fmla="*/ 1857044 w 2088198"/>
                <a:gd name="connsiteY36" fmla="*/ 494270 h 584674"/>
                <a:gd name="connsiteX37" fmla="*/ 1372217 w 2088198"/>
                <a:gd name="connsiteY37" fmla="*/ 517816 h 584674"/>
                <a:gd name="connsiteX38" fmla="*/ 903809 w 2088198"/>
                <a:gd name="connsiteY38" fmla="*/ 476618 h 584674"/>
                <a:gd name="connsiteX39" fmla="*/ 751997 w 2088198"/>
                <a:gd name="connsiteY39" fmla="*/ 427191 h 584674"/>
                <a:gd name="connsiteX40" fmla="*/ 981811 w 2088198"/>
                <a:gd name="connsiteY40" fmla="*/ 373835 h 584674"/>
                <a:gd name="connsiteX41" fmla="*/ 1624031 w 2088198"/>
                <a:gd name="connsiteY41" fmla="*/ 388355 h 584674"/>
                <a:gd name="connsiteX42" fmla="*/ 1961645 w 2088198"/>
                <a:gd name="connsiteY42" fmla="*/ 422067 h 584674"/>
                <a:gd name="connsiteX43" fmla="*/ 2082996 w 2088198"/>
                <a:gd name="connsiteY43" fmla="*/ 480148 h 584674"/>
                <a:gd name="connsiteX44" fmla="*/ 1982496 w 2088198"/>
                <a:gd name="connsiteY44" fmla="*/ 538202 h 584674"/>
                <a:gd name="connsiteX45" fmla="*/ 1592422 w 2088198"/>
                <a:gd name="connsiteY45" fmla="*/ 582415 h 584674"/>
                <a:gd name="connsiteX46" fmla="*/ 1188466 w 2088198"/>
                <a:gd name="connsiteY46" fmla="*/ 572573 h 584674"/>
                <a:gd name="connsiteX47" fmla="*/ 859963 w 2088198"/>
                <a:gd name="connsiteY47" fmla="*/ 524107 h 584674"/>
                <a:gd name="connsiteX48" fmla="*/ 476617 w 2088198"/>
                <a:gd name="connsiteY48" fmla="*/ 427191 h 584674"/>
                <a:gd name="connsiteX49" fmla="*/ 0 w 2088198"/>
                <a:gd name="connsiteY49" fmla="*/ 285971 h 584674"/>
                <a:gd name="connsiteX0" fmla="*/ 540167 w 2088198"/>
                <a:gd name="connsiteY0" fmla="*/ 0 h 584674"/>
                <a:gd name="connsiteX1" fmla="*/ 1468689 w 2088198"/>
                <a:gd name="connsiteY1" fmla="*/ 10592 h 584674"/>
                <a:gd name="connsiteX2" fmla="*/ 1920593 w 2088198"/>
                <a:gd name="connsiteY2" fmla="*/ 49427 h 584674"/>
                <a:gd name="connsiteX3" fmla="*/ 2086527 w 2088198"/>
                <a:gd name="connsiteY3" fmla="*/ 116507 h 584674"/>
                <a:gd name="connsiteX4" fmla="*/ 1835861 w 2088198"/>
                <a:gd name="connsiteY4" fmla="*/ 208300 h 584674"/>
                <a:gd name="connsiteX5" fmla="*/ 1405140 w 2088198"/>
                <a:gd name="connsiteY5" fmla="*/ 236544 h 584674"/>
                <a:gd name="connsiteX6" fmla="*/ 776711 w 2088198"/>
                <a:gd name="connsiteY6" fmla="*/ 158873 h 584674"/>
                <a:gd name="connsiteX7" fmla="*/ 896748 w 2088198"/>
                <a:gd name="connsiteY7" fmla="*/ 81202 h 584674"/>
                <a:gd name="connsiteX8" fmla="*/ 1391018 w 2088198"/>
                <a:gd name="connsiteY8" fmla="*/ 56488 h 584674"/>
                <a:gd name="connsiteX9" fmla="*/ 1754660 w 2088198"/>
                <a:gd name="connsiteY9" fmla="*/ 74141 h 584674"/>
                <a:gd name="connsiteX10" fmla="*/ 2044161 w 2088198"/>
                <a:gd name="connsiteY10" fmla="*/ 123568 h 584674"/>
                <a:gd name="connsiteX11" fmla="*/ 2037100 w 2088198"/>
                <a:gd name="connsiteY11" fmla="*/ 208300 h 584674"/>
                <a:gd name="connsiteX12" fmla="*/ 1832331 w 2088198"/>
                <a:gd name="connsiteY12" fmla="*/ 268318 h 584674"/>
                <a:gd name="connsiteX13" fmla="*/ 1451037 w 2088198"/>
                <a:gd name="connsiteY13" fmla="*/ 296562 h 584674"/>
                <a:gd name="connsiteX14" fmla="*/ 917931 w 2088198"/>
                <a:gd name="connsiteY14" fmla="*/ 257727 h 584674"/>
                <a:gd name="connsiteX15" fmla="*/ 751997 w 2088198"/>
                <a:gd name="connsiteY15" fmla="*/ 204769 h 584674"/>
                <a:gd name="connsiteX16" fmla="*/ 1129761 w 2088198"/>
                <a:gd name="connsiteY16" fmla="*/ 137690 h 584674"/>
                <a:gd name="connsiteX17" fmla="*/ 1737007 w 2088198"/>
                <a:gd name="connsiteY17" fmla="*/ 144751 h 584674"/>
                <a:gd name="connsiteX18" fmla="*/ 2082996 w 2088198"/>
                <a:gd name="connsiteY18" fmla="*/ 225952 h 584674"/>
                <a:gd name="connsiteX19" fmla="*/ 1885288 w 2088198"/>
                <a:gd name="connsiteY19" fmla="*/ 321276 h 584674"/>
                <a:gd name="connsiteX20" fmla="*/ 1482811 w 2088198"/>
                <a:gd name="connsiteY20" fmla="*/ 360111 h 584674"/>
                <a:gd name="connsiteX21" fmla="*/ 928522 w 2088198"/>
                <a:gd name="connsiteY21" fmla="*/ 335398 h 584674"/>
                <a:gd name="connsiteX22" fmla="*/ 737875 w 2088198"/>
                <a:gd name="connsiteY22" fmla="*/ 275379 h 584674"/>
                <a:gd name="connsiteX23" fmla="*/ 1023846 w 2088198"/>
                <a:gd name="connsiteY23" fmla="*/ 211830 h 584674"/>
                <a:gd name="connsiteX24" fmla="*/ 1719355 w 2088198"/>
                <a:gd name="connsiteY24" fmla="*/ 204769 h 584674"/>
                <a:gd name="connsiteX25" fmla="*/ 2068874 w 2088198"/>
                <a:gd name="connsiteY25" fmla="*/ 289501 h 584674"/>
                <a:gd name="connsiteX26" fmla="*/ 1945389 w 2088198"/>
                <a:gd name="connsiteY26" fmla="*/ 402449 h 584674"/>
                <a:gd name="connsiteX27" fmla="*/ 1371151 w 2088198"/>
                <a:gd name="connsiteY27" fmla="*/ 436587 h 584674"/>
                <a:gd name="connsiteX28" fmla="*/ 946175 w 2088198"/>
                <a:gd name="connsiteY28" fmla="*/ 402477 h 584674"/>
                <a:gd name="connsiteX29" fmla="*/ 747069 w 2088198"/>
                <a:gd name="connsiteY29" fmla="*/ 343653 h 584674"/>
                <a:gd name="connsiteX30" fmla="*/ 852911 w 2088198"/>
                <a:gd name="connsiteY30" fmla="*/ 298581 h 584674"/>
                <a:gd name="connsiteX31" fmla="*/ 999546 w 2088198"/>
                <a:gd name="connsiteY31" fmla="*/ 272646 h 584674"/>
                <a:gd name="connsiteX32" fmla="*/ 1393234 w 2088198"/>
                <a:gd name="connsiteY32" fmla="*/ 250267 h 584674"/>
                <a:gd name="connsiteX33" fmla="*/ 1737007 w 2088198"/>
                <a:gd name="connsiteY33" fmla="*/ 291809 h 584674"/>
                <a:gd name="connsiteX34" fmla="*/ 1979462 w 2088198"/>
                <a:gd name="connsiteY34" fmla="*/ 333407 h 584674"/>
                <a:gd name="connsiteX35" fmla="*/ 2068874 w 2088198"/>
                <a:gd name="connsiteY35" fmla="*/ 423660 h 584674"/>
                <a:gd name="connsiteX36" fmla="*/ 1857044 w 2088198"/>
                <a:gd name="connsiteY36" fmla="*/ 494270 h 584674"/>
                <a:gd name="connsiteX37" fmla="*/ 1372217 w 2088198"/>
                <a:gd name="connsiteY37" fmla="*/ 517816 h 584674"/>
                <a:gd name="connsiteX38" fmla="*/ 903809 w 2088198"/>
                <a:gd name="connsiteY38" fmla="*/ 476618 h 584674"/>
                <a:gd name="connsiteX39" fmla="*/ 751997 w 2088198"/>
                <a:gd name="connsiteY39" fmla="*/ 427191 h 584674"/>
                <a:gd name="connsiteX40" fmla="*/ 981811 w 2088198"/>
                <a:gd name="connsiteY40" fmla="*/ 373835 h 584674"/>
                <a:gd name="connsiteX41" fmla="*/ 1624031 w 2088198"/>
                <a:gd name="connsiteY41" fmla="*/ 388355 h 584674"/>
                <a:gd name="connsiteX42" fmla="*/ 1961645 w 2088198"/>
                <a:gd name="connsiteY42" fmla="*/ 422067 h 584674"/>
                <a:gd name="connsiteX43" fmla="*/ 2082996 w 2088198"/>
                <a:gd name="connsiteY43" fmla="*/ 480148 h 584674"/>
                <a:gd name="connsiteX44" fmla="*/ 1982496 w 2088198"/>
                <a:gd name="connsiteY44" fmla="*/ 538202 h 584674"/>
                <a:gd name="connsiteX45" fmla="*/ 1592422 w 2088198"/>
                <a:gd name="connsiteY45" fmla="*/ 582415 h 584674"/>
                <a:gd name="connsiteX46" fmla="*/ 1188466 w 2088198"/>
                <a:gd name="connsiteY46" fmla="*/ 572573 h 584674"/>
                <a:gd name="connsiteX47" fmla="*/ 859963 w 2088198"/>
                <a:gd name="connsiteY47" fmla="*/ 524107 h 584674"/>
                <a:gd name="connsiteX48" fmla="*/ 476617 w 2088198"/>
                <a:gd name="connsiteY48" fmla="*/ 427191 h 584674"/>
                <a:gd name="connsiteX49" fmla="*/ 0 w 2088198"/>
                <a:gd name="connsiteY49" fmla="*/ 285971 h 584674"/>
                <a:gd name="connsiteX0" fmla="*/ 540167 w 2088198"/>
                <a:gd name="connsiteY0" fmla="*/ 0 h 584674"/>
                <a:gd name="connsiteX1" fmla="*/ 1468689 w 2088198"/>
                <a:gd name="connsiteY1" fmla="*/ 10592 h 584674"/>
                <a:gd name="connsiteX2" fmla="*/ 1920593 w 2088198"/>
                <a:gd name="connsiteY2" fmla="*/ 49427 h 584674"/>
                <a:gd name="connsiteX3" fmla="*/ 2086527 w 2088198"/>
                <a:gd name="connsiteY3" fmla="*/ 116507 h 584674"/>
                <a:gd name="connsiteX4" fmla="*/ 1835861 w 2088198"/>
                <a:gd name="connsiteY4" fmla="*/ 208300 h 584674"/>
                <a:gd name="connsiteX5" fmla="*/ 1405140 w 2088198"/>
                <a:gd name="connsiteY5" fmla="*/ 236544 h 584674"/>
                <a:gd name="connsiteX6" fmla="*/ 776711 w 2088198"/>
                <a:gd name="connsiteY6" fmla="*/ 158873 h 584674"/>
                <a:gd name="connsiteX7" fmla="*/ 896748 w 2088198"/>
                <a:gd name="connsiteY7" fmla="*/ 81202 h 584674"/>
                <a:gd name="connsiteX8" fmla="*/ 1391018 w 2088198"/>
                <a:gd name="connsiteY8" fmla="*/ 56488 h 584674"/>
                <a:gd name="connsiteX9" fmla="*/ 1754660 w 2088198"/>
                <a:gd name="connsiteY9" fmla="*/ 74141 h 584674"/>
                <a:gd name="connsiteX10" fmla="*/ 2044161 w 2088198"/>
                <a:gd name="connsiteY10" fmla="*/ 123568 h 584674"/>
                <a:gd name="connsiteX11" fmla="*/ 2037100 w 2088198"/>
                <a:gd name="connsiteY11" fmla="*/ 208300 h 584674"/>
                <a:gd name="connsiteX12" fmla="*/ 1832331 w 2088198"/>
                <a:gd name="connsiteY12" fmla="*/ 268318 h 584674"/>
                <a:gd name="connsiteX13" fmla="*/ 1451037 w 2088198"/>
                <a:gd name="connsiteY13" fmla="*/ 296562 h 584674"/>
                <a:gd name="connsiteX14" fmla="*/ 917931 w 2088198"/>
                <a:gd name="connsiteY14" fmla="*/ 257727 h 584674"/>
                <a:gd name="connsiteX15" fmla="*/ 751997 w 2088198"/>
                <a:gd name="connsiteY15" fmla="*/ 204769 h 584674"/>
                <a:gd name="connsiteX16" fmla="*/ 1129761 w 2088198"/>
                <a:gd name="connsiteY16" fmla="*/ 137690 h 584674"/>
                <a:gd name="connsiteX17" fmla="*/ 1737007 w 2088198"/>
                <a:gd name="connsiteY17" fmla="*/ 144751 h 584674"/>
                <a:gd name="connsiteX18" fmla="*/ 2082996 w 2088198"/>
                <a:gd name="connsiteY18" fmla="*/ 225952 h 584674"/>
                <a:gd name="connsiteX19" fmla="*/ 1885288 w 2088198"/>
                <a:gd name="connsiteY19" fmla="*/ 321276 h 584674"/>
                <a:gd name="connsiteX20" fmla="*/ 1482811 w 2088198"/>
                <a:gd name="connsiteY20" fmla="*/ 360111 h 584674"/>
                <a:gd name="connsiteX21" fmla="*/ 928522 w 2088198"/>
                <a:gd name="connsiteY21" fmla="*/ 335398 h 584674"/>
                <a:gd name="connsiteX22" fmla="*/ 737875 w 2088198"/>
                <a:gd name="connsiteY22" fmla="*/ 275379 h 584674"/>
                <a:gd name="connsiteX23" fmla="*/ 1023846 w 2088198"/>
                <a:gd name="connsiteY23" fmla="*/ 211830 h 584674"/>
                <a:gd name="connsiteX24" fmla="*/ 1719355 w 2088198"/>
                <a:gd name="connsiteY24" fmla="*/ 204769 h 584674"/>
                <a:gd name="connsiteX25" fmla="*/ 2068874 w 2088198"/>
                <a:gd name="connsiteY25" fmla="*/ 289501 h 584674"/>
                <a:gd name="connsiteX26" fmla="*/ 1945389 w 2088198"/>
                <a:gd name="connsiteY26" fmla="*/ 402449 h 584674"/>
                <a:gd name="connsiteX27" fmla="*/ 1371151 w 2088198"/>
                <a:gd name="connsiteY27" fmla="*/ 436587 h 584674"/>
                <a:gd name="connsiteX28" fmla="*/ 946175 w 2088198"/>
                <a:gd name="connsiteY28" fmla="*/ 402477 h 584674"/>
                <a:gd name="connsiteX29" fmla="*/ 747069 w 2088198"/>
                <a:gd name="connsiteY29" fmla="*/ 343653 h 584674"/>
                <a:gd name="connsiteX30" fmla="*/ 852911 w 2088198"/>
                <a:gd name="connsiteY30" fmla="*/ 298581 h 584674"/>
                <a:gd name="connsiteX31" fmla="*/ 999546 w 2088198"/>
                <a:gd name="connsiteY31" fmla="*/ 272646 h 584674"/>
                <a:gd name="connsiteX32" fmla="*/ 1393234 w 2088198"/>
                <a:gd name="connsiteY32" fmla="*/ 250267 h 584674"/>
                <a:gd name="connsiteX33" fmla="*/ 1737007 w 2088198"/>
                <a:gd name="connsiteY33" fmla="*/ 291809 h 584674"/>
                <a:gd name="connsiteX34" fmla="*/ 1972319 w 2088198"/>
                <a:gd name="connsiteY34" fmla="*/ 341237 h 584674"/>
                <a:gd name="connsiteX35" fmla="*/ 2068874 w 2088198"/>
                <a:gd name="connsiteY35" fmla="*/ 423660 h 584674"/>
                <a:gd name="connsiteX36" fmla="*/ 1857044 w 2088198"/>
                <a:gd name="connsiteY36" fmla="*/ 494270 h 584674"/>
                <a:gd name="connsiteX37" fmla="*/ 1372217 w 2088198"/>
                <a:gd name="connsiteY37" fmla="*/ 517816 h 584674"/>
                <a:gd name="connsiteX38" fmla="*/ 903809 w 2088198"/>
                <a:gd name="connsiteY38" fmla="*/ 476618 h 584674"/>
                <a:gd name="connsiteX39" fmla="*/ 751997 w 2088198"/>
                <a:gd name="connsiteY39" fmla="*/ 427191 h 584674"/>
                <a:gd name="connsiteX40" fmla="*/ 981811 w 2088198"/>
                <a:gd name="connsiteY40" fmla="*/ 373835 h 584674"/>
                <a:gd name="connsiteX41" fmla="*/ 1624031 w 2088198"/>
                <a:gd name="connsiteY41" fmla="*/ 388355 h 584674"/>
                <a:gd name="connsiteX42" fmla="*/ 1961645 w 2088198"/>
                <a:gd name="connsiteY42" fmla="*/ 422067 h 584674"/>
                <a:gd name="connsiteX43" fmla="*/ 2082996 w 2088198"/>
                <a:gd name="connsiteY43" fmla="*/ 480148 h 584674"/>
                <a:gd name="connsiteX44" fmla="*/ 1982496 w 2088198"/>
                <a:gd name="connsiteY44" fmla="*/ 538202 h 584674"/>
                <a:gd name="connsiteX45" fmla="*/ 1592422 w 2088198"/>
                <a:gd name="connsiteY45" fmla="*/ 582415 h 584674"/>
                <a:gd name="connsiteX46" fmla="*/ 1188466 w 2088198"/>
                <a:gd name="connsiteY46" fmla="*/ 572573 h 584674"/>
                <a:gd name="connsiteX47" fmla="*/ 859963 w 2088198"/>
                <a:gd name="connsiteY47" fmla="*/ 524107 h 584674"/>
                <a:gd name="connsiteX48" fmla="*/ 476617 w 2088198"/>
                <a:gd name="connsiteY48" fmla="*/ 427191 h 584674"/>
                <a:gd name="connsiteX49" fmla="*/ 0 w 2088198"/>
                <a:gd name="connsiteY49" fmla="*/ 285971 h 584674"/>
                <a:gd name="connsiteX0" fmla="*/ 540167 w 2088198"/>
                <a:gd name="connsiteY0" fmla="*/ 0 h 584674"/>
                <a:gd name="connsiteX1" fmla="*/ 1468689 w 2088198"/>
                <a:gd name="connsiteY1" fmla="*/ 10592 h 584674"/>
                <a:gd name="connsiteX2" fmla="*/ 1920593 w 2088198"/>
                <a:gd name="connsiteY2" fmla="*/ 49427 h 584674"/>
                <a:gd name="connsiteX3" fmla="*/ 2086527 w 2088198"/>
                <a:gd name="connsiteY3" fmla="*/ 116507 h 584674"/>
                <a:gd name="connsiteX4" fmla="*/ 1835861 w 2088198"/>
                <a:gd name="connsiteY4" fmla="*/ 208300 h 584674"/>
                <a:gd name="connsiteX5" fmla="*/ 1405140 w 2088198"/>
                <a:gd name="connsiteY5" fmla="*/ 236544 h 584674"/>
                <a:gd name="connsiteX6" fmla="*/ 776711 w 2088198"/>
                <a:gd name="connsiteY6" fmla="*/ 158873 h 584674"/>
                <a:gd name="connsiteX7" fmla="*/ 896748 w 2088198"/>
                <a:gd name="connsiteY7" fmla="*/ 81202 h 584674"/>
                <a:gd name="connsiteX8" fmla="*/ 1391018 w 2088198"/>
                <a:gd name="connsiteY8" fmla="*/ 56488 h 584674"/>
                <a:gd name="connsiteX9" fmla="*/ 1754660 w 2088198"/>
                <a:gd name="connsiteY9" fmla="*/ 74141 h 584674"/>
                <a:gd name="connsiteX10" fmla="*/ 2044161 w 2088198"/>
                <a:gd name="connsiteY10" fmla="*/ 123568 h 584674"/>
                <a:gd name="connsiteX11" fmla="*/ 2037100 w 2088198"/>
                <a:gd name="connsiteY11" fmla="*/ 208300 h 584674"/>
                <a:gd name="connsiteX12" fmla="*/ 1832331 w 2088198"/>
                <a:gd name="connsiteY12" fmla="*/ 268318 h 584674"/>
                <a:gd name="connsiteX13" fmla="*/ 1451037 w 2088198"/>
                <a:gd name="connsiteY13" fmla="*/ 296562 h 584674"/>
                <a:gd name="connsiteX14" fmla="*/ 917931 w 2088198"/>
                <a:gd name="connsiteY14" fmla="*/ 257727 h 584674"/>
                <a:gd name="connsiteX15" fmla="*/ 751997 w 2088198"/>
                <a:gd name="connsiteY15" fmla="*/ 204769 h 584674"/>
                <a:gd name="connsiteX16" fmla="*/ 1129761 w 2088198"/>
                <a:gd name="connsiteY16" fmla="*/ 137690 h 584674"/>
                <a:gd name="connsiteX17" fmla="*/ 1737007 w 2088198"/>
                <a:gd name="connsiteY17" fmla="*/ 144751 h 584674"/>
                <a:gd name="connsiteX18" fmla="*/ 2082996 w 2088198"/>
                <a:gd name="connsiteY18" fmla="*/ 225952 h 584674"/>
                <a:gd name="connsiteX19" fmla="*/ 1885288 w 2088198"/>
                <a:gd name="connsiteY19" fmla="*/ 321276 h 584674"/>
                <a:gd name="connsiteX20" fmla="*/ 1482811 w 2088198"/>
                <a:gd name="connsiteY20" fmla="*/ 360111 h 584674"/>
                <a:gd name="connsiteX21" fmla="*/ 928522 w 2088198"/>
                <a:gd name="connsiteY21" fmla="*/ 335398 h 584674"/>
                <a:gd name="connsiteX22" fmla="*/ 737875 w 2088198"/>
                <a:gd name="connsiteY22" fmla="*/ 275379 h 584674"/>
                <a:gd name="connsiteX23" fmla="*/ 1023846 w 2088198"/>
                <a:gd name="connsiteY23" fmla="*/ 211830 h 584674"/>
                <a:gd name="connsiteX24" fmla="*/ 1719355 w 2088198"/>
                <a:gd name="connsiteY24" fmla="*/ 204769 h 584674"/>
                <a:gd name="connsiteX25" fmla="*/ 2068874 w 2088198"/>
                <a:gd name="connsiteY25" fmla="*/ 289501 h 584674"/>
                <a:gd name="connsiteX26" fmla="*/ 1945389 w 2088198"/>
                <a:gd name="connsiteY26" fmla="*/ 402449 h 584674"/>
                <a:gd name="connsiteX27" fmla="*/ 1371151 w 2088198"/>
                <a:gd name="connsiteY27" fmla="*/ 436587 h 584674"/>
                <a:gd name="connsiteX28" fmla="*/ 946175 w 2088198"/>
                <a:gd name="connsiteY28" fmla="*/ 402477 h 584674"/>
                <a:gd name="connsiteX29" fmla="*/ 747069 w 2088198"/>
                <a:gd name="connsiteY29" fmla="*/ 343653 h 584674"/>
                <a:gd name="connsiteX30" fmla="*/ 852911 w 2088198"/>
                <a:gd name="connsiteY30" fmla="*/ 298581 h 584674"/>
                <a:gd name="connsiteX31" fmla="*/ 999546 w 2088198"/>
                <a:gd name="connsiteY31" fmla="*/ 272646 h 584674"/>
                <a:gd name="connsiteX32" fmla="*/ 1386090 w 2088198"/>
                <a:gd name="connsiteY32" fmla="*/ 270626 h 584674"/>
                <a:gd name="connsiteX33" fmla="*/ 1737007 w 2088198"/>
                <a:gd name="connsiteY33" fmla="*/ 291809 h 584674"/>
                <a:gd name="connsiteX34" fmla="*/ 1972319 w 2088198"/>
                <a:gd name="connsiteY34" fmla="*/ 341237 h 584674"/>
                <a:gd name="connsiteX35" fmla="*/ 2068874 w 2088198"/>
                <a:gd name="connsiteY35" fmla="*/ 423660 h 584674"/>
                <a:gd name="connsiteX36" fmla="*/ 1857044 w 2088198"/>
                <a:gd name="connsiteY36" fmla="*/ 494270 h 584674"/>
                <a:gd name="connsiteX37" fmla="*/ 1372217 w 2088198"/>
                <a:gd name="connsiteY37" fmla="*/ 517816 h 584674"/>
                <a:gd name="connsiteX38" fmla="*/ 903809 w 2088198"/>
                <a:gd name="connsiteY38" fmla="*/ 476618 h 584674"/>
                <a:gd name="connsiteX39" fmla="*/ 751997 w 2088198"/>
                <a:gd name="connsiteY39" fmla="*/ 427191 h 584674"/>
                <a:gd name="connsiteX40" fmla="*/ 981811 w 2088198"/>
                <a:gd name="connsiteY40" fmla="*/ 373835 h 584674"/>
                <a:gd name="connsiteX41" fmla="*/ 1624031 w 2088198"/>
                <a:gd name="connsiteY41" fmla="*/ 388355 h 584674"/>
                <a:gd name="connsiteX42" fmla="*/ 1961645 w 2088198"/>
                <a:gd name="connsiteY42" fmla="*/ 422067 h 584674"/>
                <a:gd name="connsiteX43" fmla="*/ 2082996 w 2088198"/>
                <a:gd name="connsiteY43" fmla="*/ 480148 h 584674"/>
                <a:gd name="connsiteX44" fmla="*/ 1982496 w 2088198"/>
                <a:gd name="connsiteY44" fmla="*/ 538202 h 584674"/>
                <a:gd name="connsiteX45" fmla="*/ 1592422 w 2088198"/>
                <a:gd name="connsiteY45" fmla="*/ 582415 h 584674"/>
                <a:gd name="connsiteX46" fmla="*/ 1188466 w 2088198"/>
                <a:gd name="connsiteY46" fmla="*/ 572573 h 584674"/>
                <a:gd name="connsiteX47" fmla="*/ 859963 w 2088198"/>
                <a:gd name="connsiteY47" fmla="*/ 524107 h 584674"/>
                <a:gd name="connsiteX48" fmla="*/ 476617 w 2088198"/>
                <a:gd name="connsiteY48" fmla="*/ 427191 h 584674"/>
                <a:gd name="connsiteX49" fmla="*/ 0 w 2088198"/>
                <a:gd name="connsiteY49" fmla="*/ 285971 h 584674"/>
                <a:gd name="connsiteX0" fmla="*/ 540167 w 2088198"/>
                <a:gd name="connsiteY0" fmla="*/ 0 h 584674"/>
                <a:gd name="connsiteX1" fmla="*/ 1468689 w 2088198"/>
                <a:gd name="connsiteY1" fmla="*/ 10592 h 584674"/>
                <a:gd name="connsiteX2" fmla="*/ 1920593 w 2088198"/>
                <a:gd name="connsiteY2" fmla="*/ 49427 h 584674"/>
                <a:gd name="connsiteX3" fmla="*/ 2086527 w 2088198"/>
                <a:gd name="connsiteY3" fmla="*/ 116507 h 584674"/>
                <a:gd name="connsiteX4" fmla="*/ 1835861 w 2088198"/>
                <a:gd name="connsiteY4" fmla="*/ 208300 h 584674"/>
                <a:gd name="connsiteX5" fmla="*/ 1405140 w 2088198"/>
                <a:gd name="connsiteY5" fmla="*/ 236544 h 584674"/>
                <a:gd name="connsiteX6" fmla="*/ 776711 w 2088198"/>
                <a:gd name="connsiteY6" fmla="*/ 158873 h 584674"/>
                <a:gd name="connsiteX7" fmla="*/ 896748 w 2088198"/>
                <a:gd name="connsiteY7" fmla="*/ 81202 h 584674"/>
                <a:gd name="connsiteX8" fmla="*/ 1391018 w 2088198"/>
                <a:gd name="connsiteY8" fmla="*/ 56488 h 584674"/>
                <a:gd name="connsiteX9" fmla="*/ 1754660 w 2088198"/>
                <a:gd name="connsiteY9" fmla="*/ 74141 h 584674"/>
                <a:gd name="connsiteX10" fmla="*/ 2044161 w 2088198"/>
                <a:gd name="connsiteY10" fmla="*/ 123568 h 584674"/>
                <a:gd name="connsiteX11" fmla="*/ 2037100 w 2088198"/>
                <a:gd name="connsiteY11" fmla="*/ 208300 h 584674"/>
                <a:gd name="connsiteX12" fmla="*/ 1832331 w 2088198"/>
                <a:gd name="connsiteY12" fmla="*/ 268318 h 584674"/>
                <a:gd name="connsiteX13" fmla="*/ 1451037 w 2088198"/>
                <a:gd name="connsiteY13" fmla="*/ 296562 h 584674"/>
                <a:gd name="connsiteX14" fmla="*/ 917931 w 2088198"/>
                <a:gd name="connsiteY14" fmla="*/ 257727 h 584674"/>
                <a:gd name="connsiteX15" fmla="*/ 751997 w 2088198"/>
                <a:gd name="connsiteY15" fmla="*/ 204769 h 584674"/>
                <a:gd name="connsiteX16" fmla="*/ 1129761 w 2088198"/>
                <a:gd name="connsiteY16" fmla="*/ 137690 h 584674"/>
                <a:gd name="connsiteX17" fmla="*/ 1737007 w 2088198"/>
                <a:gd name="connsiteY17" fmla="*/ 144751 h 584674"/>
                <a:gd name="connsiteX18" fmla="*/ 2082996 w 2088198"/>
                <a:gd name="connsiteY18" fmla="*/ 225952 h 584674"/>
                <a:gd name="connsiteX19" fmla="*/ 1885288 w 2088198"/>
                <a:gd name="connsiteY19" fmla="*/ 321276 h 584674"/>
                <a:gd name="connsiteX20" fmla="*/ 1482811 w 2088198"/>
                <a:gd name="connsiteY20" fmla="*/ 360111 h 584674"/>
                <a:gd name="connsiteX21" fmla="*/ 928522 w 2088198"/>
                <a:gd name="connsiteY21" fmla="*/ 335398 h 584674"/>
                <a:gd name="connsiteX22" fmla="*/ 737875 w 2088198"/>
                <a:gd name="connsiteY22" fmla="*/ 275379 h 584674"/>
                <a:gd name="connsiteX23" fmla="*/ 1023846 w 2088198"/>
                <a:gd name="connsiteY23" fmla="*/ 211830 h 584674"/>
                <a:gd name="connsiteX24" fmla="*/ 1719355 w 2088198"/>
                <a:gd name="connsiteY24" fmla="*/ 204769 h 584674"/>
                <a:gd name="connsiteX25" fmla="*/ 2068874 w 2088198"/>
                <a:gd name="connsiteY25" fmla="*/ 289501 h 584674"/>
                <a:gd name="connsiteX26" fmla="*/ 1945389 w 2088198"/>
                <a:gd name="connsiteY26" fmla="*/ 402449 h 584674"/>
                <a:gd name="connsiteX27" fmla="*/ 1371151 w 2088198"/>
                <a:gd name="connsiteY27" fmla="*/ 436587 h 584674"/>
                <a:gd name="connsiteX28" fmla="*/ 946175 w 2088198"/>
                <a:gd name="connsiteY28" fmla="*/ 402477 h 584674"/>
                <a:gd name="connsiteX29" fmla="*/ 747069 w 2088198"/>
                <a:gd name="connsiteY29" fmla="*/ 343653 h 584674"/>
                <a:gd name="connsiteX30" fmla="*/ 852911 w 2088198"/>
                <a:gd name="connsiteY30" fmla="*/ 298581 h 584674"/>
                <a:gd name="connsiteX31" fmla="*/ 999546 w 2088198"/>
                <a:gd name="connsiteY31" fmla="*/ 272646 h 584674"/>
                <a:gd name="connsiteX32" fmla="*/ 1386090 w 2088198"/>
                <a:gd name="connsiteY32" fmla="*/ 270626 h 584674"/>
                <a:gd name="connsiteX33" fmla="*/ 1737007 w 2088198"/>
                <a:gd name="connsiteY33" fmla="*/ 291809 h 584674"/>
                <a:gd name="connsiteX34" fmla="*/ 1965175 w 2088198"/>
                <a:gd name="connsiteY34" fmla="*/ 350633 h 584674"/>
                <a:gd name="connsiteX35" fmla="*/ 2068874 w 2088198"/>
                <a:gd name="connsiteY35" fmla="*/ 423660 h 584674"/>
                <a:gd name="connsiteX36" fmla="*/ 1857044 w 2088198"/>
                <a:gd name="connsiteY36" fmla="*/ 494270 h 584674"/>
                <a:gd name="connsiteX37" fmla="*/ 1372217 w 2088198"/>
                <a:gd name="connsiteY37" fmla="*/ 517816 h 584674"/>
                <a:gd name="connsiteX38" fmla="*/ 903809 w 2088198"/>
                <a:gd name="connsiteY38" fmla="*/ 476618 h 584674"/>
                <a:gd name="connsiteX39" fmla="*/ 751997 w 2088198"/>
                <a:gd name="connsiteY39" fmla="*/ 427191 h 584674"/>
                <a:gd name="connsiteX40" fmla="*/ 981811 w 2088198"/>
                <a:gd name="connsiteY40" fmla="*/ 373835 h 584674"/>
                <a:gd name="connsiteX41" fmla="*/ 1624031 w 2088198"/>
                <a:gd name="connsiteY41" fmla="*/ 388355 h 584674"/>
                <a:gd name="connsiteX42" fmla="*/ 1961645 w 2088198"/>
                <a:gd name="connsiteY42" fmla="*/ 422067 h 584674"/>
                <a:gd name="connsiteX43" fmla="*/ 2082996 w 2088198"/>
                <a:gd name="connsiteY43" fmla="*/ 480148 h 584674"/>
                <a:gd name="connsiteX44" fmla="*/ 1982496 w 2088198"/>
                <a:gd name="connsiteY44" fmla="*/ 538202 h 584674"/>
                <a:gd name="connsiteX45" fmla="*/ 1592422 w 2088198"/>
                <a:gd name="connsiteY45" fmla="*/ 582415 h 584674"/>
                <a:gd name="connsiteX46" fmla="*/ 1188466 w 2088198"/>
                <a:gd name="connsiteY46" fmla="*/ 572573 h 584674"/>
                <a:gd name="connsiteX47" fmla="*/ 859963 w 2088198"/>
                <a:gd name="connsiteY47" fmla="*/ 524107 h 584674"/>
                <a:gd name="connsiteX48" fmla="*/ 476617 w 2088198"/>
                <a:gd name="connsiteY48" fmla="*/ 427191 h 584674"/>
                <a:gd name="connsiteX49" fmla="*/ 0 w 2088198"/>
                <a:gd name="connsiteY49" fmla="*/ 285971 h 584674"/>
                <a:gd name="connsiteX0" fmla="*/ 540167 w 2088198"/>
                <a:gd name="connsiteY0" fmla="*/ 0 h 584674"/>
                <a:gd name="connsiteX1" fmla="*/ 1468689 w 2088198"/>
                <a:gd name="connsiteY1" fmla="*/ 10592 h 584674"/>
                <a:gd name="connsiteX2" fmla="*/ 1920593 w 2088198"/>
                <a:gd name="connsiteY2" fmla="*/ 49427 h 584674"/>
                <a:gd name="connsiteX3" fmla="*/ 2086527 w 2088198"/>
                <a:gd name="connsiteY3" fmla="*/ 116507 h 584674"/>
                <a:gd name="connsiteX4" fmla="*/ 1835861 w 2088198"/>
                <a:gd name="connsiteY4" fmla="*/ 208300 h 584674"/>
                <a:gd name="connsiteX5" fmla="*/ 1405140 w 2088198"/>
                <a:gd name="connsiteY5" fmla="*/ 236544 h 584674"/>
                <a:gd name="connsiteX6" fmla="*/ 776711 w 2088198"/>
                <a:gd name="connsiteY6" fmla="*/ 158873 h 584674"/>
                <a:gd name="connsiteX7" fmla="*/ 896748 w 2088198"/>
                <a:gd name="connsiteY7" fmla="*/ 81202 h 584674"/>
                <a:gd name="connsiteX8" fmla="*/ 1391018 w 2088198"/>
                <a:gd name="connsiteY8" fmla="*/ 56488 h 584674"/>
                <a:gd name="connsiteX9" fmla="*/ 1754660 w 2088198"/>
                <a:gd name="connsiteY9" fmla="*/ 74141 h 584674"/>
                <a:gd name="connsiteX10" fmla="*/ 2044161 w 2088198"/>
                <a:gd name="connsiteY10" fmla="*/ 123568 h 584674"/>
                <a:gd name="connsiteX11" fmla="*/ 2037100 w 2088198"/>
                <a:gd name="connsiteY11" fmla="*/ 208300 h 584674"/>
                <a:gd name="connsiteX12" fmla="*/ 1832331 w 2088198"/>
                <a:gd name="connsiteY12" fmla="*/ 268318 h 584674"/>
                <a:gd name="connsiteX13" fmla="*/ 1451037 w 2088198"/>
                <a:gd name="connsiteY13" fmla="*/ 296562 h 584674"/>
                <a:gd name="connsiteX14" fmla="*/ 917931 w 2088198"/>
                <a:gd name="connsiteY14" fmla="*/ 257727 h 584674"/>
                <a:gd name="connsiteX15" fmla="*/ 751997 w 2088198"/>
                <a:gd name="connsiteY15" fmla="*/ 204769 h 584674"/>
                <a:gd name="connsiteX16" fmla="*/ 1129761 w 2088198"/>
                <a:gd name="connsiteY16" fmla="*/ 137690 h 584674"/>
                <a:gd name="connsiteX17" fmla="*/ 1737007 w 2088198"/>
                <a:gd name="connsiteY17" fmla="*/ 144751 h 584674"/>
                <a:gd name="connsiteX18" fmla="*/ 2082996 w 2088198"/>
                <a:gd name="connsiteY18" fmla="*/ 225952 h 584674"/>
                <a:gd name="connsiteX19" fmla="*/ 1885288 w 2088198"/>
                <a:gd name="connsiteY19" fmla="*/ 321276 h 584674"/>
                <a:gd name="connsiteX20" fmla="*/ 1482811 w 2088198"/>
                <a:gd name="connsiteY20" fmla="*/ 360111 h 584674"/>
                <a:gd name="connsiteX21" fmla="*/ 928522 w 2088198"/>
                <a:gd name="connsiteY21" fmla="*/ 335398 h 584674"/>
                <a:gd name="connsiteX22" fmla="*/ 737875 w 2088198"/>
                <a:gd name="connsiteY22" fmla="*/ 275379 h 584674"/>
                <a:gd name="connsiteX23" fmla="*/ 1023846 w 2088198"/>
                <a:gd name="connsiteY23" fmla="*/ 211830 h 584674"/>
                <a:gd name="connsiteX24" fmla="*/ 1719355 w 2088198"/>
                <a:gd name="connsiteY24" fmla="*/ 204769 h 584674"/>
                <a:gd name="connsiteX25" fmla="*/ 2068874 w 2088198"/>
                <a:gd name="connsiteY25" fmla="*/ 289501 h 584674"/>
                <a:gd name="connsiteX26" fmla="*/ 1945389 w 2088198"/>
                <a:gd name="connsiteY26" fmla="*/ 402449 h 584674"/>
                <a:gd name="connsiteX27" fmla="*/ 1371151 w 2088198"/>
                <a:gd name="connsiteY27" fmla="*/ 436587 h 584674"/>
                <a:gd name="connsiteX28" fmla="*/ 946175 w 2088198"/>
                <a:gd name="connsiteY28" fmla="*/ 402477 h 584674"/>
                <a:gd name="connsiteX29" fmla="*/ 747069 w 2088198"/>
                <a:gd name="connsiteY29" fmla="*/ 343653 h 584674"/>
                <a:gd name="connsiteX30" fmla="*/ 852911 w 2088198"/>
                <a:gd name="connsiteY30" fmla="*/ 298581 h 584674"/>
                <a:gd name="connsiteX31" fmla="*/ 999546 w 2088198"/>
                <a:gd name="connsiteY31" fmla="*/ 272646 h 584674"/>
                <a:gd name="connsiteX32" fmla="*/ 1386090 w 2088198"/>
                <a:gd name="connsiteY32" fmla="*/ 270626 h 584674"/>
                <a:gd name="connsiteX33" fmla="*/ 1737007 w 2088198"/>
                <a:gd name="connsiteY33" fmla="*/ 291809 h 584674"/>
                <a:gd name="connsiteX34" fmla="*/ 1965175 w 2088198"/>
                <a:gd name="connsiteY34" fmla="*/ 350633 h 584674"/>
                <a:gd name="connsiteX35" fmla="*/ 2073637 w 2088198"/>
                <a:gd name="connsiteY35" fmla="*/ 418962 h 584674"/>
                <a:gd name="connsiteX36" fmla="*/ 1857044 w 2088198"/>
                <a:gd name="connsiteY36" fmla="*/ 494270 h 584674"/>
                <a:gd name="connsiteX37" fmla="*/ 1372217 w 2088198"/>
                <a:gd name="connsiteY37" fmla="*/ 517816 h 584674"/>
                <a:gd name="connsiteX38" fmla="*/ 903809 w 2088198"/>
                <a:gd name="connsiteY38" fmla="*/ 476618 h 584674"/>
                <a:gd name="connsiteX39" fmla="*/ 751997 w 2088198"/>
                <a:gd name="connsiteY39" fmla="*/ 427191 h 584674"/>
                <a:gd name="connsiteX40" fmla="*/ 981811 w 2088198"/>
                <a:gd name="connsiteY40" fmla="*/ 373835 h 584674"/>
                <a:gd name="connsiteX41" fmla="*/ 1624031 w 2088198"/>
                <a:gd name="connsiteY41" fmla="*/ 388355 h 584674"/>
                <a:gd name="connsiteX42" fmla="*/ 1961645 w 2088198"/>
                <a:gd name="connsiteY42" fmla="*/ 422067 h 584674"/>
                <a:gd name="connsiteX43" fmla="*/ 2082996 w 2088198"/>
                <a:gd name="connsiteY43" fmla="*/ 480148 h 584674"/>
                <a:gd name="connsiteX44" fmla="*/ 1982496 w 2088198"/>
                <a:gd name="connsiteY44" fmla="*/ 538202 h 584674"/>
                <a:gd name="connsiteX45" fmla="*/ 1592422 w 2088198"/>
                <a:gd name="connsiteY45" fmla="*/ 582415 h 584674"/>
                <a:gd name="connsiteX46" fmla="*/ 1188466 w 2088198"/>
                <a:gd name="connsiteY46" fmla="*/ 572573 h 584674"/>
                <a:gd name="connsiteX47" fmla="*/ 859963 w 2088198"/>
                <a:gd name="connsiteY47" fmla="*/ 524107 h 584674"/>
                <a:gd name="connsiteX48" fmla="*/ 476617 w 2088198"/>
                <a:gd name="connsiteY48" fmla="*/ 427191 h 584674"/>
                <a:gd name="connsiteX49" fmla="*/ 0 w 2088198"/>
                <a:gd name="connsiteY49" fmla="*/ 285971 h 584674"/>
                <a:gd name="connsiteX0" fmla="*/ 540167 w 2088198"/>
                <a:gd name="connsiteY0" fmla="*/ 0 h 584674"/>
                <a:gd name="connsiteX1" fmla="*/ 1468689 w 2088198"/>
                <a:gd name="connsiteY1" fmla="*/ 10592 h 584674"/>
                <a:gd name="connsiteX2" fmla="*/ 1920593 w 2088198"/>
                <a:gd name="connsiteY2" fmla="*/ 49427 h 584674"/>
                <a:gd name="connsiteX3" fmla="*/ 2086527 w 2088198"/>
                <a:gd name="connsiteY3" fmla="*/ 116507 h 584674"/>
                <a:gd name="connsiteX4" fmla="*/ 1835861 w 2088198"/>
                <a:gd name="connsiteY4" fmla="*/ 208300 h 584674"/>
                <a:gd name="connsiteX5" fmla="*/ 1405140 w 2088198"/>
                <a:gd name="connsiteY5" fmla="*/ 236544 h 584674"/>
                <a:gd name="connsiteX6" fmla="*/ 776711 w 2088198"/>
                <a:gd name="connsiteY6" fmla="*/ 158873 h 584674"/>
                <a:gd name="connsiteX7" fmla="*/ 896748 w 2088198"/>
                <a:gd name="connsiteY7" fmla="*/ 81202 h 584674"/>
                <a:gd name="connsiteX8" fmla="*/ 1391018 w 2088198"/>
                <a:gd name="connsiteY8" fmla="*/ 56488 h 584674"/>
                <a:gd name="connsiteX9" fmla="*/ 1754660 w 2088198"/>
                <a:gd name="connsiteY9" fmla="*/ 74141 h 584674"/>
                <a:gd name="connsiteX10" fmla="*/ 2044161 w 2088198"/>
                <a:gd name="connsiteY10" fmla="*/ 123568 h 584674"/>
                <a:gd name="connsiteX11" fmla="*/ 2037100 w 2088198"/>
                <a:gd name="connsiteY11" fmla="*/ 208300 h 584674"/>
                <a:gd name="connsiteX12" fmla="*/ 1832331 w 2088198"/>
                <a:gd name="connsiteY12" fmla="*/ 268318 h 584674"/>
                <a:gd name="connsiteX13" fmla="*/ 1451037 w 2088198"/>
                <a:gd name="connsiteY13" fmla="*/ 296562 h 584674"/>
                <a:gd name="connsiteX14" fmla="*/ 917931 w 2088198"/>
                <a:gd name="connsiteY14" fmla="*/ 257727 h 584674"/>
                <a:gd name="connsiteX15" fmla="*/ 751997 w 2088198"/>
                <a:gd name="connsiteY15" fmla="*/ 204769 h 584674"/>
                <a:gd name="connsiteX16" fmla="*/ 1129761 w 2088198"/>
                <a:gd name="connsiteY16" fmla="*/ 137690 h 584674"/>
                <a:gd name="connsiteX17" fmla="*/ 1737007 w 2088198"/>
                <a:gd name="connsiteY17" fmla="*/ 144751 h 584674"/>
                <a:gd name="connsiteX18" fmla="*/ 2082996 w 2088198"/>
                <a:gd name="connsiteY18" fmla="*/ 225952 h 584674"/>
                <a:gd name="connsiteX19" fmla="*/ 1885288 w 2088198"/>
                <a:gd name="connsiteY19" fmla="*/ 321276 h 584674"/>
                <a:gd name="connsiteX20" fmla="*/ 1482811 w 2088198"/>
                <a:gd name="connsiteY20" fmla="*/ 360111 h 584674"/>
                <a:gd name="connsiteX21" fmla="*/ 928522 w 2088198"/>
                <a:gd name="connsiteY21" fmla="*/ 335398 h 584674"/>
                <a:gd name="connsiteX22" fmla="*/ 737875 w 2088198"/>
                <a:gd name="connsiteY22" fmla="*/ 275379 h 584674"/>
                <a:gd name="connsiteX23" fmla="*/ 1023846 w 2088198"/>
                <a:gd name="connsiteY23" fmla="*/ 211830 h 584674"/>
                <a:gd name="connsiteX24" fmla="*/ 1719355 w 2088198"/>
                <a:gd name="connsiteY24" fmla="*/ 204769 h 584674"/>
                <a:gd name="connsiteX25" fmla="*/ 2068874 w 2088198"/>
                <a:gd name="connsiteY25" fmla="*/ 289501 h 584674"/>
                <a:gd name="connsiteX26" fmla="*/ 1945389 w 2088198"/>
                <a:gd name="connsiteY26" fmla="*/ 402449 h 584674"/>
                <a:gd name="connsiteX27" fmla="*/ 1371151 w 2088198"/>
                <a:gd name="connsiteY27" fmla="*/ 436587 h 584674"/>
                <a:gd name="connsiteX28" fmla="*/ 946175 w 2088198"/>
                <a:gd name="connsiteY28" fmla="*/ 402477 h 584674"/>
                <a:gd name="connsiteX29" fmla="*/ 747069 w 2088198"/>
                <a:gd name="connsiteY29" fmla="*/ 343653 h 584674"/>
                <a:gd name="connsiteX30" fmla="*/ 852911 w 2088198"/>
                <a:gd name="connsiteY30" fmla="*/ 298581 h 584674"/>
                <a:gd name="connsiteX31" fmla="*/ 999546 w 2088198"/>
                <a:gd name="connsiteY31" fmla="*/ 272646 h 584674"/>
                <a:gd name="connsiteX32" fmla="*/ 1386090 w 2088198"/>
                <a:gd name="connsiteY32" fmla="*/ 270626 h 584674"/>
                <a:gd name="connsiteX33" fmla="*/ 1737007 w 2088198"/>
                <a:gd name="connsiteY33" fmla="*/ 291809 h 584674"/>
                <a:gd name="connsiteX34" fmla="*/ 1965175 w 2088198"/>
                <a:gd name="connsiteY34" fmla="*/ 350633 h 584674"/>
                <a:gd name="connsiteX35" fmla="*/ 2073637 w 2088198"/>
                <a:gd name="connsiteY35" fmla="*/ 418962 h 584674"/>
                <a:gd name="connsiteX36" fmla="*/ 1857044 w 2088198"/>
                <a:gd name="connsiteY36" fmla="*/ 494270 h 584674"/>
                <a:gd name="connsiteX37" fmla="*/ 1372217 w 2088198"/>
                <a:gd name="connsiteY37" fmla="*/ 517816 h 584674"/>
                <a:gd name="connsiteX38" fmla="*/ 903809 w 2088198"/>
                <a:gd name="connsiteY38" fmla="*/ 476618 h 584674"/>
                <a:gd name="connsiteX39" fmla="*/ 751997 w 2088198"/>
                <a:gd name="connsiteY39" fmla="*/ 427191 h 584674"/>
                <a:gd name="connsiteX40" fmla="*/ 981811 w 2088198"/>
                <a:gd name="connsiteY40" fmla="*/ 373835 h 584674"/>
                <a:gd name="connsiteX41" fmla="*/ 1624031 w 2088198"/>
                <a:gd name="connsiteY41" fmla="*/ 388355 h 584674"/>
                <a:gd name="connsiteX42" fmla="*/ 1961645 w 2088198"/>
                <a:gd name="connsiteY42" fmla="*/ 422067 h 584674"/>
                <a:gd name="connsiteX43" fmla="*/ 2082996 w 2088198"/>
                <a:gd name="connsiteY43" fmla="*/ 480148 h 584674"/>
                <a:gd name="connsiteX44" fmla="*/ 1982496 w 2088198"/>
                <a:gd name="connsiteY44" fmla="*/ 538202 h 584674"/>
                <a:gd name="connsiteX45" fmla="*/ 1592422 w 2088198"/>
                <a:gd name="connsiteY45" fmla="*/ 582415 h 584674"/>
                <a:gd name="connsiteX46" fmla="*/ 1188466 w 2088198"/>
                <a:gd name="connsiteY46" fmla="*/ 572573 h 584674"/>
                <a:gd name="connsiteX47" fmla="*/ 859963 w 2088198"/>
                <a:gd name="connsiteY47" fmla="*/ 524107 h 584674"/>
                <a:gd name="connsiteX48" fmla="*/ 476617 w 2088198"/>
                <a:gd name="connsiteY48" fmla="*/ 427191 h 584674"/>
                <a:gd name="connsiteX49" fmla="*/ 0 w 2088198"/>
                <a:gd name="connsiteY49" fmla="*/ 285971 h 584674"/>
                <a:gd name="connsiteX0" fmla="*/ 540167 w 2088198"/>
                <a:gd name="connsiteY0" fmla="*/ 0 h 584674"/>
                <a:gd name="connsiteX1" fmla="*/ 1468689 w 2088198"/>
                <a:gd name="connsiteY1" fmla="*/ 10592 h 584674"/>
                <a:gd name="connsiteX2" fmla="*/ 1920593 w 2088198"/>
                <a:gd name="connsiteY2" fmla="*/ 49427 h 584674"/>
                <a:gd name="connsiteX3" fmla="*/ 2086527 w 2088198"/>
                <a:gd name="connsiteY3" fmla="*/ 116507 h 584674"/>
                <a:gd name="connsiteX4" fmla="*/ 1835861 w 2088198"/>
                <a:gd name="connsiteY4" fmla="*/ 208300 h 584674"/>
                <a:gd name="connsiteX5" fmla="*/ 1405140 w 2088198"/>
                <a:gd name="connsiteY5" fmla="*/ 236544 h 584674"/>
                <a:gd name="connsiteX6" fmla="*/ 776711 w 2088198"/>
                <a:gd name="connsiteY6" fmla="*/ 158873 h 584674"/>
                <a:gd name="connsiteX7" fmla="*/ 896748 w 2088198"/>
                <a:gd name="connsiteY7" fmla="*/ 81202 h 584674"/>
                <a:gd name="connsiteX8" fmla="*/ 1391018 w 2088198"/>
                <a:gd name="connsiteY8" fmla="*/ 56488 h 584674"/>
                <a:gd name="connsiteX9" fmla="*/ 1754660 w 2088198"/>
                <a:gd name="connsiteY9" fmla="*/ 74141 h 584674"/>
                <a:gd name="connsiteX10" fmla="*/ 2044161 w 2088198"/>
                <a:gd name="connsiteY10" fmla="*/ 123568 h 584674"/>
                <a:gd name="connsiteX11" fmla="*/ 2037100 w 2088198"/>
                <a:gd name="connsiteY11" fmla="*/ 208300 h 584674"/>
                <a:gd name="connsiteX12" fmla="*/ 1832331 w 2088198"/>
                <a:gd name="connsiteY12" fmla="*/ 268318 h 584674"/>
                <a:gd name="connsiteX13" fmla="*/ 1451037 w 2088198"/>
                <a:gd name="connsiteY13" fmla="*/ 296562 h 584674"/>
                <a:gd name="connsiteX14" fmla="*/ 917931 w 2088198"/>
                <a:gd name="connsiteY14" fmla="*/ 257727 h 584674"/>
                <a:gd name="connsiteX15" fmla="*/ 751997 w 2088198"/>
                <a:gd name="connsiteY15" fmla="*/ 204769 h 584674"/>
                <a:gd name="connsiteX16" fmla="*/ 1129761 w 2088198"/>
                <a:gd name="connsiteY16" fmla="*/ 137690 h 584674"/>
                <a:gd name="connsiteX17" fmla="*/ 1737007 w 2088198"/>
                <a:gd name="connsiteY17" fmla="*/ 144751 h 584674"/>
                <a:gd name="connsiteX18" fmla="*/ 2082996 w 2088198"/>
                <a:gd name="connsiteY18" fmla="*/ 225952 h 584674"/>
                <a:gd name="connsiteX19" fmla="*/ 1885288 w 2088198"/>
                <a:gd name="connsiteY19" fmla="*/ 321276 h 584674"/>
                <a:gd name="connsiteX20" fmla="*/ 1482811 w 2088198"/>
                <a:gd name="connsiteY20" fmla="*/ 360111 h 584674"/>
                <a:gd name="connsiteX21" fmla="*/ 928522 w 2088198"/>
                <a:gd name="connsiteY21" fmla="*/ 335398 h 584674"/>
                <a:gd name="connsiteX22" fmla="*/ 737875 w 2088198"/>
                <a:gd name="connsiteY22" fmla="*/ 275379 h 584674"/>
                <a:gd name="connsiteX23" fmla="*/ 1023846 w 2088198"/>
                <a:gd name="connsiteY23" fmla="*/ 211830 h 584674"/>
                <a:gd name="connsiteX24" fmla="*/ 1719355 w 2088198"/>
                <a:gd name="connsiteY24" fmla="*/ 204769 h 584674"/>
                <a:gd name="connsiteX25" fmla="*/ 2068874 w 2088198"/>
                <a:gd name="connsiteY25" fmla="*/ 289501 h 584674"/>
                <a:gd name="connsiteX26" fmla="*/ 1945389 w 2088198"/>
                <a:gd name="connsiteY26" fmla="*/ 402449 h 584674"/>
                <a:gd name="connsiteX27" fmla="*/ 1371151 w 2088198"/>
                <a:gd name="connsiteY27" fmla="*/ 436587 h 584674"/>
                <a:gd name="connsiteX28" fmla="*/ 946175 w 2088198"/>
                <a:gd name="connsiteY28" fmla="*/ 402477 h 584674"/>
                <a:gd name="connsiteX29" fmla="*/ 747069 w 2088198"/>
                <a:gd name="connsiteY29" fmla="*/ 343653 h 584674"/>
                <a:gd name="connsiteX30" fmla="*/ 852911 w 2088198"/>
                <a:gd name="connsiteY30" fmla="*/ 298581 h 584674"/>
                <a:gd name="connsiteX31" fmla="*/ 999546 w 2088198"/>
                <a:gd name="connsiteY31" fmla="*/ 272646 h 584674"/>
                <a:gd name="connsiteX32" fmla="*/ 1386090 w 2088198"/>
                <a:gd name="connsiteY32" fmla="*/ 270626 h 584674"/>
                <a:gd name="connsiteX33" fmla="*/ 1722719 w 2088198"/>
                <a:gd name="connsiteY33" fmla="*/ 324697 h 584674"/>
                <a:gd name="connsiteX34" fmla="*/ 1965175 w 2088198"/>
                <a:gd name="connsiteY34" fmla="*/ 350633 h 584674"/>
                <a:gd name="connsiteX35" fmla="*/ 2073637 w 2088198"/>
                <a:gd name="connsiteY35" fmla="*/ 418962 h 584674"/>
                <a:gd name="connsiteX36" fmla="*/ 1857044 w 2088198"/>
                <a:gd name="connsiteY36" fmla="*/ 494270 h 584674"/>
                <a:gd name="connsiteX37" fmla="*/ 1372217 w 2088198"/>
                <a:gd name="connsiteY37" fmla="*/ 517816 h 584674"/>
                <a:gd name="connsiteX38" fmla="*/ 903809 w 2088198"/>
                <a:gd name="connsiteY38" fmla="*/ 476618 h 584674"/>
                <a:gd name="connsiteX39" fmla="*/ 751997 w 2088198"/>
                <a:gd name="connsiteY39" fmla="*/ 427191 h 584674"/>
                <a:gd name="connsiteX40" fmla="*/ 981811 w 2088198"/>
                <a:gd name="connsiteY40" fmla="*/ 373835 h 584674"/>
                <a:gd name="connsiteX41" fmla="*/ 1624031 w 2088198"/>
                <a:gd name="connsiteY41" fmla="*/ 388355 h 584674"/>
                <a:gd name="connsiteX42" fmla="*/ 1961645 w 2088198"/>
                <a:gd name="connsiteY42" fmla="*/ 422067 h 584674"/>
                <a:gd name="connsiteX43" fmla="*/ 2082996 w 2088198"/>
                <a:gd name="connsiteY43" fmla="*/ 480148 h 584674"/>
                <a:gd name="connsiteX44" fmla="*/ 1982496 w 2088198"/>
                <a:gd name="connsiteY44" fmla="*/ 538202 h 584674"/>
                <a:gd name="connsiteX45" fmla="*/ 1592422 w 2088198"/>
                <a:gd name="connsiteY45" fmla="*/ 582415 h 584674"/>
                <a:gd name="connsiteX46" fmla="*/ 1188466 w 2088198"/>
                <a:gd name="connsiteY46" fmla="*/ 572573 h 584674"/>
                <a:gd name="connsiteX47" fmla="*/ 859963 w 2088198"/>
                <a:gd name="connsiteY47" fmla="*/ 524107 h 584674"/>
                <a:gd name="connsiteX48" fmla="*/ 476617 w 2088198"/>
                <a:gd name="connsiteY48" fmla="*/ 427191 h 584674"/>
                <a:gd name="connsiteX49" fmla="*/ 0 w 2088198"/>
                <a:gd name="connsiteY49" fmla="*/ 285971 h 584674"/>
                <a:gd name="connsiteX0" fmla="*/ 540167 w 2088198"/>
                <a:gd name="connsiteY0" fmla="*/ 0 h 584674"/>
                <a:gd name="connsiteX1" fmla="*/ 1468689 w 2088198"/>
                <a:gd name="connsiteY1" fmla="*/ 10592 h 584674"/>
                <a:gd name="connsiteX2" fmla="*/ 1920593 w 2088198"/>
                <a:gd name="connsiteY2" fmla="*/ 49427 h 584674"/>
                <a:gd name="connsiteX3" fmla="*/ 2086527 w 2088198"/>
                <a:gd name="connsiteY3" fmla="*/ 116507 h 584674"/>
                <a:gd name="connsiteX4" fmla="*/ 1835861 w 2088198"/>
                <a:gd name="connsiteY4" fmla="*/ 208300 h 584674"/>
                <a:gd name="connsiteX5" fmla="*/ 1405140 w 2088198"/>
                <a:gd name="connsiteY5" fmla="*/ 236544 h 584674"/>
                <a:gd name="connsiteX6" fmla="*/ 776711 w 2088198"/>
                <a:gd name="connsiteY6" fmla="*/ 158873 h 584674"/>
                <a:gd name="connsiteX7" fmla="*/ 896748 w 2088198"/>
                <a:gd name="connsiteY7" fmla="*/ 81202 h 584674"/>
                <a:gd name="connsiteX8" fmla="*/ 1391018 w 2088198"/>
                <a:gd name="connsiteY8" fmla="*/ 56488 h 584674"/>
                <a:gd name="connsiteX9" fmla="*/ 1754660 w 2088198"/>
                <a:gd name="connsiteY9" fmla="*/ 74141 h 584674"/>
                <a:gd name="connsiteX10" fmla="*/ 2044161 w 2088198"/>
                <a:gd name="connsiteY10" fmla="*/ 123568 h 584674"/>
                <a:gd name="connsiteX11" fmla="*/ 2037100 w 2088198"/>
                <a:gd name="connsiteY11" fmla="*/ 208300 h 584674"/>
                <a:gd name="connsiteX12" fmla="*/ 1832331 w 2088198"/>
                <a:gd name="connsiteY12" fmla="*/ 268318 h 584674"/>
                <a:gd name="connsiteX13" fmla="*/ 1451037 w 2088198"/>
                <a:gd name="connsiteY13" fmla="*/ 296562 h 584674"/>
                <a:gd name="connsiteX14" fmla="*/ 917931 w 2088198"/>
                <a:gd name="connsiteY14" fmla="*/ 257727 h 584674"/>
                <a:gd name="connsiteX15" fmla="*/ 751997 w 2088198"/>
                <a:gd name="connsiteY15" fmla="*/ 204769 h 584674"/>
                <a:gd name="connsiteX16" fmla="*/ 1129761 w 2088198"/>
                <a:gd name="connsiteY16" fmla="*/ 137690 h 584674"/>
                <a:gd name="connsiteX17" fmla="*/ 1737007 w 2088198"/>
                <a:gd name="connsiteY17" fmla="*/ 144751 h 584674"/>
                <a:gd name="connsiteX18" fmla="*/ 2082996 w 2088198"/>
                <a:gd name="connsiteY18" fmla="*/ 225952 h 584674"/>
                <a:gd name="connsiteX19" fmla="*/ 1885288 w 2088198"/>
                <a:gd name="connsiteY19" fmla="*/ 321276 h 584674"/>
                <a:gd name="connsiteX20" fmla="*/ 1482811 w 2088198"/>
                <a:gd name="connsiteY20" fmla="*/ 360111 h 584674"/>
                <a:gd name="connsiteX21" fmla="*/ 928522 w 2088198"/>
                <a:gd name="connsiteY21" fmla="*/ 335398 h 584674"/>
                <a:gd name="connsiteX22" fmla="*/ 737875 w 2088198"/>
                <a:gd name="connsiteY22" fmla="*/ 275379 h 584674"/>
                <a:gd name="connsiteX23" fmla="*/ 1023846 w 2088198"/>
                <a:gd name="connsiteY23" fmla="*/ 211830 h 584674"/>
                <a:gd name="connsiteX24" fmla="*/ 1719355 w 2088198"/>
                <a:gd name="connsiteY24" fmla="*/ 204769 h 584674"/>
                <a:gd name="connsiteX25" fmla="*/ 2068874 w 2088198"/>
                <a:gd name="connsiteY25" fmla="*/ 289501 h 584674"/>
                <a:gd name="connsiteX26" fmla="*/ 1945389 w 2088198"/>
                <a:gd name="connsiteY26" fmla="*/ 402449 h 584674"/>
                <a:gd name="connsiteX27" fmla="*/ 1371151 w 2088198"/>
                <a:gd name="connsiteY27" fmla="*/ 436587 h 584674"/>
                <a:gd name="connsiteX28" fmla="*/ 946175 w 2088198"/>
                <a:gd name="connsiteY28" fmla="*/ 402477 h 584674"/>
                <a:gd name="connsiteX29" fmla="*/ 747069 w 2088198"/>
                <a:gd name="connsiteY29" fmla="*/ 343653 h 584674"/>
                <a:gd name="connsiteX30" fmla="*/ 852911 w 2088198"/>
                <a:gd name="connsiteY30" fmla="*/ 298581 h 584674"/>
                <a:gd name="connsiteX31" fmla="*/ 999546 w 2088198"/>
                <a:gd name="connsiteY31" fmla="*/ 272646 h 584674"/>
                <a:gd name="connsiteX32" fmla="*/ 1386090 w 2088198"/>
                <a:gd name="connsiteY32" fmla="*/ 270626 h 584674"/>
                <a:gd name="connsiteX33" fmla="*/ 1722719 w 2088198"/>
                <a:gd name="connsiteY33" fmla="*/ 324697 h 584674"/>
                <a:gd name="connsiteX34" fmla="*/ 1958031 w 2088198"/>
                <a:gd name="connsiteY34" fmla="*/ 363161 h 584674"/>
                <a:gd name="connsiteX35" fmla="*/ 2073637 w 2088198"/>
                <a:gd name="connsiteY35" fmla="*/ 418962 h 584674"/>
                <a:gd name="connsiteX36" fmla="*/ 1857044 w 2088198"/>
                <a:gd name="connsiteY36" fmla="*/ 494270 h 584674"/>
                <a:gd name="connsiteX37" fmla="*/ 1372217 w 2088198"/>
                <a:gd name="connsiteY37" fmla="*/ 517816 h 584674"/>
                <a:gd name="connsiteX38" fmla="*/ 903809 w 2088198"/>
                <a:gd name="connsiteY38" fmla="*/ 476618 h 584674"/>
                <a:gd name="connsiteX39" fmla="*/ 751997 w 2088198"/>
                <a:gd name="connsiteY39" fmla="*/ 427191 h 584674"/>
                <a:gd name="connsiteX40" fmla="*/ 981811 w 2088198"/>
                <a:gd name="connsiteY40" fmla="*/ 373835 h 584674"/>
                <a:gd name="connsiteX41" fmla="*/ 1624031 w 2088198"/>
                <a:gd name="connsiteY41" fmla="*/ 388355 h 584674"/>
                <a:gd name="connsiteX42" fmla="*/ 1961645 w 2088198"/>
                <a:gd name="connsiteY42" fmla="*/ 422067 h 584674"/>
                <a:gd name="connsiteX43" fmla="*/ 2082996 w 2088198"/>
                <a:gd name="connsiteY43" fmla="*/ 480148 h 584674"/>
                <a:gd name="connsiteX44" fmla="*/ 1982496 w 2088198"/>
                <a:gd name="connsiteY44" fmla="*/ 538202 h 584674"/>
                <a:gd name="connsiteX45" fmla="*/ 1592422 w 2088198"/>
                <a:gd name="connsiteY45" fmla="*/ 582415 h 584674"/>
                <a:gd name="connsiteX46" fmla="*/ 1188466 w 2088198"/>
                <a:gd name="connsiteY46" fmla="*/ 572573 h 584674"/>
                <a:gd name="connsiteX47" fmla="*/ 859963 w 2088198"/>
                <a:gd name="connsiteY47" fmla="*/ 524107 h 584674"/>
                <a:gd name="connsiteX48" fmla="*/ 476617 w 2088198"/>
                <a:gd name="connsiteY48" fmla="*/ 427191 h 584674"/>
                <a:gd name="connsiteX49" fmla="*/ 0 w 2088198"/>
                <a:gd name="connsiteY49" fmla="*/ 285971 h 584674"/>
                <a:gd name="connsiteX0" fmla="*/ 540167 w 2088198"/>
                <a:gd name="connsiteY0" fmla="*/ 0 h 584674"/>
                <a:gd name="connsiteX1" fmla="*/ 1468689 w 2088198"/>
                <a:gd name="connsiteY1" fmla="*/ 10592 h 584674"/>
                <a:gd name="connsiteX2" fmla="*/ 1920593 w 2088198"/>
                <a:gd name="connsiteY2" fmla="*/ 49427 h 584674"/>
                <a:gd name="connsiteX3" fmla="*/ 2086527 w 2088198"/>
                <a:gd name="connsiteY3" fmla="*/ 116507 h 584674"/>
                <a:gd name="connsiteX4" fmla="*/ 1835861 w 2088198"/>
                <a:gd name="connsiteY4" fmla="*/ 208300 h 584674"/>
                <a:gd name="connsiteX5" fmla="*/ 1405140 w 2088198"/>
                <a:gd name="connsiteY5" fmla="*/ 236544 h 584674"/>
                <a:gd name="connsiteX6" fmla="*/ 776711 w 2088198"/>
                <a:gd name="connsiteY6" fmla="*/ 158873 h 584674"/>
                <a:gd name="connsiteX7" fmla="*/ 896748 w 2088198"/>
                <a:gd name="connsiteY7" fmla="*/ 81202 h 584674"/>
                <a:gd name="connsiteX8" fmla="*/ 1391018 w 2088198"/>
                <a:gd name="connsiteY8" fmla="*/ 56488 h 584674"/>
                <a:gd name="connsiteX9" fmla="*/ 1754660 w 2088198"/>
                <a:gd name="connsiteY9" fmla="*/ 74141 h 584674"/>
                <a:gd name="connsiteX10" fmla="*/ 2044161 w 2088198"/>
                <a:gd name="connsiteY10" fmla="*/ 123568 h 584674"/>
                <a:gd name="connsiteX11" fmla="*/ 2037100 w 2088198"/>
                <a:gd name="connsiteY11" fmla="*/ 208300 h 584674"/>
                <a:gd name="connsiteX12" fmla="*/ 1832331 w 2088198"/>
                <a:gd name="connsiteY12" fmla="*/ 268318 h 584674"/>
                <a:gd name="connsiteX13" fmla="*/ 1451037 w 2088198"/>
                <a:gd name="connsiteY13" fmla="*/ 296562 h 584674"/>
                <a:gd name="connsiteX14" fmla="*/ 917931 w 2088198"/>
                <a:gd name="connsiteY14" fmla="*/ 257727 h 584674"/>
                <a:gd name="connsiteX15" fmla="*/ 751997 w 2088198"/>
                <a:gd name="connsiteY15" fmla="*/ 204769 h 584674"/>
                <a:gd name="connsiteX16" fmla="*/ 1129761 w 2088198"/>
                <a:gd name="connsiteY16" fmla="*/ 137690 h 584674"/>
                <a:gd name="connsiteX17" fmla="*/ 1737007 w 2088198"/>
                <a:gd name="connsiteY17" fmla="*/ 144751 h 584674"/>
                <a:gd name="connsiteX18" fmla="*/ 2082996 w 2088198"/>
                <a:gd name="connsiteY18" fmla="*/ 225952 h 584674"/>
                <a:gd name="connsiteX19" fmla="*/ 1885288 w 2088198"/>
                <a:gd name="connsiteY19" fmla="*/ 321276 h 584674"/>
                <a:gd name="connsiteX20" fmla="*/ 1482811 w 2088198"/>
                <a:gd name="connsiteY20" fmla="*/ 360111 h 584674"/>
                <a:gd name="connsiteX21" fmla="*/ 928522 w 2088198"/>
                <a:gd name="connsiteY21" fmla="*/ 335398 h 584674"/>
                <a:gd name="connsiteX22" fmla="*/ 737875 w 2088198"/>
                <a:gd name="connsiteY22" fmla="*/ 275379 h 584674"/>
                <a:gd name="connsiteX23" fmla="*/ 1023846 w 2088198"/>
                <a:gd name="connsiteY23" fmla="*/ 211830 h 584674"/>
                <a:gd name="connsiteX24" fmla="*/ 1719355 w 2088198"/>
                <a:gd name="connsiteY24" fmla="*/ 204769 h 584674"/>
                <a:gd name="connsiteX25" fmla="*/ 2068874 w 2088198"/>
                <a:gd name="connsiteY25" fmla="*/ 289501 h 584674"/>
                <a:gd name="connsiteX26" fmla="*/ 1945389 w 2088198"/>
                <a:gd name="connsiteY26" fmla="*/ 402449 h 584674"/>
                <a:gd name="connsiteX27" fmla="*/ 1371151 w 2088198"/>
                <a:gd name="connsiteY27" fmla="*/ 436587 h 584674"/>
                <a:gd name="connsiteX28" fmla="*/ 946175 w 2088198"/>
                <a:gd name="connsiteY28" fmla="*/ 402477 h 584674"/>
                <a:gd name="connsiteX29" fmla="*/ 747069 w 2088198"/>
                <a:gd name="connsiteY29" fmla="*/ 343653 h 584674"/>
                <a:gd name="connsiteX30" fmla="*/ 852911 w 2088198"/>
                <a:gd name="connsiteY30" fmla="*/ 298581 h 584674"/>
                <a:gd name="connsiteX31" fmla="*/ 999546 w 2088198"/>
                <a:gd name="connsiteY31" fmla="*/ 272646 h 584674"/>
                <a:gd name="connsiteX32" fmla="*/ 1378946 w 2088198"/>
                <a:gd name="connsiteY32" fmla="*/ 300382 h 584674"/>
                <a:gd name="connsiteX33" fmla="*/ 1722719 w 2088198"/>
                <a:gd name="connsiteY33" fmla="*/ 324697 h 584674"/>
                <a:gd name="connsiteX34" fmla="*/ 1958031 w 2088198"/>
                <a:gd name="connsiteY34" fmla="*/ 363161 h 584674"/>
                <a:gd name="connsiteX35" fmla="*/ 2073637 w 2088198"/>
                <a:gd name="connsiteY35" fmla="*/ 418962 h 584674"/>
                <a:gd name="connsiteX36" fmla="*/ 1857044 w 2088198"/>
                <a:gd name="connsiteY36" fmla="*/ 494270 h 584674"/>
                <a:gd name="connsiteX37" fmla="*/ 1372217 w 2088198"/>
                <a:gd name="connsiteY37" fmla="*/ 517816 h 584674"/>
                <a:gd name="connsiteX38" fmla="*/ 903809 w 2088198"/>
                <a:gd name="connsiteY38" fmla="*/ 476618 h 584674"/>
                <a:gd name="connsiteX39" fmla="*/ 751997 w 2088198"/>
                <a:gd name="connsiteY39" fmla="*/ 427191 h 584674"/>
                <a:gd name="connsiteX40" fmla="*/ 981811 w 2088198"/>
                <a:gd name="connsiteY40" fmla="*/ 373835 h 584674"/>
                <a:gd name="connsiteX41" fmla="*/ 1624031 w 2088198"/>
                <a:gd name="connsiteY41" fmla="*/ 388355 h 584674"/>
                <a:gd name="connsiteX42" fmla="*/ 1961645 w 2088198"/>
                <a:gd name="connsiteY42" fmla="*/ 422067 h 584674"/>
                <a:gd name="connsiteX43" fmla="*/ 2082996 w 2088198"/>
                <a:gd name="connsiteY43" fmla="*/ 480148 h 584674"/>
                <a:gd name="connsiteX44" fmla="*/ 1982496 w 2088198"/>
                <a:gd name="connsiteY44" fmla="*/ 538202 h 584674"/>
                <a:gd name="connsiteX45" fmla="*/ 1592422 w 2088198"/>
                <a:gd name="connsiteY45" fmla="*/ 582415 h 584674"/>
                <a:gd name="connsiteX46" fmla="*/ 1188466 w 2088198"/>
                <a:gd name="connsiteY46" fmla="*/ 572573 h 584674"/>
                <a:gd name="connsiteX47" fmla="*/ 859963 w 2088198"/>
                <a:gd name="connsiteY47" fmla="*/ 524107 h 584674"/>
                <a:gd name="connsiteX48" fmla="*/ 476617 w 2088198"/>
                <a:gd name="connsiteY48" fmla="*/ 427191 h 584674"/>
                <a:gd name="connsiteX49" fmla="*/ 0 w 2088198"/>
                <a:gd name="connsiteY49" fmla="*/ 285971 h 584674"/>
                <a:gd name="connsiteX0" fmla="*/ 540167 w 2088198"/>
                <a:gd name="connsiteY0" fmla="*/ 0 h 584674"/>
                <a:gd name="connsiteX1" fmla="*/ 1468689 w 2088198"/>
                <a:gd name="connsiteY1" fmla="*/ 10592 h 584674"/>
                <a:gd name="connsiteX2" fmla="*/ 1920593 w 2088198"/>
                <a:gd name="connsiteY2" fmla="*/ 49427 h 584674"/>
                <a:gd name="connsiteX3" fmla="*/ 2086527 w 2088198"/>
                <a:gd name="connsiteY3" fmla="*/ 116507 h 584674"/>
                <a:gd name="connsiteX4" fmla="*/ 1835861 w 2088198"/>
                <a:gd name="connsiteY4" fmla="*/ 208300 h 584674"/>
                <a:gd name="connsiteX5" fmla="*/ 1405140 w 2088198"/>
                <a:gd name="connsiteY5" fmla="*/ 236544 h 584674"/>
                <a:gd name="connsiteX6" fmla="*/ 776711 w 2088198"/>
                <a:gd name="connsiteY6" fmla="*/ 158873 h 584674"/>
                <a:gd name="connsiteX7" fmla="*/ 896748 w 2088198"/>
                <a:gd name="connsiteY7" fmla="*/ 81202 h 584674"/>
                <a:gd name="connsiteX8" fmla="*/ 1391018 w 2088198"/>
                <a:gd name="connsiteY8" fmla="*/ 56488 h 584674"/>
                <a:gd name="connsiteX9" fmla="*/ 1754660 w 2088198"/>
                <a:gd name="connsiteY9" fmla="*/ 74141 h 584674"/>
                <a:gd name="connsiteX10" fmla="*/ 2044161 w 2088198"/>
                <a:gd name="connsiteY10" fmla="*/ 123568 h 584674"/>
                <a:gd name="connsiteX11" fmla="*/ 2037100 w 2088198"/>
                <a:gd name="connsiteY11" fmla="*/ 208300 h 584674"/>
                <a:gd name="connsiteX12" fmla="*/ 1832331 w 2088198"/>
                <a:gd name="connsiteY12" fmla="*/ 268318 h 584674"/>
                <a:gd name="connsiteX13" fmla="*/ 1451037 w 2088198"/>
                <a:gd name="connsiteY13" fmla="*/ 296562 h 584674"/>
                <a:gd name="connsiteX14" fmla="*/ 917931 w 2088198"/>
                <a:gd name="connsiteY14" fmla="*/ 257727 h 584674"/>
                <a:gd name="connsiteX15" fmla="*/ 751997 w 2088198"/>
                <a:gd name="connsiteY15" fmla="*/ 204769 h 584674"/>
                <a:gd name="connsiteX16" fmla="*/ 1129761 w 2088198"/>
                <a:gd name="connsiteY16" fmla="*/ 137690 h 584674"/>
                <a:gd name="connsiteX17" fmla="*/ 1737007 w 2088198"/>
                <a:gd name="connsiteY17" fmla="*/ 144751 h 584674"/>
                <a:gd name="connsiteX18" fmla="*/ 2082996 w 2088198"/>
                <a:gd name="connsiteY18" fmla="*/ 225952 h 584674"/>
                <a:gd name="connsiteX19" fmla="*/ 1885288 w 2088198"/>
                <a:gd name="connsiteY19" fmla="*/ 321276 h 584674"/>
                <a:gd name="connsiteX20" fmla="*/ 1482811 w 2088198"/>
                <a:gd name="connsiteY20" fmla="*/ 360111 h 584674"/>
                <a:gd name="connsiteX21" fmla="*/ 928522 w 2088198"/>
                <a:gd name="connsiteY21" fmla="*/ 335398 h 584674"/>
                <a:gd name="connsiteX22" fmla="*/ 737875 w 2088198"/>
                <a:gd name="connsiteY22" fmla="*/ 275379 h 584674"/>
                <a:gd name="connsiteX23" fmla="*/ 1023846 w 2088198"/>
                <a:gd name="connsiteY23" fmla="*/ 211830 h 584674"/>
                <a:gd name="connsiteX24" fmla="*/ 1719355 w 2088198"/>
                <a:gd name="connsiteY24" fmla="*/ 204769 h 584674"/>
                <a:gd name="connsiteX25" fmla="*/ 2068874 w 2088198"/>
                <a:gd name="connsiteY25" fmla="*/ 289501 h 584674"/>
                <a:gd name="connsiteX26" fmla="*/ 1945389 w 2088198"/>
                <a:gd name="connsiteY26" fmla="*/ 402449 h 584674"/>
                <a:gd name="connsiteX27" fmla="*/ 1371151 w 2088198"/>
                <a:gd name="connsiteY27" fmla="*/ 436587 h 584674"/>
                <a:gd name="connsiteX28" fmla="*/ 946175 w 2088198"/>
                <a:gd name="connsiteY28" fmla="*/ 402477 h 584674"/>
                <a:gd name="connsiteX29" fmla="*/ 747069 w 2088198"/>
                <a:gd name="connsiteY29" fmla="*/ 343653 h 584674"/>
                <a:gd name="connsiteX30" fmla="*/ 852911 w 2088198"/>
                <a:gd name="connsiteY30" fmla="*/ 298581 h 584674"/>
                <a:gd name="connsiteX31" fmla="*/ 1006690 w 2088198"/>
                <a:gd name="connsiteY31" fmla="*/ 297703 h 584674"/>
                <a:gd name="connsiteX32" fmla="*/ 1378946 w 2088198"/>
                <a:gd name="connsiteY32" fmla="*/ 300382 h 584674"/>
                <a:gd name="connsiteX33" fmla="*/ 1722719 w 2088198"/>
                <a:gd name="connsiteY33" fmla="*/ 324697 h 584674"/>
                <a:gd name="connsiteX34" fmla="*/ 1958031 w 2088198"/>
                <a:gd name="connsiteY34" fmla="*/ 363161 h 584674"/>
                <a:gd name="connsiteX35" fmla="*/ 2073637 w 2088198"/>
                <a:gd name="connsiteY35" fmla="*/ 418962 h 584674"/>
                <a:gd name="connsiteX36" fmla="*/ 1857044 w 2088198"/>
                <a:gd name="connsiteY36" fmla="*/ 494270 h 584674"/>
                <a:gd name="connsiteX37" fmla="*/ 1372217 w 2088198"/>
                <a:gd name="connsiteY37" fmla="*/ 517816 h 584674"/>
                <a:gd name="connsiteX38" fmla="*/ 903809 w 2088198"/>
                <a:gd name="connsiteY38" fmla="*/ 476618 h 584674"/>
                <a:gd name="connsiteX39" fmla="*/ 751997 w 2088198"/>
                <a:gd name="connsiteY39" fmla="*/ 427191 h 584674"/>
                <a:gd name="connsiteX40" fmla="*/ 981811 w 2088198"/>
                <a:gd name="connsiteY40" fmla="*/ 373835 h 584674"/>
                <a:gd name="connsiteX41" fmla="*/ 1624031 w 2088198"/>
                <a:gd name="connsiteY41" fmla="*/ 388355 h 584674"/>
                <a:gd name="connsiteX42" fmla="*/ 1961645 w 2088198"/>
                <a:gd name="connsiteY42" fmla="*/ 422067 h 584674"/>
                <a:gd name="connsiteX43" fmla="*/ 2082996 w 2088198"/>
                <a:gd name="connsiteY43" fmla="*/ 480148 h 584674"/>
                <a:gd name="connsiteX44" fmla="*/ 1982496 w 2088198"/>
                <a:gd name="connsiteY44" fmla="*/ 538202 h 584674"/>
                <a:gd name="connsiteX45" fmla="*/ 1592422 w 2088198"/>
                <a:gd name="connsiteY45" fmla="*/ 582415 h 584674"/>
                <a:gd name="connsiteX46" fmla="*/ 1188466 w 2088198"/>
                <a:gd name="connsiteY46" fmla="*/ 572573 h 584674"/>
                <a:gd name="connsiteX47" fmla="*/ 859963 w 2088198"/>
                <a:gd name="connsiteY47" fmla="*/ 524107 h 584674"/>
                <a:gd name="connsiteX48" fmla="*/ 476617 w 2088198"/>
                <a:gd name="connsiteY48" fmla="*/ 427191 h 584674"/>
                <a:gd name="connsiteX49" fmla="*/ 0 w 2088198"/>
                <a:gd name="connsiteY49" fmla="*/ 285971 h 584674"/>
                <a:gd name="connsiteX0" fmla="*/ 540167 w 2088198"/>
                <a:gd name="connsiteY0" fmla="*/ 0 h 584674"/>
                <a:gd name="connsiteX1" fmla="*/ 1468689 w 2088198"/>
                <a:gd name="connsiteY1" fmla="*/ 10592 h 584674"/>
                <a:gd name="connsiteX2" fmla="*/ 1920593 w 2088198"/>
                <a:gd name="connsiteY2" fmla="*/ 49427 h 584674"/>
                <a:gd name="connsiteX3" fmla="*/ 2086527 w 2088198"/>
                <a:gd name="connsiteY3" fmla="*/ 116507 h 584674"/>
                <a:gd name="connsiteX4" fmla="*/ 1835861 w 2088198"/>
                <a:gd name="connsiteY4" fmla="*/ 208300 h 584674"/>
                <a:gd name="connsiteX5" fmla="*/ 1405140 w 2088198"/>
                <a:gd name="connsiteY5" fmla="*/ 236544 h 584674"/>
                <a:gd name="connsiteX6" fmla="*/ 776711 w 2088198"/>
                <a:gd name="connsiteY6" fmla="*/ 158873 h 584674"/>
                <a:gd name="connsiteX7" fmla="*/ 896748 w 2088198"/>
                <a:gd name="connsiteY7" fmla="*/ 81202 h 584674"/>
                <a:gd name="connsiteX8" fmla="*/ 1391018 w 2088198"/>
                <a:gd name="connsiteY8" fmla="*/ 56488 h 584674"/>
                <a:gd name="connsiteX9" fmla="*/ 1754660 w 2088198"/>
                <a:gd name="connsiteY9" fmla="*/ 74141 h 584674"/>
                <a:gd name="connsiteX10" fmla="*/ 2044161 w 2088198"/>
                <a:gd name="connsiteY10" fmla="*/ 123568 h 584674"/>
                <a:gd name="connsiteX11" fmla="*/ 2037100 w 2088198"/>
                <a:gd name="connsiteY11" fmla="*/ 208300 h 584674"/>
                <a:gd name="connsiteX12" fmla="*/ 1832331 w 2088198"/>
                <a:gd name="connsiteY12" fmla="*/ 268318 h 584674"/>
                <a:gd name="connsiteX13" fmla="*/ 1451037 w 2088198"/>
                <a:gd name="connsiteY13" fmla="*/ 296562 h 584674"/>
                <a:gd name="connsiteX14" fmla="*/ 917931 w 2088198"/>
                <a:gd name="connsiteY14" fmla="*/ 257727 h 584674"/>
                <a:gd name="connsiteX15" fmla="*/ 751997 w 2088198"/>
                <a:gd name="connsiteY15" fmla="*/ 204769 h 584674"/>
                <a:gd name="connsiteX16" fmla="*/ 1129761 w 2088198"/>
                <a:gd name="connsiteY16" fmla="*/ 137690 h 584674"/>
                <a:gd name="connsiteX17" fmla="*/ 1737007 w 2088198"/>
                <a:gd name="connsiteY17" fmla="*/ 144751 h 584674"/>
                <a:gd name="connsiteX18" fmla="*/ 2082996 w 2088198"/>
                <a:gd name="connsiteY18" fmla="*/ 225952 h 584674"/>
                <a:gd name="connsiteX19" fmla="*/ 1885288 w 2088198"/>
                <a:gd name="connsiteY19" fmla="*/ 321276 h 584674"/>
                <a:gd name="connsiteX20" fmla="*/ 1482811 w 2088198"/>
                <a:gd name="connsiteY20" fmla="*/ 360111 h 584674"/>
                <a:gd name="connsiteX21" fmla="*/ 928522 w 2088198"/>
                <a:gd name="connsiteY21" fmla="*/ 335398 h 584674"/>
                <a:gd name="connsiteX22" fmla="*/ 737875 w 2088198"/>
                <a:gd name="connsiteY22" fmla="*/ 275379 h 584674"/>
                <a:gd name="connsiteX23" fmla="*/ 1023846 w 2088198"/>
                <a:gd name="connsiteY23" fmla="*/ 211830 h 584674"/>
                <a:gd name="connsiteX24" fmla="*/ 1719355 w 2088198"/>
                <a:gd name="connsiteY24" fmla="*/ 204769 h 584674"/>
                <a:gd name="connsiteX25" fmla="*/ 2068874 w 2088198"/>
                <a:gd name="connsiteY25" fmla="*/ 289501 h 584674"/>
                <a:gd name="connsiteX26" fmla="*/ 1945389 w 2088198"/>
                <a:gd name="connsiteY26" fmla="*/ 402449 h 584674"/>
                <a:gd name="connsiteX27" fmla="*/ 1371151 w 2088198"/>
                <a:gd name="connsiteY27" fmla="*/ 436587 h 584674"/>
                <a:gd name="connsiteX28" fmla="*/ 946175 w 2088198"/>
                <a:gd name="connsiteY28" fmla="*/ 402477 h 584674"/>
                <a:gd name="connsiteX29" fmla="*/ 747069 w 2088198"/>
                <a:gd name="connsiteY29" fmla="*/ 343653 h 584674"/>
                <a:gd name="connsiteX30" fmla="*/ 838624 w 2088198"/>
                <a:gd name="connsiteY30" fmla="*/ 301713 h 584674"/>
                <a:gd name="connsiteX31" fmla="*/ 1006690 w 2088198"/>
                <a:gd name="connsiteY31" fmla="*/ 297703 h 584674"/>
                <a:gd name="connsiteX32" fmla="*/ 1378946 w 2088198"/>
                <a:gd name="connsiteY32" fmla="*/ 300382 h 584674"/>
                <a:gd name="connsiteX33" fmla="*/ 1722719 w 2088198"/>
                <a:gd name="connsiteY33" fmla="*/ 324697 h 584674"/>
                <a:gd name="connsiteX34" fmla="*/ 1958031 w 2088198"/>
                <a:gd name="connsiteY34" fmla="*/ 363161 h 584674"/>
                <a:gd name="connsiteX35" fmla="*/ 2073637 w 2088198"/>
                <a:gd name="connsiteY35" fmla="*/ 418962 h 584674"/>
                <a:gd name="connsiteX36" fmla="*/ 1857044 w 2088198"/>
                <a:gd name="connsiteY36" fmla="*/ 494270 h 584674"/>
                <a:gd name="connsiteX37" fmla="*/ 1372217 w 2088198"/>
                <a:gd name="connsiteY37" fmla="*/ 517816 h 584674"/>
                <a:gd name="connsiteX38" fmla="*/ 903809 w 2088198"/>
                <a:gd name="connsiteY38" fmla="*/ 476618 h 584674"/>
                <a:gd name="connsiteX39" fmla="*/ 751997 w 2088198"/>
                <a:gd name="connsiteY39" fmla="*/ 427191 h 584674"/>
                <a:gd name="connsiteX40" fmla="*/ 981811 w 2088198"/>
                <a:gd name="connsiteY40" fmla="*/ 373835 h 584674"/>
                <a:gd name="connsiteX41" fmla="*/ 1624031 w 2088198"/>
                <a:gd name="connsiteY41" fmla="*/ 388355 h 584674"/>
                <a:gd name="connsiteX42" fmla="*/ 1961645 w 2088198"/>
                <a:gd name="connsiteY42" fmla="*/ 422067 h 584674"/>
                <a:gd name="connsiteX43" fmla="*/ 2082996 w 2088198"/>
                <a:gd name="connsiteY43" fmla="*/ 480148 h 584674"/>
                <a:gd name="connsiteX44" fmla="*/ 1982496 w 2088198"/>
                <a:gd name="connsiteY44" fmla="*/ 538202 h 584674"/>
                <a:gd name="connsiteX45" fmla="*/ 1592422 w 2088198"/>
                <a:gd name="connsiteY45" fmla="*/ 582415 h 584674"/>
                <a:gd name="connsiteX46" fmla="*/ 1188466 w 2088198"/>
                <a:gd name="connsiteY46" fmla="*/ 572573 h 584674"/>
                <a:gd name="connsiteX47" fmla="*/ 859963 w 2088198"/>
                <a:gd name="connsiteY47" fmla="*/ 524107 h 584674"/>
                <a:gd name="connsiteX48" fmla="*/ 476617 w 2088198"/>
                <a:gd name="connsiteY48" fmla="*/ 427191 h 584674"/>
                <a:gd name="connsiteX49" fmla="*/ 0 w 2088198"/>
                <a:gd name="connsiteY49" fmla="*/ 285971 h 584674"/>
                <a:gd name="connsiteX0" fmla="*/ 540167 w 2088198"/>
                <a:gd name="connsiteY0" fmla="*/ 0 h 584674"/>
                <a:gd name="connsiteX1" fmla="*/ 1468689 w 2088198"/>
                <a:gd name="connsiteY1" fmla="*/ 10592 h 584674"/>
                <a:gd name="connsiteX2" fmla="*/ 1920593 w 2088198"/>
                <a:gd name="connsiteY2" fmla="*/ 49427 h 584674"/>
                <a:gd name="connsiteX3" fmla="*/ 2086527 w 2088198"/>
                <a:gd name="connsiteY3" fmla="*/ 116507 h 584674"/>
                <a:gd name="connsiteX4" fmla="*/ 1835861 w 2088198"/>
                <a:gd name="connsiteY4" fmla="*/ 208300 h 584674"/>
                <a:gd name="connsiteX5" fmla="*/ 1405140 w 2088198"/>
                <a:gd name="connsiteY5" fmla="*/ 236544 h 584674"/>
                <a:gd name="connsiteX6" fmla="*/ 776711 w 2088198"/>
                <a:gd name="connsiteY6" fmla="*/ 158873 h 584674"/>
                <a:gd name="connsiteX7" fmla="*/ 896748 w 2088198"/>
                <a:gd name="connsiteY7" fmla="*/ 81202 h 584674"/>
                <a:gd name="connsiteX8" fmla="*/ 1391018 w 2088198"/>
                <a:gd name="connsiteY8" fmla="*/ 56488 h 584674"/>
                <a:gd name="connsiteX9" fmla="*/ 1754660 w 2088198"/>
                <a:gd name="connsiteY9" fmla="*/ 74141 h 584674"/>
                <a:gd name="connsiteX10" fmla="*/ 2044161 w 2088198"/>
                <a:gd name="connsiteY10" fmla="*/ 123568 h 584674"/>
                <a:gd name="connsiteX11" fmla="*/ 2037100 w 2088198"/>
                <a:gd name="connsiteY11" fmla="*/ 208300 h 584674"/>
                <a:gd name="connsiteX12" fmla="*/ 1832331 w 2088198"/>
                <a:gd name="connsiteY12" fmla="*/ 268318 h 584674"/>
                <a:gd name="connsiteX13" fmla="*/ 1451037 w 2088198"/>
                <a:gd name="connsiteY13" fmla="*/ 296562 h 584674"/>
                <a:gd name="connsiteX14" fmla="*/ 917931 w 2088198"/>
                <a:gd name="connsiteY14" fmla="*/ 257727 h 584674"/>
                <a:gd name="connsiteX15" fmla="*/ 751997 w 2088198"/>
                <a:gd name="connsiteY15" fmla="*/ 204769 h 584674"/>
                <a:gd name="connsiteX16" fmla="*/ 1129761 w 2088198"/>
                <a:gd name="connsiteY16" fmla="*/ 137690 h 584674"/>
                <a:gd name="connsiteX17" fmla="*/ 1737007 w 2088198"/>
                <a:gd name="connsiteY17" fmla="*/ 144751 h 584674"/>
                <a:gd name="connsiteX18" fmla="*/ 2082996 w 2088198"/>
                <a:gd name="connsiteY18" fmla="*/ 225952 h 584674"/>
                <a:gd name="connsiteX19" fmla="*/ 1885288 w 2088198"/>
                <a:gd name="connsiteY19" fmla="*/ 321276 h 584674"/>
                <a:gd name="connsiteX20" fmla="*/ 1482811 w 2088198"/>
                <a:gd name="connsiteY20" fmla="*/ 360111 h 584674"/>
                <a:gd name="connsiteX21" fmla="*/ 928522 w 2088198"/>
                <a:gd name="connsiteY21" fmla="*/ 335398 h 584674"/>
                <a:gd name="connsiteX22" fmla="*/ 737875 w 2088198"/>
                <a:gd name="connsiteY22" fmla="*/ 275379 h 584674"/>
                <a:gd name="connsiteX23" fmla="*/ 1023846 w 2088198"/>
                <a:gd name="connsiteY23" fmla="*/ 211830 h 584674"/>
                <a:gd name="connsiteX24" fmla="*/ 1719355 w 2088198"/>
                <a:gd name="connsiteY24" fmla="*/ 204769 h 584674"/>
                <a:gd name="connsiteX25" fmla="*/ 2068874 w 2088198"/>
                <a:gd name="connsiteY25" fmla="*/ 289501 h 584674"/>
                <a:gd name="connsiteX26" fmla="*/ 1945389 w 2088198"/>
                <a:gd name="connsiteY26" fmla="*/ 402449 h 584674"/>
                <a:gd name="connsiteX27" fmla="*/ 1371151 w 2088198"/>
                <a:gd name="connsiteY27" fmla="*/ 436587 h 584674"/>
                <a:gd name="connsiteX28" fmla="*/ 946175 w 2088198"/>
                <a:gd name="connsiteY28" fmla="*/ 402477 h 584674"/>
                <a:gd name="connsiteX29" fmla="*/ 747069 w 2088198"/>
                <a:gd name="connsiteY29" fmla="*/ 343653 h 584674"/>
                <a:gd name="connsiteX30" fmla="*/ 838624 w 2088198"/>
                <a:gd name="connsiteY30" fmla="*/ 301713 h 584674"/>
                <a:gd name="connsiteX31" fmla="*/ 1006690 w 2088198"/>
                <a:gd name="connsiteY31" fmla="*/ 297703 h 584674"/>
                <a:gd name="connsiteX32" fmla="*/ 1378946 w 2088198"/>
                <a:gd name="connsiteY32" fmla="*/ 300382 h 584674"/>
                <a:gd name="connsiteX33" fmla="*/ 1722719 w 2088198"/>
                <a:gd name="connsiteY33" fmla="*/ 324697 h 584674"/>
                <a:gd name="connsiteX34" fmla="*/ 1958031 w 2088198"/>
                <a:gd name="connsiteY34" fmla="*/ 363161 h 584674"/>
                <a:gd name="connsiteX35" fmla="*/ 2073637 w 2088198"/>
                <a:gd name="connsiteY35" fmla="*/ 418962 h 584674"/>
                <a:gd name="connsiteX36" fmla="*/ 1857044 w 2088198"/>
                <a:gd name="connsiteY36" fmla="*/ 494270 h 584674"/>
                <a:gd name="connsiteX37" fmla="*/ 1372217 w 2088198"/>
                <a:gd name="connsiteY37" fmla="*/ 517816 h 584674"/>
                <a:gd name="connsiteX38" fmla="*/ 903809 w 2088198"/>
                <a:gd name="connsiteY38" fmla="*/ 476618 h 584674"/>
                <a:gd name="connsiteX39" fmla="*/ 751997 w 2088198"/>
                <a:gd name="connsiteY39" fmla="*/ 427191 h 584674"/>
                <a:gd name="connsiteX40" fmla="*/ 981811 w 2088198"/>
                <a:gd name="connsiteY40" fmla="*/ 373835 h 584674"/>
                <a:gd name="connsiteX41" fmla="*/ 1624031 w 2088198"/>
                <a:gd name="connsiteY41" fmla="*/ 388355 h 584674"/>
                <a:gd name="connsiteX42" fmla="*/ 1961645 w 2088198"/>
                <a:gd name="connsiteY42" fmla="*/ 422067 h 584674"/>
                <a:gd name="connsiteX43" fmla="*/ 2082996 w 2088198"/>
                <a:gd name="connsiteY43" fmla="*/ 480148 h 584674"/>
                <a:gd name="connsiteX44" fmla="*/ 1982496 w 2088198"/>
                <a:gd name="connsiteY44" fmla="*/ 538202 h 584674"/>
                <a:gd name="connsiteX45" fmla="*/ 1592422 w 2088198"/>
                <a:gd name="connsiteY45" fmla="*/ 582415 h 584674"/>
                <a:gd name="connsiteX46" fmla="*/ 1188466 w 2088198"/>
                <a:gd name="connsiteY46" fmla="*/ 572573 h 584674"/>
                <a:gd name="connsiteX47" fmla="*/ 859963 w 2088198"/>
                <a:gd name="connsiteY47" fmla="*/ 524107 h 584674"/>
                <a:gd name="connsiteX48" fmla="*/ 476617 w 2088198"/>
                <a:gd name="connsiteY48" fmla="*/ 427191 h 584674"/>
                <a:gd name="connsiteX49" fmla="*/ 0 w 2088198"/>
                <a:gd name="connsiteY49" fmla="*/ 285971 h 584674"/>
                <a:gd name="connsiteX0" fmla="*/ 540167 w 2088198"/>
                <a:gd name="connsiteY0" fmla="*/ 0 h 584674"/>
                <a:gd name="connsiteX1" fmla="*/ 1468689 w 2088198"/>
                <a:gd name="connsiteY1" fmla="*/ 10592 h 584674"/>
                <a:gd name="connsiteX2" fmla="*/ 1920593 w 2088198"/>
                <a:gd name="connsiteY2" fmla="*/ 49427 h 584674"/>
                <a:gd name="connsiteX3" fmla="*/ 2086527 w 2088198"/>
                <a:gd name="connsiteY3" fmla="*/ 116507 h 584674"/>
                <a:gd name="connsiteX4" fmla="*/ 1835861 w 2088198"/>
                <a:gd name="connsiteY4" fmla="*/ 208300 h 584674"/>
                <a:gd name="connsiteX5" fmla="*/ 1405140 w 2088198"/>
                <a:gd name="connsiteY5" fmla="*/ 236544 h 584674"/>
                <a:gd name="connsiteX6" fmla="*/ 776711 w 2088198"/>
                <a:gd name="connsiteY6" fmla="*/ 158873 h 584674"/>
                <a:gd name="connsiteX7" fmla="*/ 896748 w 2088198"/>
                <a:gd name="connsiteY7" fmla="*/ 81202 h 584674"/>
                <a:gd name="connsiteX8" fmla="*/ 1391018 w 2088198"/>
                <a:gd name="connsiteY8" fmla="*/ 56488 h 584674"/>
                <a:gd name="connsiteX9" fmla="*/ 1754660 w 2088198"/>
                <a:gd name="connsiteY9" fmla="*/ 74141 h 584674"/>
                <a:gd name="connsiteX10" fmla="*/ 2044161 w 2088198"/>
                <a:gd name="connsiteY10" fmla="*/ 123568 h 584674"/>
                <a:gd name="connsiteX11" fmla="*/ 2037100 w 2088198"/>
                <a:gd name="connsiteY11" fmla="*/ 208300 h 584674"/>
                <a:gd name="connsiteX12" fmla="*/ 1832331 w 2088198"/>
                <a:gd name="connsiteY12" fmla="*/ 268318 h 584674"/>
                <a:gd name="connsiteX13" fmla="*/ 1451037 w 2088198"/>
                <a:gd name="connsiteY13" fmla="*/ 296562 h 584674"/>
                <a:gd name="connsiteX14" fmla="*/ 917931 w 2088198"/>
                <a:gd name="connsiteY14" fmla="*/ 257727 h 584674"/>
                <a:gd name="connsiteX15" fmla="*/ 751997 w 2088198"/>
                <a:gd name="connsiteY15" fmla="*/ 204769 h 584674"/>
                <a:gd name="connsiteX16" fmla="*/ 1129761 w 2088198"/>
                <a:gd name="connsiteY16" fmla="*/ 137690 h 584674"/>
                <a:gd name="connsiteX17" fmla="*/ 1737007 w 2088198"/>
                <a:gd name="connsiteY17" fmla="*/ 144751 h 584674"/>
                <a:gd name="connsiteX18" fmla="*/ 2082996 w 2088198"/>
                <a:gd name="connsiteY18" fmla="*/ 225952 h 584674"/>
                <a:gd name="connsiteX19" fmla="*/ 1885288 w 2088198"/>
                <a:gd name="connsiteY19" fmla="*/ 321276 h 584674"/>
                <a:gd name="connsiteX20" fmla="*/ 1482811 w 2088198"/>
                <a:gd name="connsiteY20" fmla="*/ 360111 h 584674"/>
                <a:gd name="connsiteX21" fmla="*/ 928522 w 2088198"/>
                <a:gd name="connsiteY21" fmla="*/ 335398 h 584674"/>
                <a:gd name="connsiteX22" fmla="*/ 737875 w 2088198"/>
                <a:gd name="connsiteY22" fmla="*/ 275379 h 584674"/>
                <a:gd name="connsiteX23" fmla="*/ 1023846 w 2088198"/>
                <a:gd name="connsiteY23" fmla="*/ 211830 h 584674"/>
                <a:gd name="connsiteX24" fmla="*/ 1719355 w 2088198"/>
                <a:gd name="connsiteY24" fmla="*/ 204769 h 584674"/>
                <a:gd name="connsiteX25" fmla="*/ 2068874 w 2088198"/>
                <a:gd name="connsiteY25" fmla="*/ 289501 h 584674"/>
                <a:gd name="connsiteX26" fmla="*/ 1945389 w 2088198"/>
                <a:gd name="connsiteY26" fmla="*/ 402449 h 584674"/>
                <a:gd name="connsiteX27" fmla="*/ 1371151 w 2088198"/>
                <a:gd name="connsiteY27" fmla="*/ 436587 h 584674"/>
                <a:gd name="connsiteX28" fmla="*/ 946175 w 2088198"/>
                <a:gd name="connsiteY28" fmla="*/ 402477 h 584674"/>
                <a:gd name="connsiteX29" fmla="*/ 747069 w 2088198"/>
                <a:gd name="connsiteY29" fmla="*/ 343653 h 584674"/>
                <a:gd name="connsiteX30" fmla="*/ 831480 w 2088198"/>
                <a:gd name="connsiteY30" fmla="*/ 306412 h 584674"/>
                <a:gd name="connsiteX31" fmla="*/ 1006690 w 2088198"/>
                <a:gd name="connsiteY31" fmla="*/ 297703 h 584674"/>
                <a:gd name="connsiteX32" fmla="*/ 1378946 w 2088198"/>
                <a:gd name="connsiteY32" fmla="*/ 300382 h 584674"/>
                <a:gd name="connsiteX33" fmla="*/ 1722719 w 2088198"/>
                <a:gd name="connsiteY33" fmla="*/ 324697 h 584674"/>
                <a:gd name="connsiteX34" fmla="*/ 1958031 w 2088198"/>
                <a:gd name="connsiteY34" fmla="*/ 363161 h 584674"/>
                <a:gd name="connsiteX35" fmla="*/ 2073637 w 2088198"/>
                <a:gd name="connsiteY35" fmla="*/ 418962 h 584674"/>
                <a:gd name="connsiteX36" fmla="*/ 1857044 w 2088198"/>
                <a:gd name="connsiteY36" fmla="*/ 494270 h 584674"/>
                <a:gd name="connsiteX37" fmla="*/ 1372217 w 2088198"/>
                <a:gd name="connsiteY37" fmla="*/ 517816 h 584674"/>
                <a:gd name="connsiteX38" fmla="*/ 903809 w 2088198"/>
                <a:gd name="connsiteY38" fmla="*/ 476618 h 584674"/>
                <a:gd name="connsiteX39" fmla="*/ 751997 w 2088198"/>
                <a:gd name="connsiteY39" fmla="*/ 427191 h 584674"/>
                <a:gd name="connsiteX40" fmla="*/ 981811 w 2088198"/>
                <a:gd name="connsiteY40" fmla="*/ 373835 h 584674"/>
                <a:gd name="connsiteX41" fmla="*/ 1624031 w 2088198"/>
                <a:gd name="connsiteY41" fmla="*/ 388355 h 584674"/>
                <a:gd name="connsiteX42" fmla="*/ 1961645 w 2088198"/>
                <a:gd name="connsiteY42" fmla="*/ 422067 h 584674"/>
                <a:gd name="connsiteX43" fmla="*/ 2082996 w 2088198"/>
                <a:gd name="connsiteY43" fmla="*/ 480148 h 584674"/>
                <a:gd name="connsiteX44" fmla="*/ 1982496 w 2088198"/>
                <a:gd name="connsiteY44" fmla="*/ 538202 h 584674"/>
                <a:gd name="connsiteX45" fmla="*/ 1592422 w 2088198"/>
                <a:gd name="connsiteY45" fmla="*/ 582415 h 584674"/>
                <a:gd name="connsiteX46" fmla="*/ 1188466 w 2088198"/>
                <a:gd name="connsiteY46" fmla="*/ 572573 h 584674"/>
                <a:gd name="connsiteX47" fmla="*/ 859963 w 2088198"/>
                <a:gd name="connsiteY47" fmla="*/ 524107 h 584674"/>
                <a:gd name="connsiteX48" fmla="*/ 476617 w 2088198"/>
                <a:gd name="connsiteY48" fmla="*/ 427191 h 584674"/>
                <a:gd name="connsiteX49" fmla="*/ 0 w 2088198"/>
                <a:gd name="connsiteY49" fmla="*/ 285971 h 584674"/>
                <a:gd name="connsiteX0" fmla="*/ 540167 w 2088198"/>
                <a:gd name="connsiteY0" fmla="*/ 0 h 584674"/>
                <a:gd name="connsiteX1" fmla="*/ 1468689 w 2088198"/>
                <a:gd name="connsiteY1" fmla="*/ 10592 h 584674"/>
                <a:gd name="connsiteX2" fmla="*/ 1920593 w 2088198"/>
                <a:gd name="connsiteY2" fmla="*/ 49427 h 584674"/>
                <a:gd name="connsiteX3" fmla="*/ 2086527 w 2088198"/>
                <a:gd name="connsiteY3" fmla="*/ 116507 h 584674"/>
                <a:gd name="connsiteX4" fmla="*/ 1835861 w 2088198"/>
                <a:gd name="connsiteY4" fmla="*/ 208300 h 584674"/>
                <a:gd name="connsiteX5" fmla="*/ 1405140 w 2088198"/>
                <a:gd name="connsiteY5" fmla="*/ 236544 h 584674"/>
                <a:gd name="connsiteX6" fmla="*/ 776711 w 2088198"/>
                <a:gd name="connsiteY6" fmla="*/ 158873 h 584674"/>
                <a:gd name="connsiteX7" fmla="*/ 896748 w 2088198"/>
                <a:gd name="connsiteY7" fmla="*/ 81202 h 584674"/>
                <a:gd name="connsiteX8" fmla="*/ 1391018 w 2088198"/>
                <a:gd name="connsiteY8" fmla="*/ 56488 h 584674"/>
                <a:gd name="connsiteX9" fmla="*/ 1754660 w 2088198"/>
                <a:gd name="connsiteY9" fmla="*/ 74141 h 584674"/>
                <a:gd name="connsiteX10" fmla="*/ 2044161 w 2088198"/>
                <a:gd name="connsiteY10" fmla="*/ 123568 h 584674"/>
                <a:gd name="connsiteX11" fmla="*/ 2037100 w 2088198"/>
                <a:gd name="connsiteY11" fmla="*/ 208300 h 584674"/>
                <a:gd name="connsiteX12" fmla="*/ 1832331 w 2088198"/>
                <a:gd name="connsiteY12" fmla="*/ 268318 h 584674"/>
                <a:gd name="connsiteX13" fmla="*/ 1451037 w 2088198"/>
                <a:gd name="connsiteY13" fmla="*/ 296562 h 584674"/>
                <a:gd name="connsiteX14" fmla="*/ 917931 w 2088198"/>
                <a:gd name="connsiteY14" fmla="*/ 257727 h 584674"/>
                <a:gd name="connsiteX15" fmla="*/ 751997 w 2088198"/>
                <a:gd name="connsiteY15" fmla="*/ 204769 h 584674"/>
                <a:gd name="connsiteX16" fmla="*/ 1129761 w 2088198"/>
                <a:gd name="connsiteY16" fmla="*/ 137690 h 584674"/>
                <a:gd name="connsiteX17" fmla="*/ 1737007 w 2088198"/>
                <a:gd name="connsiteY17" fmla="*/ 144751 h 584674"/>
                <a:gd name="connsiteX18" fmla="*/ 2082996 w 2088198"/>
                <a:gd name="connsiteY18" fmla="*/ 225952 h 584674"/>
                <a:gd name="connsiteX19" fmla="*/ 1885288 w 2088198"/>
                <a:gd name="connsiteY19" fmla="*/ 321276 h 584674"/>
                <a:gd name="connsiteX20" fmla="*/ 1482811 w 2088198"/>
                <a:gd name="connsiteY20" fmla="*/ 360111 h 584674"/>
                <a:gd name="connsiteX21" fmla="*/ 928522 w 2088198"/>
                <a:gd name="connsiteY21" fmla="*/ 335398 h 584674"/>
                <a:gd name="connsiteX22" fmla="*/ 737875 w 2088198"/>
                <a:gd name="connsiteY22" fmla="*/ 275379 h 584674"/>
                <a:gd name="connsiteX23" fmla="*/ 1023846 w 2088198"/>
                <a:gd name="connsiteY23" fmla="*/ 211830 h 584674"/>
                <a:gd name="connsiteX24" fmla="*/ 1719355 w 2088198"/>
                <a:gd name="connsiteY24" fmla="*/ 204769 h 584674"/>
                <a:gd name="connsiteX25" fmla="*/ 2068874 w 2088198"/>
                <a:gd name="connsiteY25" fmla="*/ 289501 h 584674"/>
                <a:gd name="connsiteX26" fmla="*/ 1945389 w 2088198"/>
                <a:gd name="connsiteY26" fmla="*/ 402449 h 584674"/>
                <a:gd name="connsiteX27" fmla="*/ 1371151 w 2088198"/>
                <a:gd name="connsiteY27" fmla="*/ 436587 h 584674"/>
                <a:gd name="connsiteX28" fmla="*/ 946175 w 2088198"/>
                <a:gd name="connsiteY28" fmla="*/ 402477 h 584674"/>
                <a:gd name="connsiteX29" fmla="*/ 747069 w 2088198"/>
                <a:gd name="connsiteY29" fmla="*/ 348351 h 584674"/>
                <a:gd name="connsiteX30" fmla="*/ 831480 w 2088198"/>
                <a:gd name="connsiteY30" fmla="*/ 306412 h 584674"/>
                <a:gd name="connsiteX31" fmla="*/ 1006690 w 2088198"/>
                <a:gd name="connsiteY31" fmla="*/ 297703 h 584674"/>
                <a:gd name="connsiteX32" fmla="*/ 1378946 w 2088198"/>
                <a:gd name="connsiteY32" fmla="*/ 300382 h 584674"/>
                <a:gd name="connsiteX33" fmla="*/ 1722719 w 2088198"/>
                <a:gd name="connsiteY33" fmla="*/ 324697 h 584674"/>
                <a:gd name="connsiteX34" fmla="*/ 1958031 w 2088198"/>
                <a:gd name="connsiteY34" fmla="*/ 363161 h 584674"/>
                <a:gd name="connsiteX35" fmla="*/ 2073637 w 2088198"/>
                <a:gd name="connsiteY35" fmla="*/ 418962 h 584674"/>
                <a:gd name="connsiteX36" fmla="*/ 1857044 w 2088198"/>
                <a:gd name="connsiteY36" fmla="*/ 494270 h 584674"/>
                <a:gd name="connsiteX37" fmla="*/ 1372217 w 2088198"/>
                <a:gd name="connsiteY37" fmla="*/ 517816 h 584674"/>
                <a:gd name="connsiteX38" fmla="*/ 903809 w 2088198"/>
                <a:gd name="connsiteY38" fmla="*/ 476618 h 584674"/>
                <a:gd name="connsiteX39" fmla="*/ 751997 w 2088198"/>
                <a:gd name="connsiteY39" fmla="*/ 427191 h 584674"/>
                <a:gd name="connsiteX40" fmla="*/ 981811 w 2088198"/>
                <a:gd name="connsiteY40" fmla="*/ 373835 h 584674"/>
                <a:gd name="connsiteX41" fmla="*/ 1624031 w 2088198"/>
                <a:gd name="connsiteY41" fmla="*/ 388355 h 584674"/>
                <a:gd name="connsiteX42" fmla="*/ 1961645 w 2088198"/>
                <a:gd name="connsiteY42" fmla="*/ 422067 h 584674"/>
                <a:gd name="connsiteX43" fmla="*/ 2082996 w 2088198"/>
                <a:gd name="connsiteY43" fmla="*/ 480148 h 584674"/>
                <a:gd name="connsiteX44" fmla="*/ 1982496 w 2088198"/>
                <a:gd name="connsiteY44" fmla="*/ 538202 h 584674"/>
                <a:gd name="connsiteX45" fmla="*/ 1592422 w 2088198"/>
                <a:gd name="connsiteY45" fmla="*/ 582415 h 584674"/>
                <a:gd name="connsiteX46" fmla="*/ 1188466 w 2088198"/>
                <a:gd name="connsiteY46" fmla="*/ 572573 h 584674"/>
                <a:gd name="connsiteX47" fmla="*/ 859963 w 2088198"/>
                <a:gd name="connsiteY47" fmla="*/ 524107 h 584674"/>
                <a:gd name="connsiteX48" fmla="*/ 476617 w 2088198"/>
                <a:gd name="connsiteY48" fmla="*/ 427191 h 584674"/>
                <a:gd name="connsiteX49" fmla="*/ 0 w 2088198"/>
                <a:gd name="connsiteY49" fmla="*/ 285971 h 584674"/>
                <a:gd name="connsiteX0" fmla="*/ 540167 w 2088198"/>
                <a:gd name="connsiteY0" fmla="*/ 0 h 584674"/>
                <a:gd name="connsiteX1" fmla="*/ 1468689 w 2088198"/>
                <a:gd name="connsiteY1" fmla="*/ 10592 h 584674"/>
                <a:gd name="connsiteX2" fmla="*/ 1920593 w 2088198"/>
                <a:gd name="connsiteY2" fmla="*/ 49427 h 584674"/>
                <a:gd name="connsiteX3" fmla="*/ 2086527 w 2088198"/>
                <a:gd name="connsiteY3" fmla="*/ 116507 h 584674"/>
                <a:gd name="connsiteX4" fmla="*/ 1835861 w 2088198"/>
                <a:gd name="connsiteY4" fmla="*/ 208300 h 584674"/>
                <a:gd name="connsiteX5" fmla="*/ 1405140 w 2088198"/>
                <a:gd name="connsiteY5" fmla="*/ 236544 h 584674"/>
                <a:gd name="connsiteX6" fmla="*/ 776711 w 2088198"/>
                <a:gd name="connsiteY6" fmla="*/ 158873 h 584674"/>
                <a:gd name="connsiteX7" fmla="*/ 896748 w 2088198"/>
                <a:gd name="connsiteY7" fmla="*/ 81202 h 584674"/>
                <a:gd name="connsiteX8" fmla="*/ 1391018 w 2088198"/>
                <a:gd name="connsiteY8" fmla="*/ 56488 h 584674"/>
                <a:gd name="connsiteX9" fmla="*/ 1754660 w 2088198"/>
                <a:gd name="connsiteY9" fmla="*/ 74141 h 584674"/>
                <a:gd name="connsiteX10" fmla="*/ 2044161 w 2088198"/>
                <a:gd name="connsiteY10" fmla="*/ 123568 h 584674"/>
                <a:gd name="connsiteX11" fmla="*/ 2037100 w 2088198"/>
                <a:gd name="connsiteY11" fmla="*/ 208300 h 584674"/>
                <a:gd name="connsiteX12" fmla="*/ 1832331 w 2088198"/>
                <a:gd name="connsiteY12" fmla="*/ 268318 h 584674"/>
                <a:gd name="connsiteX13" fmla="*/ 1451037 w 2088198"/>
                <a:gd name="connsiteY13" fmla="*/ 296562 h 584674"/>
                <a:gd name="connsiteX14" fmla="*/ 917931 w 2088198"/>
                <a:gd name="connsiteY14" fmla="*/ 257727 h 584674"/>
                <a:gd name="connsiteX15" fmla="*/ 751997 w 2088198"/>
                <a:gd name="connsiteY15" fmla="*/ 204769 h 584674"/>
                <a:gd name="connsiteX16" fmla="*/ 1129761 w 2088198"/>
                <a:gd name="connsiteY16" fmla="*/ 137690 h 584674"/>
                <a:gd name="connsiteX17" fmla="*/ 1737007 w 2088198"/>
                <a:gd name="connsiteY17" fmla="*/ 144751 h 584674"/>
                <a:gd name="connsiteX18" fmla="*/ 2082996 w 2088198"/>
                <a:gd name="connsiteY18" fmla="*/ 225952 h 584674"/>
                <a:gd name="connsiteX19" fmla="*/ 1885288 w 2088198"/>
                <a:gd name="connsiteY19" fmla="*/ 321276 h 584674"/>
                <a:gd name="connsiteX20" fmla="*/ 1482811 w 2088198"/>
                <a:gd name="connsiteY20" fmla="*/ 360111 h 584674"/>
                <a:gd name="connsiteX21" fmla="*/ 928522 w 2088198"/>
                <a:gd name="connsiteY21" fmla="*/ 335398 h 584674"/>
                <a:gd name="connsiteX22" fmla="*/ 737875 w 2088198"/>
                <a:gd name="connsiteY22" fmla="*/ 275379 h 584674"/>
                <a:gd name="connsiteX23" fmla="*/ 1023846 w 2088198"/>
                <a:gd name="connsiteY23" fmla="*/ 211830 h 584674"/>
                <a:gd name="connsiteX24" fmla="*/ 1719355 w 2088198"/>
                <a:gd name="connsiteY24" fmla="*/ 204769 h 584674"/>
                <a:gd name="connsiteX25" fmla="*/ 2068874 w 2088198"/>
                <a:gd name="connsiteY25" fmla="*/ 289501 h 584674"/>
                <a:gd name="connsiteX26" fmla="*/ 1945389 w 2088198"/>
                <a:gd name="connsiteY26" fmla="*/ 402449 h 584674"/>
                <a:gd name="connsiteX27" fmla="*/ 1371151 w 2088198"/>
                <a:gd name="connsiteY27" fmla="*/ 436587 h 584674"/>
                <a:gd name="connsiteX28" fmla="*/ 946175 w 2088198"/>
                <a:gd name="connsiteY28" fmla="*/ 402477 h 584674"/>
                <a:gd name="connsiteX29" fmla="*/ 747069 w 2088198"/>
                <a:gd name="connsiteY29" fmla="*/ 348351 h 584674"/>
                <a:gd name="connsiteX30" fmla="*/ 831480 w 2088198"/>
                <a:gd name="connsiteY30" fmla="*/ 306412 h 584674"/>
                <a:gd name="connsiteX31" fmla="*/ 1006690 w 2088198"/>
                <a:gd name="connsiteY31" fmla="*/ 297703 h 584674"/>
                <a:gd name="connsiteX32" fmla="*/ 1378946 w 2088198"/>
                <a:gd name="connsiteY32" fmla="*/ 300382 h 584674"/>
                <a:gd name="connsiteX33" fmla="*/ 1722719 w 2088198"/>
                <a:gd name="connsiteY33" fmla="*/ 324697 h 584674"/>
                <a:gd name="connsiteX34" fmla="*/ 1958031 w 2088198"/>
                <a:gd name="connsiteY34" fmla="*/ 363161 h 584674"/>
                <a:gd name="connsiteX35" fmla="*/ 2073637 w 2088198"/>
                <a:gd name="connsiteY35" fmla="*/ 418962 h 584674"/>
                <a:gd name="connsiteX36" fmla="*/ 1857044 w 2088198"/>
                <a:gd name="connsiteY36" fmla="*/ 494270 h 584674"/>
                <a:gd name="connsiteX37" fmla="*/ 1372217 w 2088198"/>
                <a:gd name="connsiteY37" fmla="*/ 517816 h 584674"/>
                <a:gd name="connsiteX38" fmla="*/ 903809 w 2088198"/>
                <a:gd name="connsiteY38" fmla="*/ 476618 h 584674"/>
                <a:gd name="connsiteX39" fmla="*/ 751997 w 2088198"/>
                <a:gd name="connsiteY39" fmla="*/ 427191 h 584674"/>
                <a:gd name="connsiteX40" fmla="*/ 981811 w 2088198"/>
                <a:gd name="connsiteY40" fmla="*/ 373835 h 584674"/>
                <a:gd name="connsiteX41" fmla="*/ 1624031 w 2088198"/>
                <a:gd name="connsiteY41" fmla="*/ 388355 h 584674"/>
                <a:gd name="connsiteX42" fmla="*/ 1961645 w 2088198"/>
                <a:gd name="connsiteY42" fmla="*/ 422067 h 584674"/>
                <a:gd name="connsiteX43" fmla="*/ 2082996 w 2088198"/>
                <a:gd name="connsiteY43" fmla="*/ 480148 h 584674"/>
                <a:gd name="connsiteX44" fmla="*/ 1982496 w 2088198"/>
                <a:gd name="connsiteY44" fmla="*/ 538202 h 584674"/>
                <a:gd name="connsiteX45" fmla="*/ 1592422 w 2088198"/>
                <a:gd name="connsiteY45" fmla="*/ 582415 h 584674"/>
                <a:gd name="connsiteX46" fmla="*/ 1188466 w 2088198"/>
                <a:gd name="connsiteY46" fmla="*/ 572573 h 584674"/>
                <a:gd name="connsiteX47" fmla="*/ 859963 w 2088198"/>
                <a:gd name="connsiteY47" fmla="*/ 524107 h 584674"/>
                <a:gd name="connsiteX48" fmla="*/ 476617 w 2088198"/>
                <a:gd name="connsiteY48" fmla="*/ 427191 h 584674"/>
                <a:gd name="connsiteX49" fmla="*/ 0 w 2088198"/>
                <a:gd name="connsiteY49" fmla="*/ 285971 h 584674"/>
                <a:gd name="connsiteX0" fmla="*/ 540167 w 2088198"/>
                <a:gd name="connsiteY0" fmla="*/ 0 h 584674"/>
                <a:gd name="connsiteX1" fmla="*/ 1468689 w 2088198"/>
                <a:gd name="connsiteY1" fmla="*/ 10592 h 584674"/>
                <a:gd name="connsiteX2" fmla="*/ 1920593 w 2088198"/>
                <a:gd name="connsiteY2" fmla="*/ 49427 h 584674"/>
                <a:gd name="connsiteX3" fmla="*/ 2086527 w 2088198"/>
                <a:gd name="connsiteY3" fmla="*/ 116507 h 584674"/>
                <a:gd name="connsiteX4" fmla="*/ 1835861 w 2088198"/>
                <a:gd name="connsiteY4" fmla="*/ 208300 h 584674"/>
                <a:gd name="connsiteX5" fmla="*/ 1405140 w 2088198"/>
                <a:gd name="connsiteY5" fmla="*/ 236544 h 584674"/>
                <a:gd name="connsiteX6" fmla="*/ 776711 w 2088198"/>
                <a:gd name="connsiteY6" fmla="*/ 158873 h 584674"/>
                <a:gd name="connsiteX7" fmla="*/ 896748 w 2088198"/>
                <a:gd name="connsiteY7" fmla="*/ 81202 h 584674"/>
                <a:gd name="connsiteX8" fmla="*/ 1391018 w 2088198"/>
                <a:gd name="connsiteY8" fmla="*/ 56488 h 584674"/>
                <a:gd name="connsiteX9" fmla="*/ 1754660 w 2088198"/>
                <a:gd name="connsiteY9" fmla="*/ 74141 h 584674"/>
                <a:gd name="connsiteX10" fmla="*/ 2044161 w 2088198"/>
                <a:gd name="connsiteY10" fmla="*/ 123568 h 584674"/>
                <a:gd name="connsiteX11" fmla="*/ 2037100 w 2088198"/>
                <a:gd name="connsiteY11" fmla="*/ 208300 h 584674"/>
                <a:gd name="connsiteX12" fmla="*/ 1832331 w 2088198"/>
                <a:gd name="connsiteY12" fmla="*/ 268318 h 584674"/>
                <a:gd name="connsiteX13" fmla="*/ 1451037 w 2088198"/>
                <a:gd name="connsiteY13" fmla="*/ 296562 h 584674"/>
                <a:gd name="connsiteX14" fmla="*/ 917931 w 2088198"/>
                <a:gd name="connsiteY14" fmla="*/ 257727 h 584674"/>
                <a:gd name="connsiteX15" fmla="*/ 751997 w 2088198"/>
                <a:gd name="connsiteY15" fmla="*/ 204769 h 584674"/>
                <a:gd name="connsiteX16" fmla="*/ 1129761 w 2088198"/>
                <a:gd name="connsiteY16" fmla="*/ 137690 h 584674"/>
                <a:gd name="connsiteX17" fmla="*/ 1737007 w 2088198"/>
                <a:gd name="connsiteY17" fmla="*/ 144751 h 584674"/>
                <a:gd name="connsiteX18" fmla="*/ 2082996 w 2088198"/>
                <a:gd name="connsiteY18" fmla="*/ 225952 h 584674"/>
                <a:gd name="connsiteX19" fmla="*/ 1885288 w 2088198"/>
                <a:gd name="connsiteY19" fmla="*/ 321276 h 584674"/>
                <a:gd name="connsiteX20" fmla="*/ 1482811 w 2088198"/>
                <a:gd name="connsiteY20" fmla="*/ 360111 h 584674"/>
                <a:gd name="connsiteX21" fmla="*/ 928522 w 2088198"/>
                <a:gd name="connsiteY21" fmla="*/ 335398 h 584674"/>
                <a:gd name="connsiteX22" fmla="*/ 737875 w 2088198"/>
                <a:gd name="connsiteY22" fmla="*/ 275379 h 584674"/>
                <a:gd name="connsiteX23" fmla="*/ 1023846 w 2088198"/>
                <a:gd name="connsiteY23" fmla="*/ 211830 h 584674"/>
                <a:gd name="connsiteX24" fmla="*/ 1719355 w 2088198"/>
                <a:gd name="connsiteY24" fmla="*/ 204769 h 584674"/>
                <a:gd name="connsiteX25" fmla="*/ 2068874 w 2088198"/>
                <a:gd name="connsiteY25" fmla="*/ 289501 h 584674"/>
                <a:gd name="connsiteX26" fmla="*/ 1945389 w 2088198"/>
                <a:gd name="connsiteY26" fmla="*/ 402449 h 584674"/>
                <a:gd name="connsiteX27" fmla="*/ 1371151 w 2088198"/>
                <a:gd name="connsiteY27" fmla="*/ 436587 h 584674"/>
                <a:gd name="connsiteX28" fmla="*/ 946175 w 2088198"/>
                <a:gd name="connsiteY28" fmla="*/ 402477 h 584674"/>
                <a:gd name="connsiteX29" fmla="*/ 747069 w 2088198"/>
                <a:gd name="connsiteY29" fmla="*/ 348351 h 584674"/>
                <a:gd name="connsiteX30" fmla="*/ 829098 w 2088198"/>
                <a:gd name="connsiteY30" fmla="*/ 312677 h 584674"/>
                <a:gd name="connsiteX31" fmla="*/ 1006690 w 2088198"/>
                <a:gd name="connsiteY31" fmla="*/ 297703 h 584674"/>
                <a:gd name="connsiteX32" fmla="*/ 1378946 w 2088198"/>
                <a:gd name="connsiteY32" fmla="*/ 300382 h 584674"/>
                <a:gd name="connsiteX33" fmla="*/ 1722719 w 2088198"/>
                <a:gd name="connsiteY33" fmla="*/ 324697 h 584674"/>
                <a:gd name="connsiteX34" fmla="*/ 1958031 w 2088198"/>
                <a:gd name="connsiteY34" fmla="*/ 363161 h 584674"/>
                <a:gd name="connsiteX35" fmla="*/ 2073637 w 2088198"/>
                <a:gd name="connsiteY35" fmla="*/ 418962 h 584674"/>
                <a:gd name="connsiteX36" fmla="*/ 1857044 w 2088198"/>
                <a:gd name="connsiteY36" fmla="*/ 494270 h 584674"/>
                <a:gd name="connsiteX37" fmla="*/ 1372217 w 2088198"/>
                <a:gd name="connsiteY37" fmla="*/ 517816 h 584674"/>
                <a:gd name="connsiteX38" fmla="*/ 903809 w 2088198"/>
                <a:gd name="connsiteY38" fmla="*/ 476618 h 584674"/>
                <a:gd name="connsiteX39" fmla="*/ 751997 w 2088198"/>
                <a:gd name="connsiteY39" fmla="*/ 427191 h 584674"/>
                <a:gd name="connsiteX40" fmla="*/ 981811 w 2088198"/>
                <a:gd name="connsiteY40" fmla="*/ 373835 h 584674"/>
                <a:gd name="connsiteX41" fmla="*/ 1624031 w 2088198"/>
                <a:gd name="connsiteY41" fmla="*/ 388355 h 584674"/>
                <a:gd name="connsiteX42" fmla="*/ 1961645 w 2088198"/>
                <a:gd name="connsiteY42" fmla="*/ 422067 h 584674"/>
                <a:gd name="connsiteX43" fmla="*/ 2082996 w 2088198"/>
                <a:gd name="connsiteY43" fmla="*/ 480148 h 584674"/>
                <a:gd name="connsiteX44" fmla="*/ 1982496 w 2088198"/>
                <a:gd name="connsiteY44" fmla="*/ 538202 h 584674"/>
                <a:gd name="connsiteX45" fmla="*/ 1592422 w 2088198"/>
                <a:gd name="connsiteY45" fmla="*/ 582415 h 584674"/>
                <a:gd name="connsiteX46" fmla="*/ 1188466 w 2088198"/>
                <a:gd name="connsiteY46" fmla="*/ 572573 h 584674"/>
                <a:gd name="connsiteX47" fmla="*/ 859963 w 2088198"/>
                <a:gd name="connsiteY47" fmla="*/ 524107 h 584674"/>
                <a:gd name="connsiteX48" fmla="*/ 476617 w 2088198"/>
                <a:gd name="connsiteY48" fmla="*/ 427191 h 584674"/>
                <a:gd name="connsiteX49" fmla="*/ 0 w 2088198"/>
                <a:gd name="connsiteY49" fmla="*/ 285971 h 584674"/>
                <a:gd name="connsiteX0" fmla="*/ 540167 w 2088198"/>
                <a:gd name="connsiteY0" fmla="*/ 0 h 584674"/>
                <a:gd name="connsiteX1" fmla="*/ 1468689 w 2088198"/>
                <a:gd name="connsiteY1" fmla="*/ 10592 h 584674"/>
                <a:gd name="connsiteX2" fmla="*/ 1920593 w 2088198"/>
                <a:gd name="connsiteY2" fmla="*/ 49427 h 584674"/>
                <a:gd name="connsiteX3" fmla="*/ 2086527 w 2088198"/>
                <a:gd name="connsiteY3" fmla="*/ 116507 h 584674"/>
                <a:gd name="connsiteX4" fmla="*/ 1835861 w 2088198"/>
                <a:gd name="connsiteY4" fmla="*/ 208300 h 584674"/>
                <a:gd name="connsiteX5" fmla="*/ 1405140 w 2088198"/>
                <a:gd name="connsiteY5" fmla="*/ 236544 h 584674"/>
                <a:gd name="connsiteX6" fmla="*/ 776711 w 2088198"/>
                <a:gd name="connsiteY6" fmla="*/ 158873 h 584674"/>
                <a:gd name="connsiteX7" fmla="*/ 896748 w 2088198"/>
                <a:gd name="connsiteY7" fmla="*/ 81202 h 584674"/>
                <a:gd name="connsiteX8" fmla="*/ 1391018 w 2088198"/>
                <a:gd name="connsiteY8" fmla="*/ 56488 h 584674"/>
                <a:gd name="connsiteX9" fmla="*/ 1754660 w 2088198"/>
                <a:gd name="connsiteY9" fmla="*/ 74141 h 584674"/>
                <a:gd name="connsiteX10" fmla="*/ 2044161 w 2088198"/>
                <a:gd name="connsiteY10" fmla="*/ 123568 h 584674"/>
                <a:gd name="connsiteX11" fmla="*/ 2037100 w 2088198"/>
                <a:gd name="connsiteY11" fmla="*/ 208300 h 584674"/>
                <a:gd name="connsiteX12" fmla="*/ 1832331 w 2088198"/>
                <a:gd name="connsiteY12" fmla="*/ 268318 h 584674"/>
                <a:gd name="connsiteX13" fmla="*/ 1451037 w 2088198"/>
                <a:gd name="connsiteY13" fmla="*/ 296562 h 584674"/>
                <a:gd name="connsiteX14" fmla="*/ 917931 w 2088198"/>
                <a:gd name="connsiteY14" fmla="*/ 257727 h 584674"/>
                <a:gd name="connsiteX15" fmla="*/ 751997 w 2088198"/>
                <a:gd name="connsiteY15" fmla="*/ 204769 h 584674"/>
                <a:gd name="connsiteX16" fmla="*/ 1129761 w 2088198"/>
                <a:gd name="connsiteY16" fmla="*/ 137690 h 584674"/>
                <a:gd name="connsiteX17" fmla="*/ 1737007 w 2088198"/>
                <a:gd name="connsiteY17" fmla="*/ 144751 h 584674"/>
                <a:gd name="connsiteX18" fmla="*/ 2082996 w 2088198"/>
                <a:gd name="connsiteY18" fmla="*/ 225952 h 584674"/>
                <a:gd name="connsiteX19" fmla="*/ 1885288 w 2088198"/>
                <a:gd name="connsiteY19" fmla="*/ 321276 h 584674"/>
                <a:gd name="connsiteX20" fmla="*/ 1482811 w 2088198"/>
                <a:gd name="connsiteY20" fmla="*/ 360111 h 584674"/>
                <a:gd name="connsiteX21" fmla="*/ 928522 w 2088198"/>
                <a:gd name="connsiteY21" fmla="*/ 335398 h 584674"/>
                <a:gd name="connsiteX22" fmla="*/ 737875 w 2088198"/>
                <a:gd name="connsiteY22" fmla="*/ 275379 h 584674"/>
                <a:gd name="connsiteX23" fmla="*/ 1023846 w 2088198"/>
                <a:gd name="connsiteY23" fmla="*/ 211830 h 584674"/>
                <a:gd name="connsiteX24" fmla="*/ 1719355 w 2088198"/>
                <a:gd name="connsiteY24" fmla="*/ 204769 h 584674"/>
                <a:gd name="connsiteX25" fmla="*/ 2068874 w 2088198"/>
                <a:gd name="connsiteY25" fmla="*/ 289501 h 584674"/>
                <a:gd name="connsiteX26" fmla="*/ 1945389 w 2088198"/>
                <a:gd name="connsiteY26" fmla="*/ 402449 h 584674"/>
                <a:gd name="connsiteX27" fmla="*/ 1371151 w 2088198"/>
                <a:gd name="connsiteY27" fmla="*/ 436587 h 584674"/>
                <a:gd name="connsiteX28" fmla="*/ 946175 w 2088198"/>
                <a:gd name="connsiteY28" fmla="*/ 402477 h 584674"/>
                <a:gd name="connsiteX29" fmla="*/ 747069 w 2088198"/>
                <a:gd name="connsiteY29" fmla="*/ 348351 h 584674"/>
                <a:gd name="connsiteX30" fmla="*/ 829098 w 2088198"/>
                <a:gd name="connsiteY30" fmla="*/ 312677 h 584674"/>
                <a:gd name="connsiteX31" fmla="*/ 1006690 w 2088198"/>
                <a:gd name="connsiteY31" fmla="*/ 297703 h 584674"/>
                <a:gd name="connsiteX32" fmla="*/ 1378946 w 2088198"/>
                <a:gd name="connsiteY32" fmla="*/ 300382 h 584674"/>
                <a:gd name="connsiteX33" fmla="*/ 1722719 w 2088198"/>
                <a:gd name="connsiteY33" fmla="*/ 324697 h 584674"/>
                <a:gd name="connsiteX34" fmla="*/ 1958031 w 2088198"/>
                <a:gd name="connsiteY34" fmla="*/ 363161 h 584674"/>
                <a:gd name="connsiteX35" fmla="*/ 2073637 w 2088198"/>
                <a:gd name="connsiteY35" fmla="*/ 418962 h 584674"/>
                <a:gd name="connsiteX36" fmla="*/ 1857044 w 2088198"/>
                <a:gd name="connsiteY36" fmla="*/ 494270 h 584674"/>
                <a:gd name="connsiteX37" fmla="*/ 1372217 w 2088198"/>
                <a:gd name="connsiteY37" fmla="*/ 517816 h 584674"/>
                <a:gd name="connsiteX38" fmla="*/ 903809 w 2088198"/>
                <a:gd name="connsiteY38" fmla="*/ 476618 h 584674"/>
                <a:gd name="connsiteX39" fmla="*/ 751997 w 2088198"/>
                <a:gd name="connsiteY39" fmla="*/ 427191 h 584674"/>
                <a:gd name="connsiteX40" fmla="*/ 981811 w 2088198"/>
                <a:gd name="connsiteY40" fmla="*/ 373835 h 584674"/>
                <a:gd name="connsiteX41" fmla="*/ 1624031 w 2088198"/>
                <a:gd name="connsiteY41" fmla="*/ 388355 h 584674"/>
                <a:gd name="connsiteX42" fmla="*/ 1961645 w 2088198"/>
                <a:gd name="connsiteY42" fmla="*/ 422067 h 584674"/>
                <a:gd name="connsiteX43" fmla="*/ 2082996 w 2088198"/>
                <a:gd name="connsiteY43" fmla="*/ 480148 h 584674"/>
                <a:gd name="connsiteX44" fmla="*/ 1982496 w 2088198"/>
                <a:gd name="connsiteY44" fmla="*/ 538202 h 584674"/>
                <a:gd name="connsiteX45" fmla="*/ 1592422 w 2088198"/>
                <a:gd name="connsiteY45" fmla="*/ 582415 h 584674"/>
                <a:gd name="connsiteX46" fmla="*/ 1188466 w 2088198"/>
                <a:gd name="connsiteY46" fmla="*/ 572573 h 584674"/>
                <a:gd name="connsiteX47" fmla="*/ 859963 w 2088198"/>
                <a:gd name="connsiteY47" fmla="*/ 524107 h 584674"/>
                <a:gd name="connsiteX48" fmla="*/ 476617 w 2088198"/>
                <a:gd name="connsiteY48" fmla="*/ 427191 h 584674"/>
                <a:gd name="connsiteX49" fmla="*/ 0 w 2088198"/>
                <a:gd name="connsiteY49" fmla="*/ 285971 h 584674"/>
                <a:gd name="connsiteX0" fmla="*/ 540167 w 2088198"/>
                <a:gd name="connsiteY0" fmla="*/ 0 h 584674"/>
                <a:gd name="connsiteX1" fmla="*/ 1468689 w 2088198"/>
                <a:gd name="connsiteY1" fmla="*/ 10592 h 584674"/>
                <a:gd name="connsiteX2" fmla="*/ 1920593 w 2088198"/>
                <a:gd name="connsiteY2" fmla="*/ 49427 h 584674"/>
                <a:gd name="connsiteX3" fmla="*/ 2086527 w 2088198"/>
                <a:gd name="connsiteY3" fmla="*/ 116507 h 584674"/>
                <a:gd name="connsiteX4" fmla="*/ 1835861 w 2088198"/>
                <a:gd name="connsiteY4" fmla="*/ 208300 h 584674"/>
                <a:gd name="connsiteX5" fmla="*/ 1405140 w 2088198"/>
                <a:gd name="connsiteY5" fmla="*/ 236544 h 584674"/>
                <a:gd name="connsiteX6" fmla="*/ 776711 w 2088198"/>
                <a:gd name="connsiteY6" fmla="*/ 158873 h 584674"/>
                <a:gd name="connsiteX7" fmla="*/ 896748 w 2088198"/>
                <a:gd name="connsiteY7" fmla="*/ 81202 h 584674"/>
                <a:gd name="connsiteX8" fmla="*/ 1391018 w 2088198"/>
                <a:gd name="connsiteY8" fmla="*/ 56488 h 584674"/>
                <a:gd name="connsiteX9" fmla="*/ 1754660 w 2088198"/>
                <a:gd name="connsiteY9" fmla="*/ 74141 h 584674"/>
                <a:gd name="connsiteX10" fmla="*/ 2044161 w 2088198"/>
                <a:gd name="connsiteY10" fmla="*/ 123568 h 584674"/>
                <a:gd name="connsiteX11" fmla="*/ 2037100 w 2088198"/>
                <a:gd name="connsiteY11" fmla="*/ 208300 h 584674"/>
                <a:gd name="connsiteX12" fmla="*/ 1832331 w 2088198"/>
                <a:gd name="connsiteY12" fmla="*/ 268318 h 584674"/>
                <a:gd name="connsiteX13" fmla="*/ 1451037 w 2088198"/>
                <a:gd name="connsiteY13" fmla="*/ 296562 h 584674"/>
                <a:gd name="connsiteX14" fmla="*/ 917931 w 2088198"/>
                <a:gd name="connsiteY14" fmla="*/ 257727 h 584674"/>
                <a:gd name="connsiteX15" fmla="*/ 751997 w 2088198"/>
                <a:gd name="connsiteY15" fmla="*/ 204769 h 584674"/>
                <a:gd name="connsiteX16" fmla="*/ 1129761 w 2088198"/>
                <a:gd name="connsiteY16" fmla="*/ 137690 h 584674"/>
                <a:gd name="connsiteX17" fmla="*/ 1737007 w 2088198"/>
                <a:gd name="connsiteY17" fmla="*/ 144751 h 584674"/>
                <a:gd name="connsiteX18" fmla="*/ 2082996 w 2088198"/>
                <a:gd name="connsiteY18" fmla="*/ 225952 h 584674"/>
                <a:gd name="connsiteX19" fmla="*/ 1885288 w 2088198"/>
                <a:gd name="connsiteY19" fmla="*/ 321276 h 584674"/>
                <a:gd name="connsiteX20" fmla="*/ 1482811 w 2088198"/>
                <a:gd name="connsiteY20" fmla="*/ 360111 h 584674"/>
                <a:gd name="connsiteX21" fmla="*/ 928522 w 2088198"/>
                <a:gd name="connsiteY21" fmla="*/ 335398 h 584674"/>
                <a:gd name="connsiteX22" fmla="*/ 737875 w 2088198"/>
                <a:gd name="connsiteY22" fmla="*/ 275379 h 584674"/>
                <a:gd name="connsiteX23" fmla="*/ 1023846 w 2088198"/>
                <a:gd name="connsiteY23" fmla="*/ 211830 h 584674"/>
                <a:gd name="connsiteX24" fmla="*/ 1719355 w 2088198"/>
                <a:gd name="connsiteY24" fmla="*/ 204769 h 584674"/>
                <a:gd name="connsiteX25" fmla="*/ 2068874 w 2088198"/>
                <a:gd name="connsiteY25" fmla="*/ 289501 h 584674"/>
                <a:gd name="connsiteX26" fmla="*/ 1945389 w 2088198"/>
                <a:gd name="connsiteY26" fmla="*/ 402449 h 584674"/>
                <a:gd name="connsiteX27" fmla="*/ 1371151 w 2088198"/>
                <a:gd name="connsiteY27" fmla="*/ 436587 h 584674"/>
                <a:gd name="connsiteX28" fmla="*/ 946175 w 2088198"/>
                <a:gd name="connsiteY28" fmla="*/ 402477 h 584674"/>
                <a:gd name="connsiteX29" fmla="*/ 747069 w 2088198"/>
                <a:gd name="connsiteY29" fmla="*/ 348351 h 584674"/>
                <a:gd name="connsiteX30" fmla="*/ 829098 w 2088198"/>
                <a:gd name="connsiteY30" fmla="*/ 312677 h 584674"/>
                <a:gd name="connsiteX31" fmla="*/ 1006690 w 2088198"/>
                <a:gd name="connsiteY31" fmla="*/ 297703 h 584674"/>
                <a:gd name="connsiteX32" fmla="*/ 1378946 w 2088198"/>
                <a:gd name="connsiteY32" fmla="*/ 300382 h 584674"/>
                <a:gd name="connsiteX33" fmla="*/ 1722719 w 2088198"/>
                <a:gd name="connsiteY33" fmla="*/ 324697 h 584674"/>
                <a:gd name="connsiteX34" fmla="*/ 1958031 w 2088198"/>
                <a:gd name="connsiteY34" fmla="*/ 363161 h 584674"/>
                <a:gd name="connsiteX35" fmla="*/ 2073637 w 2088198"/>
                <a:gd name="connsiteY35" fmla="*/ 418962 h 584674"/>
                <a:gd name="connsiteX36" fmla="*/ 1857044 w 2088198"/>
                <a:gd name="connsiteY36" fmla="*/ 494270 h 584674"/>
                <a:gd name="connsiteX37" fmla="*/ 1372217 w 2088198"/>
                <a:gd name="connsiteY37" fmla="*/ 517816 h 584674"/>
                <a:gd name="connsiteX38" fmla="*/ 903809 w 2088198"/>
                <a:gd name="connsiteY38" fmla="*/ 476618 h 584674"/>
                <a:gd name="connsiteX39" fmla="*/ 751997 w 2088198"/>
                <a:gd name="connsiteY39" fmla="*/ 427191 h 584674"/>
                <a:gd name="connsiteX40" fmla="*/ 981811 w 2088198"/>
                <a:gd name="connsiteY40" fmla="*/ 373835 h 584674"/>
                <a:gd name="connsiteX41" fmla="*/ 1624031 w 2088198"/>
                <a:gd name="connsiteY41" fmla="*/ 388355 h 584674"/>
                <a:gd name="connsiteX42" fmla="*/ 1961645 w 2088198"/>
                <a:gd name="connsiteY42" fmla="*/ 422067 h 584674"/>
                <a:gd name="connsiteX43" fmla="*/ 2082996 w 2088198"/>
                <a:gd name="connsiteY43" fmla="*/ 480148 h 584674"/>
                <a:gd name="connsiteX44" fmla="*/ 1982496 w 2088198"/>
                <a:gd name="connsiteY44" fmla="*/ 538202 h 584674"/>
                <a:gd name="connsiteX45" fmla="*/ 1592422 w 2088198"/>
                <a:gd name="connsiteY45" fmla="*/ 582415 h 584674"/>
                <a:gd name="connsiteX46" fmla="*/ 1188466 w 2088198"/>
                <a:gd name="connsiteY46" fmla="*/ 572573 h 584674"/>
                <a:gd name="connsiteX47" fmla="*/ 859963 w 2088198"/>
                <a:gd name="connsiteY47" fmla="*/ 524107 h 584674"/>
                <a:gd name="connsiteX48" fmla="*/ 476617 w 2088198"/>
                <a:gd name="connsiteY48" fmla="*/ 427191 h 584674"/>
                <a:gd name="connsiteX49" fmla="*/ 0 w 2088198"/>
                <a:gd name="connsiteY49" fmla="*/ 285971 h 584674"/>
                <a:gd name="connsiteX0" fmla="*/ 540167 w 2088264"/>
                <a:gd name="connsiteY0" fmla="*/ 0 h 584674"/>
                <a:gd name="connsiteX1" fmla="*/ 1468689 w 2088264"/>
                <a:gd name="connsiteY1" fmla="*/ 10592 h 584674"/>
                <a:gd name="connsiteX2" fmla="*/ 1920593 w 2088264"/>
                <a:gd name="connsiteY2" fmla="*/ 49427 h 584674"/>
                <a:gd name="connsiteX3" fmla="*/ 2086527 w 2088264"/>
                <a:gd name="connsiteY3" fmla="*/ 116507 h 584674"/>
                <a:gd name="connsiteX4" fmla="*/ 1835861 w 2088264"/>
                <a:gd name="connsiteY4" fmla="*/ 208300 h 584674"/>
                <a:gd name="connsiteX5" fmla="*/ 1405140 w 2088264"/>
                <a:gd name="connsiteY5" fmla="*/ 236544 h 584674"/>
                <a:gd name="connsiteX6" fmla="*/ 776711 w 2088264"/>
                <a:gd name="connsiteY6" fmla="*/ 158873 h 584674"/>
                <a:gd name="connsiteX7" fmla="*/ 896748 w 2088264"/>
                <a:gd name="connsiteY7" fmla="*/ 81202 h 584674"/>
                <a:gd name="connsiteX8" fmla="*/ 1391018 w 2088264"/>
                <a:gd name="connsiteY8" fmla="*/ 56488 h 584674"/>
                <a:gd name="connsiteX9" fmla="*/ 1754660 w 2088264"/>
                <a:gd name="connsiteY9" fmla="*/ 74141 h 584674"/>
                <a:gd name="connsiteX10" fmla="*/ 2044161 w 2088264"/>
                <a:gd name="connsiteY10" fmla="*/ 123568 h 584674"/>
                <a:gd name="connsiteX11" fmla="*/ 2037100 w 2088264"/>
                <a:gd name="connsiteY11" fmla="*/ 208300 h 584674"/>
                <a:gd name="connsiteX12" fmla="*/ 1832331 w 2088264"/>
                <a:gd name="connsiteY12" fmla="*/ 268318 h 584674"/>
                <a:gd name="connsiteX13" fmla="*/ 1451037 w 2088264"/>
                <a:gd name="connsiteY13" fmla="*/ 296562 h 584674"/>
                <a:gd name="connsiteX14" fmla="*/ 917931 w 2088264"/>
                <a:gd name="connsiteY14" fmla="*/ 257727 h 584674"/>
                <a:gd name="connsiteX15" fmla="*/ 751997 w 2088264"/>
                <a:gd name="connsiteY15" fmla="*/ 204769 h 584674"/>
                <a:gd name="connsiteX16" fmla="*/ 1129761 w 2088264"/>
                <a:gd name="connsiteY16" fmla="*/ 137690 h 584674"/>
                <a:gd name="connsiteX17" fmla="*/ 1737007 w 2088264"/>
                <a:gd name="connsiteY17" fmla="*/ 144751 h 584674"/>
                <a:gd name="connsiteX18" fmla="*/ 2082996 w 2088264"/>
                <a:gd name="connsiteY18" fmla="*/ 225952 h 584674"/>
                <a:gd name="connsiteX19" fmla="*/ 1885288 w 2088264"/>
                <a:gd name="connsiteY19" fmla="*/ 321276 h 584674"/>
                <a:gd name="connsiteX20" fmla="*/ 1482811 w 2088264"/>
                <a:gd name="connsiteY20" fmla="*/ 360111 h 584674"/>
                <a:gd name="connsiteX21" fmla="*/ 928522 w 2088264"/>
                <a:gd name="connsiteY21" fmla="*/ 335398 h 584674"/>
                <a:gd name="connsiteX22" fmla="*/ 737875 w 2088264"/>
                <a:gd name="connsiteY22" fmla="*/ 275379 h 584674"/>
                <a:gd name="connsiteX23" fmla="*/ 1023846 w 2088264"/>
                <a:gd name="connsiteY23" fmla="*/ 211830 h 584674"/>
                <a:gd name="connsiteX24" fmla="*/ 1719355 w 2088264"/>
                <a:gd name="connsiteY24" fmla="*/ 204769 h 584674"/>
                <a:gd name="connsiteX25" fmla="*/ 2076018 w 2088264"/>
                <a:gd name="connsiteY25" fmla="*/ 287935 h 584674"/>
                <a:gd name="connsiteX26" fmla="*/ 1945389 w 2088264"/>
                <a:gd name="connsiteY26" fmla="*/ 402449 h 584674"/>
                <a:gd name="connsiteX27" fmla="*/ 1371151 w 2088264"/>
                <a:gd name="connsiteY27" fmla="*/ 436587 h 584674"/>
                <a:gd name="connsiteX28" fmla="*/ 946175 w 2088264"/>
                <a:gd name="connsiteY28" fmla="*/ 402477 h 584674"/>
                <a:gd name="connsiteX29" fmla="*/ 747069 w 2088264"/>
                <a:gd name="connsiteY29" fmla="*/ 348351 h 584674"/>
                <a:gd name="connsiteX30" fmla="*/ 829098 w 2088264"/>
                <a:gd name="connsiteY30" fmla="*/ 312677 h 584674"/>
                <a:gd name="connsiteX31" fmla="*/ 1006690 w 2088264"/>
                <a:gd name="connsiteY31" fmla="*/ 297703 h 584674"/>
                <a:gd name="connsiteX32" fmla="*/ 1378946 w 2088264"/>
                <a:gd name="connsiteY32" fmla="*/ 300382 h 584674"/>
                <a:gd name="connsiteX33" fmla="*/ 1722719 w 2088264"/>
                <a:gd name="connsiteY33" fmla="*/ 324697 h 584674"/>
                <a:gd name="connsiteX34" fmla="*/ 1958031 w 2088264"/>
                <a:gd name="connsiteY34" fmla="*/ 363161 h 584674"/>
                <a:gd name="connsiteX35" fmla="*/ 2073637 w 2088264"/>
                <a:gd name="connsiteY35" fmla="*/ 418962 h 584674"/>
                <a:gd name="connsiteX36" fmla="*/ 1857044 w 2088264"/>
                <a:gd name="connsiteY36" fmla="*/ 494270 h 584674"/>
                <a:gd name="connsiteX37" fmla="*/ 1372217 w 2088264"/>
                <a:gd name="connsiteY37" fmla="*/ 517816 h 584674"/>
                <a:gd name="connsiteX38" fmla="*/ 903809 w 2088264"/>
                <a:gd name="connsiteY38" fmla="*/ 476618 h 584674"/>
                <a:gd name="connsiteX39" fmla="*/ 751997 w 2088264"/>
                <a:gd name="connsiteY39" fmla="*/ 427191 h 584674"/>
                <a:gd name="connsiteX40" fmla="*/ 981811 w 2088264"/>
                <a:gd name="connsiteY40" fmla="*/ 373835 h 584674"/>
                <a:gd name="connsiteX41" fmla="*/ 1624031 w 2088264"/>
                <a:gd name="connsiteY41" fmla="*/ 388355 h 584674"/>
                <a:gd name="connsiteX42" fmla="*/ 1961645 w 2088264"/>
                <a:gd name="connsiteY42" fmla="*/ 422067 h 584674"/>
                <a:gd name="connsiteX43" fmla="*/ 2082996 w 2088264"/>
                <a:gd name="connsiteY43" fmla="*/ 480148 h 584674"/>
                <a:gd name="connsiteX44" fmla="*/ 1982496 w 2088264"/>
                <a:gd name="connsiteY44" fmla="*/ 538202 h 584674"/>
                <a:gd name="connsiteX45" fmla="*/ 1592422 w 2088264"/>
                <a:gd name="connsiteY45" fmla="*/ 582415 h 584674"/>
                <a:gd name="connsiteX46" fmla="*/ 1188466 w 2088264"/>
                <a:gd name="connsiteY46" fmla="*/ 572573 h 584674"/>
                <a:gd name="connsiteX47" fmla="*/ 859963 w 2088264"/>
                <a:gd name="connsiteY47" fmla="*/ 524107 h 584674"/>
                <a:gd name="connsiteX48" fmla="*/ 476617 w 2088264"/>
                <a:gd name="connsiteY48" fmla="*/ 427191 h 584674"/>
                <a:gd name="connsiteX49" fmla="*/ 0 w 2088264"/>
                <a:gd name="connsiteY49" fmla="*/ 285971 h 584674"/>
                <a:gd name="connsiteX0" fmla="*/ 540167 w 2088198"/>
                <a:gd name="connsiteY0" fmla="*/ 0 h 584674"/>
                <a:gd name="connsiteX1" fmla="*/ 1468689 w 2088198"/>
                <a:gd name="connsiteY1" fmla="*/ 10592 h 584674"/>
                <a:gd name="connsiteX2" fmla="*/ 1920593 w 2088198"/>
                <a:gd name="connsiteY2" fmla="*/ 49427 h 584674"/>
                <a:gd name="connsiteX3" fmla="*/ 2086527 w 2088198"/>
                <a:gd name="connsiteY3" fmla="*/ 116507 h 584674"/>
                <a:gd name="connsiteX4" fmla="*/ 1835861 w 2088198"/>
                <a:gd name="connsiteY4" fmla="*/ 208300 h 584674"/>
                <a:gd name="connsiteX5" fmla="*/ 1405140 w 2088198"/>
                <a:gd name="connsiteY5" fmla="*/ 236544 h 584674"/>
                <a:gd name="connsiteX6" fmla="*/ 776711 w 2088198"/>
                <a:gd name="connsiteY6" fmla="*/ 158873 h 584674"/>
                <a:gd name="connsiteX7" fmla="*/ 896748 w 2088198"/>
                <a:gd name="connsiteY7" fmla="*/ 81202 h 584674"/>
                <a:gd name="connsiteX8" fmla="*/ 1391018 w 2088198"/>
                <a:gd name="connsiteY8" fmla="*/ 56488 h 584674"/>
                <a:gd name="connsiteX9" fmla="*/ 1754660 w 2088198"/>
                <a:gd name="connsiteY9" fmla="*/ 74141 h 584674"/>
                <a:gd name="connsiteX10" fmla="*/ 2044161 w 2088198"/>
                <a:gd name="connsiteY10" fmla="*/ 123568 h 584674"/>
                <a:gd name="connsiteX11" fmla="*/ 2037100 w 2088198"/>
                <a:gd name="connsiteY11" fmla="*/ 208300 h 584674"/>
                <a:gd name="connsiteX12" fmla="*/ 1832331 w 2088198"/>
                <a:gd name="connsiteY12" fmla="*/ 268318 h 584674"/>
                <a:gd name="connsiteX13" fmla="*/ 1451037 w 2088198"/>
                <a:gd name="connsiteY13" fmla="*/ 296562 h 584674"/>
                <a:gd name="connsiteX14" fmla="*/ 917931 w 2088198"/>
                <a:gd name="connsiteY14" fmla="*/ 257727 h 584674"/>
                <a:gd name="connsiteX15" fmla="*/ 751997 w 2088198"/>
                <a:gd name="connsiteY15" fmla="*/ 204769 h 584674"/>
                <a:gd name="connsiteX16" fmla="*/ 1129761 w 2088198"/>
                <a:gd name="connsiteY16" fmla="*/ 137690 h 584674"/>
                <a:gd name="connsiteX17" fmla="*/ 1737007 w 2088198"/>
                <a:gd name="connsiteY17" fmla="*/ 144751 h 584674"/>
                <a:gd name="connsiteX18" fmla="*/ 2082996 w 2088198"/>
                <a:gd name="connsiteY18" fmla="*/ 225952 h 584674"/>
                <a:gd name="connsiteX19" fmla="*/ 1885288 w 2088198"/>
                <a:gd name="connsiteY19" fmla="*/ 321276 h 584674"/>
                <a:gd name="connsiteX20" fmla="*/ 1482811 w 2088198"/>
                <a:gd name="connsiteY20" fmla="*/ 360111 h 584674"/>
                <a:gd name="connsiteX21" fmla="*/ 928522 w 2088198"/>
                <a:gd name="connsiteY21" fmla="*/ 335398 h 584674"/>
                <a:gd name="connsiteX22" fmla="*/ 737875 w 2088198"/>
                <a:gd name="connsiteY22" fmla="*/ 275379 h 584674"/>
                <a:gd name="connsiteX23" fmla="*/ 1023846 w 2088198"/>
                <a:gd name="connsiteY23" fmla="*/ 211830 h 584674"/>
                <a:gd name="connsiteX24" fmla="*/ 1719355 w 2088198"/>
                <a:gd name="connsiteY24" fmla="*/ 204769 h 584674"/>
                <a:gd name="connsiteX25" fmla="*/ 2076018 w 2088198"/>
                <a:gd name="connsiteY25" fmla="*/ 287935 h 584674"/>
                <a:gd name="connsiteX26" fmla="*/ 1945389 w 2088198"/>
                <a:gd name="connsiteY26" fmla="*/ 402449 h 584674"/>
                <a:gd name="connsiteX27" fmla="*/ 1371151 w 2088198"/>
                <a:gd name="connsiteY27" fmla="*/ 436587 h 584674"/>
                <a:gd name="connsiteX28" fmla="*/ 946175 w 2088198"/>
                <a:gd name="connsiteY28" fmla="*/ 402477 h 584674"/>
                <a:gd name="connsiteX29" fmla="*/ 747069 w 2088198"/>
                <a:gd name="connsiteY29" fmla="*/ 348351 h 584674"/>
                <a:gd name="connsiteX30" fmla="*/ 829098 w 2088198"/>
                <a:gd name="connsiteY30" fmla="*/ 312677 h 584674"/>
                <a:gd name="connsiteX31" fmla="*/ 1006690 w 2088198"/>
                <a:gd name="connsiteY31" fmla="*/ 297703 h 584674"/>
                <a:gd name="connsiteX32" fmla="*/ 1378946 w 2088198"/>
                <a:gd name="connsiteY32" fmla="*/ 300382 h 584674"/>
                <a:gd name="connsiteX33" fmla="*/ 1722719 w 2088198"/>
                <a:gd name="connsiteY33" fmla="*/ 324697 h 584674"/>
                <a:gd name="connsiteX34" fmla="*/ 1958031 w 2088198"/>
                <a:gd name="connsiteY34" fmla="*/ 363161 h 584674"/>
                <a:gd name="connsiteX35" fmla="*/ 2073637 w 2088198"/>
                <a:gd name="connsiteY35" fmla="*/ 418962 h 584674"/>
                <a:gd name="connsiteX36" fmla="*/ 1857044 w 2088198"/>
                <a:gd name="connsiteY36" fmla="*/ 494270 h 584674"/>
                <a:gd name="connsiteX37" fmla="*/ 1372217 w 2088198"/>
                <a:gd name="connsiteY37" fmla="*/ 517816 h 584674"/>
                <a:gd name="connsiteX38" fmla="*/ 903809 w 2088198"/>
                <a:gd name="connsiteY38" fmla="*/ 476618 h 584674"/>
                <a:gd name="connsiteX39" fmla="*/ 751997 w 2088198"/>
                <a:gd name="connsiteY39" fmla="*/ 427191 h 584674"/>
                <a:gd name="connsiteX40" fmla="*/ 981811 w 2088198"/>
                <a:gd name="connsiteY40" fmla="*/ 373835 h 584674"/>
                <a:gd name="connsiteX41" fmla="*/ 1624031 w 2088198"/>
                <a:gd name="connsiteY41" fmla="*/ 388355 h 584674"/>
                <a:gd name="connsiteX42" fmla="*/ 1961645 w 2088198"/>
                <a:gd name="connsiteY42" fmla="*/ 422067 h 584674"/>
                <a:gd name="connsiteX43" fmla="*/ 2082996 w 2088198"/>
                <a:gd name="connsiteY43" fmla="*/ 480148 h 584674"/>
                <a:gd name="connsiteX44" fmla="*/ 1982496 w 2088198"/>
                <a:gd name="connsiteY44" fmla="*/ 538202 h 584674"/>
                <a:gd name="connsiteX45" fmla="*/ 1592422 w 2088198"/>
                <a:gd name="connsiteY45" fmla="*/ 582415 h 584674"/>
                <a:gd name="connsiteX46" fmla="*/ 1188466 w 2088198"/>
                <a:gd name="connsiteY46" fmla="*/ 572573 h 584674"/>
                <a:gd name="connsiteX47" fmla="*/ 859963 w 2088198"/>
                <a:gd name="connsiteY47" fmla="*/ 524107 h 584674"/>
                <a:gd name="connsiteX48" fmla="*/ 476617 w 2088198"/>
                <a:gd name="connsiteY48" fmla="*/ 427191 h 584674"/>
                <a:gd name="connsiteX49" fmla="*/ 0 w 2088198"/>
                <a:gd name="connsiteY49" fmla="*/ 285971 h 584674"/>
                <a:gd name="connsiteX0" fmla="*/ 540167 w 2094148"/>
                <a:gd name="connsiteY0" fmla="*/ 0 h 584674"/>
                <a:gd name="connsiteX1" fmla="*/ 1468689 w 2094148"/>
                <a:gd name="connsiteY1" fmla="*/ 10592 h 584674"/>
                <a:gd name="connsiteX2" fmla="*/ 1920593 w 2094148"/>
                <a:gd name="connsiteY2" fmla="*/ 49427 h 584674"/>
                <a:gd name="connsiteX3" fmla="*/ 2086527 w 2094148"/>
                <a:gd name="connsiteY3" fmla="*/ 116507 h 584674"/>
                <a:gd name="connsiteX4" fmla="*/ 1835861 w 2094148"/>
                <a:gd name="connsiteY4" fmla="*/ 208300 h 584674"/>
                <a:gd name="connsiteX5" fmla="*/ 1405140 w 2094148"/>
                <a:gd name="connsiteY5" fmla="*/ 236544 h 584674"/>
                <a:gd name="connsiteX6" fmla="*/ 776711 w 2094148"/>
                <a:gd name="connsiteY6" fmla="*/ 158873 h 584674"/>
                <a:gd name="connsiteX7" fmla="*/ 896748 w 2094148"/>
                <a:gd name="connsiteY7" fmla="*/ 81202 h 584674"/>
                <a:gd name="connsiteX8" fmla="*/ 1391018 w 2094148"/>
                <a:gd name="connsiteY8" fmla="*/ 56488 h 584674"/>
                <a:gd name="connsiteX9" fmla="*/ 1754660 w 2094148"/>
                <a:gd name="connsiteY9" fmla="*/ 74141 h 584674"/>
                <a:gd name="connsiteX10" fmla="*/ 2044161 w 2094148"/>
                <a:gd name="connsiteY10" fmla="*/ 123568 h 584674"/>
                <a:gd name="connsiteX11" fmla="*/ 2037100 w 2094148"/>
                <a:gd name="connsiteY11" fmla="*/ 208300 h 584674"/>
                <a:gd name="connsiteX12" fmla="*/ 1832331 w 2094148"/>
                <a:gd name="connsiteY12" fmla="*/ 268318 h 584674"/>
                <a:gd name="connsiteX13" fmla="*/ 1451037 w 2094148"/>
                <a:gd name="connsiteY13" fmla="*/ 296562 h 584674"/>
                <a:gd name="connsiteX14" fmla="*/ 917931 w 2094148"/>
                <a:gd name="connsiteY14" fmla="*/ 257727 h 584674"/>
                <a:gd name="connsiteX15" fmla="*/ 751997 w 2094148"/>
                <a:gd name="connsiteY15" fmla="*/ 204769 h 584674"/>
                <a:gd name="connsiteX16" fmla="*/ 1129761 w 2094148"/>
                <a:gd name="connsiteY16" fmla="*/ 137690 h 584674"/>
                <a:gd name="connsiteX17" fmla="*/ 1737007 w 2094148"/>
                <a:gd name="connsiteY17" fmla="*/ 144751 h 584674"/>
                <a:gd name="connsiteX18" fmla="*/ 2082996 w 2094148"/>
                <a:gd name="connsiteY18" fmla="*/ 225952 h 584674"/>
                <a:gd name="connsiteX19" fmla="*/ 1885288 w 2094148"/>
                <a:gd name="connsiteY19" fmla="*/ 321276 h 584674"/>
                <a:gd name="connsiteX20" fmla="*/ 1482811 w 2094148"/>
                <a:gd name="connsiteY20" fmla="*/ 360111 h 584674"/>
                <a:gd name="connsiteX21" fmla="*/ 928522 w 2094148"/>
                <a:gd name="connsiteY21" fmla="*/ 335398 h 584674"/>
                <a:gd name="connsiteX22" fmla="*/ 737875 w 2094148"/>
                <a:gd name="connsiteY22" fmla="*/ 275379 h 584674"/>
                <a:gd name="connsiteX23" fmla="*/ 1023846 w 2094148"/>
                <a:gd name="connsiteY23" fmla="*/ 211830 h 584674"/>
                <a:gd name="connsiteX24" fmla="*/ 1719355 w 2094148"/>
                <a:gd name="connsiteY24" fmla="*/ 204769 h 584674"/>
                <a:gd name="connsiteX25" fmla="*/ 2085543 w 2094148"/>
                <a:gd name="connsiteY25" fmla="*/ 308294 h 584674"/>
                <a:gd name="connsiteX26" fmla="*/ 1945389 w 2094148"/>
                <a:gd name="connsiteY26" fmla="*/ 402449 h 584674"/>
                <a:gd name="connsiteX27" fmla="*/ 1371151 w 2094148"/>
                <a:gd name="connsiteY27" fmla="*/ 436587 h 584674"/>
                <a:gd name="connsiteX28" fmla="*/ 946175 w 2094148"/>
                <a:gd name="connsiteY28" fmla="*/ 402477 h 584674"/>
                <a:gd name="connsiteX29" fmla="*/ 747069 w 2094148"/>
                <a:gd name="connsiteY29" fmla="*/ 348351 h 584674"/>
                <a:gd name="connsiteX30" fmla="*/ 829098 w 2094148"/>
                <a:gd name="connsiteY30" fmla="*/ 312677 h 584674"/>
                <a:gd name="connsiteX31" fmla="*/ 1006690 w 2094148"/>
                <a:gd name="connsiteY31" fmla="*/ 297703 h 584674"/>
                <a:gd name="connsiteX32" fmla="*/ 1378946 w 2094148"/>
                <a:gd name="connsiteY32" fmla="*/ 300382 h 584674"/>
                <a:gd name="connsiteX33" fmla="*/ 1722719 w 2094148"/>
                <a:gd name="connsiteY33" fmla="*/ 324697 h 584674"/>
                <a:gd name="connsiteX34" fmla="*/ 1958031 w 2094148"/>
                <a:gd name="connsiteY34" fmla="*/ 363161 h 584674"/>
                <a:gd name="connsiteX35" fmla="*/ 2073637 w 2094148"/>
                <a:gd name="connsiteY35" fmla="*/ 418962 h 584674"/>
                <a:gd name="connsiteX36" fmla="*/ 1857044 w 2094148"/>
                <a:gd name="connsiteY36" fmla="*/ 494270 h 584674"/>
                <a:gd name="connsiteX37" fmla="*/ 1372217 w 2094148"/>
                <a:gd name="connsiteY37" fmla="*/ 517816 h 584674"/>
                <a:gd name="connsiteX38" fmla="*/ 903809 w 2094148"/>
                <a:gd name="connsiteY38" fmla="*/ 476618 h 584674"/>
                <a:gd name="connsiteX39" fmla="*/ 751997 w 2094148"/>
                <a:gd name="connsiteY39" fmla="*/ 427191 h 584674"/>
                <a:gd name="connsiteX40" fmla="*/ 981811 w 2094148"/>
                <a:gd name="connsiteY40" fmla="*/ 373835 h 584674"/>
                <a:gd name="connsiteX41" fmla="*/ 1624031 w 2094148"/>
                <a:gd name="connsiteY41" fmla="*/ 388355 h 584674"/>
                <a:gd name="connsiteX42" fmla="*/ 1961645 w 2094148"/>
                <a:gd name="connsiteY42" fmla="*/ 422067 h 584674"/>
                <a:gd name="connsiteX43" fmla="*/ 2082996 w 2094148"/>
                <a:gd name="connsiteY43" fmla="*/ 480148 h 584674"/>
                <a:gd name="connsiteX44" fmla="*/ 1982496 w 2094148"/>
                <a:gd name="connsiteY44" fmla="*/ 538202 h 584674"/>
                <a:gd name="connsiteX45" fmla="*/ 1592422 w 2094148"/>
                <a:gd name="connsiteY45" fmla="*/ 582415 h 584674"/>
                <a:gd name="connsiteX46" fmla="*/ 1188466 w 2094148"/>
                <a:gd name="connsiteY46" fmla="*/ 572573 h 584674"/>
                <a:gd name="connsiteX47" fmla="*/ 859963 w 2094148"/>
                <a:gd name="connsiteY47" fmla="*/ 524107 h 584674"/>
                <a:gd name="connsiteX48" fmla="*/ 476617 w 2094148"/>
                <a:gd name="connsiteY48" fmla="*/ 427191 h 584674"/>
                <a:gd name="connsiteX49" fmla="*/ 0 w 2094148"/>
                <a:gd name="connsiteY49" fmla="*/ 285971 h 584674"/>
                <a:gd name="connsiteX0" fmla="*/ 540167 w 2088400"/>
                <a:gd name="connsiteY0" fmla="*/ 0 h 584674"/>
                <a:gd name="connsiteX1" fmla="*/ 1468689 w 2088400"/>
                <a:gd name="connsiteY1" fmla="*/ 10592 h 584674"/>
                <a:gd name="connsiteX2" fmla="*/ 1920593 w 2088400"/>
                <a:gd name="connsiteY2" fmla="*/ 49427 h 584674"/>
                <a:gd name="connsiteX3" fmla="*/ 2086527 w 2088400"/>
                <a:gd name="connsiteY3" fmla="*/ 116507 h 584674"/>
                <a:gd name="connsiteX4" fmla="*/ 1835861 w 2088400"/>
                <a:gd name="connsiteY4" fmla="*/ 208300 h 584674"/>
                <a:gd name="connsiteX5" fmla="*/ 1405140 w 2088400"/>
                <a:gd name="connsiteY5" fmla="*/ 236544 h 584674"/>
                <a:gd name="connsiteX6" fmla="*/ 776711 w 2088400"/>
                <a:gd name="connsiteY6" fmla="*/ 158873 h 584674"/>
                <a:gd name="connsiteX7" fmla="*/ 896748 w 2088400"/>
                <a:gd name="connsiteY7" fmla="*/ 81202 h 584674"/>
                <a:gd name="connsiteX8" fmla="*/ 1391018 w 2088400"/>
                <a:gd name="connsiteY8" fmla="*/ 56488 h 584674"/>
                <a:gd name="connsiteX9" fmla="*/ 1754660 w 2088400"/>
                <a:gd name="connsiteY9" fmla="*/ 74141 h 584674"/>
                <a:gd name="connsiteX10" fmla="*/ 2044161 w 2088400"/>
                <a:gd name="connsiteY10" fmla="*/ 123568 h 584674"/>
                <a:gd name="connsiteX11" fmla="*/ 2037100 w 2088400"/>
                <a:gd name="connsiteY11" fmla="*/ 208300 h 584674"/>
                <a:gd name="connsiteX12" fmla="*/ 1832331 w 2088400"/>
                <a:gd name="connsiteY12" fmla="*/ 268318 h 584674"/>
                <a:gd name="connsiteX13" fmla="*/ 1451037 w 2088400"/>
                <a:gd name="connsiteY13" fmla="*/ 296562 h 584674"/>
                <a:gd name="connsiteX14" fmla="*/ 917931 w 2088400"/>
                <a:gd name="connsiteY14" fmla="*/ 257727 h 584674"/>
                <a:gd name="connsiteX15" fmla="*/ 751997 w 2088400"/>
                <a:gd name="connsiteY15" fmla="*/ 204769 h 584674"/>
                <a:gd name="connsiteX16" fmla="*/ 1129761 w 2088400"/>
                <a:gd name="connsiteY16" fmla="*/ 137690 h 584674"/>
                <a:gd name="connsiteX17" fmla="*/ 1737007 w 2088400"/>
                <a:gd name="connsiteY17" fmla="*/ 144751 h 584674"/>
                <a:gd name="connsiteX18" fmla="*/ 2082996 w 2088400"/>
                <a:gd name="connsiteY18" fmla="*/ 225952 h 584674"/>
                <a:gd name="connsiteX19" fmla="*/ 1885288 w 2088400"/>
                <a:gd name="connsiteY19" fmla="*/ 321276 h 584674"/>
                <a:gd name="connsiteX20" fmla="*/ 1482811 w 2088400"/>
                <a:gd name="connsiteY20" fmla="*/ 360111 h 584674"/>
                <a:gd name="connsiteX21" fmla="*/ 928522 w 2088400"/>
                <a:gd name="connsiteY21" fmla="*/ 335398 h 584674"/>
                <a:gd name="connsiteX22" fmla="*/ 737875 w 2088400"/>
                <a:gd name="connsiteY22" fmla="*/ 275379 h 584674"/>
                <a:gd name="connsiteX23" fmla="*/ 1023846 w 2088400"/>
                <a:gd name="connsiteY23" fmla="*/ 211830 h 584674"/>
                <a:gd name="connsiteX24" fmla="*/ 1719355 w 2088400"/>
                <a:gd name="connsiteY24" fmla="*/ 204769 h 584674"/>
                <a:gd name="connsiteX25" fmla="*/ 2085543 w 2088400"/>
                <a:gd name="connsiteY25" fmla="*/ 308294 h 584674"/>
                <a:gd name="connsiteX26" fmla="*/ 1945389 w 2088400"/>
                <a:gd name="connsiteY26" fmla="*/ 402449 h 584674"/>
                <a:gd name="connsiteX27" fmla="*/ 1371151 w 2088400"/>
                <a:gd name="connsiteY27" fmla="*/ 436587 h 584674"/>
                <a:gd name="connsiteX28" fmla="*/ 946175 w 2088400"/>
                <a:gd name="connsiteY28" fmla="*/ 402477 h 584674"/>
                <a:gd name="connsiteX29" fmla="*/ 747069 w 2088400"/>
                <a:gd name="connsiteY29" fmla="*/ 348351 h 584674"/>
                <a:gd name="connsiteX30" fmla="*/ 829098 w 2088400"/>
                <a:gd name="connsiteY30" fmla="*/ 312677 h 584674"/>
                <a:gd name="connsiteX31" fmla="*/ 1006690 w 2088400"/>
                <a:gd name="connsiteY31" fmla="*/ 297703 h 584674"/>
                <a:gd name="connsiteX32" fmla="*/ 1378946 w 2088400"/>
                <a:gd name="connsiteY32" fmla="*/ 300382 h 584674"/>
                <a:gd name="connsiteX33" fmla="*/ 1722719 w 2088400"/>
                <a:gd name="connsiteY33" fmla="*/ 324697 h 584674"/>
                <a:gd name="connsiteX34" fmla="*/ 1958031 w 2088400"/>
                <a:gd name="connsiteY34" fmla="*/ 363161 h 584674"/>
                <a:gd name="connsiteX35" fmla="*/ 2073637 w 2088400"/>
                <a:gd name="connsiteY35" fmla="*/ 418962 h 584674"/>
                <a:gd name="connsiteX36" fmla="*/ 1857044 w 2088400"/>
                <a:gd name="connsiteY36" fmla="*/ 494270 h 584674"/>
                <a:gd name="connsiteX37" fmla="*/ 1372217 w 2088400"/>
                <a:gd name="connsiteY37" fmla="*/ 517816 h 584674"/>
                <a:gd name="connsiteX38" fmla="*/ 903809 w 2088400"/>
                <a:gd name="connsiteY38" fmla="*/ 476618 h 584674"/>
                <a:gd name="connsiteX39" fmla="*/ 751997 w 2088400"/>
                <a:gd name="connsiteY39" fmla="*/ 427191 h 584674"/>
                <a:gd name="connsiteX40" fmla="*/ 981811 w 2088400"/>
                <a:gd name="connsiteY40" fmla="*/ 373835 h 584674"/>
                <a:gd name="connsiteX41" fmla="*/ 1624031 w 2088400"/>
                <a:gd name="connsiteY41" fmla="*/ 388355 h 584674"/>
                <a:gd name="connsiteX42" fmla="*/ 1961645 w 2088400"/>
                <a:gd name="connsiteY42" fmla="*/ 422067 h 584674"/>
                <a:gd name="connsiteX43" fmla="*/ 2082996 w 2088400"/>
                <a:gd name="connsiteY43" fmla="*/ 480148 h 584674"/>
                <a:gd name="connsiteX44" fmla="*/ 1982496 w 2088400"/>
                <a:gd name="connsiteY44" fmla="*/ 538202 h 584674"/>
                <a:gd name="connsiteX45" fmla="*/ 1592422 w 2088400"/>
                <a:gd name="connsiteY45" fmla="*/ 582415 h 584674"/>
                <a:gd name="connsiteX46" fmla="*/ 1188466 w 2088400"/>
                <a:gd name="connsiteY46" fmla="*/ 572573 h 584674"/>
                <a:gd name="connsiteX47" fmla="*/ 859963 w 2088400"/>
                <a:gd name="connsiteY47" fmla="*/ 524107 h 584674"/>
                <a:gd name="connsiteX48" fmla="*/ 476617 w 2088400"/>
                <a:gd name="connsiteY48" fmla="*/ 427191 h 584674"/>
                <a:gd name="connsiteX49" fmla="*/ 0 w 2088400"/>
                <a:gd name="connsiteY49" fmla="*/ 285971 h 584674"/>
                <a:gd name="connsiteX0" fmla="*/ 540167 w 2088198"/>
                <a:gd name="connsiteY0" fmla="*/ 0 h 584674"/>
                <a:gd name="connsiteX1" fmla="*/ 1468689 w 2088198"/>
                <a:gd name="connsiteY1" fmla="*/ 10592 h 584674"/>
                <a:gd name="connsiteX2" fmla="*/ 1920593 w 2088198"/>
                <a:gd name="connsiteY2" fmla="*/ 49427 h 584674"/>
                <a:gd name="connsiteX3" fmla="*/ 2086527 w 2088198"/>
                <a:gd name="connsiteY3" fmla="*/ 116507 h 584674"/>
                <a:gd name="connsiteX4" fmla="*/ 1835861 w 2088198"/>
                <a:gd name="connsiteY4" fmla="*/ 208300 h 584674"/>
                <a:gd name="connsiteX5" fmla="*/ 1405140 w 2088198"/>
                <a:gd name="connsiteY5" fmla="*/ 236544 h 584674"/>
                <a:gd name="connsiteX6" fmla="*/ 776711 w 2088198"/>
                <a:gd name="connsiteY6" fmla="*/ 158873 h 584674"/>
                <a:gd name="connsiteX7" fmla="*/ 896748 w 2088198"/>
                <a:gd name="connsiteY7" fmla="*/ 81202 h 584674"/>
                <a:gd name="connsiteX8" fmla="*/ 1391018 w 2088198"/>
                <a:gd name="connsiteY8" fmla="*/ 56488 h 584674"/>
                <a:gd name="connsiteX9" fmla="*/ 1754660 w 2088198"/>
                <a:gd name="connsiteY9" fmla="*/ 74141 h 584674"/>
                <a:gd name="connsiteX10" fmla="*/ 2044161 w 2088198"/>
                <a:gd name="connsiteY10" fmla="*/ 123568 h 584674"/>
                <a:gd name="connsiteX11" fmla="*/ 2037100 w 2088198"/>
                <a:gd name="connsiteY11" fmla="*/ 208300 h 584674"/>
                <a:gd name="connsiteX12" fmla="*/ 1832331 w 2088198"/>
                <a:gd name="connsiteY12" fmla="*/ 268318 h 584674"/>
                <a:gd name="connsiteX13" fmla="*/ 1451037 w 2088198"/>
                <a:gd name="connsiteY13" fmla="*/ 296562 h 584674"/>
                <a:gd name="connsiteX14" fmla="*/ 917931 w 2088198"/>
                <a:gd name="connsiteY14" fmla="*/ 257727 h 584674"/>
                <a:gd name="connsiteX15" fmla="*/ 751997 w 2088198"/>
                <a:gd name="connsiteY15" fmla="*/ 204769 h 584674"/>
                <a:gd name="connsiteX16" fmla="*/ 1129761 w 2088198"/>
                <a:gd name="connsiteY16" fmla="*/ 137690 h 584674"/>
                <a:gd name="connsiteX17" fmla="*/ 1737007 w 2088198"/>
                <a:gd name="connsiteY17" fmla="*/ 144751 h 584674"/>
                <a:gd name="connsiteX18" fmla="*/ 2082996 w 2088198"/>
                <a:gd name="connsiteY18" fmla="*/ 225952 h 584674"/>
                <a:gd name="connsiteX19" fmla="*/ 1885288 w 2088198"/>
                <a:gd name="connsiteY19" fmla="*/ 321276 h 584674"/>
                <a:gd name="connsiteX20" fmla="*/ 1482811 w 2088198"/>
                <a:gd name="connsiteY20" fmla="*/ 360111 h 584674"/>
                <a:gd name="connsiteX21" fmla="*/ 928522 w 2088198"/>
                <a:gd name="connsiteY21" fmla="*/ 335398 h 584674"/>
                <a:gd name="connsiteX22" fmla="*/ 737875 w 2088198"/>
                <a:gd name="connsiteY22" fmla="*/ 275379 h 584674"/>
                <a:gd name="connsiteX23" fmla="*/ 1023846 w 2088198"/>
                <a:gd name="connsiteY23" fmla="*/ 211830 h 584674"/>
                <a:gd name="connsiteX24" fmla="*/ 1719355 w 2088198"/>
                <a:gd name="connsiteY24" fmla="*/ 204769 h 584674"/>
                <a:gd name="connsiteX25" fmla="*/ 2078399 w 2088198"/>
                <a:gd name="connsiteY25" fmla="*/ 314558 h 584674"/>
                <a:gd name="connsiteX26" fmla="*/ 1945389 w 2088198"/>
                <a:gd name="connsiteY26" fmla="*/ 402449 h 584674"/>
                <a:gd name="connsiteX27" fmla="*/ 1371151 w 2088198"/>
                <a:gd name="connsiteY27" fmla="*/ 436587 h 584674"/>
                <a:gd name="connsiteX28" fmla="*/ 946175 w 2088198"/>
                <a:gd name="connsiteY28" fmla="*/ 402477 h 584674"/>
                <a:gd name="connsiteX29" fmla="*/ 747069 w 2088198"/>
                <a:gd name="connsiteY29" fmla="*/ 348351 h 584674"/>
                <a:gd name="connsiteX30" fmla="*/ 829098 w 2088198"/>
                <a:gd name="connsiteY30" fmla="*/ 312677 h 584674"/>
                <a:gd name="connsiteX31" fmla="*/ 1006690 w 2088198"/>
                <a:gd name="connsiteY31" fmla="*/ 297703 h 584674"/>
                <a:gd name="connsiteX32" fmla="*/ 1378946 w 2088198"/>
                <a:gd name="connsiteY32" fmla="*/ 300382 h 584674"/>
                <a:gd name="connsiteX33" fmla="*/ 1722719 w 2088198"/>
                <a:gd name="connsiteY33" fmla="*/ 324697 h 584674"/>
                <a:gd name="connsiteX34" fmla="*/ 1958031 w 2088198"/>
                <a:gd name="connsiteY34" fmla="*/ 363161 h 584674"/>
                <a:gd name="connsiteX35" fmla="*/ 2073637 w 2088198"/>
                <a:gd name="connsiteY35" fmla="*/ 418962 h 584674"/>
                <a:gd name="connsiteX36" fmla="*/ 1857044 w 2088198"/>
                <a:gd name="connsiteY36" fmla="*/ 494270 h 584674"/>
                <a:gd name="connsiteX37" fmla="*/ 1372217 w 2088198"/>
                <a:gd name="connsiteY37" fmla="*/ 517816 h 584674"/>
                <a:gd name="connsiteX38" fmla="*/ 903809 w 2088198"/>
                <a:gd name="connsiteY38" fmla="*/ 476618 h 584674"/>
                <a:gd name="connsiteX39" fmla="*/ 751997 w 2088198"/>
                <a:gd name="connsiteY39" fmla="*/ 427191 h 584674"/>
                <a:gd name="connsiteX40" fmla="*/ 981811 w 2088198"/>
                <a:gd name="connsiteY40" fmla="*/ 373835 h 584674"/>
                <a:gd name="connsiteX41" fmla="*/ 1624031 w 2088198"/>
                <a:gd name="connsiteY41" fmla="*/ 388355 h 584674"/>
                <a:gd name="connsiteX42" fmla="*/ 1961645 w 2088198"/>
                <a:gd name="connsiteY42" fmla="*/ 422067 h 584674"/>
                <a:gd name="connsiteX43" fmla="*/ 2082996 w 2088198"/>
                <a:gd name="connsiteY43" fmla="*/ 480148 h 584674"/>
                <a:gd name="connsiteX44" fmla="*/ 1982496 w 2088198"/>
                <a:gd name="connsiteY44" fmla="*/ 538202 h 584674"/>
                <a:gd name="connsiteX45" fmla="*/ 1592422 w 2088198"/>
                <a:gd name="connsiteY45" fmla="*/ 582415 h 584674"/>
                <a:gd name="connsiteX46" fmla="*/ 1188466 w 2088198"/>
                <a:gd name="connsiteY46" fmla="*/ 572573 h 584674"/>
                <a:gd name="connsiteX47" fmla="*/ 859963 w 2088198"/>
                <a:gd name="connsiteY47" fmla="*/ 524107 h 584674"/>
                <a:gd name="connsiteX48" fmla="*/ 476617 w 2088198"/>
                <a:gd name="connsiteY48" fmla="*/ 427191 h 584674"/>
                <a:gd name="connsiteX49" fmla="*/ 0 w 2088198"/>
                <a:gd name="connsiteY49" fmla="*/ 285971 h 584674"/>
                <a:gd name="connsiteX0" fmla="*/ 540167 w 2088198"/>
                <a:gd name="connsiteY0" fmla="*/ 0 h 584674"/>
                <a:gd name="connsiteX1" fmla="*/ 1468689 w 2088198"/>
                <a:gd name="connsiteY1" fmla="*/ 10592 h 584674"/>
                <a:gd name="connsiteX2" fmla="*/ 1920593 w 2088198"/>
                <a:gd name="connsiteY2" fmla="*/ 49427 h 584674"/>
                <a:gd name="connsiteX3" fmla="*/ 2086527 w 2088198"/>
                <a:gd name="connsiteY3" fmla="*/ 116507 h 584674"/>
                <a:gd name="connsiteX4" fmla="*/ 1835861 w 2088198"/>
                <a:gd name="connsiteY4" fmla="*/ 208300 h 584674"/>
                <a:gd name="connsiteX5" fmla="*/ 1405140 w 2088198"/>
                <a:gd name="connsiteY5" fmla="*/ 236544 h 584674"/>
                <a:gd name="connsiteX6" fmla="*/ 776711 w 2088198"/>
                <a:gd name="connsiteY6" fmla="*/ 158873 h 584674"/>
                <a:gd name="connsiteX7" fmla="*/ 896748 w 2088198"/>
                <a:gd name="connsiteY7" fmla="*/ 81202 h 584674"/>
                <a:gd name="connsiteX8" fmla="*/ 1391018 w 2088198"/>
                <a:gd name="connsiteY8" fmla="*/ 56488 h 584674"/>
                <a:gd name="connsiteX9" fmla="*/ 1754660 w 2088198"/>
                <a:gd name="connsiteY9" fmla="*/ 74141 h 584674"/>
                <a:gd name="connsiteX10" fmla="*/ 2044161 w 2088198"/>
                <a:gd name="connsiteY10" fmla="*/ 123568 h 584674"/>
                <a:gd name="connsiteX11" fmla="*/ 2037100 w 2088198"/>
                <a:gd name="connsiteY11" fmla="*/ 208300 h 584674"/>
                <a:gd name="connsiteX12" fmla="*/ 1832331 w 2088198"/>
                <a:gd name="connsiteY12" fmla="*/ 268318 h 584674"/>
                <a:gd name="connsiteX13" fmla="*/ 1451037 w 2088198"/>
                <a:gd name="connsiteY13" fmla="*/ 296562 h 584674"/>
                <a:gd name="connsiteX14" fmla="*/ 917931 w 2088198"/>
                <a:gd name="connsiteY14" fmla="*/ 257727 h 584674"/>
                <a:gd name="connsiteX15" fmla="*/ 751997 w 2088198"/>
                <a:gd name="connsiteY15" fmla="*/ 204769 h 584674"/>
                <a:gd name="connsiteX16" fmla="*/ 1129761 w 2088198"/>
                <a:gd name="connsiteY16" fmla="*/ 137690 h 584674"/>
                <a:gd name="connsiteX17" fmla="*/ 1737007 w 2088198"/>
                <a:gd name="connsiteY17" fmla="*/ 144751 h 584674"/>
                <a:gd name="connsiteX18" fmla="*/ 2082996 w 2088198"/>
                <a:gd name="connsiteY18" fmla="*/ 225952 h 584674"/>
                <a:gd name="connsiteX19" fmla="*/ 1885288 w 2088198"/>
                <a:gd name="connsiteY19" fmla="*/ 321276 h 584674"/>
                <a:gd name="connsiteX20" fmla="*/ 1482811 w 2088198"/>
                <a:gd name="connsiteY20" fmla="*/ 360111 h 584674"/>
                <a:gd name="connsiteX21" fmla="*/ 928522 w 2088198"/>
                <a:gd name="connsiteY21" fmla="*/ 335398 h 584674"/>
                <a:gd name="connsiteX22" fmla="*/ 737875 w 2088198"/>
                <a:gd name="connsiteY22" fmla="*/ 275379 h 584674"/>
                <a:gd name="connsiteX23" fmla="*/ 1023846 w 2088198"/>
                <a:gd name="connsiteY23" fmla="*/ 211830 h 584674"/>
                <a:gd name="connsiteX24" fmla="*/ 1719355 w 2088198"/>
                <a:gd name="connsiteY24" fmla="*/ 204769 h 584674"/>
                <a:gd name="connsiteX25" fmla="*/ 2078399 w 2088198"/>
                <a:gd name="connsiteY25" fmla="*/ 314558 h 584674"/>
                <a:gd name="connsiteX26" fmla="*/ 1945389 w 2088198"/>
                <a:gd name="connsiteY26" fmla="*/ 402449 h 584674"/>
                <a:gd name="connsiteX27" fmla="*/ 1371151 w 2088198"/>
                <a:gd name="connsiteY27" fmla="*/ 436587 h 584674"/>
                <a:gd name="connsiteX28" fmla="*/ 946175 w 2088198"/>
                <a:gd name="connsiteY28" fmla="*/ 402477 h 584674"/>
                <a:gd name="connsiteX29" fmla="*/ 747069 w 2088198"/>
                <a:gd name="connsiteY29" fmla="*/ 348351 h 584674"/>
                <a:gd name="connsiteX30" fmla="*/ 829098 w 2088198"/>
                <a:gd name="connsiteY30" fmla="*/ 312677 h 584674"/>
                <a:gd name="connsiteX31" fmla="*/ 1006690 w 2088198"/>
                <a:gd name="connsiteY31" fmla="*/ 297703 h 584674"/>
                <a:gd name="connsiteX32" fmla="*/ 1378946 w 2088198"/>
                <a:gd name="connsiteY32" fmla="*/ 300382 h 584674"/>
                <a:gd name="connsiteX33" fmla="*/ 1722719 w 2088198"/>
                <a:gd name="connsiteY33" fmla="*/ 324697 h 584674"/>
                <a:gd name="connsiteX34" fmla="*/ 1958031 w 2088198"/>
                <a:gd name="connsiteY34" fmla="*/ 363161 h 584674"/>
                <a:gd name="connsiteX35" fmla="*/ 2073637 w 2088198"/>
                <a:gd name="connsiteY35" fmla="*/ 418962 h 584674"/>
                <a:gd name="connsiteX36" fmla="*/ 1857044 w 2088198"/>
                <a:gd name="connsiteY36" fmla="*/ 494270 h 584674"/>
                <a:gd name="connsiteX37" fmla="*/ 1372217 w 2088198"/>
                <a:gd name="connsiteY37" fmla="*/ 517816 h 584674"/>
                <a:gd name="connsiteX38" fmla="*/ 903809 w 2088198"/>
                <a:gd name="connsiteY38" fmla="*/ 476618 h 584674"/>
                <a:gd name="connsiteX39" fmla="*/ 751997 w 2088198"/>
                <a:gd name="connsiteY39" fmla="*/ 427191 h 584674"/>
                <a:gd name="connsiteX40" fmla="*/ 981811 w 2088198"/>
                <a:gd name="connsiteY40" fmla="*/ 373835 h 584674"/>
                <a:gd name="connsiteX41" fmla="*/ 1624031 w 2088198"/>
                <a:gd name="connsiteY41" fmla="*/ 388355 h 584674"/>
                <a:gd name="connsiteX42" fmla="*/ 1961645 w 2088198"/>
                <a:gd name="connsiteY42" fmla="*/ 422067 h 584674"/>
                <a:gd name="connsiteX43" fmla="*/ 2082996 w 2088198"/>
                <a:gd name="connsiteY43" fmla="*/ 480148 h 584674"/>
                <a:gd name="connsiteX44" fmla="*/ 1982496 w 2088198"/>
                <a:gd name="connsiteY44" fmla="*/ 538202 h 584674"/>
                <a:gd name="connsiteX45" fmla="*/ 1592422 w 2088198"/>
                <a:gd name="connsiteY45" fmla="*/ 582415 h 584674"/>
                <a:gd name="connsiteX46" fmla="*/ 1188466 w 2088198"/>
                <a:gd name="connsiteY46" fmla="*/ 572573 h 584674"/>
                <a:gd name="connsiteX47" fmla="*/ 859963 w 2088198"/>
                <a:gd name="connsiteY47" fmla="*/ 524107 h 584674"/>
                <a:gd name="connsiteX48" fmla="*/ 476617 w 2088198"/>
                <a:gd name="connsiteY48" fmla="*/ 427191 h 584674"/>
                <a:gd name="connsiteX49" fmla="*/ 0 w 2088198"/>
                <a:gd name="connsiteY49" fmla="*/ 285971 h 584674"/>
                <a:gd name="connsiteX0" fmla="*/ 540167 w 2088198"/>
                <a:gd name="connsiteY0" fmla="*/ 0 h 584674"/>
                <a:gd name="connsiteX1" fmla="*/ 1468689 w 2088198"/>
                <a:gd name="connsiteY1" fmla="*/ 10592 h 584674"/>
                <a:gd name="connsiteX2" fmla="*/ 1920593 w 2088198"/>
                <a:gd name="connsiteY2" fmla="*/ 49427 h 584674"/>
                <a:gd name="connsiteX3" fmla="*/ 2086527 w 2088198"/>
                <a:gd name="connsiteY3" fmla="*/ 116507 h 584674"/>
                <a:gd name="connsiteX4" fmla="*/ 1835861 w 2088198"/>
                <a:gd name="connsiteY4" fmla="*/ 208300 h 584674"/>
                <a:gd name="connsiteX5" fmla="*/ 1405140 w 2088198"/>
                <a:gd name="connsiteY5" fmla="*/ 236544 h 584674"/>
                <a:gd name="connsiteX6" fmla="*/ 776711 w 2088198"/>
                <a:gd name="connsiteY6" fmla="*/ 158873 h 584674"/>
                <a:gd name="connsiteX7" fmla="*/ 896748 w 2088198"/>
                <a:gd name="connsiteY7" fmla="*/ 81202 h 584674"/>
                <a:gd name="connsiteX8" fmla="*/ 1391018 w 2088198"/>
                <a:gd name="connsiteY8" fmla="*/ 56488 h 584674"/>
                <a:gd name="connsiteX9" fmla="*/ 1754660 w 2088198"/>
                <a:gd name="connsiteY9" fmla="*/ 74141 h 584674"/>
                <a:gd name="connsiteX10" fmla="*/ 2044161 w 2088198"/>
                <a:gd name="connsiteY10" fmla="*/ 123568 h 584674"/>
                <a:gd name="connsiteX11" fmla="*/ 2037100 w 2088198"/>
                <a:gd name="connsiteY11" fmla="*/ 208300 h 584674"/>
                <a:gd name="connsiteX12" fmla="*/ 1832331 w 2088198"/>
                <a:gd name="connsiteY12" fmla="*/ 268318 h 584674"/>
                <a:gd name="connsiteX13" fmla="*/ 1451037 w 2088198"/>
                <a:gd name="connsiteY13" fmla="*/ 296562 h 584674"/>
                <a:gd name="connsiteX14" fmla="*/ 917931 w 2088198"/>
                <a:gd name="connsiteY14" fmla="*/ 257727 h 584674"/>
                <a:gd name="connsiteX15" fmla="*/ 751997 w 2088198"/>
                <a:gd name="connsiteY15" fmla="*/ 204769 h 584674"/>
                <a:gd name="connsiteX16" fmla="*/ 1129761 w 2088198"/>
                <a:gd name="connsiteY16" fmla="*/ 137690 h 584674"/>
                <a:gd name="connsiteX17" fmla="*/ 1737007 w 2088198"/>
                <a:gd name="connsiteY17" fmla="*/ 144751 h 584674"/>
                <a:gd name="connsiteX18" fmla="*/ 2082996 w 2088198"/>
                <a:gd name="connsiteY18" fmla="*/ 225952 h 584674"/>
                <a:gd name="connsiteX19" fmla="*/ 1885288 w 2088198"/>
                <a:gd name="connsiteY19" fmla="*/ 321276 h 584674"/>
                <a:gd name="connsiteX20" fmla="*/ 1482811 w 2088198"/>
                <a:gd name="connsiteY20" fmla="*/ 360111 h 584674"/>
                <a:gd name="connsiteX21" fmla="*/ 928522 w 2088198"/>
                <a:gd name="connsiteY21" fmla="*/ 335398 h 584674"/>
                <a:gd name="connsiteX22" fmla="*/ 737875 w 2088198"/>
                <a:gd name="connsiteY22" fmla="*/ 275379 h 584674"/>
                <a:gd name="connsiteX23" fmla="*/ 1023846 w 2088198"/>
                <a:gd name="connsiteY23" fmla="*/ 211830 h 584674"/>
                <a:gd name="connsiteX24" fmla="*/ 1719355 w 2088198"/>
                <a:gd name="connsiteY24" fmla="*/ 204769 h 584674"/>
                <a:gd name="connsiteX25" fmla="*/ 2080780 w 2088198"/>
                <a:gd name="connsiteY25" fmla="*/ 323955 h 584674"/>
                <a:gd name="connsiteX26" fmla="*/ 1945389 w 2088198"/>
                <a:gd name="connsiteY26" fmla="*/ 402449 h 584674"/>
                <a:gd name="connsiteX27" fmla="*/ 1371151 w 2088198"/>
                <a:gd name="connsiteY27" fmla="*/ 436587 h 584674"/>
                <a:gd name="connsiteX28" fmla="*/ 946175 w 2088198"/>
                <a:gd name="connsiteY28" fmla="*/ 402477 h 584674"/>
                <a:gd name="connsiteX29" fmla="*/ 747069 w 2088198"/>
                <a:gd name="connsiteY29" fmla="*/ 348351 h 584674"/>
                <a:gd name="connsiteX30" fmla="*/ 829098 w 2088198"/>
                <a:gd name="connsiteY30" fmla="*/ 312677 h 584674"/>
                <a:gd name="connsiteX31" fmla="*/ 1006690 w 2088198"/>
                <a:gd name="connsiteY31" fmla="*/ 297703 h 584674"/>
                <a:gd name="connsiteX32" fmla="*/ 1378946 w 2088198"/>
                <a:gd name="connsiteY32" fmla="*/ 300382 h 584674"/>
                <a:gd name="connsiteX33" fmla="*/ 1722719 w 2088198"/>
                <a:gd name="connsiteY33" fmla="*/ 324697 h 584674"/>
                <a:gd name="connsiteX34" fmla="*/ 1958031 w 2088198"/>
                <a:gd name="connsiteY34" fmla="*/ 363161 h 584674"/>
                <a:gd name="connsiteX35" fmla="*/ 2073637 w 2088198"/>
                <a:gd name="connsiteY35" fmla="*/ 418962 h 584674"/>
                <a:gd name="connsiteX36" fmla="*/ 1857044 w 2088198"/>
                <a:gd name="connsiteY36" fmla="*/ 494270 h 584674"/>
                <a:gd name="connsiteX37" fmla="*/ 1372217 w 2088198"/>
                <a:gd name="connsiteY37" fmla="*/ 517816 h 584674"/>
                <a:gd name="connsiteX38" fmla="*/ 903809 w 2088198"/>
                <a:gd name="connsiteY38" fmla="*/ 476618 h 584674"/>
                <a:gd name="connsiteX39" fmla="*/ 751997 w 2088198"/>
                <a:gd name="connsiteY39" fmla="*/ 427191 h 584674"/>
                <a:gd name="connsiteX40" fmla="*/ 981811 w 2088198"/>
                <a:gd name="connsiteY40" fmla="*/ 373835 h 584674"/>
                <a:gd name="connsiteX41" fmla="*/ 1624031 w 2088198"/>
                <a:gd name="connsiteY41" fmla="*/ 388355 h 584674"/>
                <a:gd name="connsiteX42" fmla="*/ 1961645 w 2088198"/>
                <a:gd name="connsiteY42" fmla="*/ 422067 h 584674"/>
                <a:gd name="connsiteX43" fmla="*/ 2082996 w 2088198"/>
                <a:gd name="connsiteY43" fmla="*/ 480148 h 584674"/>
                <a:gd name="connsiteX44" fmla="*/ 1982496 w 2088198"/>
                <a:gd name="connsiteY44" fmla="*/ 538202 h 584674"/>
                <a:gd name="connsiteX45" fmla="*/ 1592422 w 2088198"/>
                <a:gd name="connsiteY45" fmla="*/ 582415 h 584674"/>
                <a:gd name="connsiteX46" fmla="*/ 1188466 w 2088198"/>
                <a:gd name="connsiteY46" fmla="*/ 572573 h 584674"/>
                <a:gd name="connsiteX47" fmla="*/ 859963 w 2088198"/>
                <a:gd name="connsiteY47" fmla="*/ 524107 h 584674"/>
                <a:gd name="connsiteX48" fmla="*/ 476617 w 2088198"/>
                <a:gd name="connsiteY48" fmla="*/ 427191 h 584674"/>
                <a:gd name="connsiteX49" fmla="*/ 0 w 2088198"/>
                <a:gd name="connsiteY49" fmla="*/ 285971 h 584674"/>
                <a:gd name="connsiteX0" fmla="*/ 540167 w 2088198"/>
                <a:gd name="connsiteY0" fmla="*/ 0 h 584674"/>
                <a:gd name="connsiteX1" fmla="*/ 1468689 w 2088198"/>
                <a:gd name="connsiteY1" fmla="*/ 10592 h 584674"/>
                <a:gd name="connsiteX2" fmla="*/ 1920593 w 2088198"/>
                <a:gd name="connsiteY2" fmla="*/ 49427 h 584674"/>
                <a:gd name="connsiteX3" fmla="*/ 2086527 w 2088198"/>
                <a:gd name="connsiteY3" fmla="*/ 116507 h 584674"/>
                <a:gd name="connsiteX4" fmla="*/ 1835861 w 2088198"/>
                <a:gd name="connsiteY4" fmla="*/ 208300 h 584674"/>
                <a:gd name="connsiteX5" fmla="*/ 1405140 w 2088198"/>
                <a:gd name="connsiteY5" fmla="*/ 236544 h 584674"/>
                <a:gd name="connsiteX6" fmla="*/ 776711 w 2088198"/>
                <a:gd name="connsiteY6" fmla="*/ 158873 h 584674"/>
                <a:gd name="connsiteX7" fmla="*/ 896748 w 2088198"/>
                <a:gd name="connsiteY7" fmla="*/ 81202 h 584674"/>
                <a:gd name="connsiteX8" fmla="*/ 1391018 w 2088198"/>
                <a:gd name="connsiteY8" fmla="*/ 56488 h 584674"/>
                <a:gd name="connsiteX9" fmla="*/ 1754660 w 2088198"/>
                <a:gd name="connsiteY9" fmla="*/ 74141 h 584674"/>
                <a:gd name="connsiteX10" fmla="*/ 2044161 w 2088198"/>
                <a:gd name="connsiteY10" fmla="*/ 123568 h 584674"/>
                <a:gd name="connsiteX11" fmla="*/ 2037100 w 2088198"/>
                <a:gd name="connsiteY11" fmla="*/ 208300 h 584674"/>
                <a:gd name="connsiteX12" fmla="*/ 1832331 w 2088198"/>
                <a:gd name="connsiteY12" fmla="*/ 268318 h 584674"/>
                <a:gd name="connsiteX13" fmla="*/ 1451037 w 2088198"/>
                <a:gd name="connsiteY13" fmla="*/ 296562 h 584674"/>
                <a:gd name="connsiteX14" fmla="*/ 917931 w 2088198"/>
                <a:gd name="connsiteY14" fmla="*/ 257727 h 584674"/>
                <a:gd name="connsiteX15" fmla="*/ 751997 w 2088198"/>
                <a:gd name="connsiteY15" fmla="*/ 204769 h 584674"/>
                <a:gd name="connsiteX16" fmla="*/ 1129761 w 2088198"/>
                <a:gd name="connsiteY16" fmla="*/ 137690 h 584674"/>
                <a:gd name="connsiteX17" fmla="*/ 1737007 w 2088198"/>
                <a:gd name="connsiteY17" fmla="*/ 144751 h 584674"/>
                <a:gd name="connsiteX18" fmla="*/ 2082996 w 2088198"/>
                <a:gd name="connsiteY18" fmla="*/ 225952 h 584674"/>
                <a:gd name="connsiteX19" fmla="*/ 1885288 w 2088198"/>
                <a:gd name="connsiteY19" fmla="*/ 321276 h 584674"/>
                <a:gd name="connsiteX20" fmla="*/ 1482811 w 2088198"/>
                <a:gd name="connsiteY20" fmla="*/ 360111 h 584674"/>
                <a:gd name="connsiteX21" fmla="*/ 928522 w 2088198"/>
                <a:gd name="connsiteY21" fmla="*/ 335398 h 584674"/>
                <a:gd name="connsiteX22" fmla="*/ 737875 w 2088198"/>
                <a:gd name="connsiteY22" fmla="*/ 275379 h 584674"/>
                <a:gd name="connsiteX23" fmla="*/ 1023846 w 2088198"/>
                <a:gd name="connsiteY23" fmla="*/ 211830 h 584674"/>
                <a:gd name="connsiteX24" fmla="*/ 1719355 w 2088198"/>
                <a:gd name="connsiteY24" fmla="*/ 204769 h 584674"/>
                <a:gd name="connsiteX25" fmla="*/ 2080780 w 2088198"/>
                <a:gd name="connsiteY25" fmla="*/ 323955 h 584674"/>
                <a:gd name="connsiteX26" fmla="*/ 1945389 w 2088198"/>
                <a:gd name="connsiteY26" fmla="*/ 402449 h 584674"/>
                <a:gd name="connsiteX27" fmla="*/ 1371151 w 2088198"/>
                <a:gd name="connsiteY27" fmla="*/ 436587 h 584674"/>
                <a:gd name="connsiteX28" fmla="*/ 946175 w 2088198"/>
                <a:gd name="connsiteY28" fmla="*/ 402477 h 584674"/>
                <a:gd name="connsiteX29" fmla="*/ 747069 w 2088198"/>
                <a:gd name="connsiteY29" fmla="*/ 348351 h 584674"/>
                <a:gd name="connsiteX30" fmla="*/ 829098 w 2088198"/>
                <a:gd name="connsiteY30" fmla="*/ 312677 h 584674"/>
                <a:gd name="connsiteX31" fmla="*/ 1006690 w 2088198"/>
                <a:gd name="connsiteY31" fmla="*/ 297703 h 584674"/>
                <a:gd name="connsiteX32" fmla="*/ 1378946 w 2088198"/>
                <a:gd name="connsiteY32" fmla="*/ 300382 h 584674"/>
                <a:gd name="connsiteX33" fmla="*/ 1722719 w 2088198"/>
                <a:gd name="connsiteY33" fmla="*/ 324697 h 584674"/>
                <a:gd name="connsiteX34" fmla="*/ 1958031 w 2088198"/>
                <a:gd name="connsiteY34" fmla="*/ 363161 h 584674"/>
                <a:gd name="connsiteX35" fmla="*/ 2073637 w 2088198"/>
                <a:gd name="connsiteY35" fmla="*/ 418962 h 584674"/>
                <a:gd name="connsiteX36" fmla="*/ 1857044 w 2088198"/>
                <a:gd name="connsiteY36" fmla="*/ 494270 h 584674"/>
                <a:gd name="connsiteX37" fmla="*/ 1372217 w 2088198"/>
                <a:gd name="connsiteY37" fmla="*/ 517816 h 584674"/>
                <a:gd name="connsiteX38" fmla="*/ 903809 w 2088198"/>
                <a:gd name="connsiteY38" fmla="*/ 476618 h 584674"/>
                <a:gd name="connsiteX39" fmla="*/ 751997 w 2088198"/>
                <a:gd name="connsiteY39" fmla="*/ 427191 h 584674"/>
                <a:gd name="connsiteX40" fmla="*/ 981811 w 2088198"/>
                <a:gd name="connsiteY40" fmla="*/ 373835 h 584674"/>
                <a:gd name="connsiteX41" fmla="*/ 1624031 w 2088198"/>
                <a:gd name="connsiteY41" fmla="*/ 388355 h 584674"/>
                <a:gd name="connsiteX42" fmla="*/ 1961645 w 2088198"/>
                <a:gd name="connsiteY42" fmla="*/ 422067 h 584674"/>
                <a:gd name="connsiteX43" fmla="*/ 2082996 w 2088198"/>
                <a:gd name="connsiteY43" fmla="*/ 480148 h 584674"/>
                <a:gd name="connsiteX44" fmla="*/ 1982496 w 2088198"/>
                <a:gd name="connsiteY44" fmla="*/ 538202 h 584674"/>
                <a:gd name="connsiteX45" fmla="*/ 1592422 w 2088198"/>
                <a:gd name="connsiteY45" fmla="*/ 582415 h 584674"/>
                <a:gd name="connsiteX46" fmla="*/ 1188466 w 2088198"/>
                <a:gd name="connsiteY46" fmla="*/ 572573 h 584674"/>
                <a:gd name="connsiteX47" fmla="*/ 859963 w 2088198"/>
                <a:gd name="connsiteY47" fmla="*/ 524107 h 584674"/>
                <a:gd name="connsiteX48" fmla="*/ 476617 w 2088198"/>
                <a:gd name="connsiteY48" fmla="*/ 427191 h 584674"/>
                <a:gd name="connsiteX49" fmla="*/ 0 w 2088198"/>
                <a:gd name="connsiteY49" fmla="*/ 285971 h 584674"/>
                <a:gd name="connsiteX0" fmla="*/ 540167 w 2088198"/>
                <a:gd name="connsiteY0" fmla="*/ 0 h 584674"/>
                <a:gd name="connsiteX1" fmla="*/ 1468689 w 2088198"/>
                <a:gd name="connsiteY1" fmla="*/ 10592 h 584674"/>
                <a:gd name="connsiteX2" fmla="*/ 1920593 w 2088198"/>
                <a:gd name="connsiteY2" fmla="*/ 49427 h 584674"/>
                <a:gd name="connsiteX3" fmla="*/ 2086527 w 2088198"/>
                <a:gd name="connsiteY3" fmla="*/ 116507 h 584674"/>
                <a:gd name="connsiteX4" fmla="*/ 1835861 w 2088198"/>
                <a:gd name="connsiteY4" fmla="*/ 208300 h 584674"/>
                <a:gd name="connsiteX5" fmla="*/ 1405140 w 2088198"/>
                <a:gd name="connsiteY5" fmla="*/ 236544 h 584674"/>
                <a:gd name="connsiteX6" fmla="*/ 776711 w 2088198"/>
                <a:gd name="connsiteY6" fmla="*/ 158873 h 584674"/>
                <a:gd name="connsiteX7" fmla="*/ 896748 w 2088198"/>
                <a:gd name="connsiteY7" fmla="*/ 81202 h 584674"/>
                <a:gd name="connsiteX8" fmla="*/ 1391018 w 2088198"/>
                <a:gd name="connsiteY8" fmla="*/ 56488 h 584674"/>
                <a:gd name="connsiteX9" fmla="*/ 1754660 w 2088198"/>
                <a:gd name="connsiteY9" fmla="*/ 74141 h 584674"/>
                <a:gd name="connsiteX10" fmla="*/ 2044161 w 2088198"/>
                <a:gd name="connsiteY10" fmla="*/ 123568 h 584674"/>
                <a:gd name="connsiteX11" fmla="*/ 2037100 w 2088198"/>
                <a:gd name="connsiteY11" fmla="*/ 208300 h 584674"/>
                <a:gd name="connsiteX12" fmla="*/ 1832331 w 2088198"/>
                <a:gd name="connsiteY12" fmla="*/ 268318 h 584674"/>
                <a:gd name="connsiteX13" fmla="*/ 1451037 w 2088198"/>
                <a:gd name="connsiteY13" fmla="*/ 296562 h 584674"/>
                <a:gd name="connsiteX14" fmla="*/ 917931 w 2088198"/>
                <a:gd name="connsiteY14" fmla="*/ 257727 h 584674"/>
                <a:gd name="connsiteX15" fmla="*/ 751997 w 2088198"/>
                <a:gd name="connsiteY15" fmla="*/ 204769 h 584674"/>
                <a:gd name="connsiteX16" fmla="*/ 1129761 w 2088198"/>
                <a:gd name="connsiteY16" fmla="*/ 137690 h 584674"/>
                <a:gd name="connsiteX17" fmla="*/ 1737007 w 2088198"/>
                <a:gd name="connsiteY17" fmla="*/ 144751 h 584674"/>
                <a:gd name="connsiteX18" fmla="*/ 2082996 w 2088198"/>
                <a:gd name="connsiteY18" fmla="*/ 225952 h 584674"/>
                <a:gd name="connsiteX19" fmla="*/ 1885288 w 2088198"/>
                <a:gd name="connsiteY19" fmla="*/ 321276 h 584674"/>
                <a:gd name="connsiteX20" fmla="*/ 1482811 w 2088198"/>
                <a:gd name="connsiteY20" fmla="*/ 360111 h 584674"/>
                <a:gd name="connsiteX21" fmla="*/ 928522 w 2088198"/>
                <a:gd name="connsiteY21" fmla="*/ 335398 h 584674"/>
                <a:gd name="connsiteX22" fmla="*/ 737875 w 2088198"/>
                <a:gd name="connsiteY22" fmla="*/ 275379 h 584674"/>
                <a:gd name="connsiteX23" fmla="*/ 1023846 w 2088198"/>
                <a:gd name="connsiteY23" fmla="*/ 211830 h 584674"/>
                <a:gd name="connsiteX24" fmla="*/ 1719355 w 2088198"/>
                <a:gd name="connsiteY24" fmla="*/ 204769 h 584674"/>
                <a:gd name="connsiteX25" fmla="*/ 2080780 w 2088198"/>
                <a:gd name="connsiteY25" fmla="*/ 323955 h 584674"/>
                <a:gd name="connsiteX26" fmla="*/ 1945389 w 2088198"/>
                <a:gd name="connsiteY26" fmla="*/ 402449 h 584674"/>
                <a:gd name="connsiteX27" fmla="*/ 1371151 w 2088198"/>
                <a:gd name="connsiteY27" fmla="*/ 436587 h 584674"/>
                <a:gd name="connsiteX28" fmla="*/ 946175 w 2088198"/>
                <a:gd name="connsiteY28" fmla="*/ 402477 h 584674"/>
                <a:gd name="connsiteX29" fmla="*/ 747069 w 2088198"/>
                <a:gd name="connsiteY29" fmla="*/ 348351 h 584674"/>
                <a:gd name="connsiteX30" fmla="*/ 829098 w 2088198"/>
                <a:gd name="connsiteY30" fmla="*/ 312677 h 584674"/>
                <a:gd name="connsiteX31" fmla="*/ 1006690 w 2088198"/>
                <a:gd name="connsiteY31" fmla="*/ 297703 h 584674"/>
                <a:gd name="connsiteX32" fmla="*/ 1378946 w 2088198"/>
                <a:gd name="connsiteY32" fmla="*/ 300382 h 584674"/>
                <a:gd name="connsiteX33" fmla="*/ 1722719 w 2088198"/>
                <a:gd name="connsiteY33" fmla="*/ 324697 h 584674"/>
                <a:gd name="connsiteX34" fmla="*/ 1943744 w 2088198"/>
                <a:gd name="connsiteY34" fmla="*/ 361595 h 584674"/>
                <a:gd name="connsiteX35" fmla="*/ 2073637 w 2088198"/>
                <a:gd name="connsiteY35" fmla="*/ 418962 h 584674"/>
                <a:gd name="connsiteX36" fmla="*/ 1857044 w 2088198"/>
                <a:gd name="connsiteY36" fmla="*/ 494270 h 584674"/>
                <a:gd name="connsiteX37" fmla="*/ 1372217 w 2088198"/>
                <a:gd name="connsiteY37" fmla="*/ 517816 h 584674"/>
                <a:gd name="connsiteX38" fmla="*/ 903809 w 2088198"/>
                <a:gd name="connsiteY38" fmla="*/ 476618 h 584674"/>
                <a:gd name="connsiteX39" fmla="*/ 751997 w 2088198"/>
                <a:gd name="connsiteY39" fmla="*/ 427191 h 584674"/>
                <a:gd name="connsiteX40" fmla="*/ 981811 w 2088198"/>
                <a:gd name="connsiteY40" fmla="*/ 373835 h 584674"/>
                <a:gd name="connsiteX41" fmla="*/ 1624031 w 2088198"/>
                <a:gd name="connsiteY41" fmla="*/ 388355 h 584674"/>
                <a:gd name="connsiteX42" fmla="*/ 1961645 w 2088198"/>
                <a:gd name="connsiteY42" fmla="*/ 422067 h 584674"/>
                <a:gd name="connsiteX43" fmla="*/ 2082996 w 2088198"/>
                <a:gd name="connsiteY43" fmla="*/ 480148 h 584674"/>
                <a:gd name="connsiteX44" fmla="*/ 1982496 w 2088198"/>
                <a:gd name="connsiteY44" fmla="*/ 538202 h 584674"/>
                <a:gd name="connsiteX45" fmla="*/ 1592422 w 2088198"/>
                <a:gd name="connsiteY45" fmla="*/ 582415 h 584674"/>
                <a:gd name="connsiteX46" fmla="*/ 1188466 w 2088198"/>
                <a:gd name="connsiteY46" fmla="*/ 572573 h 584674"/>
                <a:gd name="connsiteX47" fmla="*/ 859963 w 2088198"/>
                <a:gd name="connsiteY47" fmla="*/ 524107 h 584674"/>
                <a:gd name="connsiteX48" fmla="*/ 476617 w 2088198"/>
                <a:gd name="connsiteY48" fmla="*/ 427191 h 584674"/>
                <a:gd name="connsiteX49" fmla="*/ 0 w 2088198"/>
                <a:gd name="connsiteY49" fmla="*/ 285971 h 584674"/>
                <a:gd name="connsiteX0" fmla="*/ 540167 w 2088198"/>
                <a:gd name="connsiteY0" fmla="*/ 0 h 584674"/>
                <a:gd name="connsiteX1" fmla="*/ 1468689 w 2088198"/>
                <a:gd name="connsiteY1" fmla="*/ 10592 h 584674"/>
                <a:gd name="connsiteX2" fmla="*/ 1920593 w 2088198"/>
                <a:gd name="connsiteY2" fmla="*/ 49427 h 584674"/>
                <a:gd name="connsiteX3" fmla="*/ 2086527 w 2088198"/>
                <a:gd name="connsiteY3" fmla="*/ 116507 h 584674"/>
                <a:gd name="connsiteX4" fmla="*/ 1835861 w 2088198"/>
                <a:gd name="connsiteY4" fmla="*/ 208300 h 584674"/>
                <a:gd name="connsiteX5" fmla="*/ 1405140 w 2088198"/>
                <a:gd name="connsiteY5" fmla="*/ 236544 h 584674"/>
                <a:gd name="connsiteX6" fmla="*/ 776711 w 2088198"/>
                <a:gd name="connsiteY6" fmla="*/ 158873 h 584674"/>
                <a:gd name="connsiteX7" fmla="*/ 896748 w 2088198"/>
                <a:gd name="connsiteY7" fmla="*/ 81202 h 584674"/>
                <a:gd name="connsiteX8" fmla="*/ 1391018 w 2088198"/>
                <a:gd name="connsiteY8" fmla="*/ 56488 h 584674"/>
                <a:gd name="connsiteX9" fmla="*/ 1754660 w 2088198"/>
                <a:gd name="connsiteY9" fmla="*/ 74141 h 584674"/>
                <a:gd name="connsiteX10" fmla="*/ 2044161 w 2088198"/>
                <a:gd name="connsiteY10" fmla="*/ 123568 h 584674"/>
                <a:gd name="connsiteX11" fmla="*/ 2037100 w 2088198"/>
                <a:gd name="connsiteY11" fmla="*/ 208300 h 584674"/>
                <a:gd name="connsiteX12" fmla="*/ 1832331 w 2088198"/>
                <a:gd name="connsiteY12" fmla="*/ 268318 h 584674"/>
                <a:gd name="connsiteX13" fmla="*/ 1451037 w 2088198"/>
                <a:gd name="connsiteY13" fmla="*/ 296562 h 584674"/>
                <a:gd name="connsiteX14" fmla="*/ 917931 w 2088198"/>
                <a:gd name="connsiteY14" fmla="*/ 257727 h 584674"/>
                <a:gd name="connsiteX15" fmla="*/ 751997 w 2088198"/>
                <a:gd name="connsiteY15" fmla="*/ 204769 h 584674"/>
                <a:gd name="connsiteX16" fmla="*/ 1129761 w 2088198"/>
                <a:gd name="connsiteY16" fmla="*/ 137690 h 584674"/>
                <a:gd name="connsiteX17" fmla="*/ 1737007 w 2088198"/>
                <a:gd name="connsiteY17" fmla="*/ 144751 h 584674"/>
                <a:gd name="connsiteX18" fmla="*/ 2082996 w 2088198"/>
                <a:gd name="connsiteY18" fmla="*/ 225952 h 584674"/>
                <a:gd name="connsiteX19" fmla="*/ 1885288 w 2088198"/>
                <a:gd name="connsiteY19" fmla="*/ 321276 h 584674"/>
                <a:gd name="connsiteX20" fmla="*/ 1482811 w 2088198"/>
                <a:gd name="connsiteY20" fmla="*/ 360111 h 584674"/>
                <a:gd name="connsiteX21" fmla="*/ 928522 w 2088198"/>
                <a:gd name="connsiteY21" fmla="*/ 335398 h 584674"/>
                <a:gd name="connsiteX22" fmla="*/ 737875 w 2088198"/>
                <a:gd name="connsiteY22" fmla="*/ 275379 h 584674"/>
                <a:gd name="connsiteX23" fmla="*/ 1023846 w 2088198"/>
                <a:gd name="connsiteY23" fmla="*/ 211830 h 584674"/>
                <a:gd name="connsiteX24" fmla="*/ 1719355 w 2088198"/>
                <a:gd name="connsiteY24" fmla="*/ 204769 h 584674"/>
                <a:gd name="connsiteX25" fmla="*/ 2080780 w 2088198"/>
                <a:gd name="connsiteY25" fmla="*/ 323955 h 584674"/>
                <a:gd name="connsiteX26" fmla="*/ 1945389 w 2088198"/>
                <a:gd name="connsiteY26" fmla="*/ 402449 h 584674"/>
                <a:gd name="connsiteX27" fmla="*/ 1371151 w 2088198"/>
                <a:gd name="connsiteY27" fmla="*/ 436587 h 584674"/>
                <a:gd name="connsiteX28" fmla="*/ 946175 w 2088198"/>
                <a:gd name="connsiteY28" fmla="*/ 402477 h 584674"/>
                <a:gd name="connsiteX29" fmla="*/ 747069 w 2088198"/>
                <a:gd name="connsiteY29" fmla="*/ 348351 h 584674"/>
                <a:gd name="connsiteX30" fmla="*/ 829098 w 2088198"/>
                <a:gd name="connsiteY30" fmla="*/ 312677 h 584674"/>
                <a:gd name="connsiteX31" fmla="*/ 1006690 w 2088198"/>
                <a:gd name="connsiteY31" fmla="*/ 297703 h 584674"/>
                <a:gd name="connsiteX32" fmla="*/ 1378946 w 2088198"/>
                <a:gd name="connsiteY32" fmla="*/ 300382 h 584674"/>
                <a:gd name="connsiteX33" fmla="*/ 1722719 w 2088198"/>
                <a:gd name="connsiteY33" fmla="*/ 324697 h 584674"/>
                <a:gd name="connsiteX34" fmla="*/ 1943744 w 2088198"/>
                <a:gd name="connsiteY34" fmla="*/ 361595 h 584674"/>
                <a:gd name="connsiteX35" fmla="*/ 2073637 w 2088198"/>
                <a:gd name="connsiteY35" fmla="*/ 422095 h 584674"/>
                <a:gd name="connsiteX36" fmla="*/ 1857044 w 2088198"/>
                <a:gd name="connsiteY36" fmla="*/ 494270 h 584674"/>
                <a:gd name="connsiteX37" fmla="*/ 1372217 w 2088198"/>
                <a:gd name="connsiteY37" fmla="*/ 517816 h 584674"/>
                <a:gd name="connsiteX38" fmla="*/ 903809 w 2088198"/>
                <a:gd name="connsiteY38" fmla="*/ 476618 h 584674"/>
                <a:gd name="connsiteX39" fmla="*/ 751997 w 2088198"/>
                <a:gd name="connsiteY39" fmla="*/ 427191 h 584674"/>
                <a:gd name="connsiteX40" fmla="*/ 981811 w 2088198"/>
                <a:gd name="connsiteY40" fmla="*/ 373835 h 584674"/>
                <a:gd name="connsiteX41" fmla="*/ 1624031 w 2088198"/>
                <a:gd name="connsiteY41" fmla="*/ 388355 h 584674"/>
                <a:gd name="connsiteX42" fmla="*/ 1961645 w 2088198"/>
                <a:gd name="connsiteY42" fmla="*/ 422067 h 584674"/>
                <a:gd name="connsiteX43" fmla="*/ 2082996 w 2088198"/>
                <a:gd name="connsiteY43" fmla="*/ 480148 h 584674"/>
                <a:gd name="connsiteX44" fmla="*/ 1982496 w 2088198"/>
                <a:gd name="connsiteY44" fmla="*/ 538202 h 584674"/>
                <a:gd name="connsiteX45" fmla="*/ 1592422 w 2088198"/>
                <a:gd name="connsiteY45" fmla="*/ 582415 h 584674"/>
                <a:gd name="connsiteX46" fmla="*/ 1188466 w 2088198"/>
                <a:gd name="connsiteY46" fmla="*/ 572573 h 584674"/>
                <a:gd name="connsiteX47" fmla="*/ 859963 w 2088198"/>
                <a:gd name="connsiteY47" fmla="*/ 524107 h 584674"/>
                <a:gd name="connsiteX48" fmla="*/ 476617 w 2088198"/>
                <a:gd name="connsiteY48" fmla="*/ 427191 h 584674"/>
                <a:gd name="connsiteX49" fmla="*/ 0 w 2088198"/>
                <a:gd name="connsiteY49" fmla="*/ 285971 h 584674"/>
                <a:gd name="connsiteX0" fmla="*/ 540167 w 2088198"/>
                <a:gd name="connsiteY0" fmla="*/ 0 h 584674"/>
                <a:gd name="connsiteX1" fmla="*/ 1468689 w 2088198"/>
                <a:gd name="connsiteY1" fmla="*/ 10592 h 584674"/>
                <a:gd name="connsiteX2" fmla="*/ 1920593 w 2088198"/>
                <a:gd name="connsiteY2" fmla="*/ 49427 h 584674"/>
                <a:gd name="connsiteX3" fmla="*/ 2086527 w 2088198"/>
                <a:gd name="connsiteY3" fmla="*/ 116507 h 584674"/>
                <a:gd name="connsiteX4" fmla="*/ 1835861 w 2088198"/>
                <a:gd name="connsiteY4" fmla="*/ 208300 h 584674"/>
                <a:gd name="connsiteX5" fmla="*/ 1405140 w 2088198"/>
                <a:gd name="connsiteY5" fmla="*/ 236544 h 584674"/>
                <a:gd name="connsiteX6" fmla="*/ 776711 w 2088198"/>
                <a:gd name="connsiteY6" fmla="*/ 158873 h 584674"/>
                <a:gd name="connsiteX7" fmla="*/ 896748 w 2088198"/>
                <a:gd name="connsiteY7" fmla="*/ 81202 h 584674"/>
                <a:gd name="connsiteX8" fmla="*/ 1391018 w 2088198"/>
                <a:gd name="connsiteY8" fmla="*/ 56488 h 584674"/>
                <a:gd name="connsiteX9" fmla="*/ 1754660 w 2088198"/>
                <a:gd name="connsiteY9" fmla="*/ 74141 h 584674"/>
                <a:gd name="connsiteX10" fmla="*/ 2044161 w 2088198"/>
                <a:gd name="connsiteY10" fmla="*/ 123568 h 584674"/>
                <a:gd name="connsiteX11" fmla="*/ 2037100 w 2088198"/>
                <a:gd name="connsiteY11" fmla="*/ 208300 h 584674"/>
                <a:gd name="connsiteX12" fmla="*/ 1832331 w 2088198"/>
                <a:gd name="connsiteY12" fmla="*/ 268318 h 584674"/>
                <a:gd name="connsiteX13" fmla="*/ 1451037 w 2088198"/>
                <a:gd name="connsiteY13" fmla="*/ 296562 h 584674"/>
                <a:gd name="connsiteX14" fmla="*/ 917931 w 2088198"/>
                <a:gd name="connsiteY14" fmla="*/ 257727 h 584674"/>
                <a:gd name="connsiteX15" fmla="*/ 751997 w 2088198"/>
                <a:gd name="connsiteY15" fmla="*/ 204769 h 584674"/>
                <a:gd name="connsiteX16" fmla="*/ 1129761 w 2088198"/>
                <a:gd name="connsiteY16" fmla="*/ 137690 h 584674"/>
                <a:gd name="connsiteX17" fmla="*/ 1737007 w 2088198"/>
                <a:gd name="connsiteY17" fmla="*/ 144751 h 584674"/>
                <a:gd name="connsiteX18" fmla="*/ 2082996 w 2088198"/>
                <a:gd name="connsiteY18" fmla="*/ 225952 h 584674"/>
                <a:gd name="connsiteX19" fmla="*/ 1885288 w 2088198"/>
                <a:gd name="connsiteY19" fmla="*/ 321276 h 584674"/>
                <a:gd name="connsiteX20" fmla="*/ 1482811 w 2088198"/>
                <a:gd name="connsiteY20" fmla="*/ 360111 h 584674"/>
                <a:gd name="connsiteX21" fmla="*/ 928522 w 2088198"/>
                <a:gd name="connsiteY21" fmla="*/ 335398 h 584674"/>
                <a:gd name="connsiteX22" fmla="*/ 737875 w 2088198"/>
                <a:gd name="connsiteY22" fmla="*/ 275379 h 584674"/>
                <a:gd name="connsiteX23" fmla="*/ 1023846 w 2088198"/>
                <a:gd name="connsiteY23" fmla="*/ 211830 h 584674"/>
                <a:gd name="connsiteX24" fmla="*/ 1719355 w 2088198"/>
                <a:gd name="connsiteY24" fmla="*/ 204769 h 584674"/>
                <a:gd name="connsiteX25" fmla="*/ 2080780 w 2088198"/>
                <a:gd name="connsiteY25" fmla="*/ 323955 h 584674"/>
                <a:gd name="connsiteX26" fmla="*/ 1945389 w 2088198"/>
                <a:gd name="connsiteY26" fmla="*/ 402449 h 584674"/>
                <a:gd name="connsiteX27" fmla="*/ 1371151 w 2088198"/>
                <a:gd name="connsiteY27" fmla="*/ 436587 h 584674"/>
                <a:gd name="connsiteX28" fmla="*/ 946175 w 2088198"/>
                <a:gd name="connsiteY28" fmla="*/ 402477 h 584674"/>
                <a:gd name="connsiteX29" fmla="*/ 747069 w 2088198"/>
                <a:gd name="connsiteY29" fmla="*/ 348351 h 584674"/>
                <a:gd name="connsiteX30" fmla="*/ 829098 w 2088198"/>
                <a:gd name="connsiteY30" fmla="*/ 312677 h 584674"/>
                <a:gd name="connsiteX31" fmla="*/ 1006690 w 2088198"/>
                <a:gd name="connsiteY31" fmla="*/ 297703 h 584674"/>
                <a:gd name="connsiteX32" fmla="*/ 1378946 w 2088198"/>
                <a:gd name="connsiteY32" fmla="*/ 300382 h 584674"/>
                <a:gd name="connsiteX33" fmla="*/ 1722719 w 2088198"/>
                <a:gd name="connsiteY33" fmla="*/ 324697 h 584674"/>
                <a:gd name="connsiteX34" fmla="*/ 1943744 w 2088198"/>
                <a:gd name="connsiteY34" fmla="*/ 361595 h 584674"/>
                <a:gd name="connsiteX35" fmla="*/ 2073637 w 2088198"/>
                <a:gd name="connsiteY35" fmla="*/ 422095 h 584674"/>
                <a:gd name="connsiteX36" fmla="*/ 1857044 w 2088198"/>
                <a:gd name="connsiteY36" fmla="*/ 494270 h 584674"/>
                <a:gd name="connsiteX37" fmla="*/ 1372217 w 2088198"/>
                <a:gd name="connsiteY37" fmla="*/ 517816 h 584674"/>
                <a:gd name="connsiteX38" fmla="*/ 903809 w 2088198"/>
                <a:gd name="connsiteY38" fmla="*/ 476618 h 584674"/>
                <a:gd name="connsiteX39" fmla="*/ 751997 w 2088198"/>
                <a:gd name="connsiteY39" fmla="*/ 427191 h 584674"/>
                <a:gd name="connsiteX40" fmla="*/ 981811 w 2088198"/>
                <a:gd name="connsiteY40" fmla="*/ 373835 h 584674"/>
                <a:gd name="connsiteX41" fmla="*/ 1624031 w 2088198"/>
                <a:gd name="connsiteY41" fmla="*/ 388355 h 584674"/>
                <a:gd name="connsiteX42" fmla="*/ 1961645 w 2088198"/>
                <a:gd name="connsiteY42" fmla="*/ 422067 h 584674"/>
                <a:gd name="connsiteX43" fmla="*/ 2082996 w 2088198"/>
                <a:gd name="connsiteY43" fmla="*/ 480148 h 584674"/>
                <a:gd name="connsiteX44" fmla="*/ 1982496 w 2088198"/>
                <a:gd name="connsiteY44" fmla="*/ 538202 h 584674"/>
                <a:gd name="connsiteX45" fmla="*/ 1592422 w 2088198"/>
                <a:gd name="connsiteY45" fmla="*/ 582415 h 584674"/>
                <a:gd name="connsiteX46" fmla="*/ 1188466 w 2088198"/>
                <a:gd name="connsiteY46" fmla="*/ 572573 h 584674"/>
                <a:gd name="connsiteX47" fmla="*/ 859963 w 2088198"/>
                <a:gd name="connsiteY47" fmla="*/ 524107 h 584674"/>
                <a:gd name="connsiteX48" fmla="*/ 476617 w 2088198"/>
                <a:gd name="connsiteY48" fmla="*/ 427191 h 584674"/>
                <a:gd name="connsiteX49" fmla="*/ 0 w 2088198"/>
                <a:gd name="connsiteY49" fmla="*/ 285971 h 584674"/>
                <a:gd name="connsiteX0" fmla="*/ 540167 w 2088198"/>
                <a:gd name="connsiteY0" fmla="*/ 0 h 584674"/>
                <a:gd name="connsiteX1" fmla="*/ 1468689 w 2088198"/>
                <a:gd name="connsiteY1" fmla="*/ 10592 h 584674"/>
                <a:gd name="connsiteX2" fmla="*/ 1920593 w 2088198"/>
                <a:gd name="connsiteY2" fmla="*/ 49427 h 584674"/>
                <a:gd name="connsiteX3" fmla="*/ 2086527 w 2088198"/>
                <a:gd name="connsiteY3" fmla="*/ 116507 h 584674"/>
                <a:gd name="connsiteX4" fmla="*/ 1835861 w 2088198"/>
                <a:gd name="connsiteY4" fmla="*/ 208300 h 584674"/>
                <a:gd name="connsiteX5" fmla="*/ 1405140 w 2088198"/>
                <a:gd name="connsiteY5" fmla="*/ 236544 h 584674"/>
                <a:gd name="connsiteX6" fmla="*/ 776711 w 2088198"/>
                <a:gd name="connsiteY6" fmla="*/ 158873 h 584674"/>
                <a:gd name="connsiteX7" fmla="*/ 896748 w 2088198"/>
                <a:gd name="connsiteY7" fmla="*/ 81202 h 584674"/>
                <a:gd name="connsiteX8" fmla="*/ 1391018 w 2088198"/>
                <a:gd name="connsiteY8" fmla="*/ 56488 h 584674"/>
                <a:gd name="connsiteX9" fmla="*/ 1754660 w 2088198"/>
                <a:gd name="connsiteY9" fmla="*/ 74141 h 584674"/>
                <a:gd name="connsiteX10" fmla="*/ 2044161 w 2088198"/>
                <a:gd name="connsiteY10" fmla="*/ 123568 h 584674"/>
                <a:gd name="connsiteX11" fmla="*/ 2037100 w 2088198"/>
                <a:gd name="connsiteY11" fmla="*/ 208300 h 584674"/>
                <a:gd name="connsiteX12" fmla="*/ 1832331 w 2088198"/>
                <a:gd name="connsiteY12" fmla="*/ 268318 h 584674"/>
                <a:gd name="connsiteX13" fmla="*/ 1451037 w 2088198"/>
                <a:gd name="connsiteY13" fmla="*/ 296562 h 584674"/>
                <a:gd name="connsiteX14" fmla="*/ 917931 w 2088198"/>
                <a:gd name="connsiteY14" fmla="*/ 257727 h 584674"/>
                <a:gd name="connsiteX15" fmla="*/ 751997 w 2088198"/>
                <a:gd name="connsiteY15" fmla="*/ 204769 h 584674"/>
                <a:gd name="connsiteX16" fmla="*/ 1129761 w 2088198"/>
                <a:gd name="connsiteY16" fmla="*/ 137690 h 584674"/>
                <a:gd name="connsiteX17" fmla="*/ 1737007 w 2088198"/>
                <a:gd name="connsiteY17" fmla="*/ 144751 h 584674"/>
                <a:gd name="connsiteX18" fmla="*/ 2082996 w 2088198"/>
                <a:gd name="connsiteY18" fmla="*/ 225952 h 584674"/>
                <a:gd name="connsiteX19" fmla="*/ 1885288 w 2088198"/>
                <a:gd name="connsiteY19" fmla="*/ 321276 h 584674"/>
                <a:gd name="connsiteX20" fmla="*/ 1482811 w 2088198"/>
                <a:gd name="connsiteY20" fmla="*/ 360111 h 584674"/>
                <a:gd name="connsiteX21" fmla="*/ 928522 w 2088198"/>
                <a:gd name="connsiteY21" fmla="*/ 335398 h 584674"/>
                <a:gd name="connsiteX22" fmla="*/ 737875 w 2088198"/>
                <a:gd name="connsiteY22" fmla="*/ 275379 h 584674"/>
                <a:gd name="connsiteX23" fmla="*/ 1023846 w 2088198"/>
                <a:gd name="connsiteY23" fmla="*/ 211830 h 584674"/>
                <a:gd name="connsiteX24" fmla="*/ 1719355 w 2088198"/>
                <a:gd name="connsiteY24" fmla="*/ 204769 h 584674"/>
                <a:gd name="connsiteX25" fmla="*/ 2080780 w 2088198"/>
                <a:gd name="connsiteY25" fmla="*/ 323955 h 584674"/>
                <a:gd name="connsiteX26" fmla="*/ 1945389 w 2088198"/>
                <a:gd name="connsiteY26" fmla="*/ 402449 h 584674"/>
                <a:gd name="connsiteX27" fmla="*/ 1371151 w 2088198"/>
                <a:gd name="connsiteY27" fmla="*/ 436587 h 584674"/>
                <a:gd name="connsiteX28" fmla="*/ 946175 w 2088198"/>
                <a:gd name="connsiteY28" fmla="*/ 402477 h 584674"/>
                <a:gd name="connsiteX29" fmla="*/ 747069 w 2088198"/>
                <a:gd name="connsiteY29" fmla="*/ 348351 h 584674"/>
                <a:gd name="connsiteX30" fmla="*/ 829098 w 2088198"/>
                <a:gd name="connsiteY30" fmla="*/ 312677 h 584674"/>
                <a:gd name="connsiteX31" fmla="*/ 1006690 w 2088198"/>
                <a:gd name="connsiteY31" fmla="*/ 297703 h 584674"/>
                <a:gd name="connsiteX32" fmla="*/ 1378946 w 2088198"/>
                <a:gd name="connsiteY32" fmla="*/ 300382 h 584674"/>
                <a:gd name="connsiteX33" fmla="*/ 1722719 w 2088198"/>
                <a:gd name="connsiteY33" fmla="*/ 324697 h 584674"/>
                <a:gd name="connsiteX34" fmla="*/ 1943744 w 2088198"/>
                <a:gd name="connsiteY34" fmla="*/ 361595 h 584674"/>
                <a:gd name="connsiteX35" fmla="*/ 2073637 w 2088198"/>
                <a:gd name="connsiteY35" fmla="*/ 415830 h 584674"/>
                <a:gd name="connsiteX36" fmla="*/ 1857044 w 2088198"/>
                <a:gd name="connsiteY36" fmla="*/ 494270 h 584674"/>
                <a:gd name="connsiteX37" fmla="*/ 1372217 w 2088198"/>
                <a:gd name="connsiteY37" fmla="*/ 517816 h 584674"/>
                <a:gd name="connsiteX38" fmla="*/ 903809 w 2088198"/>
                <a:gd name="connsiteY38" fmla="*/ 476618 h 584674"/>
                <a:gd name="connsiteX39" fmla="*/ 751997 w 2088198"/>
                <a:gd name="connsiteY39" fmla="*/ 427191 h 584674"/>
                <a:gd name="connsiteX40" fmla="*/ 981811 w 2088198"/>
                <a:gd name="connsiteY40" fmla="*/ 373835 h 584674"/>
                <a:gd name="connsiteX41" fmla="*/ 1624031 w 2088198"/>
                <a:gd name="connsiteY41" fmla="*/ 388355 h 584674"/>
                <a:gd name="connsiteX42" fmla="*/ 1961645 w 2088198"/>
                <a:gd name="connsiteY42" fmla="*/ 422067 h 584674"/>
                <a:gd name="connsiteX43" fmla="*/ 2082996 w 2088198"/>
                <a:gd name="connsiteY43" fmla="*/ 480148 h 584674"/>
                <a:gd name="connsiteX44" fmla="*/ 1982496 w 2088198"/>
                <a:gd name="connsiteY44" fmla="*/ 538202 h 584674"/>
                <a:gd name="connsiteX45" fmla="*/ 1592422 w 2088198"/>
                <a:gd name="connsiteY45" fmla="*/ 582415 h 584674"/>
                <a:gd name="connsiteX46" fmla="*/ 1188466 w 2088198"/>
                <a:gd name="connsiteY46" fmla="*/ 572573 h 584674"/>
                <a:gd name="connsiteX47" fmla="*/ 859963 w 2088198"/>
                <a:gd name="connsiteY47" fmla="*/ 524107 h 584674"/>
                <a:gd name="connsiteX48" fmla="*/ 476617 w 2088198"/>
                <a:gd name="connsiteY48" fmla="*/ 427191 h 584674"/>
                <a:gd name="connsiteX49" fmla="*/ 0 w 2088198"/>
                <a:gd name="connsiteY49" fmla="*/ 285971 h 584674"/>
                <a:gd name="connsiteX0" fmla="*/ 540167 w 2094757"/>
                <a:gd name="connsiteY0" fmla="*/ 0 h 584674"/>
                <a:gd name="connsiteX1" fmla="*/ 1468689 w 2094757"/>
                <a:gd name="connsiteY1" fmla="*/ 10592 h 584674"/>
                <a:gd name="connsiteX2" fmla="*/ 1920593 w 2094757"/>
                <a:gd name="connsiteY2" fmla="*/ 49427 h 584674"/>
                <a:gd name="connsiteX3" fmla="*/ 2086527 w 2094757"/>
                <a:gd name="connsiteY3" fmla="*/ 116507 h 584674"/>
                <a:gd name="connsiteX4" fmla="*/ 1835861 w 2094757"/>
                <a:gd name="connsiteY4" fmla="*/ 208300 h 584674"/>
                <a:gd name="connsiteX5" fmla="*/ 1405140 w 2094757"/>
                <a:gd name="connsiteY5" fmla="*/ 236544 h 584674"/>
                <a:gd name="connsiteX6" fmla="*/ 776711 w 2094757"/>
                <a:gd name="connsiteY6" fmla="*/ 158873 h 584674"/>
                <a:gd name="connsiteX7" fmla="*/ 896748 w 2094757"/>
                <a:gd name="connsiteY7" fmla="*/ 81202 h 584674"/>
                <a:gd name="connsiteX8" fmla="*/ 1391018 w 2094757"/>
                <a:gd name="connsiteY8" fmla="*/ 56488 h 584674"/>
                <a:gd name="connsiteX9" fmla="*/ 1754660 w 2094757"/>
                <a:gd name="connsiteY9" fmla="*/ 74141 h 584674"/>
                <a:gd name="connsiteX10" fmla="*/ 2044161 w 2094757"/>
                <a:gd name="connsiteY10" fmla="*/ 123568 h 584674"/>
                <a:gd name="connsiteX11" fmla="*/ 2037100 w 2094757"/>
                <a:gd name="connsiteY11" fmla="*/ 208300 h 584674"/>
                <a:gd name="connsiteX12" fmla="*/ 1832331 w 2094757"/>
                <a:gd name="connsiteY12" fmla="*/ 268318 h 584674"/>
                <a:gd name="connsiteX13" fmla="*/ 1451037 w 2094757"/>
                <a:gd name="connsiteY13" fmla="*/ 296562 h 584674"/>
                <a:gd name="connsiteX14" fmla="*/ 917931 w 2094757"/>
                <a:gd name="connsiteY14" fmla="*/ 257727 h 584674"/>
                <a:gd name="connsiteX15" fmla="*/ 751997 w 2094757"/>
                <a:gd name="connsiteY15" fmla="*/ 204769 h 584674"/>
                <a:gd name="connsiteX16" fmla="*/ 1129761 w 2094757"/>
                <a:gd name="connsiteY16" fmla="*/ 137690 h 584674"/>
                <a:gd name="connsiteX17" fmla="*/ 1737007 w 2094757"/>
                <a:gd name="connsiteY17" fmla="*/ 144751 h 584674"/>
                <a:gd name="connsiteX18" fmla="*/ 2082996 w 2094757"/>
                <a:gd name="connsiteY18" fmla="*/ 225952 h 584674"/>
                <a:gd name="connsiteX19" fmla="*/ 1885288 w 2094757"/>
                <a:gd name="connsiteY19" fmla="*/ 321276 h 584674"/>
                <a:gd name="connsiteX20" fmla="*/ 1482811 w 2094757"/>
                <a:gd name="connsiteY20" fmla="*/ 360111 h 584674"/>
                <a:gd name="connsiteX21" fmla="*/ 928522 w 2094757"/>
                <a:gd name="connsiteY21" fmla="*/ 335398 h 584674"/>
                <a:gd name="connsiteX22" fmla="*/ 737875 w 2094757"/>
                <a:gd name="connsiteY22" fmla="*/ 275379 h 584674"/>
                <a:gd name="connsiteX23" fmla="*/ 1023846 w 2094757"/>
                <a:gd name="connsiteY23" fmla="*/ 211830 h 584674"/>
                <a:gd name="connsiteX24" fmla="*/ 1686018 w 2094757"/>
                <a:gd name="connsiteY24" fmla="*/ 247053 h 584674"/>
                <a:gd name="connsiteX25" fmla="*/ 2080780 w 2094757"/>
                <a:gd name="connsiteY25" fmla="*/ 323955 h 584674"/>
                <a:gd name="connsiteX26" fmla="*/ 1945389 w 2094757"/>
                <a:gd name="connsiteY26" fmla="*/ 402449 h 584674"/>
                <a:gd name="connsiteX27" fmla="*/ 1371151 w 2094757"/>
                <a:gd name="connsiteY27" fmla="*/ 436587 h 584674"/>
                <a:gd name="connsiteX28" fmla="*/ 946175 w 2094757"/>
                <a:gd name="connsiteY28" fmla="*/ 402477 h 584674"/>
                <a:gd name="connsiteX29" fmla="*/ 747069 w 2094757"/>
                <a:gd name="connsiteY29" fmla="*/ 348351 h 584674"/>
                <a:gd name="connsiteX30" fmla="*/ 829098 w 2094757"/>
                <a:gd name="connsiteY30" fmla="*/ 312677 h 584674"/>
                <a:gd name="connsiteX31" fmla="*/ 1006690 w 2094757"/>
                <a:gd name="connsiteY31" fmla="*/ 297703 h 584674"/>
                <a:gd name="connsiteX32" fmla="*/ 1378946 w 2094757"/>
                <a:gd name="connsiteY32" fmla="*/ 300382 h 584674"/>
                <a:gd name="connsiteX33" fmla="*/ 1722719 w 2094757"/>
                <a:gd name="connsiteY33" fmla="*/ 324697 h 584674"/>
                <a:gd name="connsiteX34" fmla="*/ 1943744 w 2094757"/>
                <a:gd name="connsiteY34" fmla="*/ 361595 h 584674"/>
                <a:gd name="connsiteX35" fmla="*/ 2073637 w 2094757"/>
                <a:gd name="connsiteY35" fmla="*/ 415830 h 584674"/>
                <a:gd name="connsiteX36" fmla="*/ 1857044 w 2094757"/>
                <a:gd name="connsiteY36" fmla="*/ 494270 h 584674"/>
                <a:gd name="connsiteX37" fmla="*/ 1372217 w 2094757"/>
                <a:gd name="connsiteY37" fmla="*/ 517816 h 584674"/>
                <a:gd name="connsiteX38" fmla="*/ 903809 w 2094757"/>
                <a:gd name="connsiteY38" fmla="*/ 476618 h 584674"/>
                <a:gd name="connsiteX39" fmla="*/ 751997 w 2094757"/>
                <a:gd name="connsiteY39" fmla="*/ 427191 h 584674"/>
                <a:gd name="connsiteX40" fmla="*/ 981811 w 2094757"/>
                <a:gd name="connsiteY40" fmla="*/ 373835 h 584674"/>
                <a:gd name="connsiteX41" fmla="*/ 1624031 w 2094757"/>
                <a:gd name="connsiteY41" fmla="*/ 388355 h 584674"/>
                <a:gd name="connsiteX42" fmla="*/ 1961645 w 2094757"/>
                <a:gd name="connsiteY42" fmla="*/ 422067 h 584674"/>
                <a:gd name="connsiteX43" fmla="*/ 2082996 w 2094757"/>
                <a:gd name="connsiteY43" fmla="*/ 480148 h 584674"/>
                <a:gd name="connsiteX44" fmla="*/ 1982496 w 2094757"/>
                <a:gd name="connsiteY44" fmla="*/ 538202 h 584674"/>
                <a:gd name="connsiteX45" fmla="*/ 1592422 w 2094757"/>
                <a:gd name="connsiteY45" fmla="*/ 582415 h 584674"/>
                <a:gd name="connsiteX46" fmla="*/ 1188466 w 2094757"/>
                <a:gd name="connsiteY46" fmla="*/ 572573 h 584674"/>
                <a:gd name="connsiteX47" fmla="*/ 859963 w 2094757"/>
                <a:gd name="connsiteY47" fmla="*/ 524107 h 584674"/>
                <a:gd name="connsiteX48" fmla="*/ 476617 w 2094757"/>
                <a:gd name="connsiteY48" fmla="*/ 427191 h 584674"/>
                <a:gd name="connsiteX49" fmla="*/ 0 w 2094757"/>
                <a:gd name="connsiteY49" fmla="*/ 285971 h 584674"/>
                <a:gd name="connsiteX0" fmla="*/ 540167 w 2094757"/>
                <a:gd name="connsiteY0" fmla="*/ 0 h 584674"/>
                <a:gd name="connsiteX1" fmla="*/ 1468689 w 2094757"/>
                <a:gd name="connsiteY1" fmla="*/ 10592 h 584674"/>
                <a:gd name="connsiteX2" fmla="*/ 1920593 w 2094757"/>
                <a:gd name="connsiteY2" fmla="*/ 49427 h 584674"/>
                <a:gd name="connsiteX3" fmla="*/ 2086527 w 2094757"/>
                <a:gd name="connsiteY3" fmla="*/ 116507 h 584674"/>
                <a:gd name="connsiteX4" fmla="*/ 1835861 w 2094757"/>
                <a:gd name="connsiteY4" fmla="*/ 208300 h 584674"/>
                <a:gd name="connsiteX5" fmla="*/ 1405140 w 2094757"/>
                <a:gd name="connsiteY5" fmla="*/ 236544 h 584674"/>
                <a:gd name="connsiteX6" fmla="*/ 776711 w 2094757"/>
                <a:gd name="connsiteY6" fmla="*/ 158873 h 584674"/>
                <a:gd name="connsiteX7" fmla="*/ 896748 w 2094757"/>
                <a:gd name="connsiteY7" fmla="*/ 81202 h 584674"/>
                <a:gd name="connsiteX8" fmla="*/ 1391018 w 2094757"/>
                <a:gd name="connsiteY8" fmla="*/ 56488 h 584674"/>
                <a:gd name="connsiteX9" fmla="*/ 1754660 w 2094757"/>
                <a:gd name="connsiteY9" fmla="*/ 74141 h 584674"/>
                <a:gd name="connsiteX10" fmla="*/ 2044161 w 2094757"/>
                <a:gd name="connsiteY10" fmla="*/ 123568 h 584674"/>
                <a:gd name="connsiteX11" fmla="*/ 2037100 w 2094757"/>
                <a:gd name="connsiteY11" fmla="*/ 208300 h 584674"/>
                <a:gd name="connsiteX12" fmla="*/ 1832331 w 2094757"/>
                <a:gd name="connsiteY12" fmla="*/ 268318 h 584674"/>
                <a:gd name="connsiteX13" fmla="*/ 1451037 w 2094757"/>
                <a:gd name="connsiteY13" fmla="*/ 296562 h 584674"/>
                <a:gd name="connsiteX14" fmla="*/ 917931 w 2094757"/>
                <a:gd name="connsiteY14" fmla="*/ 257727 h 584674"/>
                <a:gd name="connsiteX15" fmla="*/ 751997 w 2094757"/>
                <a:gd name="connsiteY15" fmla="*/ 204769 h 584674"/>
                <a:gd name="connsiteX16" fmla="*/ 1129761 w 2094757"/>
                <a:gd name="connsiteY16" fmla="*/ 137690 h 584674"/>
                <a:gd name="connsiteX17" fmla="*/ 1737007 w 2094757"/>
                <a:gd name="connsiteY17" fmla="*/ 144751 h 584674"/>
                <a:gd name="connsiteX18" fmla="*/ 2085377 w 2094757"/>
                <a:gd name="connsiteY18" fmla="*/ 240047 h 584674"/>
                <a:gd name="connsiteX19" fmla="*/ 1885288 w 2094757"/>
                <a:gd name="connsiteY19" fmla="*/ 321276 h 584674"/>
                <a:gd name="connsiteX20" fmla="*/ 1482811 w 2094757"/>
                <a:gd name="connsiteY20" fmla="*/ 360111 h 584674"/>
                <a:gd name="connsiteX21" fmla="*/ 928522 w 2094757"/>
                <a:gd name="connsiteY21" fmla="*/ 335398 h 584674"/>
                <a:gd name="connsiteX22" fmla="*/ 737875 w 2094757"/>
                <a:gd name="connsiteY22" fmla="*/ 275379 h 584674"/>
                <a:gd name="connsiteX23" fmla="*/ 1023846 w 2094757"/>
                <a:gd name="connsiteY23" fmla="*/ 211830 h 584674"/>
                <a:gd name="connsiteX24" fmla="*/ 1686018 w 2094757"/>
                <a:gd name="connsiteY24" fmla="*/ 247053 h 584674"/>
                <a:gd name="connsiteX25" fmla="*/ 2080780 w 2094757"/>
                <a:gd name="connsiteY25" fmla="*/ 323955 h 584674"/>
                <a:gd name="connsiteX26" fmla="*/ 1945389 w 2094757"/>
                <a:gd name="connsiteY26" fmla="*/ 402449 h 584674"/>
                <a:gd name="connsiteX27" fmla="*/ 1371151 w 2094757"/>
                <a:gd name="connsiteY27" fmla="*/ 436587 h 584674"/>
                <a:gd name="connsiteX28" fmla="*/ 946175 w 2094757"/>
                <a:gd name="connsiteY28" fmla="*/ 402477 h 584674"/>
                <a:gd name="connsiteX29" fmla="*/ 747069 w 2094757"/>
                <a:gd name="connsiteY29" fmla="*/ 348351 h 584674"/>
                <a:gd name="connsiteX30" fmla="*/ 829098 w 2094757"/>
                <a:gd name="connsiteY30" fmla="*/ 312677 h 584674"/>
                <a:gd name="connsiteX31" fmla="*/ 1006690 w 2094757"/>
                <a:gd name="connsiteY31" fmla="*/ 297703 h 584674"/>
                <a:gd name="connsiteX32" fmla="*/ 1378946 w 2094757"/>
                <a:gd name="connsiteY32" fmla="*/ 300382 h 584674"/>
                <a:gd name="connsiteX33" fmla="*/ 1722719 w 2094757"/>
                <a:gd name="connsiteY33" fmla="*/ 324697 h 584674"/>
                <a:gd name="connsiteX34" fmla="*/ 1943744 w 2094757"/>
                <a:gd name="connsiteY34" fmla="*/ 361595 h 584674"/>
                <a:gd name="connsiteX35" fmla="*/ 2073637 w 2094757"/>
                <a:gd name="connsiteY35" fmla="*/ 415830 h 584674"/>
                <a:gd name="connsiteX36" fmla="*/ 1857044 w 2094757"/>
                <a:gd name="connsiteY36" fmla="*/ 494270 h 584674"/>
                <a:gd name="connsiteX37" fmla="*/ 1372217 w 2094757"/>
                <a:gd name="connsiteY37" fmla="*/ 517816 h 584674"/>
                <a:gd name="connsiteX38" fmla="*/ 903809 w 2094757"/>
                <a:gd name="connsiteY38" fmla="*/ 476618 h 584674"/>
                <a:gd name="connsiteX39" fmla="*/ 751997 w 2094757"/>
                <a:gd name="connsiteY39" fmla="*/ 427191 h 584674"/>
                <a:gd name="connsiteX40" fmla="*/ 981811 w 2094757"/>
                <a:gd name="connsiteY40" fmla="*/ 373835 h 584674"/>
                <a:gd name="connsiteX41" fmla="*/ 1624031 w 2094757"/>
                <a:gd name="connsiteY41" fmla="*/ 388355 h 584674"/>
                <a:gd name="connsiteX42" fmla="*/ 1961645 w 2094757"/>
                <a:gd name="connsiteY42" fmla="*/ 422067 h 584674"/>
                <a:gd name="connsiteX43" fmla="*/ 2082996 w 2094757"/>
                <a:gd name="connsiteY43" fmla="*/ 480148 h 584674"/>
                <a:gd name="connsiteX44" fmla="*/ 1982496 w 2094757"/>
                <a:gd name="connsiteY44" fmla="*/ 538202 h 584674"/>
                <a:gd name="connsiteX45" fmla="*/ 1592422 w 2094757"/>
                <a:gd name="connsiteY45" fmla="*/ 582415 h 584674"/>
                <a:gd name="connsiteX46" fmla="*/ 1188466 w 2094757"/>
                <a:gd name="connsiteY46" fmla="*/ 572573 h 584674"/>
                <a:gd name="connsiteX47" fmla="*/ 859963 w 2094757"/>
                <a:gd name="connsiteY47" fmla="*/ 524107 h 584674"/>
                <a:gd name="connsiteX48" fmla="*/ 476617 w 2094757"/>
                <a:gd name="connsiteY48" fmla="*/ 427191 h 584674"/>
                <a:gd name="connsiteX49" fmla="*/ 0 w 2094757"/>
                <a:gd name="connsiteY49" fmla="*/ 285971 h 584674"/>
                <a:gd name="connsiteX0" fmla="*/ 540167 w 2094757"/>
                <a:gd name="connsiteY0" fmla="*/ 0 h 584674"/>
                <a:gd name="connsiteX1" fmla="*/ 1468689 w 2094757"/>
                <a:gd name="connsiteY1" fmla="*/ 10592 h 584674"/>
                <a:gd name="connsiteX2" fmla="*/ 1920593 w 2094757"/>
                <a:gd name="connsiteY2" fmla="*/ 49427 h 584674"/>
                <a:gd name="connsiteX3" fmla="*/ 2086527 w 2094757"/>
                <a:gd name="connsiteY3" fmla="*/ 116507 h 584674"/>
                <a:gd name="connsiteX4" fmla="*/ 1835861 w 2094757"/>
                <a:gd name="connsiteY4" fmla="*/ 208300 h 584674"/>
                <a:gd name="connsiteX5" fmla="*/ 1405140 w 2094757"/>
                <a:gd name="connsiteY5" fmla="*/ 236544 h 584674"/>
                <a:gd name="connsiteX6" fmla="*/ 776711 w 2094757"/>
                <a:gd name="connsiteY6" fmla="*/ 158873 h 584674"/>
                <a:gd name="connsiteX7" fmla="*/ 896748 w 2094757"/>
                <a:gd name="connsiteY7" fmla="*/ 81202 h 584674"/>
                <a:gd name="connsiteX8" fmla="*/ 1391018 w 2094757"/>
                <a:gd name="connsiteY8" fmla="*/ 56488 h 584674"/>
                <a:gd name="connsiteX9" fmla="*/ 1754660 w 2094757"/>
                <a:gd name="connsiteY9" fmla="*/ 74141 h 584674"/>
                <a:gd name="connsiteX10" fmla="*/ 2044161 w 2094757"/>
                <a:gd name="connsiteY10" fmla="*/ 123568 h 584674"/>
                <a:gd name="connsiteX11" fmla="*/ 2037100 w 2094757"/>
                <a:gd name="connsiteY11" fmla="*/ 208300 h 584674"/>
                <a:gd name="connsiteX12" fmla="*/ 1832331 w 2094757"/>
                <a:gd name="connsiteY12" fmla="*/ 268318 h 584674"/>
                <a:gd name="connsiteX13" fmla="*/ 1451037 w 2094757"/>
                <a:gd name="connsiteY13" fmla="*/ 296562 h 584674"/>
                <a:gd name="connsiteX14" fmla="*/ 917931 w 2094757"/>
                <a:gd name="connsiteY14" fmla="*/ 257727 h 584674"/>
                <a:gd name="connsiteX15" fmla="*/ 751997 w 2094757"/>
                <a:gd name="connsiteY15" fmla="*/ 204769 h 584674"/>
                <a:gd name="connsiteX16" fmla="*/ 1129761 w 2094757"/>
                <a:gd name="connsiteY16" fmla="*/ 137690 h 584674"/>
                <a:gd name="connsiteX17" fmla="*/ 1737007 w 2094757"/>
                <a:gd name="connsiteY17" fmla="*/ 144751 h 584674"/>
                <a:gd name="connsiteX18" fmla="*/ 2085377 w 2094757"/>
                <a:gd name="connsiteY18" fmla="*/ 240047 h 584674"/>
                <a:gd name="connsiteX19" fmla="*/ 1892432 w 2094757"/>
                <a:gd name="connsiteY19" fmla="*/ 330672 h 584674"/>
                <a:gd name="connsiteX20" fmla="*/ 1482811 w 2094757"/>
                <a:gd name="connsiteY20" fmla="*/ 360111 h 584674"/>
                <a:gd name="connsiteX21" fmla="*/ 928522 w 2094757"/>
                <a:gd name="connsiteY21" fmla="*/ 335398 h 584674"/>
                <a:gd name="connsiteX22" fmla="*/ 737875 w 2094757"/>
                <a:gd name="connsiteY22" fmla="*/ 275379 h 584674"/>
                <a:gd name="connsiteX23" fmla="*/ 1023846 w 2094757"/>
                <a:gd name="connsiteY23" fmla="*/ 211830 h 584674"/>
                <a:gd name="connsiteX24" fmla="*/ 1686018 w 2094757"/>
                <a:gd name="connsiteY24" fmla="*/ 247053 h 584674"/>
                <a:gd name="connsiteX25" fmla="*/ 2080780 w 2094757"/>
                <a:gd name="connsiteY25" fmla="*/ 323955 h 584674"/>
                <a:gd name="connsiteX26" fmla="*/ 1945389 w 2094757"/>
                <a:gd name="connsiteY26" fmla="*/ 402449 h 584674"/>
                <a:gd name="connsiteX27" fmla="*/ 1371151 w 2094757"/>
                <a:gd name="connsiteY27" fmla="*/ 436587 h 584674"/>
                <a:gd name="connsiteX28" fmla="*/ 946175 w 2094757"/>
                <a:gd name="connsiteY28" fmla="*/ 402477 h 584674"/>
                <a:gd name="connsiteX29" fmla="*/ 747069 w 2094757"/>
                <a:gd name="connsiteY29" fmla="*/ 348351 h 584674"/>
                <a:gd name="connsiteX30" fmla="*/ 829098 w 2094757"/>
                <a:gd name="connsiteY30" fmla="*/ 312677 h 584674"/>
                <a:gd name="connsiteX31" fmla="*/ 1006690 w 2094757"/>
                <a:gd name="connsiteY31" fmla="*/ 297703 h 584674"/>
                <a:gd name="connsiteX32" fmla="*/ 1378946 w 2094757"/>
                <a:gd name="connsiteY32" fmla="*/ 300382 h 584674"/>
                <a:gd name="connsiteX33" fmla="*/ 1722719 w 2094757"/>
                <a:gd name="connsiteY33" fmla="*/ 324697 h 584674"/>
                <a:gd name="connsiteX34" fmla="*/ 1943744 w 2094757"/>
                <a:gd name="connsiteY34" fmla="*/ 361595 h 584674"/>
                <a:gd name="connsiteX35" fmla="*/ 2073637 w 2094757"/>
                <a:gd name="connsiteY35" fmla="*/ 415830 h 584674"/>
                <a:gd name="connsiteX36" fmla="*/ 1857044 w 2094757"/>
                <a:gd name="connsiteY36" fmla="*/ 494270 h 584674"/>
                <a:gd name="connsiteX37" fmla="*/ 1372217 w 2094757"/>
                <a:gd name="connsiteY37" fmla="*/ 517816 h 584674"/>
                <a:gd name="connsiteX38" fmla="*/ 903809 w 2094757"/>
                <a:gd name="connsiteY38" fmla="*/ 476618 h 584674"/>
                <a:gd name="connsiteX39" fmla="*/ 751997 w 2094757"/>
                <a:gd name="connsiteY39" fmla="*/ 427191 h 584674"/>
                <a:gd name="connsiteX40" fmla="*/ 981811 w 2094757"/>
                <a:gd name="connsiteY40" fmla="*/ 373835 h 584674"/>
                <a:gd name="connsiteX41" fmla="*/ 1624031 w 2094757"/>
                <a:gd name="connsiteY41" fmla="*/ 388355 h 584674"/>
                <a:gd name="connsiteX42" fmla="*/ 1961645 w 2094757"/>
                <a:gd name="connsiteY42" fmla="*/ 422067 h 584674"/>
                <a:gd name="connsiteX43" fmla="*/ 2082996 w 2094757"/>
                <a:gd name="connsiteY43" fmla="*/ 480148 h 584674"/>
                <a:gd name="connsiteX44" fmla="*/ 1982496 w 2094757"/>
                <a:gd name="connsiteY44" fmla="*/ 538202 h 584674"/>
                <a:gd name="connsiteX45" fmla="*/ 1592422 w 2094757"/>
                <a:gd name="connsiteY45" fmla="*/ 582415 h 584674"/>
                <a:gd name="connsiteX46" fmla="*/ 1188466 w 2094757"/>
                <a:gd name="connsiteY46" fmla="*/ 572573 h 584674"/>
                <a:gd name="connsiteX47" fmla="*/ 859963 w 2094757"/>
                <a:gd name="connsiteY47" fmla="*/ 524107 h 584674"/>
                <a:gd name="connsiteX48" fmla="*/ 476617 w 2094757"/>
                <a:gd name="connsiteY48" fmla="*/ 427191 h 584674"/>
                <a:gd name="connsiteX49" fmla="*/ 0 w 2094757"/>
                <a:gd name="connsiteY49" fmla="*/ 285971 h 584674"/>
                <a:gd name="connsiteX0" fmla="*/ 540167 w 2094757"/>
                <a:gd name="connsiteY0" fmla="*/ 0 h 584674"/>
                <a:gd name="connsiteX1" fmla="*/ 1468689 w 2094757"/>
                <a:gd name="connsiteY1" fmla="*/ 10592 h 584674"/>
                <a:gd name="connsiteX2" fmla="*/ 1920593 w 2094757"/>
                <a:gd name="connsiteY2" fmla="*/ 49427 h 584674"/>
                <a:gd name="connsiteX3" fmla="*/ 2086527 w 2094757"/>
                <a:gd name="connsiteY3" fmla="*/ 116507 h 584674"/>
                <a:gd name="connsiteX4" fmla="*/ 1835861 w 2094757"/>
                <a:gd name="connsiteY4" fmla="*/ 208300 h 584674"/>
                <a:gd name="connsiteX5" fmla="*/ 1405140 w 2094757"/>
                <a:gd name="connsiteY5" fmla="*/ 236544 h 584674"/>
                <a:gd name="connsiteX6" fmla="*/ 776711 w 2094757"/>
                <a:gd name="connsiteY6" fmla="*/ 158873 h 584674"/>
                <a:gd name="connsiteX7" fmla="*/ 896748 w 2094757"/>
                <a:gd name="connsiteY7" fmla="*/ 81202 h 584674"/>
                <a:gd name="connsiteX8" fmla="*/ 1391018 w 2094757"/>
                <a:gd name="connsiteY8" fmla="*/ 56488 h 584674"/>
                <a:gd name="connsiteX9" fmla="*/ 1754660 w 2094757"/>
                <a:gd name="connsiteY9" fmla="*/ 74141 h 584674"/>
                <a:gd name="connsiteX10" fmla="*/ 2044161 w 2094757"/>
                <a:gd name="connsiteY10" fmla="*/ 123568 h 584674"/>
                <a:gd name="connsiteX11" fmla="*/ 2037100 w 2094757"/>
                <a:gd name="connsiteY11" fmla="*/ 208300 h 584674"/>
                <a:gd name="connsiteX12" fmla="*/ 1832331 w 2094757"/>
                <a:gd name="connsiteY12" fmla="*/ 268318 h 584674"/>
                <a:gd name="connsiteX13" fmla="*/ 1451037 w 2094757"/>
                <a:gd name="connsiteY13" fmla="*/ 296562 h 584674"/>
                <a:gd name="connsiteX14" fmla="*/ 917931 w 2094757"/>
                <a:gd name="connsiteY14" fmla="*/ 257727 h 584674"/>
                <a:gd name="connsiteX15" fmla="*/ 751997 w 2094757"/>
                <a:gd name="connsiteY15" fmla="*/ 204769 h 584674"/>
                <a:gd name="connsiteX16" fmla="*/ 1129761 w 2094757"/>
                <a:gd name="connsiteY16" fmla="*/ 137690 h 584674"/>
                <a:gd name="connsiteX17" fmla="*/ 1737007 w 2094757"/>
                <a:gd name="connsiteY17" fmla="*/ 144751 h 584674"/>
                <a:gd name="connsiteX18" fmla="*/ 2090140 w 2094757"/>
                <a:gd name="connsiteY18" fmla="*/ 246311 h 584674"/>
                <a:gd name="connsiteX19" fmla="*/ 1892432 w 2094757"/>
                <a:gd name="connsiteY19" fmla="*/ 330672 h 584674"/>
                <a:gd name="connsiteX20" fmla="*/ 1482811 w 2094757"/>
                <a:gd name="connsiteY20" fmla="*/ 360111 h 584674"/>
                <a:gd name="connsiteX21" fmla="*/ 928522 w 2094757"/>
                <a:gd name="connsiteY21" fmla="*/ 335398 h 584674"/>
                <a:gd name="connsiteX22" fmla="*/ 737875 w 2094757"/>
                <a:gd name="connsiteY22" fmla="*/ 275379 h 584674"/>
                <a:gd name="connsiteX23" fmla="*/ 1023846 w 2094757"/>
                <a:gd name="connsiteY23" fmla="*/ 211830 h 584674"/>
                <a:gd name="connsiteX24" fmla="*/ 1686018 w 2094757"/>
                <a:gd name="connsiteY24" fmla="*/ 247053 h 584674"/>
                <a:gd name="connsiteX25" fmla="*/ 2080780 w 2094757"/>
                <a:gd name="connsiteY25" fmla="*/ 323955 h 584674"/>
                <a:gd name="connsiteX26" fmla="*/ 1945389 w 2094757"/>
                <a:gd name="connsiteY26" fmla="*/ 402449 h 584674"/>
                <a:gd name="connsiteX27" fmla="*/ 1371151 w 2094757"/>
                <a:gd name="connsiteY27" fmla="*/ 436587 h 584674"/>
                <a:gd name="connsiteX28" fmla="*/ 946175 w 2094757"/>
                <a:gd name="connsiteY28" fmla="*/ 402477 h 584674"/>
                <a:gd name="connsiteX29" fmla="*/ 747069 w 2094757"/>
                <a:gd name="connsiteY29" fmla="*/ 348351 h 584674"/>
                <a:gd name="connsiteX30" fmla="*/ 829098 w 2094757"/>
                <a:gd name="connsiteY30" fmla="*/ 312677 h 584674"/>
                <a:gd name="connsiteX31" fmla="*/ 1006690 w 2094757"/>
                <a:gd name="connsiteY31" fmla="*/ 297703 h 584674"/>
                <a:gd name="connsiteX32" fmla="*/ 1378946 w 2094757"/>
                <a:gd name="connsiteY32" fmla="*/ 300382 h 584674"/>
                <a:gd name="connsiteX33" fmla="*/ 1722719 w 2094757"/>
                <a:gd name="connsiteY33" fmla="*/ 324697 h 584674"/>
                <a:gd name="connsiteX34" fmla="*/ 1943744 w 2094757"/>
                <a:gd name="connsiteY34" fmla="*/ 361595 h 584674"/>
                <a:gd name="connsiteX35" fmla="*/ 2073637 w 2094757"/>
                <a:gd name="connsiteY35" fmla="*/ 415830 h 584674"/>
                <a:gd name="connsiteX36" fmla="*/ 1857044 w 2094757"/>
                <a:gd name="connsiteY36" fmla="*/ 494270 h 584674"/>
                <a:gd name="connsiteX37" fmla="*/ 1372217 w 2094757"/>
                <a:gd name="connsiteY37" fmla="*/ 517816 h 584674"/>
                <a:gd name="connsiteX38" fmla="*/ 903809 w 2094757"/>
                <a:gd name="connsiteY38" fmla="*/ 476618 h 584674"/>
                <a:gd name="connsiteX39" fmla="*/ 751997 w 2094757"/>
                <a:gd name="connsiteY39" fmla="*/ 427191 h 584674"/>
                <a:gd name="connsiteX40" fmla="*/ 981811 w 2094757"/>
                <a:gd name="connsiteY40" fmla="*/ 373835 h 584674"/>
                <a:gd name="connsiteX41" fmla="*/ 1624031 w 2094757"/>
                <a:gd name="connsiteY41" fmla="*/ 388355 h 584674"/>
                <a:gd name="connsiteX42" fmla="*/ 1961645 w 2094757"/>
                <a:gd name="connsiteY42" fmla="*/ 422067 h 584674"/>
                <a:gd name="connsiteX43" fmla="*/ 2082996 w 2094757"/>
                <a:gd name="connsiteY43" fmla="*/ 480148 h 584674"/>
                <a:gd name="connsiteX44" fmla="*/ 1982496 w 2094757"/>
                <a:gd name="connsiteY44" fmla="*/ 538202 h 584674"/>
                <a:gd name="connsiteX45" fmla="*/ 1592422 w 2094757"/>
                <a:gd name="connsiteY45" fmla="*/ 582415 h 584674"/>
                <a:gd name="connsiteX46" fmla="*/ 1188466 w 2094757"/>
                <a:gd name="connsiteY46" fmla="*/ 572573 h 584674"/>
                <a:gd name="connsiteX47" fmla="*/ 859963 w 2094757"/>
                <a:gd name="connsiteY47" fmla="*/ 524107 h 584674"/>
                <a:gd name="connsiteX48" fmla="*/ 476617 w 2094757"/>
                <a:gd name="connsiteY48" fmla="*/ 427191 h 584674"/>
                <a:gd name="connsiteX49" fmla="*/ 0 w 2094757"/>
                <a:gd name="connsiteY49" fmla="*/ 285971 h 584674"/>
                <a:gd name="connsiteX0" fmla="*/ 540167 w 2094757"/>
                <a:gd name="connsiteY0" fmla="*/ 0 h 584674"/>
                <a:gd name="connsiteX1" fmla="*/ 1468689 w 2094757"/>
                <a:gd name="connsiteY1" fmla="*/ 10592 h 584674"/>
                <a:gd name="connsiteX2" fmla="*/ 1920593 w 2094757"/>
                <a:gd name="connsiteY2" fmla="*/ 49427 h 584674"/>
                <a:gd name="connsiteX3" fmla="*/ 2086527 w 2094757"/>
                <a:gd name="connsiteY3" fmla="*/ 116507 h 584674"/>
                <a:gd name="connsiteX4" fmla="*/ 1835861 w 2094757"/>
                <a:gd name="connsiteY4" fmla="*/ 208300 h 584674"/>
                <a:gd name="connsiteX5" fmla="*/ 1405140 w 2094757"/>
                <a:gd name="connsiteY5" fmla="*/ 236544 h 584674"/>
                <a:gd name="connsiteX6" fmla="*/ 776711 w 2094757"/>
                <a:gd name="connsiteY6" fmla="*/ 158873 h 584674"/>
                <a:gd name="connsiteX7" fmla="*/ 896748 w 2094757"/>
                <a:gd name="connsiteY7" fmla="*/ 81202 h 584674"/>
                <a:gd name="connsiteX8" fmla="*/ 1391018 w 2094757"/>
                <a:gd name="connsiteY8" fmla="*/ 56488 h 584674"/>
                <a:gd name="connsiteX9" fmla="*/ 1754660 w 2094757"/>
                <a:gd name="connsiteY9" fmla="*/ 74141 h 584674"/>
                <a:gd name="connsiteX10" fmla="*/ 2044161 w 2094757"/>
                <a:gd name="connsiteY10" fmla="*/ 123568 h 584674"/>
                <a:gd name="connsiteX11" fmla="*/ 2037100 w 2094757"/>
                <a:gd name="connsiteY11" fmla="*/ 208300 h 584674"/>
                <a:gd name="connsiteX12" fmla="*/ 1832331 w 2094757"/>
                <a:gd name="connsiteY12" fmla="*/ 268318 h 584674"/>
                <a:gd name="connsiteX13" fmla="*/ 1451037 w 2094757"/>
                <a:gd name="connsiteY13" fmla="*/ 296562 h 584674"/>
                <a:gd name="connsiteX14" fmla="*/ 917931 w 2094757"/>
                <a:gd name="connsiteY14" fmla="*/ 257727 h 584674"/>
                <a:gd name="connsiteX15" fmla="*/ 751997 w 2094757"/>
                <a:gd name="connsiteY15" fmla="*/ 204769 h 584674"/>
                <a:gd name="connsiteX16" fmla="*/ 1129761 w 2094757"/>
                <a:gd name="connsiteY16" fmla="*/ 137690 h 584674"/>
                <a:gd name="connsiteX17" fmla="*/ 1737007 w 2094757"/>
                <a:gd name="connsiteY17" fmla="*/ 144751 h 584674"/>
                <a:gd name="connsiteX18" fmla="*/ 2090140 w 2094757"/>
                <a:gd name="connsiteY18" fmla="*/ 246311 h 584674"/>
                <a:gd name="connsiteX19" fmla="*/ 1892432 w 2094757"/>
                <a:gd name="connsiteY19" fmla="*/ 330672 h 584674"/>
                <a:gd name="connsiteX20" fmla="*/ 1482811 w 2094757"/>
                <a:gd name="connsiteY20" fmla="*/ 360111 h 584674"/>
                <a:gd name="connsiteX21" fmla="*/ 928522 w 2094757"/>
                <a:gd name="connsiteY21" fmla="*/ 335398 h 584674"/>
                <a:gd name="connsiteX22" fmla="*/ 737875 w 2094757"/>
                <a:gd name="connsiteY22" fmla="*/ 275379 h 584674"/>
                <a:gd name="connsiteX23" fmla="*/ 1023846 w 2094757"/>
                <a:gd name="connsiteY23" fmla="*/ 211830 h 584674"/>
                <a:gd name="connsiteX24" fmla="*/ 1686018 w 2094757"/>
                <a:gd name="connsiteY24" fmla="*/ 247053 h 584674"/>
                <a:gd name="connsiteX25" fmla="*/ 2080780 w 2094757"/>
                <a:gd name="connsiteY25" fmla="*/ 323955 h 584674"/>
                <a:gd name="connsiteX26" fmla="*/ 1945389 w 2094757"/>
                <a:gd name="connsiteY26" fmla="*/ 402449 h 584674"/>
                <a:gd name="connsiteX27" fmla="*/ 1371151 w 2094757"/>
                <a:gd name="connsiteY27" fmla="*/ 436587 h 584674"/>
                <a:gd name="connsiteX28" fmla="*/ 946175 w 2094757"/>
                <a:gd name="connsiteY28" fmla="*/ 402477 h 584674"/>
                <a:gd name="connsiteX29" fmla="*/ 747069 w 2094757"/>
                <a:gd name="connsiteY29" fmla="*/ 348351 h 584674"/>
                <a:gd name="connsiteX30" fmla="*/ 829098 w 2094757"/>
                <a:gd name="connsiteY30" fmla="*/ 312677 h 584674"/>
                <a:gd name="connsiteX31" fmla="*/ 1006690 w 2094757"/>
                <a:gd name="connsiteY31" fmla="*/ 297703 h 584674"/>
                <a:gd name="connsiteX32" fmla="*/ 1378946 w 2094757"/>
                <a:gd name="connsiteY32" fmla="*/ 300382 h 584674"/>
                <a:gd name="connsiteX33" fmla="*/ 1722719 w 2094757"/>
                <a:gd name="connsiteY33" fmla="*/ 324697 h 584674"/>
                <a:gd name="connsiteX34" fmla="*/ 1943744 w 2094757"/>
                <a:gd name="connsiteY34" fmla="*/ 361595 h 584674"/>
                <a:gd name="connsiteX35" fmla="*/ 2073637 w 2094757"/>
                <a:gd name="connsiteY35" fmla="*/ 415830 h 584674"/>
                <a:gd name="connsiteX36" fmla="*/ 1857044 w 2094757"/>
                <a:gd name="connsiteY36" fmla="*/ 494270 h 584674"/>
                <a:gd name="connsiteX37" fmla="*/ 1372217 w 2094757"/>
                <a:gd name="connsiteY37" fmla="*/ 517816 h 584674"/>
                <a:gd name="connsiteX38" fmla="*/ 903809 w 2094757"/>
                <a:gd name="connsiteY38" fmla="*/ 476618 h 584674"/>
                <a:gd name="connsiteX39" fmla="*/ 751997 w 2094757"/>
                <a:gd name="connsiteY39" fmla="*/ 427191 h 584674"/>
                <a:gd name="connsiteX40" fmla="*/ 981811 w 2094757"/>
                <a:gd name="connsiteY40" fmla="*/ 373835 h 584674"/>
                <a:gd name="connsiteX41" fmla="*/ 1624031 w 2094757"/>
                <a:gd name="connsiteY41" fmla="*/ 388355 h 584674"/>
                <a:gd name="connsiteX42" fmla="*/ 1961645 w 2094757"/>
                <a:gd name="connsiteY42" fmla="*/ 422067 h 584674"/>
                <a:gd name="connsiteX43" fmla="*/ 2082996 w 2094757"/>
                <a:gd name="connsiteY43" fmla="*/ 480148 h 584674"/>
                <a:gd name="connsiteX44" fmla="*/ 1982496 w 2094757"/>
                <a:gd name="connsiteY44" fmla="*/ 538202 h 584674"/>
                <a:gd name="connsiteX45" fmla="*/ 1592422 w 2094757"/>
                <a:gd name="connsiteY45" fmla="*/ 582415 h 584674"/>
                <a:gd name="connsiteX46" fmla="*/ 1188466 w 2094757"/>
                <a:gd name="connsiteY46" fmla="*/ 572573 h 584674"/>
                <a:gd name="connsiteX47" fmla="*/ 859963 w 2094757"/>
                <a:gd name="connsiteY47" fmla="*/ 524107 h 584674"/>
                <a:gd name="connsiteX48" fmla="*/ 476617 w 2094757"/>
                <a:gd name="connsiteY48" fmla="*/ 427191 h 584674"/>
                <a:gd name="connsiteX49" fmla="*/ 0 w 2094757"/>
                <a:gd name="connsiteY49" fmla="*/ 285971 h 584674"/>
                <a:gd name="connsiteX0" fmla="*/ 540167 w 2094757"/>
                <a:gd name="connsiteY0" fmla="*/ 0 h 584674"/>
                <a:gd name="connsiteX1" fmla="*/ 1468689 w 2094757"/>
                <a:gd name="connsiteY1" fmla="*/ 10592 h 584674"/>
                <a:gd name="connsiteX2" fmla="*/ 1920593 w 2094757"/>
                <a:gd name="connsiteY2" fmla="*/ 49427 h 584674"/>
                <a:gd name="connsiteX3" fmla="*/ 2086527 w 2094757"/>
                <a:gd name="connsiteY3" fmla="*/ 116507 h 584674"/>
                <a:gd name="connsiteX4" fmla="*/ 1835861 w 2094757"/>
                <a:gd name="connsiteY4" fmla="*/ 208300 h 584674"/>
                <a:gd name="connsiteX5" fmla="*/ 1405140 w 2094757"/>
                <a:gd name="connsiteY5" fmla="*/ 236544 h 584674"/>
                <a:gd name="connsiteX6" fmla="*/ 776711 w 2094757"/>
                <a:gd name="connsiteY6" fmla="*/ 158873 h 584674"/>
                <a:gd name="connsiteX7" fmla="*/ 896748 w 2094757"/>
                <a:gd name="connsiteY7" fmla="*/ 81202 h 584674"/>
                <a:gd name="connsiteX8" fmla="*/ 1391018 w 2094757"/>
                <a:gd name="connsiteY8" fmla="*/ 56488 h 584674"/>
                <a:gd name="connsiteX9" fmla="*/ 1754660 w 2094757"/>
                <a:gd name="connsiteY9" fmla="*/ 74141 h 584674"/>
                <a:gd name="connsiteX10" fmla="*/ 2044161 w 2094757"/>
                <a:gd name="connsiteY10" fmla="*/ 123568 h 584674"/>
                <a:gd name="connsiteX11" fmla="*/ 2039481 w 2094757"/>
                <a:gd name="connsiteY11" fmla="*/ 208300 h 584674"/>
                <a:gd name="connsiteX12" fmla="*/ 1832331 w 2094757"/>
                <a:gd name="connsiteY12" fmla="*/ 268318 h 584674"/>
                <a:gd name="connsiteX13" fmla="*/ 1451037 w 2094757"/>
                <a:gd name="connsiteY13" fmla="*/ 296562 h 584674"/>
                <a:gd name="connsiteX14" fmla="*/ 917931 w 2094757"/>
                <a:gd name="connsiteY14" fmla="*/ 257727 h 584674"/>
                <a:gd name="connsiteX15" fmla="*/ 751997 w 2094757"/>
                <a:gd name="connsiteY15" fmla="*/ 204769 h 584674"/>
                <a:gd name="connsiteX16" fmla="*/ 1129761 w 2094757"/>
                <a:gd name="connsiteY16" fmla="*/ 137690 h 584674"/>
                <a:gd name="connsiteX17" fmla="*/ 1737007 w 2094757"/>
                <a:gd name="connsiteY17" fmla="*/ 144751 h 584674"/>
                <a:gd name="connsiteX18" fmla="*/ 2090140 w 2094757"/>
                <a:gd name="connsiteY18" fmla="*/ 246311 h 584674"/>
                <a:gd name="connsiteX19" fmla="*/ 1892432 w 2094757"/>
                <a:gd name="connsiteY19" fmla="*/ 330672 h 584674"/>
                <a:gd name="connsiteX20" fmla="*/ 1482811 w 2094757"/>
                <a:gd name="connsiteY20" fmla="*/ 360111 h 584674"/>
                <a:gd name="connsiteX21" fmla="*/ 928522 w 2094757"/>
                <a:gd name="connsiteY21" fmla="*/ 335398 h 584674"/>
                <a:gd name="connsiteX22" fmla="*/ 737875 w 2094757"/>
                <a:gd name="connsiteY22" fmla="*/ 275379 h 584674"/>
                <a:gd name="connsiteX23" fmla="*/ 1023846 w 2094757"/>
                <a:gd name="connsiteY23" fmla="*/ 211830 h 584674"/>
                <a:gd name="connsiteX24" fmla="*/ 1686018 w 2094757"/>
                <a:gd name="connsiteY24" fmla="*/ 247053 h 584674"/>
                <a:gd name="connsiteX25" fmla="*/ 2080780 w 2094757"/>
                <a:gd name="connsiteY25" fmla="*/ 323955 h 584674"/>
                <a:gd name="connsiteX26" fmla="*/ 1945389 w 2094757"/>
                <a:gd name="connsiteY26" fmla="*/ 402449 h 584674"/>
                <a:gd name="connsiteX27" fmla="*/ 1371151 w 2094757"/>
                <a:gd name="connsiteY27" fmla="*/ 436587 h 584674"/>
                <a:gd name="connsiteX28" fmla="*/ 946175 w 2094757"/>
                <a:gd name="connsiteY28" fmla="*/ 402477 h 584674"/>
                <a:gd name="connsiteX29" fmla="*/ 747069 w 2094757"/>
                <a:gd name="connsiteY29" fmla="*/ 348351 h 584674"/>
                <a:gd name="connsiteX30" fmla="*/ 829098 w 2094757"/>
                <a:gd name="connsiteY30" fmla="*/ 312677 h 584674"/>
                <a:gd name="connsiteX31" fmla="*/ 1006690 w 2094757"/>
                <a:gd name="connsiteY31" fmla="*/ 297703 h 584674"/>
                <a:gd name="connsiteX32" fmla="*/ 1378946 w 2094757"/>
                <a:gd name="connsiteY32" fmla="*/ 300382 h 584674"/>
                <a:gd name="connsiteX33" fmla="*/ 1722719 w 2094757"/>
                <a:gd name="connsiteY33" fmla="*/ 324697 h 584674"/>
                <a:gd name="connsiteX34" fmla="*/ 1943744 w 2094757"/>
                <a:gd name="connsiteY34" fmla="*/ 361595 h 584674"/>
                <a:gd name="connsiteX35" fmla="*/ 2073637 w 2094757"/>
                <a:gd name="connsiteY35" fmla="*/ 415830 h 584674"/>
                <a:gd name="connsiteX36" fmla="*/ 1857044 w 2094757"/>
                <a:gd name="connsiteY36" fmla="*/ 494270 h 584674"/>
                <a:gd name="connsiteX37" fmla="*/ 1372217 w 2094757"/>
                <a:gd name="connsiteY37" fmla="*/ 517816 h 584674"/>
                <a:gd name="connsiteX38" fmla="*/ 903809 w 2094757"/>
                <a:gd name="connsiteY38" fmla="*/ 476618 h 584674"/>
                <a:gd name="connsiteX39" fmla="*/ 751997 w 2094757"/>
                <a:gd name="connsiteY39" fmla="*/ 427191 h 584674"/>
                <a:gd name="connsiteX40" fmla="*/ 981811 w 2094757"/>
                <a:gd name="connsiteY40" fmla="*/ 373835 h 584674"/>
                <a:gd name="connsiteX41" fmla="*/ 1624031 w 2094757"/>
                <a:gd name="connsiteY41" fmla="*/ 388355 h 584674"/>
                <a:gd name="connsiteX42" fmla="*/ 1961645 w 2094757"/>
                <a:gd name="connsiteY42" fmla="*/ 422067 h 584674"/>
                <a:gd name="connsiteX43" fmla="*/ 2082996 w 2094757"/>
                <a:gd name="connsiteY43" fmla="*/ 480148 h 584674"/>
                <a:gd name="connsiteX44" fmla="*/ 1982496 w 2094757"/>
                <a:gd name="connsiteY44" fmla="*/ 538202 h 584674"/>
                <a:gd name="connsiteX45" fmla="*/ 1592422 w 2094757"/>
                <a:gd name="connsiteY45" fmla="*/ 582415 h 584674"/>
                <a:gd name="connsiteX46" fmla="*/ 1188466 w 2094757"/>
                <a:gd name="connsiteY46" fmla="*/ 572573 h 584674"/>
                <a:gd name="connsiteX47" fmla="*/ 859963 w 2094757"/>
                <a:gd name="connsiteY47" fmla="*/ 524107 h 584674"/>
                <a:gd name="connsiteX48" fmla="*/ 476617 w 2094757"/>
                <a:gd name="connsiteY48" fmla="*/ 427191 h 584674"/>
                <a:gd name="connsiteX49" fmla="*/ 0 w 2094757"/>
                <a:gd name="connsiteY49" fmla="*/ 285971 h 584674"/>
                <a:gd name="connsiteX0" fmla="*/ 540167 w 2094757"/>
                <a:gd name="connsiteY0" fmla="*/ 0 h 584674"/>
                <a:gd name="connsiteX1" fmla="*/ 1468689 w 2094757"/>
                <a:gd name="connsiteY1" fmla="*/ 10592 h 584674"/>
                <a:gd name="connsiteX2" fmla="*/ 1920593 w 2094757"/>
                <a:gd name="connsiteY2" fmla="*/ 49427 h 584674"/>
                <a:gd name="connsiteX3" fmla="*/ 2086527 w 2094757"/>
                <a:gd name="connsiteY3" fmla="*/ 116507 h 584674"/>
                <a:gd name="connsiteX4" fmla="*/ 1835861 w 2094757"/>
                <a:gd name="connsiteY4" fmla="*/ 208300 h 584674"/>
                <a:gd name="connsiteX5" fmla="*/ 1405140 w 2094757"/>
                <a:gd name="connsiteY5" fmla="*/ 236544 h 584674"/>
                <a:gd name="connsiteX6" fmla="*/ 776711 w 2094757"/>
                <a:gd name="connsiteY6" fmla="*/ 158873 h 584674"/>
                <a:gd name="connsiteX7" fmla="*/ 896748 w 2094757"/>
                <a:gd name="connsiteY7" fmla="*/ 81202 h 584674"/>
                <a:gd name="connsiteX8" fmla="*/ 1391018 w 2094757"/>
                <a:gd name="connsiteY8" fmla="*/ 56488 h 584674"/>
                <a:gd name="connsiteX9" fmla="*/ 1754660 w 2094757"/>
                <a:gd name="connsiteY9" fmla="*/ 74141 h 584674"/>
                <a:gd name="connsiteX10" fmla="*/ 2044161 w 2094757"/>
                <a:gd name="connsiteY10" fmla="*/ 123568 h 584674"/>
                <a:gd name="connsiteX11" fmla="*/ 2051387 w 2094757"/>
                <a:gd name="connsiteY11" fmla="*/ 219263 h 584674"/>
                <a:gd name="connsiteX12" fmla="*/ 1832331 w 2094757"/>
                <a:gd name="connsiteY12" fmla="*/ 268318 h 584674"/>
                <a:gd name="connsiteX13" fmla="*/ 1451037 w 2094757"/>
                <a:gd name="connsiteY13" fmla="*/ 296562 h 584674"/>
                <a:gd name="connsiteX14" fmla="*/ 917931 w 2094757"/>
                <a:gd name="connsiteY14" fmla="*/ 257727 h 584674"/>
                <a:gd name="connsiteX15" fmla="*/ 751997 w 2094757"/>
                <a:gd name="connsiteY15" fmla="*/ 204769 h 584674"/>
                <a:gd name="connsiteX16" fmla="*/ 1129761 w 2094757"/>
                <a:gd name="connsiteY16" fmla="*/ 137690 h 584674"/>
                <a:gd name="connsiteX17" fmla="*/ 1737007 w 2094757"/>
                <a:gd name="connsiteY17" fmla="*/ 144751 h 584674"/>
                <a:gd name="connsiteX18" fmla="*/ 2090140 w 2094757"/>
                <a:gd name="connsiteY18" fmla="*/ 246311 h 584674"/>
                <a:gd name="connsiteX19" fmla="*/ 1892432 w 2094757"/>
                <a:gd name="connsiteY19" fmla="*/ 330672 h 584674"/>
                <a:gd name="connsiteX20" fmla="*/ 1482811 w 2094757"/>
                <a:gd name="connsiteY20" fmla="*/ 360111 h 584674"/>
                <a:gd name="connsiteX21" fmla="*/ 928522 w 2094757"/>
                <a:gd name="connsiteY21" fmla="*/ 335398 h 584674"/>
                <a:gd name="connsiteX22" fmla="*/ 737875 w 2094757"/>
                <a:gd name="connsiteY22" fmla="*/ 275379 h 584674"/>
                <a:gd name="connsiteX23" fmla="*/ 1023846 w 2094757"/>
                <a:gd name="connsiteY23" fmla="*/ 211830 h 584674"/>
                <a:gd name="connsiteX24" fmla="*/ 1686018 w 2094757"/>
                <a:gd name="connsiteY24" fmla="*/ 247053 h 584674"/>
                <a:gd name="connsiteX25" fmla="*/ 2080780 w 2094757"/>
                <a:gd name="connsiteY25" fmla="*/ 323955 h 584674"/>
                <a:gd name="connsiteX26" fmla="*/ 1945389 w 2094757"/>
                <a:gd name="connsiteY26" fmla="*/ 402449 h 584674"/>
                <a:gd name="connsiteX27" fmla="*/ 1371151 w 2094757"/>
                <a:gd name="connsiteY27" fmla="*/ 436587 h 584674"/>
                <a:gd name="connsiteX28" fmla="*/ 946175 w 2094757"/>
                <a:gd name="connsiteY28" fmla="*/ 402477 h 584674"/>
                <a:gd name="connsiteX29" fmla="*/ 747069 w 2094757"/>
                <a:gd name="connsiteY29" fmla="*/ 348351 h 584674"/>
                <a:gd name="connsiteX30" fmla="*/ 829098 w 2094757"/>
                <a:gd name="connsiteY30" fmla="*/ 312677 h 584674"/>
                <a:gd name="connsiteX31" fmla="*/ 1006690 w 2094757"/>
                <a:gd name="connsiteY31" fmla="*/ 297703 h 584674"/>
                <a:gd name="connsiteX32" fmla="*/ 1378946 w 2094757"/>
                <a:gd name="connsiteY32" fmla="*/ 300382 h 584674"/>
                <a:gd name="connsiteX33" fmla="*/ 1722719 w 2094757"/>
                <a:gd name="connsiteY33" fmla="*/ 324697 h 584674"/>
                <a:gd name="connsiteX34" fmla="*/ 1943744 w 2094757"/>
                <a:gd name="connsiteY34" fmla="*/ 361595 h 584674"/>
                <a:gd name="connsiteX35" fmla="*/ 2073637 w 2094757"/>
                <a:gd name="connsiteY35" fmla="*/ 415830 h 584674"/>
                <a:gd name="connsiteX36" fmla="*/ 1857044 w 2094757"/>
                <a:gd name="connsiteY36" fmla="*/ 494270 h 584674"/>
                <a:gd name="connsiteX37" fmla="*/ 1372217 w 2094757"/>
                <a:gd name="connsiteY37" fmla="*/ 517816 h 584674"/>
                <a:gd name="connsiteX38" fmla="*/ 903809 w 2094757"/>
                <a:gd name="connsiteY38" fmla="*/ 476618 h 584674"/>
                <a:gd name="connsiteX39" fmla="*/ 751997 w 2094757"/>
                <a:gd name="connsiteY39" fmla="*/ 427191 h 584674"/>
                <a:gd name="connsiteX40" fmla="*/ 981811 w 2094757"/>
                <a:gd name="connsiteY40" fmla="*/ 373835 h 584674"/>
                <a:gd name="connsiteX41" fmla="*/ 1624031 w 2094757"/>
                <a:gd name="connsiteY41" fmla="*/ 388355 h 584674"/>
                <a:gd name="connsiteX42" fmla="*/ 1961645 w 2094757"/>
                <a:gd name="connsiteY42" fmla="*/ 422067 h 584674"/>
                <a:gd name="connsiteX43" fmla="*/ 2082996 w 2094757"/>
                <a:gd name="connsiteY43" fmla="*/ 480148 h 584674"/>
                <a:gd name="connsiteX44" fmla="*/ 1982496 w 2094757"/>
                <a:gd name="connsiteY44" fmla="*/ 538202 h 584674"/>
                <a:gd name="connsiteX45" fmla="*/ 1592422 w 2094757"/>
                <a:gd name="connsiteY45" fmla="*/ 582415 h 584674"/>
                <a:gd name="connsiteX46" fmla="*/ 1188466 w 2094757"/>
                <a:gd name="connsiteY46" fmla="*/ 572573 h 584674"/>
                <a:gd name="connsiteX47" fmla="*/ 859963 w 2094757"/>
                <a:gd name="connsiteY47" fmla="*/ 524107 h 584674"/>
                <a:gd name="connsiteX48" fmla="*/ 476617 w 2094757"/>
                <a:gd name="connsiteY48" fmla="*/ 427191 h 584674"/>
                <a:gd name="connsiteX49" fmla="*/ 0 w 2094757"/>
                <a:gd name="connsiteY49" fmla="*/ 285971 h 584674"/>
                <a:gd name="connsiteX0" fmla="*/ 540167 w 2094757"/>
                <a:gd name="connsiteY0" fmla="*/ 0 h 584674"/>
                <a:gd name="connsiteX1" fmla="*/ 1468689 w 2094757"/>
                <a:gd name="connsiteY1" fmla="*/ 10592 h 584674"/>
                <a:gd name="connsiteX2" fmla="*/ 1920593 w 2094757"/>
                <a:gd name="connsiteY2" fmla="*/ 49427 h 584674"/>
                <a:gd name="connsiteX3" fmla="*/ 2086527 w 2094757"/>
                <a:gd name="connsiteY3" fmla="*/ 116507 h 584674"/>
                <a:gd name="connsiteX4" fmla="*/ 1835861 w 2094757"/>
                <a:gd name="connsiteY4" fmla="*/ 208300 h 584674"/>
                <a:gd name="connsiteX5" fmla="*/ 1405140 w 2094757"/>
                <a:gd name="connsiteY5" fmla="*/ 236544 h 584674"/>
                <a:gd name="connsiteX6" fmla="*/ 776711 w 2094757"/>
                <a:gd name="connsiteY6" fmla="*/ 158873 h 584674"/>
                <a:gd name="connsiteX7" fmla="*/ 896748 w 2094757"/>
                <a:gd name="connsiteY7" fmla="*/ 81202 h 584674"/>
                <a:gd name="connsiteX8" fmla="*/ 1391018 w 2094757"/>
                <a:gd name="connsiteY8" fmla="*/ 56488 h 584674"/>
                <a:gd name="connsiteX9" fmla="*/ 1754660 w 2094757"/>
                <a:gd name="connsiteY9" fmla="*/ 74141 h 584674"/>
                <a:gd name="connsiteX10" fmla="*/ 2027492 w 2094757"/>
                <a:gd name="connsiteY10" fmla="*/ 132964 h 584674"/>
                <a:gd name="connsiteX11" fmla="*/ 2051387 w 2094757"/>
                <a:gd name="connsiteY11" fmla="*/ 219263 h 584674"/>
                <a:gd name="connsiteX12" fmla="*/ 1832331 w 2094757"/>
                <a:gd name="connsiteY12" fmla="*/ 268318 h 584674"/>
                <a:gd name="connsiteX13" fmla="*/ 1451037 w 2094757"/>
                <a:gd name="connsiteY13" fmla="*/ 296562 h 584674"/>
                <a:gd name="connsiteX14" fmla="*/ 917931 w 2094757"/>
                <a:gd name="connsiteY14" fmla="*/ 257727 h 584674"/>
                <a:gd name="connsiteX15" fmla="*/ 751997 w 2094757"/>
                <a:gd name="connsiteY15" fmla="*/ 204769 h 584674"/>
                <a:gd name="connsiteX16" fmla="*/ 1129761 w 2094757"/>
                <a:gd name="connsiteY16" fmla="*/ 137690 h 584674"/>
                <a:gd name="connsiteX17" fmla="*/ 1737007 w 2094757"/>
                <a:gd name="connsiteY17" fmla="*/ 144751 h 584674"/>
                <a:gd name="connsiteX18" fmla="*/ 2090140 w 2094757"/>
                <a:gd name="connsiteY18" fmla="*/ 246311 h 584674"/>
                <a:gd name="connsiteX19" fmla="*/ 1892432 w 2094757"/>
                <a:gd name="connsiteY19" fmla="*/ 330672 h 584674"/>
                <a:gd name="connsiteX20" fmla="*/ 1482811 w 2094757"/>
                <a:gd name="connsiteY20" fmla="*/ 360111 h 584674"/>
                <a:gd name="connsiteX21" fmla="*/ 928522 w 2094757"/>
                <a:gd name="connsiteY21" fmla="*/ 335398 h 584674"/>
                <a:gd name="connsiteX22" fmla="*/ 737875 w 2094757"/>
                <a:gd name="connsiteY22" fmla="*/ 275379 h 584674"/>
                <a:gd name="connsiteX23" fmla="*/ 1023846 w 2094757"/>
                <a:gd name="connsiteY23" fmla="*/ 211830 h 584674"/>
                <a:gd name="connsiteX24" fmla="*/ 1686018 w 2094757"/>
                <a:gd name="connsiteY24" fmla="*/ 247053 h 584674"/>
                <a:gd name="connsiteX25" fmla="*/ 2080780 w 2094757"/>
                <a:gd name="connsiteY25" fmla="*/ 323955 h 584674"/>
                <a:gd name="connsiteX26" fmla="*/ 1945389 w 2094757"/>
                <a:gd name="connsiteY26" fmla="*/ 402449 h 584674"/>
                <a:gd name="connsiteX27" fmla="*/ 1371151 w 2094757"/>
                <a:gd name="connsiteY27" fmla="*/ 436587 h 584674"/>
                <a:gd name="connsiteX28" fmla="*/ 946175 w 2094757"/>
                <a:gd name="connsiteY28" fmla="*/ 402477 h 584674"/>
                <a:gd name="connsiteX29" fmla="*/ 747069 w 2094757"/>
                <a:gd name="connsiteY29" fmla="*/ 348351 h 584674"/>
                <a:gd name="connsiteX30" fmla="*/ 829098 w 2094757"/>
                <a:gd name="connsiteY30" fmla="*/ 312677 h 584674"/>
                <a:gd name="connsiteX31" fmla="*/ 1006690 w 2094757"/>
                <a:gd name="connsiteY31" fmla="*/ 297703 h 584674"/>
                <a:gd name="connsiteX32" fmla="*/ 1378946 w 2094757"/>
                <a:gd name="connsiteY32" fmla="*/ 300382 h 584674"/>
                <a:gd name="connsiteX33" fmla="*/ 1722719 w 2094757"/>
                <a:gd name="connsiteY33" fmla="*/ 324697 h 584674"/>
                <a:gd name="connsiteX34" fmla="*/ 1943744 w 2094757"/>
                <a:gd name="connsiteY34" fmla="*/ 361595 h 584674"/>
                <a:gd name="connsiteX35" fmla="*/ 2073637 w 2094757"/>
                <a:gd name="connsiteY35" fmla="*/ 415830 h 584674"/>
                <a:gd name="connsiteX36" fmla="*/ 1857044 w 2094757"/>
                <a:gd name="connsiteY36" fmla="*/ 494270 h 584674"/>
                <a:gd name="connsiteX37" fmla="*/ 1372217 w 2094757"/>
                <a:gd name="connsiteY37" fmla="*/ 517816 h 584674"/>
                <a:gd name="connsiteX38" fmla="*/ 903809 w 2094757"/>
                <a:gd name="connsiteY38" fmla="*/ 476618 h 584674"/>
                <a:gd name="connsiteX39" fmla="*/ 751997 w 2094757"/>
                <a:gd name="connsiteY39" fmla="*/ 427191 h 584674"/>
                <a:gd name="connsiteX40" fmla="*/ 981811 w 2094757"/>
                <a:gd name="connsiteY40" fmla="*/ 373835 h 584674"/>
                <a:gd name="connsiteX41" fmla="*/ 1624031 w 2094757"/>
                <a:gd name="connsiteY41" fmla="*/ 388355 h 584674"/>
                <a:gd name="connsiteX42" fmla="*/ 1961645 w 2094757"/>
                <a:gd name="connsiteY42" fmla="*/ 422067 h 584674"/>
                <a:gd name="connsiteX43" fmla="*/ 2082996 w 2094757"/>
                <a:gd name="connsiteY43" fmla="*/ 480148 h 584674"/>
                <a:gd name="connsiteX44" fmla="*/ 1982496 w 2094757"/>
                <a:gd name="connsiteY44" fmla="*/ 538202 h 584674"/>
                <a:gd name="connsiteX45" fmla="*/ 1592422 w 2094757"/>
                <a:gd name="connsiteY45" fmla="*/ 582415 h 584674"/>
                <a:gd name="connsiteX46" fmla="*/ 1188466 w 2094757"/>
                <a:gd name="connsiteY46" fmla="*/ 572573 h 584674"/>
                <a:gd name="connsiteX47" fmla="*/ 859963 w 2094757"/>
                <a:gd name="connsiteY47" fmla="*/ 524107 h 584674"/>
                <a:gd name="connsiteX48" fmla="*/ 476617 w 2094757"/>
                <a:gd name="connsiteY48" fmla="*/ 427191 h 584674"/>
                <a:gd name="connsiteX49" fmla="*/ 0 w 2094757"/>
                <a:gd name="connsiteY49" fmla="*/ 285971 h 584674"/>
                <a:gd name="connsiteX0" fmla="*/ 540167 w 2094757"/>
                <a:gd name="connsiteY0" fmla="*/ 0 h 584674"/>
                <a:gd name="connsiteX1" fmla="*/ 1468689 w 2094757"/>
                <a:gd name="connsiteY1" fmla="*/ 10592 h 584674"/>
                <a:gd name="connsiteX2" fmla="*/ 1920593 w 2094757"/>
                <a:gd name="connsiteY2" fmla="*/ 49427 h 584674"/>
                <a:gd name="connsiteX3" fmla="*/ 2086527 w 2094757"/>
                <a:gd name="connsiteY3" fmla="*/ 116507 h 584674"/>
                <a:gd name="connsiteX4" fmla="*/ 1835861 w 2094757"/>
                <a:gd name="connsiteY4" fmla="*/ 208300 h 584674"/>
                <a:gd name="connsiteX5" fmla="*/ 1405140 w 2094757"/>
                <a:gd name="connsiteY5" fmla="*/ 236544 h 584674"/>
                <a:gd name="connsiteX6" fmla="*/ 776711 w 2094757"/>
                <a:gd name="connsiteY6" fmla="*/ 158873 h 584674"/>
                <a:gd name="connsiteX7" fmla="*/ 896748 w 2094757"/>
                <a:gd name="connsiteY7" fmla="*/ 81202 h 584674"/>
                <a:gd name="connsiteX8" fmla="*/ 1391018 w 2094757"/>
                <a:gd name="connsiteY8" fmla="*/ 56488 h 584674"/>
                <a:gd name="connsiteX9" fmla="*/ 1754660 w 2094757"/>
                <a:gd name="connsiteY9" fmla="*/ 74141 h 584674"/>
                <a:gd name="connsiteX10" fmla="*/ 2027492 w 2094757"/>
                <a:gd name="connsiteY10" fmla="*/ 132964 h 584674"/>
                <a:gd name="connsiteX11" fmla="*/ 2068056 w 2094757"/>
                <a:gd name="connsiteY11" fmla="*/ 214564 h 584674"/>
                <a:gd name="connsiteX12" fmla="*/ 1832331 w 2094757"/>
                <a:gd name="connsiteY12" fmla="*/ 268318 h 584674"/>
                <a:gd name="connsiteX13" fmla="*/ 1451037 w 2094757"/>
                <a:gd name="connsiteY13" fmla="*/ 296562 h 584674"/>
                <a:gd name="connsiteX14" fmla="*/ 917931 w 2094757"/>
                <a:gd name="connsiteY14" fmla="*/ 257727 h 584674"/>
                <a:gd name="connsiteX15" fmla="*/ 751997 w 2094757"/>
                <a:gd name="connsiteY15" fmla="*/ 204769 h 584674"/>
                <a:gd name="connsiteX16" fmla="*/ 1129761 w 2094757"/>
                <a:gd name="connsiteY16" fmla="*/ 137690 h 584674"/>
                <a:gd name="connsiteX17" fmla="*/ 1737007 w 2094757"/>
                <a:gd name="connsiteY17" fmla="*/ 144751 h 584674"/>
                <a:gd name="connsiteX18" fmla="*/ 2090140 w 2094757"/>
                <a:gd name="connsiteY18" fmla="*/ 246311 h 584674"/>
                <a:gd name="connsiteX19" fmla="*/ 1892432 w 2094757"/>
                <a:gd name="connsiteY19" fmla="*/ 330672 h 584674"/>
                <a:gd name="connsiteX20" fmla="*/ 1482811 w 2094757"/>
                <a:gd name="connsiteY20" fmla="*/ 360111 h 584674"/>
                <a:gd name="connsiteX21" fmla="*/ 928522 w 2094757"/>
                <a:gd name="connsiteY21" fmla="*/ 335398 h 584674"/>
                <a:gd name="connsiteX22" fmla="*/ 737875 w 2094757"/>
                <a:gd name="connsiteY22" fmla="*/ 275379 h 584674"/>
                <a:gd name="connsiteX23" fmla="*/ 1023846 w 2094757"/>
                <a:gd name="connsiteY23" fmla="*/ 211830 h 584674"/>
                <a:gd name="connsiteX24" fmla="*/ 1686018 w 2094757"/>
                <a:gd name="connsiteY24" fmla="*/ 247053 h 584674"/>
                <a:gd name="connsiteX25" fmla="*/ 2080780 w 2094757"/>
                <a:gd name="connsiteY25" fmla="*/ 323955 h 584674"/>
                <a:gd name="connsiteX26" fmla="*/ 1945389 w 2094757"/>
                <a:gd name="connsiteY26" fmla="*/ 402449 h 584674"/>
                <a:gd name="connsiteX27" fmla="*/ 1371151 w 2094757"/>
                <a:gd name="connsiteY27" fmla="*/ 436587 h 584674"/>
                <a:gd name="connsiteX28" fmla="*/ 946175 w 2094757"/>
                <a:gd name="connsiteY28" fmla="*/ 402477 h 584674"/>
                <a:gd name="connsiteX29" fmla="*/ 747069 w 2094757"/>
                <a:gd name="connsiteY29" fmla="*/ 348351 h 584674"/>
                <a:gd name="connsiteX30" fmla="*/ 829098 w 2094757"/>
                <a:gd name="connsiteY30" fmla="*/ 312677 h 584674"/>
                <a:gd name="connsiteX31" fmla="*/ 1006690 w 2094757"/>
                <a:gd name="connsiteY31" fmla="*/ 297703 h 584674"/>
                <a:gd name="connsiteX32" fmla="*/ 1378946 w 2094757"/>
                <a:gd name="connsiteY32" fmla="*/ 300382 h 584674"/>
                <a:gd name="connsiteX33" fmla="*/ 1722719 w 2094757"/>
                <a:gd name="connsiteY33" fmla="*/ 324697 h 584674"/>
                <a:gd name="connsiteX34" fmla="*/ 1943744 w 2094757"/>
                <a:gd name="connsiteY34" fmla="*/ 361595 h 584674"/>
                <a:gd name="connsiteX35" fmla="*/ 2073637 w 2094757"/>
                <a:gd name="connsiteY35" fmla="*/ 415830 h 584674"/>
                <a:gd name="connsiteX36" fmla="*/ 1857044 w 2094757"/>
                <a:gd name="connsiteY36" fmla="*/ 494270 h 584674"/>
                <a:gd name="connsiteX37" fmla="*/ 1372217 w 2094757"/>
                <a:gd name="connsiteY37" fmla="*/ 517816 h 584674"/>
                <a:gd name="connsiteX38" fmla="*/ 903809 w 2094757"/>
                <a:gd name="connsiteY38" fmla="*/ 476618 h 584674"/>
                <a:gd name="connsiteX39" fmla="*/ 751997 w 2094757"/>
                <a:gd name="connsiteY39" fmla="*/ 427191 h 584674"/>
                <a:gd name="connsiteX40" fmla="*/ 981811 w 2094757"/>
                <a:gd name="connsiteY40" fmla="*/ 373835 h 584674"/>
                <a:gd name="connsiteX41" fmla="*/ 1624031 w 2094757"/>
                <a:gd name="connsiteY41" fmla="*/ 388355 h 584674"/>
                <a:gd name="connsiteX42" fmla="*/ 1961645 w 2094757"/>
                <a:gd name="connsiteY42" fmla="*/ 422067 h 584674"/>
                <a:gd name="connsiteX43" fmla="*/ 2082996 w 2094757"/>
                <a:gd name="connsiteY43" fmla="*/ 480148 h 584674"/>
                <a:gd name="connsiteX44" fmla="*/ 1982496 w 2094757"/>
                <a:gd name="connsiteY44" fmla="*/ 538202 h 584674"/>
                <a:gd name="connsiteX45" fmla="*/ 1592422 w 2094757"/>
                <a:gd name="connsiteY45" fmla="*/ 582415 h 584674"/>
                <a:gd name="connsiteX46" fmla="*/ 1188466 w 2094757"/>
                <a:gd name="connsiteY46" fmla="*/ 572573 h 584674"/>
                <a:gd name="connsiteX47" fmla="*/ 859963 w 2094757"/>
                <a:gd name="connsiteY47" fmla="*/ 524107 h 584674"/>
                <a:gd name="connsiteX48" fmla="*/ 476617 w 2094757"/>
                <a:gd name="connsiteY48" fmla="*/ 427191 h 584674"/>
                <a:gd name="connsiteX49" fmla="*/ 0 w 2094757"/>
                <a:gd name="connsiteY49" fmla="*/ 285971 h 584674"/>
                <a:gd name="connsiteX0" fmla="*/ 540167 w 2094757"/>
                <a:gd name="connsiteY0" fmla="*/ 0 h 584674"/>
                <a:gd name="connsiteX1" fmla="*/ 1468689 w 2094757"/>
                <a:gd name="connsiteY1" fmla="*/ 10592 h 584674"/>
                <a:gd name="connsiteX2" fmla="*/ 1920593 w 2094757"/>
                <a:gd name="connsiteY2" fmla="*/ 49427 h 584674"/>
                <a:gd name="connsiteX3" fmla="*/ 2084146 w 2094757"/>
                <a:gd name="connsiteY3" fmla="*/ 129036 h 584674"/>
                <a:gd name="connsiteX4" fmla="*/ 1835861 w 2094757"/>
                <a:gd name="connsiteY4" fmla="*/ 208300 h 584674"/>
                <a:gd name="connsiteX5" fmla="*/ 1405140 w 2094757"/>
                <a:gd name="connsiteY5" fmla="*/ 236544 h 584674"/>
                <a:gd name="connsiteX6" fmla="*/ 776711 w 2094757"/>
                <a:gd name="connsiteY6" fmla="*/ 158873 h 584674"/>
                <a:gd name="connsiteX7" fmla="*/ 896748 w 2094757"/>
                <a:gd name="connsiteY7" fmla="*/ 81202 h 584674"/>
                <a:gd name="connsiteX8" fmla="*/ 1391018 w 2094757"/>
                <a:gd name="connsiteY8" fmla="*/ 56488 h 584674"/>
                <a:gd name="connsiteX9" fmla="*/ 1754660 w 2094757"/>
                <a:gd name="connsiteY9" fmla="*/ 74141 h 584674"/>
                <a:gd name="connsiteX10" fmla="*/ 2027492 w 2094757"/>
                <a:gd name="connsiteY10" fmla="*/ 132964 h 584674"/>
                <a:gd name="connsiteX11" fmla="*/ 2068056 w 2094757"/>
                <a:gd name="connsiteY11" fmla="*/ 214564 h 584674"/>
                <a:gd name="connsiteX12" fmla="*/ 1832331 w 2094757"/>
                <a:gd name="connsiteY12" fmla="*/ 268318 h 584674"/>
                <a:gd name="connsiteX13" fmla="*/ 1451037 w 2094757"/>
                <a:gd name="connsiteY13" fmla="*/ 296562 h 584674"/>
                <a:gd name="connsiteX14" fmla="*/ 917931 w 2094757"/>
                <a:gd name="connsiteY14" fmla="*/ 257727 h 584674"/>
                <a:gd name="connsiteX15" fmla="*/ 751997 w 2094757"/>
                <a:gd name="connsiteY15" fmla="*/ 204769 h 584674"/>
                <a:gd name="connsiteX16" fmla="*/ 1129761 w 2094757"/>
                <a:gd name="connsiteY16" fmla="*/ 137690 h 584674"/>
                <a:gd name="connsiteX17" fmla="*/ 1737007 w 2094757"/>
                <a:gd name="connsiteY17" fmla="*/ 144751 h 584674"/>
                <a:gd name="connsiteX18" fmla="*/ 2090140 w 2094757"/>
                <a:gd name="connsiteY18" fmla="*/ 246311 h 584674"/>
                <a:gd name="connsiteX19" fmla="*/ 1892432 w 2094757"/>
                <a:gd name="connsiteY19" fmla="*/ 330672 h 584674"/>
                <a:gd name="connsiteX20" fmla="*/ 1482811 w 2094757"/>
                <a:gd name="connsiteY20" fmla="*/ 360111 h 584674"/>
                <a:gd name="connsiteX21" fmla="*/ 928522 w 2094757"/>
                <a:gd name="connsiteY21" fmla="*/ 335398 h 584674"/>
                <a:gd name="connsiteX22" fmla="*/ 737875 w 2094757"/>
                <a:gd name="connsiteY22" fmla="*/ 275379 h 584674"/>
                <a:gd name="connsiteX23" fmla="*/ 1023846 w 2094757"/>
                <a:gd name="connsiteY23" fmla="*/ 211830 h 584674"/>
                <a:gd name="connsiteX24" fmla="*/ 1686018 w 2094757"/>
                <a:gd name="connsiteY24" fmla="*/ 247053 h 584674"/>
                <a:gd name="connsiteX25" fmla="*/ 2080780 w 2094757"/>
                <a:gd name="connsiteY25" fmla="*/ 323955 h 584674"/>
                <a:gd name="connsiteX26" fmla="*/ 1945389 w 2094757"/>
                <a:gd name="connsiteY26" fmla="*/ 402449 h 584674"/>
                <a:gd name="connsiteX27" fmla="*/ 1371151 w 2094757"/>
                <a:gd name="connsiteY27" fmla="*/ 436587 h 584674"/>
                <a:gd name="connsiteX28" fmla="*/ 946175 w 2094757"/>
                <a:gd name="connsiteY28" fmla="*/ 402477 h 584674"/>
                <a:gd name="connsiteX29" fmla="*/ 747069 w 2094757"/>
                <a:gd name="connsiteY29" fmla="*/ 348351 h 584674"/>
                <a:gd name="connsiteX30" fmla="*/ 829098 w 2094757"/>
                <a:gd name="connsiteY30" fmla="*/ 312677 h 584674"/>
                <a:gd name="connsiteX31" fmla="*/ 1006690 w 2094757"/>
                <a:gd name="connsiteY31" fmla="*/ 297703 h 584674"/>
                <a:gd name="connsiteX32" fmla="*/ 1378946 w 2094757"/>
                <a:gd name="connsiteY32" fmla="*/ 300382 h 584674"/>
                <a:gd name="connsiteX33" fmla="*/ 1722719 w 2094757"/>
                <a:gd name="connsiteY33" fmla="*/ 324697 h 584674"/>
                <a:gd name="connsiteX34" fmla="*/ 1943744 w 2094757"/>
                <a:gd name="connsiteY34" fmla="*/ 361595 h 584674"/>
                <a:gd name="connsiteX35" fmla="*/ 2073637 w 2094757"/>
                <a:gd name="connsiteY35" fmla="*/ 415830 h 584674"/>
                <a:gd name="connsiteX36" fmla="*/ 1857044 w 2094757"/>
                <a:gd name="connsiteY36" fmla="*/ 494270 h 584674"/>
                <a:gd name="connsiteX37" fmla="*/ 1372217 w 2094757"/>
                <a:gd name="connsiteY37" fmla="*/ 517816 h 584674"/>
                <a:gd name="connsiteX38" fmla="*/ 903809 w 2094757"/>
                <a:gd name="connsiteY38" fmla="*/ 476618 h 584674"/>
                <a:gd name="connsiteX39" fmla="*/ 751997 w 2094757"/>
                <a:gd name="connsiteY39" fmla="*/ 427191 h 584674"/>
                <a:gd name="connsiteX40" fmla="*/ 981811 w 2094757"/>
                <a:gd name="connsiteY40" fmla="*/ 373835 h 584674"/>
                <a:gd name="connsiteX41" fmla="*/ 1624031 w 2094757"/>
                <a:gd name="connsiteY41" fmla="*/ 388355 h 584674"/>
                <a:gd name="connsiteX42" fmla="*/ 1961645 w 2094757"/>
                <a:gd name="connsiteY42" fmla="*/ 422067 h 584674"/>
                <a:gd name="connsiteX43" fmla="*/ 2082996 w 2094757"/>
                <a:gd name="connsiteY43" fmla="*/ 480148 h 584674"/>
                <a:gd name="connsiteX44" fmla="*/ 1982496 w 2094757"/>
                <a:gd name="connsiteY44" fmla="*/ 538202 h 584674"/>
                <a:gd name="connsiteX45" fmla="*/ 1592422 w 2094757"/>
                <a:gd name="connsiteY45" fmla="*/ 582415 h 584674"/>
                <a:gd name="connsiteX46" fmla="*/ 1188466 w 2094757"/>
                <a:gd name="connsiteY46" fmla="*/ 572573 h 584674"/>
                <a:gd name="connsiteX47" fmla="*/ 859963 w 2094757"/>
                <a:gd name="connsiteY47" fmla="*/ 524107 h 584674"/>
                <a:gd name="connsiteX48" fmla="*/ 476617 w 2094757"/>
                <a:gd name="connsiteY48" fmla="*/ 427191 h 584674"/>
                <a:gd name="connsiteX49" fmla="*/ 0 w 2094757"/>
                <a:gd name="connsiteY49" fmla="*/ 285971 h 584674"/>
                <a:gd name="connsiteX0" fmla="*/ 540167 w 2094757"/>
                <a:gd name="connsiteY0" fmla="*/ 0 h 584674"/>
                <a:gd name="connsiteX1" fmla="*/ 1468689 w 2094757"/>
                <a:gd name="connsiteY1" fmla="*/ 10592 h 584674"/>
                <a:gd name="connsiteX2" fmla="*/ 1920593 w 2094757"/>
                <a:gd name="connsiteY2" fmla="*/ 49427 h 584674"/>
                <a:gd name="connsiteX3" fmla="*/ 2084146 w 2094757"/>
                <a:gd name="connsiteY3" fmla="*/ 129036 h 584674"/>
                <a:gd name="connsiteX4" fmla="*/ 1835861 w 2094757"/>
                <a:gd name="connsiteY4" fmla="*/ 208300 h 584674"/>
                <a:gd name="connsiteX5" fmla="*/ 1405140 w 2094757"/>
                <a:gd name="connsiteY5" fmla="*/ 236544 h 584674"/>
                <a:gd name="connsiteX6" fmla="*/ 776711 w 2094757"/>
                <a:gd name="connsiteY6" fmla="*/ 158873 h 584674"/>
                <a:gd name="connsiteX7" fmla="*/ 896748 w 2094757"/>
                <a:gd name="connsiteY7" fmla="*/ 81202 h 584674"/>
                <a:gd name="connsiteX8" fmla="*/ 1391018 w 2094757"/>
                <a:gd name="connsiteY8" fmla="*/ 56488 h 584674"/>
                <a:gd name="connsiteX9" fmla="*/ 1754660 w 2094757"/>
                <a:gd name="connsiteY9" fmla="*/ 74141 h 584674"/>
                <a:gd name="connsiteX10" fmla="*/ 2017967 w 2094757"/>
                <a:gd name="connsiteY10" fmla="*/ 136096 h 584674"/>
                <a:gd name="connsiteX11" fmla="*/ 2068056 w 2094757"/>
                <a:gd name="connsiteY11" fmla="*/ 214564 h 584674"/>
                <a:gd name="connsiteX12" fmla="*/ 1832331 w 2094757"/>
                <a:gd name="connsiteY12" fmla="*/ 268318 h 584674"/>
                <a:gd name="connsiteX13" fmla="*/ 1451037 w 2094757"/>
                <a:gd name="connsiteY13" fmla="*/ 296562 h 584674"/>
                <a:gd name="connsiteX14" fmla="*/ 917931 w 2094757"/>
                <a:gd name="connsiteY14" fmla="*/ 257727 h 584674"/>
                <a:gd name="connsiteX15" fmla="*/ 751997 w 2094757"/>
                <a:gd name="connsiteY15" fmla="*/ 204769 h 584674"/>
                <a:gd name="connsiteX16" fmla="*/ 1129761 w 2094757"/>
                <a:gd name="connsiteY16" fmla="*/ 137690 h 584674"/>
                <a:gd name="connsiteX17" fmla="*/ 1737007 w 2094757"/>
                <a:gd name="connsiteY17" fmla="*/ 144751 h 584674"/>
                <a:gd name="connsiteX18" fmla="*/ 2090140 w 2094757"/>
                <a:gd name="connsiteY18" fmla="*/ 246311 h 584674"/>
                <a:gd name="connsiteX19" fmla="*/ 1892432 w 2094757"/>
                <a:gd name="connsiteY19" fmla="*/ 330672 h 584674"/>
                <a:gd name="connsiteX20" fmla="*/ 1482811 w 2094757"/>
                <a:gd name="connsiteY20" fmla="*/ 360111 h 584674"/>
                <a:gd name="connsiteX21" fmla="*/ 928522 w 2094757"/>
                <a:gd name="connsiteY21" fmla="*/ 335398 h 584674"/>
                <a:gd name="connsiteX22" fmla="*/ 737875 w 2094757"/>
                <a:gd name="connsiteY22" fmla="*/ 275379 h 584674"/>
                <a:gd name="connsiteX23" fmla="*/ 1023846 w 2094757"/>
                <a:gd name="connsiteY23" fmla="*/ 211830 h 584674"/>
                <a:gd name="connsiteX24" fmla="*/ 1686018 w 2094757"/>
                <a:gd name="connsiteY24" fmla="*/ 247053 h 584674"/>
                <a:gd name="connsiteX25" fmla="*/ 2080780 w 2094757"/>
                <a:gd name="connsiteY25" fmla="*/ 323955 h 584674"/>
                <a:gd name="connsiteX26" fmla="*/ 1945389 w 2094757"/>
                <a:gd name="connsiteY26" fmla="*/ 402449 h 584674"/>
                <a:gd name="connsiteX27" fmla="*/ 1371151 w 2094757"/>
                <a:gd name="connsiteY27" fmla="*/ 436587 h 584674"/>
                <a:gd name="connsiteX28" fmla="*/ 946175 w 2094757"/>
                <a:gd name="connsiteY28" fmla="*/ 402477 h 584674"/>
                <a:gd name="connsiteX29" fmla="*/ 747069 w 2094757"/>
                <a:gd name="connsiteY29" fmla="*/ 348351 h 584674"/>
                <a:gd name="connsiteX30" fmla="*/ 829098 w 2094757"/>
                <a:gd name="connsiteY30" fmla="*/ 312677 h 584674"/>
                <a:gd name="connsiteX31" fmla="*/ 1006690 w 2094757"/>
                <a:gd name="connsiteY31" fmla="*/ 297703 h 584674"/>
                <a:gd name="connsiteX32" fmla="*/ 1378946 w 2094757"/>
                <a:gd name="connsiteY32" fmla="*/ 300382 h 584674"/>
                <a:gd name="connsiteX33" fmla="*/ 1722719 w 2094757"/>
                <a:gd name="connsiteY33" fmla="*/ 324697 h 584674"/>
                <a:gd name="connsiteX34" fmla="*/ 1943744 w 2094757"/>
                <a:gd name="connsiteY34" fmla="*/ 361595 h 584674"/>
                <a:gd name="connsiteX35" fmla="*/ 2073637 w 2094757"/>
                <a:gd name="connsiteY35" fmla="*/ 415830 h 584674"/>
                <a:gd name="connsiteX36" fmla="*/ 1857044 w 2094757"/>
                <a:gd name="connsiteY36" fmla="*/ 494270 h 584674"/>
                <a:gd name="connsiteX37" fmla="*/ 1372217 w 2094757"/>
                <a:gd name="connsiteY37" fmla="*/ 517816 h 584674"/>
                <a:gd name="connsiteX38" fmla="*/ 903809 w 2094757"/>
                <a:gd name="connsiteY38" fmla="*/ 476618 h 584674"/>
                <a:gd name="connsiteX39" fmla="*/ 751997 w 2094757"/>
                <a:gd name="connsiteY39" fmla="*/ 427191 h 584674"/>
                <a:gd name="connsiteX40" fmla="*/ 981811 w 2094757"/>
                <a:gd name="connsiteY40" fmla="*/ 373835 h 584674"/>
                <a:gd name="connsiteX41" fmla="*/ 1624031 w 2094757"/>
                <a:gd name="connsiteY41" fmla="*/ 388355 h 584674"/>
                <a:gd name="connsiteX42" fmla="*/ 1961645 w 2094757"/>
                <a:gd name="connsiteY42" fmla="*/ 422067 h 584674"/>
                <a:gd name="connsiteX43" fmla="*/ 2082996 w 2094757"/>
                <a:gd name="connsiteY43" fmla="*/ 480148 h 584674"/>
                <a:gd name="connsiteX44" fmla="*/ 1982496 w 2094757"/>
                <a:gd name="connsiteY44" fmla="*/ 538202 h 584674"/>
                <a:gd name="connsiteX45" fmla="*/ 1592422 w 2094757"/>
                <a:gd name="connsiteY45" fmla="*/ 582415 h 584674"/>
                <a:gd name="connsiteX46" fmla="*/ 1188466 w 2094757"/>
                <a:gd name="connsiteY46" fmla="*/ 572573 h 584674"/>
                <a:gd name="connsiteX47" fmla="*/ 859963 w 2094757"/>
                <a:gd name="connsiteY47" fmla="*/ 524107 h 584674"/>
                <a:gd name="connsiteX48" fmla="*/ 476617 w 2094757"/>
                <a:gd name="connsiteY48" fmla="*/ 427191 h 584674"/>
                <a:gd name="connsiteX49" fmla="*/ 0 w 2094757"/>
                <a:gd name="connsiteY49" fmla="*/ 285971 h 584674"/>
                <a:gd name="connsiteX0" fmla="*/ 540167 w 2094757"/>
                <a:gd name="connsiteY0" fmla="*/ 0 h 584674"/>
                <a:gd name="connsiteX1" fmla="*/ 1468689 w 2094757"/>
                <a:gd name="connsiteY1" fmla="*/ 10592 h 584674"/>
                <a:gd name="connsiteX2" fmla="*/ 1920593 w 2094757"/>
                <a:gd name="connsiteY2" fmla="*/ 49427 h 584674"/>
                <a:gd name="connsiteX3" fmla="*/ 2084146 w 2094757"/>
                <a:gd name="connsiteY3" fmla="*/ 129036 h 584674"/>
                <a:gd name="connsiteX4" fmla="*/ 1835861 w 2094757"/>
                <a:gd name="connsiteY4" fmla="*/ 208300 h 584674"/>
                <a:gd name="connsiteX5" fmla="*/ 1405140 w 2094757"/>
                <a:gd name="connsiteY5" fmla="*/ 236544 h 584674"/>
                <a:gd name="connsiteX6" fmla="*/ 776711 w 2094757"/>
                <a:gd name="connsiteY6" fmla="*/ 158873 h 584674"/>
                <a:gd name="connsiteX7" fmla="*/ 896748 w 2094757"/>
                <a:gd name="connsiteY7" fmla="*/ 81202 h 584674"/>
                <a:gd name="connsiteX8" fmla="*/ 1391018 w 2094757"/>
                <a:gd name="connsiteY8" fmla="*/ 56488 h 584674"/>
                <a:gd name="connsiteX9" fmla="*/ 1754660 w 2094757"/>
                <a:gd name="connsiteY9" fmla="*/ 74141 h 584674"/>
                <a:gd name="connsiteX10" fmla="*/ 2017967 w 2094757"/>
                <a:gd name="connsiteY10" fmla="*/ 136096 h 584674"/>
                <a:gd name="connsiteX11" fmla="*/ 2075199 w 2094757"/>
                <a:gd name="connsiteY11" fmla="*/ 209866 h 584674"/>
                <a:gd name="connsiteX12" fmla="*/ 1832331 w 2094757"/>
                <a:gd name="connsiteY12" fmla="*/ 268318 h 584674"/>
                <a:gd name="connsiteX13" fmla="*/ 1451037 w 2094757"/>
                <a:gd name="connsiteY13" fmla="*/ 296562 h 584674"/>
                <a:gd name="connsiteX14" fmla="*/ 917931 w 2094757"/>
                <a:gd name="connsiteY14" fmla="*/ 257727 h 584674"/>
                <a:gd name="connsiteX15" fmla="*/ 751997 w 2094757"/>
                <a:gd name="connsiteY15" fmla="*/ 204769 h 584674"/>
                <a:gd name="connsiteX16" fmla="*/ 1129761 w 2094757"/>
                <a:gd name="connsiteY16" fmla="*/ 137690 h 584674"/>
                <a:gd name="connsiteX17" fmla="*/ 1737007 w 2094757"/>
                <a:gd name="connsiteY17" fmla="*/ 144751 h 584674"/>
                <a:gd name="connsiteX18" fmla="*/ 2090140 w 2094757"/>
                <a:gd name="connsiteY18" fmla="*/ 246311 h 584674"/>
                <a:gd name="connsiteX19" fmla="*/ 1892432 w 2094757"/>
                <a:gd name="connsiteY19" fmla="*/ 330672 h 584674"/>
                <a:gd name="connsiteX20" fmla="*/ 1482811 w 2094757"/>
                <a:gd name="connsiteY20" fmla="*/ 360111 h 584674"/>
                <a:gd name="connsiteX21" fmla="*/ 928522 w 2094757"/>
                <a:gd name="connsiteY21" fmla="*/ 335398 h 584674"/>
                <a:gd name="connsiteX22" fmla="*/ 737875 w 2094757"/>
                <a:gd name="connsiteY22" fmla="*/ 275379 h 584674"/>
                <a:gd name="connsiteX23" fmla="*/ 1023846 w 2094757"/>
                <a:gd name="connsiteY23" fmla="*/ 211830 h 584674"/>
                <a:gd name="connsiteX24" fmla="*/ 1686018 w 2094757"/>
                <a:gd name="connsiteY24" fmla="*/ 247053 h 584674"/>
                <a:gd name="connsiteX25" fmla="*/ 2080780 w 2094757"/>
                <a:gd name="connsiteY25" fmla="*/ 323955 h 584674"/>
                <a:gd name="connsiteX26" fmla="*/ 1945389 w 2094757"/>
                <a:gd name="connsiteY26" fmla="*/ 402449 h 584674"/>
                <a:gd name="connsiteX27" fmla="*/ 1371151 w 2094757"/>
                <a:gd name="connsiteY27" fmla="*/ 436587 h 584674"/>
                <a:gd name="connsiteX28" fmla="*/ 946175 w 2094757"/>
                <a:gd name="connsiteY28" fmla="*/ 402477 h 584674"/>
                <a:gd name="connsiteX29" fmla="*/ 747069 w 2094757"/>
                <a:gd name="connsiteY29" fmla="*/ 348351 h 584674"/>
                <a:gd name="connsiteX30" fmla="*/ 829098 w 2094757"/>
                <a:gd name="connsiteY30" fmla="*/ 312677 h 584674"/>
                <a:gd name="connsiteX31" fmla="*/ 1006690 w 2094757"/>
                <a:gd name="connsiteY31" fmla="*/ 297703 h 584674"/>
                <a:gd name="connsiteX32" fmla="*/ 1378946 w 2094757"/>
                <a:gd name="connsiteY32" fmla="*/ 300382 h 584674"/>
                <a:gd name="connsiteX33" fmla="*/ 1722719 w 2094757"/>
                <a:gd name="connsiteY33" fmla="*/ 324697 h 584674"/>
                <a:gd name="connsiteX34" fmla="*/ 1943744 w 2094757"/>
                <a:gd name="connsiteY34" fmla="*/ 361595 h 584674"/>
                <a:gd name="connsiteX35" fmla="*/ 2073637 w 2094757"/>
                <a:gd name="connsiteY35" fmla="*/ 415830 h 584674"/>
                <a:gd name="connsiteX36" fmla="*/ 1857044 w 2094757"/>
                <a:gd name="connsiteY36" fmla="*/ 494270 h 584674"/>
                <a:gd name="connsiteX37" fmla="*/ 1372217 w 2094757"/>
                <a:gd name="connsiteY37" fmla="*/ 517816 h 584674"/>
                <a:gd name="connsiteX38" fmla="*/ 903809 w 2094757"/>
                <a:gd name="connsiteY38" fmla="*/ 476618 h 584674"/>
                <a:gd name="connsiteX39" fmla="*/ 751997 w 2094757"/>
                <a:gd name="connsiteY39" fmla="*/ 427191 h 584674"/>
                <a:gd name="connsiteX40" fmla="*/ 981811 w 2094757"/>
                <a:gd name="connsiteY40" fmla="*/ 373835 h 584674"/>
                <a:gd name="connsiteX41" fmla="*/ 1624031 w 2094757"/>
                <a:gd name="connsiteY41" fmla="*/ 388355 h 584674"/>
                <a:gd name="connsiteX42" fmla="*/ 1961645 w 2094757"/>
                <a:gd name="connsiteY42" fmla="*/ 422067 h 584674"/>
                <a:gd name="connsiteX43" fmla="*/ 2082996 w 2094757"/>
                <a:gd name="connsiteY43" fmla="*/ 480148 h 584674"/>
                <a:gd name="connsiteX44" fmla="*/ 1982496 w 2094757"/>
                <a:gd name="connsiteY44" fmla="*/ 538202 h 584674"/>
                <a:gd name="connsiteX45" fmla="*/ 1592422 w 2094757"/>
                <a:gd name="connsiteY45" fmla="*/ 582415 h 584674"/>
                <a:gd name="connsiteX46" fmla="*/ 1188466 w 2094757"/>
                <a:gd name="connsiteY46" fmla="*/ 572573 h 584674"/>
                <a:gd name="connsiteX47" fmla="*/ 859963 w 2094757"/>
                <a:gd name="connsiteY47" fmla="*/ 524107 h 584674"/>
                <a:gd name="connsiteX48" fmla="*/ 476617 w 2094757"/>
                <a:gd name="connsiteY48" fmla="*/ 427191 h 584674"/>
                <a:gd name="connsiteX49" fmla="*/ 0 w 2094757"/>
                <a:gd name="connsiteY49" fmla="*/ 285971 h 584674"/>
                <a:gd name="connsiteX0" fmla="*/ 540167 w 2094757"/>
                <a:gd name="connsiteY0" fmla="*/ 0 h 584674"/>
                <a:gd name="connsiteX1" fmla="*/ 1468689 w 2094757"/>
                <a:gd name="connsiteY1" fmla="*/ 10592 h 584674"/>
                <a:gd name="connsiteX2" fmla="*/ 1920593 w 2094757"/>
                <a:gd name="connsiteY2" fmla="*/ 49427 h 584674"/>
                <a:gd name="connsiteX3" fmla="*/ 2084146 w 2094757"/>
                <a:gd name="connsiteY3" fmla="*/ 129036 h 584674"/>
                <a:gd name="connsiteX4" fmla="*/ 1835861 w 2094757"/>
                <a:gd name="connsiteY4" fmla="*/ 208300 h 584674"/>
                <a:gd name="connsiteX5" fmla="*/ 1405140 w 2094757"/>
                <a:gd name="connsiteY5" fmla="*/ 236544 h 584674"/>
                <a:gd name="connsiteX6" fmla="*/ 776711 w 2094757"/>
                <a:gd name="connsiteY6" fmla="*/ 158873 h 584674"/>
                <a:gd name="connsiteX7" fmla="*/ 896748 w 2094757"/>
                <a:gd name="connsiteY7" fmla="*/ 81202 h 584674"/>
                <a:gd name="connsiteX8" fmla="*/ 1391018 w 2094757"/>
                <a:gd name="connsiteY8" fmla="*/ 56488 h 584674"/>
                <a:gd name="connsiteX9" fmla="*/ 1747516 w 2094757"/>
                <a:gd name="connsiteY9" fmla="*/ 80405 h 584674"/>
                <a:gd name="connsiteX10" fmla="*/ 2017967 w 2094757"/>
                <a:gd name="connsiteY10" fmla="*/ 136096 h 584674"/>
                <a:gd name="connsiteX11" fmla="*/ 2075199 w 2094757"/>
                <a:gd name="connsiteY11" fmla="*/ 209866 h 584674"/>
                <a:gd name="connsiteX12" fmla="*/ 1832331 w 2094757"/>
                <a:gd name="connsiteY12" fmla="*/ 268318 h 584674"/>
                <a:gd name="connsiteX13" fmla="*/ 1451037 w 2094757"/>
                <a:gd name="connsiteY13" fmla="*/ 296562 h 584674"/>
                <a:gd name="connsiteX14" fmla="*/ 917931 w 2094757"/>
                <a:gd name="connsiteY14" fmla="*/ 257727 h 584674"/>
                <a:gd name="connsiteX15" fmla="*/ 751997 w 2094757"/>
                <a:gd name="connsiteY15" fmla="*/ 204769 h 584674"/>
                <a:gd name="connsiteX16" fmla="*/ 1129761 w 2094757"/>
                <a:gd name="connsiteY16" fmla="*/ 137690 h 584674"/>
                <a:gd name="connsiteX17" fmla="*/ 1737007 w 2094757"/>
                <a:gd name="connsiteY17" fmla="*/ 144751 h 584674"/>
                <a:gd name="connsiteX18" fmla="*/ 2090140 w 2094757"/>
                <a:gd name="connsiteY18" fmla="*/ 246311 h 584674"/>
                <a:gd name="connsiteX19" fmla="*/ 1892432 w 2094757"/>
                <a:gd name="connsiteY19" fmla="*/ 330672 h 584674"/>
                <a:gd name="connsiteX20" fmla="*/ 1482811 w 2094757"/>
                <a:gd name="connsiteY20" fmla="*/ 360111 h 584674"/>
                <a:gd name="connsiteX21" fmla="*/ 928522 w 2094757"/>
                <a:gd name="connsiteY21" fmla="*/ 335398 h 584674"/>
                <a:gd name="connsiteX22" fmla="*/ 737875 w 2094757"/>
                <a:gd name="connsiteY22" fmla="*/ 275379 h 584674"/>
                <a:gd name="connsiteX23" fmla="*/ 1023846 w 2094757"/>
                <a:gd name="connsiteY23" fmla="*/ 211830 h 584674"/>
                <a:gd name="connsiteX24" fmla="*/ 1686018 w 2094757"/>
                <a:gd name="connsiteY24" fmla="*/ 247053 h 584674"/>
                <a:gd name="connsiteX25" fmla="*/ 2080780 w 2094757"/>
                <a:gd name="connsiteY25" fmla="*/ 323955 h 584674"/>
                <a:gd name="connsiteX26" fmla="*/ 1945389 w 2094757"/>
                <a:gd name="connsiteY26" fmla="*/ 402449 h 584674"/>
                <a:gd name="connsiteX27" fmla="*/ 1371151 w 2094757"/>
                <a:gd name="connsiteY27" fmla="*/ 436587 h 584674"/>
                <a:gd name="connsiteX28" fmla="*/ 946175 w 2094757"/>
                <a:gd name="connsiteY28" fmla="*/ 402477 h 584674"/>
                <a:gd name="connsiteX29" fmla="*/ 747069 w 2094757"/>
                <a:gd name="connsiteY29" fmla="*/ 348351 h 584674"/>
                <a:gd name="connsiteX30" fmla="*/ 829098 w 2094757"/>
                <a:gd name="connsiteY30" fmla="*/ 312677 h 584674"/>
                <a:gd name="connsiteX31" fmla="*/ 1006690 w 2094757"/>
                <a:gd name="connsiteY31" fmla="*/ 297703 h 584674"/>
                <a:gd name="connsiteX32" fmla="*/ 1378946 w 2094757"/>
                <a:gd name="connsiteY32" fmla="*/ 300382 h 584674"/>
                <a:gd name="connsiteX33" fmla="*/ 1722719 w 2094757"/>
                <a:gd name="connsiteY33" fmla="*/ 324697 h 584674"/>
                <a:gd name="connsiteX34" fmla="*/ 1943744 w 2094757"/>
                <a:gd name="connsiteY34" fmla="*/ 361595 h 584674"/>
                <a:gd name="connsiteX35" fmla="*/ 2073637 w 2094757"/>
                <a:gd name="connsiteY35" fmla="*/ 415830 h 584674"/>
                <a:gd name="connsiteX36" fmla="*/ 1857044 w 2094757"/>
                <a:gd name="connsiteY36" fmla="*/ 494270 h 584674"/>
                <a:gd name="connsiteX37" fmla="*/ 1372217 w 2094757"/>
                <a:gd name="connsiteY37" fmla="*/ 517816 h 584674"/>
                <a:gd name="connsiteX38" fmla="*/ 903809 w 2094757"/>
                <a:gd name="connsiteY38" fmla="*/ 476618 h 584674"/>
                <a:gd name="connsiteX39" fmla="*/ 751997 w 2094757"/>
                <a:gd name="connsiteY39" fmla="*/ 427191 h 584674"/>
                <a:gd name="connsiteX40" fmla="*/ 981811 w 2094757"/>
                <a:gd name="connsiteY40" fmla="*/ 373835 h 584674"/>
                <a:gd name="connsiteX41" fmla="*/ 1624031 w 2094757"/>
                <a:gd name="connsiteY41" fmla="*/ 388355 h 584674"/>
                <a:gd name="connsiteX42" fmla="*/ 1961645 w 2094757"/>
                <a:gd name="connsiteY42" fmla="*/ 422067 h 584674"/>
                <a:gd name="connsiteX43" fmla="*/ 2082996 w 2094757"/>
                <a:gd name="connsiteY43" fmla="*/ 480148 h 584674"/>
                <a:gd name="connsiteX44" fmla="*/ 1982496 w 2094757"/>
                <a:gd name="connsiteY44" fmla="*/ 538202 h 584674"/>
                <a:gd name="connsiteX45" fmla="*/ 1592422 w 2094757"/>
                <a:gd name="connsiteY45" fmla="*/ 582415 h 584674"/>
                <a:gd name="connsiteX46" fmla="*/ 1188466 w 2094757"/>
                <a:gd name="connsiteY46" fmla="*/ 572573 h 584674"/>
                <a:gd name="connsiteX47" fmla="*/ 859963 w 2094757"/>
                <a:gd name="connsiteY47" fmla="*/ 524107 h 584674"/>
                <a:gd name="connsiteX48" fmla="*/ 476617 w 2094757"/>
                <a:gd name="connsiteY48" fmla="*/ 427191 h 584674"/>
                <a:gd name="connsiteX49" fmla="*/ 0 w 2094757"/>
                <a:gd name="connsiteY49" fmla="*/ 285971 h 584674"/>
                <a:gd name="connsiteX0" fmla="*/ 540167 w 2094757"/>
                <a:gd name="connsiteY0" fmla="*/ 0 h 584674"/>
                <a:gd name="connsiteX1" fmla="*/ 1468689 w 2094757"/>
                <a:gd name="connsiteY1" fmla="*/ 10592 h 584674"/>
                <a:gd name="connsiteX2" fmla="*/ 1920593 w 2094757"/>
                <a:gd name="connsiteY2" fmla="*/ 49427 h 584674"/>
                <a:gd name="connsiteX3" fmla="*/ 2084146 w 2094757"/>
                <a:gd name="connsiteY3" fmla="*/ 129036 h 584674"/>
                <a:gd name="connsiteX4" fmla="*/ 1835861 w 2094757"/>
                <a:gd name="connsiteY4" fmla="*/ 208300 h 584674"/>
                <a:gd name="connsiteX5" fmla="*/ 1405140 w 2094757"/>
                <a:gd name="connsiteY5" fmla="*/ 236544 h 584674"/>
                <a:gd name="connsiteX6" fmla="*/ 776711 w 2094757"/>
                <a:gd name="connsiteY6" fmla="*/ 158873 h 584674"/>
                <a:gd name="connsiteX7" fmla="*/ 896748 w 2094757"/>
                <a:gd name="connsiteY7" fmla="*/ 81202 h 584674"/>
                <a:gd name="connsiteX8" fmla="*/ 1391018 w 2094757"/>
                <a:gd name="connsiteY8" fmla="*/ 56488 h 584674"/>
                <a:gd name="connsiteX9" fmla="*/ 1747516 w 2094757"/>
                <a:gd name="connsiteY9" fmla="*/ 80405 h 584674"/>
                <a:gd name="connsiteX10" fmla="*/ 2008442 w 2094757"/>
                <a:gd name="connsiteY10" fmla="*/ 136096 h 584674"/>
                <a:gd name="connsiteX11" fmla="*/ 2075199 w 2094757"/>
                <a:gd name="connsiteY11" fmla="*/ 209866 h 584674"/>
                <a:gd name="connsiteX12" fmla="*/ 1832331 w 2094757"/>
                <a:gd name="connsiteY12" fmla="*/ 268318 h 584674"/>
                <a:gd name="connsiteX13" fmla="*/ 1451037 w 2094757"/>
                <a:gd name="connsiteY13" fmla="*/ 296562 h 584674"/>
                <a:gd name="connsiteX14" fmla="*/ 917931 w 2094757"/>
                <a:gd name="connsiteY14" fmla="*/ 257727 h 584674"/>
                <a:gd name="connsiteX15" fmla="*/ 751997 w 2094757"/>
                <a:gd name="connsiteY15" fmla="*/ 204769 h 584674"/>
                <a:gd name="connsiteX16" fmla="*/ 1129761 w 2094757"/>
                <a:gd name="connsiteY16" fmla="*/ 137690 h 584674"/>
                <a:gd name="connsiteX17" fmla="*/ 1737007 w 2094757"/>
                <a:gd name="connsiteY17" fmla="*/ 144751 h 584674"/>
                <a:gd name="connsiteX18" fmla="*/ 2090140 w 2094757"/>
                <a:gd name="connsiteY18" fmla="*/ 246311 h 584674"/>
                <a:gd name="connsiteX19" fmla="*/ 1892432 w 2094757"/>
                <a:gd name="connsiteY19" fmla="*/ 330672 h 584674"/>
                <a:gd name="connsiteX20" fmla="*/ 1482811 w 2094757"/>
                <a:gd name="connsiteY20" fmla="*/ 360111 h 584674"/>
                <a:gd name="connsiteX21" fmla="*/ 928522 w 2094757"/>
                <a:gd name="connsiteY21" fmla="*/ 335398 h 584674"/>
                <a:gd name="connsiteX22" fmla="*/ 737875 w 2094757"/>
                <a:gd name="connsiteY22" fmla="*/ 275379 h 584674"/>
                <a:gd name="connsiteX23" fmla="*/ 1023846 w 2094757"/>
                <a:gd name="connsiteY23" fmla="*/ 211830 h 584674"/>
                <a:gd name="connsiteX24" fmla="*/ 1686018 w 2094757"/>
                <a:gd name="connsiteY24" fmla="*/ 247053 h 584674"/>
                <a:gd name="connsiteX25" fmla="*/ 2080780 w 2094757"/>
                <a:gd name="connsiteY25" fmla="*/ 323955 h 584674"/>
                <a:gd name="connsiteX26" fmla="*/ 1945389 w 2094757"/>
                <a:gd name="connsiteY26" fmla="*/ 402449 h 584674"/>
                <a:gd name="connsiteX27" fmla="*/ 1371151 w 2094757"/>
                <a:gd name="connsiteY27" fmla="*/ 436587 h 584674"/>
                <a:gd name="connsiteX28" fmla="*/ 946175 w 2094757"/>
                <a:gd name="connsiteY28" fmla="*/ 402477 h 584674"/>
                <a:gd name="connsiteX29" fmla="*/ 747069 w 2094757"/>
                <a:gd name="connsiteY29" fmla="*/ 348351 h 584674"/>
                <a:gd name="connsiteX30" fmla="*/ 829098 w 2094757"/>
                <a:gd name="connsiteY30" fmla="*/ 312677 h 584674"/>
                <a:gd name="connsiteX31" fmla="*/ 1006690 w 2094757"/>
                <a:gd name="connsiteY31" fmla="*/ 297703 h 584674"/>
                <a:gd name="connsiteX32" fmla="*/ 1378946 w 2094757"/>
                <a:gd name="connsiteY32" fmla="*/ 300382 h 584674"/>
                <a:gd name="connsiteX33" fmla="*/ 1722719 w 2094757"/>
                <a:gd name="connsiteY33" fmla="*/ 324697 h 584674"/>
                <a:gd name="connsiteX34" fmla="*/ 1943744 w 2094757"/>
                <a:gd name="connsiteY34" fmla="*/ 361595 h 584674"/>
                <a:gd name="connsiteX35" fmla="*/ 2073637 w 2094757"/>
                <a:gd name="connsiteY35" fmla="*/ 415830 h 584674"/>
                <a:gd name="connsiteX36" fmla="*/ 1857044 w 2094757"/>
                <a:gd name="connsiteY36" fmla="*/ 494270 h 584674"/>
                <a:gd name="connsiteX37" fmla="*/ 1372217 w 2094757"/>
                <a:gd name="connsiteY37" fmla="*/ 517816 h 584674"/>
                <a:gd name="connsiteX38" fmla="*/ 903809 w 2094757"/>
                <a:gd name="connsiteY38" fmla="*/ 476618 h 584674"/>
                <a:gd name="connsiteX39" fmla="*/ 751997 w 2094757"/>
                <a:gd name="connsiteY39" fmla="*/ 427191 h 584674"/>
                <a:gd name="connsiteX40" fmla="*/ 981811 w 2094757"/>
                <a:gd name="connsiteY40" fmla="*/ 373835 h 584674"/>
                <a:gd name="connsiteX41" fmla="*/ 1624031 w 2094757"/>
                <a:gd name="connsiteY41" fmla="*/ 388355 h 584674"/>
                <a:gd name="connsiteX42" fmla="*/ 1961645 w 2094757"/>
                <a:gd name="connsiteY42" fmla="*/ 422067 h 584674"/>
                <a:gd name="connsiteX43" fmla="*/ 2082996 w 2094757"/>
                <a:gd name="connsiteY43" fmla="*/ 480148 h 584674"/>
                <a:gd name="connsiteX44" fmla="*/ 1982496 w 2094757"/>
                <a:gd name="connsiteY44" fmla="*/ 538202 h 584674"/>
                <a:gd name="connsiteX45" fmla="*/ 1592422 w 2094757"/>
                <a:gd name="connsiteY45" fmla="*/ 582415 h 584674"/>
                <a:gd name="connsiteX46" fmla="*/ 1188466 w 2094757"/>
                <a:gd name="connsiteY46" fmla="*/ 572573 h 584674"/>
                <a:gd name="connsiteX47" fmla="*/ 859963 w 2094757"/>
                <a:gd name="connsiteY47" fmla="*/ 524107 h 584674"/>
                <a:gd name="connsiteX48" fmla="*/ 476617 w 2094757"/>
                <a:gd name="connsiteY48" fmla="*/ 427191 h 584674"/>
                <a:gd name="connsiteX49" fmla="*/ 0 w 2094757"/>
                <a:gd name="connsiteY49" fmla="*/ 285971 h 584674"/>
                <a:gd name="connsiteX0" fmla="*/ 540167 w 2094757"/>
                <a:gd name="connsiteY0" fmla="*/ 0 h 584674"/>
                <a:gd name="connsiteX1" fmla="*/ 1468689 w 2094757"/>
                <a:gd name="connsiteY1" fmla="*/ 10592 h 584674"/>
                <a:gd name="connsiteX2" fmla="*/ 1920593 w 2094757"/>
                <a:gd name="connsiteY2" fmla="*/ 49427 h 584674"/>
                <a:gd name="connsiteX3" fmla="*/ 2084146 w 2094757"/>
                <a:gd name="connsiteY3" fmla="*/ 129036 h 584674"/>
                <a:gd name="connsiteX4" fmla="*/ 1835861 w 2094757"/>
                <a:gd name="connsiteY4" fmla="*/ 208300 h 584674"/>
                <a:gd name="connsiteX5" fmla="*/ 1405140 w 2094757"/>
                <a:gd name="connsiteY5" fmla="*/ 236544 h 584674"/>
                <a:gd name="connsiteX6" fmla="*/ 776711 w 2094757"/>
                <a:gd name="connsiteY6" fmla="*/ 158873 h 584674"/>
                <a:gd name="connsiteX7" fmla="*/ 896748 w 2094757"/>
                <a:gd name="connsiteY7" fmla="*/ 81202 h 584674"/>
                <a:gd name="connsiteX8" fmla="*/ 1386255 w 2094757"/>
                <a:gd name="connsiteY8" fmla="*/ 62752 h 584674"/>
                <a:gd name="connsiteX9" fmla="*/ 1747516 w 2094757"/>
                <a:gd name="connsiteY9" fmla="*/ 80405 h 584674"/>
                <a:gd name="connsiteX10" fmla="*/ 2008442 w 2094757"/>
                <a:gd name="connsiteY10" fmla="*/ 136096 h 584674"/>
                <a:gd name="connsiteX11" fmla="*/ 2075199 w 2094757"/>
                <a:gd name="connsiteY11" fmla="*/ 209866 h 584674"/>
                <a:gd name="connsiteX12" fmla="*/ 1832331 w 2094757"/>
                <a:gd name="connsiteY12" fmla="*/ 268318 h 584674"/>
                <a:gd name="connsiteX13" fmla="*/ 1451037 w 2094757"/>
                <a:gd name="connsiteY13" fmla="*/ 296562 h 584674"/>
                <a:gd name="connsiteX14" fmla="*/ 917931 w 2094757"/>
                <a:gd name="connsiteY14" fmla="*/ 257727 h 584674"/>
                <a:gd name="connsiteX15" fmla="*/ 751997 w 2094757"/>
                <a:gd name="connsiteY15" fmla="*/ 204769 h 584674"/>
                <a:gd name="connsiteX16" fmla="*/ 1129761 w 2094757"/>
                <a:gd name="connsiteY16" fmla="*/ 137690 h 584674"/>
                <a:gd name="connsiteX17" fmla="*/ 1737007 w 2094757"/>
                <a:gd name="connsiteY17" fmla="*/ 144751 h 584674"/>
                <a:gd name="connsiteX18" fmla="*/ 2090140 w 2094757"/>
                <a:gd name="connsiteY18" fmla="*/ 246311 h 584674"/>
                <a:gd name="connsiteX19" fmla="*/ 1892432 w 2094757"/>
                <a:gd name="connsiteY19" fmla="*/ 330672 h 584674"/>
                <a:gd name="connsiteX20" fmla="*/ 1482811 w 2094757"/>
                <a:gd name="connsiteY20" fmla="*/ 360111 h 584674"/>
                <a:gd name="connsiteX21" fmla="*/ 928522 w 2094757"/>
                <a:gd name="connsiteY21" fmla="*/ 335398 h 584674"/>
                <a:gd name="connsiteX22" fmla="*/ 737875 w 2094757"/>
                <a:gd name="connsiteY22" fmla="*/ 275379 h 584674"/>
                <a:gd name="connsiteX23" fmla="*/ 1023846 w 2094757"/>
                <a:gd name="connsiteY23" fmla="*/ 211830 h 584674"/>
                <a:gd name="connsiteX24" fmla="*/ 1686018 w 2094757"/>
                <a:gd name="connsiteY24" fmla="*/ 247053 h 584674"/>
                <a:gd name="connsiteX25" fmla="*/ 2080780 w 2094757"/>
                <a:gd name="connsiteY25" fmla="*/ 323955 h 584674"/>
                <a:gd name="connsiteX26" fmla="*/ 1945389 w 2094757"/>
                <a:gd name="connsiteY26" fmla="*/ 402449 h 584674"/>
                <a:gd name="connsiteX27" fmla="*/ 1371151 w 2094757"/>
                <a:gd name="connsiteY27" fmla="*/ 436587 h 584674"/>
                <a:gd name="connsiteX28" fmla="*/ 946175 w 2094757"/>
                <a:gd name="connsiteY28" fmla="*/ 402477 h 584674"/>
                <a:gd name="connsiteX29" fmla="*/ 747069 w 2094757"/>
                <a:gd name="connsiteY29" fmla="*/ 348351 h 584674"/>
                <a:gd name="connsiteX30" fmla="*/ 829098 w 2094757"/>
                <a:gd name="connsiteY30" fmla="*/ 312677 h 584674"/>
                <a:gd name="connsiteX31" fmla="*/ 1006690 w 2094757"/>
                <a:gd name="connsiteY31" fmla="*/ 297703 h 584674"/>
                <a:gd name="connsiteX32" fmla="*/ 1378946 w 2094757"/>
                <a:gd name="connsiteY32" fmla="*/ 300382 h 584674"/>
                <a:gd name="connsiteX33" fmla="*/ 1722719 w 2094757"/>
                <a:gd name="connsiteY33" fmla="*/ 324697 h 584674"/>
                <a:gd name="connsiteX34" fmla="*/ 1943744 w 2094757"/>
                <a:gd name="connsiteY34" fmla="*/ 361595 h 584674"/>
                <a:gd name="connsiteX35" fmla="*/ 2073637 w 2094757"/>
                <a:gd name="connsiteY35" fmla="*/ 415830 h 584674"/>
                <a:gd name="connsiteX36" fmla="*/ 1857044 w 2094757"/>
                <a:gd name="connsiteY36" fmla="*/ 494270 h 584674"/>
                <a:gd name="connsiteX37" fmla="*/ 1372217 w 2094757"/>
                <a:gd name="connsiteY37" fmla="*/ 517816 h 584674"/>
                <a:gd name="connsiteX38" fmla="*/ 903809 w 2094757"/>
                <a:gd name="connsiteY38" fmla="*/ 476618 h 584674"/>
                <a:gd name="connsiteX39" fmla="*/ 751997 w 2094757"/>
                <a:gd name="connsiteY39" fmla="*/ 427191 h 584674"/>
                <a:gd name="connsiteX40" fmla="*/ 981811 w 2094757"/>
                <a:gd name="connsiteY40" fmla="*/ 373835 h 584674"/>
                <a:gd name="connsiteX41" fmla="*/ 1624031 w 2094757"/>
                <a:gd name="connsiteY41" fmla="*/ 388355 h 584674"/>
                <a:gd name="connsiteX42" fmla="*/ 1961645 w 2094757"/>
                <a:gd name="connsiteY42" fmla="*/ 422067 h 584674"/>
                <a:gd name="connsiteX43" fmla="*/ 2082996 w 2094757"/>
                <a:gd name="connsiteY43" fmla="*/ 480148 h 584674"/>
                <a:gd name="connsiteX44" fmla="*/ 1982496 w 2094757"/>
                <a:gd name="connsiteY44" fmla="*/ 538202 h 584674"/>
                <a:gd name="connsiteX45" fmla="*/ 1592422 w 2094757"/>
                <a:gd name="connsiteY45" fmla="*/ 582415 h 584674"/>
                <a:gd name="connsiteX46" fmla="*/ 1188466 w 2094757"/>
                <a:gd name="connsiteY46" fmla="*/ 572573 h 584674"/>
                <a:gd name="connsiteX47" fmla="*/ 859963 w 2094757"/>
                <a:gd name="connsiteY47" fmla="*/ 524107 h 584674"/>
                <a:gd name="connsiteX48" fmla="*/ 476617 w 2094757"/>
                <a:gd name="connsiteY48" fmla="*/ 427191 h 584674"/>
                <a:gd name="connsiteX49" fmla="*/ 0 w 2094757"/>
                <a:gd name="connsiteY49" fmla="*/ 285971 h 584674"/>
                <a:gd name="connsiteX0" fmla="*/ 540167 w 2094757"/>
                <a:gd name="connsiteY0" fmla="*/ 0 h 584674"/>
                <a:gd name="connsiteX1" fmla="*/ 1468689 w 2094757"/>
                <a:gd name="connsiteY1" fmla="*/ 10592 h 584674"/>
                <a:gd name="connsiteX2" fmla="*/ 1920593 w 2094757"/>
                <a:gd name="connsiteY2" fmla="*/ 49427 h 584674"/>
                <a:gd name="connsiteX3" fmla="*/ 2084146 w 2094757"/>
                <a:gd name="connsiteY3" fmla="*/ 129036 h 584674"/>
                <a:gd name="connsiteX4" fmla="*/ 1835861 w 2094757"/>
                <a:gd name="connsiteY4" fmla="*/ 208300 h 584674"/>
                <a:gd name="connsiteX5" fmla="*/ 1405140 w 2094757"/>
                <a:gd name="connsiteY5" fmla="*/ 236544 h 584674"/>
                <a:gd name="connsiteX6" fmla="*/ 776711 w 2094757"/>
                <a:gd name="connsiteY6" fmla="*/ 158873 h 584674"/>
                <a:gd name="connsiteX7" fmla="*/ 896748 w 2094757"/>
                <a:gd name="connsiteY7" fmla="*/ 87466 h 584674"/>
                <a:gd name="connsiteX8" fmla="*/ 1386255 w 2094757"/>
                <a:gd name="connsiteY8" fmla="*/ 62752 h 584674"/>
                <a:gd name="connsiteX9" fmla="*/ 1747516 w 2094757"/>
                <a:gd name="connsiteY9" fmla="*/ 80405 h 584674"/>
                <a:gd name="connsiteX10" fmla="*/ 2008442 w 2094757"/>
                <a:gd name="connsiteY10" fmla="*/ 136096 h 584674"/>
                <a:gd name="connsiteX11" fmla="*/ 2075199 w 2094757"/>
                <a:gd name="connsiteY11" fmla="*/ 209866 h 584674"/>
                <a:gd name="connsiteX12" fmla="*/ 1832331 w 2094757"/>
                <a:gd name="connsiteY12" fmla="*/ 268318 h 584674"/>
                <a:gd name="connsiteX13" fmla="*/ 1451037 w 2094757"/>
                <a:gd name="connsiteY13" fmla="*/ 296562 h 584674"/>
                <a:gd name="connsiteX14" fmla="*/ 917931 w 2094757"/>
                <a:gd name="connsiteY14" fmla="*/ 257727 h 584674"/>
                <a:gd name="connsiteX15" fmla="*/ 751997 w 2094757"/>
                <a:gd name="connsiteY15" fmla="*/ 204769 h 584674"/>
                <a:gd name="connsiteX16" fmla="*/ 1129761 w 2094757"/>
                <a:gd name="connsiteY16" fmla="*/ 137690 h 584674"/>
                <a:gd name="connsiteX17" fmla="*/ 1737007 w 2094757"/>
                <a:gd name="connsiteY17" fmla="*/ 144751 h 584674"/>
                <a:gd name="connsiteX18" fmla="*/ 2090140 w 2094757"/>
                <a:gd name="connsiteY18" fmla="*/ 246311 h 584674"/>
                <a:gd name="connsiteX19" fmla="*/ 1892432 w 2094757"/>
                <a:gd name="connsiteY19" fmla="*/ 330672 h 584674"/>
                <a:gd name="connsiteX20" fmla="*/ 1482811 w 2094757"/>
                <a:gd name="connsiteY20" fmla="*/ 360111 h 584674"/>
                <a:gd name="connsiteX21" fmla="*/ 928522 w 2094757"/>
                <a:gd name="connsiteY21" fmla="*/ 335398 h 584674"/>
                <a:gd name="connsiteX22" fmla="*/ 737875 w 2094757"/>
                <a:gd name="connsiteY22" fmla="*/ 275379 h 584674"/>
                <a:gd name="connsiteX23" fmla="*/ 1023846 w 2094757"/>
                <a:gd name="connsiteY23" fmla="*/ 211830 h 584674"/>
                <a:gd name="connsiteX24" fmla="*/ 1686018 w 2094757"/>
                <a:gd name="connsiteY24" fmla="*/ 247053 h 584674"/>
                <a:gd name="connsiteX25" fmla="*/ 2080780 w 2094757"/>
                <a:gd name="connsiteY25" fmla="*/ 323955 h 584674"/>
                <a:gd name="connsiteX26" fmla="*/ 1945389 w 2094757"/>
                <a:gd name="connsiteY26" fmla="*/ 402449 h 584674"/>
                <a:gd name="connsiteX27" fmla="*/ 1371151 w 2094757"/>
                <a:gd name="connsiteY27" fmla="*/ 436587 h 584674"/>
                <a:gd name="connsiteX28" fmla="*/ 946175 w 2094757"/>
                <a:gd name="connsiteY28" fmla="*/ 402477 h 584674"/>
                <a:gd name="connsiteX29" fmla="*/ 747069 w 2094757"/>
                <a:gd name="connsiteY29" fmla="*/ 348351 h 584674"/>
                <a:gd name="connsiteX30" fmla="*/ 829098 w 2094757"/>
                <a:gd name="connsiteY30" fmla="*/ 312677 h 584674"/>
                <a:gd name="connsiteX31" fmla="*/ 1006690 w 2094757"/>
                <a:gd name="connsiteY31" fmla="*/ 297703 h 584674"/>
                <a:gd name="connsiteX32" fmla="*/ 1378946 w 2094757"/>
                <a:gd name="connsiteY32" fmla="*/ 300382 h 584674"/>
                <a:gd name="connsiteX33" fmla="*/ 1722719 w 2094757"/>
                <a:gd name="connsiteY33" fmla="*/ 324697 h 584674"/>
                <a:gd name="connsiteX34" fmla="*/ 1943744 w 2094757"/>
                <a:gd name="connsiteY34" fmla="*/ 361595 h 584674"/>
                <a:gd name="connsiteX35" fmla="*/ 2073637 w 2094757"/>
                <a:gd name="connsiteY35" fmla="*/ 415830 h 584674"/>
                <a:gd name="connsiteX36" fmla="*/ 1857044 w 2094757"/>
                <a:gd name="connsiteY36" fmla="*/ 494270 h 584674"/>
                <a:gd name="connsiteX37" fmla="*/ 1372217 w 2094757"/>
                <a:gd name="connsiteY37" fmla="*/ 517816 h 584674"/>
                <a:gd name="connsiteX38" fmla="*/ 903809 w 2094757"/>
                <a:gd name="connsiteY38" fmla="*/ 476618 h 584674"/>
                <a:gd name="connsiteX39" fmla="*/ 751997 w 2094757"/>
                <a:gd name="connsiteY39" fmla="*/ 427191 h 584674"/>
                <a:gd name="connsiteX40" fmla="*/ 981811 w 2094757"/>
                <a:gd name="connsiteY40" fmla="*/ 373835 h 584674"/>
                <a:gd name="connsiteX41" fmla="*/ 1624031 w 2094757"/>
                <a:gd name="connsiteY41" fmla="*/ 388355 h 584674"/>
                <a:gd name="connsiteX42" fmla="*/ 1961645 w 2094757"/>
                <a:gd name="connsiteY42" fmla="*/ 422067 h 584674"/>
                <a:gd name="connsiteX43" fmla="*/ 2082996 w 2094757"/>
                <a:gd name="connsiteY43" fmla="*/ 480148 h 584674"/>
                <a:gd name="connsiteX44" fmla="*/ 1982496 w 2094757"/>
                <a:gd name="connsiteY44" fmla="*/ 538202 h 584674"/>
                <a:gd name="connsiteX45" fmla="*/ 1592422 w 2094757"/>
                <a:gd name="connsiteY45" fmla="*/ 582415 h 584674"/>
                <a:gd name="connsiteX46" fmla="*/ 1188466 w 2094757"/>
                <a:gd name="connsiteY46" fmla="*/ 572573 h 584674"/>
                <a:gd name="connsiteX47" fmla="*/ 859963 w 2094757"/>
                <a:gd name="connsiteY47" fmla="*/ 524107 h 584674"/>
                <a:gd name="connsiteX48" fmla="*/ 476617 w 2094757"/>
                <a:gd name="connsiteY48" fmla="*/ 427191 h 584674"/>
                <a:gd name="connsiteX49" fmla="*/ 0 w 2094757"/>
                <a:gd name="connsiteY49" fmla="*/ 285971 h 584674"/>
                <a:gd name="connsiteX0" fmla="*/ 540167 w 2094757"/>
                <a:gd name="connsiteY0" fmla="*/ 0 h 584674"/>
                <a:gd name="connsiteX1" fmla="*/ 1468689 w 2094757"/>
                <a:gd name="connsiteY1" fmla="*/ 10592 h 584674"/>
                <a:gd name="connsiteX2" fmla="*/ 1920593 w 2094757"/>
                <a:gd name="connsiteY2" fmla="*/ 49427 h 584674"/>
                <a:gd name="connsiteX3" fmla="*/ 2084146 w 2094757"/>
                <a:gd name="connsiteY3" fmla="*/ 129036 h 584674"/>
                <a:gd name="connsiteX4" fmla="*/ 1835861 w 2094757"/>
                <a:gd name="connsiteY4" fmla="*/ 208300 h 584674"/>
                <a:gd name="connsiteX5" fmla="*/ 1397997 w 2094757"/>
                <a:gd name="connsiteY5" fmla="*/ 219317 h 584674"/>
                <a:gd name="connsiteX6" fmla="*/ 776711 w 2094757"/>
                <a:gd name="connsiteY6" fmla="*/ 158873 h 584674"/>
                <a:gd name="connsiteX7" fmla="*/ 896748 w 2094757"/>
                <a:gd name="connsiteY7" fmla="*/ 87466 h 584674"/>
                <a:gd name="connsiteX8" fmla="*/ 1386255 w 2094757"/>
                <a:gd name="connsiteY8" fmla="*/ 62752 h 584674"/>
                <a:gd name="connsiteX9" fmla="*/ 1747516 w 2094757"/>
                <a:gd name="connsiteY9" fmla="*/ 80405 h 584674"/>
                <a:gd name="connsiteX10" fmla="*/ 2008442 w 2094757"/>
                <a:gd name="connsiteY10" fmla="*/ 136096 h 584674"/>
                <a:gd name="connsiteX11" fmla="*/ 2075199 w 2094757"/>
                <a:gd name="connsiteY11" fmla="*/ 209866 h 584674"/>
                <a:gd name="connsiteX12" fmla="*/ 1832331 w 2094757"/>
                <a:gd name="connsiteY12" fmla="*/ 268318 h 584674"/>
                <a:gd name="connsiteX13" fmla="*/ 1451037 w 2094757"/>
                <a:gd name="connsiteY13" fmla="*/ 296562 h 584674"/>
                <a:gd name="connsiteX14" fmla="*/ 917931 w 2094757"/>
                <a:gd name="connsiteY14" fmla="*/ 257727 h 584674"/>
                <a:gd name="connsiteX15" fmla="*/ 751997 w 2094757"/>
                <a:gd name="connsiteY15" fmla="*/ 204769 h 584674"/>
                <a:gd name="connsiteX16" fmla="*/ 1129761 w 2094757"/>
                <a:gd name="connsiteY16" fmla="*/ 137690 h 584674"/>
                <a:gd name="connsiteX17" fmla="*/ 1737007 w 2094757"/>
                <a:gd name="connsiteY17" fmla="*/ 144751 h 584674"/>
                <a:gd name="connsiteX18" fmla="*/ 2090140 w 2094757"/>
                <a:gd name="connsiteY18" fmla="*/ 246311 h 584674"/>
                <a:gd name="connsiteX19" fmla="*/ 1892432 w 2094757"/>
                <a:gd name="connsiteY19" fmla="*/ 330672 h 584674"/>
                <a:gd name="connsiteX20" fmla="*/ 1482811 w 2094757"/>
                <a:gd name="connsiteY20" fmla="*/ 360111 h 584674"/>
                <a:gd name="connsiteX21" fmla="*/ 928522 w 2094757"/>
                <a:gd name="connsiteY21" fmla="*/ 335398 h 584674"/>
                <a:gd name="connsiteX22" fmla="*/ 737875 w 2094757"/>
                <a:gd name="connsiteY22" fmla="*/ 275379 h 584674"/>
                <a:gd name="connsiteX23" fmla="*/ 1023846 w 2094757"/>
                <a:gd name="connsiteY23" fmla="*/ 211830 h 584674"/>
                <a:gd name="connsiteX24" fmla="*/ 1686018 w 2094757"/>
                <a:gd name="connsiteY24" fmla="*/ 247053 h 584674"/>
                <a:gd name="connsiteX25" fmla="*/ 2080780 w 2094757"/>
                <a:gd name="connsiteY25" fmla="*/ 323955 h 584674"/>
                <a:gd name="connsiteX26" fmla="*/ 1945389 w 2094757"/>
                <a:gd name="connsiteY26" fmla="*/ 402449 h 584674"/>
                <a:gd name="connsiteX27" fmla="*/ 1371151 w 2094757"/>
                <a:gd name="connsiteY27" fmla="*/ 436587 h 584674"/>
                <a:gd name="connsiteX28" fmla="*/ 946175 w 2094757"/>
                <a:gd name="connsiteY28" fmla="*/ 402477 h 584674"/>
                <a:gd name="connsiteX29" fmla="*/ 747069 w 2094757"/>
                <a:gd name="connsiteY29" fmla="*/ 348351 h 584674"/>
                <a:gd name="connsiteX30" fmla="*/ 829098 w 2094757"/>
                <a:gd name="connsiteY30" fmla="*/ 312677 h 584674"/>
                <a:gd name="connsiteX31" fmla="*/ 1006690 w 2094757"/>
                <a:gd name="connsiteY31" fmla="*/ 297703 h 584674"/>
                <a:gd name="connsiteX32" fmla="*/ 1378946 w 2094757"/>
                <a:gd name="connsiteY32" fmla="*/ 300382 h 584674"/>
                <a:gd name="connsiteX33" fmla="*/ 1722719 w 2094757"/>
                <a:gd name="connsiteY33" fmla="*/ 324697 h 584674"/>
                <a:gd name="connsiteX34" fmla="*/ 1943744 w 2094757"/>
                <a:gd name="connsiteY34" fmla="*/ 361595 h 584674"/>
                <a:gd name="connsiteX35" fmla="*/ 2073637 w 2094757"/>
                <a:gd name="connsiteY35" fmla="*/ 415830 h 584674"/>
                <a:gd name="connsiteX36" fmla="*/ 1857044 w 2094757"/>
                <a:gd name="connsiteY36" fmla="*/ 494270 h 584674"/>
                <a:gd name="connsiteX37" fmla="*/ 1372217 w 2094757"/>
                <a:gd name="connsiteY37" fmla="*/ 517816 h 584674"/>
                <a:gd name="connsiteX38" fmla="*/ 903809 w 2094757"/>
                <a:gd name="connsiteY38" fmla="*/ 476618 h 584674"/>
                <a:gd name="connsiteX39" fmla="*/ 751997 w 2094757"/>
                <a:gd name="connsiteY39" fmla="*/ 427191 h 584674"/>
                <a:gd name="connsiteX40" fmla="*/ 981811 w 2094757"/>
                <a:gd name="connsiteY40" fmla="*/ 373835 h 584674"/>
                <a:gd name="connsiteX41" fmla="*/ 1624031 w 2094757"/>
                <a:gd name="connsiteY41" fmla="*/ 388355 h 584674"/>
                <a:gd name="connsiteX42" fmla="*/ 1961645 w 2094757"/>
                <a:gd name="connsiteY42" fmla="*/ 422067 h 584674"/>
                <a:gd name="connsiteX43" fmla="*/ 2082996 w 2094757"/>
                <a:gd name="connsiteY43" fmla="*/ 480148 h 584674"/>
                <a:gd name="connsiteX44" fmla="*/ 1982496 w 2094757"/>
                <a:gd name="connsiteY44" fmla="*/ 538202 h 584674"/>
                <a:gd name="connsiteX45" fmla="*/ 1592422 w 2094757"/>
                <a:gd name="connsiteY45" fmla="*/ 582415 h 584674"/>
                <a:gd name="connsiteX46" fmla="*/ 1188466 w 2094757"/>
                <a:gd name="connsiteY46" fmla="*/ 572573 h 584674"/>
                <a:gd name="connsiteX47" fmla="*/ 859963 w 2094757"/>
                <a:gd name="connsiteY47" fmla="*/ 524107 h 584674"/>
                <a:gd name="connsiteX48" fmla="*/ 476617 w 2094757"/>
                <a:gd name="connsiteY48" fmla="*/ 427191 h 584674"/>
                <a:gd name="connsiteX49" fmla="*/ 0 w 2094757"/>
                <a:gd name="connsiteY49" fmla="*/ 285971 h 584674"/>
                <a:gd name="connsiteX0" fmla="*/ 540167 w 2094757"/>
                <a:gd name="connsiteY0" fmla="*/ 0 h 584674"/>
                <a:gd name="connsiteX1" fmla="*/ 1468689 w 2094757"/>
                <a:gd name="connsiteY1" fmla="*/ 10592 h 584674"/>
                <a:gd name="connsiteX2" fmla="*/ 1920593 w 2094757"/>
                <a:gd name="connsiteY2" fmla="*/ 49427 h 584674"/>
                <a:gd name="connsiteX3" fmla="*/ 2084146 w 2094757"/>
                <a:gd name="connsiteY3" fmla="*/ 129036 h 584674"/>
                <a:gd name="connsiteX4" fmla="*/ 1835861 w 2094757"/>
                <a:gd name="connsiteY4" fmla="*/ 208300 h 584674"/>
                <a:gd name="connsiteX5" fmla="*/ 1397997 w 2094757"/>
                <a:gd name="connsiteY5" fmla="*/ 219317 h 584674"/>
                <a:gd name="connsiteX6" fmla="*/ 776711 w 2094757"/>
                <a:gd name="connsiteY6" fmla="*/ 158873 h 584674"/>
                <a:gd name="connsiteX7" fmla="*/ 896748 w 2094757"/>
                <a:gd name="connsiteY7" fmla="*/ 87466 h 584674"/>
                <a:gd name="connsiteX8" fmla="*/ 1386255 w 2094757"/>
                <a:gd name="connsiteY8" fmla="*/ 62752 h 584674"/>
                <a:gd name="connsiteX9" fmla="*/ 1766566 w 2094757"/>
                <a:gd name="connsiteY9" fmla="*/ 86669 h 584674"/>
                <a:gd name="connsiteX10" fmla="*/ 2008442 w 2094757"/>
                <a:gd name="connsiteY10" fmla="*/ 136096 h 584674"/>
                <a:gd name="connsiteX11" fmla="*/ 2075199 w 2094757"/>
                <a:gd name="connsiteY11" fmla="*/ 209866 h 584674"/>
                <a:gd name="connsiteX12" fmla="*/ 1832331 w 2094757"/>
                <a:gd name="connsiteY12" fmla="*/ 268318 h 584674"/>
                <a:gd name="connsiteX13" fmla="*/ 1451037 w 2094757"/>
                <a:gd name="connsiteY13" fmla="*/ 296562 h 584674"/>
                <a:gd name="connsiteX14" fmla="*/ 917931 w 2094757"/>
                <a:gd name="connsiteY14" fmla="*/ 257727 h 584674"/>
                <a:gd name="connsiteX15" fmla="*/ 751997 w 2094757"/>
                <a:gd name="connsiteY15" fmla="*/ 204769 h 584674"/>
                <a:gd name="connsiteX16" fmla="*/ 1129761 w 2094757"/>
                <a:gd name="connsiteY16" fmla="*/ 137690 h 584674"/>
                <a:gd name="connsiteX17" fmla="*/ 1737007 w 2094757"/>
                <a:gd name="connsiteY17" fmla="*/ 144751 h 584674"/>
                <a:gd name="connsiteX18" fmla="*/ 2090140 w 2094757"/>
                <a:gd name="connsiteY18" fmla="*/ 246311 h 584674"/>
                <a:gd name="connsiteX19" fmla="*/ 1892432 w 2094757"/>
                <a:gd name="connsiteY19" fmla="*/ 330672 h 584674"/>
                <a:gd name="connsiteX20" fmla="*/ 1482811 w 2094757"/>
                <a:gd name="connsiteY20" fmla="*/ 360111 h 584674"/>
                <a:gd name="connsiteX21" fmla="*/ 928522 w 2094757"/>
                <a:gd name="connsiteY21" fmla="*/ 335398 h 584674"/>
                <a:gd name="connsiteX22" fmla="*/ 737875 w 2094757"/>
                <a:gd name="connsiteY22" fmla="*/ 275379 h 584674"/>
                <a:gd name="connsiteX23" fmla="*/ 1023846 w 2094757"/>
                <a:gd name="connsiteY23" fmla="*/ 211830 h 584674"/>
                <a:gd name="connsiteX24" fmla="*/ 1686018 w 2094757"/>
                <a:gd name="connsiteY24" fmla="*/ 247053 h 584674"/>
                <a:gd name="connsiteX25" fmla="*/ 2080780 w 2094757"/>
                <a:gd name="connsiteY25" fmla="*/ 323955 h 584674"/>
                <a:gd name="connsiteX26" fmla="*/ 1945389 w 2094757"/>
                <a:gd name="connsiteY26" fmla="*/ 402449 h 584674"/>
                <a:gd name="connsiteX27" fmla="*/ 1371151 w 2094757"/>
                <a:gd name="connsiteY27" fmla="*/ 436587 h 584674"/>
                <a:gd name="connsiteX28" fmla="*/ 946175 w 2094757"/>
                <a:gd name="connsiteY28" fmla="*/ 402477 h 584674"/>
                <a:gd name="connsiteX29" fmla="*/ 747069 w 2094757"/>
                <a:gd name="connsiteY29" fmla="*/ 348351 h 584674"/>
                <a:gd name="connsiteX30" fmla="*/ 829098 w 2094757"/>
                <a:gd name="connsiteY30" fmla="*/ 312677 h 584674"/>
                <a:gd name="connsiteX31" fmla="*/ 1006690 w 2094757"/>
                <a:gd name="connsiteY31" fmla="*/ 297703 h 584674"/>
                <a:gd name="connsiteX32" fmla="*/ 1378946 w 2094757"/>
                <a:gd name="connsiteY32" fmla="*/ 300382 h 584674"/>
                <a:gd name="connsiteX33" fmla="*/ 1722719 w 2094757"/>
                <a:gd name="connsiteY33" fmla="*/ 324697 h 584674"/>
                <a:gd name="connsiteX34" fmla="*/ 1943744 w 2094757"/>
                <a:gd name="connsiteY34" fmla="*/ 361595 h 584674"/>
                <a:gd name="connsiteX35" fmla="*/ 2073637 w 2094757"/>
                <a:gd name="connsiteY35" fmla="*/ 415830 h 584674"/>
                <a:gd name="connsiteX36" fmla="*/ 1857044 w 2094757"/>
                <a:gd name="connsiteY36" fmla="*/ 494270 h 584674"/>
                <a:gd name="connsiteX37" fmla="*/ 1372217 w 2094757"/>
                <a:gd name="connsiteY37" fmla="*/ 517816 h 584674"/>
                <a:gd name="connsiteX38" fmla="*/ 903809 w 2094757"/>
                <a:gd name="connsiteY38" fmla="*/ 476618 h 584674"/>
                <a:gd name="connsiteX39" fmla="*/ 751997 w 2094757"/>
                <a:gd name="connsiteY39" fmla="*/ 427191 h 584674"/>
                <a:gd name="connsiteX40" fmla="*/ 981811 w 2094757"/>
                <a:gd name="connsiteY40" fmla="*/ 373835 h 584674"/>
                <a:gd name="connsiteX41" fmla="*/ 1624031 w 2094757"/>
                <a:gd name="connsiteY41" fmla="*/ 388355 h 584674"/>
                <a:gd name="connsiteX42" fmla="*/ 1961645 w 2094757"/>
                <a:gd name="connsiteY42" fmla="*/ 422067 h 584674"/>
                <a:gd name="connsiteX43" fmla="*/ 2082996 w 2094757"/>
                <a:gd name="connsiteY43" fmla="*/ 480148 h 584674"/>
                <a:gd name="connsiteX44" fmla="*/ 1982496 w 2094757"/>
                <a:gd name="connsiteY44" fmla="*/ 538202 h 584674"/>
                <a:gd name="connsiteX45" fmla="*/ 1592422 w 2094757"/>
                <a:gd name="connsiteY45" fmla="*/ 582415 h 584674"/>
                <a:gd name="connsiteX46" fmla="*/ 1188466 w 2094757"/>
                <a:gd name="connsiteY46" fmla="*/ 572573 h 584674"/>
                <a:gd name="connsiteX47" fmla="*/ 859963 w 2094757"/>
                <a:gd name="connsiteY47" fmla="*/ 524107 h 584674"/>
                <a:gd name="connsiteX48" fmla="*/ 476617 w 2094757"/>
                <a:gd name="connsiteY48" fmla="*/ 427191 h 584674"/>
                <a:gd name="connsiteX49" fmla="*/ 0 w 2094757"/>
                <a:gd name="connsiteY49" fmla="*/ 285971 h 584674"/>
                <a:gd name="connsiteX0" fmla="*/ 540167 w 2094757"/>
                <a:gd name="connsiteY0" fmla="*/ 0 h 584674"/>
                <a:gd name="connsiteX1" fmla="*/ 1468689 w 2094757"/>
                <a:gd name="connsiteY1" fmla="*/ 10592 h 584674"/>
                <a:gd name="connsiteX2" fmla="*/ 1920593 w 2094757"/>
                <a:gd name="connsiteY2" fmla="*/ 49427 h 584674"/>
                <a:gd name="connsiteX3" fmla="*/ 2084146 w 2094757"/>
                <a:gd name="connsiteY3" fmla="*/ 129036 h 584674"/>
                <a:gd name="connsiteX4" fmla="*/ 1835861 w 2094757"/>
                <a:gd name="connsiteY4" fmla="*/ 208300 h 584674"/>
                <a:gd name="connsiteX5" fmla="*/ 1397997 w 2094757"/>
                <a:gd name="connsiteY5" fmla="*/ 219317 h 584674"/>
                <a:gd name="connsiteX6" fmla="*/ 776711 w 2094757"/>
                <a:gd name="connsiteY6" fmla="*/ 158873 h 584674"/>
                <a:gd name="connsiteX7" fmla="*/ 896748 w 2094757"/>
                <a:gd name="connsiteY7" fmla="*/ 87466 h 584674"/>
                <a:gd name="connsiteX8" fmla="*/ 1386255 w 2094757"/>
                <a:gd name="connsiteY8" fmla="*/ 62752 h 584674"/>
                <a:gd name="connsiteX9" fmla="*/ 1766566 w 2094757"/>
                <a:gd name="connsiteY9" fmla="*/ 86669 h 584674"/>
                <a:gd name="connsiteX10" fmla="*/ 2008442 w 2094757"/>
                <a:gd name="connsiteY10" fmla="*/ 136096 h 584674"/>
                <a:gd name="connsiteX11" fmla="*/ 2075199 w 2094757"/>
                <a:gd name="connsiteY11" fmla="*/ 209866 h 584674"/>
                <a:gd name="connsiteX12" fmla="*/ 1832331 w 2094757"/>
                <a:gd name="connsiteY12" fmla="*/ 268318 h 584674"/>
                <a:gd name="connsiteX13" fmla="*/ 1451037 w 2094757"/>
                <a:gd name="connsiteY13" fmla="*/ 296562 h 584674"/>
                <a:gd name="connsiteX14" fmla="*/ 917931 w 2094757"/>
                <a:gd name="connsiteY14" fmla="*/ 257727 h 584674"/>
                <a:gd name="connsiteX15" fmla="*/ 751997 w 2094757"/>
                <a:gd name="connsiteY15" fmla="*/ 204769 h 584674"/>
                <a:gd name="connsiteX16" fmla="*/ 1129761 w 2094757"/>
                <a:gd name="connsiteY16" fmla="*/ 137690 h 584674"/>
                <a:gd name="connsiteX17" fmla="*/ 1737007 w 2094757"/>
                <a:gd name="connsiteY17" fmla="*/ 144751 h 584674"/>
                <a:gd name="connsiteX18" fmla="*/ 2090140 w 2094757"/>
                <a:gd name="connsiteY18" fmla="*/ 246311 h 584674"/>
                <a:gd name="connsiteX19" fmla="*/ 1892432 w 2094757"/>
                <a:gd name="connsiteY19" fmla="*/ 330672 h 584674"/>
                <a:gd name="connsiteX20" fmla="*/ 1482811 w 2094757"/>
                <a:gd name="connsiteY20" fmla="*/ 360111 h 584674"/>
                <a:gd name="connsiteX21" fmla="*/ 928522 w 2094757"/>
                <a:gd name="connsiteY21" fmla="*/ 335398 h 584674"/>
                <a:gd name="connsiteX22" fmla="*/ 737875 w 2094757"/>
                <a:gd name="connsiteY22" fmla="*/ 275379 h 584674"/>
                <a:gd name="connsiteX23" fmla="*/ 1019084 w 2094757"/>
                <a:gd name="connsiteY23" fmla="*/ 221226 h 584674"/>
                <a:gd name="connsiteX24" fmla="*/ 1686018 w 2094757"/>
                <a:gd name="connsiteY24" fmla="*/ 247053 h 584674"/>
                <a:gd name="connsiteX25" fmla="*/ 2080780 w 2094757"/>
                <a:gd name="connsiteY25" fmla="*/ 323955 h 584674"/>
                <a:gd name="connsiteX26" fmla="*/ 1945389 w 2094757"/>
                <a:gd name="connsiteY26" fmla="*/ 402449 h 584674"/>
                <a:gd name="connsiteX27" fmla="*/ 1371151 w 2094757"/>
                <a:gd name="connsiteY27" fmla="*/ 436587 h 584674"/>
                <a:gd name="connsiteX28" fmla="*/ 946175 w 2094757"/>
                <a:gd name="connsiteY28" fmla="*/ 402477 h 584674"/>
                <a:gd name="connsiteX29" fmla="*/ 747069 w 2094757"/>
                <a:gd name="connsiteY29" fmla="*/ 348351 h 584674"/>
                <a:gd name="connsiteX30" fmla="*/ 829098 w 2094757"/>
                <a:gd name="connsiteY30" fmla="*/ 312677 h 584674"/>
                <a:gd name="connsiteX31" fmla="*/ 1006690 w 2094757"/>
                <a:gd name="connsiteY31" fmla="*/ 297703 h 584674"/>
                <a:gd name="connsiteX32" fmla="*/ 1378946 w 2094757"/>
                <a:gd name="connsiteY32" fmla="*/ 300382 h 584674"/>
                <a:gd name="connsiteX33" fmla="*/ 1722719 w 2094757"/>
                <a:gd name="connsiteY33" fmla="*/ 324697 h 584674"/>
                <a:gd name="connsiteX34" fmla="*/ 1943744 w 2094757"/>
                <a:gd name="connsiteY34" fmla="*/ 361595 h 584674"/>
                <a:gd name="connsiteX35" fmla="*/ 2073637 w 2094757"/>
                <a:gd name="connsiteY35" fmla="*/ 415830 h 584674"/>
                <a:gd name="connsiteX36" fmla="*/ 1857044 w 2094757"/>
                <a:gd name="connsiteY36" fmla="*/ 494270 h 584674"/>
                <a:gd name="connsiteX37" fmla="*/ 1372217 w 2094757"/>
                <a:gd name="connsiteY37" fmla="*/ 517816 h 584674"/>
                <a:gd name="connsiteX38" fmla="*/ 903809 w 2094757"/>
                <a:gd name="connsiteY38" fmla="*/ 476618 h 584674"/>
                <a:gd name="connsiteX39" fmla="*/ 751997 w 2094757"/>
                <a:gd name="connsiteY39" fmla="*/ 427191 h 584674"/>
                <a:gd name="connsiteX40" fmla="*/ 981811 w 2094757"/>
                <a:gd name="connsiteY40" fmla="*/ 373835 h 584674"/>
                <a:gd name="connsiteX41" fmla="*/ 1624031 w 2094757"/>
                <a:gd name="connsiteY41" fmla="*/ 388355 h 584674"/>
                <a:gd name="connsiteX42" fmla="*/ 1961645 w 2094757"/>
                <a:gd name="connsiteY42" fmla="*/ 422067 h 584674"/>
                <a:gd name="connsiteX43" fmla="*/ 2082996 w 2094757"/>
                <a:gd name="connsiteY43" fmla="*/ 480148 h 584674"/>
                <a:gd name="connsiteX44" fmla="*/ 1982496 w 2094757"/>
                <a:gd name="connsiteY44" fmla="*/ 538202 h 584674"/>
                <a:gd name="connsiteX45" fmla="*/ 1592422 w 2094757"/>
                <a:gd name="connsiteY45" fmla="*/ 582415 h 584674"/>
                <a:gd name="connsiteX46" fmla="*/ 1188466 w 2094757"/>
                <a:gd name="connsiteY46" fmla="*/ 572573 h 584674"/>
                <a:gd name="connsiteX47" fmla="*/ 859963 w 2094757"/>
                <a:gd name="connsiteY47" fmla="*/ 524107 h 584674"/>
                <a:gd name="connsiteX48" fmla="*/ 476617 w 2094757"/>
                <a:gd name="connsiteY48" fmla="*/ 427191 h 584674"/>
                <a:gd name="connsiteX49" fmla="*/ 0 w 2094757"/>
                <a:gd name="connsiteY49" fmla="*/ 285971 h 584674"/>
                <a:gd name="connsiteX0" fmla="*/ 540167 w 2094757"/>
                <a:gd name="connsiteY0" fmla="*/ 0 h 584674"/>
                <a:gd name="connsiteX1" fmla="*/ 1468689 w 2094757"/>
                <a:gd name="connsiteY1" fmla="*/ 10592 h 584674"/>
                <a:gd name="connsiteX2" fmla="*/ 1920593 w 2094757"/>
                <a:gd name="connsiteY2" fmla="*/ 49427 h 584674"/>
                <a:gd name="connsiteX3" fmla="*/ 2084146 w 2094757"/>
                <a:gd name="connsiteY3" fmla="*/ 129036 h 584674"/>
                <a:gd name="connsiteX4" fmla="*/ 1835861 w 2094757"/>
                <a:gd name="connsiteY4" fmla="*/ 208300 h 584674"/>
                <a:gd name="connsiteX5" fmla="*/ 1397997 w 2094757"/>
                <a:gd name="connsiteY5" fmla="*/ 219317 h 584674"/>
                <a:gd name="connsiteX6" fmla="*/ 776711 w 2094757"/>
                <a:gd name="connsiteY6" fmla="*/ 158873 h 584674"/>
                <a:gd name="connsiteX7" fmla="*/ 896748 w 2094757"/>
                <a:gd name="connsiteY7" fmla="*/ 87466 h 584674"/>
                <a:gd name="connsiteX8" fmla="*/ 1386255 w 2094757"/>
                <a:gd name="connsiteY8" fmla="*/ 62752 h 584674"/>
                <a:gd name="connsiteX9" fmla="*/ 1766566 w 2094757"/>
                <a:gd name="connsiteY9" fmla="*/ 86669 h 584674"/>
                <a:gd name="connsiteX10" fmla="*/ 2008442 w 2094757"/>
                <a:gd name="connsiteY10" fmla="*/ 136096 h 584674"/>
                <a:gd name="connsiteX11" fmla="*/ 2075199 w 2094757"/>
                <a:gd name="connsiteY11" fmla="*/ 209866 h 584674"/>
                <a:gd name="connsiteX12" fmla="*/ 1832331 w 2094757"/>
                <a:gd name="connsiteY12" fmla="*/ 268318 h 584674"/>
                <a:gd name="connsiteX13" fmla="*/ 1451037 w 2094757"/>
                <a:gd name="connsiteY13" fmla="*/ 296562 h 584674"/>
                <a:gd name="connsiteX14" fmla="*/ 917931 w 2094757"/>
                <a:gd name="connsiteY14" fmla="*/ 257727 h 584674"/>
                <a:gd name="connsiteX15" fmla="*/ 751997 w 2094757"/>
                <a:gd name="connsiteY15" fmla="*/ 204769 h 584674"/>
                <a:gd name="connsiteX16" fmla="*/ 1129761 w 2094757"/>
                <a:gd name="connsiteY16" fmla="*/ 137690 h 584674"/>
                <a:gd name="connsiteX17" fmla="*/ 1737007 w 2094757"/>
                <a:gd name="connsiteY17" fmla="*/ 144751 h 584674"/>
                <a:gd name="connsiteX18" fmla="*/ 2090140 w 2094757"/>
                <a:gd name="connsiteY18" fmla="*/ 246311 h 584674"/>
                <a:gd name="connsiteX19" fmla="*/ 1892432 w 2094757"/>
                <a:gd name="connsiteY19" fmla="*/ 330672 h 584674"/>
                <a:gd name="connsiteX20" fmla="*/ 1482811 w 2094757"/>
                <a:gd name="connsiteY20" fmla="*/ 360111 h 584674"/>
                <a:gd name="connsiteX21" fmla="*/ 928522 w 2094757"/>
                <a:gd name="connsiteY21" fmla="*/ 335398 h 584674"/>
                <a:gd name="connsiteX22" fmla="*/ 737875 w 2094757"/>
                <a:gd name="connsiteY22" fmla="*/ 275379 h 584674"/>
                <a:gd name="connsiteX23" fmla="*/ 1023846 w 2094757"/>
                <a:gd name="connsiteY23" fmla="*/ 224358 h 584674"/>
                <a:gd name="connsiteX24" fmla="*/ 1686018 w 2094757"/>
                <a:gd name="connsiteY24" fmla="*/ 247053 h 584674"/>
                <a:gd name="connsiteX25" fmla="*/ 2080780 w 2094757"/>
                <a:gd name="connsiteY25" fmla="*/ 323955 h 584674"/>
                <a:gd name="connsiteX26" fmla="*/ 1945389 w 2094757"/>
                <a:gd name="connsiteY26" fmla="*/ 402449 h 584674"/>
                <a:gd name="connsiteX27" fmla="*/ 1371151 w 2094757"/>
                <a:gd name="connsiteY27" fmla="*/ 436587 h 584674"/>
                <a:gd name="connsiteX28" fmla="*/ 946175 w 2094757"/>
                <a:gd name="connsiteY28" fmla="*/ 402477 h 584674"/>
                <a:gd name="connsiteX29" fmla="*/ 747069 w 2094757"/>
                <a:gd name="connsiteY29" fmla="*/ 348351 h 584674"/>
                <a:gd name="connsiteX30" fmla="*/ 829098 w 2094757"/>
                <a:gd name="connsiteY30" fmla="*/ 312677 h 584674"/>
                <a:gd name="connsiteX31" fmla="*/ 1006690 w 2094757"/>
                <a:gd name="connsiteY31" fmla="*/ 297703 h 584674"/>
                <a:gd name="connsiteX32" fmla="*/ 1378946 w 2094757"/>
                <a:gd name="connsiteY32" fmla="*/ 300382 h 584674"/>
                <a:gd name="connsiteX33" fmla="*/ 1722719 w 2094757"/>
                <a:gd name="connsiteY33" fmla="*/ 324697 h 584674"/>
                <a:gd name="connsiteX34" fmla="*/ 1943744 w 2094757"/>
                <a:gd name="connsiteY34" fmla="*/ 361595 h 584674"/>
                <a:gd name="connsiteX35" fmla="*/ 2073637 w 2094757"/>
                <a:gd name="connsiteY35" fmla="*/ 415830 h 584674"/>
                <a:gd name="connsiteX36" fmla="*/ 1857044 w 2094757"/>
                <a:gd name="connsiteY36" fmla="*/ 494270 h 584674"/>
                <a:gd name="connsiteX37" fmla="*/ 1372217 w 2094757"/>
                <a:gd name="connsiteY37" fmla="*/ 517816 h 584674"/>
                <a:gd name="connsiteX38" fmla="*/ 903809 w 2094757"/>
                <a:gd name="connsiteY38" fmla="*/ 476618 h 584674"/>
                <a:gd name="connsiteX39" fmla="*/ 751997 w 2094757"/>
                <a:gd name="connsiteY39" fmla="*/ 427191 h 584674"/>
                <a:gd name="connsiteX40" fmla="*/ 981811 w 2094757"/>
                <a:gd name="connsiteY40" fmla="*/ 373835 h 584674"/>
                <a:gd name="connsiteX41" fmla="*/ 1624031 w 2094757"/>
                <a:gd name="connsiteY41" fmla="*/ 388355 h 584674"/>
                <a:gd name="connsiteX42" fmla="*/ 1961645 w 2094757"/>
                <a:gd name="connsiteY42" fmla="*/ 422067 h 584674"/>
                <a:gd name="connsiteX43" fmla="*/ 2082996 w 2094757"/>
                <a:gd name="connsiteY43" fmla="*/ 480148 h 584674"/>
                <a:gd name="connsiteX44" fmla="*/ 1982496 w 2094757"/>
                <a:gd name="connsiteY44" fmla="*/ 538202 h 584674"/>
                <a:gd name="connsiteX45" fmla="*/ 1592422 w 2094757"/>
                <a:gd name="connsiteY45" fmla="*/ 582415 h 584674"/>
                <a:gd name="connsiteX46" fmla="*/ 1188466 w 2094757"/>
                <a:gd name="connsiteY46" fmla="*/ 572573 h 584674"/>
                <a:gd name="connsiteX47" fmla="*/ 859963 w 2094757"/>
                <a:gd name="connsiteY47" fmla="*/ 524107 h 584674"/>
                <a:gd name="connsiteX48" fmla="*/ 476617 w 2094757"/>
                <a:gd name="connsiteY48" fmla="*/ 427191 h 584674"/>
                <a:gd name="connsiteX49" fmla="*/ 0 w 2094757"/>
                <a:gd name="connsiteY49" fmla="*/ 285971 h 584674"/>
                <a:gd name="connsiteX0" fmla="*/ 540167 w 2094916"/>
                <a:gd name="connsiteY0" fmla="*/ 0 h 584674"/>
                <a:gd name="connsiteX1" fmla="*/ 1468689 w 2094916"/>
                <a:gd name="connsiteY1" fmla="*/ 10592 h 584674"/>
                <a:gd name="connsiteX2" fmla="*/ 1920593 w 2094916"/>
                <a:gd name="connsiteY2" fmla="*/ 49427 h 584674"/>
                <a:gd name="connsiteX3" fmla="*/ 2084146 w 2094916"/>
                <a:gd name="connsiteY3" fmla="*/ 129036 h 584674"/>
                <a:gd name="connsiteX4" fmla="*/ 1835861 w 2094916"/>
                <a:gd name="connsiteY4" fmla="*/ 208300 h 584674"/>
                <a:gd name="connsiteX5" fmla="*/ 1397997 w 2094916"/>
                <a:gd name="connsiteY5" fmla="*/ 219317 h 584674"/>
                <a:gd name="connsiteX6" fmla="*/ 776711 w 2094916"/>
                <a:gd name="connsiteY6" fmla="*/ 158873 h 584674"/>
                <a:gd name="connsiteX7" fmla="*/ 896748 w 2094916"/>
                <a:gd name="connsiteY7" fmla="*/ 87466 h 584674"/>
                <a:gd name="connsiteX8" fmla="*/ 1386255 w 2094916"/>
                <a:gd name="connsiteY8" fmla="*/ 62752 h 584674"/>
                <a:gd name="connsiteX9" fmla="*/ 1766566 w 2094916"/>
                <a:gd name="connsiteY9" fmla="*/ 86669 h 584674"/>
                <a:gd name="connsiteX10" fmla="*/ 2008442 w 2094916"/>
                <a:gd name="connsiteY10" fmla="*/ 136096 h 584674"/>
                <a:gd name="connsiteX11" fmla="*/ 2075199 w 2094916"/>
                <a:gd name="connsiteY11" fmla="*/ 209866 h 584674"/>
                <a:gd name="connsiteX12" fmla="*/ 1832331 w 2094916"/>
                <a:gd name="connsiteY12" fmla="*/ 268318 h 584674"/>
                <a:gd name="connsiteX13" fmla="*/ 1451037 w 2094916"/>
                <a:gd name="connsiteY13" fmla="*/ 296562 h 584674"/>
                <a:gd name="connsiteX14" fmla="*/ 917931 w 2094916"/>
                <a:gd name="connsiteY14" fmla="*/ 257727 h 584674"/>
                <a:gd name="connsiteX15" fmla="*/ 751997 w 2094916"/>
                <a:gd name="connsiteY15" fmla="*/ 204769 h 584674"/>
                <a:gd name="connsiteX16" fmla="*/ 1129761 w 2094916"/>
                <a:gd name="connsiteY16" fmla="*/ 137690 h 584674"/>
                <a:gd name="connsiteX17" fmla="*/ 1737007 w 2094916"/>
                <a:gd name="connsiteY17" fmla="*/ 144751 h 584674"/>
                <a:gd name="connsiteX18" fmla="*/ 2090140 w 2094916"/>
                <a:gd name="connsiteY18" fmla="*/ 246311 h 584674"/>
                <a:gd name="connsiteX19" fmla="*/ 1892432 w 2094916"/>
                <a:gd name="connsiteY19" fmla="*/ 330672 h 584674"/>
                <a:gd name="connsiteX20" fmla="*/ 1482811 w 2094916"/>
                <a:gd name="connsiteY20" fmla="*/ 360111 h 584674"/>
                <a:gd name="connsiteX21" fmla="*/ 928522 w 2094916"/>
                <a:gd name="connsiteY21" fmla="*/ 335398 h 584674"/>
                <a:gd name="connsiteX22" fmla="*/ 737875 w 2094916"/>
                <a:gd name="connsiteY22" fmla="*/ 275379 h 584674"/>
                <a:gd name="connsiteX23" fmla="*/ 1023846 w 2094916"/>
                <a:gd name="connsiteY23" fmla="*/ 224358 h 584674"/>
                <a:gd name="connsiteX24" fmla="*/ 1683637 w 2094916"/>
                <a:gd name="connsiteY24" fmla="*/ 253318 h 584674"/>
                <a:gd name="connsiteX25" fmla="*/ 2080780 w 2094916"/>
                <a:gd name="connsiteY25" fmla="*/ 323955 h 584674"/>
                <a:gd name="connsiteX26" fmla="*/ 1945389 w 2094916"/>
                <a:gd name="connsiteY26" fmla="*/ 402449 h 584674"/>
                <a:gd name="connsiteX27" fmla="*/ 1371151 w 2094916"/>
                <a:gd name="connsiteY27" fmla="*/ 436587 h 584674"/>
                <a:gd name="connsiteX28" fmla="*/ 946175 w 2094916"/>
                <a:gd name="connsiteY28" fmla="*/ 402477 h 584674"/>
                <a:gd name="connsiteX29" fmla="*/ 747069 w 2094916"/>
                <a:gd name="connsiteY29" fmla="*/ 348351 h 584674"/>
                <a:gd name="connsiteX30" fmla="*/ 829098 w 2094916"/>
                <a:gd name="connsiteY30" fmla="*/ 312677 h 584674"/>
                <a:gd name="connsiteX31" fmla="*/ 1006690 w 2094916"/>
                <a:gd name="connsiteY31" fmla="*/ 297703 h 584674"/>
                <a:gd name="connsiteX32" fmla="*/ 1378946 w 2094916"/>
                <a:gd name="connsiteY32" fmla="*/ 300382 h 584674"/>
                <a:gd name="connsiteX33" fmla="*/ 1722719 w 2094916"/>
                <a:gd name="connsiteY33" fmla="*/ 324697 h 584674"/>
                <a:gd name="connsiteX34" fmla="*/ 1943744 w 2094916"/>
                <a:gd name="connsiteY34" fmla="*/ 361595 h 584674"/>
                <a:gd name="connsiteX35" fmla="*/ 2073637 w 2094916"/>
                <a:gd name="connsiteY35" fmla="*/ 415830 h 584674"/>
                <a:gd name="connsiteX36" fmla="*/ 1857044 w 2094916"/>
                <a:gd name="connsiteY36" fmla="*/ 494270 h 584674"/>
                <a:gd name="connsiteX37" fmla="*/ 1372217 w 2094916"/>
                <a:gd name="connsiteY37" fmla="*/ 517816 h 584674"/>
                <a:gd name="connsiteX38" fmla="*/ 903809 w 2094916"/>
                <a:gd name="connsiteY38" fmla="*/ 476618 h 584674"/>
                <a:gd name="connsiteX39" fmla="*/ 751997 w 2094916"/>
                <a:gd name="connsiteY39" fmla="*/ 427191 h 584674"/>
                <a:gd name="connsiteX40" fmla="*/ 981811 w 2094916"/>
                <a:gd name="connsiteY40" fmla="*/ 373835 h 584674"/>
                <a:gd name="connsiteX41" fmla="*/ 1624031 w 2094916"/>
                <a:gd name="connsiteY41" fmla="*/ 388355 h 584674"/>
                <a:gd name="connsiteX42" fmla="*/ 1961645 w 2094916"/>
                <a:gd name="connsiteY42" fmla="*/ 422067 h 584674"/>
                <a:gd name="connsiteX43" fmla="*/ 2082996 w 2094916"/>
                <a:gd name="connsiteY43" fmla="*/ 480148 h 584674"/>
                <a:gd name="connsiteX44" fmla="*/ 1982496 w 2094916"/>
                <a:gd name="connsiteY44" fmla="*/ 538202 h 584674"/>
                <a:gd name="connsiteX45" fmla="*/ 1592422 w 2094916"/>
                <a:gd name="connsiteY45" fmla="*/ 582415 h 584674"/>
                <a:gd name="connsiteX46" fmla="*/ 1188466 w 2094916"/>
                <a:gd name="connsiteY46" fmla="*/ 572573 h 584674"/>
                <a:gd name="connsiteX47" fmla="*/ 859963 w 2094916"/>
                <a:gd name="connsiteY47" fmla="*/ 524107 h 584674"/>
                <a:gd name="connsiteX48" fmla="*/ 476617 w 2094916"/>
                <a:gd name="connsiteY48" fmla="*/ 427191 h 584674"/>
                <a:gd name="connsiteX49" fmla="*/ 0 w 2094916"/>
                <a:gd name="connsiteY49" fmla="*/ 285971 h 584674"/>
                <a:gd name="connsiteX0" fmla="*/ 540167 w 2094916"/>
                <a:gd name="connsiteY0" fmla="*/ 0 h 584674"/>
                <a:gd name="connsiteX1" fmla="*/ 1468689 w 2094916"/>
                <a:gd name="connsiteY1" fmla="*/ 10592 h 584674"/>
                <a:gd name="connsiteX2" fmla="*/ 1920593 w 2094916"/>
                <a:gd name="connsiteY2" fmla="*/ 49427 h 584674"/>
                <a:gd name="connsiteX3" fmla="*/ 2084146 w 2094916"/>
                <a:gd name="connsiteY3" fmla="*/ 129036 h 584674"/>
                <a:gd name="connsiteX4" fmla="*/ 1835861 w 2094916"/>
                <a:gd name="connsiteY4" fmla="*/ 208300 h 584674"/>
                <a:gd name="connsiteX5" fmla="*/ 1397997 w 2094916"/>
                <a:gd name="connsiteY5" fmla="*/ 219317 h 584674"/>
                <a:gd name="connsiteX6" fmla="*/ 776711 w 2094916"/>
                <a:gd name="connsiteY6" fmla="*/ 158873 h 584674"/>
                <a:gd name="connsiteX7" fmla="*/ 896748 w 2094916"/>
                <a:gd name="connsiteY7" fmla="*/ 87466 h 584674"/>
                <a:gd name="connsiteX8" fmla="*/ 1386255 w 2094916"/>
                <a:gd name="connsiteY8" fmla="*/ 62752 h 584674"/>
                <a:gd name="connsiteX9" fmla="*/ 1766566 w 2094916"/>
                <a:gd name="connsiteY9" fmla="*/ 86669 h 584674"/>
                <a:gd name="connsiteX10" fmla="*/ 2008442 w 2094916"/>
                <a:gd name="connsiteY10" fmla="*/ 136096 h 584674"/>
                <a:gd name="connsiteX11" fmla="*/ 2075199 w 2094916"/>
                <a:gd name="connsiteY11" fmla="*/ 209866 h 584674"/>
                <a:gd name="connsiteX12" fmla="*/ 1832331 w 2094916"/>
                <a:gd name="connsiteY12" fmla="*/ 268318 h 584674"/>
                <a:gd name="connsiteX13" fmla="*/ 1451037 w 2094916"/>
                <a:gd name="connsiteY13" fmla="*/ 296562 h 584674"/>
                <a:gd name="connsiteX14" fmla="*/ 917931 w 2094916"/>
                <a:gd name="connsiteY14" fmla="*/ 257727 h 584674"/>
                <a:gd name="connsiteX15" fmla="*/ 751997 w 2094916"/>
                <a:gd name="connsiteY15" fmla="*/ 204769 h 584674"/>
                <a:gd name="connsiteX16" fmla="*/ 1129761 w 2094916"/>
                <a:gd name="connsiteY16" fmla="*/ 137690 h 584674"/>
                <a:gd name="connsiteX17" fmla="*/ 1737007 w 2094916"/>
                <a:gd name="connsiteY17" fmla="*/ 144751 h 584674"/>
                <a:gd name="connsiteX18" fmla="*/ 2090140 w 2094916"/>
                <a:gd name="connsiteY18" fmla="*/ 246311 h 584674"/>
                <a:gd name="connsiteX19" fmla="*/ 1892432 w 2094916"/>
                <a:gd name="connsiteY19" fmla="*/ 330672 h 584674"/>
                <a:gd name="connsiteX20" fmla="*/ 1482811 w 2094916"/>
                <a:gd name="connsiteY20" fmla="*/ 360111 h 584674"/>
                <a:gd name="connsiteX21" fmla="*/ 928522 w 2094916"/>
                <a:gd name="connsiteY21" fmla="*/ 335398 h 584674"/>
                <a:gd name="connsiteX22" fmla="*/ 737875 w 2094916"/>
                <a:gd name="connsiteY22" fmla="*/ 275379 h 584674"/>
                <a:gd name="connsiteX23" fmla="*/ 1030990 w 2094916"/>
                <a:gd name="connsiteY23" fmla="*/ 235320 h 584674"/>
                <a:gd name="connsiteX24" fmla="*/ 1683637 w 2094916"/>
                <a:gd name="connsiteY24" fmla="*/ 253318 h 584674"/>
                <a:gd name="connsiteX25" fmla="*/ 2080780 w 2094916"/>
                <a:gd name="connsiteY25" fmla="*/ 323955 h 584674"/>
                <a:gd name="connsiteX26" fmla="*/ 1945389 w 2094916"/>
                <a:gd name="connsiteY26" fmla="*/ 402449 h 584674"/>
                <a:gd name="connsiteX27" fmla="*/ 1371151 w 2094916"/>
                <a:gd name="connsiteY27" fmla="*/ 436587 h 584674"/>
                <a:gd name="connsiteX28" fmla="*/ 946175 w 2094916"/>
                <a:gd name="connsiteY28" fmla="*/ 402477 h 584674"/>
                <a:gd name="connsiteX29" fmla="*/ 747069 w 2094916"/>
                <a:gd name="connsiteY29" fmla="*/ 348351 h 584674"/>
                <a:gd name="connsiteX30" fmla="*/ 829098 w 2094916"/>
                <a:gd name="connsiteY30" fmla="*/ 312677 h 584674"/>
                <a:gd name="connsiteX31" fmla="*/ 1006690 w 2094916"/>
                <a:gd name="connsiteY31" fmla="*/ 297703 h 584674"/>
                <a:gd name="connsiteX32" fmla="*/ 1378946 w 2094916"/>
                <a:gd name="connsiteY32" fmla="*/ 300382 h 584674"/>
                <a:gd name="connsiteX33" fmla="*/ 1722719 w 2094916"/>
                <a:gd name="connsiteY33" fmla="*/ 324697 h 584674"/>
                <a:gd name="connsiteX34" fmla="*/ 1943744 w 2094916"/>
                <a:gd name="connsiteY34" fmla="*/ 361595 h 584674"/>
                <a:gd name="connsiteX35" fmla="*/ 2073637 w 2094916"/>
                <a:gd name="connsiteY35" fmla="*/ 415830 h 584674"/>
                <a:gd name="connsiteX36" fmla="*/ 1857044 w 2094916"/>
                <a:gd name="connsiteY36" fmla="*/ 494270 h 584674"/>
                <a:gd name="connsiteX37" fmla="*/ 1372217 w 2094916"/>
                <a:gd name="connsiteY37" fmla="*/ 517816 h 584674"/>
                <a:gd name="connsiteX38" fmla="*/ 903809 w 2094916"/>
                <a:gd name="connsiteY38" fmla="*/ 476618 h 584674"/>
                <a:gd name="connsiteX39" fmla="*/ 751997 w 2094916"/>
                <a:gd name="connsiteY39" fmla="*/ 427191 h 584674"/>
                <a:gd name="connsiteX40" fmla="*/ 981811 w 2094916"/>
                <a:gd name="connsiteY40" fmla="*/ 373835 h 584674"/>
                <a:gd name="connsiteX41" fmla="*/ 1624031 w 2094916"/>
                <a:gd name="connsiteY41" fmla="*/ 388355 h 584674"/>
                <a:gd name="connsiteX42" fmla="*/ 1961645 w 2094916"/>
                <a:gd name="connsiteY42" fmla="*/ 422067 h 584674"/>
                <a:gd name="connsiteX43" fmla="*/ 2082996 w 2094916"/>
                <a:gd name="connsiteY43" fmla="*/ 480148 h 584674"/>
                <a:gd name="connsiteX44" fmla="*/ 1982496 w 2094916"/>
                <a:gd name="connsiteY44" fmla="*/ 538202 h 584674"/>
                <a:gd name="connsiteX45" fmla="*/ 1592422 w 2094916"/>
                <a:gd name="connsiteY45" fmla="*/ 582415 h 584674"/>
                <a:gd name="connsiteX46" fmla="*/ 1188466 w 2094916"/>
                <a:gd name="connsiteY46" fmla="*/ 572573 h 584674"/>
                <a:gd name="connsiteX47" fmla="*/ 859963 w 2094916"/>
                <a:gd name="connsiteY47" fmla="*/ 524107 h 584674"/>
                <a:gd name="connsiteX48" fmla="*/ 476617 w 2094916"/>
                <a:gd name="connsiteY48" fmla="*/ 427191 h 584674"/>
                <a:gd name="connsiteX49" fmla="*/ 0 w 2094916"/>
                <a:gd name="connsiteY49" fmla="*/ 285971 h 584674"/>
                <a:gd name="connsiteX0" fmla="*/ 540167 w 2094916"/>
                <a:gd name="connsiteY0" fmla="*/ 0 h 584674"/>
                <a:gd name="connsiteX1" fmla="*/ 1468689 w 2094916"/>
                <a:gd name="connsiteY1" fmla="*/ 10592 h 584674"/>
                <a:gd name="connsiteX2" fmla="*/ 1920593 w 2094916"/>
                <a:gd name="connsiteY2" fmla="*/ 49427 h 584674"/>
                <a:gd name="connsiteX3" fmla="*/ 2084146 w 2094916"/>
                <a:gd name="connsiteY3" fmla="*/ 129036 h 584674"/>
                <a:gd name="connsiteX4" fmla="*/ 1835861 w 2094916"/>
                <a:gd name="connsiteY4" fmla="*/ 208300 h 584674"/>
                <a:gd name="connsiteX5" fmla="*/ 1397997 w 2094916"/>
                <a:gd name="connsiteY5" fmla="*/ 219317 h 584674"/>
                <a:gd name="connsiteX6" fmla="*/ 776711 w 2094916"/>
                <a:gd name="connsiteY6" fmla="*/ 158873 h 584674"/>
                <a:gd name="connsiteX7" fmla="*/ 896748 w 2094916"/>
                <a:gd name="connsiteY7" fmla="*/ 87466 h 584674"/>
                <a:gd name="connsiteX8" fmla="*/ 1386255 w 2094916"/>
                <a:gd name="connsiteY8" fmla="*/ 62752 h 584674"/>
                <a:gd name="connsiteX9" fmla="*/ 1766566 w 2094916"/>
                <a:gd name="connsiteY9" fmla="*/ 86669 h 584674"/>
                <a:gd name="connsiteX10" fmla="*/ 2008442 w 2094916"/>
                <a:gd name="connsiteY10" fmla="*/ 136096 h 584674"/>
                <a:gd name="connsiteX11" fmla="*/ 2075199 w 2094916"/>
                <a:gd name="connsiteY11" fmla="*/ 209866 h 584674"/>
                <a:gd name="connsiteX12" fmla="*/ 1832331 w 2094916"/>
                <a:gd name="connsiteY12" fmla="*/ 268318 h 584674"/>
                <a:gd name="connsiteX13" fmla="*/ 1446275 w 2094916"/>
                <a:gd name="connsiteY13" fmla="*/ 290298 h 584674"/>
                <a:gd name="connsiteX14" fmla="*/ 917931 w 2094916"/>
                <a:gd name="connsiteY14" fmla="*/ 257727 h 584674"/>
                <a:gd name="connsiteX15" fmla="*/ 751997 w 2094916"/>
                <a:gd name="connsiteY15" fmla="*/ 204769 h 584674"/>
                <a:gd name="connsiteX16" fmla="*/ 1129761 w 2094916"/>
                <a:gd name="connsiteY16" fmla="*/ 137690 h 584674"/>
                <a:gd name="connsiteX17" fmla="*/ 1737007 w 2094916"/>
                <a:gd name="connsiteY17" fmla="*/ 144751 h 584674"/>
                <a:gd name="connsiteX18" fmla="*/ 2090140 w 2094916"/>
                <a:gd name="connsiteY18" fmla="*/ 246311 h 584674"/>
                <a:gd name="connsiteX19" fmla="*/ 1892432 w 2094916"/>
                <a:gd name="connsiteY19" fmla="*/ 330672 h 584674"/>
                <a:gd name="connsiteX20" fmla="*/ 1482811 w 2094916"/>
                <a:gd name="connsiteY20" fmla="*/ 360111 h 584674"/>
                <a:gd name="connsiteX21" fmla="*/ 928522 w 2094916"/>
                <a:gd name="connsiteY21" fmla="*/ 335398 h 584674"/>
                <a:gd name="connsiteX22" fmla="*/ 737875 w 2094916"/>
                <a:gd name="connsiteY22" fmla="*/ 275379 h 584674"/>
                <a:gd name="connsiteX23" fmla="*/ 1030990 w 2094916"/>
                <a:gd name="connsiteY23" fmla="*/ 235320 h 584674"/>
                <a:gd name="connsiteX24" fmla="*/ 1683637 w 2094916"/>
                <a:gd name="connsiteY24" fmla="*/ 253318 h 584674"/>
                <a:gd name="connsiteX25" fmla="*/ 2080780 w 2094916"/>
                <a:gd name="connsiteY25" fmla="*/ 323955 h 584674"/>
                <a:gd name="connsiteX26" fmla="*/ 1945389 w 2094916"/>
                <a:gd name="connsiteY26" fmla="*/ 402449 h 584674"/>
                <a:gd name="connsiteX27" fmla="*/ 1371151 w 2094916"/>
                <a:gd name="connsiteY27" fmla="*/ 436587 h 584674"/>
                <a:gd name="connsiteX28" fmla="*/ 946175 w 2094916"/>
                <a:gd name="connsiteY28" fmla="*/ 402477 h 584674"/>
                <a:gd name="connsiteX29" fmla="*/ 747069 w 2094916"/>
                <a:gd name="connsiteY29" fmla="*/ 348351 h 584674"/>
                <a:gd name="connsiteX30" fmla="*/ 829098 w 2094916"/>
                <a:gd name="connsiteY30" fmla="*/ 312677 h 584674"/>
                <a:gd name="connsiteX31" fmla="*/ 1006690 w 2094916"/>
                <a:gd name="connsiteY31" fmla="*/ 297703 h 584674"/>
                <a:gd name="connsiteX32" fmla="*/ 1378946 w 2094916"/>
                <a:gd name="connsiteY32" fmla="*/ 300382 h 584674"/>
                <a:gd name="connsiteX33" fmla="*/ 1722719 w 2094916"/>
                <a:gd name="connsiteY33" fmla="*/ 324697 h 584674"/>
                <a:gd name="connsiteX34" fmla="*/ 1943744 w 2094916"/>
                <a:gd name="connsiteY34" fmla="*/ 361595 h 584674"/>
                <a:gd name="connsiteX35" fmla="*/ 2073637 w 2094916"/>
                <a:gd name="connsiteY35" fmla="*/ 415830 h 584674"/>
                <a:gd name="connsiteX36" fmla="*/ 1857044 w 2094916"/>
                <a:gd name="connsiteY36" fmla="*/ 494270 h 584674"/>
                <a:gd name="connsiteX37" fmla="*/ 1372217 w 2094916"/>
                <a:gd name="connsiteY37" fmla="*/ 517816 h 584674"/>
                <a:gd name="connsiteX38" fmla="*/ 903809 w 2094916"/>
                <a:gd name="connsiteY38" fmla="*/ 476618 h 584674"/>
                <a:gd name="connsiteX39" fmla="*/ 751997 w 2094916"/>
                <a:gd name="connsiteY39" fmla="*/ 427191 h 584674"/>
                <a:gd name="connsiteX40" fmla="*/ 981811 w 2094916"/>
                <a:gd name="connsiteY40" fmla="*/ 373835 h 584674"/>
                <a:gd name="connsiteX41" fmla="*/ 1624031 w 2094916"/>
                <a:gd name="connsiteY41" fmla="*/ 388355 h 584674"/>
                <a:gd name="connsiteX42" fmla="*/ 1961645 w 2094916"/>
                <a:gd name="connsiteY42" fmla="*/ 422067 h 584674"/>
                <a:gd name="connsiteX43" fmla="*/ 2082996 w 2094916"/>
                <a:gd name="connsiteY43" fmla="*/ 480148 h 584674"/>
                <a:gd name="connsiteX44" fmla="*/ 1982496 w 2094916"/>
                <a:gd name="connsiteY44" fmla="*/ 538202 h 584674"/>
                <a:gd name="connsiteX45" fmla="*/ 1592422 w 2094916"/>
                <a:gd name="connsiteY45" fmla="*/ 582415 h 584674"/>
                <a:gd name="connsiteX46" fmla="*/ 1188466 w 2094916"/>
                <a:gd name="connsiteY46" fmla="*/ 572573 h 584674"/>
                <a:gd name="connsiteX47" fmla="*/ 859963 w 2094916"/>
                <a:gd name="connsiteY47" fmla="*/ 524107 h 584674"/>
                <a:gd name="connsiteX48" fmla="*/ 476617 w 2094916"/>
                <a:gd name="connsiteY48" fmla="*/ 427191 h 584674"/>
                <a:gd name="connsiteX49" fmla="*/ 0 w 2094916"/>
                <a:gd name="connsiteY49" fmla="*/ 285971 h 584674"/>
                <a:gd name="connsiteX0" fmla="*/ 540167 w 2094916"/>
                <a:gd name="connsiteY0" fmla="*/ 0 h 584674"/>
                <a:gd name="connsiteX1" fmla="*/ 1468689 w 2094916"/>
                <a:gd name="connsiteY1" fmla="*/ 10592 h 584674"/>
                <a:gd name="connsiteX2" fmla="*/ 1920593 w 2094916"/>
                <a:gd name="connsiteY2" fmla="*/ 49427 h 584674"/>
                <a:gd name="connsiteX3" fmla="*/ 2084146 w 2094916"/>
                <a:gd name="connsiteY3" fmla="*/ 129036 h 584674"/>
                <a:gd name="connsiteX4" fmla="*/ 1835861 w 2094916"/>
                <a:gd name="connsiteY4" fmla="*/ 208300 h 584674"/>
                <a:gd name="connsiteX5" fmla="*/ 1397997 w 2094916"/>
                <a:gd name="connsiteY5" fmla="*/ 219317 h 584674"/>
                <a:gd name="connsiteX6" fmla="*/ 776711 w 2094916"/>
                <a:gd name="connsiteY6" fmla="*/ 158873 h 584674"/>
                <a:gd name="connsiteX7" fmla="*/ 896748 w 2094916"/>
                <a:gd name="connsiteY7" fmla="*/ 87466 h 584674"/>
                <a:gd name="connsiteX8" fmla="*/ 1386255 w 2094916"/>
                <a:gd name="connsiteY8" fmla="*/ 62752 h 584674"/>
                <a:gd name="connsiteX9" fmla="*/ 1766566 w 2094916"/>
                <a:gd name="connsiteY9" fmla="*/ 86669 h 584674"/>
                <a:gd name="connsiteX10" fmla="*/ 2008442 w 2094916"/>
                <a:gd name="connsiteY10" fmla="*/ 136096 h 584674"/>
                <a:gd name="connsiteX11" fmla="*/ 2075199 w 2094916"/>
                <a:gd name="connsiteY11" fmla="*/ 209866 h 584674"/>
                <a:gd name="connsiteX12" fmla="*/ 1832331 w 2094916"/>
                <a:gd name="connsiteY12" fmla="*/ 268318 h 584674"/>
                <a:gd name="connsiteX13" fmla="*/ 1446275 w 2094916"/>
                <a:gd name="connsiteY13" fmla="*/ 290298 h 584674"/>
                <a:gd name="connsiteX14" fmla="*/ 917931 w 2094916"/>
                <a:gd name="connsiteY14" fmla="*/ 251463 h 584674"/>
                <a:gd name="connsiteX15" fmla="*/ 751997 w 2094916"/>
                <a:gd name="connsiteY15" fmla="*/ 204769 h 584674"/>
                <a:gd name="connsiteX16" fmla="*/ 1129761 w 2094916"/>
                <a:gd name="connsiteY16" fmla="*/ 137690 h 584674"/>
                <a:gd name="connsiteX17" fmla="*/ 1737007 w 2094916"/>
                <a:gd name="connsiteY17" fmla="*/ 144751 h 584674"/>
                <a:gd name="connsiteX18" fmla="*/ 2090140 w 2094916"/>
                <a:gd name="connsiteY18" fmla="*/ 246311 h 584674"/>
                <a:gd name="connsiteX19" fmla="*/ 1892432 w 2094916"/>
                <a:gd name="connsiteY19" fmla="*/ 330672 h 584674"/>
                <a:gd name="connsiteX20" fmla="*/ 1482811 w 2094916"/>
                <a:gd name="connsiteY20" fmla="*/ 360111 h 584674"/>
                <a:gd name="connsiteX21" fmla="*/ 928522 w 2094916"/>
                <a:gd name="connsiteY21" fmla="*/ 335398 h 584674"/>
                <a:gd name="connsiteX22" fmla="*/ 737875 w 2094916"/>
                <a:gd name="connsiteY22" fmla="*/ 275379 h 584674"/>
                <a:gd name="connsiteX23" fmla="*/ 1030990 w 2094916"/>
                <a:gd name="connsiteY23" fmla="*/ 235320 h 584674"/>
                <a:gd name="connsiteX24" fmla="*/ 1683637 w 2094916"/>
                <a:gd name="connsiteY24" fmla="*/ 253318 h 584674"/>
                <a:gd name="connsiteX25" fmla="*/ 2080780 w 2094916"/>
                <a:gd name="connsiteY25" fmla="*/ 323955 h 584674"/>
                <a:gd name="connsiteX26" fmla="*/ 1945389 w 2094916"/>
                <a:gd name="connsiteY26" fmla="*/ 402449 h 584674"/>
                <a:gd name="connsiteX27" fmla="*/ 1371151 w 2094916"/>
                <a:gd name="connsiteY27" fmla="*/ 436587 h 584674"/>
                <a:gd name="connsiteX28" fmla="*/ 946175 w 2094916"/>
                <a:gd name="connsiteY28" fmla="*/ 402477 h 584674"/>
                <a:gd name="connsiteX29" fmla="*/ 747069 w 2094916"/>
                <a:gd name="connsiteY29" fmla="*/ 348351 h 584674"/>
                <a:gd name="connsiteX30" fmla="*/ 829098 w 2094916"/>
                <a:gd name="connsiteY30" fmla="*/ 312677 h 584674"/>
                <a:gd name="connsiteX31" fmla="*/ 1006690 w 2094916"/>
                <a:gd name="connsiteY31" fmla="*/ 297703 h 584674"/>
                <a:gd name="connsiteX32" fmla="*/ 1378946 w 2094916"/>
                <a:gd name="connsiteY32" fmla="*/ 300382 h 584674"/>
                <a:gd name="connsiteX33" fmla="*/ 1722719 w 2094916"/>
                <a:gd name="connsiteY33" fmla="*/ 324697 h 584674"/>
                <a:gd name="connsiteX34" fmla="*/ 1943744 w 2094916"/>
                <a:gd name="connsiteY34" fmla="*/ 361595 h 584674"/>
                <a:gd name="connsiteX35" fmla="*/ 2073637 w 2094916"/>
                <a:gd name="connsiteY35" fmla="*/ 415830 h 584674"/>
                <a:gd name="connsiteX36" fmla="*/ 1857044 w 2094916"/>
                <a:gd name="connsiteY36" fmla="*/ 494270 h 584674"/>
                <a:gd name="connsiteX37" fmla="*/ 1372217 w 2094916"/>
                <a:gd name="connsiteY37" fmla="*/ 517816 h 584674"/>
                <a:gd name="connsiteX38" fmla="*/ 903809 w 2094916"/>
                <a:gd name="connsiteY38" fmla="*/ 476618 h 584674"/>
                <a:gd name="connsiteX39" fmla="*/ 751997 w 2094916"/>
                <a:gd name="connsiteY39" fmla="*/ 427191 h 584674"/>
                <a:gd name="connsiteX40" fmla="*/ 981811 w 2094916"/>
                <a:gd name="connsiteY40" fmla="*/ 373835 h 584674"/>
                <a:gd name="connsiteX41" fmla="*/ 1624031 w 2094916"/>
                <a:gd name="connsiteY41" fmla="*/ 388355 h 584674"/>
                <a:gd name="connsiteX42" fmla="*/ 1961645 w 2094916"/>
                <a:gd name="connsiteY42" fmla="*/ 422067 h 584674"/>
                <a:gd name="connsiteX43" fmla="*/ 2082996 w 2094916"/>
                <a:gd name="connsiteY43" fmla="*/ 480148 h 584674"/>
                <a:gd name="connsiteX44" fmla="*/ 1982496 w 2094916"/>
                <a:gd name="connsiteY44" fmla="*/ 538202 h 584674"/>
                <a:gd name="connsiteX45" fmla="*/ 1592422 w 2094916"/>
                <a:gd name="connsiteY45" fmla="*/ 582415 h 584674"/>
                <a:gd name="connsiteX46" fmla="*/ 1188466 w 2094916"/>
                <a:gd name="connsiteY46" fmla="*/ 572573 h 584674"/>
                <a:gd name="connsiteX47" fmla="*/ 859963 w 2094916"/>
                <a:gd name="connsiteY47" fmla="*/ 524107 h 584674"/>
                <a:gd name="connsiteX48" fmla="*/ 476617 w 2094916"/>
                <a:gd name="connsiteY48" fmla="*/ 427191 h 584674"/>
                <a:gd name="connsiteX49" fmla="*/ 0 w 2094916"/>
                <a:gd name="connsiteY49" fmla="*/ 285971 h 584674"/>
                <a:gd name="connsiteX0" fmla="*/ 540167 w 2094916"/>
                <a:gd name="connsiteY0" fmla="*/ 0 h 584674"/>
                <a:gd name="connsiteX1" fmla="*/ 1468689 w 2094916"/>
                <a:gd name="connsiteY1" fmla="*/ 10592 h 584674"/>
                <a:gd name="connsiteX2" fmla="*/ 1920593 w 2094916"/>
                <a:gd name="connsiteY2" fmla="*/ 49427 h 584674"/>
                <a:gd name="connsiteX3" fmla="*/ 2084146 w 2094916"/>
                <a:gd name="connsiteY3" fmla="*/ 129036 h 584674"/>
                <a:gd name="connsiteX4" fmla="*/ 1835861 w 2094916"/>
                <a:gd name="connsiteY4" fmla="*/ 208300 h 584674"/>
                <a:gd name="connsiteX5" fmla="*/ 1397997 w 2094916"/>
                <a:gd name="connsiteY5" fmla="*/ 219317 h 584674"/>
                <a:gd name="connsiteX6" fmla="*/ 776711 w 2094916"/>
                <a:gd name="connsiteY6" fmla="*/ 158873 h 584674"/>
                <a:gd name="connsiteX7" fmla="*/ 896748 w 2094916"/>
                <a:gd name="connsiteY7" fmla="*/ 87466 h 584674"/>
                <a:gd name="connsiteX8" fmla="*/ 1386255 w 2094916"/>
                <a:gd name="connsiteY8" fmla="*/ 62752 h 584674"/>
                <a:gd name="connsiteX9" fmla="*/ 1766566 w 2094916"/>
                <a:gd name="connsiteY9" fmla="*/ 86669 h 584674"/>
                <a:gd name="connsiteX10" fmla="*/ 2008442 w 2094916"/>
                <a:gd name="connsiteY10" fmla="*/ 136096 h 584674"/>
                <a:gd name="connsiteX11" fmla="*/ 2075199 w 2094916"/>
                <a:gd name="connsiteY11" fmla="*/ 209866 h 584674"/>
                <a:gd name="connsiteX12" fmla="*/ 1832331 w 2094916"/>
                <a:gd name="connsiteY12" fmla="*/ 268318 h 584674"/>
                <a:gd name="connsiteX13" fmla="*/ 1443894 w 2094916"/>
                <a:gd name="connsiteY13" fmla="*/ 284034 h 584674"/>
                <a:gd name="connsiteX14" fmla="*/ 917931 w 2094916"/>
                <a:gd name="connsiteY14" fmla="*/ 251463 h 584674"/>
                <a:gd name="connsiteX15" fmla="*/ 751997 w 2094916"/>
                <a:gd name="connsiteY15" fmla="*/ 204769 h 584674"/>
                <a:gd name="connsiteX16" fmla="*/ 1129761 w 2094916"/>
                <a:gd name="connsiteY16" fmla="*/ 137690 h 584674"/>
                <a:gd name="connsiteX17" fmla="*/ 1737007 w 2094916"/>
                <a:gd name="connsiteY17" fmla="*/ 144751 h 584674"/>
                <a:gd name="connsiteX18" fmla="*/ 2090140 w 2094916"/>
                <a:gd name="connsiteY18" fmla="*/ 246311 h 584674"/>
                <a:gd name="connsiteX19" fmla="*/ 1892432 w 2094916"/>
                <a:gd name="connsiteY19" fmla="*/ 330672 h 584674"/>
                <a:gd name="connsiteX20" fmla="*/ 1482811 w 2094916"/>
                <a:gd name="connsiteY20" fmla="*/ 360111 h 584674"/>
                <a:gd name="connsiteX21" fmla="*/ 928522 w 2094916"/>
                <a:gd name="connsiteY21" fmla="*/ 335398 h 584674"/>
                <a:gd name="connsiteX22" fmla="*/ 737875 w 2094916"/>
                <a:gd name="connsiteY22" fmla="*/ 275379 h 584674"/>
                <a:gd name="connsiteX23" fmla="*/ 1030990 w 2094916"/>
                <a:gd name="connsiteY23" fmla="*/ 235320 h 584674"/>
                <a:gd name="connsiteX24" fmla="*/ 1683637 w 2094916"/>
                <a:gd name="connsiteY24" fmla="*/ 253318 h 584674"/>
                <a:gd name="connsiteX25" fmla="*/ 2080780 w 2094916"/>
                <a:gd name="connsiteY25" fmla="*/ 323955 h 584674"/>
                <a:gd name="connsiteX26" fmla="*/ 1945389 w 2094916"/>
                <a:gd name="connsiteY26" fmla="*/ 402449 h 584674"/>
                <a:gd name="connsiteX27" fmla="*/ 1371151 w 2094916"/>
                <a:gd name="connsiteY27" fmla="*/ 436587 h 584674"/>
                <a:gd name="connsiteX28" fmla="*/ 946175 w 2094916"/>
                <a:gd name="connsiteY28" fmla="*/ 402477 h 584674"/>
                <a:gd name="connsiteX29" fmla="*/ 747069 w 2094916"/>
                <a:gd name="connsiteY29" fmla="*/ 348351 h 584674"/>
                <a:gd name="connsiteX30" fmla="*/ 829098 w 2094916"/>
                <a:gd name="connsiteY30" fmla="*/ 312677 h 584674"/>
                <a:gd name="connsiteX31" fmla="*/ 1006690 w 2094916"/>
                <a:gd name="connsiteY31" fmla="*/ 297703 h 584674"/>
                <a:gd name="connsiteX32" fmla="*/ 1378946 w 2094916"/>
                <a:gd name="connsiteY32" fmla="*/ 300382 h 584674"/>
                <a:gd name="connsiteX33" fmla="*/ 1722719 w 2094916"/>
                <a:gd name="connsiteY33" fmla="*/ 324697 h 584674"/>
                <a:gd name="connsiteX34" fmla="*/ 1943744 w 2094916"/>
                <a:gd name="connsiteY34" fmla="*/ 361595 h 584674"/>
                <a:gd name="connsiteX35" fmla="*/ 2073637 w 2094916"/>
                <a:gd name="connsiteY35" fmla="*/ 415830 h 584674"/>
                <a:gd name="connsiteX36" fmla="*/ 1857044 w 2094916"/>
                <a:gd name="connsiteY36" fmla="*/ 494270 h 584674"/>
                <a:gd name="connsiteX37" fmla="*/ 1372217 w 2094916"/>
                <a:gd name="connsiteY37" fmla="*/ 517816 h 584674"/>
                <a:gd name="connsiteX38" fmla="*/ 903809 w 2094916"/>
                <a:gd name="connsiteY38" fmla="*/ 476618 h 584674"/>
                <a:gd name="connsiteX39" fmla="*/ 751997 w 2094916"/>
                <a:gd name="connsiteY39" fmla="*/ 427191 h 584674"/>
                <a:gd name="connsiteX40" fmla="*/ 981811 w 2094916"/>
                <a:gd name="connsiteY40" fmla="*/ 373835 h 584674"/>
                <a:gd name="connsiteX41" fmla="*/ 1624031 w 2094916"/>
                <a:gd name="connsiteY41" fmla="*/ 388355 h 584674"/>
                <a:gd name="connsiteX42" fmla="*/ 1961645 w 2094916"/>
                <a:gd name="connsiteY42" fmla="*/ 422067 h 584674"/>
                <a:gd name="connsiteX43" fmla="*/ 2082996 w 2094916"/>
                <a:gd name="connsiteY43" fmla="*/ 480148 h 584674"/>
                <a:gd name="connsiteX44" fmla="*/ 1982496 w 2094916"/>
                <a:gd name="connsiteY44" fmla="*/ 538202 h 584674"/>
                <a:gd name="connsiteX45" fmla="*/ 1592422 w 2094916"/>
                <a:gd name="connsiteY45" fmla="*/ 582415 h 584674"/>
                <a:gd name="connsiteX46" fmla="*/ 1188466 w 2094916"/>
                <a:gd name="connsiteY46" fmla="*/ 572573 h 584674"/>
                <a:gd name="connsiteX47" fmla="*/ 859963 w 2094916"/>
                <a:gd name="connsiteY47" fmla="*/ 524107 h 584674"/>
                <a:gd name="connsiteX48" fmla="*/ 476617 w 2094916"/>
                <a:gd name="connsiteY48" fmla="*/ 427191 h 584674"/>
                <a:gd name="connsiteX49" fmla="*/ 0 w 2094916"/>
                <a:gd name="connsiteY49" fmla="*/ 285971 h 584674"/>
                <a:gd name="connsiteX0" fmla="*/ 540167 w 2094916"/>
                <a:gd name="connsiteY0" fmla="*/ 0 h 584674"/>
                <a:gd name="connsiteX1" fmla="*/ 1468689 w 2094916"/>
                <a:gd name="connsiteY1" fmla="*/ 10592 h 584674"/>
                <a:gd name="connsiteX2" fmla="*/ 1920593 w 2094916"/>
                <a:gd name="connsiteY2" fmla="*/ 49427 h 584674"/>
                <a:gd name="connsiteX3" fmla="*/ 2084146 w 2094916"/>
                <a:gd name="connsiteY3" fmla="*/ 129036 h 584674"/>
                <a:gd name="connsiteX4" fmla="*/ 1831098 w 2094916"/>
                <a:gd name="connsiteY4" fmla="*/ 203602 h 584674"/>
                <a:gd name="connsiteX5" fmla="*/ 1397997 w 2094916"/>
                <a:gd name="connsiteY5" fmla="*/ 219317 h 584674"/>
                <a:gd name="connsiteX6" fmla="*/ 776711 w 2094916"/>
                <a:gd name="connsiteY6" fmla="*/ 158873 h 584674"/>
                <a:gd name="connsiteX7" fmla="*/ 896748 w 2094916"/>
                <a:gd name="connsiteY7" fmla="*/ 87466 h 584674"/>
                <a:gd name="connsiteX8" fmla="*/ 1386255 w 2094916"/>
                <a:gd name="connsiteY8" fmla="*/ 62752 h 584674"/>
                <a:gd name="connsiteX9" fmla="*/ 1766566 w 2094916"/>
                <a:gd name="connsiteY9" fmla="*/ 86669 h 584674"/>
                <a:gd name="connsiteX10" fmla="*/ 2008442 w 2094916"/>
                <a:gd name="connsiteY10" fmla="*/ 136096 h 584674"/>
                <a:gd name="connsiteX11" fmla="*/ 2075199 w 2094916"/>
                <a:gd name="connsiteY11" fmla="*/ 209866 h 584674"/>
                <a:gd name="connsiteX12" fmla="*/ 1832331 w 2094916"/>
                <a:gd name="connsiteY12" fmla="*/ 268318 h 584674"/>
                <a:gd name="connsiteX13" fmla="*/ 1443894 w 2094916"/>
                <a:gd name="connsiteY13" fmla="*/ 284034 h 584674"/>
                <a:gd name="connsiteX14" fmla="*/ 917931 w 2094916"/>
                <a:gd name="connsiteY14" fmla="*/ 251463 h 584674"/>
                <a:gd name="connsiteX15" fmla="*/ 751997 w 2094916"/>
                <a:gd name="connsiteY15" fmla="*/ 204769 h 584674"/>
                <a:gd name="connsiteX16" fmla="*/ 1129761 w 2094916"/>
                <a:gd name="connsiteY16" fmla="*/ 137690 h 584674"/>
                <a:gd name="connsiteX17" fmla="*/ 1737007 w 2094916"/>
                <a:gd name="connsiteY17" fmla="*/ 144751 h 584674"/>
                <a:gd name="connsiteX18" fmla="*/ 2090140 w 2094916"/>
                <a:gd name="connsiteY18" fmla="*/ 246311 h 584674"/>
                <a:gd name="connsiteX19" fmla="*/ 1892432 w 2094916"/>
                <a:gd name="connsiteY19" fmla="*/ 330672 h 584674"/>
                <a:gd name="connsiteX20" fmla="*/ 1482811 w 2094916"/>
                <a:gd name="connsiteY20" fmla="*/ 360111 h 584674"/>
                <a:gd name="connsiteX21" fmla="*/ 928522 w 2094916"/>
                <a:gd name="connsiteY21" fmla="*/ 335398 h 584674"/>
                <a:gd name="connsiteX22" fmla="*/ 737875 w 2094916"/>
                <a:gd name="connsiteY22" fmla="*/ 275379 h 584674"/>
                <a:gd name="connsiteX23" fmla="*/ 1030990 w 2094916"/>
                <a:gd name="connsiteY23" fmla="*/ 235320 h 584674"/>
                <a:gd name="connsiteX24" fmla="*/ 1683637 w 2094916"/>
                <a:gd name="connsiteY24" fmla="*/ 253318 h 584674"/>
                <a:gd name="connsiteX25" fmla="*/ 2080780 w 2094916"/>
                <a:gd name="connsiteY25" fmla="*/ 323955 h 584674"/>
                <a:gd name="connsiteX26" fmla="*/ 1945389 w 2094916"/>
                <a:gd name="connsiteY26" fmla="*/ 402449 h 584674"/>
                <a:gd name="connsiteX27" fmla="*/ 1371151 w 2094916"/>
                <a:gd name="connsiteY27" fmla="*/ 436587 h 584674"/>
                <a:gd name="connsiteX28" fmla="*/ 946175 w 2094916"/>
                <a:gd name="connsiteY28" fmla="*/ 402477 h 584674"/>
                <a:gd name="connsiteX29" fmla="*/ 747069 w 2094916"/>
                <a:gd name="connsiteY29" fmla="*/ 348351 h 584674"/>
                <a:gd name="connsiteX30" fmla="*/ 829098 w 2094916"/>
                <a:gd name="connsiteY30" fmla="*/ 312677 h 584674"/>
                <a:gd name="connsiteX31" fmla="*/ 1006690 w 2094916"/>
                <a:gd name="connsiteY31" fmla="*/ 297703 h 584674"/>
                <a:gd name="connsiteX32" fmla="*/ 1378946 w 2094916"/>
                <a:gd name="connsiteY32" fmla="*/ 300382 h 584674"/>
                <a:gd name="connsiteX33" fmla="*/ 1722719 w 2094916"/>
                <a:gd name="connsiteY33" fmla="*/ 324697 h 584674"/>
                <a:gd name="connsiteX34" fmla="*/ 1943744 w 2094916"/>
                <a:gd name="connsiteY34" fmla="*/ 361595 h 584674"/>
                <a:gd name="connsiteX35" fmla="*/ 2073637 w 2094916"/>
                <a:gd name="connsiteY35" fmla="*/ 415830 h 584674"/>
                <a:gd name="connsiteX36" fmla="*/ 1857044 w 2094916"/>
                <a:gd name="connsiteY36" fmla="*/ 494270 h 584674"/>
                <a:gd name="connsiteX37" fmla="*/ 1372217 w 2094916"/>
                <a:gd name="connsiteY37" fmla="*/ 517816 h 584674"/>
                <a:gd name="connsiteX38" fmla="*/ 903809 w 2094916"/>
                <a:gd name="connsiteY38" fmla="*/ 476618 h 584674"/>
                <a:gd name="connsiteX39" fmla="*/ 751997 w 2094916"/>
                <a:gd name="connsiteY39" fmla="*/ 427191 h 584674"/>
                <a:gd name="connsiteX40" fmla="*/ 981811 w 2094916"/>
                <a:gd name="connsiteY40" fmla="*/ 373835 h 584674"/>
                <a:gd name="connsiteX41" fmla="*/ 1624031 w 2094916"/>
                <a:gd name="connsiteY41" fmla="*/ 388355 h 584674"/>
                <a:gd name="connsiteX42" fmla="*/ 1961645 w 2094916"/>
                <a:gd name="connsiteY42" fmla="*/ 422067 h 584674"/>
                <a:gd name="connsiteX43" fmla="*/ 2082996 w 2094916"/>
                <a:gd name="connsiteY43" fmla="*/ 480148 h 584674"/>
                <a:gd name="connsiteX44" fmla="*/ 1982496 w 2094916"/>
                <a:gd name="connsiteY44" fmla="*/ 538202 h 584674"/>
                <a:gd name="connsiteX45" fmla="*/ 1592422 w 2094916"/>
                <a:gd name="connsiteY45" fmla="*/ 582415 h 584674"/>
                <a:gd name="connsiteX46" fmla="*/ 1188466 w 2094916"/>
                <a:gd name="connsiteY46" fmla="*/ 572573 h 584674"/>
                <a:gd name="connsiteX47" fmla="*/ 859963 w 2094916"/>
                <a:gd name="connsiteY47" fmla="*/ 524107 h 584674"/>
                <a:gd name="connsiteX48" fmla="*/ 476617 w 2094916"/>
                <a:gd name="connsiteY48" fmla="*/ 427191 h 584674"/>
                <a:gd name="connsiteX49" fmla="*/ 0 w 2094916"/>
                <a:gd name="connsiteY49" fmla="*/ 285971 h 584674"/>
                <a:gd name="connsiteX0" fmla="*/ 540167 w 2094916"/>
                <a:gd name="connsiteY0" fmla="*/ 0 h 584674"/>
                <a:gd name="connsiteX1" fmla="*/ 1468689 w 2094916"/>
                <a:gd name="connsiteY1" fmla="*/ 10592 h 584674"/>
                <a:gd name="connsiteX2" fmla="*/ 1920593 w 2094916"/>
                <a:gd name="connsiteY2" fmla="*/ 49427 h 584674"/>
                <a:gd name="connsiteX3" fmla="*/ 2084146 w 2094916"/>
                <a:gd name="connsiteY3" fmla="*/ 129036 h 584674"/>
                <a:gd name="connsiteX4" fmla="*/ 1831098 w 2094916"/>
                <a:gd name="connsiteY4" fmla="*/ 203602 h 584674"/>
                <a:gd name="connsiteX5" fmla="*/ 1397997 w 2094916"/>
                <a:gd name="connsiteY5" fmla="*/ 219317 h 584674"/>
                <a:gd name="connsiteX6" fmla="*/ 776711 w 2094916"/>
                <a:gd name="connsiteY6" fmla="*/ 158873 h 584674"/>
                <a:gd name="connsiteX7" fmla="*/ 896748 w 2094916"/>
                <a:gd name="connsiteY7" fmla="*/ 87466 h 584674"/>
                <a:gd name="connsiteX8" fmla="*/ 1386255 w 2094916"/>
                <a:gd name="connsiteY8" fmla="*/ 62752 h 584674"/>
                <a:gd name="connsiteX9" fmla="*/ 1766566 w 2094916"/>
                <a:gd name="connsiteY9" fmla="*/ 86669 h 584674"/>
                <a:gd name="connsiteX10" fmla="*/ 2008442 w 2094916"/>
                <a:gd name="connsiteY10" fmla="*/ 136096 h 584674"/>
                <a:gd name="connsiteX11" fmla="*/ 2075199 w 2094916"/>
                <a:gd name="connsiteY11" fmla="*/ 209866 h 584674"/>
                <a:gd name="connsiteX12" fmla="*/ 1832331 w 2094916"/>
                <a:gd name="connsiteY12" fmla="*/ 268318 h 584674"/>
                <a:gd name="connsiteX13" fmla="*/ 1443894 w 2094916"/>
                <a:gd name="connsiteY13" fmla="*/ 284034 h 584674"/>
                <a:gd name="connsiteX14" fmla="*/ 917931 w 2094916"/>
                <a:gd name="connsiteY14" fmla="*/ 251463 h 584674"/>
                <a:gd name="connsiteX15" fmla="*/ 751997 w 2094916"/>
                <a:gd name="connsiteY15" fmla="*/ 204769 h 584674"/>
                <a:gd name="connsiteX16" fmla="*/ 1129761 w 2094916"/>
                <a:gd name="connsiteY16" fmla="*/ 137690 h 584674"/>
                <a:gd name="connsiteX17" fmla="*/ 1737007 w 2094916"/>
                <a:gd name="connsiteY17" fmla="*/ 144751 h 584674"/>
                <a:gd name="connsiteX18" fmla="*/ 2090140 w 2094916"/>
                <a:gd name="connsiteY18" fmla="*/ 246311 h 584674"/>
                <a:gd name="connsiteX19" fmla="*/ 1892432 w 2094916"/>
                <a:gd name="connsiteY19" fmla="*/ 330672 h 584674"/>
                <a:gd name="connsiteX20" fmla="*/ 1482811 w 2094916"/>
                <a:gd name="connsiteY20" fmla="*/ 360111 h 584674"/>
                <a:gd name="connsiteX21" fmla="*/ 928522 w 2094916"/>
                <a:gd name="connsiteY21" fmla="*/ 335398 h 584674"/>
                <a:gd name="connsiteX22" fmla="*/ 737875 w 2094916"/>
                <a:gd name="connsiteY22" fmla="*/ 275379 h 584674"/>
                <a:gd name="connsiteX23" fmla="*/ 1030990 w 2094916"/>
                <a:gd name="connsiteY23" fmla="*/ 235320 h 584674"/>
                <a:gd name="connsiteX24" fmla="*/ 1683637 w 2094916"/>
                <a:gd name="connsiteY24" fmla="*/ 253318 h 584674"/>
                <a:gd name="connsiteX25" fmla="*/ 2080780 w 2094916"/>
                <a:gd name="connsiteY25" fmla="*/ 323955 h 584674"/>
                <a:gd name="connsiteX26" fmla="*/ 1945389 w 2094916"/>
                <a:gd name="connsiteY26" fmla="*/ 402449 h 584674"/>
                <a:gd name="connsiteX27" fmla="*/ 1371151 w 2094916"/>
                <a:gd name="connsiteY27" fmla="*/ 436587 h 584674"/>
                <a:gd name="connsiteX28" fmla="*/ 946175 w 2094916"/>
                <a:gd name="connsiteY28" fmla="*/ 402477 h 584674"/>
                <a:gd name="connsiteX29" fmla="*/ 747069 w 2094916"/>
                <a:gd name="connsiteY29" fmla="*/ 348351 h 584674"/>
                <a:gd name="connsiteX30" fmla="*/ 829098 w 2094916"/>
                <a:gd name="connsiteY30" fmla="*/ 312677 h 584674"/>
                <a:gd name="connsiteX31" fmla="*/ 1006690 w 2094916"/>
                <a:gd name="connsiteY31" fmla="*/ 297703 h 584674"/>
                <a:gd name="connsiteX32" fmla="*/ 1378946 w 2094916"/>
                <a:gd name="connsiteY32" fmla="*/ 300382 h 584674"/>
                <a:gd name="connsiteX33" fmla="*/ 1722719 w 2094916"/>
                <a:gd name="connsiteY33" fmla="*/ 324697 h 584674"/>
                <a:gd name="connsiteX34" fmla="*/ 1943744 w 2094916"/>
                <a:gd name="connsiteY34" fmla="*/ 361595 h 584674"/>
                <a:gd name="connsiteX35" fmla="*/ 2073637 w 2094916"/>
                <a:gd name="connsiteY35" fmla="*/ 415830 h 584674"/>
                <a:gd name="connsiteX36" fmla="*/ 1857044 w 2094916"/>
                <a:gd name="connsiteY36" fmla="*/ 494270 h 584674"/>
                <a:gd name="connsiteX37" fmla="*/ 1372217 w 2094916"/>
                <a:gd name="connsiteY37" fmla="*/ 517816 h 584674"/>
                <a:gd name="connsiteX38" fmla="*/ 903809 w 2094916"/>
                <a:gd name="connsiteY38" fmla="*/ 476618 h 584674"/>
                <a:gd name="connsiteX39" fmla="*/ 751997 w 2094916"/>
                <a:gd name="connsiteY39" fmla="*/ 427191 h 584674"/>
                <a:gd name="connsiteX40" fmla="*/ 981811 w 2094916"/>
                <a:gd name="connsiteY40" fmla="*/ 373835 h 584674"/>
                <a:gd name="connsiteX41" fmla="*/ 1624031 w 2094916"/>
                <a:gd name="connsiteY41" fmla="*/ 388355 h 584674"/>
                <a:gd name="connsiteX42" fmla="*/ 1961645 w 2094916"/>
                <a:gd name="connsiteY42" fmla="*/ 422067 h 584674"/>
                <a:gd name="connsiteX43" fmla="*/ 2082996 w 2094916"/>
                <a:gd name="connsiteY43" fmla="*/ 480148 h 584674"/>
                <a:gd name="connsiteX44" fmla="*/ 1982496 w 2094916"/>
                <a:gd name="connsiteY44" fmla="*/ 538202 h 584674"/>
                <a:gd name="connsiteX45" fmla="*/ 1592422 w 2094916"/>
                <a:gd name="connsiteY45" fmla="*/ 582415 h 584674"/>
                <a:gd name="connsiteX46" fmla="*/ 1188466 w 2094916"/>
                <a:gd name="connsiteY46" fmla="*/ 572573 h 584674"/>
                <a:gd name="connsiteX47" fmla="*/ 859963 w 2094916"/>
                <a:gd name="connsiteY47" fmla="*/ 524107 h 584674"/>
                <a:gd name="connsiteX48" fmla="*/ 476617 w 2094916"/>
                <a:gd name="connsiteY48" fmla="*/ 427191 h 584674"/>
                <a:gd name="connsiteX49" fmla="*/ 0 w 2094916"/>
                <a:gd name="connsiteY49" fmla="*/ 285971 h 584674"/>
                <a:gd name="connsiteX0" fmla="*/ 540167 w 2094916"/>
                <a:gd name="connsiteY0" fmla="*/ 0 h 584674"/>
                <a:gd name="connsiteX1" fmla="*/ 1466308 w 2094916"/>
                <a:gd name="connsiteY1" fmla="*/ 2762 h 584674"/>
                <a:gd name="connsiteX2" fmla="*/ 1920593 w 2094916"/>
                <a:gd name="connsiteY2" fmla="*/ 49427 h 584674"/>
                <a:gd name="connsiteX3" fmla="*/ 2084146 w 2094916"/>
                <a:gd name="connsiteY3" fmla="*/ 129036 h 584674"/>
                <a:gd name="connsiteX4" fmla="*/ 1831098 w 2094916"/>
                <a:gd name="connsiteY4" fmla="*/ 203602 h 584674"/>
                <a:gd name="connsiteX5" fmla="*/ 1397997 w 2094916"/>
                <a:gd name="connsiteY5" fmla="*/ 219317 h 584674"/>
                <a:gd name="connsiteX6" fmla="*/ 776711 w 2094916"/>
                <a:gd name="connsiteY6" fmla="*/ 158873 h 584674"/>
                <a:gd name="connsiteX7" fmla="*/ 896748 w 2094916"/>
                <a:gd name="connsiteY7" fmla="*/ 87466 h 584674"/>
                <a:gd name="connsiteX8" fmla="*/ 1386255 w 2094916"/>
                <a:gd name="connsiteY8" fmla="*/ 62752 h 584674"/>
                <a:gd name="connsiteX9" fmla="*/ 1766566 w 2094916"/>
                <a:gd name="connsiteY9" fmla="*/ 86669 h 584674"/>
                <a:gd name="connsiteX10" fmla="*/ 2008442 w 2094916"/>
                <a:gd name="connsiteY10" fmla="*/ 136096 h 584674"/>
                <a:gd name="connsiteX11" fmla="*/ 2075199 w 2094916"/>
                <a:gd name="connsiteY11" fmla="*/ 209866 h 584674"/>
                <a:gd name="connsiteX12" fmla="*/ 1832331 w 2094916"/>
                <a:gd name="connsiteY12" fmla="*/ 268318 h 584674"/>
                <a:gd name="connsiteX13" fmla="*/ 1443894 w 2094916"/>
                <a:gd name="connsiteY13" fmla="*/ 284034 h 584674"/>
                <a:gd name="connsiteX14" fmla="*/ 917931 w 2094916"/>
                <a:gd name="connsiteY14" fmla="*/ 251463 h 584674"/>
                <a:gd name="connsiteX15" fmla="*/ 751997 w 2094916"/>
                <a:gd name="connsiteY15" fmla="*/ 204769 h 584674"/>
                <a:gd name="connsiteX16" fmla="*/ 1129761 w 2094916"/>
                <a:gd name="connsiteY16" fmla="*/ 137690 h 584674"/>
                <a:gd name="connsiteX17" fmla="*/ 1737007 w 2094916"/>
                <a:gd name="connsiteY17" fmla="*/ 144751 h 584674"/>
                <a:gd name="connsiteX18" fmla="*/ 2090140 w 2094916"/>
                <a:gd name="connsiteY18" fmla="*/ 246311 h 584674"/>
                <a:gd name="connsiteX19" fmla="*/ 1892432 w 2094916"/>
                <a:gd name="connsiteY19" fmla="*/ 330672 h 584674"/>
                <a:gd name="connsiteX20" fmla="*/ 1482811 w 2094916"/>
                <a:gd name="connsiteY20" fmla="*/ 360111 h 584674"/>
                <a:gd name="connsiteX21" fmla="*/ 928522 w 2094916"/>
                <a:gd name="connsiteY21" fmla="*/ 335398 h 584674"/>
                <a:gd name="connsiteX22" fmla="*/ 737875 w 2094916"/>
                <a:gd name="connsiteY22" fmla="*/ 275379 h 584674"/>
                <a:gd name="connsiteX23" fmla="*/ 1030990 w 2094916"/>
                <a:gd name="connsiteY23" fmla="*/ 235320 h 584674"/>
                <a:gd name="connsiteX24" fmla="*/ 1683637 w 2094916"/>
                <a:gd name="connsiteY24" fmla="*/ 253318 h 584674"/>
                <a:gd name="connsiteX25" fmla="*/ 2080780 w 2094916"/>
                <a:gd name="connsiteY25" fmla="*/ 323955 h 584674"/>
                <a:gd name="connsiteX26" fmla="*/ 1945389 w 2094916"/>
                <a:gd name="connsiteY26" fmla="*/ 402449 h 584674"/>
                <a:gd name="connsiteX27" fmla="*/ 1371151 w 2094916"/>
                <a:gd name="connsiteY27" fmla="*/ 436587 h 584674"/>
                <a:gd name="connsiteX28" fmla="*/ 946175 w 2094916"/>
                <a:gd name="connsiteY28" fmla="*/ 402477 h 584674"/>
                <a:gd name="connsiteX29" fmla="*/ 747069 w 2094916"/>
                <a:gd name="connsiteY29" fmla="*/ 348351 h 584674"/>
                <a:gd name="connsiteX30" fmla="*/ 829098 w 2094916"/>
                <a:gd name="connsiteY30" fmla="*/ 312677 h 584674"/>
                <a:gd name="connsiteX31" fmla="*/ 1006690 w 2094916"/>
                <a:gd name="connsiteY31" fmla="*/ 297703 h 584674"/>
                <a:gd name="connsiteX32" fmla="*/ 1378946 w 2094916"/>
                <a:gd name="connsiteY32" fmla="*/ 300382 h 584674"/>
                <a:gd name="connsiteX33" fmla="*/ 1722719 w 2094916"/>
                <a:gd name="connsiteY33" fmla="*/ 324697 h 584674"/>
                <a:gd name="connsiteX34" fmla="*/ 1943744 w 2094916"/>
                <a:gd name="connsiteY34" fmla="*/ 361595 h 584674"/>
                <a:gd name="connsiteX35" fmla="*/ 2073637 w 2094916"/>
                <a:gd name="connsiteY35" fmla="*/ 415830 h 584674"/>
                <a:gd name="connsiteX36" fmla="*/ 1857044 w 2094916"/>
                <a:gd name="connsiteY36" fmla="*/ 494270 h 584674"/>
                <a:gd name="connsiteX37" fmla="*/ 1372217 w 2094916"/>
                <a:gd name="connsiteY37" fmla="*/ 517816 h 584674"/>
                <a:gd name="connsiteX38" fmla="*/ 903809 w 2094916"/>
                <a:gd name="connsiteY38" fmla="*/ 476618 h 584674"/>
                <a:gd name="connsiteX39" fmla="*/ 751997 w 2094916"/>
                <a:gd name="connsiteY39" fmla="*/ 427191 h 584674"/>
                <a:gd name="connsiteX40" fmla="*/ 981811 w 2094916"/>
                <a:gd name="connsiteY40" fmla="*/ 373835 h 584674"/>
                <a:gd name="connsiteX41" fmla="*/ 1624031 w 2094916"/>
                <a:gd name="connsiteY41" fmla="*/ 388355 h 584674"/>
                <a:gd name="connsiteX42" fmla="*/ 1961645 w 2094916"/>
                <a:gd name="connsiteY42" fmla="*/ 422067 h 584674"/>
                <a:gd name="connsiteX43" fmla="*/ 2082996 w 2094916"/>
                <a:gd name="connsiteY43" fmla="*/ 480148 h 584674"/>
                <a:gd name="connsiteX44" fmla="*/ 1982496 w 2094916"/>
                <a:gd name="connsiteY44" fmla="*/ 538202 h 584674"/>
                <a:gd name="connsiteX45" fmla="*/ 1592422 w 2094916"/>
                <a:gd name="connsiteY45" fmla="*/ 582415 h 584674"/>
                <a:gd name="connsiteX46" fmla="*/ 1188466 w 2094916"/>
                <a:gd name="connsiteY46" fmla="*/ 572573 h 584674"/>
                <a:gd name="connsiteX47" fmla="*/ 859963 w 2094916"/>
                <a:gd name="connsiteY47" fmla="*/ 524107 h 584674"/>
                <a:gd name="connsiteX48" fmla="*/ 476617 w 2094916"/>
                <a:gd name="connsiteY48" fmla="*/ 427191 h 584674"/>
                <a:gd name="connsiteX49" fmla="*/ 0 w 2094916"/>
                <a:gd name="connsiteY49" fmla="*/ 285971 h 584674"/>
                <a:gd name="connsiteX0" fmla="*/ 540167 w 2094916"/>
                <a:gd name="connsiteY0" fmla="*/ 8201 h 592875"/>
                <a:gd name="connsiteX1" fmla="*/ 1461546 w 2094916"/>
                <a:gd name="connsiteY1" fmla="*/ 0 h 592875"/>
                <a:gd name="connsiteX2" fmla="*/ 1920593 w 2094916"/>
                <a:gd name="connsiteY2" fmla="*/ 57628 h 592875"/>
                <a:gd name="connsiteX3" fmla="*/ 2084146 w 2094916"/>
                <a:gd name="connsiteY3" fmla="*/ 137237 h 592875"/>
                <a:gd name="connsiteX4" fmla="*/ 1831098 w 2094916"/>
                <a:gd name="connsiteY4" fmla="*/ 211803 h 592875"/>
                <a:gd name="connsiteX5" fmla="*/ 1397997 w 2094916"/>
                <a:gd name="connsiteY5" fmla="*/ 227518 h 592875"/>
                <a:gd name="connsiteX6" fmla="*/ 776711 w 2094916"/>
                <a:gd name="connsiteY6" fmla="*/ 167074 h 592875"/>
                <a:gd name="connsiteX7" fmla="*/ 896748 w 2094916"/>
                <a:gd name="connsiteY7" fmla="*/ 95667 h 592875"/>
                <a:gd name="connsiteX8" fmla="*/ 1386255 w 2094916"/>
                <a:gd name="connsiteY8" fmla="*/ 70953 h 592875"/>
                <a:gd name="connsiteX9" fmla="*/ 1766566 w 2094916"/>
                <a:gd name="connsiteY9" fmla="*/ 94870 h 592875"/>
                <a:gd name="connsiteX10" fmla="*/ 2008442 w 2094916"/>
                <a:gd name="connsiteY10" fmla="*/ 144297 h 592875"/>
                <a:gd name="connsiteX11" fmla="*/ 2075199 w 2094916"/>
                <a:gd name="connsiteY11" fmla="*/ 218067 h 592875"/>
                <a:gd name="connsiteX12" fmla="*/ 1832331 w 2094916"/>
                <a:gd name="connsiteY12" fmla="*/ 276519 h 592875"/>
                <a:gd name="connsiteX13" fmla="*/ 1443894 w 2094916"/>
                <a:gd name="connsiteY13" fmla="*/ 292235 h 592875"/>
                <a:gd name="connsiteX14" fmla="*/ 917931 w 2094916"/>
                <a:gd name="connsiteY14" fmla="*/ 259664 h 592875"/>
                <a:gd name="connsiteX15" fmla="*/ 751997 w 2094916"/>
                <a:gd name="connsiteY15" fmla="*/ 212970 h 592875"/>
                <a:gd name="connsiteX16" fmla="*/ 1129761 w 2094916"/>
                <a:gd name="connsiteY16" fmla="*/ 145891 h 592875"/>
                <a:gd name="connsiteX17" fmla="*/ 1737007 w 2094916"/>
                <a:gd name="connsiteY17" fmla="*/ 152952 h 592875"/>
                <a:gd name="connsiteX18" fmla="*/ 2090140 w 2094916"/>
                <a:gd name="connsiteY18" fmla="*/ 254512 h 592875"/>
                <a:gd name="connsiteX19" fmla="*/ 1892432 w 2094916"/>
                <a:gd name="connsiteY19" fmla="*/ 338873 h 592875"/>
                <a:gd name="connsiteX20" fmla="*/ 1482811 w 2094916"/>
                <a:gd name="connsiteY20" fmla="*/ 368312 h 592875"/>
                <a:gd name="connsiteX21" fmla="*/ 928522 w 2094916"/>
                <a:gd name="connsiteY21" fmla="*/ 343599 h 592875"/>
                <a:gd name="connsiteX22" fmla="*/ 737875 w 2094916"/>
                <a:gd name="connsiteY22" fmla="*/ 283580 h 592875"/>
                <a:gd name="connsiteX23" fmla="*/ 1030990 w 2094916"/>
                <a:gd name="connsiteY23" fmla="*/ 243521 h 592875"/>
                <a:gd name="connsiteX24" fmla="*/ 1683637 w 2094916"/>
                <a:gd name="connsiteY24" fmla="*/ 261519 h 592875"/>
                <a:gd name="connsiteX25" fmla="*/ 2080780 w 2094916"/>
                <a:gd name="connsiteY25" fmla="*/ 332156 h 592875"/>
                <a:gd name="connsiteX26" fmla="*/ 1945389 w 2094916"/>
                <a:gd name="connsiteY26" fmla="*/ 410650 h 592875"/>
                <a:gd name="connsiteX27" fmla="*/ 1371151 w 2094916"/>
                <a:gd name="connsiteY27" fmla="*/ 444788 h 592875"/>
                <a:gd name="connsiteX28" fmla="*/ 946175 w 2094916"/>
                <a:gd name="connsiteY28" fmla="*/ 410678 h 592875"/>
                <a:gd name="connsiteX29" fmla="*/ 747069 w 2094916"/>
                <a:gd name="connsiteY29" fmla="*/ 356552 h 592875"/>
                <a:gd name="connsiteX30" fmla="*/ 829098 w 2094916"/>
                <a:gd name="connsiteY30" fmla="*/ 320878 h 592875"/>
                <a:gd name="connsiteX31" fmla="*/ 1006690 w 2094916"/>
                <a:gd name="connsiteY31" fmla="*/ 305904 h 592875"/>
                <a:gd name="connsiteX32" fmla="*/ 1378946 w 2094916"/>
                <a:gd name="connsiteY32" fmla="*/ 308583 h 592875"/>
                <a:gd name="connsiteX33" fmla="*/ 1722719 w 2094916"/>
                <a:gd name="connsiteY33" fmla="*/ 332898 h 592875"/>
                <a:gd name="connsiteX34" fmla="*/ 1943744 w 2094916"/>
                <a:gd name="connsiteY34" fmla="*/ 369796 h 592875"/>
                <a:gd name="connsiteX35" fmla="*/ 2073637 w 2094916"/>
                <a:gd name="connsiteY35" fmla="*/ 424031 h 592875"/>
                <a:gd name="connsiteX36" fmla="*/ 1857044 w 2094916"/>
                <a:gd name="connsiteY36" fmla="*/ 502471 h 592875"/>
                <a:gd name="connsiteX37" fmla="*/ 1372217 w 2094916"/>
                <a:gd name="connsiteY37" fmla="*/ 526017 h 592875"/>
                <a:gd name="connsiteX38" fmla="*/ 903809 w 2094916"/>
                <a:gd name="connsiteY38" fmla="*/ 484819 h 592875"/>
                <a:gd name="connsiteX39" fmla="*/ 751997 w 2094916"/>
                <a:gd name="connsiteY39" fmla="*/ 435392 h 592875"/>
                <a:gd name="connsiteX40" fmla="*/ 981811 w 2094916"/>
                <a:gd name="connsiteY40" fmla="*/ 382036 h 592875"/>
                <a:gd name="connsiteX41" fmla="*/ 1624031 w 2094916"/>
                <a:gd name="connsiteY41" fmla="*/ 396556 h 592875"/>
                <a:gd name="connsiteX42" fmla="*/ 1961645 w 2094916"/>
                <a:gd name="connsiteY42" fmla="*/ 430268 h 592875"/>
                <a:gd name="connsiteX43" fmla="*/ 2082996 w 2094916"/>
                <a:gd name="connsiteY43" fmla="*/ 488349 h 592875"/>
                <a:gd name="connsiteX44" fmla="*/ 1982496 w 2094916"/>
                <a:gd name="connsiteY44" fmla="*/ 546403 h 592875"/>
                <a:gd name="connsiteX45" fmla="*/ 1592422 w 2094916"/>
                <a:gd name="connsiteY45" fmla="*/ 590616 h 592875"/>
                <a:gd name="connsiteX46" fmla="*/ 1188466 w 2094916"/>
                <a:gd name="connsiteY46" fmla="*/ 580774 h 592875"/>
                <a:gd name="connsiteX47" fmla="*/ 859963 w 2094916"/>
                <a:gd name="connsiteY47" fmla="*/ 532308 h 592875"/>
                <a:gd name="connsiteX48" fmla="*/ 476617 w 2094916"/>
                <a:gd name="connsiteY48" fmla="*/ 435392 h 592875"/>
                <a:gd name="connsiteX49" fmla="*/ 0 w 2094916"/>
                <a:gd name="connsiteY49" fmla="*/ 294172 h 592875"/>
                <a:gd name="connsiteX0" fmla="*/ 540167 w 2094916"/>
                <a:gd name="connsiteY0" fmla="*/ 8201 h 592875"/>
                <a:gd name="connsiteX1" fmla="*/ 1421065 w 2094916"/>
                <a:gd name="connsiteY1" fmla="*/ 0 h 592875"/>
                <a:gd name="connsiteX2" fmla="*/ 1920593 w 2094916"/>
                <a:gd name="connsiteY2" fmla="*/ 57628 h 592875"/>
                <a:gd name="connsiteX3" fmla="*/ 2084146 w 2094916"/>
                <a:gd name="connsiteY3" fmla="*/ 137237 h 592875"/>
                <a:gd name="connsiteX4" fmla="*/ 1831098 w 2094916"/>
                <a:gd name="connsiteY4" fmla="*/ 211803 h 592875"/>
                <a:gd name="connsiteX5" fmla="*/ 1397997 w 2094916"/>
                <a:gd name="connsiteY5" fmla="*/ 227518 h 592875"/>
                <a:gd name="connsiteX6" fmla="*/ 776711 w 2094916"/>
                <a:gd name="connsiteY6" fmla="*/ 167074 h 592875"/>
                <a:gd name="connsiteX7" fmla="*/ 896748 w 2094916"/>
                <a:gd name="connsiteY7" fmla="*/ 95667 h 592875"/>
                <a:gd name="connsiteX8" fmla="*/ 1386255 w 2094916"/>
                <a:gd name="connsiteY8" fmla="*/ 70953 h 592875"/>
                <a:gd name="connsiteX9" fmla="*/ 1766566 w 2094916"/>
                <a:gd name="connsiteY9" fmla="*/ 94870 h 592875"/>
                <a:gd name="connsiteX10" fmla="*/ 2008442 w 2094916"/>
                <a:gd name="connsiteY10" fmla="*/ 144297 h 592875"/>
                <a:gd name="connsiteX11" fmla="*/ 2075199 w 2094916"/>
                <a:gd name="connsiteY11" fmla="*/ 218067 h 592875"/>
                <a:gd name="connsiteX12" fmla="*/ 1832331 w 2094916"/>
                <a:gd name="connsiteY12" fmla="*/ 276519 h 592875"/>
                <a:gd name="connsiteX13" fmla="*/ 1443894 w 2094916"/>
                <a:gd name="connsiteY13" fmla="*/ 292235 h 592875"/>
                <a:gd name="connsiteX14" fmla="*/ 917931 w 2094916"/>
                <a:gd name="connsiteY14" fmla="*/ 259664 h 592875"/>
                <a:gd name="connsiteX15" fmla="*/ 751997 w 2094916"/>
                <a:gd name="connsiteY15" fmla="*/ 212970 h 592875"/>
                <a:gd name="connsiteX16" fmla="*/ 1129761 w 2094916"/>
                <a:gd name="connsiteY16" fmla="*/ 145891 h 592875"/>
                <a:gd name="connsiteX17" fmla="*/ 1737007 w 2094916"/>
                <a:gd name="connsiteY17" fmla="*/ 152952 h 592875"/>
                <a:gd name="connsiteX18" fmla="*/ 2090140 w 2094916"/>
                <a:gd name="connsiteY18" fmla="*/ 254512 h 592875"/>
                <a:gd name="connsiteX19" fmla="*/ 1892432 w 2094916"/>
                <a:gd name="connsiteY19" fmla="*/ 338873 h 592875"/>
                <a:gd name="connsiteX20" fmla="*/ 1482811 w 2094916"/>
                <a:gd name="connsiteY20" fmla="*/ 368312 h 592875"/>
                <a:gd name="connsiteX21" fmla="*/ 928522 w 2094916"/>
                <a:gd name="connsiteY21" fmla="*/ 343599 h 592875"/>
                <a:gd name="connsiteX22" fmla="*/ 737875 w 2094916"/>
                <a:gd name="connsiteY22" fmla="*/ 283580 h 592875"/>
                <a:gd name="connsiteX23" fmla="*/ 1030990 w 2094916"/>
                <a:gd name="connsiteY23" fmla="*/ 243521 h 592875"/>
                <a:gd name="connsiteX24" fmla="*/ 1683637 w 2094916"/>
                <a:gd name="connsiteY24" fmla="*/ 261519 h 592875"/>
                <a:gd name="connsiteX25" fmla="*/ 2080780 w 2094916"/>
                <a:gd name="connsiteY25" fmla="*/ 332156 h 592875"/>
                <a:gd name="connsiteX26" fmla="*/ 1945389 w 2094916"/>
                <a:gd name="connsiteY26" fmla="*/ 410650 h 592875"/>
                <a:gd name="connsiteX27" fmla="*/ 1371151 w 2094916"/>
                <a:gd name="connsiteY27" fmla="*/ 444788 h 592875"/>
                <a:gd name="connsiteX28" fmla="*/ 946175 w 2094916"/>
                <a:gd name="connsiteY28" fmla="*/ 410678 h 592875"/>
                <a:gd name="connsiteX29" fmla="*/ 747069 w 2094916"/>
                <a:gd name="connsiteY29" fmla="*/ 356552 h 592875"/>
                <a:gd name="connsiteX30" fmla="*/ 829098 w 2094916"/>
                <a:gd name="connsiteY30" fmla="*/ 320878 h 592875"/>
                <a:gd name="connsiteX31" fmla="*/ 1006690 w 2094916"/>
                <a:gd name="connsiteY31" fmla="*/ 305904 h 592875"/>
                <a:gd name="connsiteX32" fmla="*/ 1378946 w 2094916"/>
                <a:gd name="connsiteY32" fmla="*/ 308583 h 592875"/>
                <a:gd name="connsiteX33" fmla="*/ 1722719 w 2094916"/>
                <a:gd name="connsiteY33" fmla="*/ 332898 h 592875"/>
                <a:gd name="connsiteX34" fmla="*/ 1943744 w 2094916"/>
                <a:gd name="connsiteY34" fmla="*/ 369796 h 592875"/>
                <a:gd name="connsiteX35" fmla="*/ 2073637 w 2094916"/>
                <a:gd name="connsiteY35" fmla="*/ 424031 h 592875"/>
                <a:gd name="connsiteX36" fmla="*/ 1857044 w 2094916"/>
                <a:gd name="connsiteY36" fmla="*/ 502471 h 592875"/>
                <a:gd name="connsiteX37" fmla="*/ 1372217 w 2094916"/>
                <a:gd name="connsiteY37" fmla="*/ 526017 h 592875"/>
                <a:gd name="connsiteX38" fmla="*/ 903809 w 2094916"/>
                <a:gd name="connsiteY38" fmla="*/ 484819 h 592875"/>
                <a:gd name="connsiteX39" fmla="*/ 751997 w 2094916"/>
                <a:gd name="connsiteY39" fmla="*/ 435392 h 592875"/>
                <a:gd name="connsiteX40" fmla="*/ 981811 w 2094916"/>
                <a:gd name="connsiteY40" fmla="*/ 382036 h 592875"/>
                <a:gd name="connsiteX41" fmla="*/ 1624031 w 2094916"/>
                <a:gd name="connsiteY41" fmla="*/ 396556 h 592875"/>
                <a:gd name="connsiteX42" fmla="*/ 1961645 w 2094916"/>
                <a:gd name="connsiteY42" fmla="*/ 430268 h 592875"/>
                <a:gd name="connsiteX43" fmla="*/ 2082996 w 2094916"/>
                <a:gd name="connsiteY43" fmla="*/ 488349 h 592875"/>
                <a:gd name="connsiteX44" fmla="*/ 1982496 w 2094916"/>
                <a:gd name="connsiteY44" fmla="*/ 546403 h 592875"/>
                <a:gd name="connsiteX45" fmla="*/ 1592422 w 2094916"/>
                <a:gd name="connsiteY45" fmla="*/ 590616 h 592875"/>
                <a:gd name="connsiteX46" fmla="*/ 1188466 w 2094916"/>
                <a:gd name="connsiteY46" fmla="*/ 580774 h 592875"/>
                <a:gd name="connsiteX47" fmla="*/ 859963 w 2094916"/>
                <a:gd name="connsiteY47" fmla="*/ 532308 h 592875"/>
                <a:gd name="connsiteX48" fmla="*/ 476617 w 2094916"/>
                <a:gd name="connsiteY48" fmla="*/ 435392 h 592875"/>
                <a:gd name="connsiteX49" fmla="*/ 0 w 2094916"/>
                <a:gd name="connsiteY49" fmla="*/ 294172 h 592875"/>
                <a:gd name="connsiteX0" fmla="*/ 540167 w 2094916"/>
                <a:gd name="connsiteY0" fmla="*/ 12899 h 597573"/>
                <a:gd name="connsiteX1" fmla="*/ 1463928 w 2094916"/>
                <a:gd name="connsiteY1" fmla="*/ 0 h 597573"/>
                <a:gd name="connsiteX2" fmla="*/ 1920593 w 2094916"/>
                <a:gd name="connsiteY2" fmla="*/ 62326 h 597573"/>
                <a:gd name="connsiteX3" fmla="*/ 2084146 w 2094916"/>
                <a:gd name="connsiteY3" fmla="*/ 141935 h 597573"/>
                <a:gd name="connsiteX4" fmla="*/ 1831098 w 2094916"/>
                <a:gd name="connsiteY4" fmla="*/ 216501 h 597573"/>
                <a:gd name="connsiteX5" fmla="*/ 1397997 w 2094916"/>
                <a:gd name="connsiteY5" fmla="*/ 232216 h 597573"/>
                <a:gd name="connsiteX6" fmla="*/ 776711 w 2094916"/>
                <a:gd name="connsiteY6" fmla="*/ 171772 h 597573"/>
                <a:gd name="connsiteX7" fmla="*/ 896748 w 2094916"/>
                <a:gd name="connsiteY7" fmla="*/ 100365 h 597573"/>
                <a:gd name="connsiteX8" fmla="*/ 1386255 w 2094916"/>
                <a:gd name="connsiteY8" fmla="*/ 75651 h 597573"/>
                <a:gd name="connsiteX9" fmla="*/ 1766566 w 2094916"/>
                <a:gd name="connsiteY9" fmla="*/ 99568 h 597573"/>
                <a:gd name="connsiteX10" fmla="*/ 2008442 w 2094916"/>
                <a:gd name="connsiteY10" fmla="*/ 148995 h 597573"/>
                <a:gd name="connsiteX11" fmla="*/ 2075199 w 2094916"/>
                <a:gd name="connsiteY11" fmla="*/ 222765 h 597573"/>
                <a:gd name="connsiteX12" fmla="*/ 1832331 w 2094916"/>
                <a:gd name="connsiteY12" fmla="*/ 281217 h 597573"/>
                <a:gd name="connsiteX13" fmla="*/ 1443894 w 2094916"/>
                <a:gd name="connsiteY13" fmla="*/ 296933 h 597573"/>
                <a:gd name="connsiteX14" fmla="*/ 917931 w 2094916"/>
                <a:gd name="connsiteY14" fmla="*/ 264362 h 597573"/>
                <a:gd name="connsiteX15" fmla="*/ 751997 w 2094916"/>
                <a:gd name="connsiteY15" fmla="*/ 217668 h 597573"/>
                <a:gd name="connsiteX16" fmla="*/ 1129761 w 2094916"/>
                <a:gd name="connsiteY16" fmla="*/ 150589 h 597573"/>
                <a:gd name="connsiteX17" fmla="*/ 1737007 w 2094916"/>
                <a:gd name="connsiteY17" fmla="*/ 157650 h 597573"/>
                <a:gd name="connsiteX18" fmla="*/ 2090140 w 2094916"/>
                <a:gd name="connsiteY18" fmla="*/ 259210 h 597573"/>
                <a:gd name="connsiteX19" fmla="*/ 1892432 w 2094916"/>
                <a:gd name="connsiteY19" fmla="*/ 343571 h 597573"/>
                <a:gd name="connsiteX20" fmla="*/ 1482811 w 2094916"/>
                <a:gd name="connsiteY20" fmla="*/ 373010 h 597573"/>
                <a:gd name="connsiteX21" fmla="*/ 928522 w 2094916"/>
                <a:gd name="connsiteY21" fmla="*/ 348297 h 597573"/>
                <a:gd name="connsiteX22" fmla="*/ 737875 w 2094916"/>
                <a:gd name="connsiteY22" fmla="*/ 288278 h 597573"/>
                <a:gd name="connsiteX23" fmla="*/ 1030990 w 2094916"/>
                <a:gd name="connsiteY23" fmla="*/ 248219 h 597573"/>
                <a:gd name="connsiteX24" fmla="*/ 1683637 w 2094916"/>
                <a:gd name="connsiteY24" fmla="*/ 266217 h 597573"/>
                <a:gd name="connsiteX25" fmla="*/ 2080780 w 2094916"/>
                <a:gd name="connsiteY25" fmla="*/ 336854 h 597573"/>
                <a:gd name="connsiteX26" fmla="*/ 1945389 w 2094916"/>
                <a:gd name="connsiteY26" fmla="*/ 415348 h 597573"/>
                <a:gd name="connsiteX27" fmla="*/ 1371151 w 2094916"/>
                <a:gd name="connsiteY27" fmla="*/ 449486 h 597573"/>
                <a:gd name="connsiteX28" fmla="*/ 946175 w 2094916"/>
                <a:gd name="connsiteY28" fmla="*/ 415376 h 597573"/>
                <a:gd name="connsiteX29" fmla="*/ 747069 w 2094916"/>
                <a:gd name="connsiteY29" fmla="*/ 361250 h 597573"/>
                <a:gd name="connsiteX30" fmla="*/ 829098 w 2094916"/>
                <a:gd name="connsiteY30" fmla="*/ 325576 h 597573"/>
                <a:gd name="connsiteX31" fmla="*/ 1006690 w 2094916"/>
                <a:gd name="connsiteY31" fmla="*/ 310602 h 597573"/>
                <a:gd name="connsiteX32" fmla="*/ 1378946 w 2094916"/>
                <a:gd name="connsiteY32" fmla="*/ 313281 h 597573"/>
                <a:gd name="connsiteX33" fmla="*/ 1722719 w 2094916"/>
                <a:gd name="connsiteY33" fmla="*/ 337596 h 597573"/>
                <a:gd name="connsiteX34" fmla="*/ 1943744 w 2094916"/>
                <a:gd name="connsiteY34" fmla="*/ 374494 h 597573"/>
                <a:gd name="connsiteX35" fmla="*/ 2073637 w 2094916"/>
                <a:gd name="connsiteY35" fmla="*/ 428729 h 597573"/>
                <a:gd name="connsiteX36" fmla="*/ 1857044 w 2094916"/>
                <a:gd name="connsiteY36" fmla="*/ 507169 h 597573"/>
                <a:gd name="connsiteX37" fmla="*/ 1372217 w 2094916"/>
                <a:gd name="connsiteY37" fmla="*/ 530715 h 597573"/>
                <a:gd name="connsiteX38" fmla="*/ 903809 w 2094916"/>
                <a:gd name="connsiteY38" fmla="*/ 489517 h 597573"/>
                <a:gd name="connsiteX39" fmla="*/ 751997 w 2094916"/>
                <a:gd name="connsiteY39" fmla="*/ 440090 h 597573"/>
                <a:gd name="connsiteX40" fmla="*/ 981811 w 2094916"/>
                <a:gd name="connsiteY40" fmla="*/ 386734 h 597573"/>
                <a:gd name="connsiteX41" fmla="*/ 1624031 w 2094916"/>
                <a:gd name="connsiteY41" fmla="*/ 401254 h 597573"/>
                <a:gd name="connsiteX42" fmla="*/ 1961645 w 2094916"/>
                <a:gd name="connsiteY42" fmla="*/ 434966 h 597573"/>
                <a:gd name="connsiteX43" fmla="*/ 2082996 w 2094916"/>
                <a:gd name="connsiteY43" fmla="*/ 493047 h 597573"/>
                <a:gd name="connsiteX44" fmla="*/ 1982496 w 2094916"/>
                <a:gd name="connsiteY44" fmla="*/ 551101 h 597573"/>
                <a:gd name="connsiteX45" fmla="*/ 1592422 w 2094916"/>
                <a:gd name="connsiteY45" fmla="*/ 595314 h 597573"/>
                <a:gd name="connsiteX46" fmla="*/ 1188466 w 2094916"/>
                <a:gd name="connsiteY46" fmla="*/ 585472 h 597573"/>
                <a:gd name="connsiteX47" fmla="*/ 859963 w 2094916"/>
                <a:gd name="connsiteY47" fmla="*/ 537006 h 597573"/>
                <a:gd name="connsiteX48" fmla="*/ 476617 w 2094916"/>
                <a:gd name="connsiteY48" fmla="*/ 440090 h 597573"/>
                <a:gd name="connsiteX49" fmla="*/ 0 w 2094916"/>
                <a:gd name="connsiteY49" fmla="*/ 298870 h 597573"/>
                <a:gd name="connsiteX0" fmla="*/ 540167 w 2094916"/>
                <a:gd name="connsiteY0" fmla="*/ 14558 h 599232"/>
                <a:gd name="connsiteX1" fmla="*/ 1463928 w 2094916"/>
                <a:gd name="connsiteY1" fmla="*/ 1659 h 599232"/>
                <a:gd name="connsiteX2" fmla="*/ 1920593 w 2094916"/>
                <a:gd name="connsiteY2" fmla="*/ 63985 h 599232"/>
                <a:gd name="connsiteX3" fmla="*/ 2084146 w 2094916"/>
                <a:gd name="connsiteY3" fmla="*/ 143594 h 599232"/>
                <a:gd name="connsiteX4" fmla="*/ 1831098 w 2094916"/>
                <a:gd name="connsiteY4" fmla="*/ 218160 h 599232"/>
                <a:gd name="connsiteX5" fmla="*/ 1397997 w 2094916"/>
                <a:gd name="connsiteY5" fmla="*/ 233875 h 599232"/>
                <a:gd name="connsiteX6" fmla="*/ 776711 w 2094916"/>
                <a:gd name="connsiteY6" fmla="*/ 173431 h 599232"/>
                <a:gd name="connsiteX7" fmla="*/ 896748 w 2094916"/>
                <a:gd name="connsiteY7" fmla="*/ 102024 h 599232"/>
                <a:gd name="connsiteX8" fmla="*/ 1386255 w 2094916"/>
                <a:gd name="connsiteY8" fmla="*/ 77310 h 599232"/>
                <a:gd name="connsiteX9" fmla="*/ 1766566 w 2094916"/>
                <a:gd name="connsiteY9" fmla="*/ 101227 h 599232"/>
                <a:gd name="connsiteX10" fmla="*/ 2008442 w 2094916"/>
                <a:gd name="connsiteY10" fmla="*/ 150654 h 599232"/>
                <a:gd name="connsiteX11" fmla="*/ 2075199 w 2094916"/>
                <a:gd name="connsiteY11" fmla="*/ 224424 h 599232"/>
                <a:gd name="connsiteX12" fmla="*/ 1832331 w 2094916"/>
                <a:gd name="connsiteY12" fmla="*/ 282876 h 599232"/>
                <a:gd name="connsiteX13" fmla="*/ 1443894 w 2094916"/>
                <a:gd name="connsiteY13" fmla="*/ 298592 h 599232"/>
                <a:gd name="connsiteX14" fmla="*/ 917931 w 2094916"/>
                <a:gd name="connsiteY14" fmla="*/ 266021 h 599232"/>
                <a:gd name="connsiteX15" fmla="*/ 751997 w 2094916"/>
                <a:gd name="connsiteY15" fmla="*/ 219327 h 599232"/>
                <a:gd name="connsiteX16" fmla="*/ 1129761 w 2094916"/>
                <a:gd name="connsiteY16" fmla="*/ 152248 h 599232"/>
                <a:gd name="connsiteX17" fmla="*/ 1737007 w 2094916"/>
                <a:gd name="connsiteY17" fmla="*/ 159309 h 599232"/>
                <a:gd name="connsiteX18" fmla="*/ 2090140 w 2094916"/>
                <a:gd name="connsiteY18" fmla="*/ 260869 h 599232"/>
                <a:gd name="connsiteX19" fmla="*/ 1892432 w 2094916"/>
                <a:gd name="connsiteY19" fmla="*/ 345230 h 599232"/>
                <a:gd name="connsiteX20" fmla="*/ 1482811 w 2094916"/>
                <a:gd name="connsiteY20" fmla="*/ 374669 h 599232"/>
                <a:gd name="connsiteX21" fmla="*/ 928522 w 2094916"/>
                <a:gd name="connsiteY21" fmla="*/ 349956 h 599232"/>
                <a:gd name="connsiteX22" fmla="*/ 737875 w 2094916"/>
                <a:gd name="connsiteY22" fmla="*/ 289937 h 599232"/>
                <a:gd name="connsiteX23" fmla="*/ 1030990 w 2094916"/>
                <a:gd name="connsiteY23" fmla="*/ 249878 h 599232"/>
                <a:gd name="connsiteX24" fmla="*/ 1683637 w 2094916"/>
                <a:gd name="connsiteY24" fmla="*/ 267876 h 599232"/>
                <a:gd name="connsiteX25" fmla="*/ 2080780 w 2094916"/>
                <a:gd name="connsiteY25" fmla="*/ 338513 h 599232"/>
                <a:gd name="connsiteX26" fmla="*/ 1945389 w 2094916"/>
                <a:gd name="connsiteY26" fmla="*/ 417007 h 599232"/>
                <a:gd name="connsiteX27" fmla="*/ 1371151 w 2094916"/>
                <a:gd name="connsiteY27" fmla="*/ 451145 h 599232"/>
                <a:gd name="connsiteX28" fmla="*/ 946175 w 2094916"/>
                <a:gd name="connsiteY28" fmla="*/ 417035 h 599232"/>
                <a:gd name="connsiteX29" fmla="*/ 747069 w 2094916"/>
                <a:gd name="connsiteY29" fmla="*/ 362909 h 599232"/>
                <a:gd name="connsiteX30" fmla="*/ 829098 w 2094916"/>
                <a:gd name="connsiteY30" fmla="*/ 327235 h 599232"/>
                <a:gd name="connsiteX31" fmla="*/ 1006690 w 2094916"/>
                <a:gd name="connsiteY31" fmla="*/ 312261 h 599232"/>
                <a:gd name="connsiteX32" fmla="*/ 1378946 w 2094916"/>
                <a:gd name="connsiteY32" fmla="*/ 314940 h 599232"/>
                <a:gd name="connsiteX33" fmla="*/ 1722719 w 2094916"/>
                <a:gd name="connsiteY33" fmla="*/ 339255 h 599232"/>
                <a:gd name="connsiteX34" fmla="*/ 1943744 w 2094916"/>
                <a:gd name="connsiteY34" fmla="*/ 376153 h 599232"/>
                <a:gd name="connsiteX35" fmla="*/ 2073637 w 2094916"/>
                <a:gd name="connsiteY35" fmla="*/ 430388 h 599232"/>
                <a:gd name="connsiteX36" fmla="*/ 1857044 w 2094916"/>
                <a:gd name="connsiteY36" fmla="*/ 508828 h 599232"/>
                <a:gd name="connsiteX37" fmla="*/ 1372217 w 2094916"/>
                <a:gd name="connsiteY37" fmla="*/ 532374 h 599232"/>
                <a:gd name="connsiteX38" fmla="*/ 903809 w 2094916"/>
                <a:gd name="connsiteY38" fmla="*/ 491176 h 599232"/>
                <a:gd name="connsiteX39" fmla="*/ 751997 w 2094916"/>
                <a:gd name="connsiteY39" fmla="*/ 441749 h 599232"/>
                <a:gd name="connsiteX40" fmla="*/ 981811 w 2094916"/>
                <a:gd name="connsiteY40" fmla="*/ 388393 h 599232"/>
                <a:gd name="connsiteX41" fmla="*/ 1624031 w 2094916"/>
                <a:gd name="connsiteY41" fmla="*/ 402913 h 599232"/>
                <a:gd name="connsiteX42" fmla="*/ 1961645 w 2094916"/>
                <a:gd name="connsiteY42" fmla="*/ 436625 h 599232"/>
                <a:gd name="connsiteX43" fmla="*/ 2082996 w 2094916"/>
                <a:gd name="connsiteY43" fmla="*/ 494706 h 599232"/>
                <a:gd name="connsiteX44" fmla="*/ 1982496 w 2094916"/>
                <a:gd name="connsiteY44" fmla="*/ 552760 h 599232"/>
                <a:gd name="connsiteX45" fmla="*/ 1592422 w 2094916"/>
                <a:gd name="connsiteY45" fmla="*/ 596973 h 599232"/>
                <a:gd name="connsiteX46" fmla="*/ 1188466 w 2094916"/>
                <a:gd name="connsiteY46" fmla="*/ 587131 h 599232"/>
                <a:gd name="connsiteX47" fmla="*/ 859963 w 2094916"/>
                <a:gd name="connsiteY47" fmla="*/ 538665 h 599232"/>
                <a:gd name="connsiteX48" fmla="*/ 476617 w 2094916"/>
                <a:gd name="connsiteY48" fmla="*/ 441749 h 599232"/>
                <a:gd name="connsiteX49" fmla="*/ 0 w 2094916"/>
                <a:gd name="connsiteY49" fmla="*/ 300529 h 599232"/>
                <a:gd name="connsiteX0" fmla="*/ 540167 w 2094916"/>
                <a:gd name="connsiteY0" fmla="*/ 6513 h 591187"/>
                <a:gd name="connsiteX1" fmla="*/ 1452022 w 2094916"/>
                <a:gd name="connsiteY1" fmla="*/ 3011 h 591187"/>
                <a:gd name="connsiteX2" fmla="*/ 1920593 w 2094916"/>
                <a:gd name="connsiteY2" fmla="*/ 55940 h 591187"/>
                <a:gd name="connsiteX3" fmla="*/ 2084146 w 2094916"/>
                <a:gd name="connsiteY3" fmla="*/ 135549 h 591187"/>
                <a:gd name="connsiteX4" fmla="*/ 1831098 w 2094916"/>
                <a:gd name="connsiteY4" fmla="*/ 210115 h 591187"/>
                <a:gd name="connsiteX5" fmla="*/ 1397997 w 2094916"/>
                <a:gd name="connsiteY5" fmla="*/ 225830 h 591187"/>
                <a:gd name="connsiteX6" fmla="*/ 776711 w 2094916"/>
                <a:gd name="connsiteY6" fmla="*/ 165386 h 591187"/>
                <a:gd name="connsiteX7" fmla="*/ 896748 w 2094916"/>
                <a:gd name="connsiteY7" fmla="*/ 93979 h 591187"/>
                <a:gd name="connsiteX8" fmla="*/ 1386255 w 2094916"/>
                <a:gd name="connsiteY8" fmla="*/ 69265 h 591187"/>
                <a:gd name="connsiteX9" fmla="*/ 1766566 w 2094916"/>
                <a:gd name="connsiteY9" fmla="*/ 93182 h 591187"/>
                <a:gd name="connsiteX10" fmla="*/ 2008442 w 2094916"/>
                <a:gd name="connsiteY10" fmla="*/ 142609 h 591187"/>
                <a:gd name="connsiteX11" fmla="*/ 2075199 w 2094916"/>
                <a:gd name="connsiteY11" fmla="*/ 216379 h 591187"/>
                <a:gd name="connsiteX12" fmla="*/ 1832331 w 2094916"/>
                <a:gd name="connsiteY12" fmla="*/ 274831 h 591187"/>
                <a:gd name="connsiteX13" fmla="*/ 1443894 w 2094916"/>
                <a:gd name="connsiteY13" fmla="*/ 290547 h 591187"/>
                <a:gd name="connsiteX14" fmla="*/ 917931 w 2094916"/>
                <a:gd name="connsiteY14" fmla="*/ 257976 h 591187"/>
                <a:gd name="connsiteX15" fmla="*/ 751997 w 2094916"/>
                <a:gd name="connsiteY15" fmla="*/ 211282 h 591187"/>
                <a:gd name="connsiteX16" fmla="*/ 1129761 w 2094916"/>
                <a:gd name="connsiteY16" fmla="*/ 144203 h 591187"/>
                <a:gd name="connsiteX17" fmla="*/ 1737007 w 2094916"/>
                <a:gd name="connsiteY17" fmla="*/ 151264 h 591187"/>
                <a:gd name="connsiteX18" fmla="*/ 2090140 w 2094916"/>
                <a:gd name="connsiteY18" fmla="*/ 252824 h 591187"/>
                <a:gd name="connsiteX19" fmla="*/ 1892432 w 2094916"/>
                <a:gd name="connsiteY19" fmla="*/ 337185 h 591187"/>
                <a:gd name="connsiteX20" fmla="*/ 1482811 w 2094916"/>
                <a:gd name="connsiteY20" fmla="*/ 366624 h 591187"/>
                <a:gd name="connsiteX21" fmla="*/ 928522 w 2094916"/>
                <a:gd name="connsiteY21" fmla="*/ 341911 h 591187"/>
                <a:gd name="connsiteX22" fmla="*/ 737875 w 2094916"/>
                <a:gd name="connsiteY22" fmla="*/ 281892 h 591187"/>
                <a:gd name="connsiteX23" fmla="*/ 1030990 w 2094916"/>
                <a:gd name="connsiteY23" fmla="*/ 241833 h 591187"/>
                <a:gd name="connsiteX24" fmla="*/ 1683637 w 2094916"/>
                <a:gd name="connsiteY24" fmla="*/ 259831 h 591187"/>
                <a:gd name="connsiteX25" fmla="*/ 2080780 w 2094916"/>
                <a:gd name="connsiteY25" fmla="*/ 330468 h 591187"/>
                <a:gd name="connsiteX26" fmla="*/ 1945389 w 2094916"/>
                <a:gd name="connsiteY26" fmla="*/ 408962 h 591187"/>
                <a:gd name="connsiteX27" fmla="*/ 1371151 w 2094916"/>
                <a:gd name="connsiteY27" fmla="*/ 443100 h 591187"/>
                <a:gd name="connsiteX28" fmla="*/ 946175 w 2094916"/>
                <a:gd name="connsiteY28" fmla="*/ 408990 h 591187"/>
                <a:gd name="connsiteX29" fmla="*/ 747069 w 2094916"/>
                <a:gd name="connsiteY29" fmla="*/ 354864 h 591187"/>
                <a:gd name="connsiteX30" fmla="*/ 829098 w 2094916"/>
                <a:gd name="connsiteY30" fmla="*/ 319190 h 591187"/>
                <a:gd name="connsiteX31" fmla="*/ 1006690 w 2094916"/>
                <a:gd name="connsiteY31" fmla="*/ 304216 h 591187"/>
                <a:gd name="connsiteX32" fmla="*/ 1378946 w 2094916"/>
                <a:gd name="connsiteY32" fmla="*/ 306895 h 591187"/>
                <a:gd name="connsiteX33" fmla="*/ 1722719 w 2094916"/>
                <a:gd name="connsiteY33" fmla="*/ 331210 h 591187"/>
                <a:gd name="connsiteX34" fmla="*/ 1943744 w 2094916"/>
                <a:gd name="connsiteY34" fmla="*/ 368108 h 591187"/>
                <a:gd name="connsiteX35" fmla="*/ 2073637 w 2094916"/>
                <a:gd name="connsiteY35" fmla="*/ 422343 h 591187"/>
                <a:gd name="connsiteX36" fmla="*/ 1857044 w 2094916"/>
                <a:gd name="connsiteY36" fmla="*/ 500783 h 591187"/>
                <a:gd name="connsiteX37" fmla="*/ 1372217 w 2094916"/>
                <a:gd name="connsiteY37" fmla="*/ 524329 h 591187"/>
                <a:gd name="connsiteX38" fmla="*/ 903809 w 2094916"/>
                <a:gd name="connsiteY38" fmla="*/ 483131 h 591187"/>
                <a:gd name="connsiteX39" fmla="*/ 751997 w 2094916"/>
                <a:gd name="connsiteY39" fmla="*/ 433704 h 591187"/>
                <a:gd name="connsiteX40" fmla="*/ 981811 w 2094916"/>
                <a:gd name="connsiteY40" fmla="*/ 380348 h 591187"/>
                <a:gd name="connsiteX41" fmla="*/ 1624031 w 2094916"/>
                <a:gd name="connsiteY41" fmla="*/ 394868 h 591187"/>
                <a:gd name="connsiteX42" fmla="*/ 1961645 w 2094916"/>
                <a:gd name="connsiteY42" fmla="*/ 428580 h 591187"/>
                <a:gd name="connsiteX43" fmla="*/ 2082996 w 2094916"/>
                <a:gd name="connsiteY43" fmla="*/ 486661 h 591187"/>
                <a:gd name="connsiteX44" fmla="*/ 1982496 w 2094916"/>
                <a:gd name="connsiteY44" fmla="*/ 544715 h 591187"/>
                <a:gd name="connsiteX45" fmla="*/ 1592422 w 2094916"/>
                <a:gd name="connsiteY45" fmla="*/ 588928 h 591187"/>
                <a:gd name="connsiteX46" fmla="*/ 1188466 w 2094916"/>
                <a:gd name="connsiteY46" fmla="*/ 579086 h 591187"/>
                <a:gd name="connsiteX47" fmla="*/ 859963 w 2094916"/>
                <a:gd name="connsiteY47" fmla="*/ 530620 h 591187"/>
                <a:gd name="connsiteX48" fmla="*/ 476617 w 2094916"/>
                <a:gd name="connsiteY48" fmla="*/ 433704 h 591187"/>
                <a:gd name="connsiteX49" fmla="*/ 0 w 2094916"/>
                <a:gd name="connsiteY49" fmla="*/ 292484 h 591187"/>
                <a:gd name="connsiteX0" fmla="*/ 540167 w 2094916"/>
                <a:gd name="connsiteY0" fmla="*/ 6516 h 591190"/>
                <a:gd name="connsiteX1" fmla="*/ 1452022 w 2094916"/>
                <a:gd name="connsiteY1" fmla="*/ 3014 h 591190"/>
                <a:gd name="connsiteX2" fmla="*/ 1925355 w 2094916"/>
                <a:gd name="connsiteY2" fmla="*/ 46547 h 591190"/>
                <a:gd name="connsiteX3" fmla="*/ 2084146 w 2094916"/>
                <a:gd name="connsiteY3" fmla="*/ 135552 h 591190"/>
                <a:gd name="connsiteX4" fmla="*/ 1831098 w 2094916"/>
                <a:gd name="connsiteY4" fmla="*/ 210118 h 591190"/>
                <a:gd name="connsiteX5" fmla="*/ 1397997 w 2094916"/>
                <a:gd name="connsiteY5" fmla="*/ 225833 h 591190"/>
                <a:gd name="connsiteX6" fmla="*/ 776711 w 2094916"/>
                <a:gd name="connsiteY6" fmla="*/ 165389 h 591190"/>
                <a:gd name="connsiteX7" fmla="*/ 896748 w 2094916"/>
                <a:gd name="connsiteY7" fmla="*/ 93982 h 591190"/>
                <a:gd name="connsiteX8" fmla="*/ 1386255 w 2094916"/>
                <a:gd name="connsiteY8" fmla="*/ 69268 h 591190"/>
                <a:gd name="connsiteX9" fmla="*/ 1766566 w 2094916"/>
                <a:gd name="connsiteY9" fmla="*/ 93185 h 591190"/>
                <a:gd name="connsiteX10" fmla="*/ 2008442 w 2094916"/>
                <a:gd name="connsiteY10" fmla="*/ 142612 h 591190"/>
                <a:gd name="connsiteX11" fmla="*/ 2075199 w 2094916"/>
                <a:gd name="connsiteY11" fmla="*/ 216382 h 591190"/>
                <a:gd name="connsiteX12" fmla="*/ 1832331 w 2094916"/>
                <a:gd name="connsiteY12" fmla="*/ 274834 h 591190"/>
                <a:gd name="connsiteX13" fmla="*/ 1443894 w 2094916"/>
                <a:gd name="connsiteY13" fmla="*/ 290550 h 591190"/>
                <a:gd name="connsiteX14" fmla="*/ 917931 w 2094916"/>
                <a:gd name="connsiteY14" fmla="*/ 257979 h 591190"/>
                <a:gd name="connsiteX15" fmla="*/ 751997 w 2094916"/>
                <a:gd name="connsiteY15" fmla="*/ 211285 h 591190"/>
                <a:gd name="connsiteX16" fmla="*/ 1129761 w 2094916"/>
                <a:gd name="connsiteY16" fmla="*/ 144206 h 591190"/>
                <a:gd name="connsiteX17" fmla="*/ 1737007 w 2094916"/>
                <a:gd name="connsiteY17" fmla="*/ 151267 h 591190"/>
                <a:gd name="connsiteX18" fmla="*/ 2090140 w 2094916"/>
                <a:gd name="connsiteY18" fmla="*/ 252827 h 591190"/>
                <a:gd name="connsiteX19" fmla="*/ 1892432 w 2094916"/>
                <a:gd name="connsiteY19" fmla="*/ 337188 h 591190"/>
                <a:gd name="connsiteX20" fmla="*/ 1482811 w 2094916"/>
                <a:gd name="connsiteY20" fmla="*/ 366627 h 591190"/>
                <a:gd name="connsiteX21" fmla="*/ 928522 w 2094916"/>
                <a:gd name="connsiteY21" fmla="*/ 341914 h 591190"/>
                <a:gd name="connsiteX22" fmla="*/ 737875 w 2094916"/>
                <a:gd name="connsiteY22" fmla="*/ 281895 h 591190"/>
                <a:gd name="connsiteX23" fmla="*/ 1030990 w 2094916"/>
                <a:gd name="connsiteY23" fmla="*/ 241836 h 591190"/>
                <a:gd name="connsiteX24" fmla="*/ 1683637 w 2094916"/>
                <a:gd name="connsiteY24" fmla="*/ 259834 h 591190"/>
                <a:gd name="connsiteX25" fmla="*/ 2080780 w 2094916"/>
                <a:gd name="connsiteY25" fmla="*/ 330471 h 591190"/>
                <a:gd name="connsiteX26" fmla="*/ 1945389 w 2094916"/>
                <a:gd name="connsiteY26" fmla="*/ 408965 h 591190"/>
                <a:gd name="connsiteX27" fmla="*/ 1371151 w 2094916"/>
                <a:gd name="connsiteY27" fmla="*/ 443103 h 591190"/>
                <a:gd name="connsiteX28" fmla="*/ 946175 w 2094916"/>
                <a:gd name="connsiteY28" fmla="*/ 408993 h 591190"/>
                <a:gd name="connsiteX29" fmla="*/ 747069 w 2094916"/>
                <a:gd name="connsiteY29" fmla="*/ 354867 h 591190"/>
                <a:gd name="connsiteX30" fmla="*/ 829098 w 2094916"/>
                <a:gd name="connsiteY30" fmla="*/ 319193 h 591190"/>
                <a:gd name="connsiteX31" fmla="*/ 1006690 w 2094916"/>
                <a:gd name="connsiteY31" fmla="*/ 304219 h 591190"/>
                <a:gd name="connsiteX32" fmla="*/ 1378946 w 2094916"/>
                <a:gd name="connsiteY32" fmla="*/ 306898 h 591190"/>
                <a:gd name="connsiteX33" fmla="*/ 1722719 w 2094916"/>
                <a:gd name="connsiteY33" fmla="*/ 331213 h 591190"/>
                <a:gd name="connsiteX34" fmla="*/ 1943744 w 2094916"/>
                <a:gd name="connsiteY34" fmla="*/ 368111 h 591190"/>
                <a:gd name="connsiteX35" fmla="*/ 2073637 w 2094916"/>
                <a:gd name="connsiteY35" fmla="*/ 422346 h 591190"/>
                <a:gd name="connsiteX36" fmla="*/ 1857044 w 2094916"/>
                <a:gd name="connsiteY36" fmla="*/ 500786 h 591190"/>
                <a:gd name="connsiteX37" fmla="*/ 1372217 w 2094916"/>
                <a:gd name="connsiteY37" fmla="*/ 524332 h 591190"/>
                <a:gd name="connsiteX38" fmla="*/ 903809 w 2094916"/>
                <a:gd name="connsiteY38" fmla="*/ 483134 h 591190"/>
                <a:gd name="connsiteX39" fmla="*/ 751997 w 2094916"/>
                <a:gd name="connsiteY39" fmla="*/ 433707 h 591190"/>
                <a:gd name="connsiteX40" fmla="*/ 981811 w 2094916"/>
                <a:gd name="connsiteY40" fmla="*/ 380351 h 591190"/>
                <a:gd name="connsiteX41" fmla="*/ 1624031 w 2094916"/>
                <a:gd name="connsiteY41" fmla="*/ 394871 h 591190"/>
                <a:gd name="connsiteX42" fmla="*/ 1961645 w 2094916"/>
                <a:gd name="connsiteY42" fmla="*/ 428583 h 591190"/>
                <a:gd name="connsiteX43" fmla="*/ 2082996 w 2094916"/>
                <a:gd name="connsiteY43" fmla="*/ 486664 h 591190"/>
                <a:gd name="connsiteX44" fmla="*/ 1982496 w 2094916"/>
                <a:gd name="connsiteY44" fmla="*/ 544718 h 591190"/>
                <a:gd name="connsiteX45" fmla="*/ 1592422 w 2094916"/>
                <a:gd name="connsiteY45" fmla="*/ 588931 h 591190"/>
                <a:gd name="connsiteX46" fmla="*/ 1188466 w 2094916"/>
                <a:gd name="connsiteY46" fmla="*/ 579089 h 591190"/>
                <a:gd name="connsiteX47" fmla="*/ 859963 w 2094916"/>
                <a:gd name="connsiteY47" fmla="*/ 530623 h 591190"/>
                <a:gd name="connsiteX48" fmla="*/ 476617 w 2094916"/>
                <a:gd name="connsiteY48" fmla="*/ 433707 h 591190"/>
                <a:gd name="connsiteX49" fmla="*/ 0 w 2094916"/>
                <a:gd name="connsiteY49" fmla="*/ 292487 h 591190"/>
                <a:gd name="connsiteX0" fmla="*/ 660817 w 2094916"/>
                <a:gd name="connsiteY0" fmla="*/ 47646 h 588192"/>
                <a:gd name="connsiteX1" fmla="*/ 1452022 w 2094916"/>
                <a:gd name="connsiteY1" fmla="*/ 16 h 588192"/>
                <a:gd name="connsiteX2" fmla="*/ 1925355 w 2094916"/>
                <a:gd name="connsiteY2" fmla="*/ 43549 h 588192"/>
                <a:gd name="connsiteX3" fmla="*/ 2084146 w 2094916"/>
                <a:gd name="connsiteY3" fmla="*/ 132554 h 588192"/>
                <a:gd name="connsiteX4" fmla="*/ 1831098 w 2094916"/>
                <a:gd name="connsiteY4" fmla="*/ 207120 h 588192"/>
                <a:gd name="connsiteX5" fmla="*/ 1397997 w 2094916"/>
                <a:gd name="connsiteY5" fmla="*/ 222835 h 588192"/>
                <a:gd name="connsiteX6" fmla="*/ 776711 w 2094916"/>
                <a:gd name="connsiteY6" fmla="*/ 162391 h 588192"/>
                <a:gd name="connsiteX7" fmla="*/ 896748 w 2094916"/>
                <a:gd name="connsiteY7" fmla="*/ 90984 h 588192"/>
                <a:gd name="connsiteX8" fmla="*/ 1386255 w 2094916"/>
                <a:gd name="connsiteY8" fmla="*/ 66270 h 588192"/>
                <a:gd name="connsiteX9" fmla="*/ 1766566 w 2094916"/>
                <a:gd name="connsiteY9" fmla="*/ 90187 h 588192"/>
                <a:gd name="connsiteX10" fmla="*/ 2008442 w 2094916"/>
                <a:gd name="connsiteY10" fmla="*/ 139614 h 588192"/>
                <a:gd name="connsiteX11" fmla="*/ 2075199 w 2094916"/>
                <a:gd name="connsiteY11" fmla="*/ 213384 h 588192"/>
                <a:gd name="connsiteX12" fmla="*/ 1832331 w 2094916"/>
                <a:gd name="connsiteY12" fmla="*/ 271836 h 588192"/>
                <a:gd name="connsiteX13" fmla="*/ 1443894 w 2094916"/>
                <a:gd name="connsiteY13" fmla="*/ 287552 h 588192"/>
                <a:gd name="connsiteX14" fmla="*/ 917931 w 2094916"/>
                <a:gd name="connsiteY14" fmla="*/ 254981 h 588192"/>
                <a:gd name="connsiteX15" fmla="*/ 751997 w 2094916"/>
                <a:gd name="connsiteY15" fmla="*/ 208287 h 588192"/>
                <a:gd name="connsiteX16" fmla="*/ 1129761 w 2094916"/>
                <a:gd name="connsiteY16" fmla="*/ 141208 h 588192"/>
                <a:gd name="connsiteX17" fmla="*/ 1737007 w 2094916"/>
                <a:gd name="connsiteY17" fmla="*/ 148269 h 588192"/>
                <a:gd name="connsiteX18" fmla="*/ 2090140 w 2094916"/>
                <a:gd name="connsiteY18" fmla="*/ 249829 h 588192"/>
                <a:gd name="connsiteX19" fmla="*/ 1892432 w 2094916"/>
                <a:gd name="connsiteY19" fmla="*/ 334190 h 588192"/>
                <a:gd name="connsiteX20" fmla="*/ 1482811 w 2094916"/>
                <a:gd name="connsiteY20" fmla="*/ 363629 h 588192"/>
                <a:gd name="connsiteX21" fmla="*/ 928522 w 2094916"/>
                <a:gd name="connsiteY21" fmla="*/ 338916 h 588192"/>
                <a:gd name="connsiteX22" fmla="*/ 737875 w 2094916"/>
                <a:gd name="connsiteY22" fmla="*/ 278897 h 588192"/>
                <a:gd name="connsiteX23" fmla="*/ 1030990 w 2094916"/>
                <a:gd name="connsiteY23" fmla="*/ 238838 h 588192"/>
                <a:gd name="connsiteX24" fmla="*/ 1683637 w 2094916"/>
                <a:gd name="connsiteY24" fmla="*/ 256836 h 588192"/>
                <a:gd name="connsiteX25" fmla="*/ 2080780 w 2094916"/>
                <a:gd name="connsiteY25" fmla="*/ 327473 h 588192"/>
                <a:gd name="connsiteX26" fmla="*/ 1945389 w 2094916"/>
                <a:gd name="connsiteY26" fmla="*/ 405967 h 588192"/>
                <a:gd name="connsiteX27" fmla="*/ 1371151 w 2094916"/>
                <a:gd name="connsiteY27" fmla="*/ 440105 h 588192"/>
                <a:gd name="connsiteX28" fmla="*/ 946175 w 2094916"/>
                <a:gd name="connsiteY28" fmla="*/ 405995 h 588192"/>
                <a:gd name="connsiteX29" fmla="*/ 747069 w 2094916"/>
                <a:gd name="connsiteY29" fmla="*/ 351869 h 588192"/>
                <a:gd name="connsiteX30" fmla="*/ 829098 w 2094916"/>
                <a:gd name="connsiteY30" fmla="*/ 316195 h 588192"/>
                <a:gd name="connsiteX31" fmla="*/ 1006690 w 2094916"/>
                <a:gd name="connsiteY31" fmla="*/ 301221 h 588192"/>
                <a:gd name="connsiteX32" fmla="*/ 1378946 w 2094916"/>
                <a:gd name="connsiteY32" fmla="*/ 303900 h 588192"/>
                <a:gd name="connsiteX33" fmla="*/ 1722719 w 2094916"/>
                <a:gd name="connsiteY33" fmla="*/ 328215 h 588192"/>
                <a:gd name="connsiteX34" fmla="*/ 1943744 w 2094916"/>
                <a:gd name="connsiteY34" fmla="*/ 365113 h 588192"/>
                <a:gd name="connsiteX35" fmla="*/ 2073637 w 2094916"/>
                <a:gd name="connsiteY35" fmla="*/ 419348 h 588192"/>
                <a:gd name="connsiteX36" fmla="*/ 1857044 w 2094916"/>
                <a:gd name="connsiteY36" fmla="*/ 497788 h 588192"/>
                <a:gd name="connsiteX37" fmla="*/ 1372217 w 2094916"/>
                <a:gd name="connsiteY37" fmla="*/ 521334 h 588192"/>
                <a:gd name="connsiteX38" fmla="*/ 903809 w 2094916"/>
                <a:gd name="connsiteY38" fmla="*/ 480136 h 588192"/>
                <a:gd name="connsiteX39" fmla="*/ 751997 w 2094916"/>
                <a:gd name="connsiteY39" fmla="*/ 430709 h 588192"/>
                <a:gd name="connsiteX40" fmla="*/ 981811 w 2094916"/>
                <a:gd name="connsiteY40" fmla="*/ 377353 h 588192"/>
                <a:gd name="connsiteX41" fmla="*/ 1624031 w 2094916"/>
                <a:gd name="connsiteY41" fmla="*/ 391873 h 588192"/>
                <a:gd name="connsiteX42" fmla="*/ 1961645 w 2094916"/>
                <a:gd name="connsiteY42" fmla="*/ 425585 h 588192"/>
                <a:gd name="connsiteX43" fmla="*/ 2082996 w 2094916"/>
                <a:gd name="connsiteY43" fmla="*/ 483666 h 588192"/>
                <a:gd name="connsiteX44" fmla="*/ 1982496 w 2094916"/>
                <a:gd name="connsiteY44" fmla="*/ 541720 h 588192"/>
                <a:gd name="connsiteX45" fmla="*/ 1592422 w 2094916"/>
                <a:gd name="connsiteY45" fmla="*/ 585933 h 588192"/>
                <a:gd name="connsiteX46" fmla="*/ 1188466 w 2094916"/>
                <a:gd name="connsiteY46" fmla="*/ 576091 h 588192"/>
                <a:gd name="connsiteX47" fmla="*/ 859963 w 2094916"/>
                <a:gd name="connsiteY47" fmla="*/ 527625 h 588192"/>
                <a:gd name="connsiteX48" fmla="*/ 476617 w 2094916"/>
                <a:gd name="connsiteY48" fmla="*/ 430709 h 588192"/>
                <a:gd name="connsiteX49" fmla="*/ 0 w 2094916"/>
                <a:gd name="connsiteY49" fmla="*/ 289489 h 588192"/>
                <a:gd name="connsiteX0" fmla="*/ 660817 w 2094916"/>
                <a:gd name="connsiteY0" fmla="*/ 47646 h 588192"/>
                <a:gd name="connsiteX1" fmla="*/ 1452022 w 2094916"/>
                <a:gd name="connsiteY1" fmla="*/ 16 h 588192"/>
                <a:gd name="connsiteX2" fmla="*/ 1925355 w 2094916"/>
                <a:gd name="connsiteY2" fmla="*/ 43549 h 588192"/>
                <a:gd name="connsiteX3" fmla="*/ 2084146 w 2094916"/>
                <a:gd name="connsiteY3" fmla="*/ 132554 h 588192"/>
                <a:gd name="connsiteX4" fmla="*/ 1831098 w 2094916"/>
                <a:gd name="connsiteY4" fmla="*/ 207120 h 588192"/>
                <a:gd name="connsiteX5" fmla="*/ 1397997 w 2094916"/>
                <a:gd name="connsiteY5" fmla="*/ 222835 h 588192"/>
                <a:gd name="connsiteX6" fmla="*/ 776711 w 2094916"/>
                <a:gd name="connsiteY6" fmla="*/ 162391 h 588192"/>
                <a:gd name="connsiteX7" fmla="*/ 896748 w 2094916"/>
                <a:gd name="connsiteY7" fmla="*/ 90984 h 588192"/>
                <a:gd name="connsiteX8" fmla="*/ 1386255 w 2094916"/>
                <a:gd name="connsiteY8" fmla="*/ 66270 h 588192"/>
                <a:gd name="connsiteX9" fmla="*/ 1766566 w 2094916"/>
                <a:gd name="connsiteY9" fmla="*/ 90187 h 588192"/>
                <a:gd name="connsiteX10" fmla="*/ 2008442 w 2094916"/>
                <a:gd name="connsiteY10" fmla="*/ 139614 h 588192"/>
                <a:gd name="connsiteX11" fmla="*/ 2075199 w 2094916"/>
                <a:gd name="connsiteY11" fmla="*/ 213384 h 588192"/>
                <a:gd name="connsiteX12" fmla="*/ 1832331 w 2094916"/>
                <a:gd name="connsiteY12" fmla="*/ 271836 h 588192"/>
                <a:gd name="connsiteX13" fmla="*/ 1443894 w 2094916"/>
                <a:gd name="connsiteY13" fmla="*/ 287552 h 588192"/>
                <a:gd name="connsiteX14" fmla="*/ 917931 w 2094916"/>
                <a:gd name="connsiteY14" fmla="*/ 254981 h 588192"/>
                <a:gd name="connsiteX15" fmla="*/ 751997 w 2094916"/>
                <a:gd name="connsiteY15" fmla="*/ 208287 h 588192"/>
                <a:gd name="connsiteX16" fmla="*/ 1129761 w 2094916"/>
                <a:gd name="connsiteY16" fmla="*/ 141208 h 588192"/>
                <a:gd name="connsiteX17" fmla="*/ 1737007 w 2094916"/>
                <a:gd name="connsiteY17" fmla="*/ 148269 h 588192"/>
                <a:gd name="connsiteX18" fmla="*/ 2090140 w 2094916"/>
                <a:gd name="connsiteY18" fmla="*/ 249829 h 588192"/>
                <a:gd name="connsiteX19" fmla="*/ 1892432 w 2094916"/>
                <a:gd name="connsiteY19" fmla="*/ 334190 h 588192"/>
                <a:gd name="connsiteX20" fmla="*/ 1482811 w 2094916"/>
                <a:gd name="connsiteY20" fmla="*/ 363629 h 588192"/>
                <a:gd name="connsiteX21" fmla="*/ 928522 w 2094916"/>
                <a:gd name="connsiteY21" fmla="*/ 338916 h 588192"/>
                <a:gd name="connsiteX22" fmla="*/ 737875 w 2094916"/>
                <a:gd name="connsiteY22" fmla="*/ 278897 h 588192"/>
                <a:gd name="connsiteX23" fmla="*/ 1030990 w 2094916"/>
                <a:gd name="connsiteY23" fmla="*/ 238838 h 588192"/>
                <a:gd name="connsiteX24" fmla="*/ 1683637 w 2094916"/>
                <a:gd name="connsiteY24" fmla="*/ 256836 h 588192"/>
                <a:gd name="connsiteX25" fmla="*/ 2080780 w 2094916"/>
                <a:gd name="connsiteY25" fmla="*/ 327473 h 588192"/>
                <a:gd name="connsiteX26" fmla="*/ 1945389 w 2094916"/>
                <a:gd name="connsiteY26" fmla="*/ 405967 h 588192"/>
                <a:gd name="connsiteX27" fmla="*/ 1371151 w 2094916"/>
                <a:gd name="connsiteY27" fmla="*/ 440105 h 588192"/>
                <a:gd name="connsiteX28" fmla="*/ 946175 w 2094916"/>
                <a:gd name="connsiteY28" fmla="*/ 405995 h 588192"/>
                <a:gd name="connsiteX29" fmla="*/ 747069 w 2094916"/>
                <a:gd name="connsiteY29" fmla="*/ 351869 h 588192"/>
                <a:gd name="connsiteX30" fmla="*/ 829098 w 2094916"/>
                <a:gd name="connsiteY30" fmla="*/ 316195 h 588192"/>
                <a:gd name="connsiteX31" fmla="*/ 1006690 w 2094916"/>
                <a:gd name="connsiteY31" fmla="*/ 301221 h 588192"/>
                <a:gd name="connsiteX32" fmla="*/ 1378946 w 2094916"/>
                <a:gd name="connsiteY32" fmla="*/ 303900 h 588192"/>
                <a:gd name="connsiteX33" fmla="*/ 1722719 w 2094916"/>
                <a:gd name="connsiteY33" fmla="*/ 328215 h 588192"/>
                <a:gd name="connsiteX34" fmla="*/ 1943744 w 2094916"/>
                <a:gd name="connsiteY34" fmla="*/ 365113 h 588192"/>
                <a:gd name="connsiteX35" fmla="*/ 2073637 w 2094916"/>
                <a:gd name="connsiteY35" fmla="*/ 419348 h 588192"/>
                <a:gd name="connsiteX36" fmla="*/ 1857044 w 2094916"/>
                <a:gd name="connsiteY36" fmla="*/ 497788 h 588192"/>
                <a:gd name="connsiteX37" fmla="*/ 1372217 w 2094916"/>
                <a:gd name="connsiteY37" fmla="*/ 521334 h 588192"/>
                <a:gd name="connsiteX38" fmla="*/ 903809 w 2094916"/>
                <a:gd name="connsiteY38" fmla="*/ 480136 h 588192"/>
                <a:gd name="connsiteX39" fmla="*/ 751997 w 2094916"/>
                <a:gd name="connsiteY39" fmla="*/ 430709 h 588192"/>
                <a:gd name="connsiteX40" fmla="*/ 981811 w 2094916"/>
                <a:gd name="connsiteY40" fmla="*/ 377353 h 588192"/>
                <a:gd name="connsiteX41" fmla="*/ 1624031 w 2094916"/>
                <a:gd name="connsiteY41" fmla="*/ 391873 h 588192"/>
                <a:gd name="connsiteX42" fmla="*/ 1961645 w 2094916"/>
                <a:gd name="connsiteY42" fmla="*/ 425585 h 588192"/>
                <a:gd name="connsiteX43" fmla="*/ 2082996 w 2094916"/>
                <a:gd name="connsiteY43" fmla="*/ 483666 h 588192"/>
                <a:gd name="connsiteX44" fmla="*/ 1982496 w 2094916"/>
                <a:gd name="connsiteY44" fmla="*/ 541720 h 588192"/>
                <a:gd name="connsiteX45" fmla="*/ 1592422 w 2094916"/>
                <a:gd name="connsiteY45" fmla="*/ 585933 h 588192"/>
                <a:gd name="connsiteX46" fmla="*/ 1188466 w 2094916"/>
                <a:gd name="connsiteY46" fmla="*/ 576091 h 588192"/>
                <a:gd name="connsiteX47" fmla="*/ 859963 w 2094916"/>
                <a:gd name="connsiteY47" fmla="*/ 527625 h 588192"/>
                <a:gd name="connsiteX48" fmla="*/ 476617 w 2094916"/>
                <a:gd name="connsiteY48" fmla="*/ 430709 h 588192"/>
                <a:gd name="connsiteX49" fmla="*/ 0 w 2094916"/>
                <a:gd name="connsiteY49" fmla="*/ 289489 h 588192"/>
                <a:gd name="connsiteX0" fmla="*/ 762417 w 2094916"/>
                <a:gd name="connsiteY0" fmla="*/ 64934 h 588508"/>
                <a:gd name="connsiteX1" fmla="*/ 1452022 w 2094916"/>
                <a:gd name="connsiteY1" fmla="*/ 332 h 588508"/>
                <a:gd name="connsiteX2" fmla="*/ 1925355 w 2094916"/>
                <a:gd name="connsiteY2" fmla="*/ 43865 h 588508"/>
                <a:gd name="connsiteX3" fmla="*/ 2084146 w 2094916"/>
                <a:gd name="connsiteY3" fmla="*/ 132870 h 588508"/>
                <a:gd name="connsiteX4" fmla="*/ 1831098 w 2094916"/>
                <a:gd name="connsiteY4" fmla="*/ 207436 h 588508"/>
                <a:gd name="connsiteX5" fmla="*/ 1397997 w 2094916"/>
                <a:gd name="connsiteY5" fmla="*/ 223151 h 588508"/>
                <a:gd name="connsiteX6" fmla="*/ 776711 w 2094916"/>
                <a:gd name="connsiteY6" fmla="*/ 162707 h 588508"/>
                <a:gd name="connsiteX7" fmla="*/ 896748 w 2094916"/>
                <a:gd name="connsiteY7" fmla="*/ 91300 h 588508"/>
                <a:gd name="connsiteX8" fmla="*/ 1386255 w 2094916"/>
                <a:gd name="connsiteY8" fmla="*/ 66586 h 588508"/>
                <a:gd name="connsiteX9" fmla="*/ 1766566 w 2094916"/>
                <a:gd name="connsiteY9" fmla="*/ 90503 h 588508"/>
                <a:gd name="connsiteX10" fmla="*/ 2008442 w 2094916"/>
                <a:gd name="connsiteY10" fmla="*/ 139930 h 588508"/>
                <a:gd name="connsiteX11" fmla="*/ 2075199 w 2094916"/>
                <a:gd name="connsiteY11" fmla="*/ 213700 h 588508"/>
                <a:gd name="connsiteX12" fmla="*/ 1832331 w 2094916"/>
                <a:gd name="connsiteY12" fmla="*/ 272152 h 588508"/>
                <a:gd name="connsiteX13" fmla="*/ 1443894 w 2094916"/>
                <a:gd name="connsiteY13" fmla="*/ 287868 h 588508"/>
                <a:gd name="connsiteX14" fmla="*/ 917931 w 2094916"/>
                <a:gd name="connsiteY14" fmla="*/ 255297 h 588508"/>
                <a:gd name="connsiteX15" fmla="*/ 751997 w 2094916"/>
                <a:gd name="connsiteY15" fmla="*/ 208603 h 588508"/>
                <a:gd name="connsiteX16" fmla="*/ 1129761 w 2094916"/>
                <a:gd name="connsiteY16" fmla="*/ 141524 h 588508"/>
                <a:gd name="connsiteX17" fmla="*/ 1737007 w 2094916"/>
                <a:gd name="connsiteY17" fmla="*/ 148585 h 588508"/>
                <a:gd name="connsiteX18" fmla="*/ 2090140 w 2094916"/>
                <a:gd name="connsiteY18" fmla="*/ 250145 h 588508"/>
                <a:gd name="connsiteX19" fmla="*/ 1892432 w 2094916"/>
                <a:gd name="connsiteY19" fmla="*/ 334506 h 588508"/>
                <a:gd name="connsiteX20" fmla="*/ 1482811 w 2094916"/>
                <a:gd name="connsiteY20" fmla="*/ 363945 h 588508"/>
                <a:gd name="connsiteX21" fmla="*/ 928522 w 2094916"/>
                <a:gd name="connsiteY21" fmla="*/ 339232 h 588508"/>
                <a:gd name="connsiteX22" fmla="*/ 737875 w 2094916"/>
                <a:gd name="connsiteY22" fmla="*/ 279213 h 588508"/>
                <a:gd name="connsiteX23" fmla="*/ 1030990 w 2094916"/>
                <a:gd name="connsiteY23" fmla="*/ 239154 h 588508"/>
                <a:gd name="connsiteX24" fmla="*/ 1683637 w 2094916"/>
                <a:gd name="connsiteY24" fmla="*/ 257152 h 588508"/>
                <a:gd name="connsiteX25" fmla="*/ 2080780 w 2094916"/>
                <a:gd name="connsiteY25" fmla="*/ 327789 h 588508"/>
                <a:gd name="connsiteX26" fmla="*/ 1945389 w 2094916"/>
                <a:gd name="connsiteY26" fmla="*/ 406283 h 588508"/>
                <a:gd name="connsiteX27" fmla="*/ 1371151 w 2094916"/>
                <a:gd name="connsiteY27" fmla="*/ 440421 h 588508"/>
                <a:gd name="connsiteX28" fmla="*/ 946175 w 2094916"/>
                <a:gd name="connsiteY28" fmla="*/ 406311 h 588508"/>
                <a:gd name="connsiteX29" fmla="*/ 747069 w 2094916"/>
                <a:gd name="connsiteY29" fmla="*/ 352185 h 588508"/>
                <a:gd name="connsiteX30" fmla="*/ 829098 w 2094916"/>
                <a:gd name="connsiteY30" fmla="*/ 316511 h 588508"/>
                <a:gd name="connsiteX31" fmla="*/ 1006690 w 2094916"/>
                <a:gd name="connsiteY31" fmla="*/ 301537 h 588508"/>
                <a:gd name="connsiteX32" fmla="*/ 1378946 w 2094916"/>
                <a:gd name="connsiteY32" fmla="*/ 304216 h 588508"/>
                <a:gd name="connsiteX33" fmla="*/ 1722719 w 2094916"/>
                <a:gd name="connsiteY33" fmla="*/ 328531 h 588508"/>
                <a:gd name="connsiteX34" fmla="*/ 1943744 w 2094916"/>
                <a:gd name="connsiteY34" fmla="*/ 365429 h 588508"/>
                <a:gd name="connsiteX35" fmla="*/ 2073637 w 2094916"/>
                <a:gd name="connsiteY35" fmla="*/ 419664 h 588508"/>
                <a:gd name="connsiteX36" fmla="*/ 1857044 w 2094916"/>
                <a:gd name="connsiteY36" fmla="*/ 498104 h 588508"/>
                <a:gd name="connsiteX37" fmla="*/ 1372217 w 2094916"/>
                <a:gd name="connsiteY37" fmla="*/ 521650 h 588508"/>
                <a:gd name="connsiteX38" fmla="*/ 903809 w 2094916"/>
                <a:gd name="connsiteY38" fmla="*/ 480452 h 588508"/>
                <a:gd name="connsiteX39" fmla="*/ 751997 w 2094916"/>
                <a:gd name="connsiteY39" fmla="*/ 431025 h 588508"/>
                <a:gd name="connsiteX40" fmla="*/ 981811 w 2094916"/>
                <a:gd name="connsiteY40" fmla="*/ 377669 h 588508"/>
                <a:gd name="connsiteX41" fmla="*/ 1624031 w 2094916"/>
                <a:gd name="connsiteY41" fmla="*/ 392189 h 588508"/>
                <a:gd name="connsiteX42" fmla="*/ 1961645 w 2094916"/>
                <a:gd name="connsiteY42" fmla="*/ 425901 h 588508"/>
                <a:gd name="connsiteX43" fmla="*/ 2082996 w 2094916"/>
                <a:gd name="connsiteY43" fmla="*/ 483982 h 588508"/>
                <a:gd name="connsiteX44" fmla="*/ 1982496 w 2094916"/>
                <a:gd name="connsiteY44" fmla="*/ 542036 h 588508"/>
                <a:gd name="connsiteX45" fmla="*/ 1592422 w 2094916"/>
                <a:gd name="connsiteY45" fmla="*/ 586249 h 588508"/>
                <a:gd name="connsiteX46" fmla="*/ 1188466 w 2094916"/>
                <a:gd name="connsiteY46" fmla="*/ 576407 h 588508"/>
                <a:gd name="connsiteX47" fmla="*/ 859963 w 2094916"/>
                <a:gd name="connsiteY47" fmla="*/ 527941 h 588508"/>
                <a:gd name="connsiteX48" fmla="*/ 476617 w 2094916"/>
                <a:gd name="connsiteY48" fmla="*/ 431025 h 588508"/>
                <a:gd name="connsiteX49" fmla="*/ 0 w 2094916"/>
                <a:gd name="connsiteY49" fmla="*/ 289805 h 5885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2094916" h="588508">
                  <a:moveTo>
                    <a:pt x="762417" y="64934"/>
                  </a:moveTo>
                  <a:cubicBezTo>
                    <a:pt x="1025887" y="16506"/>
                    <a:pt x="1258199" y="3844"/>
                    <a:pt x="1452022" y="332"/>
                  </a:cubicBezTo>
                  <a:cubicBezTo>
                    <a:pt x="1645845" y="-3180"/>
                    <a:pt x="1820001" y="21775"/>
                    <a:pt x="1925355" y="43865"/>
                  </a:cubicBezTo>
                  <a:cubicBezTo>
                    <a:pt x="2030709" y="65955"/>
                    <a:pt x="2099856" y="105608"/>
                    <a:pt x="2084146" y="132870"/>
                  </a:cubicBezTo>
                  <a:cubicBezTo>
                    <a:pt x="2068436" y="160132"/>
                    <a:pt x="1945456" y="192389"/>
                    <a:pt x="1831098" y="207436"/>
                  </a:cubicBezTo>
                  <a:cubicBezTo>
                    <a:pt x="1716740" y="222483"/>
                    <a:pt x="1573728" y="230606"/>
                    <a:pt x="1397997" y="223151"/>
                  </a:cubicBezTo>
                  <a:cubicBezTo>
                    <a:pt x="1222266" y="215696"/>
                    <a:pt x="860252" y="184682"/>
                    <a:pt x="776711" y="162707"/>
                  </a:cubicBezTo>
                  <a:cubicBezTo>
                    <a:pt x="693170" y="140732"/>
                    <a:pt x="795157" y="107320"/>
                    <a:pt x="896748" y="91300"/>
                  </a:cubicBezTo>
                  <a:cubicBezTo>
                    <a:pt x="998339" y="75280"/>
                    <a:pt x="1241285" y="66719"/>
                    <a:pt x="1386255" y="66586"/>
                  </a:cubicBezTo>
                  <a:cubicBezTo>
                    <a:pt x="1531225" y="66453"/>
                    <a:pt x="1662868" y="78279"/>
                    <a:pt x="1766566" y="90503"/>
                  </a:cubicBezTo>
                  <a:cubicBezTo>
                    <a:pt x="1870264" y="102727"/>
                    <a:pt x="1957003" y="119397"/>
                    <a:pt x="2008442" y="139930"/>
                  </a:cubicBezTo>
                  <a:cubicBezTo>
                    <a:pt x="2059881" y="160463"/>
                    <a:pt x="2104551" y="191663"/>
                    <a:pt x="2075199" y="213700"/>
                  </a:cubicBezTo>
                  <a:cubicBezTo>
                    <a:pt x="2045847" y="235737"/>
                    <a:pt x="1937548" y="259791"/>
                    <a:pt x="1832331" y="272152"/>
                  </a:cubicBezTo>
                  <a:cubicBezTo>
                    <a:pt x="1727114" y="284513"/>
                    <a:pt x="1596294" y="290677"/>
                    <a:pt x="1443894" y="287868"/>
                  </a:cubicBezTo>
                  <a:cubicBezTo>
                    <a:pt x="1291494" y="285059"/>
                    <a:pt x="1033247" y="268508"/>
                    <a:pt x="917931" y="255297"/>
                  </a:cubicBezTo>
                  <a:cubicBezTo>
                    <a:pt x="802615" y="242086"/>
                    <a:pt x="726217" y="230697"/>
                    <a:pt x="751997" y="208603"/>
                  </a:cubicBezTo>
                  <a:cubicBezTo>
                    <a:pt x="777777" y="186509"/>
                    <a:pt x="965593" y="151527"/>
                    <a:pt x="1129761" y="141524"/>
                  </a:cubicBezTo>
                  <a:cubicBezTo>
                    <a:pt x="1293929" y="131521"/>
                    <a:pt x="1576944" y="130482"/>
                    <a:pt x="1737007" y="148585"/>
                  </a:cubicBezTo>
                  <a:cubicBezTo>
                    <a:pt x="1897070" y="166688"/>
                    <a:pt x="2076142" y="211327"/>
                    <a:pt x="2090140" y="250145"/>
                  </a:cubicBezTo>
                  <a:cubicBezTo>
                    <a:pt x="2104138" y="288963"/>
                    <a:pt x="1993654" y="315539"/>
                    <a:pt x="1892432" y="334506"/>
                  </a:cubicBezTo>
                  <a:cubicBezTo>
                    <a:pt x="1791210" y="353473"/>
                    <a:pt x="1643463" y="363157"/>
                    <a:pt x="1482811" y="363945"/>
                  </a:cubicBezTo>
                  <a:cubicBezTo>
                    <a:pt x="1322159" y="364733"/>
                    <a:pt x="1052678" y="353354"/>
                    <a:pt x="928522" y="339232"/>
                  </a:cubicBezTo>
                  <a:cubicBezTo>
                    <a:pt x="804366" y="325110"/>
                    <a:pt x="720797" y="295893"/>
                    <a:pt x="737875" y="279213"/>
                  </a:cubicBezTo>
                  <a:cubicBezTo>
                    <a:pt x="754953" y="262533"/>
                    <a:pt x="873363" y="242831"/>
                    <a:pt x="1030990" y="239154"/>
                  </a:cubicBezTo>
                  <a:cubicBezTo>
                    <a:pt x="1188617" y="235477"/>
                    <a:pt x="1508672" y="242380"/>
                    <a:pt x="1683637" y="257152"/>
                  </a:cubicBezTo>
                  <a:cubicBezTo>
                    <a:pt x="1858602" y="271924"/>
                    <a:pt x="2037155" y="302934"/>
                    <a:pt x="2080780" y="327789"/>
                  </a:cubicBezTo>
                  <a:cubicBezTo>
                    <a:pt x="2124405" y="352644"/>
                    <a:pt x="2063661" y="387511"/>
                    <a:pt x="1945389" y="406283"/>
                  </a:cubicBezTo>
                  <a:cubicBezTo>
                    <a:pt x="1827118" y="425055"/>
                    <a:pt x="1537687" y="440416"/>
                    <a:pt x="1371151" y="440421"/>
                  </a:cubicBezTo>
                  <a:cubicBezTo>
                    <a:pt x="1204615" y="440426"/>
                    <a:pt x="1050189" y="421017"/>
                    <a:pt x="946175" y="406311"/>
                  </a:cubicBezTo>
                  <a:cubicBezTo>
                    <a:pt x="842161" y="391605"/>
                    <a:pt x="749914" y="368718"/>
                    <a:pt x="747069" y="352185"/>
                  </a:cubicBezTo>
                  <a:cubicBezTo>
                    <a:pt x="744224" y="335652"/>
                    <a:pt x="785828" y="324952"/>
                    <a:pt x="829098" y="316511"/>
                  </a:cubicBezTo>
                  <a:cubicBezTo>
                    <a:pt x="872368" y="308070"/>
                    <a:pt x="915049" y="303586"/>
                    <a:pt x="1006690" y="301537"/>
                  </a:cubicBezTo>
                  <a:cubicBezTo>
                    <a:pt x="1098331" y="299488"/>
                    <a:pt x="1254861" y="303323"/>
                    <a:pt x="1378946" y="304216"/>
                  </a:cubicBezTo>
                  <a:cubicBezTo>
                    <a:pt x="1498284" y="308715"/>
                    <a:pt x="1628586" y="318329"/>
                    <a:pt x="1722719" y="328531"/>
                  </a:cubicBezTo>
                  <a:cubicBezTo>
                    <a:pt x="1816852" y="338733"/>
                    <a:pt x="1885258" y="350240"/>
                    <a:pt x="1943744" y="365429"/>
                  </a:cubicBezTo>
                  <a:cubicBezTo>
                    <a:pt x="2002230" y="380618"/>
                    <a:pt x="2073799" y="397551"/>
                    <a:pt x="2073637" y="419664"/>
                  </a:cubicBezTo>
                  <a:cubicBezTo>
                    <a:pt x="2073475" y="441777"/>
                    <a:pt x="1973947" y="481106"/>
                    <a:pt x="1857044" y="498104"/>
                  </a:cubicBezTo>
                  <a:cubicBezTo>
                    <a:pt x="1740141" y="515102"/>
                    <a:pt x="1531089" y="524592"/>
                    <a:pt x="1372217" y="521650"/>
                  </a:cubicBezTo>
                  <a:cubicBezTo>
                    <a:pt x="1213345" y="518708"/>
                    <a:pt x="1007179" y="495556"/>
                    <a:pt x="903809" y="480452"/>
                  </a:cubicBezTo>
                  <a:cubicBezTo>
                    <a:pt x="800439" y="465348"/>
                    <a:pt x="738997" y="448155"/>
                    <a:pt x="751997" y="431025"/>
                  </a:cubicBezTo>
                  <a:cubicBezTo>
                    <a:pt x="764997" y="413895"/>
                    <a:pt x="836472" y="384142"/>
                    <a:pt x="981811" y="377669"/>
                  </a:cubicBezTo>
                  <a:cubicBezTo>
                    <a:pt x="1127150" y="371196"/>
                    <a:pt x="1460725" y="384150"/>
                    <a:pt x="1624031" y="392189"/>
                  </a:cubicBezTo>
                  <a:cubicBezTo>
                    <a:pt x="1787337" y="400228"/>
                    <a:pt x="1885151" y="408220"/>
                    <a:pt x="1961645" y="425901"/>
                  </a:cubicBezTo>
                  <a:cubicBezTo>
                    <a:pt x="2038139" y="443582"/>
                    <a:pt x="2079521" y="464626"/>
                    <a:pt x="2082996" y="483982"/>
                  </a:cubicBezTo>
                  <a:cubicBezTo>
                    <a:pt x="2086471" y="503338"/>
                    <a:pt x="2064258" y="524991"/>
                    <a:pt x="1982496" y="542036"/>
                  </a:cubicBezTo>
                  <a:cubicBezTo>
                    <a:pt x="1900734" y="559081"/>
                    <a:pt x="1724760" y="580521"/>
                    <a:pt x="1592422" y="586249"/>
                  </a:cubicBezTo>
                  <a:cubicBezTo>
                    <a:pt x="1460084" y="591978"/>
                    <a:pt x="1310542" y="586125"/>
                    <a:pt x="1188466" y="576407"/>
                  </a:cubicBezTo>
                  <a:cubicBezTo>
                    <a:pt x="1066390" y="566689"/>
                    <a:pt x="978604" y="552171"/>
                    <a:pt x="859963" y="527941"/>
                  </a:cubicBezTo>
                  <a:cubicBezTo>
                    <a:pt x="741322" y="503711"/>
                    <a:pt x="619944" y="470714"/>
                    <a:pt x="476617" y="431025"/>
                  </a:cubicBezTo>
                  <a:cubicBezTo>
                    <a:pt x="333290" y="391336"/>
                    <a:pt x="242428" y="371007"/>
                    <a:pt x="0" y="289805"/>
                  </a:cubicBezTo>
                </a:path>
              </a:pathLst>
            </a:custGeom>
            <a:noFill/>
            <a:ln w="57150">
              <a:solidFill>
                <a:srgbClr val="FFFF00"/>
              </a:solidFill>
            </a:ln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dirty="0" smtClean="0"/>
                <a:t> </a:t>
              </a:r>
              <a:r>
                <a:rPr lang="fr-FR" dirty="0" smtClean="0"/>
                <a:t> </a:t>
              </a:r>
              <a:endParaRPr lang="fr-FR" dirty="0"/>
            </a:p>
          </p:txBody>
        </p:sp>
        <p:sp>
          <p:nvSpPr>
            <p:cNvPr id="21" name="Forme libre 20"/>
            <p:cNvSpPr/>
            <p:nvPr/>
          </p:nvSpPr>
          <p:spPr>
            <a:xfrm rot="5400000">
              <a:off x="4203415" y="5161066"/>
              <a:ext cx="1554749" cy="1105612"/>
            </a:xfrm>
            <a:custGeom>
              <a:avLst/>
              <a:gdLst>
                <a:gd name="connsiteX0" fmla="*/ 540167 w 2089844"/>
                <a:gd name="connsiteY0" fmla="*/ 0 h 605538"/>
                <a:gd name="connsiteX1" fmla="*/ 1468689 w 2089844"/>
                <a:gd name="connsiteY1" fmla="*/ 10592 h 605538"/>
                <a:gd name="connsiteX2" fmla="*/ 1920593 w 2089844"/>
                <a:gd name="connsiteY2" fmla="*/ 49427 h 605538"/>
                <a:gd name="connsiteX3" fmla="*/ 2086527 w 2089844"/>
                <a:gd name="connsiteY3" fmla="*/ 116507 h 605538"/>
                <a:gd name="connsiteX4" fmla="*/ 1835861 w 2089844"/>
                <a:gd name="connsiteY4" fmla="*/ 208300 h 605538"/>
                <a:gd name="connsiteX5" fmla="*/ 1405140 w 2089844"/>
                <a:gd name="connsiteY5" fmla="*/ 236544 h 605538"/>
                <a:gd name="connsiteX6" fmla="*/ 776711 w 2089844"/>
                <a:gd name="connsiteY6" fmla="*/ 158873 h 605538"/>
                <a:gd name="connsiteX7" fmla="*/ 896748 w 2089844"/>
                <a:gd name="connsiteY7" fmla="*/ 81202 h 605538"/>
                <a:gd name="connsiteX8" fmla="*/ 1391018 w 2089844"/>
                <a:gd name="connsiteY8" fmla="*/ 56488 h 605538"/>
                <a:gd name="connsiteX9" fmla="*/ 1754660 w 2089844"/>
                <a:gd name="connsiteY9" fmla="*/ 74141 h 605538"/>
                <a:gd name="connsiteX10" fmla="*/ 2044161 w 2089844"/>
                <a:gd name="connsiteY10" fmla="*/ 123568 h 605538"/>
                <a:gd name="connsiteX11" fmla="*/ 2037100 w 2089844"/>
                <a:gd name="connsiteY11" fmla="*/ 208300 h 605538"/>
                <a:gd name="connsiteX12" fmla="*/ 1832331 w 2089844"/>
                <a:gd name="connsiteY12" fmla="*/ 268318 h 605538"/>
                <a:gd name="connsiteX13" fmla="*/ 1451037 w 2089844"/>
                <a:gd name="connsiteY13" fmla="*/ 296562 h 605538"/>
                <a:gd name="connsiteX14" fmla="*/ 917931 w 2089844"/>
                <a:gd name="connsiteY14" fmla="*/ 257727 h 605538"/>
                <a:gd name="connsiteX15" fmla="*/ 751997 w 2089844"/>
                <a:gd name="connsiteY15" fmla="*/ 204769 h 605538"/>
                <a:gd name="connsiteX16" fmla="*/ 1129761 w 2089844"/>
                <a:gd name="connsiteY16" fmla="*/ 137690 h 605538"/>
                <a:gd name="connsiteX17" fmla="*/ 1737007 w 2089844"/>
                <a:gd name="connsiteY17" fmla="*/ 144751 h 605538"/>
                <a:gd name="connsiteX18" fmla="*/ 2082996 w 2089844"/>
                <a:gd name="connsiteY18" fmla="*/ 225952 h 605538"/>
                <a:gd name="connsiteX19" fmla="*/ 1885288 w 2089844"/>
                <a:gd name="connsiteY19" fmla="*/ 321276 h 605538"/>
                <a:gd name="connsiteX20" fmla="*/ 1482811 w 2089844"/>
                <a:gd name="connsiteY20" fmla="*/ 360111 h 605538"/>
                <a:gd name="connsiteX21" fmla="*/ 928522 w 2089844"/>
                <a:gd name="connsiteY21" fmla="*/ 335398 h 605538"/>
                <a:gd name="connsiteX22" fmla="*/ 737875 w 2089844"/>
                <a:gd name="connsiteY22" fmla="*/ 275379 h 605538"/>
                <a:gd name="connsiteX23" fmla="*/ 1023846 w 2089844"/>
                <a:gd name="connsiteY23" fmla="*/ 211830 h 605538"/>
                <a:gd name="connsiteX24" fmla="*/ 1719355 w 2089844"/>
                <a:gd name="connsiteY24" fmla="*/ 204769 h 605538"/>
                <a:gd name="connsiteX25" fmla="*/ 2068874 w 2089844"/>
                <a:gd name="connsiteY25" fmla="*/ 289501 h 605538"/>
                <a:gd name="connsiteX26" fmla="*/ 1938246 w 2089844"/>
                <a:gd name="connsiteY26" fmla="*/ 388355 h 605538"/>
                <a:gd name="connsiteX27" fmla="*/ 1359244 w 2089844"/>
                <a:gd name="connsiteY27" fmla="*/ 427191 h 605538"/>
                <a:gd name="connsiteX28" fmla="*/ 946175 w 2089844"/>
                <a:gd name="connsiteY28" fmla="*/ 402477 h 605538"/>
                <a:gd name="connsiteX29" fmla="*/ 766119 w 2089844"/>
                <a:gd name="connsiteY29" fmla="*/ 353050 h 605538"/>
                <a:gd name="connsiteX30" fmla="*/ 776711 w 2089844"/>
                <a:gd name="connsiteY30" fmla="*/ 328337 h 605538"/>
                <a:gd name="connsiteX31" fmla="*/ 963827 w 2089844"/>
                <a:gd name="connsiteY31" fmla="*/ 278910 h 605538"/>
                <a:gd name="connsiteX32" fmla="*/ 1405140 w 2089844"/>
                <a:gd name="connsiteY32" fmla="*/ 247135 h 605538"/>
                <a:gd name="connsiteX33" fmla="*/ 1737007 w 2089844"/>
                <a:gd name="connsiteY33" fmla="*/ 268318 h 605538"/>
                <a:gd name="connsiteX34" fmla="*/ 1977081 w 2089844"/>
                <a:gd name="connsiteY34" fmla="*/ 317745 h 605538"/>
                <a:gd name="connsiteX35" fmla="*/ 2068874 w 2089844"/>
                <a:gd name="connsiteY35" fmla="*/ 423660 h 605538"/>
                <a:gd name="connsiteX36" fmla="*/ 1857044 w 2089844"/>
                <a:gd name="connsiteY36" fmla="*/ 494270 h 605538"/>
                <a:gd name="connsiteX37" fmla="*/ 1369835 w 2089844"/>
                <a:gd name="connsiteY37" fmla="*/ 522514 h 605538"/>
                <a:gd name="connsiteX38" fmla="*/ 903809 w 2089844"/>
                <a:gd name="connsiteY38" fmla="*/ 476618 h 605538"/>
                <a:gd name="connsiteX39" fmla="*/ 751997 w 2089844"/>
                <a:gd name="connsiteY39" fmla="*/ 427191 h 605538"/>
                <a:gd name="connsiteX40" fmla="*/ 953236 w 2089844"/>
                <a:gd name="connsiteY40" fmla="*/ 370703 h 605538"/>
                <a:gd name="connsiteX41" fmla="*/ 1624031 w 2089844"/>
                <a:gd name="connsiteY41" fmla="*/ 388355 h 605538"/>
                <a:gd name="connsiteX42" fmla="*/ 1973551 w 2089844"/>
                <a:gd name="connsiteY42" fmla="*/ 409538 h 605538"/>
                <a:gd name="connsiteX43" fmla="*/ 2082996 w 2089844"/>
                <a:gd name="connsiteY43" fmla="*/ 480148 h 605538"/>
                <a:gd name="connsiteX44" fmla="*/ 2022978 w 2089844"/>
                <a:gd name="connsiteY44" fmla="*/ 536636 h 605538"/>
                <a:gd name="connsiteX45" fmla="*/ 1578135 w 2089844"/>
                <a:gd name="connsiteY45" fmla="*/ 603716 h 605538"/>
                <a:gd name="connsiteX46" fmla="*/ 1200371 w 2089844"/>
                <a:gd name="connsiteY46" fmla="*/ 582533 h 605538"/>
                <a:gd name="connsiteX47" fmla="*/ 766119 w 2089844"/>
                <a:gd name="connsiteY47" fmla="*/ 540167 h 605538"/>
                <a:gd name="connsiteX48" fmla="*/ 766119 w 2089844"/>
                <a:gd name="connsiteY48" fmla="*/ 540167 h 605538"/>
                <a:gd name="connsiteX49" fmla="*/ 0 w 2089844"/>
                <a:gd name="connsiteY49" fmla="*/ 285971 h 605538"/>
                <a:gd name="connsiteX0" fmla="*/ 540167 w 2089844"/>
                <a:gd name="connsiteY0" fmla="*/ 0 h 605538"/>
                <a:gd name="connsiteX1" fmla="*/ 1468689 w 2089844"/>
                <a:gd name="connsiteY1" fmla="*/ 10592 h 605538"/>
                <a:gd name="connsiteX2" fmla="*/ 1920593 w 2089844"/>
                <a:gd name="connsiteY2" fmla="*/ 49427 h 605538"/>
                <a:gd name="connsiteX3" fmla="*/ 2086527 w 2089844"/>
                <a:gd name="connsiteY3" fmla="*/ 116507 h 605538"/>
                <a:gd name="connsiteX4" fmla="*/ 1835861 w 2089844"/>
                <a:gd name="connsiteY4" fmla="*/ 208300 h 605538"/>
                <a:gd name="connsiteX5" fmla="*/ 1405140 w 2089844"/>
                <a:gd name="connsiteY5" fmla="*/ 236544 h 605538"/>
                <a:gd name="connsiteX6" fmla="*/ 776711 w 2089844"/>
                <a:gd name="connsiteY6" fmla="*/ 158873 h 605538"/>
                <a:gd name="connsiteX7" fmla="*/ 896748 w 2089844"/>
                <a:gd name="connsiteY7" fmla="*/ 81202 h 605538"/>
                <a:gd name="connsiteX8" fmla="*/ 1391018 w 2089844"/>
                <a:gd name="connsiteY8" fmla="*/ 56488 h 605538"/>
                <a:gd name="connsiteX9" fmla="*/ 1754660 w 2089844"/>
                <a:gd name="connsiteY9" fmla="*/ 74141 h 605538"/>
                <a:gd name="connsiteX10" fmla="*/ 2044161 w 2089844"/>
                <a:gd name="connsiteY10" fmla="*/ 123568 h 605538"/>
                <a:gd name="connsiteX11" fmla="*/ 2037100 w 2089844"/>
                <a:gd name="connsiteY11" fmla="*/ 208300 h 605538"/>
                <a:gd name="connsiteX12" fmla="*/ 1832331 w 2089844"/>
                <a:gd name="connsiteY12" fmla="*/ 268318 h 605538"/>
                <a:gd name="connsiteX13" fmla="*/ 1451037 w 2089844"/>
                <a:gd name="connsiteY13" fmla="*/ 296562 h 605538"/>
                <a:gd name="connsiteX14" fmla="*/ 917931 w 2089844"/>
                <a:gd name="connsiteY14" fmla="*/ 257727 h 605538"/>
                <a:gd name="connsiteX15" fmla="*/ 751997 w 2089844"/>
                <a:gd name="connsiteY15" fmla="*/ 204769 h 605538"/>
                <a:gd name="connsiteX16" fmla="*/ 1129761 w 2089844"/>
                <a:gd name="connsiteY16" fmla="*/ 137690 h 605538"/>
                <a:gd name="connsiteX17" fmla="*/ 1737007 w 2089844"/>
                <a:gd name="connsiteY17" fmla="*/ 144751 h 605538"/>
                <a:gd name="connsiteX18" fmla="*/ 2082996 w 2089844"/>
                <a:gd name="connsiteY18" fmla="*/ 225952 h 605538"/>
                <a:gd name="connsiteX19" fmla="*/ 1885288 w 2089844"/>
                <a:gd name="connsiteY19" fmla="*/ 321276 h 605538"/>
                <a:gd name="connsiteX20" fmla="*/ 1482811 w 2089844"/>
                <a:gd name="connsiteY20" fmla="*/ 360111 h 605538"/>
                <a:gd name="connsiteX21" fmla="*/ 928522 w 2089844"/>
                <a:gd name="connsiteY21" fmla="*/ 335398 h 605538"/>
                <a:gd name="connsiteX22" fmla="*/ 737875 w 2089844"/>
                <a:gd name="connsiteY22" fmla="*/ 275379 h 605538"/>
                <a:gd name="connsiteX23" fmla="*/ 1023846 w 2089844"/>
                <a:gd name="connsiteY23" fmla="*/ 211830 h 605538"/>
                <a:gd name="connsiteX24" fmla="*/ 1719355 w 2089844"/>
                <a:gd name="connsiteY24" fmla="*/ 204769 h 605538"/>
                <a:gd name="connsiteX25" fmla="*/ 2068874 w 2089844"/>
                <a:gd name="connsiteY25" fmla="*/ 289501 h 605538"/>
                <a:gd name="connsiteX26" fmla="*/ 1938246 w 2089844"/>
                <a:gd name="connsiteY26" fmla="*/ 388355 h 605538"/>
                <a:gd name="connsiteX27" fmla="*/ 1359244 w 2089844"/>
                <a:gd name="connsiteY27" fmla="*/ 427191 h 605538"/>
                <a:gd name="connsiteX28" fmla="*/ 946175 w 2089844"/>
                <a:gd name="connsiteY28" fmla="*/ 402477 h 605538"/>
                <a:gd name="connsiteX29" fmla="*/ 766119 w 2089844"/>
                <a:gd name="connsiteY29" fmla="*/ 353050 h 605538"/>
                <a:gd name="connsiteX30" fmla="*/ 776711 w 2089844"/>
                <a:gd name="connsiteY30" fmla="*/ 328337 h 605538"/>
                <a:gd name="connsiteX31" fmla="*/ 963827 w 2089844"/>
                <a:gd name="connsiteY31" fmla="*/ 278910 h 605538"/>
                <a:gd name="connsiteX32" fmla="*/ 1405140 w 2089844"/>
                <a:gd name="connsiteY32" fmla="*/ 247135 h 605538"/>
                <a:gd name="connsiteX33" fmla="*/ 1737007 w 2089844"/>
                <a:gd name="connsiteY33" fmla="*/ 268318 h 605538"/>
                <a:gd name="connsiteX34" fmla="*/ 1977081 w 2089844"/>
                <a:gd name="connsiteY34" fmla="*/ 317745 h 605538"/>
                <a:gd name="connsiteX35" fmla="*/ 2068874 w 2089844"/>
                <a:gd name="connsiteY35" fmla="*/ 423660 h 605538"/>
                <a:gd name="connsiteX36" fmla="*/ 1857044 w 2089844"/>
                <a:gd name="connsiteY36" fmla="*/ 494270 h 605538"/>
                <a:gd name="connsiteX37" fmla="*/ 1369835 w 2089844"/>
                <a:gd name="connsiteY37" fmla="*/ 522514 h 605538"/>
                <a:gd name="connsiteX38" fmla="*/ 903809 w 2089844"/>
                <a:gd name="connsiteY38" fmla="*/ 476618 h 605538"/>
                <a:gd name="connsiteX39" fmla="*/ 751997 w 2089844"/>
                <a:gd name="connsiteY39" fmla="*/ 427191 h 605538"/>
                <a:gd name="connsiteX40" fmla="*/ 953236 w 2089844"/>
                <a:gd name="connsiteY40" fmla="*/ 370703 h 605538"/>
                <a:gd name="connsiteX41" fmla="*/ 1624031 w 2089844"/>
                <a:gd name="connsiteY41" fmla="*/ 388355 h 605538"/>
                <a:gd name="connsiteX42" fmla="*/ 1973551 w 2089844"/>
                <a:gd name="connsiteY42" fmla="*/ 409538 h 605538"/>
                <a:gd name="connsiteX43" fmla="*/ 2082996 w 2089844"/>
                <a:gd name="connsiteY43" fmla="*/ 480148 h 605538"/>
                <a:gd name="connsiteX44" fmla="*/ 2022978 w 2089844"/>
                <a:gd name="connsiteY44" fmla="*/ 536636 h 605538"/>
                <a:gd name="connsiteX45" fmla="*/ 1578135 w 2089844"/>
                <a:gd name="connsiteY45" fmla="*/ 603716 h 605538"/>
                <a:gd name="connsiteX46" fmla="*/ 1200371 w 2089844"/>
                <a:gd name="connsiteY46" fmla="*/ 582533 h 605538"/>
                <a:gd name="connsiteX47" fmla="*/ 766119 w 2089844"/>
                <a:gd name="connsiteY47" fmla="*/ 540167 h 605538"/>
                <a:gd name="connsiteX48" fmla="*/ 727283 w 2089844"/>
                <a:gd name="connsiteY48" fmla="*/ 529576 h 605538"/>
                <a:gd name="connsiteX49" fmla="*/ 0 w 2089844"/>
                <a:gd name="connsiteY49" fmla="*/ 285971 h 605538"/>
                <a:gd name="connsiteX0" fmla="*/ 540167 w 2089844"/>
                <a:gd name="connsiteY0" fmla="*/ 0 h 603716"/>
                <a:gd name="connsiteX1" fmla="*/ 1468689 w 2089844"/>
                <a:gd name="connsiteY1" fmla="*/ 10592 h 603716"/>
                <a:gd name="connsiteX2" fmla="*/ 1920593 w 2089844"/>
                <a:gd name="connsiteY2" fmla="*/ 49427 h 603716"/>
                <a:gd name="connsiteX3" fmla="*/ 2086527 w 2089844"/>
                <a:gd name="connsiteY3" fmla="*/ 116507 h 603716"/>
                <a:gd name="connsiteX4" fmla="*/ 1835861 w 2089844"/>
                <a:gd name="connsiteY4" fmla="*/ 208300 h 603716"/>
                <a:gd name="connsiteX5" fmla="*/ 1405140 w 2089844"/>
                <a:gd name="connsiteY5" fmla="*/ 236544 h 603716"/>
                <a:gd name="connsiteX6" fmla="*/ 776711 w 2089844"/>
                <a:gd name="connsiteY6" fmla="*/ 158873 h 603716"/>
                <a:gd name="connsiteX7" fmla="*/ 896748 w 2089844"/>
                <a:gd name="connsiteY7" fmla="*/ 81202 h 603716"/>
                <a:gd name="connsiteX8" fmla="*/ 1391018 w 2089844"/>
                <a:gd name="connsiteY8" fmla="*/ 56488 h 603716"/>
                <a:gd name="connsiteX9" fmla="*/ 1754660 w 2089844"/>
                <a:gd name="connsiteY9" fmla="*/ 74141 h 603716"/>
                <a:gd name="connsiteX10" fmla="*/ 2044161 w 2089844"/>
                <a:gd name="connsiteY10" fmla="*/ 123568 h 603716"/>
                <a:gd name="connsiteX11" fmla="*/ 2037100 w 2089844"/>
                <a:gd name="connsiteY11" fmla="*/ 208300 h 603716"/>
                <a:gd name="connsiteX12" fmla="*/ 1832331 w 2089844"/>
                <a:gd name="connsiteY12" fmla="*/ 268318 h 603716"/>
                <a:gd name="connsiteX13" fmla="*/ 1451037 w 2089844"/>
                <a:gd name="connsiteY13" fmla="*/ 296562 h 603716"/>
                <a:gd name="connsiteX14" fmla="*/ 917931 w 2089844"/>
                <a:gd name="connsiteY14" fmla="*/ 257727 h 603716"/>
                <a:gd name="connsiteX15" fmla="*/ 751997 w 2089844"/>
                <a:gd name="connsiteY15" fmla="*/ 204769 h 603716"/>
                <a:gd name="connsiteX16" fmla="*/ 1129761 w 2089844"/>
                <a:gd name="connsiteY16" fmla="*/ 137690 h 603716"/>
                <a:gd name="connsiteX17" fmla="*/ 1737007 w 2089844"/>
                <a:gd name="connsiteY17" fmla="*/ 144751 h 603716"/>
                <a:gd name="connsiteX18" fmla="*/ 2082996 w 2089844"/>
                <a:gd name="connsiteY18" fmla="*/ 225952 h 603716"/>
                <a:gd name="connsiteX19" fmla="*/ 1885288 w 2089844"/>
                <a:gd name="connsiteY19" fmla="*/ 321276 h 603716"/>
                <a:gd name="connsiteX20" fmla="*/ 1482811 w 2089844"/>
                <a:gd name="connsiteY20" fmla="*/ 360111 h 603716"/>
                <a:gd name="connsiteX21" fmla="*/ 928522 w 2089844"/>
                <a:gd name="connsiteY21" fmla="*/ 335398 h 603716"/>
                <a:gd name="connsiteX22" fmla="*/ 737875 w 2089844"/>
                <a:gd name="connsiteY22" fmla="*/ 275379 h 603716"/>
                <a:gd name="connsiteX23" fmla="*/ 1023846 w 2089844"/>
                <a:gd name="connsiteY23" fmla="*/ 211830 h 603716"/>
                <a:gd name="connsiteX24" fmla="*/ 1719355 w 2089844"/>
                <a:gd name="connsiteY24" fmla="*/ 204769 h 603716"/>
                <a:gd name="connsiteX25" fmla="*/ 2068874 w 2089844"/>
                <a:gd name="connsiteY25" fmla="*/ 289501 h 603716"/>
                <a:gd name="connsiteX26" fmla="*/ 1938246 w 2089844"/>
                <a:gd name="connsiteY26" fmla="*/ 388355 h 603716"/>
                <a:gd name="connsiteX27" fmla="*/ 1359244 w 2089844"/>
                <a:gd name="connsiteY27" fmla="*/ 427191 h 603716"/>
                <a:gd name="connsiteX28" fmla="*/ 946175 w 2089844"/>
                <a:gd name="connsiteY28" fmla="*/ 402477 h 603716"/>
                <a:gd name="connsiteX29" fmla="*/ 766119 w 2089844"/>
                <a:gd name="connsiteY29" fmla="*/ 353050 h 603716"/>
                <a:gd name="connsiteX30" fmla="*/ 776711 w 2089844"/>
                <a:gd name="connsiteY30" fmla="*/ 328337 h 603716"/>
                <a:gd name="connsiteX31" fmla="*/ 963827 w 2089844"/>
                <a:gd name="connsiteY31" fmla="*/ 278910 h 603716"/>
                <a:gd name="connsiteX32" fmla="*/ 1405140 w 2089844"/>
                <a:gd name="connsiteY32" fmla="*/ 247135 h 603716"/>
                <a:gd name="connsiteX33" fmla="*/ 1737007 w 2089844"/>
                <a:gd name="connsiteY33" fmla="*/ 268318 h 603716"/>
                <a:gd name="connsiteX34" fmla="*/ 1977081 w 2089844"/>
                <a:gd name="connsiteY34" fmla="*/ 317745 h 603716"/>
                <a:gd name="connsiteX35" fmla="*/ 2068874 w 2089844"/>
                <a:gd name="connsiteY35" fmla="*/ 423660 h 603716"/>
                <a:gd name="connsiteX36" fmla="*/ 1857044 w 2089844"/>
                <a:gd name="connsiteY36" fmla="*/ 494270 h 603716"/>
                <a:gd name="connsiteX37" fmla="*/ 1369835 w 2089844"/>
                <a:gd name="connsiteY37" fmla="*/ 522514 h 603716"/>
                <a:gd name="connsiteX38" fmla="*/ 903809 w 2089844"/>
                <a:gd name="connsiteY38" fmla="*/ 476618 h 603716"/>
                <a:gd name="connsiteX39" fmla="*/ 751997 w 2089844"/>
                <a:gd name="connsiteY39" fmla="*/ 427191 h 603716"/>
                <a:gd name="connsiteX40" fmla="*/ 953236 w 2089844"/>
                <a:gd name="connsiteY40" fmla="*/ 370703 h 603716"/>
                <a:gd name="connsiteX41" fmla="*/ 1624031 w 2089844"/>
                <a:gd name="connsiteY41" fmla="*/ 388355 h 603716"/>
                <a:gd name="connsiteX42" fmla="*/ 1973551 w 2089844"/>
                <a:gd name="connsiteY42" fmla="*/ 409538 h 603716"/>
                <a:gd name="connsiteX43" fmla="*/ 2082996 w 2089844"/>
                <a:gd name="connsiteY43" fmla="*/ 480148 h 603716"/>
                <a:gd name="connsiteX44" fmla="*/ 2022978 w 2089844"/>
                <a:gd name="connsiteY44" fmla="*/ 536636 h 603716"/>
                <a:gd name="connsiteX45" fmla="*/ 1578135 w 2089844"/>
                <a:gd name="connsiteY45" fmla="*/ 603716 h 603716"/>
                <a:gd name="connsiteX46" fmla="*/ 1200371 w 2089844"/>
                <a:gd name="connsiteY46" fmla="*/ 582533 h 603716"/>
                <a:gd name="connsiteX47" fmla="*/ 939114 w 2089844"/>
                <a:gd name="connsiteY47" fmla="*/ 564881 h 603716"/>
                <a:gd name="connsiteX48" fmla="*/ 727283 w 2089844"/>
                <a:gd name="connsiteY48" fmla="*/ 529576 h 603716"/>
                <a:gd name="connsiteX49" fmla="*/ 0 w 2089844"/>
                <a:gd name="connsiteY49" fmla="*/ 285971 h 603716"/>
                <a:gd name="connsiteX0" fmla="*/ 540167 w 2089844"/>
                <a:gd name="connsiteY0" fmla="*/ 0 h 603716"/>
                <a:gd name="connsiteX1" fmla="*/ 1468689 w 2089844"/>
                <a:gd name="connsiteY1" fmla="*/ 10592 h 603716"/>
                <a:gd name="connsiteX2" fmla="*/ 1920593 w 2089844"/>
                <a:gd name="connsiteY2" fmla="*/ 49427 h 603716"/>
                <a:gd name="connsiteX3" fmla="*/ 2086527 w 2089844"/>
                <a:gd name="connsiteY3" fmla="*/ 116507 h 603716"/>
                <a:gd name="connsiteX4" fmla="*/ 1835861 w 2089844"/>
                <a:gd name="connsiteY4" fmla="*/ 208300 h 603716"/>
                <a:gd name="connsiteX5" fmla="*/ 1405140 w 2089844"/>
                <a:gd name="connsiteY5" fmla="*/ 236544 h 603716"/>
                <a:gd name="connsiteX6" fmla="*/ 776711 w 2089844"/>
                <a:gd name="connsiteY6" fmla="*/ 158873 h 603716"/>
                <a:gd name="connsiteX7" fmla="*/ 896748 w 2089844"/>
                <a:gd name="connsiteY7" fmla="*/ 81202 h 603716"/>
                <a:gd name="connsiteX8" fmla="*/ 1391018 w 2089844"/>
                <a:gd name="connsiteY8" fmla="*/ 56488 h 603716"/>
                <a:gd name="connsiteX9" fmla="*/ 1754660 w 2089844"/>
                <a:gd name="connsiteY9" fmla="*/ 74141 h 603716"/>
                <a:gd name="connsiteX10" fmla="*/ 2044161 w 2089844"/>
                <a:gd name="connsiteY10" fmla="*/ 123568 h 603716"/>
                <a:gd name="connsiteX11" fmla="*/ 2037100 w 2089844"/>
                <a:gd name="connsiteY11" fmla="*/ 208300 h 603716"/>
                <a:gd name="connsiteX12" fmla="*/ 1832331 w 2089844"/>
                <a:gd name="connsiteY12" fmla="*/ 268318 h 603716"/>
                <a:gd name="connsiteX13" fmla="*/ 1451037 w 2089844"/>
                <a:gd name="connsiteY13" fmla="*/ 296562 h 603716"/>
                <a:gd name="connsiteX14" fmla="*/ 917931 w 2089844"/>
                <a:gd name="connsiteY14" fmla="*/ 257727 h 603716"/>
                <a:gd name="connsiteX15" fmla="*/ 751997 w 2089844"/>
                <a:gd name="connsiteY15" fmla="*/ 204769 h 603716"/>
                <a:gd name="connsiteX16" fmla="*/ 1129761 w 2089844"/>
                <a:gd name="connsiteY16" fmla="*/ 137690 h 603716"/>
                <a:gd name="connsiteX17" fmla="*/ 1737007 w 2089844"/>
                <a:gd name="connsiteY17" fmla="*/ 144751 h 603716"/>
                <a:gd name="connsiteX18" fmla="*/ 2082996 w 2089844"/>
                <a:gd name="connsiteY18" fmla="*/ 225952 h 603716"/>
                <a:gd name="connsiteX19" fmla="*/ 1885288 w 2089844"/>
                <a:gd name="connsiteY19" fmla="*/ 321276 h 603716"/>
                <a:gd name="connsiteX20" fmla="*/ 1482811 w 2089844"/>
                <a:gd name="connsiteY20" fmla="*/ 360111 h 603716"/>
                <a:gd name="connsiteX21" fmla="*/ 928522 w 2089844"/>
                <a:gd name="connsiteY21" fmla="*/ 335398 h 603716"/>
                <a:gd name="connsiteX22" fmla="*/ 737875 w 2089844"/>
                <a:gd name="connsiteY22" fmla="*/ 275379 h 603716"/>
                <a:gd name="connsiteX23" fmla="*/ 1023846 w 2089844"/>
                <a:gd name="connsiteY23" fmla="*/ 211830 h 603716"/>
                <a:gd name="connsiteX24" fmla="*/ 1719355 w 2089844"/>
                <a:gd name="connsiteY24" fmla="*/ 204769 h 603716"/>
                <a:gd name="connsiteX25" fmla="*/ 2068874 w 2089844"/>
                <a:gd name="connsiteY25" fmla="*/ 289501 h 603716"/>
                <a:gd name="connsiteX26" fmla="*/ 1938246 w 2089844"/>
                <a:gd name="connsiteY26" fmla="*/ 388355 h 603716"/>
                <a:gd name="connsiteX27" fmla="*/ 1359244 w 2089844"/>
                <a:gd name="connsiteY27" fmla="*/ 427191 h 603716"/>
                <a:gd name="connsiteX28" fmla="*/ 946175 w 2089844"/>
                <a:gd name="connsiteY28" fmla="*/ 402477 h 603716"/>
                <a:gd name="connsiteX29" fmla="*/ 766119 w 2089844"/>
                <a:gd name="connsiteY29" fmla="*/ 353050 h 603716"/>
                <a:gd name="connsiteX30" fmla="*/ 776711 w 2089844"/>
                <a:gd name="connsiteY30" fmla="*/ 328337 h 603716"/>
                <a:gd name="connsiteX31" fmla="*/ 963827 w 2089844"/>
                <a:gd name="connsiteY31" fmla="*/ 278910 h 603716"/>
                <a:gd name="connsiteX32" fmla="*/ 1405140 w 2089844"/>
                <a:gd name="connsiteY32" fmla="*/ 247135 h 603716"/>
                <a:gd name="connsiteX33" fmla="*/ 1737007 w 2089844"/>
                <a:gd name="connsiteY33" fmla="*/ 268318 h 603716"/>
                <a:gd name="connsiteX34" fmla="*/ 1977081 w 2089844"/>
                <a:gd name="connsiteY34" fmla="*/ 317745 h 603716"/>
                <a:gd name="connsiteX35" fmla="*/ 2068874 w 2089844"/>
                <a:gd name="connsiteY35" fmla="*/ 423660 h 603716"/>
                <a:gd name="connsiteX36" fmla="*/ 1857044 w 2089844"/>
                <a:gd name="connsiteY36" fmla="*/ 494270 h 603716"/>
                <a:gd name="connsiteX37" fmla="*/ 1369835 w 2089844"/>
                <a:gd name="connsiteY37" fmla="*/ 522514 h 603716"/>
                <a:gd name="connsiteX38" fmla="*/ 903809 w 2089844"/>
                <a:gd name="connsiteY38" fmla="*/ 476618 h 603716"/>
                <a:gd name="connsiteX39" fmla="*/ 751997 w 2089844"/>
                <a:gd name="connsiteY39" fmla="*/ 427191 h 603716"/>
                <a:gd name="connsiteX40" fmla="*/ 953236 w 2089844"/>
                <a:gd name="connsiteY40" fmla="*/ 370703 h 603716"/>
                <a:gd name="connsiteX41" fmla="*/ 1624031 w 2089844"/>
                <a:gd name="connsiteY41" fmla="*/ 388355 h 603716"/>
                <a:gd name="connsiteX42" fmla="*/ 1973551 w 2089844"/>
                <a:gd name="connsiteY42" fmla="*/ 409538 h 603716"/>
                <a:gd name="connsiteX43" fmla="*/ 2082996 w 2089844"/>
                <a:gd name="connsiteY43" fmla="*/ 480148 h 603716"/>
                <a:gd name="connsiteX44" fmla="*/ 2022978 w 2089844"/>
                <a:gd name="connsiteY44" fmla="*/ 536636 h 603716"/>
                <a:gd name="connsiteX45" fmla="*/ 1578135 w 2089844"/>
                <a:gd name="connsiteY45" fmla="*/ 603716 h 603716"/>
                <a:gd name="connsiteX46" fmla="*/ 1200371 w 2089844"/>
                <a:gd name="connsiteY46" fmla="*/ 582533 h 603716"/>
                <a:gd name="connsiteX47" fmla="*/ 939114 w 2089844"/>
                <a:gd name="connsiteY47" fmla="*/ 564881 h 603716"/>
                <a:gd name="connsiteX48" fmla="*/ 476617 w 2089844"/>
                <a:gd name="connsiteY48" fmla="*/ 427191 h 603716"/>
                <a:gd name="connsiteX49" fmla="*/ 0 w 2089844"/>
                <a:gd name="connsiteY49" fmla="*/ 285971 h 603716"/>
                <a:gd name="connsiteX0" fmla="*/ 540167 w 2089844"/>
                <a:gd name="connsiteY0" fmla="*/ 0 h 606584"/>
                <a:gd name="connsiteX1" fmla="*/ 1468689 w 2089844"/>
                <a:gd name="connsiteY1" fmla="*/ 10592 h 606584"/>
                <a:gd name="connsiteX2" fmla="*/ 1920593 w 2089844"/>
                <a:gd name="connsiteY2" fmla="*/ 49427 h 606584"/>
                <a:gd name="connsiteX3" fmla="*/ 2086527 w 2089844"/>
                <a:gd name="connsiteY3" fmla="*/ 116507 h 606584"/>
                <a:gd name="connsiteX4" fmla="*/ 1835861 w 2089844"/>
                <a:gd name="connsiteY4" fmla="*/ 208300 h 606584"/>
                <a:gd name="connsiteX5" fmla="*/ 1405140 w 2089844"/>
                <a:gd name="connsiteY5" fmla="*/ 236544 h 606584"/>
                <a:gd name="connsiteX6" fmla="*/ 776711 w 2089844"/>
                <a:gd name="connsiteY6" fmla="*/ 158873 h 606584"/>
                <a:gd name="connsiteX7" fmla="*/ 896748 w 2089844"/>
                <a:gd name="connsiteY7" fmla="*/ 81202 h 606584"/>
                <a:gd name="connsiteX8" fmla="*/ 1391018 w 2089844"/>
                <a:gd name="connsiteY8" fmla="*/ 56488 h 606584"/>
                <a:gd name="connsiteX9" fmla="*/ 1754660 w 2089844"/>
                <a:gd name="connsiteY9" fmla="*/ 74141 h 606584"/>
                <a:gd name="connsiteX10" fmla="*/ 2044161 w 2089844"/>
                <a:gd name="connsiteY10" fmla="*/ 123568 h 606584"/>
                <a:gd name="connsiteX11" fmla="*/ 2037100 w 2089844"/>
                <a:gd name="connsiteY11" fmla="*/ 208300 h 606584"/>
                <a:gd name="connsiteX12" fmla="*/ 1832331 w 2089844"/>
                <a:gd name="connsiteY12" fmla="*/ 268318 h 606584"/>
                <a:gd name="connsiteX13" fmla="*/ 1451037 w 2089844"/>
                <a:gd name="connsiteY13" fmla="*/ 296562 h 606584"/>
                <a:gd name="connsiteX14" fmla="*/ 917931 w 2089844"/>
                <a:gd name="connsiteY14" fmla="*/ 257727 h 606584"/>
                <a:gd name="connsiteX15" fmla="*/ 751997 w 2089844"/>
                <a:gd name="connsiteY15" fmla="*/ 204769 h 606584"/>
                <a:gd name="connsiteX16" fmla="*/ 1129761 w 2089844"/>
                <a:gd name="connsiteY16" fmla="*/ 137690 h 606584"/>
                <a:gd name="connsiteX17" fmla="*/ 1737007 w 2089844"/>
                <a:gd name="connsiteY17" fmla="*/ 144751 h 606584"/>
                <a:gd name="connsiteX18" fmla="*/ 2082996 w 2089844"/>
                <a:gd name="connsiteY18" fmla="*/ 225952 h 606584"/>
                <a:gd name="connsiteX19" fmla="*/ 1885288 w 2089844"/>
                <a:gd name="connsiteY19" fmla="*/ 321276 h 606584"/>
                <a:gd name="connsiteX20" fmla="*/ 1482811 w 2089844"/>
                <a:gd name="connsiteY20" fmla="*/ 360111 h 606584"/>
                <a:gd name="connsiteX21" fmla="*/ 928522 w 2089844"/>
                <a:gd name="connsiteY21" fmla="*/ 335398 h 606584"/>
                <a:gd name="connsiteX22" fmla="*/ 737875 w 2089844"/>
                <a:gd name="connsiteY22" fmla="*/ 275379 h 606584"/>
                <a:gd name="connsiteX23" fmla="*/ 1023846 w 2089844"/>
                <a:gd name="connsiteY23" fmla="*/ 211830 h 606584"/>
                <a:gd name="connsiteX24" fmla="*/ 1719355 w 2089844"/>
                <a:gd name="connsiteY24" fmla="*/ 204769 h 606584"/>
                <a:gd name="connsiteX25" fmla="*/ 2068874 w 2089844"/>
                <a:gd name="connsiteY25" fmla="*/ 289501 h 606584"/>
                <a:gd name="connsiteX26" fmla="*/ 1938246 w 2089844"/>
                <a:gd name="connsiteY26" fmla="*/ 388355 h 606584"/>
                <a:gd name="connsiteX27" fmla="*/ 1359244 w 2089844"/>
                <a:gd name="connsiteY27" fmla="*/ 427191 h 606584"/>
                <a:gd name="connsiteX28" fmla="*/ 946175 w 2089844"/>
                <a:gd name="connsiteY28" fmla="*/ 402477 h 606584"/>
                <a:gd name="connsiteX29" fmla="*/ 766119 w 2089844"/>
                <a:gd name="connsiteY29" fmla="*/ 353050 h 606584"/>
                <a:gd name="connsiteX30" fmla="*/ 776711 w 2089844"/>
                <a:gd name="connsiteY30" fmla="*/ 328337 h 606584"/>
                <a:gd name="connsiteX31" fmla="*/ 963827 w 2089844"/>
                <a:gd name="connsiteY31" fmla="*/ 278910 h 606584"/>
                <a:gd name="connsiteX32" fmla="*/ 1405140 w 2089844"/>
                <a:gd name="connsiteY32" fmla="*/ 247135 h 606584"/>
                <a:gd name="connsiteX33" fmla="*/ 1737007 w 2089844"/>
                <a:gd name="connsiteY33" fmla="*/ 268318 h 606584"/>
                <a:gd name="connsiteX34" fmla="*/ 1977081 w 2089844"/>
                <a:gd name="connsiteY34" fmla="*/ 317745 h 606584"/>
                <a:gd name="connsiteX35" fmla="*/ 2068874 w 2089844"/>
                <a:gd name="connsiteY35" fmla="*/ 423660 h 606584"/>
                <a:gd name="connsiteX36" fmla="*/ 1857044 w 2089844"/>
                <a:gd name="connsiteY36" fmla="*/ 494270 h 606584"/>
                <a:gd name="connsiteX37" fmla="*/ 1369835 w 2089844"/>
                <a:gd name="connsiteY37" fmla="*/ 522514 h 606584"/>
                <a:gd name="connsiteX38" fmla="*/ 903809 w 2089844"/>
                <a:gd name="connsiteY38" fmla="*/ 476618 h 606584"/>
                <a:gd name="connsiteX39" fmla="*/ 751997 w 2089844"/>
                <a:gd name="connsiteY39" fmla="*/ 427191 h 606584"/>
                <a:gd name="connsiteX40" fmla="*/ 953236 w 2089844"/>
                <a:gd name="connsiteY40" fmla="*/ 370703 h 606584"/>
                <a:gd name="connsiteX41" fmla="*/ 1624031 w 2089844"/>
                <a:gd name="connsiteY41" fmla="*/ 388355 h 606584"/>
                <a:gd name="connsiteX42" fmla="*/ 1973551 w 2089844"/>
                <a:gd name="connsiteY42" fmla="*/ 409538 h 606584"/>
                <a:gd name="connsiteX43" fmla="*/ 2082996 w 2089844"/>
                <a:gd name="connsiteY43" fmla="*/ 480148 h 606584"/>
                <a:gd name="connsiteX44" fmla="*/ 2022978 w 2089844"/>
                <a:gd name="connsiteY44" fmla="*/ 536636 h 606584"/>
                <a:gd name="connsiteX45" fmla="*/ 1578135 w 2089844"/>
                <a:gd name="connsiteY45" fmla="*/ 603716 h 606584"/>
                <a:gd name="connsiteX46" fmla="*/ 1200371 w 2089844"/>
                <a:gd name="connsiteY46" fmla="*/ 593124 h 606584"/>
                <a:gd name="connsiteX47" fmla="*/ 939114 w 2089844"/>
                <a:gd name="connsiteY47" fmla="*/ 564881 h 606584"/>
                <a:gd name="connsiteX48" fmla="*/ 476617 w 2089844"/>
                <a:gd name="connsiteY48" fmla="*/ 427191 h 606584"/>
                <a:gd name="connsiteX49" fmla="*/ 0 w 2089844"/>
                <a:gd name="connsiteY49" fmla="*/ 285971 h 606584"/>
                <a:gd name="connsiteX0" fmla="*/ 540167 w 2089844"/>
                <a:gd name="connsiteY0" fmla="*/ 0 h 606584"/>
                <a:gd name="connsiteX1" fmla="*/ 1468689 w 2089844"/>
                <a:gd name="connsiteY1" fmla="*/ 10592 h 606584"/>
                <a:gd name="connsiteX2" fmla="*/ 1920593 w 2089844"/>
                <a:gd name="connsiteY2" fmla="*/ 49427 h 606584"/>
                <a:gd name="connsiteX3" fmla="*/ 2086527 w 2089844"/>
                <a:gd name="connsiteY3" fmla="*/ 116507 h 606584"/>
                <a:gd name="connsiteX4" fmla="*/ 1835861 w 2089844"/>
                <a:gd name="connsiteY4" fmla="*/ 208300 h 606584"/>
                <a:gd name="connsiteX5" fmla="*/ 1405140 w 2089844"/>
                <a:gd name="connsiteY5" fmla="*/ 236544 h 606584"/>
                <a:gd name="connsiteX6" fmla="*/ 776711 w 2089844"/>
                <a:gd name="connsiteY6" fmla="*/ 158873 h 606584"/>
                <a:gd name="connsiteX7" fmla="*/ 896748 w 2089844"/>
                <a:gd name="connsiteY7" fmla="*/ 81202 h 606584"/>
                <a:gd name="connsiteX8" fmla="*/ 1391018 w 2089844"/>
                <a:gd name="connsiteY8" fmla="*/ 56488 h 606584"/>
                <a:gd name="connsiteX9" fmla="*/ 1754660 w 2089844"/>
                <a:gd name="connsiteY9" fmla="*/ 74141 h 606584"/>
                <a:gd name="connsiteX10" fmla="*/ 2044161 w 2089844"/>
                <a:gd name="connsiteY10" fmla="*/ 123568 h 606584"/>
                <a:gd name="connsiteX11" fmla="*/ 2037100 w 2089844"/>
                <a:gd name="connsiteY11" fmla="*/ 208300 h 606584"/>
                <a:gd name="connsiteX12" fmla="*/ 1832331 w 2089844"/>
                <a:gd name="connsiteY12" fmla="*/ 268318 h 606584"/>
                <a:gd name="connsiteX13" fmla="*/ 1451037 w 2089844"/>
                <a:gd name="connsiteY13" fmla="*/ 296562 h 606584"/>
                <a:gd name="connsiteX14" fmla="*/ 917931 w 2089844"/>
                <a:gd name="connsiteY14" fmla="*/ 257727 h 606584"/>
                <a:gd name="connsiteX15" fmla="*/ 751997 w 2089844"/>
                <a:gd name="connsiteY15" fmla="*/ 204769 h 606584"/>
                <a:gd name="connsiteX16" fmla="*/ 1129761 w 2089844"/>
                <a:gd name="connsiteY16" fmla="*/ 137690 h 606584"/>
                <a:gd name="connsiteX17" fmla="*/ 1737007 w 2089844"/>
                <a:gd name="connsiteY17" fmla="*/ 144751 h 606584"/>
                <a:gd name="connsiteX18" fmla="*/ 2082996 w 2089844"/>
                <a:gd name="connsiteY18" fmla="*/ 225952 h 606584"/>
                <a:gd name="connsiteX19" fmla="*/ 1885288 w 2089844"/>
                <a:gd name="connsiteY19" fmla="*/ 321276 h 606584"/>
                <a:gd name="connsiteX20" fmla="*/ 1482811 w 2089844"/>
                <a:gd name="connsiteY20" fmla="*/ 360111 h 606584"/>
                <a:gd name="connsiteX21" fmla="*/ 928522 w 2089844"/>
                <a:gd name="connsiteY21" fmla="*/ 335398 h 606584"/>
                <a:gd name="connsiteX22" fmla="*/ 737875 w 2089844"/>
                <a:gd name="connsiteY22" fmla="*/ 275379 h 606584"/>
                <a:gd name="connsiteX23" fmla="*/ 1023846 w 2089844"/>
                <a:gd name="connsiteY23" fmla="*/ 211830 h 606584"/>
                <a:gd name="connsiteX24" fmla="*/ 1719355 w 2089844"/>
                <a:gd name="connsiteY24" fmla="*/ 204769 h 606584"/>
                <a:gd name="connsiteX25" fmla="*/ 2068874 w 2089844"/>
                <a:gd name="connsiteY25" fmla="*/ 289501 h 606584"/>
                <a:gd name="connsiteX26" fmla="*/ 1938246 w 2089844"/>
                <a:gd name="connsiteY26" fmla="*/ 388355 h 606584"/>
                <a:gd name="connsiteX27" fmla="*/ 1359244 w 2089844"/>
                <a:gd name="connsiteY27" fmla="*/ 427191 h 606584"/>
                <a:gd name="connsiteX28" fmla="*/ 946175 w 2089844"/>
                <a:gd name="connsiteY28" fmla="*/ 402477 h 606584"/>
                <a:gd name="connsiteX29" fmla="*/ 766119 w 2089844"/>
                <a:gd name="connsiteY29" fmla="*/ 353050 h 606584"/>
                <a:gd name="connsiteX30" fmla="*/ 776711 w 2089844"/>
                <a:gd name="connsiteY30" fmla="*/ 328337 h 606584"/>
                <a:gd name="connsiteX31" fmla="*/ 963827 w 2089844"/>
                <a:gd name="connsiteY31" fmla="*/ 278910 h 606584"/>
                <a:gd name="connsiteX32" fmla="*/ 1405140 w 2089844"/>
                <a:gd name="connsiteY32" fmla="*/ 247135 h 606584"/>
                <a:gd name="connsiteX33" fmla="*/ 1737007 w 2089844"/>
                <a:gd name="connsiteY33" fmla="*/ 268318 h 606584"/>
                <a:gd name="connsiteX34" fmla="*/ 1977081 w 2089844"/>
                <a:gd name="connsiteY34" fmla="*/ 317745 h 606584"/>
                <a:gd name="connsiteX35" fmla="*/ 2068874 w 2089844"/>
                <a:gd name="connsiteY35" fmla="*/ 423660 h 606584"/>
                <a:gd name="connsiteX36" fmla="*/ 1857044 w 2089844"/>
                <a:gd name="connsiteY36" fmla="*/ 494270 h 606584"/>
                <a:gd name="connsiteX37" fmla="*/ 1369835 w 2089844"/>
                <a:gd name="connsiteY37" fmla="*/ 522514 h 606584"/>
                <a:gd name="connsiteX38" fmla="*/ 903809 w 2089844"/>
                <a:gd name="connsiteY38" fmla="*/ 476618 h 606584"/>
                <a:gd name="connsiteX39" fmla="*/ 751997 w 2089844"/>
                <a:gd name="connsiteY39" fmla="*/ 427191 h 606584"/>
                <a:gd name="connsiteX40" fmla="*/ 953236 w 2089844"/>
                <a:gd name="connsiteY40" fmla="*/ 370703 h 606584"/>
                <a:gd name="connsiteX41" fmla="*/ 1624031 w 2089844"/>
                <a:gd name="connsiteY41" fmla="*/ 388355 h 606584"/>
                <a:gd name="connsiteX42" fmla="*/ 1973551 w 2089844"/>
                <a:gd name="connsiteY42" fmla="*/ 409538 h 606584"/>
                <a:gd name="connsiteX43" fmla="*/ 2082996 w 2089844"/>
                <a:gd name="connsiteY43" fmla="*/ 480148 h 606584"/>
                <a:gd name="connsiteX44" fmla="*/ 2022978 w 2089844"/>
                <a:gd name="connsiteY44" fmla="*/ 536636 h 606584"/>
                <a:gd name="connsiteX45" fmla="*/ 1578135 w 2089844"/>
                <a:gd name="connsiteY45" fmla="*/ 603716 h 606584"/>
                <a:gd name="connsiteX46" fmla="*/ 1200371 w 2089844"/>
                <a:gd name="connsiteY46" fmla="*/ 593124 h 606584"/>
                <a:gd name="connsiteX47" fmla="*/ 939114 w 2089844"/>
                <a:gd name="connsiteY47" fmla="*/ 564881 h 606584"/>
                <a:gd name="connsiteX48" fmla="*/ 476617 w 2089844"/>
                <a:gd name="connsiteY48" fmla="*/ 427191 h 606584"/>
                <a:gd name="connsiteX49" fmla="*/ 0 w 2089844"/>
                <a:gd name="connsiteY49" fmla="*/ 285971 h 606584"/>
                <a:gd name="connsiteX0" fmla="*/ 540167 w 2089844"/>
                <a:gd name="connsiteY0" fmla="*/ 0 h 611226"/>
                <a:gd name="connsiteX1" fmla="*/ 1468689 w 2089844"/>
                <a:gd name="connsiteY1" fmla="*/ 10592 h 611226"/>
                <a:gd name="connsiteX2" fmla="*/ 1920593 w 2089844"/>
                <a:gd name="connsiteY2" fmla="*/ 49427 h 611226"/>
                <a:gd name="connsiteX3" fmla="*/ 2086527 w 2089844"/>
                <a:gd name="connsiteY3" fmla="*/ 116507 h 611226"/>
                <a:gd name="connsiteX4" fmla="*/ 1835861 w 2089844"/>
                <a:gd name="connsiteY4" fmla="*/ 208300 h 611226"/>
                <a:gd name="connsiteX5" fmla="*/ 1405140 w 2089844"/>
                <a:gd name="connsiteY5" fmla="*/ 236544 h 611226"/>
                <a:gd name="connsiteX6" fmla="*/ 776711 w 2089844"/>
                <a:gd name="connsiteY6" fmla="*/ 158873 h 611226"/>
                <a:gd name="connsiteX7" fmla="*/ 896748 w 2089844"/>
                <a:gd name="connsiteY7" fmla="*/ 81202 h 611226"/>
                <a:gd name="connsiteX8" fmla="*/ 1391018 w 2089844"/>
                <a:gd name="connsiteY8" fmla="*/ 56488 h 611226"/>
                <a:gd name="connsiteX9" fmla="*/ 1754660 w 2089844"/>
                <a:gd name="connsiteY9" fmla="*/ 74141 h 611226"/>
                <a:gd name="connsiteX10" fmla="*/ 2044161 w 2089844"/>
                <a:gd name="connsiteY10" fmla="*/ 123568 h 611226"/>
                <a:gd name="connsiteX11" fmla="*/ 2037100 w 2089844"/>
                <a:gd name="connsiteY11" fmla="*/ 208300 h 611226"/>
                <a:gd name="connsiteX12" fmla="*/ 1832331 w 2089844"/>
                <a:gd name="connsiteY12" fmla="*/ 268318 h 611226"/>
                <a:gd name="connsiteX13" fmla="*/ 1451037 w 2089844"/>
                <a:gd name="connsiteY13" fmla="*/ 296562 h 611226"/>
                <a:gd name="connsiteX14" fmla="*/ 917931 w 2089844"/>
                <a:gd name="connsiteY14" fmla="*/ 257727 h 611226"/>
                <a:gd name="connsiteX15" fmla="*/ 751997 w 2089844"/>
                <a:gd name="connsiteY15" fmla="*/ 204769 h 611226"/>
                <a:gd name="connsiteX16" fmla="*/ 1129761 w 2089844"/>
                <a:gd name="connsiteY16" fmla="*/ 137690 h 611226"/>
                <a:gd name="connsiteX17" fmla="*/ 1737007 w 2089844"/>
                <a:gd name="connsiteY17" fmla="*/ 144751 h 611226"/>
                <a:gd name="connsiteX18" fmla="*/ 2082996 w 2089844"/>
                <a:gd name="connsiteY18" fmla="*/ 225952 h 611226"/>
                <a:gd name="connsiteX19" fmla="*/ 1885288 w 2089844"/>
                <a:gd name="connsiteY19" fmla="*/ 321276 h 611226"/>
                <a:gd name="connsiteX20" fmla="*/ 1482811 w 2089844"/>
                <a:gd name="connsiteY20" fmla="*/ 360111 h 611226"/>
                <a:gd name="connsiteX21" fmla="*/ 928522 w 2089844"/>
                <a:gd name="connsiteY21" fmla="*/ 335398 h 611226"/>
                <a:gd name="connsiteX22" fmla="*/ 737875 w 2089844"/>
                <a:gd name="connsiteY22" fmla="*/ 275379 h 611226"/>
                <a:gd name="connsiteX23" fmla="*/ 1023846 w 2089844"/>
                <a:gd name="connsiteY23" fmla="*/ 211830 h 611226"/>
                <a:gd name="connsiteX24" fmla="*/ 1719355 w 2089844"/>
                <a:gd name="connsiteY24" fmla="*/ 204769 h 611226"/>
                <a:gd name="connsiteX25" fmla="*/ 2068874 w 2089844"/>
                <a:gd name="connsiteY25" fmla="*/ 289501 h 611226"/>
                <a:gd name="connsiteX26" fmla="*/ 1938246 w 2089844"/>
                <a:gd name="connsiteY26" fmla="*/ 388355 h 611226"/>
                <a:gd name="connsiteX27" fmla="*/ 1359244 w 2089844"/>
                <a:gd name="connsiteY27" fmla="*/ 427191 h 611226"/>
                <a:gd name="connsiteX28" fmla="*/ 946175 w 2089844"/>
                <a:gd name="connsiteY28" fmla="*/ 402477 h 611226"/>
                <a:gd name="connsiteX29" fmla="*/ 766119 w 2089844"/>
                <a:gd name="connsiteY29" fmla="*/ 353050 h 611226"/>
                <a:gd name="connsiteX30" fmla="*/ 776711 w 2089844"/>
                <a:gd name="connsiteY30" fmla="*/ 328337 h 611226"/>
                <a:gd name="connsiteX31" fmla="*/ 963827 w 2089844"/>
                <a:gd name="connsiteY31" fmla="*/ 278910 h 611226"/>
                <a:gd name="connsiteX32" fmla="*/ 1405140 w 2089844"/>
                <a:gd name="connsiteY32" fmla="*/ 247135 h 611226"/>
                <a:gd name="connsiteX33" fmla="*/ 1737007 w 2089844"/>
                <a:gd name="connsiteY33" fmla="*/ 268318 h 611226"/>
                <a:gd name="connsiteX34" fmla="*/ 1977081 w 2089844"/>
                <a:gd name="connsiteY34" fmla="*/ 317745 h 611226"/>
                <a:gd name="connsiteX35" fmla="*/ 2068874 w 2089844"/>
                <a:gd name="connsiteY35" fmla="*/ 423660 h 611226"/>
                <a:gd name="connsiteX36" fmla="*/ 1857044 w 2089844"/>
                <a:gd name="connsiteY36" fmla="*/ 494270 h 611226"/>
                <a:gd name="connsiteX37" fmla="*/ 1369835 w 2089844"/>
                <a:gd name="connsiteY37" fmla="*/ 522514 h 611226"/>
                <a:gd name="connsiteX38" fmla="*/ 903809 w 2089844"/>
                <a:gd name="connsiteY38" fmla="*/ 476618 h 611226"/>
                <a:gd name="connsiteX39" fmla="*/ 751997 w 2089844"/>
                <a:gd name="connsiteY39" fmla="*/ 427191 h 611226"/>
                <a:gd name="connsiteX40" fmla="*/ 953236 w 2089844"/>
                <a:gd name="connsiteY40" fmla="*/ 370703 h 611226"/>
                <a:gd name="connsiteX41" fmla="*/ 1624031 w 2089844"/>
                <a:gd name="connsiteY41" fmla="*/ 388355 h 611226"/>
                <a:gd name="connsiteX42" fmla="*/ 1973551 w 2089844"/>
                <a:gd name="connsiteY42" fmla="*/ 409538 h 611226"/>
                <a:gd name="connsiteX43" fmla="*/ 2082996 w 2089844"/>
                <a:gd name="connsiteY43" fmla="*/ 480148 h 611226"/>
                <a:gd name="connsiteX44" fmla="*/ 2022978 w 2089844"/>
                <a:gd name="connsiteY44" fmla="*/ 536636 h 611226"/>
                <a:gd name="connsiteX45" fmla="*/ 1578135 w 2089844"/>
                <a:gd name="connsiteY45" fmla="*/ 603716 h 611226"/>
                <a:gd name="connsiteX46" fmla="*/ 1200371 w 2089844"/>
                <a:gd name="connsiteY46" fmla="*/ 607246 h 611226"/>
                <a:gd name="connsiteX47" fmla="*/ 939114 w 2089844"/>
                <a:gd name="connsiteY47" fmla="*/ 564881 h 611226"/>
                <a:gd name="connsiteX48" fmla="*/ 476617 w 2089844"/>
                <a:gd name="connsiteY48" fmla="*/ 427191 h 611226"/>
                <a:gd name="connsiteX49" fmla="*/ 0 w 2089844"/>
                <a:gd name="connsiteY49" fmla="*/ 285971 h 611226"/>
                <a:gd name="connsiteX0" fmla="*/ 540167 w 2089844"/>
                <a:gd name="connsiteY0" fmla="*/ 0 h 611226"/>
                <a:gd name="connsiteX1" fmla="*/ 1468689 w 2089844"/>
                <a:gd name="connsiteY1" fmla="*/ 10592 h 611226"/>
                <a:gd name="connsiteX2" fmla="*/ 1920593 w 2089844"/>
                <a:gd name="connsiteY2" fmla="*/ 49427 h 611226"/>
                <a:gd name="connsiteX3" fmla="*/ 2086527 w 2089844"/>
                <a:gd name="connsiteY3" fmla="*/ 116507 h 611226"/>
                <a:gd name="connsiteX4" fmla="*/ 1835861 w 2089844"/>
                <a:gd name="connsiteY4" fmla="*/ 208300 h 611226"/>
                <a:gd name="connsiteX5" fmla="*/ 1405140 w 2089844"/>
                <a:gd name="connsiteY5" fmla="*/ 236544 h 611226"/>
                <a:gd name="connsiteX6" fmla="*/ 776711 w 2089844"/>
                <a:gd name="connsiteY6" fmla="*/ 158873 h 611226"/>
                <a:gd name="connsiteX7" fmla="*/ 896748 w 2089844"/>
                <a:gd name="connsiteY7" fmla="*/ 81202 h 611226"/>
                <a:gd name="connsiteX8" fmla="*/ 1391018 w 2089844"/>
                <a:gd name="connsiteY8" fmla="*/ 56488 h 611226"/>
                <a:gd name="connsiteX9" fmla="*/ 1754660 w 2089844"/>
                <a:gd name="connsiteY9" fmla="*/ 74141 h 611226"/>
                <a:gd name="connsiteX10" fmla="*/ 2044161 w 2089844"/>
                <a:gd name="connsiteY10" fmla="*/ 123568 h 611226"/>
                <a:gd name="connsiteX11" fmla="*/ 2037100 w 2089844"/>
                <a:gd name="connsiteY11" fmla="*/ 208300 h 611226"/>
                <a:gd name="connsiteX12" fmla="*/ 1832331 w 2089844"/>
                <a:gd name="connsiteY12" fmla="*/ 268318 h 611226"/>
                <a:gd name="connsiteX13" fmla="*/ 1451037 w 2089844"/>
                <a:gd name="connsiteY13" fmla="*/ 296562 h 611226"/>
                <a:gd name="connsiteX14" fmla="*/ 917931 w 2089844"/>
                <a:gd name="connsiteY14" fmla="*/ 257727 h 611226"/>
                <a:gd name="connsiteX15" fmla="*/ 751997 w 2089844"/>
                <a:gd name="connsiteY15" fmla="*/ 204769 h 611226"/>
                <a:gd name="connsiteX16" fmla="*/ 1129761 w 2089844"/>
                <a:gd name="connsiteY16" fmla="*/ 137690 h 611226"/>
                <a:gd name="connsiteX17" fmla="*/ 1737007 w 2089844"/>
                <a:gd name="connsiteY17" fmla="*/ 144751 h 611226"/>
                <a:gd name="connsiteX18" fmla="*/ 2082996 w 2089844"/>
                <a:gd name="connsiteY18" fmla="*/ 225952 h 611226"/>
                <a:gd name="connsiteX19" fmla="*/ 1885288 w 2089844"/>
                <a:gd name="connsiteY19" fmla="*/ 321276 h 611226"/>
                <a:gd name="connsiteX20" fmla="*/ 1482811 w 2089844"/>
                <a:gd name="connsiteY20" fmla="*/ 360111 h 611226"/>
                <a:gd name="connsiteX21" fmla="*/ 928522 w 2089844"/>
                <a:gd name="connsiteY21" fmla="*/ 335398 h 611226"/>
                <a:gd name="connsiteX22" fmla="*/ 737875 w 2089844"/>
                <a:gd name="connsiteY22" fmla="*/ 275379 h 611226"/>
                <a:gd name="connsiteX23" fmla="*/ 1023846 w 2089844"/>
                <a:gd name="connsiteY23" fmla="*/ 211830 h 611226"/>
                <a:gd name="connsiteX24" fmla="*/ 1719355 w 2089844"/>
                <a:gd name="connsiteY24" fmla="*/ 204769 h 611226"/>
                <a:gd name="connsiteX25" fmla="*/ 2068874 w 2089844"/>
                <a:gd name="connsiteY25" fmla="*/ 289501 h 611226"/>
                <a:gd name="connsiteX26" fmla="*/ 1938246 w 2089844"/>
                <a:gd name="connsiteY26" fmla="*/ 388355 h 611226"/>
                <a:gd name="connsiteX27" fmla="*/ 1359244 w 2089844"/>
                <a:gd name="connsiteY27" fmla="*/ 427191 h 611226"/>
                <a:gd name="connsiteX28" fmla="*/ 946175 w 2089844"/>
                <a:gd name="connsiteY28" fmla="*/ 402477 h 611226"/>
                <a:gd name="connsiteX29" fmla="*/ 766119 w 2089844"/>
                <a:gd name="connsiteY29" fmla="*/ 353050 h 611226"/>
                <a:gd name="connsiteX30" fmla="*/ 776711 w 2089844"/>
                <a:gd name="connsiteY30" fmla="*/ 328337 h 611226"/>
                <a:gd name="connsiteX31" fmla="*/ 963827 w 2089844"/>
                <a:gd name="connsiteY31" fmla="*/ 278910 h 611226"/>
                <a:gd name="connsiteX32" fmla="*/ 1405140 w 2089844"/>
                <a:gd name="connsiteY32" fmla="*/ 247135 h 611226"/>
                <a:gd name="connsiteX33" fmla="*/ 1737007 w 2089844"/>
                <a:gd name="connsiteY33" fmla="*/ 268318 h 611226"/>
                <a:gd name="connsiteX34" fmla="*/ 1977081 w 2089844"/>
                <a:gd name="connsiteY34" fmla="*/ 317745 h 611226"/>
                <a:gd name="connsiteX35" fmla="*/ 2068874 w 2089844"/>
                <a:gd name="connsiteY35" fmla="*/ 423660 h 611226"/>
                <a:gd name="connsiteX36" fmla="*/ 1857044 w 2089844"/>
                <a:gd name="connsiteY36" fmla="*/ 494270 h 611226"/>
                <a:gd name="connsiteX37" fmla="*/ 1369835 w 2089844"/>
                <a:gd name="connsiteY37" fmla="*/ 522514 h 611226"/>
                <a:gd name="connsiteX38" fmla="*/ 903809 w 2089844"/>
                <a:gd name="connsiteY38" fmla="*/ 476618 h 611226"/>
                <a:gd name="connsiteX39" fmla="*/ 751997 w 2089844"/>
                <a:gd name="connsiteY39" fmla="*/ 427191 h 611226"/>
                <a:gd name="connsiteX40" fmla="*/ 953236 w 2089844"/>
                <a:gd name="connsiteY40" fmla="*/ 370703 h 611226"/>
                <a:gd name="connsiteX41" fmla="*/ 1624031 w 2089844"/>
                <a:gd name="connsiteY41" fmla="*/ 388355 h 611226"/>
                <a:gd name="connsiteX42" fmla="*/ 1973551 w 2089844"/>
                <a:gd name="connsiteY42" fmla="*/ 409538 h 611226"/>
                <a:gd name="connsiteX43" fmla="*/ 2082996 w 2089844"/>
                <a:gd name="connsiteY43" fmla="*/ 480148 h 611226"/>
                <a:gd name="connsiteX44" fmla="*/ 2022978 w 2089844"/>
                <a:gd name="connsiteY44" fmla="*/ 536636 h 611226"/>
                <a:gd name="connsiteX45" fmla="*/ 1578135 w 2089844"/>
                <a:gd name="connsiteY45" fmla="*/ 603716 h 611226"/>
                <a:gd name="connsiteX46" fmla="*/ 1200371 w 2089844"/>
                <a:gd name="connsiteY46" fmla="*/ 607246 h 611226"/>
                <a:gd name="connsiteX47" fmla="*/ 939114 w 2089844"/>
                <a:gd name="connsiteY47" fmla="*/ 564881 h 611226"/>
                <a:gd name="connsiteX48" fmla="*/ 476617 w 2089844"/>
                <a:gd name="connsiteY48" fmla="*/ 427191 h 611226"/>
                <a:gd name="connsiteX49" fmla="*/ 0 w 2089844"/>
                <a:gd name="connsiteY49" fmla="*/ 285971 h 611226"/>
                <a:gd name="connsiteX0" fmla="*/ 540167 w 2089844"/>
                <a:gd name="connsiteY0" fmla="*/ 0 h 606584"/>
                <a:gd name="connsiteX1" fmla="*/ 1468689 w 2089844"/>
                <a:gd name="connsiteY1" fmla="*/ 10592 h 606584"/>
                <a:gd name="connsiteX2" fmla="*/ 1920593 w 2089844"/>
                <a:gd name="connsiteY2" fmla="*/ 49427 h 606584"/>
                <a:gd name="connsiteX3" fmla="*/ 2086527 w 2089844"/>
                <a:gd name="connsiteY3" fmla="*/ 116507 h 606584"/>
                <a:gd name="connsiteX4" fmla="*/ 1835861 w 2089844"/>
                <a:gd name="connsiteY4" fmla="*/ 208300 h 606584"/>
                <a:gd name="connsiteX5" fmla="*/ 1405140 w 2089844"/>
                <a:gd name="connsiteY5" fmla="*/ 236544 h 606584"/>
                <a:gd name="connsiteX6" fmla="*/ 776711 w 2089844"/>
                <a:gd name="connsiteY6" fmla="*/ 158873 h 606584"/>
                <a:gd name="connsiteX7" fmla="*/ 896748 w 2089844"/>
                <a:gd name="connsiteY7" fmla="*/ 81202 h 606584"/>
                <a:gd name="connsiteX8" fmla="*/ 1391018 w 2089844"/>
                <a:gd name="connsiteY8" fmla="*/ 56488 h 606584"/>
                <a:gd name="connsiteX9" fmla="*/ 1754660 w 2089844"/>
                <a:gd name="connsiteY9" fmla="*/ 74141 h 606584"/>
                <a:gd name="connsiteX10" fmla="*/ 2044161 w 2089844"/>
                <a:gd name="connsiteY10" fmla="*/ 123568 h 606584"/>
                <a:gd name="connsiteX11" fmla="*/ 2037100 w 2089844"/>
                <a:gd name="connsiteY11" fmla="*/ 208300 h 606584"/>
                <a:gd name="connsiteX12" fmla="*/ 1832331 w 2089844"/>
                <a:gd name="connsiteY12" fmla="*/ 268318 h 606584"/>
                <a:gd name="connsiteX13" fmla="*/ 1451037 w 2089844"/>
                <a:gd name="connsiteY13" fmla="*/ 296562 h 606584"/>
                <a:gd name="connsiteX14" fmla="*/ 917931 w 2089844"/>
                <a:gd name="connsiteY14" fmla="*/ 257727 h 606584"/>
                <a:gd name="connsiteX15" fmla="*/ 751997 w 2089844"/>
                <a:gd name="connsiteY15" fmla="*/ 204769 h 606584"/>
                <a:gd name="connsiteX16" fmla="*/ 1129761 w 2089844"/>
                <a:gd name="connsiteY16" fmla="*/ 137690 h 606584"/>
                <a:gd name="connsiteX17" fmla="*/ 1737007 w 2089844"/>
                <a:gd name="connsiteY17" fmla="*/ 144751 h 606584"/>
                <a:gd name="connsiteX18" fmla="*/ 2082996 w 2089844"/>
                <a:gd name="connsiteY18" fmla="*/ 225952 h 606584"/>
                <a:gd name="connsiteX19" fmla="*/ 1885288 w 2089844"/>
                <a:gd name="connsiteY19" fmla="*/ 321276 h 606584"/>
                <a:gd name="connsiteX20" fmla="*/ 1482811 w 2089844"/>
                <a:gd name="connsiteY20" fmla="*/ 360111 h 606584"/>
                <a:gd name="connsiteX21" fmla="*/ 928522 w 2089844"/>
                <a:gd name="connsiteY21" fmla="*/ 335398 h 606584"/>
                <a:gd name="connsiteX22" fmla="*/ 737875 w 2089844"/>
                <a:gd name="connsiteY22" fmla="*/ 275379 h 606584"/>
                <a:gd name="connsiteX23" fmla="*/ 1023846 w 2089844"/>
                <a:gd name="connsiteY23" fmla="*/ 211830 h 606584"/>
                <a:gd name="connsiteX24" fmla="*/ 1719355 w 2089844"/>
                <a:gd name="connsiteY24" fmla="*/ 204769 h 606584"/>
                <a:gd name="connsiteX25" fmla="*/ 2068874 w 2089844"/>
                <a:gd name="connsiteY25" fmla="*/ 289501 h 606584"/>
                <a:gd name="connsiteX26" fmla="*/ 1938246 w 2089844"/>
                <a:gd name="connsiteY26" fmla="*/ 388355 h 606584"/>
                <a:gd name="connsiteX27" fmla="*/ 1359244 w 2089844"/>
                <a:gd name="connsiteY27" fmla="*/ 427191 h 606584"/>
                <a:gd name="connsiteX28" fmla="*/ 946175 w 2089844"/>
                <a:gd name="connsiteY28" fmla="*/ 402477 h 606584"/>
                <a:gd name="connsiteX29" fmla="*/ 766119 w 2089844"/>
                <a:gd name="connsiteY29" fmla="*/ 353050 h 606584"/>
                <a:gd name="connsiteX30" fmla="*/ 776711 w 2089844"/>
                <a:gd name="connsiteY30" fmla="*/ 328337 h 606584"/>
                <a:gd name="connsiteX31" fmla="*/ 963827 w 2089844"/>
                <a:gd name="connsiteY31" fmla="*/ 278910 h 606584"/>
                <a:gd name="connsiteX32" fmla="*/ 1405140 w 2089844"/>
                <a:gd name="connsiteY32" fmla="*/ 247135 h 606584"/>
                <a:gd name="connsiteX33" fmla="*/ 1737007 w 2089844"/>
                <a:gd name="connsiteY33" fmla="*/ 268318 h 606584"/>
                <a:gd name="connsiteX34" fmla="*/ 1977081 w 2089844"/>
                <a:gd name="connsiteY34" fmla="*/ 317745 h 606584"/>
                <a:gd name="connsiteX35" fmla="*/ 2068874 w 2089844"/>
                <a:gd name="connsiteY35" fmla="*/ 423660 h 606584"/>
                <a:gd name="connsiteX36" fmla="*/ 1857044 w 2089844"/>
                <a:gd name="connsiteY36" fmla="*/ 494270 h 606584"/>
                <a:gd name="connsiteX37" fmla="*/ 1369835 w 2089844"/>
                <a:gd name="connsiteY37" fmla="*/ 522514 h 606584"/>
                <a:gd name="connsiteX38" fmla="*/ 903809 w 2089844"/>
                <a:gd name="connsiteY38" fmla="*/ 476618 h 606584"/>
                <a:gd name="connsiteX39" fmla="*/ 751997 w 2089844"/>
                <a:gd name="connsiteY39" fmla="*/ 427191 h 606584"/>
                <a:gd name="connsiteX40" fmla="*/ 953236 w 2089844"/>
                <a:gd name="connsiteY40" fmla="*/ 370703 h 606584"/>
                <a:gd name="connsiteX41" fmla="*/ 1624031 w 2089844"/>
                <a:gd name="connsiteY41" fmla="*/ 388355 h 606584"/>
                <a:gd name="connsiteX42" fmla="*/ 1973551 w 2089844"/>
                <a:gd name="connsiteY42" fmla="*/ 409538 h 606584"/>
                <a:gd name="connsiteX43" fmla="*/ 2082996 w 2089844"/>
                <a:gd name="connsiteY43" fmla="*/ 480148 h 606584"/>
                <a:gd name="connsiteX44" fmla="*/ 2022978 w 2089844"/>
                <a:gd name="connsiteY44" fmla="*/ 536636 h 606584"/>
                <a:gd name="connsiteX45" fmla="*/ 1578135 w 2089844"/>
                <a:gd name="connsiteY45" fmla="*/ 603716 h 606584"/>
                <a:gd name="connsiteX46" fmla="*/ 1200371 w 2089844"/>
                <a:gd name="connsiteY46" fmla="*/ 593124 h 606584"/>
                <a:gd name="connsiteX47" fmla="*/ 939114 w 2089844"/>
                <a:gd name="connsiteY47" fmla="*/ 564881 h 606584"/>
                <a:gd name="connsiteX48" fmla="*/ 476617 w 2089844"/>
                <a:gd name="connsiteY48" fmla="*/ 427191 h 606584"/>
                <a:gd name="connsiteX49" fmla="*/ 0 w 2089844"/>
                <a:gd name="connsiteY49" fmla="*/ 285971 h 606584"/>
                <a:gd name="connsiteX0" fmla="*/ 540167 w 2089844"/>
                <a:gd name="connsiteY0" fmla="*/ 0 h 607693"/>
                <a:gd name="connsiteX1" fmla="*/ 1468689 w 2089844"/>
                <a:gd name="connsiteY1" fmla="*/ 10592 h 607693"/>
                <a:gd name="connsiteX2" fmla="*/ 1920593 w 2089844"/>
                <a:gd name="connsiteY2" fmla="*/ 49427 h 607693"/>
                <a:gd name="connsiteX3" fmla="*/ 2086527 w 2089844"/>
                <a:gd name="connsiteY3" fmla="*/ 116507 h 607693"/>
                <a:gd name="connsiteX4" fmla="*/ 1835861 w 2089844"/>
                <a:gd name="connsiteY4" fmla="*/ 208300 h 607693"/>
                <a:gd name="connsiteX5" fmla="*/ 1405140 w 2089844"/>
                <a:gd name="connsiteY5" fmla="*/ 236544 h 607693"/>
                <a:gd name="connsiteX6" fmla="*/ 776711 w 2089844"/>
                <a:gd name="connsiteY6" fmla="*/ 158873 h 607693"/>
                <a:gd name="connsiteX7" fmla="*/ 896748 w 2089844"/>
                <a:gd name="connsiteY7" fmla="*/ 81202 h 607693"/>
                <a:gd name="connsiteX8" fmla="*/ 1391018 w 2089844"/>
                <a:gd name="connsiteY8" fmla="*/ 56488 h 607693"/>
                <a:gd name="connsiteX9" fmla="*/ 1754660 w 2089844"/>
                <a:gd name="connsiteY9" fmla="*/ 74141 h 607693"/>
                <a:gd name="connsiteX10" fmla="*/ 2044161 w 2089844"/>
                <a:gd name="connsiteY10" fmla="*/ 123568 h 607693"/>
                <a:gd name="connsiteX11" fmla="*/ 2037100 w 2089844"/>
                <a:gd name="connsiteY11" fmla="*/ 208300 h 607693"/>
                <a:gd name="connsiteX12" fmla="*/ 1832331 w 2089844"/>
                <a:gd name="connsiteY12" fmla="*/ 268318 h 607693"/>
                <a:gd name="connsiteX13" fmla="*/ 1451037 w 2089844"/>
                <a:gd name="connsiteY13" fmla="*/ 296562 h 607693"/>
                <a:gd name="connsiteX14" fmla="*/ 917931 w 2089844"/>
                <a:gd name="connsiteY14" fmla="*/ 257727 h 607693"/>
                <a:gd name="connsiteX15" fmla="*/ 751997 w 2089844"/>
                <a:gd name="connsiteY15" fmla="*/ 204769 h 607693"/>
                <a:gd name="connsiteX16" fmla="*/ 1129761 w 2089844"/>
                <a:gd name="connsiteY16" fmla="*/ 137690 h 607693"/>
                <a:gd name="connsiteX17" fmla="*/ 1737007 w 2089844"/>
                <a:gd name="connsiteY17" fmla="*/ 144751 h 607693"/>
                <a:gd name="connsiteX18" fmla="*/ 2082996 w 2089844"/>
                <a:gd name="connsiteY18" fmla="*/ 225952 h 607693"/>
                <a:gd name="connsiteX19" fmla="*/ 1885288 w 2089844"/>
                <a:gd name="connsiteY19" fmla="*/ 321276 h 607693"/>
                <a:gd name="connsiteX20" fmla="*/ 1482811 w 2089844"/>
                <a:gd name="connsiteY20" fmla="*/ 360111 h 607693"/>
                <a:gd name="connsiteX21" fmla="*/ 928522 w 2089844"/>
                <a:gd name="connsiteY21" fmla="*/ 335398 h 607693"/>
                <a:gd name="connsiteX22" fmla="*/ 737875 w 2089844"/>
                <a:gd name="connsiteY22" fmla="*/ 275379 h 607693"/>
                <a:gd name="connsiteX23" fmla="*/ 1023846 w 2089844"/>
                <a:gd name="connsiteY23" fmla="*/ 211830 h 607693"/>
                <a:gd name="connsiteX24" fmla="*/ 1719355 w 2089844"/>
                <a:gd name="connsiteY24" fmla="*/ 204769 h 607693"/>
                <a:gd name="connsiteX25" fmla="*/ 2068874 w 2089844"/>
                <a:gd name="connsiteY25" fmla="*/ 289501 h 607693"/>
                <a:gd name="connsiteX26" fmla="*/ 1938246 w 2089844"/>
                <a:gd name="connsiteY26" fmla="*/ 388355 h 607693"/>
                <a:gd name="connsiteX27" fmla="*/ 1359244 w 2089844"/>
                <a:gd name="connsiteY27" fmla="*/ 427191 h 607693"/>
                <a:gd name="connsiteX28" fmla="*/ 946175 w 2089844"/>
                <a:gd name="connsiteY28" fmla="*/ 402477 h 607693"/>
                <a:gd name="connsiteX29" fmla="*/ 766119 w 2089844"/>
                <a:gd name="connsiteY29" fmla="*/ 353050 h 607693"/>
                <a:gd name="connsiteX30" fmla="*/ 776711 w 2089844"/>
                <a:gd name="connsiteY30" fmla="*/ 328337 h 607693"/>
                <a:gd name="connsiteX31" fmla="*/ 963827 w 2089844"/>
                <a:gd name="connsiteY31" fmla="*/ 278910 h 607693"/>
                <a:gd name="connsiteX32" fmla="*/ 1405140 w 2089844"/>
                <a:gd name="connsiteY32" fmla="*/ 247135 h 607693"/>
                <a:gd name="connsiteX33" fmla="*/ 1737007 w 2089844"/>
                <a:gd name="connsiteY33" fmla="*/ 268318 h 607693"/>
                <a:gd name="connsiteX34" fmla="*/ 1977081 w 2089844"/>
                <a:gd name="connsiteY34" fmla="*/ 317745 h 607693"/>
                <a:gd name="connsiteX35" fmla="*/ 2068874 w 2089844"/>
                <a:gd name="connsiteY35" fmla="*/ 423660 h 607693"/>
                <a:gd name="connsiteX36" fmla="*/ 1857044 w 2089844"/>
                <a:gd name="connsiteY36" fmla="*/ 494270 h 607693"/>
                <a:gd name="connsiteX37" fmla="*/ 1369835 w 2089844"/>
                <a:gd name="connsiteY37" fmla="*/ 522514 h 607693"/>
                <a:gd name="connsiteX38" fmla="*/ 903809 w 2089844"/>
                <a:gd name="connsiteY38" fmla="*/ 476618 h 607693"/>
                <a:gd name="connsiteX39" fmla="*/ 751997 w 2089844"/>
                <a:gd name="connsiteY39" fmla="*/ 427191 h 607693"/>
                <a:gd name="connsiteX40" fmla="*/ 953236 w 2089844"/>
                <a:gd name="connsiteY40" fmla="*/ 370703 h 607693"/>
                <a:gd name="connsiteX41" fmla="*/ 1624031 w 2089844"/>
                <a:gd name="connsiteY41" fmla="*/ 388355 h 607693"/>
                <a:gd name="connsiteX42" fmla="*/ 1973551 w 2089844"/>
                <a:gd name="connsiteY42" fmla="*/ 409538 h 607693"/>
                <a:gd name="connsiteX43" fmla="*/ 2082996 w 2089844"/>
                <a:gd name="connsiteY43" fmla="*/ 480148 h 607693"/>
                <a:gd name="connsiteX44" fmla="*/ 2022978 w 2089844"/>
                <a:gd name="connsiteY44" fmla="*/ 536636 h 607693"/>
                <a:gd name="connsiteX45" fmla="*/ 1578135 w 2089844"/>
                <a:gd name="connsiteY45" fmla="*/ 603716 h 607693"/>
                <a:gd name="connsiteX46" fmla="*/ 1200371 w 2089844"/>
                <a:gd name="connsiteY46" fmla="*/ 593124 h 607693"/>
                <a:gd name="connsiteX47" fmla="*/ 886157 w 2089844"/>
                <a:gd name="connsiteY47" fmla="*/ 536636 h 607693"/>
                <a:gd name="connsiteX48" fmla="*/ 476617 w 2089844"/>
                <a:gd name="connsiteY48" fmla="*/ 427191 h 607693"/>
                <a:gd name="connsiteX49" fmla="*/ 0 w 2089844"/>
                <a:gd name="connsiteY49" fmla="*/ 285971 h 607693"/>
                <a:gd name="connsiteX0" fmla="*/ 540167 w 2088198"/>
                <a:gd name="connsiteY0" fmla="*/ 0 h 607693"/>
                <a:gd name="connsiteX1" fmla="*/ 1468689 w 2088198"/>
                <a:gd name="connsiteY1" fmla="*/ 10592 h 607693"/>
                <a:gd name="connsiteX2" fmla="*/ 1920593 w 2088198"/>
                <a:gd name="connsiteY2" fmla="*/ 49427 h 607693"/>
                <a:gd name="connsiteX3" fmla="*/ 2086527 w 2088198"/>
                <a:gd name="connsiteY3" fmla="*/ 116507 h 607693"/>
                <a:gd name="connsiteX4" fmla="*/ 1835861 w 2088198"/>
                <a:gd name="connsiteY4" fmla="*/ 208300 h 607693"/>
                <a:gd name="connsiteX5" fmla="*/ 1405140 w 2088198"/>
                <a:gd name="connsiteY5" fmla="*/ 236544 h 607693"/>
                <a:gd name="connsiteX6" fmla="*/ 776711 w 2088198"/>
                <a:gd name="connsiteY6" fmla="*/ 158873 h 607693"/>
                <a:gd name="connsiteX7" fmla="*/ 896748 w 2088198"/>
                <a:gd name="connsiteY7" fmla="*/ 81202 h 607693"/>
                <a:gd name="connsiteX8" fmla="*/ 1391018 w 2088198"/>
                <a:gd name="connsiteY8" fmla="*/ 56488 h 607693"/>
                <a:gd name="connsiteX9" fmla="*/ 1754660 w 2088198"/>
                <a:gd name="connsiteY9" fmla="*/ 74141 h 607693"/>
                <a:gd name="connsiteX10" fmla="*/ 2044161 w 2088198"/>
                <a:gd name="connsiteY10" fmla="*/ 123568 h 607693"/>
                <a:gd name="connsiteX11" fmla="*/ 2037100 w 2088198"/>
                <a:gd name="connsiteY11" fmla="*/ 208300 h 607693"/>
                <a:gd name="connsiteX12" fmla="*/ 1832331 w 2088198"/>
                <a:gd name="connsiteY12" fmla="*/ 268318 h 607693"/>
                <a:gd name="connsiteX13" fmla="*/ 1451037 w 2088198"/>
                <a:gd name="connsiteY13" fmla="*/ 296562 h 607693"/>
                <a:gd name="connsiteX14" fmla="*/ 917931 w 2088198"/>
                <a:gd name="connsiteY14" fmla="*/ 257727 h 607693"/>
                <a:gd name="connsiteX15" fmla="*/ 751997 w 2088198"/>
                <a:gd name="connsiteY15" fmla="*/ 204769 h 607693"/>
                <a:gd name="connsiteX16" fmla="*/ 1129761 w 2088198"/>
                <a:gd name="connsiteY16" fmla="*/ 137690 h 607693"/>
                <a:gd name="connsiteX17" fmla="*/ 1737007 w 2088198"/>
                <a:gd name="connsiteY17" fmla="*/ 144751 h 607693"/>
                <a:gd name="connsiteX18" fmla="*/ 2082996 w 2088198"/>
                <a:gd name="connsiteY18" fmla="*/ 225952 h 607693"/>
                <a:gd name="connsiteX19" fmla="*/ 1885288 w 2088198"/>
                <a:gd name="connsiteY19" fmla="*/ 321276 h 607693"/>
                <a:gd name="connsiteX20" fmla="*/ 1482811 w 2088198"/>
                <a:gd name="connsiteY20" fmla="*/ 360111 h 607693"/>
                <a:gd name="connsiteX21" fmla="*/ 928522 w 2088198"/>
                <a:gd name="connsiteY21" fmla="*/ 335398 h 607693"/>
                <a:gd name="connsiteX22" fmla="*/ 737875 w 2088198"/>
                <a:gd name="connsiteY22" fmla="*/ 275379 h 607693"/>
                <a:gd name="connsiteX23" fmla="*/ 1023846 w 2088198"/>
                <a:gd name="connsiteY23" fmla="*/ 211830 h 607693"/>
                <a:gd name="connsiteX24" fmla="*/ 1719355 w 2088198"/>
                <a:gd name="connsiteY24" fmla="*/ 204769 h 607693"/>
                <a:gd name="connsiteX25" fmla="*/ 2068874 w 2088198"/>
                <a:gd name="connsiteY25" fmla="*/ 289501 h 607693"/>
                <a:gd name="connsiteX26" fmla="*/ 1938246 w 2088198"/>
                <a:gd name="connsiteY26" fmla="*/ 388355 h 607693"/>
                <a:gd name="connsiteX27" fmla="*/ 1359244 w 2088198"/>
                <a:gd name="connsiteY27" fmla="*/ 427191 h 607693"/>
                <a:gd name="connsiteX28" fmla="*/ 946175 w 2088198"/>
                <a:gd name="connsiteY28" fmla="*/ 402477 h 607693"/>
                <a:gd name="connsiteX29" fmla="*/ 766119 w 2088198"/>
                <a:gd name="connsiteY29" fmla="*/ 353050 h 607693"/>
                <a:gd name="connsiteX30" fmla="*/ 776711 w 2088198"/>
                <a:gd name="connsiteY30" fmla="*/ 328337 h 607693"/>
                <a:gd name="connsiteX31" fmla="*/ 963827 w 2088198"/>
                <a:gd name="connsiteY31" fmla="*/ 278910 h 607693"/>
                <a:gd name="connsiteX32" fmla="*/ 1405140 w 2088198"/>
                <a:gd name="connsiteY32" fmla="*/ 247135 h 607693"/>
                <a:gd name="connsiteX33" fmla="*/ 1737007 w 2088198"/>
                <a:gd name="connsiteY33" fmla="*/ 268318 h 607693"/>
                <a:gd name="connsiteX34" fmla="*/ 1977081 w 2088198"/>
                <a:gd name="connsiteY34" fmla="*/ 317745 h 607693"/>
                <a:gd name="connsiteX35" fmla="*/ 2068874 w 2088198"/>
                <a:gd name="connsiteY35" fmla="*/ 423660 h 607693"/>
                <a:gd name="connsiteX36" fmla="*/ 1857044 w 2088198"/>
                <a:gd name="connsiteY36" fmla="*/ 494270 h 607693"/>
                <a:gd name="connsiteX37" fmla="*/ 1369835 w 2088198"/>
                <a:gd name="connsiteY37" fmla="*/ 522514 h 607693"/>
                <a:gd name="connsiteX38" fmla="*/ 903809 w 2088198"/>
                <a:gd name="connsiteY38" fmla="*/ 476618 h 607693"/>
                <a:gd name="connsiteX39" fmla="*/ 751997 w 2088198"/>
                <a:gd name="connsiteY39" fmla="*/ 427191 h 607693"/>
                <a:gd name="connsiteX40" fmla="*/ 953236 w 2088198"/>
                <a:gd name="connsiteY40" fmla="*/ 370703 h 607693"/>
                <a:gd name="connsiteX41" fmla="*/ 1624031 w 2088198"/>
                <a:gd name="connsiteY41" fmla="*/ 388355 h 607693"/>
                <a:gd name="connsiteX42" fmla="*/ 1973551 w 2088198"/>
                <a:gd name="connsiteY42" fmla="*/ 409538 h 607693"/>
                <a:gd name="connsiteX43" fmla="*/ 2082996 w 2088198"/>
                <a:gd name="connsiteY43" fmla="*/ 480148 h 607693"/>
                <a:gd name="connsiteX44" fmla="*/ 2022978 w 2088198"/>
                <a:gd name="connsiteY44" fmla="*/ 536636 h 607693"/>
                <a:gd name="connsiteX45" fmla="*/ 1578135 w 2088198"/>
                <a:gd name="connsiteY45" fmla="*/ 603716 h 607693"/>
                <a:gd name="connsiteX46" fmla="*/ 1200371 w 2088198"/>
                <a:gd name="connsiteY46" fmla="*/ 593124 h 607693"/>
                <a:gd name="connsiteX47" fmla="*/ 886157 w 2088198"/>
                <a:gd name="connsiteY47" fmla="*/ 536636 h 607693"/>
                <a:gd name="connsiteX48" fmla="*/ 476617 w 2088198"/>
                <a:gd name="connsiteY48" fmla="*/ 427191 h 607693"/>
                <a:gd name="connsiteX49" fmla="*/ 0 w 2088198"/>
                <a:gd name="connsiteY49" fmla="*/ 285971 h 607693"/>
                <a:gd name="connsiteX0" fmla="*/ 540167 w 2088198"/>
                <a:gd name="connsiteY0" fmla="*/ 0 h 607693"/>
                <a:gd name="connsiteX1" fmla="*/ 1468689 w 2088198"/>
                <a:gd name="connsiteY1" fmla="*/ 10592 h 607693"/>
                <a:gd name="connsiteX2" fmla="*/ 1920593 w 2088198"/>
                <a:gd name="connsiteY2" fmla="*/ 49427 h 607693"/>
                <a:gd name="connsiteX3" fmla="*/ 2086527 w 2088198"/>
                <a:gd name="connsiteY3" fmla="*/ 116507 h 607693"/>
                <a:gd name="connsiteX4" fmla="*/ 1835861 w 2088198"/>
                <a:gd name="connsiteY4" fmla="*/ 208300 h 607693"/>
                <a:gd name="connsiteX5" fmla="*/ 1405140 w 2088198"/>
                <a:gd name="connsiteY5" fmla="*/ 236544 h 607693"/>
                <a:gd name="connsiteX6" fmla="*/ 776711 w 2088198"/>
                <a:gd name="connsiteY6" fmla="*/ 158873 h 607693"/>
                <a:gd name="connsiteX7" fmla="*/ 896748 w 2088198"/>
                <a:gd name="connsiteY7" fmla="*/ 81202 h 607693"/>
                <a:gd name="connsiteX8" fmla="*/ 1391018 w 2088198"/>
                <a:gd name="connsiteY8" fmla="*/ 56488 h 607693"/>
                <a:gd name="connsiteX9" fmla="*/ 1754660 w 2088198"/>
                <a:gd name="connsiteY9" fmla="*/ 74141 h 607693"/>
                <a:gd name="connsiteX10" fmla="*/ 2044161 w 2088198"/>
                <a:gd name="connsiteY10" fmla="*/ 123568 h 607693"/>
                <a:gd name="connsiteX11" fmla="*/ 2037100 w 2088198"/>
                <a:gd name="connsiteY11" fmla="*/ 208300 h 607693"/>
                <a:gd name="connsiteX12" fmla="*/ 1832331 w 2088198"/>
                <a:gd name="connsiteY12" fmla="*/ 268318 h 607693"/>
                <a:gd name="connsiteX13" fmla="*/ 1451037 w 2088198"/>
                <a:gd name="connsiteY13" fmla="*/ 296562 h 607693"/>
                <a:gd name="connsiteX14" fmla="*/ 917931 w 2088198"/>
                <a:gd name="connsiteY14" fmla="*/ 257727 h 607693"/>
                <a:gd name="connsiteX15" fmla="*/ 751997 w 2088198"/>
                <a:gd name="connsiteY15" fmla="*/ 204769 h 607693"/>
                <a:gd name="connsiteX16" fmla="*/ 1129761 w 2088198"/>
                <a:gd name="connsiteY16" fmla="*/ 137690 h 607693"/>
                <a:gd name="connsiteX17" fmla="*/ 1737007 w 2088198"/>
                <a:gd name="connsiteY17" fmla="*/ 144751 h 607693"/>
                <a:gd name="connsiteX18" fmla="*/ 2082996 w 2088198"/>
                <a:gd name="connsiteY18" fmla="*/ 225952 h 607693"/>
                <a:gd name="connsiteX19" fmla="*/ 1885288 w 2088198"/>
                <a:gd name="connsiteY19" fmla="*/ 321276 h 607693"/>
                <a:gd name="connsiteX20" fmla="*/ 1482811 w 2088198"/>
                <a:gd name="connsiteY20" fmla="*/ 360111 h 607693"/>
                <a:gd name="connsiteX21" fmla="*/ 928522 w 2088198"/>
                <a:gd name="connsiteY21" fmla="*/ 335398 h 607693"/>
                <a:gd name="connsiteX22" fmla="*/ 737875 w 2088198"/>
                <a:gd name="connsiteY22" fmla="*/ 275379 h 607693"/>
                <a:gd name="connsiteX23" fmla="*/ 1023846 w 2088198"/>
                <a:gd name="connsiteY23" fmla="*/ 211830 h 607693"/>
                <a:gd name="connsiteX24" fmla="*/ 1719355 w 2088198"/>
                <a:gd name="connsiteY24" fmla="*/ 204769 h 607693"/>
                <a:gd name="connsiteX25" fmla="*/ 2068874 w 2088198"/>
                <a:gd name="connsiteY25" fmla="*/ 289501 h 607693"/>
                <a:gd name="connsiteX26" fmla="*/ 1938246 w 2088198"/>
                <a:gd name="connsiteY26" fmla="*/ 388355 h 607693"/>
                <a:gd name="connsiteX27" fmla="*/ 1359244 w 2088198"/>
                <a:gd name="connsiteY27" fmla="*/ 427191 h 607693"/>
                <a:gd name="connsiteX28" fmla="*/ 946175 w 2088198"/>
                <a:gd name="connsiteY28" fmla="*/ 402477 h 607693"/>
                <a:gd name="connsiteX29" fmla="*/ 766119 w 2088198"/>
                <a:gd name="connsiteY29" fmla="*/ 353050 h 607693"/>
                <a:gd name="connsiteX30" fmla="*/ 776711 w 2088198"/>
                <a:gd name="connsiteY30" fmla="*/ 328337 h 607693"/>
                <a:gd name="connsiteX31" fmla="*/ 963827 w 2088198"/>
                <a:gd name="connsiteY31" fmla="*/ 278910 h 607693"/>
                <a:gd name="connsiteX32" fmla="*/ 1405140 w 2088198"/>
                <a:gd name="connsiteY32" fmla="*/ 247135 h 607693"/>
                <a:gd name="connsiteX33" fmla="*/ 1737007 w 2088198"/>
                <a:gd name="connsiteY33" fmla="*/ 268318 h 607693"/>
                <a:gd name="connsiteX34" fmla="*/ 1977081 w 2088198"/>
                <a:gd name="connsiteY34" fmla="*/ 317745 h 607693"/>
                <a:gd name="connsiteX35" fmla="*/ 2068874 w 2088198"/>
                <a:gd name="connsiteY35" fmla="*/ 423660 h 607693"/>
                <a:gd name="connsiteX36" fmla="*/ 1857044 w 2088198"/>
                <a:gd name="connsiteY36" fmla="*/ 494270 h 607693"/>
                <a:gd name="connsiteX37" fmla="*/ 1369835 w 2088198"/>
                <a:gd name="connsiteY37" fmla="*/ 522514 h 607693"/>
                <a:gd name="connsiteX38" fmla="*/ 903809 w 2088198"/>
                <a:gd name="connsiteY38" fmla="*/ 476618 h 607693"/>
                <a:gd name="connsiteX39" fmla="*/ 751997 w 2088198"/>
                <a:gd name="connsiteY39" fmla="*/ 427191 h 607693"/>
                <a:gd name="connsiteX40" fmla="*/ 953236 w 2088198"/>
                <a:gd name="connsiteY40" fmla="*/ 370703 h 607693"/>
                <a:gd name="connsiteX41" fmla="*/ 1624031 w 2088198"/>
                <a:gd name="connsiteY41" fmla="*/ 388355 h 607693"/>
                <a:gd name="connsiteX42" fmla="*/ 1973551 w 2088198"/>
                <a:gd name="connsiteY42" fmla="*/ 409538 h 607693"/>
                <a:gd name="connsiteX43" fmla="*/ 2082996 w 2088198"/>
                <a:gd name="connsiteY43" fmla="*/ 480148 h 607693"/>
                <a:gd name="connsiteX44" fmla="*/ 2022978 w 2088198"/>
                <a:gd name="connsiteY44" fmla="*/ 536636 h 607693"/>
                <a:gd name="connsiteX45" fmla="*/ 1578135 w 2088198"/>
                <a:gd name="connsiteY45" fmla="*/ 603716 h 607693"/>
                <a:gd name="connsiteX46" fmla="*/ 1200371 w 2088198"/>
                <a:gd name="connsiteY46" fmla="*/ 593124 h 607693"/>
                <a:gd name="connsiteX47" fmla="*/ 886157 w 2088198"/>
                <a:gd name="connsiteY47" fmla="*/ 536636 h 607693"/>
                <a:gd name="connsiteX48" fmla="*/ 476617 w 2088198"/>
                <a:gd name="connsiteY48" fmla="*/ 427191 h 607693"/>
                <a:gd name="connsiteX49" fmla="*/ 0 w 2088198"/>
                <a:gd name="connsiteY49" fmla="*/ 285971 h 607693"/>
                <a:gd name="connsiteX0" fmla="*/ 540167 w 2088198"/>
                <a:gd name="connsiteY0" fmla="*/ 0 h 599475"/>
                <a:gd name="connsiteX1" fmla="*/ 1468689 w 2088198"/>
                <a:gd name="connsiteY1" fmla="*/ 10592 h 599475"/>
                <a:gd name="connsiteX2" fmla="*/ 1920593 w 2088198"/>
                <a:gd name="connsiteY2" fmla="*/ 49427 h 599475"/>
                <a:gd name="connsiteX3" fmla="*/ 2086527 w 2088198"/>
                <a:gd name="connsiteY3" fmla="*/ 116507 h 599475"/>
                <a:gd name="connsiteX4" fmla="*/ 1835861 w 2088198"/>
                <a:gd name="connsiteY4" fmla="*/ 208300 h 599475"/>
                <a:gd name="connsiteX5" fmla="*/ 1405140 w 2088198"/>
                <a:gd name="connsiteY5" fmla="*/ 236544 h 599475"/>
                <a:gd name="connsiteX6" fmla="*/ 776711 w 2088198"/>
                <a:gd name="connsiteY6" fmla="*/ 158873 h 599475"/>
                <a:gd name="connsiteX7" fmla="*/ 896748 w 2088198"/>
                <a:gd name="connsiteY7" fmla="*/ 81202 h 599475"/>
                <a:gd name="connsiteX8" fmla="*/ 1391018 w 2088198"/>
                <a:gd name="connsiteY8" fmla="*/ 56488 h 599475"/>
                <a:gd name="connsiteX9" fmla="*/ 1754660 w 2088198"/>
                <a:gd name="connsiteY9" fmla="*/ 74141 h 599475"/>
                <a:gd name="connsiteX10" fmla="*/ 2044161 w 2088198"/>
                <a:gd name="connsiteY10" fmla="*/ 123568 h 599475"/>
                <a:gd name="connsiteX11" fmla="*/ 2037100 w 2088198"/>
                <a:gd name="connsiteY11" fmla="*/ 208300 h 599475"/>
                <a:gd name="connsiteX12" fmla="*/ 1832331 w 2088198"/>
                <a:gd name="connsiteY12" fmla="*/ 268318 h 599475"/>
                <a:gd name="connsiteX13" fmla="*/ 1451037 w 2088198"/>
                <a:gd name="connsiteY13" fmla="*/ 296562 h 599475"/>
                <a:gd name="connsiteX14" fmla="*/ 917931 w 2088198"/>
                <a:gd name="connsiteY14" fmla="*/ 257727 h 599475"/>
                <a:gd name="connsiteX15" fmla="*/ 751997 w 2088198"/>
                <a:gd name="connsiteY15" fmla="*/ 204769 h 599475"/>
                <a:gd name="connsiteX16" fmla="*/ 1129761 w 2088198"/>
                <a:gd name="connsiteY16" fmla="*/ 137690 h 599475"/>
                <a:gd name="connsiteX17" fmla="*/ 1737007 w 2088198"/>
                <a:gd name="connsiteY17" fmla="*/ 144751 h 599475"/>
                <a:gd name="connsiteX18" fmla="*/ 2082996 w 2088198"/>
                <a:gd name="connsiteY18" fmla="*/ 225952 h 599475"/>
                <a:gd name="connsiteX19" fmla="*/ 1885288 w 2088198"/>
                <a:gd name="connsiteY19" fmla="*/ 321276 h 599475"/>
                <a:gd name="connsiteX20" fmla="*/ 1482811 w 2088198"/>
                <a:gd name="connsiteY20" fmla="*/ 360111 h 599475"/>
                <a:gd name="connsiteX21" fmla="*/ 928522 w 2088198"/>
                <a:gd name="connsiteY21" fmla="*/ 335398 h 599475"/>
                <a:gd name="connsiteX22" fmla="*/ 737875 w 2088198"/>
                <a:gd name="connsiteY22" fmla="*/ 275379 h 599475"/>
                <a:gd name="connsiteX23" fmla="*/ 1023846 w 2088198"/>
                <a:gd name="connsiteY23" fmla="*/ 211830 h 599475"/>
                <a:gd name="connsiteX24" fmla="*/ 1719355 w 2088198"/>
                <a:gd name="connsiteY24" fmla="*/ 204769 h 599475"/>
                <a:gd name="connsiteX25" fmla="*/ 2068874 w 2088198"/>
                <a:gd name="connsiteY25" fmla="*/ 289501 h 599475"/>
                <a:gd name="connsiteX26" fmla="*/ 1938246 w 2088198"/>
                <a:gd name="connsiteY26" fmla="*/ 388355 h 599475"/>
                <a:gd name="connsiteX27" fmla="*/ 1359244 w 2088198"/>
                <a:gd name="connsiteY27" fmla="*/ 427191 h 599475"/>
                <a:gd name="connsiteX28" fmla="*/ 946175 w 2088198"/>
                <a:gd name="connsiteY28" fmla="*/ 402477 h 599475"/>
                <a:gd name="connsiteX29" fmla="*/ 766119 w 2088198"/>
                <a:gd name="connsiteY29" fmla="*/ 353050 h 599475"/>
                <a:gd name="connsiteX30" fmla="*/ 776711 w 2088198"/>
                <a:gd name="connsiteY30" fmla="*/ 328337 h 599475"/>
                <a:gd name="connsiteX31" fmla="*/ 963827 w 2088198"/>
                <a:gd name="connsiteY31" fmla="*/ 278910 h 599475"/>
                <a:gd name="connsiteX32" fmla="*/ 1405140 w 2088198"/>
                <a:gd name="connsiteY32" fmla="*/ 247135 h 599475"/>
                <a:gd name="connsiteX33" fmla="*/ 1737007 w 2088198"/>
                <a:gd name="connsiteY33" fmla="*/ 268318 h 599475"/>
                <a:gd name="connsiteX34" fmla="*/ 1977081 w 2088198"/>
                <a:gd name="connsiteY34" fmla="*/ 317745 h 599475"/>
                <a:gd name="connsiteX35" fmla="*/ 2068874 w 2088198"/>
                <a:gd name="connsiteY35" fmla="*/ 423660 h 599475"/>
                <a:gd name="connsiteX36" fmla="*/ 1857044 w 2088198"/>
                <a:gd name="connsiteY36" fmla="*/ 494270 h 599475"/>
                <a:gd name="connsiteX37" fmla="*/ 1369835 w 2088198"/>
                <a:gd name="connsiteY37" fmla="*/ 522514 h 599475"/>
                <a:gd name="connsiteX38" fmla="*/ 903809 w 2088198"/>
                <a:gd name="connsiteY38" fmla="*/ 476618 h 599475"/>
                <a:gd name="connsiteX39" fmla="*/ 751997 w 2088198"/>
                <a:gd name="connsiteY39" fmla="*/ 427191 h 599475"/>
                <a:gd name="connsiteX40" fmla="*/ 953236 w 2088198"/>
                <a:gd name="connsiteY40" fmla="*/ 370703 h 599475"/>
                <a:gd name="connsiteX41" fmla="*/ 1624031 w 2088198"/>
                <a:gd name="connsiteY41" fmla="*/ 388355 h 599475"/>
                <a:gd name="connsiteX42" fmla="*/ 1973551 w 2088198"/>
                <a:gd name="connsiteY42" fmla="*/ 409538 h 599475"/>
                <a:gd name="connsiteX43" fmla="*/ 2082996 w 2088198"/>
                <a:gd name="connsiteY43" fmla="*/ 480148 h 599475"/>
                <a:gd name="connsiteX44" fmla="*/ 2022978 w 2088198"/>
                <a:gd name="connsiteY44" fmla="*/ 536636 h 599475"/>
                <a:gd name="connsiteX45" fmla="*/ 1554323 w 2088198"/>
                <a:gd name="connsiteY45" fmla="*/ 591810 h 599475"/>
                <a:gd name="connsiteX46" fmla="*/ 1200371 w 2088198"/>
                <a:gd name="connsiteY46" fmla="*/ 593124 h 599475"/>
                <a:gd name="connsiteX47" fmla="*/ 886157 w 2088198"/>
                <a:gd name="connsiteY47" fmla="*/ 536636 h 599475"/>
                <a:gd name="connsiteX48" fmla="*/ 476617 w 2088198"/>
                <a:gd name="connsiteY48" fmla="*/ 427191 h 599475"/>
                <a:gd name="connsiteX49" fmla="*/ 0 w 2088198"/>
                <a:gd name="connsiteY49" fmla="*/ 285971 h 599475"/>
                <a:gd name="connsiteX0" fmla="*/ 540167 w 2088198"/>
                <a:gd name="connsiteY0" fmla="*/ 0 h 599475"/>
                <a:gd name="connsiteX1" fmla="*/ 1468689 w 2088198"/>
                <a:gd name="connsiteY1" fmla="*/ 10592 h 599475"/>
                <a:gd name="connsiteX2" fmla="*/ 1920593 w 2088198"/>
                <a:gd name="connsiteY2" fmla="*/ 49427 h 599475"/>
                <a:gd name="connsiteX3" fmla="*/ 2086527 w 2088198"/>
                <a:gd name="connsiteY3" fmla="*/ 116507 h 599475"/>
                <a:gd name="connsiteX4" fmla="*/ 1835861 w 2088198"/>
                <a:gd name="connsiteY4" fmla="*/ 208300 h 599475"/>
                <a:gd name="connsiteX5" fmla="*/ 1405140 w 2088198"/>
                <a:gd name="connsiteY5" fmla="*/ 236544 h 599475"/>
                <a:gd name="connsiteX6" fmla="*/ 776711 w 2088198"/>
                <a:gd name="connsiteY6" fmla="*/ 158873 h 599475"/>
                <a:gd name="connsiteX7" fmla="*/ 896748 w 2088198"/>
                <a:gd name="connsiteY7" fmla="*/ 81202 h 599475"/>
                <a:gd name="connsiteX8" fmla="*/ 1391018 w 2088198"/>
                <a:gd name="connsiteY8" fmla="*/ 56488 h 599475"/>
                <a:gd name="connsiteX9" fmla="*/ 1754660 w 2088198"/>
                <a:gd name="connsiteY9" fmla="*/ 74141 h 599475"/>
                <a:gd name="connsiteX10" fmla="*/ 2044161 w 2088198"/>
                <a:gd name="connsiteY10" fmla="*/ 123568 h 599475"/>
                <a:gd name="connsiteX11" fmla="*/ 2037100 w 2088198"/>
                <a:gd name="connsiteY11" fmla="*/ 208300 h 599475"/>
                <a:gd name="connsiteX12" fmla="*/ 1832331 w 2088198"/>
                <a:gd name="connsiteY12" fmla="*/ 268318 h 599475"/>
                <a:gd name="connsiteX13" fmla="*/ 1451037 w 2088198"/>
                <a:gd name="connsiteY13" fmla="*/ 296562 h 599475"/>
                <a:gd name="connsiteX14" fmla="*/ 917931 w 2088198"/>
                <a:gd name="connsiteY14" fmla="*/ 257727 h 599475"/>
                <a:gd name="connsiteX15" fmla="*/ 751997 w 2088198"/>
                <a:gd name="connsiteY15" fmla="*/ 204769 h 599475"/>
                <a:gd name="connsiteX16" fmla="*/ 1129761 w 2088198"/>
                <a:gd name="connsiteY16" fmla="*/ 137690 h 599475"/>
                <a:gd name="connsiteX17" fmla="*/ 1737007 w 2088198"/>
                <a:gd name="connsiteY17" fmla="*/ 144751 h 599475"/>
                <a:gd name="connsiteX18" fmla="*/ 2082996 w 2088198"/>
                <a:gd name="connsiteY18" fmla="*/ 225952 h 599475"/>
                <a:gd name="connsiteX19" fmla="*/ 1885288 w 2088198"/>
                <a:gd name="connsiteY19" fmla="*/ 321276 h 599475"/>
                <a:gd name="connsiteX20" fmla="*/ 1482811 w 2088198"/>
                <a:gd name="connsiteY20" fmla="*/ 360111 h 599475"/>
                <a:gd name="connsiteX21" fmla="*/ 928522 w 2088198"/>
                <a:gd name="connsiteY21" fmla="*/ 335398 h 599475"/>
                <a:gd name="connsiteX22" fmla="*/ 737875 w 2088198"/>
                <a:gd name="connsiteY22" fmla="*/ 275379 h 599475"/>
                <a:gd name="connsiteX23" fmla="*/ 1023846 w 2088198"/>
                <a:gd name="connsiteY23" fmla="*/ 211830 h 599475"/>
                <a:gd name="connsiteX24" fmla="*/ 1719355 w 2088198"/>
                <a:gd name="connsiteY24" fmla="*/ 204769 h 599475"/>
                <a:gd name="connsiteX25" fmla="*/ 2068874 w 2088198"/>
                <a:gd name="connsiteY25" fmla="*/ 289501 h 599475"/>
                <a:gd name="connsiteX26" fmla="*/ 1938246 w 2088198"/>
                <a:gd name="connsiteY26" fmla="*/ 388355 h 599475"/>
                <a:gd name="connsiteX27" fmla="*/ 1359244 w 2088198"/>
                <a:gd name="connsiteY27" fmla="*/ 427191 h 599475"/>
                <a:gd name="connsiteX28" fmla="*/ 946175 w 2088198"/>
                <a:gd name="connsiteY28" fmla="*/ 402477 h 599475"/>
                <a:gd name="connsiteX29" fmla="*/ 766119 w 2088198"/>
                <a:gd name="connsiteY29" fmla="*/ 353050 h 599475"/>
                <a:gd name="connsiteX30" fmla="*/ 776711 w 2088198"/>
                <a:gd name="connsiteY30" fmla="*/ 328337 h 599475"/>
                <a:gd name="connsiteX31" fmla="*/ 963827 w 2088198"/>
                <a:gd name="connsiteY31" fmla="*/ 278910 h 599475"/>
                <a:gd name="connsiteX32" fmla="*/ 1405140 w 2088198"/>
                <a:gd name="connsiteY32" fmla="*/ 247135 h 599475"/>
                <a:gd name="connsiteX33" fmla="*/ 1737007 w 2088198"/>
                <a:gd name="connsiteY33" fmla="*/ 268318 h 599475"/>
                <a:gd name="connsiteX34" fmla="*/ 1977081 w 2088198"/>
                <a:gd name="connsiteY34" fmla="*/ 317745 h 599475"/>
                <a:gd name="connsiteX35" fmla="*/ 2068874 w 2088198"/>
                <a:gd name="connsiteY35" fmla="*/ 423660 h 599475"/>
                <a:gd name="connsiteX36" fmla="*/ 1857044 w 2088198"/>
                <a:gd name="connsiteY36" fmla="*/ 494270 h 599475"/>
                <a:gd name="connsiteX37" fmla="*/ 1369835 w 2088198"/>
                <a:gd name="connsiteY37" fmla="*/ 522514 h 599475"/>
                <a:gd name="connsiteX38" fmla="*/ 903809 w 2088198"/>
                <a:gd name="connsiteY38" fmla="*/ 476618 h 599475"/>
                <a:gd name="connsiteX39" fmla="*/ 751997 w 2088198"/>
                <a:gd name="connsiteY39" fmla="*/ 427191 h 599475"/>
                <a:gd name="connsiteX40" fmla="*/ 953236 w 2088198"/>
                <a:gd name="connsiteY40" fmla="*/ 370703 h 599475"/>
                <a:gd name="connsiteX41" fmla="*/ 1624031 w 2088198"/>
                <a:gd name="connsiteY41" fmla="*/ 388355 h 599475"/>
                <a:gd name="connsiteX42" fmla="*/ 1973551 w 2088198"/>
                <a:gd name="connsiteY42" fmla="*/ 409538 h 599475"/>
                <a:gd name="connsiteX43" fmla="*/ 2082996 w 2088198"/>
                <a:gd name="connsiteY43" fmla="*/ 480148 h 599475"/>
                <a:gd name="connsiteX44" fmla="*/ 2022978 w 2088198"/>
                <a:gd name="connsiteY44" fmla="*/ 536636 h 599475"/>
                <a:gd name="connsiteX45" fmla="*/ 1554323 w 2088198"/>
                <a:gd name="connsiteY45" fmla="*/ 591810 h 599475"/>
                <a:gd name="connsiteX46" fmla="*/ 1200371 w 2088198"/>
                <a:gd name="connsiteY46" fmla="*/ 593124 h 599475"/>
                <a:gd name="connsiteX47" fmla="*/ 886157 w 2088198"/>
                <a:gd name="connsiteY47" fmla="*/ 536636 h 599475"/>
                <a:gd name="connsiteX48" fmla="*/ 476617 w 2088198"/>
                <a:gd name="connsiteY48" fmla="*/ 427191 h 599475"/>
                <a:gd name="connsiteX49" fmla="*/ 0 w 2088198"/>
                <a:gd name="connsiteY49" fmla="*/ 285971 h 599475"/>
                <a:gd name="connsiteX0" fmla="*/ 540167 w 2088198"/>
                <a:gd name="connsiteY0" fmla="*/ 0 h 599475"/>
                <a:gd name="connsiteX1" fmla="*/ 1468689 w 2088198"/>
                <a:gd name="connsiteY1" fmla="*/ 10592 h 599475"/>
                <a:gd name="connsiteX2" fmla="*/ 1920593 w 2088198"/>
                <a:gd name="connsiteY2" fmla="*/ 49427 h 599475"/>
                <a:gd name="connsiteX3" fmla="*/ 2086527 w 2088198"/>
                <a:gd name="connsiteY3" fmla="*/ 116507 h 599475"/>
                <a:gd name="connsiteX4" fmla="*/ 1835861 w 2088198"/>
                <a:gd name="connsiteY4" fmla="*/ 208300 h 599475"/>
                <a:gd name="connsiteX5" fmla="*/ 1405140 w 2088198"/>
                <a:gd name="connsiteY5" fmla="*/ 236544 h 599475"/>
                <a:gd name="connsiteX6" fmla="*/ 776711 w 2088198"/>
                <a:gd name="connsiteY6" fmla="*/ 158873 h 599475"/>
                <a:gd name="connsiteX7" fmla="*/ 896748 w 2088198"/>
                <a:gd name="connsiteY7" fmla="*/ 81202 h 599475"/>
                <a:gd name="connsiteX8" fmla="*/ 1391018 w 2088198"/>
                <a:gd name="connsiteY8" fmla="*/ 56488 h 599475"/>
                <a:gd name="connsiteX9" fmla="*/ 1754660 w 2088198"/>
                <a:gd name="connsiteY9" fmla="*/ 74141 h 599475"/>
                <a:gd name="connsiteX10" fmla="*/ 2044161 w 2088198"/>
                <a:gd name="connsiteY10" fmla="*/ 123568 h 599475"/>
                <a:gd name="connsiteX11" fmla="*/ 2037100 w 2088198"/>
                <a:gd name="connsiteY11" fmla="*/ 208300 h 599475"/>
                <a:gd name="connsiteX12" fmla="*/ 1832331 w 2088198"/>
                <a:gd name="connsiteY12" fmla="*/ 268318 h 599475"/>
                <a:gd name="connsiteX13" fmla="*/ 1451037 w 2088198"/>
                <a:gd name="connsiteY13" fmla="*/ 296562 h 599475"/>
                <a:gd name="connsiteX14" fmla="*/ 917931 w 2088198"/>
                <a:gd name="connsiteY14" fmla="*/ 257727 h 599475"/>
                <a:gd name="connsiteX15" fmla="*/ 751997 w 2088198"/>
                <a:gd name="connsiteY15" fmla="*/ 204769 h 599475"/>
                <a:gd name="connsiteX16" fmla="*/ 1129761 w 2088198"/>
                <a:gd name="connsiteY16" fmla="*/ 137690 h 599475"/>
                <a:gd name="connsiteX17" fmla="*/ 1737007 w 2088198"/>
                <a:gd name="connsiteY17" fmla="*/ 144751 h 599475"/>
                <a:gd name="connsiteX18" fmla="*/ 2082996 w 2088198"/>
                <a:gd name="connsiteY18" fmla="*/ 225952 h 599475"/>
                <a:gd name="connsiteX19" fmla="*/ 1885288 w 2088198"/>
                <a:gd name="connsiteY19" fmla="*/ 321276 h 599475"/>
                <a:gd name="connsiteX20" fmla="*/ 1482811 w 2088198"/>
                <a:gd name="connsiteY20" fmla="*/ 360111 h 599475"/>
                <a:gd name="connsiteX21" fmla="*/ 928522 w 2088198"/>
                <a:gd name="connsiteY21" fmla="*/ 335398 h 599475"/>
                <a:gd name="connsiteX22" fmla="*/ 737875 w 2088198"/>
                <a:gd name="connsiteY22" fmla="*/ 275379 h 599475"/>
                <a:gd name="connsiteX23" fmla="*/ 1023846 w 2088198"/>
                <a:gd name="connsiteY23" fmla="*/ 211830 h 599475"/>
                <a:gd name="connsiteX24" fmla="*/ 1719355 w 2088198"/>
                <a:gd name="connsiteY24" fmla="*/ 204769 h 599475"/>
                <a:gd name="connsiteX25" fmla="*/ 2068874 w 2088198"/>
                <a:gd name="connsiteY25" fmla="*/ 289501 h 599475"/>
                <a:gd name="connsiteX26" fmla="*/ 1938246 w 2088198"/>
                <a:gd name="connsiteY26" fmla="*/ 388355 h 599475"/>
                <a:gd name="connsiteX27" fmla="*/ 1359244 w 2088198"/>
                <a:gd name="connsiteY27" fmla="*/ 427191 h 599475"/>
                <a:gd name="connsiteX28" fmla="*/ 946175 w 2088198"/>
                <a:gd name="connsiteY28" fmla="*/ 402477 h 599475"/>
                <a:gd name="connsiteX29" fmla="*/ 766119 w 2088198"/>
                <a:gd name="connsiteY29" fmla="*/ 353050 h 599475"/>
                <a:gd name="connsiteX30" fmla="*/ 776711 w 2088198"/>
                <a:gd name="connsiteY30" fmla="*/ 328337 h 599475"/>
                <a:gd name="connsiteX31" fmla="*/ 963827 w 2088198"/>
                <a:gd name="connsiteY31" fmla="*/ 278910 h 599475"/>
                <a:gd name="connsiteX32" fmla="*/ 1405140 w 2088198"/>
                <a:gd name="connsiteY32" fmla="*/ 247135 h 599475"/>
                <a:gd name="connsiteX33" fmla="*/ 1737007 w 2088198"/>
                <a:gd name="connsiteY33" fmla="*/ 268318 h 599475"/>
                <a:gd name="connsiteX34" fmla="*/ 1977081 w 2088198"/>
                <a:gd name="connsiteY34" fmla="*/ 317745 h 599475"/>
                <a:gd name="connsiteX35" fmla="*/ 2068874 w 2088198"/>
                <a:gd name="connsiteY35" fmla="*/ 423660 h 599475"/>
                <a:gd name="connsiteX36" fmla="*/ 1857044 w 2088198"/>
                <a:gd name="connsiteY36" fmla="*/ 494270 h 599475"/>
                <a:gd name="connsiteX37" fmla="*/ 1369835 w 2088198"/>
                <a:gd name="connsiteY37" fmla="*/ 522514 h 599475"/>
                <a:gd name="connsiteX38" fmla="*/ 903809 w 2088198"/>
                <a:gd name="connsiteY38" fmla="*/ 476618 h 599475"/>
                <a:gd name="connsiteX39" fmla="*/ 751997 w 2088198"/>
                <a:gd name="connsiteY39" fmla="*/ 427191 h 599475"/>
                <a:gd name="connsiteX40" fmla="*/ 953236 w 2088198"/>
                <a:gd name="connsiteY40" fmla="*/ 370703 h 599475"/>
                <a:gd name="connsiteX41" fmla="*/ 1624031 w 2088198"/>
                <a:gd name="connsiteY41" fmla="*/ 388355 h 599475"/>
                <a:gd name="connsiteX42" fmla="*/ 1973551 w 2088198"/>
                <a:gd name="connsiteY42" fmla="*/ 409538 h 599475"/>
                <a:gd name="connsiteX43" fmla="*/ 2082996 w 2088198"/>
                <a:gd name="connsiteY43" fmla="*/ 480148 h 599475"/>
                <a:gd name="connsiteX44" fmla="*/ 2022978 w 2088198"/>
                <a:gd name="connsiteY44" fmla="*/ 536636 h 599475"/>
                <a:gd name="connsiteX45" fmla="*/ 1554323 w 2088198"/>
                <a:gd name="connsiteY45" fmla="*/ 591810 h 599475"/>
                <a:gd name="connsiteX46" fmla="*/ 1200371 w 2088198"/>
                <a:gd name="connsiteY46" fmla="*/ 593124 h 599475"/>
                <a:gd name="connsiteX47" fmla="*/ 886157 w 2088198"/>
                <a:gd name="connsiteY47" fmla="*/ 536636 h 599475"/>
                <a:gd name="connsiteX48" fmla="*/ 476617 w 2088198"/>
                <a:gd name="connsiteY48" fmla="*/ 427191 h 599475"/>
                <a:gd name="connsiteX49" fmla="*/ 0 w 2088198"/>
                <a:gd name="connsiteY49" fmla="*/ 285971 h 599475"/>
                <a:gd name="connsiteX0" fmla="*/ 540167 w 2088198"/>
                <a:gd name="connsiteY0" fmla="*/ 0 h 594069"/>
                <a:gd name="connsiteX1" fmla="*/ 1468689 w 2088198"/>
                <a:gd name="connsiteY1" fmla="*/ 10592 h 594069"/>
                <a:gd name="connsiteX2" fmla="*/ 1920593 w 2088198"/>
                <a:gd name="connsiteY2" fmla="*/ 49427 h 594069"/>
                <a:gd name="connsiteX3" fmla="*/ 2086527 w 2088198"/>
                <a:gd name="connsiteY3" fmla="*/ 116507 h 594069"/>
                <a:gd name="connsiteX4" fmla="*/ 1835861 w 2088198"/>
                <a:gd name="connsiteY4" fmla="*/ 208300 h 594069"/>
                <a:gd name="connsiteX5" fmla="*/ 1405140 w 2088198"/>
                <a:gd name="connsiteY5" fmla="*/ 236544 h 594069"/>
                <a:gd name="connsiteX6" fmla="*/ 776711 w 2088198"/>
                <a:gd name="connsiteY6" fmla="*/ 158873 h 594069"/>
                <a:gd name="connsiteX7" fmla="*/ 896748 w 2088198"/>
                <a:gd name="connsiteY7" fmla="*/ 81202 h 594069"/>
                <a:gd name="connsiteX8" fmla="*/ 1391018 w 2088198"/>
                <a:gd name="connsiteY8" fmla="*/ 56488 h 594069"/>
                <a:gd name="connsiteX9" fmla="*/ 1754660 w 2088198"/>
                <a:gd name="connsiteY9" fmla="*/ 74141 h 594069"/>
                <a:gd name="connsiteX10" fmla="*/ 2044161 w 2088198"/>
                <a:gd name="connsiteY10" fmla="*/ 123568 h 594069"/>
                <a:gd name="connsiteX11" fmla="*/ 2037100 w 2088198"/>
                <a:gd name="connsiteY11" fmla="*/ 208300 h 594069"/>
                <a:gd name="connsiteX12" fmla="*/ 1832331 w 2088198"/>
                <a:gd name="connsiteY12" fmla="*/ 268318 h 594069"/>
                <a:gd name="connsiteX13" fmla="*/ 1451037 w 2088198"/>
                <a:gd name="connsiteY13" fmla="*/ 296562 h 594069"/>
                <a:gd name="connsiteX14" fmla="*/ 917931 w 2088198"/>
                <a:gd name="connsiteY14" fmla="*/ 257727 h 594069"/>
                <a:gd name="connsiteX15" fmla="*/ 751997 w 2088198"/>
                <a:gd name="connsiteY15" fmla="*/ 204769 h 594069"/>
                <a:gd name="connsiteX16" fmla="*/ 1129761 w 2088198"/>
                <a:gd name="connsiteY16" fmla="*/ 137690 h 594069"/>
                <a:gd name="connsiteX17" fmla="*/ 1737007 w 2088198"/>
                <a:gd name="connsiteY17" fmla="*/ 144751 h 594069"/>
                <a:gd name="connsiteX18" fmla="*/ 2082996 w 2088198"/>
                <a:gd name="connsiteY18" fmla="*/ 225952 h 594069"/>
                <a:gd name="connsiteX19" fmla="*/ 1885288 w 2088198"/>
                <a:gd name="connsiteY19" fmla="*/ 321276 h 594069"/>
                <a:gd name="connsiteX20" fmla="*/ 1482811 w 2088198"/>
                <a:gd name="connsiteY20" fmla="*/ 360111 h 594069"/>
                <a:gd name="connsiteX21" fmla="*/ 928522 w 2088198"/>
                <a:gd name="connsiteY21" fmla="*/ 335398 h 594069"/>
                <a:gd name="connsiteX22" fmla="*/ 737875 w 2088198"/>
                <a:gd name="connsiteY22" fmla="*/ 275379 h 594069"/>
                <a:gd name="connsiteX23" fmla="*/ 1023846 w 2088198"/>
                <a:gd name="connsiteY23" fmla="*/ 211830 h 594069"/>
                <a:gd name="connsiteX24" fmla="*/ 1719355 w 2088198"/>
                <a:gd name="connsiteY24" fmla="*/ 204769 h 594069"/>
                <a:gd name="connsiteX25" fmla="*/ 2068874 w 2088198"/>
                <a:gd name="connsiteY25" fmla="*/ 289501 h 594069"/>
                <a:gd name="connsiteX26" fmla="*/ 1938246 w 2088198"/>
                <a:gd name="connsiteY26" fmla="*/ 388355 h 594069"/>
                <a:gd name="connsiteX27" fmla="*/ 1359244 w 2088198"/>
                <a:gd name="connsiteY27" fmla="*/ 427191 h 594069"/>
                <a:gd name="connsiteX28" fmla="*/ 946175 w 2088198"/>
                <a:gd name="connsiteY28" fmla="*/ 402477 h 594069"/>
                <a:gd name="connsiteX29" fmla="*/ 766119 w 2088198"/>
                <a:gd name="connsiteY29" fmla="*/ 353050 h 594069"/>
                <a:gd name="connsiteX30" fmla="*/ 776711 w 2088198"/>
                <a:gd name="connsiteY30" fmla="*/ 328337 h 594069"/>
                <a:gd name="connsiteX31" fmla="*/ 963827 w 2088198"/>
                <a:gd name="connsiteY31" fmla="*/ 278910 h 594069"/>
                <a:gd name="connsiteX32" fmla="*/ 1405140 w 2088198"/>
                <a:gd name="connsiteY32" fmla="*/ 247135 h 594069"/>
                <a:gd name="connsiteX33" fmla="*/ 1737007 w 2088198"/>
                <a:gd name="connsiteY33" fmla="*/ 268318 h 594069"/>
                <a:gd name="connsiteX34" fmla="*/ 1977081 w 2088198"/>
                <a:gd name="connsiteY34" fmla="*/ 317745 h 594069"/>
                <a:gd name="connsiteX35" fmla="*/ 2068874 w 2088198"/>
                <a:gd name="connsiteY35" fmla="*/ 423660 h 594069"/>
                <a:gd name="connsiteX36" fmla="*/ 1857044 w 2088198"/>
                <a:gd name="connsiteY36" fmla="*/ 494270 h 594069"/>
                <a:gd name="connsiteX37" fmla="*/ 1369835 w 2088198"/>
                <a:gd name="connsiteY37" fmla="*/ 522514 h 594069"/>
                <a:gd name="connsiteX38" fmla="*/ 903809 w 2088198"/>
                <a:gd name="connsiteY38" fmla="*/ 476618 h 594069"/>
                <a:gd name="connsiteX39" fmla="*/ 751997 w 2088198"/>
                <a:gd name="connsiteY39" fmla="*/ 427191 h 594069"/>
                <a:gd name="connsiteX40" fmla="*/ 953236 w 2088198"/>
                <a:gd name="connsiteY40" fmla="*/ 370703 h 594069"/>
                <a:gd name="connsiteX41" fmla="*/ 1624031 w 2088198"/>
                <a:gd name="connsiteY41" fmla="*/ 388355 h 594069"/>
                <a:gd name="connsiteX42" fmla="*/ 1973551 w 2088198"/>
                <a:gd name="connsiteY42" fmla="*/ 409538 h 594069"/>
                <a:gd name="connsiteX43" fmla="*/ 2082996 w 2088198"/>
                <a:gd name="connsiteY43" fmla="*/ 480148 h 594069"/>
                <a:gd name="connsiteX44" fmla="*/ 2022978 w 2088198"/>
                <a:gd name="connsiteY44" fmla="*/ 536636 h 594069"/>
                <a:gd name="connsiteX45" fmla="*/ 1554323 w 2088198"/>
                <a:gd name="connsiteY45" fmla="*/ 591810 h 594069"/>
                <a:gd name="connsiteX46" fmla="*/ 1186084 w 2088198"/>
                <a:gd name="connsiteY46" fmla="*/ 578837 h 594069"/>
                <a:gd name="connsiteX47" fmla="*/ 886157 w 2088198"/>
                <a:gd name="connsiteY47" fmla="*/ 536636 h 594069"/>
                <a:gd name="connsiteX48" fmla="*/ 476617 w 2088198"/>
                <a:gd name="connsiteY48" fmla="*/ 427191 h 594069"/>
                <a:gd name="connsiteX49" fmla="*/ 0 w 2088198"/>
                <a:gd name="connsiteY49" fmla="*/ 285971 h 594069"/>
                <a:gd name="connsiteX0" fmla="*/ 540167 w 2088198"/>
                <a:gd name="connsiteY0" fmla="*/ 0 h 594069"/>
                <a:gd name="connsiteX1" fmla="*/ 1468689 w 2088198"/>
                <a:gd name="connsiteY1" fmla="*/ 10592 h 594069"/>
                <a:gd name="connsiteX2" fmla="*/ 1920593 w 2088198"/>
                <a:gd name="connsiteY2" fmla="*/ 49427 h 594069"/>
                <a:gd name="connsiteX3" fmla="*/ 2086527 w 2088198"/>
                <a:gd name="connsiteY3" fmla="*/ 116507 h 594069"/>
                <a:gd name="connsiteX4" fmla="*/ 1835861 w 2088198"/>
                <a:gd name="connsiteY4" fmla="*/ 208300 h 594069"/>
                <a:gd name="connsiteX5" fmla="*/ 1405140 w 2088198"/>
                <a:gd name="connsiteY5" fmla="*/ 236544 h 594069"/>
                <a:gd name="connsiteX6" fmla="*/ 776711 w 2088198"/>
                <a:gd name="connsiteY6" fmla="*/ 158873 h 594069"/>
                <a:gd name="connsiteX7" fmla="*/ 896748 w 2088198"/>
                <a:gd name="connsiteY7" fmla="*/ 81202 h 594069"/>
                <a:gd name="connsiteX8" fmla="*/ 1391018 w 2088198"/>
                <a:gd name="connsiteY8" fmla="*/ 56488 h 594069"/>
                <a:gd name="connsiteX9" fmla="*/ 1754660 w 2088198"/>
                <a:gd name="connsiteY9" fmla="*/ 74141 h 594069"/>
                <a:gd name="connsiteX10" fmla="*/ 2044161 w 2088198"/>
                <a:gd name="connsiteY10" fmla="*/ 123568 h 594069"/>
                <a:gd name="connsiteX11" fmla="*/ 2037100 w 2088198"/>
                <a:gd name="connsiteY11" fmla="*/ 208300 h 594069"/>
                <a:gd name="connsiteX12" fmla="*/ 1832331 w 2088198"/>
                <a:gd name="connsiteY12" fmla="*/ 268318 h 594069"/>
                <a:gd name="connsiteX13" fmla="*/ 1451037 w 2088198"/>
                <a:gd name="connsiteY13" fmla="*/ 296562 h 594069"/>
                <a:gd name="connsiteX14" fmla="*/ 917931 w 2088198"/>
                <a:gd name="connsiteY14" fmla="*/ 257727 h 594069"/>
                <a:gd name="connsiteX15" fmla="*/ 751997 w 2088198"/>
                <a:gd name="connsiteY15" fmla="*/ 204769 h 594069"/>
                <a:gd name="connsiteX16" fmla="*/ 1129761 w 2088198"/>
                <a:gd name="connsiteY16" fmla="*/ 137690 h 594069"/>
                <a:gd name="connsiteX17" fmla="*/ 1737007 w 2088198"/>
                <a:gd name="connsiteY17" fmla="*/ 144751 h 594069"/>
                <a:gd name="connsiteX18" fmla="*/ 2082996 w 2088198"/>
                <a:gd name="connsiteY18" fmla="*/ 225952 h 594069"/>
                <a:gd name="connsiteX19" fmla="*/ 1885288 w 2088198"/>
                <a:gd name="connsiteY19" fmla="*/ 321276 h 594069"/>
                <a:gd name="connsiteX20" fmla="*/ 1482811 w 2088198"/>
                <a:gd name="connsiteY20" fmla="*/ 360111 h 594069"/>
                <a:gd name="connsiteX21" fmla="*/ 928522 w 2088198"/>
                <a:gd name="connsiteY21" fmla="*/ 335398 h 594069"/>
                <a:gd name="connsiteX22" fmla="*/ 737875 w 2088198"/>
                <a:gd name="connsiteY22" fmla="*/ 275379 h 594069"/>
                <a:gd name="connsiteX23" fmla="*/ 1023846 w 2088198"/>
                <a:gd name="connsiteY23" fmla="*/ 211830 h 594069"/>
                <a:gd name="connsiteX24" fmla="*/ 1719355 w 2088198"/>
                <a:gd name="connsiteY24" fmla="*/ 204769 h 594069"/>
                <a:gd name="connsiteX25" fmla="*/ 2068874 w 2088198"/>
                <a:gd name="connsiteY25" fmla="*/ 289501 h 594069"/>
                <a:gd name="connsiteX26" fmla="*/ 1938246 w 2088198"/>
                <a:gd name="connsiteY26" fmla="*/ 388355 h 594069"/>
                <a:gd name="connsiteX27" fmla="*/ 1359244 w 2088198"/>
                <a:gd name="connsiteY27" fmla="*/ 427191 h 594069"/>
                <a:gd name="connsiteX28" fmla="*/ 946175 w 2088198"/>
                <a:gd name="connsiteY28" fmla="*/ 402477 h 594069"/>
                <a:gd name="connsiteX29" fmla="*/ 766119 w 2088198"/>
                <a:gd name="connsiteY29" fmla="*/ 353050 h 594069"/>
                <a:gd name="connsiteX30" fmla="*/ 776711 w 2088198"/>
                <a:gd name="connsiteY30" fmla="*/ 328337 h 594069"/>
                <a:gd name="connsiteX31" fmla="*/ 963827 w 2088198"/>
                <a:gd name="connsiteY31" fmla="*/ 278910 h 594069"/>
                <a:gd name="connsiteX32" fmla="*/ 1405140 w 2088198"/>
                <a:gd name="connsiteY32" fmla="*/ 247135 h 594069"/>
                <a:gd name="connsiteX33" fmla="*/ 1737007 w 2088198"/>
                <a:gd name="connsiteY33" fmla="*/ 268318 h 594069"/>
                <a:gd name="connsiteX34" fmla="*/ 1977081 w 2088198"/>
                <a:gd name="connsiteY34" fmla="*/ 317745 h 594069"/>
                <a:gd name="connsiteX35" fmla="*/ 2068874 w 2088198"/>
                <a:gd name="connsiteY35" fmla="*/ 423660 h 594069"/>
                <a:gd name="connsiteX36" fmla="*/ 1857044 w 2088198"/>
                <a:gd name="connsiteY36" fmla="*/ 494270 h 594069"/>
                <a:gd name="connsiteX37" fmla="*/ 1369835 w 2088198"/>
                <a:gd name="connsiteY37" fmla="*/ 522514 h 594069"/>
                <a:gd name="connsiteX38" fmla="*/ 903809 w 2088198"/>
                <a:gd name="connsiteY38" fmla="*/ 476618 h 594069"/>
                <a:gd name="connsiteX39" fmla="*/ 751997 w 2088198"/>
                <a:gd name="connsiteY39" fmla="*/ 427191 h 594069"/>
                <a:gd name="connsiteX40" fmla="*/ 953236 w 2088198"/>
                <a:gd name="connsiteY40" fmla="*/ 370703 h 594069"/>
                <a:gd name="connsiteX41" fmla="*/ 1624031 w 2088198"/>
                <a:gd name="connsiteY41" fmla="*/ 388355 h 594069"/>
                <a:gd name="connsiteX42" fmla="*/ 1973551 w 2088198"/>
                <a:gd name="connsiteY42" fmla="*/ 409538 h 594069"/>
                <a:gd name="connsiteX43" fmla="*/ 2082996 w 2088198"/>
                <a:gd name="connsiteY43" fmla="*/ 480148 h 594069"/>
                <a:gd name="connsiteX44" fmla="*/ 2006309 w 2088198"/>
                <a:gd name="connsiteY44" fmla="*/ 536636 h 594069"/>
                <a:gd name="connsiteX45" fmla="*/ 1554323 w 2088198"/>
                <a:gd name="connsiteY45" fmla="*/ 591810 h 594069"/>
                <a:gd name="connsiteX46" fmla="*/ 1186084 w 2088198"/>
                <a:gd name="connsiteY46" fmla="*/ 578837 h 594069"/>
                <a:gd name="connsiteX47" fmla="*/ 886157 w 2088198"/>
                <a:gd name="connsiteY47" fmla="*/ 536636 h 594069"/>
                <a:gd name="connsiteX48" fmla="*/ 476617 w 2088198"/>
                <a:gd name="connsiteY48" fmla="*/ 427191 h 594069"/>
                <a:gd name="connsiteX49" fmla="*/ 0 w 2088198"/>
                <a:gd name="connsiteY49" fmla="*/ 285971 h 594069"/>
                <a:gd name="connsiteX0" fmla="*/ 540167 w 2088198"/>
                <a:gd name="connsiteY0" fmla="*/ 0 h 594069"/>
                <a:gd name="connsiteX1" fmla="*/ 1468689 w 2088198"/>
                <a:gd name="connsiteY1" fmla="*/ 10592 h 594069"/>
                <a:gd name="connsiteX2" fmla="*/ 1920593 w 2088198"/>
                <a:gd name="connsiteY2" fmla="*/ 49427 h 594069"/>
                <a:gd name="connsiteX3" fmla="*/ 2086527 w 2088198"/>
                <a:gd name="connsiteY3" fmla="*/ 116507 h 594069"/>
                <a:gd name="connsiteX4" fmla="*/ 1835861 w 2088198"/>
                <a:gd name="connsiteY4" fmla="*/ 208300 h 594069"/>
                <a:gd name="connsiteX5" fmla="*/ 1405140 w 2088198"/>
                <a:gd name="connsiteY5" fmla="*/ 236544 h 594069"/>
                <a:gd name="connsiteX6" fmla="*/ 776711 w 2088198"/>
                <a:gd name="connsiteY6" fmla="*/ 158873 h 594069"/>
                <a:gd name="connsiteX7" fmla="*/ 896748 w 2088198"/>
                <a:gd name="connsiteY7" fmla="*/ 81202 h 594069"/>
                <a:gd name="connsiteX8" fmla="*/ 1391018 w 2088198"/>
                <a:gd name="connsiteY8" fmla="*/ 56488 h 594069"/>
                <a:gd name="connsiteX9" fmla="*/ 1754660 w 2088198"/>
                <a:gd name="connsiteY9" fmla="*/ 74141 h 594069"/>
                <a:gd name="connsiteX10" fmla="*/ 2044161 w 2088198"/>
                <a:gd name="connsiteY10" fmla="*/ 123568 h 594069"/>
                <a:gd name="connsiteX11" fmla="*/ 2037100 w 2088198"/>
                <a:gd name="connsiteY11" fmla="*/ 208300 h 594069"/>
                <a:gd name="connsiteX12" fmla="*/ 1832331 w 2088198"/>
                <a:gd name="connsiteY12" fmla="*/ 268318 h 594069"/>
                <a:gd name="connsiteX13" fmla="*/ 1451037 w 2088198"/>
                <a:gd name="connsiteY13" fmla="*/ 296562 h 594069"/>
                <a:gd name="connsiteX14" fmla="*/ 917931 w 2088198"/>
                <a:gd name="connsiteY14" fmla="*/ 257727 h 594069"/>
                <a:gd name="connsiteX15" fmla="*/ 751997 w 2088198"/>
                <a:gd name="connsiteY15" fmla="*/ 204769 h 594069"/>
                <a:gd name="connsiteX16" fmla="*/ 1129761 w 2088198"/>
                <a:gd name="connsiteY16" fmla="*/ 137690 h 594069"/>
                <a:gd name="connsiteX17" fmla="*/ 1737007 w 2088198"/>
                <a:gd name="connsiteY17" fmla="*/ 144751 h 594069"/>
                <a:gd name="connsiteX18" fmla="*/ 2082996 w 2088198"/>
                <a:gd name="connsiteY18" fmla="*/ 225952 h 594069"/>
                <a:gd name="connsiteX19" fmla="*/ 1885288 w 2088198"/>
                <a:gd name="connsiteY19" fmla="*/ 321276 h 594069"/>
                <a:gd name="connsiteX20" fmla="*/ 1482811 w 2088198"/>
                <a:gd name="connsiteY20" fmla="*/ 360111 h 594069"/>
                <a:gd name="connsiteX21" fmla="*/ 928522 w 2088198"/>
                <a:gd name="connsiteY21" fmla="*/ 335398 h 594069"/>
                <a:gd name="connsiteX22" fmla="*/ 737875 w 2088198"/>
                <a:gd name="connsiteY22" fmla="*/ 275379 h 594069"/>
                <a:gd name="connsiteX23" fmla="*/ 1023846 w 2088198"/>
                <a:gd name="connsiteY23" fmla="*/ 211830 h 594069"/>
                <a:gd name="connsiteX24" fmla="*/ 1719355 w 2088198"/>
                <a:gd name="connsiteY24" fmla="*/ 204769 h 594069"/>
                <a:gd name="connsiteX25" fmla="*/ 2068874 w 2088198"/>
                <a:gd name="connsiteY25" fmla="*/ 289501 h 594069"/>
                <a:gd name="connsiteX26" fmla="*/ 1938246 w 2088198"/>
                <a:gd name="connsiteY26" fmla="*/ 388355 h 594069"/>
                <a:gd name="connsiteX27" fmla="*/ 1359244 w 2088198"/>
                <a:gd name="connsiteY27" fmla="*/ 427191 h 594069"/>
                <a:gd name="connsiteX28" fmla="*/ 946175 w 2088198"/>
                <a:gd name="connsiteY28" fmla="*/ 402477 h 594069"/>
                <a:gd name="connsiteX29" fmla="*/ 766119 w 2088198"/>
                <a:gd name="connsiteY29" fmla="*/ 353050 h 594069"/>
                <a:gd name="connsiteX30" fmla="*/ 776711 w 2088198"/>
                <a:gd name="connsiteY30" fmla="*/ 328337 h 594069"/>
                <a:gd name="connsiteX31" fmla="*/ 963827 w 2088198"/>
                <a:gd name="connsiteY31" fmla="*/ 278910 h 594069"/>
                <a:gd name="connsiteX32" fmla="*/ 1405140 w 2088198"/>
                <a:gd name="connsiteY32" fmla="*/ 247135 h 594069"/>
                <a:gd name="connsiteX33" fmla="*/ 1737007 w 2088198"/>
                <a:gd name="connsiteY33" fmla="*/ 268318 h 594069"/>
                <a:gd name="connsiteX34" fmla="*/ 1977081 w 2088198"/>
                <a:gd name="connsiteY34" fmla="*/ 317745 h 594069"/>
                <a:gd name="connsiteX35" fmla="*/ 2068874 w 2088198"/>
                <a:gd name="connsiteY35" fmla="*/ 423660 h 594069"/>
                <a:gd name="connsiteX36" fmla="*/ 1857044 w 2088198"/>
                <a:gd name="connsiteY36" fmla="*/ 494270 h 594069"/>
                <a:gd name="connsiteX37" fmla="*/ 1369835 w 2088198"/>
                <a:gd name="connsiteY37" fmla="*/ 522514 h 594069"/>
                <a:gd name="connsiteX38" fmla="*/ 903809 w 2088198"/>
                <a:gd name="connsiteY38" fmla="*/ 476618 h 594069"/>
                <a:gd name="connsiteX39" fmla="*/ 751997 w 2088198"/>
                <a:gd name="connsiteY39" fmla="*/ 427191 h 594069"/>
                <a:gd name="connsiteX40" fmla="*/ 953236 w 2088198"/>
                <a:gd name="connsiteY40" fmla="*/ 370703 h 594069"/>
                <a:gd name="connsiteX41" fmla="*/ 1624031 w 2088198"/>
                <a:gd name="connsiteY41" fmla="*/ 388355 h 594069"/>
                <a:gd name="connsiteX42" fmla="*/ 1973551 w 2088198"/>
                <a:gd name="connsiteY42" fmla="*/ 409538 h 594069"/>
                <a:gd name="connsiteX43" fmla="*/ 2082996 w 2088198"/>
                <a:gd name="connsiteY43" fmla="*/ 480148 h 594069"/>
                <a:gd name="connsiteX44" fmla="*/ 2006309 w 2088198"/>
                <a:gd name="connsiteY44" fmla="*/ 536636 h 594069"/>
                <a:gd name="connsiteX45" fmla="*/ 1554323 w 2088198"/>
                <a:gd name="connsiteY45" fmla="*/ 591810 h 594069"/>
                <a:gd name="connsiteX46" fmla="*/ 1186084 w 2088198"/>
                <a:gd name="connsiteY46" fmla="*/ 578837 h 594069"/>
                <a:gd name="connsiteX47" fmla="*/ 886157 w 2088198"/>
                <a:gd name="connsiteY47" fmla="*/ 536636 h 594069"/>
                <a:gd name="connsiteX48" fmla="*/ 476617 w 2088198"/>
                <a:gd name="connsiteY48" fmla="*/ 427191 h 594069"/>
                <a:gd name="connsiteX49" fmla="*/ 0 w 2088198"/>
                <a:gd name="connsiteY49" fmla="*/ 285971 h 594069"/>
                <a:gd name="connsiteX0" fmla="*/ 540167 w 2088198"/>
                <a:gd name="connsiteY0" fmla="*/ 0 h 594069"/>
                <a:gd name="connsiteX1" fmla="*/ 1468689 w 2088198"/>
                <a:gd name="connsiteY1" fmla="*/ 10592 h 594069"/>
                <a:gd name="connsiteX2" fmla="*/ 1920593 w 2088198"/>
                <a:gd name="connsiteY2" fmla="*/ 49427 h 594069"/>
                <a:gd name="connsiteX3" fmla="*/ 2086527 w 2088198"/>
                <a:gd name="connsiteY3" fmla="*/ 116507 h 594069"/>
                <a:gd name="connsiteX4" fmla="*/ 1835861 w 2088198"/>
                <a:gd name="connsiteY4" fmla="*/ 208300 h 594069"/>
                <a:gd name="connsiteX5" fmla="*/ 1405140 w 2088198"/>
                <a:gd name="connsiteY5" fmla="*/ 236544 h 594069"/>
                <a:gd name="connsiteX6" fmla="*/ 776711 w 2088198"/>
                <a:gd name="connsiteY6" fmla="*/ 158873 h 594069"/>
                <a:gd name="connsiteX7" fmla="*/ 896748 w 2088198"/>
                <a:gd name="connsiteY7" fmla="*/ 81202 h 594069"/>
                <a:gd name="connsiteX8" fmla="*/ 1391018 w 2088198"/>
                <a:gd name="connsiteY8" fmla="*/ 56488 h 594069"/>
                <a:gd name="connsiteX9" fmla="*/ 1754660 w 2088198"/>
                <a:gd name="connsiteY9" fmla="*/ 74141 h 594069"/>
                <a:gd name="connsiteX10" fmla="*/ 2044161 w 2088198"/>
                <a:gd name="connsiteY10" fmla="*/ 123568 h 594069"/>
                <a:gd name="connsiteX11" fmla="*/ 2037100 w 2088198"/>
                <a:gd name="connsiteY11" fmla="*/ 208300 h 594069"/>
                <a:gd name="connsiteX12" fmla="*/ 1832331 w 2088198"/>
                <a:gd name="connsiteY12" fmla="*/ 268318 h 594069"/>
                <a:gd name="connsiteX13" fmla="*/ 1451037 w 2088198"/>
                <a:gd name="connsiteY13" fmla="*/ 296562 h 594069"/>
                <a:gd name="connsiteX14" fmla="*/ 917931 w 2088198"/>
                <a:gd name="connsiteY14" fmla="*/ 257727 h 594069"/>
                <a:gd name="connsiteX15" fmla="*/ 751997 w 2088198"/>
                <a:gd name="connsiteY15" fmla="*/ 204769 h 594069"/>
                <a:gd name="connsiteX16" fmla="*/ 1129761 w 2088198"/>
                <a:gd name="connsiteY16" fmla="*/ 137690 h 594069"/>
                <a:gd name="connsiteX17" fmla="*/ 1737007 w 2088198"/>
                <a:gd name="connsiteY17" fmla="*/ 144751 h 594069"/>
                <a:gd name="connsiteX18" fmla="*/ 2082996 w 2088198"/>
                <a:gd name="connsiteY18" fmla="*/ 225952 h 594069"/>
                <a:gd name="connsiteX19" fmla="*/ 1885288 w 2088198"/>
                <a:gd name="connsiteY19" fmla="*/ 321276 h 594069"/>
                <a:gd name="connsiteX20" fmla="*/ 1482811 w 2088198"/>
                <a:gd name="connsiteY20" fmla="*/ 360111 h 594069"/>
                <a:gd name="connsiteX21" fmla="*/ 928522 w 2088198"/>
                <a:gd name="connsiteY21" fmla="*/ 335398 h 594069"/>
                <a:gd name="connsiteX22" fmla="*/ 737875 w 2088198"/>
                <a:gd name="connsiteY22" fmla="*/ 275379 h 594069"/>
                <a:gd name="connsiteX23" fmla="*/ 1023846 w 2088198"/>
                <a:gd name="connsiteY23" fmla="*/ 211830 h 594069"/>
                <a:gd name="connsiteX24" fmla="*/ 1719355 w 2088198"/>
                <a:gd name="connsiteY24" fmla="*/ 204769 h 594069"/>
                <a:gd name="connsiteX25" fmla="*/ 2068874 w 2088198"/>
                <a:gd name="connsiteY25" fmla="*/ 289501 h 594069"/>
                <a:gd name="connsiteX26" fmla="*/ 1938246 w 2088198"/>
                <a:gd name="connsiteY26" fmla="*/ 388355 h 594069"/>
                <a:gd name="connsiteX27" fmla="*/ 1359244 w 2088198"/>
                <a:gd name="connsiteY27" fmla="*/ 427191 h 594069"/>
                <a:gd name="connsiteX28" fmla="*/ 946175 w 2088198"/>
                <a:gd name="connsiteY28" fmla="*/ 402477 h 594069"/>
                <a:gd name="connsiteX29" fmla="*/ 747069 w 2088198"/>
                <a:gd name="connsiteY29" fmla="*/ 343653 h 594069"/>
                <a:gd name="connsiteX30" fmla="*/ 776711 w 2088198"/>
                <a:gd name="connsiteY30" fmla="*/ 328337 h 594069"/>
                <a:gd name="connsiteX31" fmla="*/ 963827 w 2088198"/>
                <a:gd name="connsiteY31" fmla="*/ 278910 h 594069"/>
                <a:gd name="connsiteX32" fmla="*/ 1405140 w 2088198"/>
                <a:gd name="connsiteY32" fmla="*/ 247135 h 594069"/>
                <a:gd name="connsiteX33" fmla="*/ 1737007 w 2088198"/>
                <a:gd name="connsiteY33" fmla="*/ 268318 h 594069"/>
                <a:gd name="connsiteX34" fmla="*/ 1977081 w 2088198"/>
                <a:gd name="connsiteY34" fmla="*/ 317745 h 594069"/>
                <a:gd name="connsiteX35" fmla="*/ 2068874 w 2088198"/>
                <a:gd name="connsiteY35" fmla="*/ 423660 h 594069"/>
                <a:gd name="connsiteX36" fmla="*/ 1857044 w 2088198"/>
                <a:gd name="connsiteY36" fmla="*/ 494270 h 594069"/>
                <a:gd name="connsiteX37" fmla="*/ 1369835 w 2088198"/>
                <a:gd name="connsiteY37" fmla="*/ 522514 h 594069"/>
                <a:gd name="connsiteX38" fmla="*/ 903809 w 2088198"/>
                <a:gd name="connsiteY38" fmla="*/ 476618 h 594069"/>
                <a:gd name="connsiteX39" fmla="*/ 751997 w 2088198"/>
                <a:gd name="connsiteY39" fmla="*/ 427191 h 594069"/>
                <a:gd name="connsiteX40" fmla="*/ 953236 w 2088198"/>
                <a:gd name="connsiteY40" fmla="*/ 370703 h 594069"/>
                <a:gd name="connsiteX41" fmla="*/ 1624031 w 2088198"/>
                <a:gd name="connsiteY41" fmla="*/ 388355 h 594069"/>
                <a:gd name="connsiteX42" fmla="*/ 1973551 w 2088198"/>
                <a:gd name="connsiteY42" fmla="*/ 409538 h 594069"/>
                <a:gd name="connsiteX43" fmla="*/ 2082996 w 2088198"/>
                <a:gd name="connsiteY43" fmla="*/ 480148 h 594069"/>
                <a:gd name="connsiteX44" fmla="*/ 2006309 w 2088198"/>
                <a:gd name="connsiteY44" fmla="*/ 536636 h 594069"/>
                <a:gd name="connsiteX45" fmla="*/ 1554323 w 2088198"/>
                <a:gd name="connsiteY45" fmla="*/ 591810 h 594069"/>
                <a:gd name="connsiteX46" fmla="*/ 1186084 w 2088198"/>
                <a:gd name="connsiteY46" fmla="*/ 578837 h 594069"/>
                <a:gd name="connsiteX47" fmla="*/ 886157 w 2088198"/>
                <a:gd name="connsiteY47" fmla="*/ 536636 h 594069"/>
                <a:gd name="connsiteX48" fmla="*/ 476617 w 2088198"/>
                <a:gd name="connsiteY48" fmla="*/ 427191 h 594069"/>
                <a:gd name="connsiteX49" fmla="*/ 0 w 2088198"/>
                <a:gd name="connsiteY49" fmla="*/ 285971 h 594069"/>
                <a:gd name="connsiteX0" fmla="*/ 540167 w 2088198"/>
                <a:gd name="connsiteY0" fmla="*/ 0 h 594069"/>
                <a:gd name="connsiteX1" fmla="*/ 1468689 w 2088198"/>
                <a:gd name="connsiteY1" fmla="*/ 10592 h 594069"/>
                <a:gd name="connsiteX2" fmla="*/ 1920593 w 2088198"/>
                <a:gd name="connsiteY2" fmla="*/ 49427 h 594069"/>
                <a:gd name="connsiteX3" fmla="*/ 2086527 w 2088198"/>
                <a:gd name="connsiteY3" fmla="*/ 116507 h 594069"/>
                <a:gd name="connsiteX4" fmla="*/ 1835861 w 2088198"/>
                <a:gd name="connsiteY4" fmla="*/ 208300 h 594069"/>
                <a:gd name="connsiteX5" fmla="*/ 1405140 w 2088198"/>
                <a:gd name="connsiteY5" fmla="*/ 236544 h 594069"/>
                <a:gd name="connsiteX6" fmla="*/ 776711 w 2088198"/>
                <a:gd name="connsiteY6" fmla="*/ 158873 h 594069"/>
                <a:gd name="connsiteX7" fmla="*/ 896748 w 2088198"/>
                <a:gd name="connsiteY7" fmla="*/ 81202 h 594069"/>
                <a:gd name="connsiteX8" fmla="*/ 1391018 w 2088198"/>
                <a:gd name="connsiteY8" fmla="*/ 56488 h 594069"/>
                <a:gd name="connsiteX9" fmla="*/ 1754660 w 2088198"/>
                <a:gd name="connsiteY9" fmla="*/ 74141 h 594069"/>
                <a:gd name="connsiteX10" fmla="*/ 2044161 w 2088198"/>
                <a:gd name="connsiteY10" fmla="*/ 123568 h 594069"/>
                <a:gd name="connsiteX11" fmla="*/ 2037100 w 2088198"/>
                <a:gd name="connsiteY11" fmla="*/ 208300 h 594069"/>
                <a:gd name="connsiteX12" fmla="*/ 1832331 w 2088198"/>
                <a:gd name="connsiteY12" fmla="*/ 268318 h 594069"/>
                <a:gd name="connsiteX13" fmla="*/ 1451037 w 2088198"/>
                <a:gd name="connsiteY13" fmla="*/ 296562 h 594069"/>
                <a:gd name="connsiteX14" fmla="*/ 917931 w 2088198"/>
                <a:gd name="connsiteY14" fmla="*/ 257727 h 594069"/>
                <a:gd name="connsiteX15" fmla="*/ 751997 w 2088198"/>
                <a:gd name="connsiteY15" fmla="*/ 204769 h 594069"/>
                <a:gd name="connsiteX16" fmla="*/ 1129761 w 2088198"/>
                <a:gd name="connsiteY16" fmla="*/ 137690 h 594069"/>
                <a:gd name="connsiteX17" fmla="*/ 1737007 w 2088198"/>
                <a:gd name="connsiteY17" fmla="*/ 144751 h 594069"/>
                <a:gd name="connsiteX18" fmla="*/ 2082996 w 2088198"/>
                <a:gd name="connsiteY18" fmla="*/ 225952 h 594069"/>
                <a:gd name="connsiteX19" fmla="*/ 1885288 w 2088198"/>
                <a:gd name="connsiteY19" fmla="*/ 321276 h 594069"/>
                <a:gd name="connsiteX20" fmla="*/ 1482811 w 2088198"/>
                <a:gd name="connsiteY20" fmla="*/ 360111 h 594069"/>
                <a:gd name="connsiteX21" fmla="*/ 928522 w 2088198"/>
                <a:gd name="connsiteY21" fmla="*/ 335398 h 594069"/>
                <a:gd name="connsiteX22" fmla="*/ 737875 w 2088198"/>
                <a:gd name="connsiteY22" fmla="*/ 275379 h 594069"/>
                <a:gd name="connsiteX23" fmla="*/ 1023846 w 2088198"/>
                <a:gd name="connsiteY23" fmla="*/ 211830 h 594069"/>
                <a:gd name="connsiteX24" fmla="*/ 1719355 w 2088198"/>
                <a:gd name="connsiteY24" fmla="*/ 204769 h 594069"/>
                <a:gd name="connsiteX25" fmla="*/ 2068874 w 2088198"/>
                <a:gd name="connsiteY25" fmla="*/ 289501 h 594069"/>
                <a:gd name="connsiteX26" fmla="*/ 1938246 w 2088198"/>
                <a:gd name="connsiteY26" fmla="*/ 388355 h 594069"/>
                <a:gd name="connsiteX27" fmla="*/ 1359244 w 2088198"/>
                <a:gd name="connsiteY27" fmla="*/ 427191 h 594069"/>
                <a:gd name="connsiteX28" fmla="*/ 946175 w 2088198"/>
                <a:gd name="connsiteY28" fmla="*/ 402477 h 594069"/>
                <a:gd name="connsiteX29" fmla="*/ 747069 w 2088198"/>
                <a:gd name="connsiteY29" fmla="*/ 343653 h 594069"/>
                <a:gd name="connsiteX30" fmla="*/ 776711 w 2088198"/>
                <a:gd name="connsiteY30" fmla="*/ 328337 h 594069"/>
                <a:gd name="connsiteX31" fmla="*/ 963827 w 2088198"/>
                <a:gd name="connsiteY31" fmla="*/ 278910 h 594069"/>
                <a:gd name="connsiteX32" fmla="*/ 1405140 w 2088198"/>
                <a:gd name="connsiteY32" fmla="*/ 247135 h 594069"/>
                <a:gd name="connsiteX33" fmla="*/ 1737007 w 2088198"/>
                <a:gd name="connsiteY33" fmla="*/ 268318 h 594069"/>
                <a:gd name="connsiteX34" fmla="*/ 1977081 w 2088198"/>
                <a:gd name="connsiteY34" fmla="*/ 317745 h 594069"/>
                <a:gd name="connsiteX35" fmla="*/ 2068874 w 2088198"/>
                <a:gd name="connsiteY35" fmla="*/ 423660 h 594069"/>
                <a:gd name="connsiteX36" fmla="*/ 1857044 w 2088198"/>
                <a:gd name="connsiteY36" fmla="*/ 494270 h 594069"/>
                <a:gd name="connsiteX37" fmla="*/ 1369835 w 2088198"/>
                <a:gd name="connsiteY37" fmla="*/ 522514 h 594069"/>
                <a:gd name="connsiteX38" fmla="*/ 903809 w 2088198"/>
                <a:gd name="connsiteY38" fmla="*/ 476618 h 594069"/>
                <a:gd name="connsiteX39" fmla="*/ 751997 w 2088198"/>
                <a:gd name="connsiteY39" fmla="*/ 427191 h 594069"/>
                <a:gd name="connsiteX40" fmla="*/ 953236 w 2088198"/>
                <a:gd name="connsiteY40" fmla="*/ 370703 h 594069"/>
                <a:gd name="connsiteX41" fmla="*/ 1624031 w 2088198"/>
                <a:gd name="connsiteY41" fmla="*/ 388355 h 594069"/>
                <a:gd name="connsiteX42" fmla="*/ 1973551 w 2088198"/>
                <a:gd name="connsiteY42" fmla="*/ 409538 h 594069"/>
                <a:gd name="connsiteX43" fmla="*/ 2082996 w 2088198"/>
                <a:gd name="connsiteY43" fmla="*/ 480148 h 594069"/>
                <a:gd name="connsiteX44" fmla="*/ 2006309 w 2088198"/>
                <a:gd name="connsiteY44" fmla="*/ 536636 h 594069"/>
                <a:gd name="connsiteX45" fmla="*/ 1554323 w 2088198"/>
                <a:gd name="connsiteY45" fmla="*/ 591810 h 594069"/>
                <a:gd name="connsiteX46" fmla="*/ 1186084 w 2088198"/>
                <a:gd name="connsiteY46" fmla="*/ 578837 h 594069"/>
                <a:gd name="connsiteX47" fmla="*/ 886157 w 2088198"/>
                <a:gd name="connsiteY47" fmla="*/ 536636 h 594069"/>
                <a:gd name="connsiteX48" fmla="*/ 476617 w 2088198"/>
                <a:gd name="connsiteY48" fmla="*/ 427191 h 594069"/>
                <a:gd name="connsiteX49" fmla="*/ 0 w 2088198"/>
                <a:gd name="connsiteY49" fmla="*/ 285971 h 594069"/>
                <a:gd name="connsiteX0" fmla="*/ 540167 w 2088198"/>
                <a:gd name="connsiteY0" fmla="*/ 0 h 594069"/>
                <a:gd name="connsiteX1" fmla="*/ 1468689 w 2088198"/>
                <a:gd name="connsiteY1" fmla="*/ 10592 h 594069"/>
                <a:gd name="connsiteX2" fmla="*/ 1920593 w 2088198"/>
                <a:gd name="connsiteY2" fmla="*/ 49427 h 594069"/>
                <a:gd name="connsiteX3" fmla="*/ 2086527 w 2088198"/>
                <a:gd name="connsiteY3" fmla="*/ 116507 h 594069"/>
                <a:gd name="connsiteX4" fmla="*/ 1835861 w 2088198"/>
                <a:gd name="connsiteY4" fmla="*/ 208300 h 594069"/>
                <a:gd name="connsiteX5" fmla="*/ 1405140 w 2088198"/>
                <a:gd name="connsiteY5" fmla="*/ 236544 h 594069"/>
                <a:gd name="connsiteX6" fmla="*/ 776711 w 2088198"/>
                <a:gd name="connsiteY6" fmla="*/ 158873 h 594069"/>
                <a:gd name="connsiteX7" fmla="*/ 896748 w 2088198"/>
                <a:gd name="connsiteY7" fmla="*/ 81202 h 594069"/>
                <a:gd name="connsiteX8" fmla="*/ 1391018 w 2088198"/>
                <a:gd name="connsiteY8" fmla="*/ 56488 h 594069"/>
                <a:gd name="connsiteX9" fmla="*/ 1754660 w 2088198"/>
                <a:gd name="connsiteY9" fmla="*/ 74141 h 594069"/>
                <a:gd name="connsiteX10" fmla="*/ 2044161 w 2088198"/>
                <a:gd name="connsiteY10" fmla="*/ 123568 h 594069"/>
                <a:gd name="connsiteX11" fmla="*/ 2037100 w 2088198"/>
                <a:gd name="connsiteY11" fmla="*/ 208300 h 594069"/>
                <a:gd name="connsiteX12" fmla="*/ 1832331 w 2088198"/>
                <a:gd name="connsiteY12" fmla="*/ 268318 h 594069"/>
                <a:gd name="connsiteX13" fmla="*/ 1451037 w 2088198"/>
                <a:gd name="connsiteY13" fmla="*/ 296562 h 594069"/>
                <a:gd name="connsiteX14" fmla="*/ 917931 w 2088198"/>
                <a:gd name="connsiteY14" fmla="*/ 257727 h 594069"/>
                <a:gd name="connsiteX15" fmla="*/ 751997 w 2088198"/>
                <a:gd name="connsiteY15" fmla="*/ 204769 h 594069"/>
                <a:gd name="connsiteX16" fmla="*/ 1129761 w 2088198"/>
                <a:gd name="connsiteY16" fmla="*/ 137690 h 594069"/>
                <a:gd name="connsiteX17" fmla="*/ 1737007 w 2088198"/>
                <a:gd name="connsiteY17" fmla="*/ 144751 h 594069"/>
                <a:gd name="connsiteX18" fmla="*/ 2082996 w 2088198"/>
                <a:gd name="connsiteY18" fmla="*/ 225952 h 594069"/>
                <a:gd name="connsiteX19" fmla="*/ 1885288 w 2088198"/>
                <a:gd name="connsiteY19" fmla="*/ 321276 h 594069"/>
                <a:gd name="connsiteX20" fmla="*/ 1482811 w 2088198"/>
                <a:gd name="connsiteY20" fmla="*/ 360111 h 594069"/>
                <a:gd name="connsiteX21" fmla="*/ 928522 w 2088198"/>
                <a:gd name="connsiteY21" fmla="*/ 335398 h 594069"/>
                <a:gd name="connsiteX22" fmla="*/ 737875 w 2088198"/>
                <a:gd name="connsiteY22" fmla="*/ 275379 h 594069"/>
                <a:gd name="connsiteX23" fmla="*/ 1023846 w 2088198"/>
                <a:gd name="connsiteY23" fmla="*/ 211830 h 594069"/>
                <a:gd name="connsiteX24" fmla="*/ 1719355 w 2088198"/>
                <a:gd name="connsiteY24" fmla="*/ 204769 h 594069"/>
                <a:gd name="connsiteX25" fmla="*/ 2068874 w 2088198"/>
                <a:gd name="connsiteY25" fmla="*/ 289501 h 594069"/>
                <a:gd name="connsiteX26" fmla="*/ 1938246 w 2088198"/>
                <a:gd name="connsiteY26" fmla="*/ 388355 h 594069"/>
                <a:gd name="connsiteX27" fmla="*/ 1359244 w 2088198"/>
                <a:gd name="connsiteY27" fmla="*/ 427191 h 594069"/>
                <a:gd name="connsiteX28" fmla="*/ 946175 w 2088198"/>
                <a:gd name="connsiteY28" fmla="*/ 402477 h 594069"/>
                <a:gd name="connsiteX29" fmla="*/ 747069 w 2088198"/>
                <a:gd name="connsiteY29" fmla="*/ 343653 h 594069"/>
                <a:gd name="connsiteX30" fmla="*/ 862436 w 2088198"/>
                <a:gd name="connsiteY30" fmla="*/ 298581 h 594069"/>
                <a:gd name="connsiteX31" fmla="*/ 963827 w 2088198"/>
                <a:gd name="connsiteY31" fmla="*/ 278910 h 594069"/>
                <a:gd name="connsiteX32" fmla="*/ 1405140 w 2088198"/>
                <a:gd name="connsiteY32" fmla="*/ 247135 h 594069"/>
                <a:gd name="connsiteX33" fmla="*/ 1737007 w 2088198"/>
                <a:gd name="connsiteY33" fmla="*/ 268318 h 594069"/>
                <a:gd name="connsiteX34" fmla="*/ 1977081 w 2088198"/>
                <a:gd name="connsiteY34" fmla="*/ 317745 h 594069"/>
                <a:gd name="connsiteX35" fmla="*/ 2068874 w 2088198"/>
                <a:gd name="connsiteY35" fmla="*/ 423660 h 594069"/>
                <a:gd name="connsiteX36" fmla="*/ 1857044 w 2088198"/>
                <a:gd name="connsiteY36" fmla="*/ 494270 h 594069"/>
                <a:gd name="connsiteX37" fmla="*/ 1369835 w 2088198"/>
                <a:gd name="connsiteY37" fmla="*/ 522514 h 594069"/>
                <a:gd name="connsiteX38" fmla="*/ 903809 w 2088198"/>
                <a:gd name="connsiteY38" fmla="*/ 476618 h 594069"/>
                <a:gd name="connsiteX39" fmla="*/ 751997 w 2088198"/>
                <a:gd name="connsiteY39" fmla="*/ 427191 h 594069"/>
                <a:gd name="connsiteX40" fmla="*/ 953236 w 2088198"/>
                <a:gd name="connsiteY40" fmla="*/ 370703 h 594069"/>
                <a:gd name="connsiteX41" fmla="*/ 1624031 w 2088198"/>
                <a:gd name="connsiteY41" fmla="*/ 388355 h 594069"/>
                <a:gd name="connsiteX42" fmla="*/ 1973551 w 2088198"/>
                <a:gd name="connsiteY42" fmla="*/ 409538 h 594069"/>
                <a:gd name="connsiteX43" fmla="*/ 2082996 w 2088198"/>
                <a:gd name="connsiteY43" fmla="*/ 480148 h 594069"/>
                <a:gd name="connsiteX44" fmla="*/ 2006309 w 2088198"/>
                <a:gd name="connsiteY44" fmla="*/ 536636 h 594069"/>
                <a:gd name="connsiteX45" fmla="*/ 1554323 w 2088198"/>
                <a:gd name="connsiteY45" fmla="*/ 591810 h 594069"/>
                <a:gd name="connsiteX46" fmla="*/ 1186084 w 2088198"/>
                <a:gd name="connsiteY46" fmla="*/ 578837 h 594069"/>
                <a:gd name="connsiteX47" fmla="*/ 886157 w 2088198"/>
                <a:gd name="connsiteY47" fmla="*/ 536636 h 594069"/>
                <a:gd name="connsiteX48" fmla="*/ 476617 w 2088198"/>
                <a:gd name="connsiteY48" fmla="*/ 427191 h 594069"/>
                <a:gd name="connsiteX49" fmla="*/ 0 w 2088198"/>
                <a:gd name="connsiteY49" fmla="*/ 285971 h 594069"/>
                <a:gd name="connsiteX0" fmla="*/ 540167 w 2088198"/>
                <a:gd name="connsiteY0" fmla="*/ 0 h 594069"/>
                <a:gd name="connsiteX1" fmla="*/ 1468689 w 2088198"/>
                <a:gd name="connsiteY1" fmla="*/ 10592 h 594069"/>
                <a:gd name="connsiteX2" fmla="*/ 1920593 w 2088198"/>
                <a:gd name="connsiteY2" fmla="*/ 49427 h 594069"/>
                <a:gd name="connsiteX3" fmla="*/ 2086527 w 2088198"/>
                <a:gd name="connsiteY3" fmla="*/ 116507 h 594069"/>
                <a:gd name="connsiteX4" fmla="*/ 1835861 w 2088198"/>
                <a:gd name="connsiteY4" fmla="*/ 208300 h 594069"/>
                <a:gd name="connsiteX5" fmla="*/ 1405140 w 2088198"/>
                <a:gd name="connsiteY5" fmla="*/ 236544 h 594069"/>
                <a:gd name="connsiteX6" fmla="*/ 776711 w 2088198"/>
                <a:gd name="connsiteY6" fmla="*/ 158873 h 594069"/>
                <a:gd name="connsiteX7" fmla="*/ 896748 w 2088198"/>
                <a:gd name="connsiteY7" fmla="*/ 81202 h 594069"/>
                <a:gd name="connsiteX8" fmla="*/ 1391018 w 2088198"/>
                <a:gd name="connsiteY8" fmla="*/ 56488 h 594069"/>
                <a:gd name="connsiteX9" fmla="*/ 1754660 w 2088198"/>
                <a:gd name="connsiteY9" fmla="*/ 74141 h 594069"/>
                <a:gd name="connsiteX10" fmla="*/ 2044161 w 2088198"/>
                <a:gd name="connsiteY10" fmla="*/ 123568 h 594069"/>
                <a:gd name="connsiteX11" fmla="*/ 2037100 w 2088198"/>
                <a:gd name="connsiteY11" fmla="*/ 208300 h 594069"/>
                <a:gd name="connsiteX12" fmla="*/ 1832331 w 2088198"/>
                <a:gd name="connsiteY12" fmla="*/ 268318 h 594069"/>
                <a:gd name="connsiteX13" fmla="*/ 1451037 w 2088198"/>
                <a:gd name="connsiteY13" fmla="*/ 296562 h 594069"/>
                <a:gd name="connsiteX14" fmla="*/ 917931 w 2088198"/>
                <a:gd name="connsiteY14" fmla="*/ 257727 h 594069"/>
                <a:gd name="connsiteX15" fmla="*/ 751997 w 2088198"/>
                <a:gd name="connsiteY15" fmla="*/ 204769 h 594069"/>
                <a:gd name="connsiteX16" fmla="*/ 1129761 w 2088198"/>
                <a:gd name="connsiteY16" fmla="*/ 137690 h 594069"/>
                <a:gd name="connsiteX17" fmla="*/ 1737007 w 2088198"/>
                <a:gd name="connsiteY17" fmla="*/ 144751 h 594069"/>
                <a:gd name="connsiteX18" fmla="*/ 2082996 w 2088198"/>
                <a:gd name="connsiteY18" fmla="*/ 225952 h 594069"/>
                <a:gd name="connsiteX19" fmla="*/ 1885288 w 2088198"/>
                <a:gd name="connsiteY19" fmla="*/ 321276 h 594069"/>
                <a:gd name="connsiteX20" fmla="*/ 1482811 w 2088198"/>
                <a:gd name="connsiteY20" fmla="*/ 360111 h 594069"/>
                <a:gd name="connsiteX21" fmla="*/ 928522 w 2088198"/>
                <a:gd name="connsiteY21" fmla="*/ 335398 h 594069"/>
                <a:gd name="connsiteX22" fmla="*/ 737875 w 2088198"/>
                <a:gd name="connsiteY22" fmla="*/ 275379 h 594069"/>
                <a:gd name="connsiteX23" fmla="*/ 1023846 w 2088198"/>
                <a:gd name="connsiteY23" fmla="*/ 211830 h 594069"/>
                <a:gd name="connsiteX24" fmla="*/ 1719355 w 2088198"/>
                <a:gd name="connsiteY24" fmla="*/ 204769 h 594069"/>
                <a:gd name="connsiteX25" fmla="*/ 2068874 w 2088198"/>
                <a:gd name="connsiteY25" fmla="*/ 289501 h 594069"/>
                <a:gd name="connsiteX26" fmla="*/ 1938246 w 2088198"/>
                <a:gd name="connsiteY26" fmla="*/ 388355 h 594069"/>
                <a:gd name="connsiteX27" fmla="*/ 1359244 w 2088198"/>
                <a:gd name="connsiteY27" fmla="*/ 427191 h 594069"/>
                <a:gd name="connsiteX28" fmla="*/ 946175 w 2088198"/>
                <a:gd name="connsiteY28" fmla="*/ 402477 h 594069"/>
                <a:gd name="connsiteX29" fmla="*/ 747069 w 2088198"/>
                <a:gd name="connsiteY29" fmla="*/ 343653 h 594069"/>
                <a:gd name="connsiteX30" fmla="*/ 862436 w 2088198"/>
                <a:gd name="connsiteY30" fmla="*/ 298581 h 594069"/>
                <a:gd name="connsiteX31" fmla="*/ 963827 w 2088198"/>
                <a:gd name="connsiteY31" fmla="*/ 278910 h 594069"/>
                <a:gd name="connsiteX32" fmla="*/ 1405140 w 2088198"/>
                <a:gd name="connsiteY32" fmla="*/ 247135 h 594069"/>
                <a:gd name="connsiteX33" fmla="*/ 1737007 w 2088198"/>
                <a:gd name="connsiteY33" fmla="*/ 268318 h 594069"/>
                <a:gd name="connsiteX34" fmla="*/ 1977081 w 2088198"/>
                <a:gd name="connsiteY34" fmla="*/ 317745 h 594069"/>
                <a:gd name="connsiteX35" fmla="*/ 2068874 w 2088198"/>
                <a:gd name="connsiteY35" fmla="*/ 423660 h 594069"/>
                <a:gd name="connsiteX36" fmla="*/ 1857044 w 2088198"/>
                <a:gd name="connsiteY36" fmla="*/ 494270 h 594069"/>
                <a:gd name="connsiteX37" fmla="*/ 1369835 w 2088198"/>
                <a:gd name="connsiteY37" fmla="*/ 522514 h 594069"/>
                <a:gd name="connsiteX38" fmla="*/ 903809 w 2088198"/>
                <a:gd name="connsiteY38" fmla="*/ 476618 h 594069"/>
                <a:gd name="connsiteX39" fmla="*/ 751997 w 2088198"/>
                <a:gd name="connsiteY39" fmla="*/ 427191 h 594069"/>
                <a:gd name="connsiteX40" fmla="*/ 953236 w 2088198"/>
                <a:gd name="connsiteY40" fmla="*/ 370703 h 594069"/>
                <a:gd name="connsiteX41" fmla="*/ 1624031 w 2088198"/>
                <a:gd name="connsiteY41" fmla="*/ 388355 h 594069"/>
                <a:gd name="connsiteX42" fmla="*/ 1973551 w 2088198"/>
                <a:gd name="connsiteY42" fmla="*/ 409538 h 594069"/>
                <a:gd name="connsiteX43" fmla="*/ 2082996 w 2088198"/>
                <a:gd name="connsiteY43" fmla="*/ 480148 h 594069"/>
                <a:gd name="connsiteX44" fmla="*/ 2006309 w 2088198"/>
                <a:gd name="connsiteY44" fmla="*/ 536636 h 594069"/>
                <a:gd name="connsiteX45" fmla="*/ 1554323 w 2088198"/>
                <a:gd name="connsiteY45" fmla="*/ 591810 h 594069"/>
                <a:gd name="connsiteX46" fmla="*/ 1186084 w 2088198"/>
                <a:gd name="connsiteY46" fmla="*/ 578837 h 594069"/>
                <a:gd name="connsiteX47" fmla="*/ 886157 w 2088198"/>
                <a:gd name="connsiteY47" fmla="*/ 536636 h 594069"/>
                <a:gd name="connsiteX48" fmla="*/ 476617 w 2088198"/>
                <a:gd name="connsiteY48" fmla="*/ 427191 h 594069"/>
                <a:gd name="connsiteX49" fmla="*/ 0 w 2088198"/>
                <a:gd name="connsiteY49" fmla="*/ 285971 h 594069"/>
                <a:gd name="connsiteX0" fmla="*/ 540167 w 2088198"/>
                <a:gd name="connsiteY0" fmla="*/ 0 h 594069"/>
                <a:gd name="connsiteX1" fmla="*/ 1468689 w 2088198"/>
                <a:gd name="connsiteY1" fmla="*/ 10592 h 594069"/>
                <a:gd name="connsiteX2" fmla="*/ 1920593 w 2088198"/>
                <a:gd name="connsiteY2" fmla="*/ 49427 h 594069"/>
                <a:gd name="connsiteX3" fmla="*/ 2086527 w 2088198"/>
                <a:gd name="connsiteY3" fmla="*/ 116507 h 594069"/>
                <a:gd name="connsiteX4" fmla="*/ 1835861 w 2088198"/>
                <a:gd name="connsiteY4" fmla="*/ 208300 h 594069"/>
                <a:gd name="connsiteX5" fmla="*/ 1405140 w 2088198"/>
                <a:gd name="connsiteY5" fmla="*/ 236544 h 594069"/>
                <a:gd name="connsiteX6" fmla="*/ 776711 w 2088198"/>
                <a:gd name="connsiteY6" fmla="*/ 158873 h 594069"/>
                <a:gd name="connsiteX7" fmla="*/ 896748 w 2088198"/>
                <a:gd name="connsiteY7" fmla="*/ 81202 h 594069"/>
                <a:gd name="connsiteX8" fmla="*/ 1391018 w 2088198"/>
                <a:gd name="connsiteY8" fmla="*/ 56488 h 594069"/>
                <a:gd name="connsiteX9" fmla="*/ 1754660 w 2088198"/>
                <a:gd name="connsiteY9" fmla="*/ 74141 h 594069"/>
                <a:gd name="connsiteX10" fmla="*/ 2044161 w 2088198"/>
                <a:gd name="connsiteY10" fmla="*/ 123568 h 594069"/>
                <a:gd name="connsiteX11" fmla="*/ 2037100 w 2088198"/>
                <a:gd name="connsiteY11" fmla="*/ 208300 h 594069"/>
                <a:gd name="connsiteX12" fmla="*/ 1832331 w 2088198"/>
                <a:gd name="connsiteY12" fmla="*/ 268318 h 594069"/>
                <a:gd name="connsiteX13" fmla="*/ 1451037 w 2088198"/>
                <a:gd name="connsiteY13" fmla="*/ 296562 h 594069"/>
                <a:gd name="connsiteX14" fmla="*/ 917931 w 2088198"/>
                <a:gd name="connsiteY14" fmla="*/ 257727 h 594069"/>
                <a:gd name="connsiteX15" fmla="*/ 751997 w 2088198"/>
                <a:gd name="connsiteY15" fmla="*/ 204769 h 594069"/>
                <a:gd name="connsiteX16" fmla="*/ 1129761 w 2088198"/>
                <a:gd name="connsiteY16" fmla="*/ 137690 h 594069"/>
                <a:gd name="connsiteX17" fmla="*/ 1737007 w 2088198"/>
                <a:gd name="connsiteY17" fmla="*/ 144751 h 594069"/>
                <a:gd name="connsiteX18" fmla="*/ 2082996 w 2088198"/>
                <a:gd name="connsiteY18" fmla="*/ 225952 h 594069"/>
                <a:gd name="connsiteX19" fmla="*/ 1885288 w 2088198"/>
                <a:gd name="connsiteY19" fmla="*/ 321276 h 594069"/>
                <a:gd name="connsiteX20" fmla="*/ 1482811 w 2088198"/>
                <a:gd name="connsiteY20" fmla="*/ 360111 h 594069"/>
                <a:gd name="connsiteX21" fmla="*/ 928522 w 2088198"/>
                <a:gd name="connsiteY21" fmla="*/ 335398 h 594069"/>
                <a:gd name="connsiteX22" fmla="*/ 737875 w 2088198"/>
                <a:gd name="connsiteY22" fmla="*/ 275379 h 594069"/>
                <a:gd name="connsiteX23" fmla="*/ 1023846 w 2088198"/>
                <a:gd name="connsiteY23" fmla="*/ 211830 h 594069"/>
                <a:gd name="connsiteX24" fmla="*/ 1719355 w 2088198"/>
                <a:gd name="connsiteY24" fmla="*/ 204769 h 594069"/>
                <a:gd name="connsiteX25" fmla="*/ 2068874 w 2088198"/>
                <a:gd name="connsiteY25" fmla="*/ 289501 h 594069"/>
                <a:gd name="connsiteX26" fmla="*/ 1938246 w 2088198"/>
                <a:gd name="connsiteY26" fmla="*/ 388355 h 594069"/>
                <a:gd name="connsiteX27" fmla="*/ 1359244 w 2088198"/>
                <a:gd name="connsiteY27" fmla="*/ 427191 h 594069"/>
                <a:gd name="connsiteX28" fmla="*/ 946175 w 2088198"/>
                <a:gd name="connsiteY28" fmla="*/ 402477 h 594069"/>
                <a:gd name="connsiteX29" fmla="*/ 747069 w 2088198"/>
                <a:gd name="connsiteY29" fmla="*/ 343653 h 594069"/>
                <a:gd name="connsiteX30" fmla="*/ 852911 w 2088198"/>
                <a:gd name="connsiteY30" fmla="*/ 298581 h 594069"/>
                <a:gd name="connsiteX31" fmla="*/ 963827 w 2088198"/>
                <a:gd name="connsiteY31" fmla="*/ 278910 h 594069"/>
                <a:gd name="connsiteX32" fmla="*/ 1405140 w 2088198"/>
                <a:gd name="connsiteY32" fmla="*/ 247135 h 594069"/>
                <a:gd name="connsiteX33" fmla="*/ 1737007 w 2088198"/>
                <a:gd name="connsiteY33" fmla="*/ 268318 h 594069"/>
                <a:gd name="connsiteX34" fmla="*/ 1977081 w 2088198"/>
                <a:gd name="connsiteY34" fmla="*/ 317745 h 594069"/>
                <a:gd name="connsiteX35" fmla="*/ 2068874 w 2088198"/>
                <a:gd name="connsiteY35" fmla="*/ 423660 h 594069"/>
                <a:gd name="connsiteX36" fmla="*/ 1857044 w 2088198"/>
                <a:gd name="connsiteY36" fmla="*/ 494270 h 594069"/>
                <a:gd name="connsiteX37" fmla="*/ 1369835 w 2088198"/>
                <a:gd name="connsiteY37" fmla="*/ 522514 h 594069"/>
                <a:gd name="connsiteX38" fmla="*/ 903809 w 2088198"/>
                <a:gd name="connsiteY38" fmla="*/ 476618 h 594069"/>
                <a:gd name="connsiteX39" fmla="*/ 751997 w 2088198"/>
                <a:gd name="connsiteY39" fmla="*/ 427191 h 594069"/>
                <a:gd name="connsiteX40" fmla="*/ 953236 w 2088198"/>
                <a:gd name="connsiteY40" fmla="*/ 370703 h 594069"/>
                <a:gd name="connsiteX41" fmla="*/ 1624031 w 2088198"/>
                <a:gd name="connsiteY41" fmla="*/ 388355 h 594069"/>
                <a:gd name="connsiteX42" fmla="*/ 1973551 w 2088198"/>
                <a:gd name="connsiteY42" fmla="*/ 409538 h 594069"/>
                <a:gd name="connsiteX43" fmla="*/ 2082996 w 2088198"/>
                <a:gd name="connsiteY43" fmla="*/ 480148 h 594069"/>
                <a:gd name="connsiteX44" fmla="*/ 2006309 w 2088198"/>
                <a:gd name="connsiteY44" fmla="*/ 536636 h 594069"/>
                <a:gd name="connsiteX45" fmla="*/ 1554323 w 2088198"/>
                <a:gd name="connsiteY45" fmla="*/ 591810 h 594069"/>
                <a:gd name="connsiteX46" fmla="*/ 1186084 w 2088198"/>
                <a:gd name="connsiteY46" fmla="*/ 578837 h 594069"/>
                <a:gd name="connsiteX47" fmla="*/ 886157 w 2088198"/>
                <a:gd name="connsiteY47" fmla="*/ 536636 h 594069"/>
                <a:gd name="connsiteX48" fmla="*/ 476617 w 2088198"/>
                <a:gd name="connsiteY48" fmla="*/ 427191 h 594069"/>
                <a:gd name="connsiteX49" fmla="*/ 0 w 2088198"/>
                <a:gd name="connsiteY49" fmla="*/ 285971 h 594069"/>
                <a:gd name="connsiteX0" fmla="*/ 540167 w 2088198"/>
                <a:gd name="connsiteY0" fmla="*/ 0 h 594069"/>
                <a:gd name="connsiteX1" fmla="*/ 1468689 w 2088198"/>
                <a:gd name="connsiteY1" fmla="*/ 10592 h 594069"/>
                <a:gd name="connsiteX2" fmla="*/ 1920593 w 2088198"/>
                <a:gd name="connsiteY2" fmla="*/ 49427 h 594069"/>
                <a:gd name="connsiteX3" fmla="*/ 2086527 w 2088198"/>
                <a:gd name="connsiteY3" fmla="*/ 116507 h 594069"/>
                <a:gd name="connsiteX4" fmla="*/ 1835861 w 2088198"/>
                <a:gd name="connsiteY4" fmla="*/ 208300 h 594069"/>
                <a:gd name="connsiteX5" fmla="*/ 1405140 w 2088198"/>
                <a:gd name="connsiteY5" fmla="*/ 236544 h 594069"/>
                <a:gd name="connsiteX6" fmla="*/ 776711 w 2088198"/>
                <a:gd name="connsiteY6" fmla="*/ 158873 h 594069"/>
                <a:gd name="connsiteX7" fmla="*/ 896748 w 2088198"/>
                <a:gd name="connsiteY7" fmla="*/ 81202 h 594069"/>
                <a:gd name="connsiteX8" fmla="*/ 1391018 w 2088198"/>
                <a:gd name="connsiteY8" fmla="*/ 56488 h 594069"/>
                <a:gd name="connsiteX9" fmla="*/ 1754660 w 2088198"/>
                <a:gd name="connsiteY9" fmla="*/ 74141 h 594069"/>
                <a:gd name="connsiteX10" fmla="*/ 2044161 w 2088198"/>
                <a:gd name="connsiteY10" fmla="*/ 123568 h 594069"/>
                <a:gd name="connsiteX11" fmla="*/ 2037100 w 2088198"/>
                <a:gd name="connsiteY11" fmla="*/ 208300 h 594069"/>
                <a:gd name="connsiteX12" fmla="*/ 1832331 w 2088198"/>
                <a:gd name="connsiteY12" fmla="*/ 268318 h 594069"/>
                <a:gd name="connsiteX13" fmla="*/ 1451037 w 2088198"/>
                <a:gd name="connsiteY13" fmla="*/ 296562 h 594069"/>
                <a:gd name="connsiteX14" fmla="*/ 917931 w 2088198"/>
                <a:gd name="connsiteY14" fmla="*/ 257727 h 594069"/>
                <a:gd name="connsiteX15" fmla="*/ 751997 w 2088198"/>
                <a:gd name="connsiteY15" fmla="*/ 204769 h 594069"/>
                <a:gd name="connsiteX16" fmla="*/ 1129761 w 2088198"/>
                <a:gd name="connsiteY16" fmla="*/ 137690 h 594069"/>
                <a:gd name="connsiteX17" fmla="*/ 1737007 w 2088198"/>
                <a:gd name="connsiteY17" fmla="*/ 144751 h 594069"/>
                <a:gd name="connsiteX18" fmla="*/ 2082996 w 2088198"/>
                <a:gd name="connsiteY18" fmla="*/ 225952 h 594069"/>
                <a:gd name="connsiteX19" fmla="*/ 1885288 w 2088198"/>
                <a:gd name="connsiteY19" fmla="*/ 321276 h 594069"/>
                <a:gd name="connsiteX20" fmla="*/ 1482811 w 2088198"/>
                <a:gd name="connsiteY20" fmla="*/ 360111 h 594069"/>
                <a:gd name="connsiteX21" fmla="*/ 928522 w 2088198"/>
                <a:gd name="connsiteY21" fmla="*/ 335398 h 594069"/>
                <a:gd name="connsiteX22" fmla="*/ 737875 w 2088198"/>
                <a:gd name="connsiteY22" fmla="*/ 275379 h 594069"/>
                <a:gd name="connsiteX23" fmla="*/ 1023846 w 2088198"/>
                <a:gd name="connsiteY23" fmla="*/ 211830 h 594069"/>
                <a:gd name="connsiteX24" fmla="*/ 1719355 w 2088198"/>
                <a:gd name="connsiteY24" fmla="*/ 204769 h 594069"/>
                <a:gd name="connsiteX25" fmla="*/ 2068874 w 2088198"/>
                <a:gd name="connsiteY25" fmla="*/ 289501 h 594069"/>
                <a:gd name="connsiteX26" fmla="*/ 1938246 w 2088198"/>
                <a:gd name="connsiteY26" fmla="*/ 388355 h 594069"/>
                <a:gd name="connsiteX27" fmla="*/ 1359244 w 2088198"/>
                <a:gd name="connsiteY27" fmla="*/ 427191 h 594069"/>
                <a:gd name="connsiteX28" fmla="*/ 946175 w 2088198"/>
                <a:gd name="connsiteY28" fmla="*/ 402477 h 594069"/>
                <a:gd name="connsiteX29" fmla="*/ 747069 w 2088198"/>
                <a:gd name="connsiteY29" fmla="*/ 343653 h 594069"/>
                <a:gd name="connsiteX30" fmla="*/ 852911 w 2088198"/>
                <a:gd name="connsiteY30" fmla="*/ 298581 h 594069"/>
                <a:gd name="connsiteX31" fmla="*/ 973352 w 2088198"/>
                <a:gd name="connsiteY31" fmla="*/ 280476 h 594069"/>
                <a:gd name="connsiteX32" fmla="*/ 1405140 w 2088198"/>
                <a:gd name="connsiteY32" fmla="*/ 247135 h 594069"/>
                <a:gd name="connsiteX33" fmla="*/ 1737007 w 2088198"/>
                <a:gd name="connsiteY33" fmla="*/ 268318 h 594069"/>
                <a:gd name="connsiteX34" fmla="*/ 1977081 w 2088198"/>
                <a:gd name="connsiteY34" fmla="*/ 317745 h 594069"/>
                <a:gd name="connsiteX35" fmla="*/ 2068874 w 2088198"/>
                <a:gd name="connsiteY35" fmla="*/ 423660 h 594069"/>
                <a:gd name="connsiteX36" fmla="*/ 1857044 w 2088198"/>
                <a:gd name="connsiteY36" fmla="*/ 494270 h 594069"/>
                <a:gd name="connsiteX37" fmla="*/ 1369835 w 2088198"/>
                <a:gd name="connsiteY37" fmla="*/ 522514 h 594069"/>
                <a:gd name="connsiteX38" fmla="*/ 903809 w 2088198"/>
                <a:gd name="connsiteY38" fmla="*/ 476618 h 594069"/>
                <a:gd name="connsiteX39" fmla="*/ 751997 w 2088198"/>
                <a:gd name="connsiteY39" fmla="*/ 427191 h 594069"/>
                <a:gd name="connsiteX40" fmla="*/ 953236 w 2088198"/>
                <a:gd name="connsiteY40" fmla="*/ 370703 h 594069"/>
                <a:gd name="connsiteX41" fmla="*/ 1624031 w 2088198"/>
                <a:gd name="connsiteY41" fmla="*/ 388355 h 594069"/>
                <a:gd name="connsiteX42" fmla="*/ 1973551 w 2088198"/>
                <a:gd name="connsiteY42" fmla="*/ 409538 h 594069"/>
                <a:gd name="connsiteX43" fmla="*/ 2082996 w 2088198"/>
                <a:gd name="connsiteY43" fmla="*/ 480148 h 594069"/>
                <a:gd name="connsiteX44" fmla="*/ 2006309 w 2088198"/>
                <a:gd name="connsiteY44" fmla="*/ 536636 h 594069"/>
                <a:gd name="connsiteX45" fmla="*/ 1554323 w 2088198"/>
                <a:gd name="connsiteY45" fmla="*/ 591810 h 594069"/>
                <a:gd name="connsiteX46" fmla="*/ 1186084 w 2088198"/>
                <a:gd name="connsiteY46" fmla="*/ 578837 h 594069"/>
                <a:gd name="connsiteX47" fmla="*/ 886157 w 2088198"/>
                <a:gd name="connsiteY47" fmla="*/ 536636 h 594069"/>
                <a:gd name="connsiteX48" fmla="*/ 476617 w 2088198"/>
                <a:gd name="connsiteY48" fmla="*/ 427191 h 594069"/>
                <a:gd name="connsiteX49" fmla="*/ 0 w 2088198"/>
                <a:gd name="connsiteY49" fmla="*/ 285971 h 594069"/>
                <a:gd name="connsiteX0" fmla="*/ 540167 w 2088198"/>
                <a:gd name="connsiteY0" fmla="*/ 0 h 594069"/>
                <a:gd name="connsiteX1" fmla="*/ 1468689 w 2088198"/>
                <a:gd name="connsiteY1" fmla="*/ 10592 h 594069"/>
                <a:gd name="connsiteX2" fmla="*/ 1920593 w 2088198"/>
                <a:gd name="connsiteY2" fmla="*/ 49427 h 594069"/>
                <a:gd name="connsiteX3" fmla="*/ 2086527 w 2088198"/>
                <a:gd name="connsiteY3" fmla="*/ 116507 h 594069"/>
                <a:gd name="connsiteX4" fmla="*/ 1835861 w 2088198"/>
                <a:gd name="connsiteY4" fmla="*/ 208300 h 594069"/>
                <a:gd name="connsiteX5" fmla="*/ 1405140 w 2088198"/>
                <a:gd name="connsiteY5" fmla="*/ 236544 h 594069"/>
                <a:gd name="connsiteX6" fmla="*/ 776711 w 2088198"/>
                <a:gd name="connsiteY6" fmla="*/ 158873 h 594069"/>
                <a:gd name="connsiteX7" fmla="*/ 896748 w 2088198"/>
                <a:gd name="connsiteY7" fmla="*/ 81202 h 594069"/>
                <a:gd name="connsiteX8" fmla="*/ 1391018 w 2088198"/>
                <a:gd name="connsiteY8" fmla="*/ 56488 h 594069"/>
                <a:gd name="connsiteX9" fmla="*/ 1754660 w 2088198"/>
                <a:gd name="connsiteY9" fmla="*/ 74141 h 594069"/>
                <a:gd name="connsiteX10" fmla="*/ 2044161 w 2088198"/>
                <a:gd name="connsiteY10" fmla="*/ 123568 h 594069"/>
                <a:gd name="connsiteX11" fmla="*/ 2037100 w 2088198"/>
                <a:gd name="connsiteY11" fmla="*/ 208300 h 594069"/>
                <a:gd name="connsiteX12" fmla="*/ 1832331 w 2088198"/>
                <a:gd name="connsiteY12" fmla="*/ 268318 h 594069"/>
                <a:gd name="connsiteX13" fmla="*/ 1451037 w 2088198"/>
                <a:gd name="connsiteY13" fmla="*/ 296562 h 594069"/>
                <a:gd name="connsiteX14" fmla="*/ 917931 w 2088198"/>
                <a:gd name="connsiteY14" fmla="*/ 257727 h 594069"/>
                <a:gd name="connsiteX15" fmla="*/ 751997 w 2088198"/>
                <a:gd name="connsiteY15" fmla="*/ 204769 h 594069"/>
                <a:gd name="connsiteX16" fmla="*/ 1129761 w 2088198"/>
                <a:gd name="connsiteY16" fmla="*/ 137690 h 594069"/>
                <a:gd name="connsiteX17" fmla="*/ 1737007 w 2088198"/>
                <a:gd name="connsiteY17" fmla="*/ 144751 h 594069"/>
                <a:gd name="connsiteX18" fmla="*/ 2082996 w 2088198"/>
                <a:gd name="connsiteY18" fmla="*/ 225952 h 594069"/>
                <a:gd name="connsiteX19" fmla="*/ 1885288 w 2088198"/>
                <a:gd name="connsiteY19" fmla="*/ 321276 h 594069"/>
                <a:gd name="connsiteX20" fmla="*/ 1482811 w 2088198"/>
                <a:gd name="connsiteY20" fmla="*/ 360111 h 594069"/>
                <a:gd name="connsiteX21" fmla="*/ 928522 w 2088198"/>
                <a:gd name="connsiteY21" fmla="*/ 335398 h 594069"/>
                <a:gd name="connsiteX22" fmla="*/ 737875 w 2088198"/>
                <a:gd name="connsiteY22" fmla="*/ 275379 h 594069"/>
                <a:gd name="connsiteX23" fmla="*/ 1023846 w 2088198"/>
                <a:gd name="connsiteY23" fmla="*/ 211830 h 594069"/>
                <a:gd name="connsiteX24" fmla="*/ 1719355 w 2088198"/>
                <a:gd name="connsiteY24" fmla="*/ 204769 h 594069"/>
                <a:gd name="connsiteX25" fmla="*/ 2068874 w 2088198"/>
                <a:gd name="connsiteY25" fmla="*/ 289501 h 594069"/>
                <a:gd name="connsiteX26" fmla="*/ 1938246 w 2088198"/>
                <a:gd name="connsiteY26" fmla="*/ 388355 h 594069"/>
                <a:gd name="connsiteX27" fmla="*/ 1359244 w 2088198"/>
                <a:gd name="connsiteY27" fmla="*/ 427191 h 594069"/>
                <a:gd name="connsiteX28" fmla="*/ 946175 w 2088198"/>
                <a:gd name="connsiteY28" fmla="*/ 402477 h 594069"/>
                <a:gd name="connsiteX29" fmla="*/ 747069 w 2088198"/>
                <a:gd name="connsiteY29" fmla="*/ 343653 h 594069"/>
                <a:gd name="connsiteX30" fmla="*/ 852911 w 2088198"/>
                <a:gd name="connsiteY30" fmla="*/ 298581 h 594069"/>
                <a:gd name="connsiteX31" fmla="*/ 973352 w 2088198"/>
                <a:gd name="connsiteY31" fmla="*/ 280476 h 594069"/>
                <a:gd name="connsiteX32" fmla="*/ 1405140 w 2088198"/>
                <a:gd name="connsiteY32" fmla="*/ 247135 h 594069"/>
                <a:gd name="connsiteX33" fmla="*/ 1737007 w 2088198"/>
                <a:gd name="connsiteY33" fmla="*/ 268318 h 594069"/>
                <a:gd name="connsiteX34" fmla="*/ 1977081 w 2088198"/>
                <a:gd name="connsiteY34" fmla="*/ 317745 h 594069"/>
                <a:gd name="connsiteX35" fmla="*/ 2068874 w 2088198"/>
                <a:gd name="connsiteY35" fmla="*/ 423660 h 594069"/>
                <a:gd name="connsiteX36" fmla="*/ 1857044 w 2088198"/>
                <a:gd name="connsiteY36" fmla="*/ 494270 h 594069"/>
                <a:gd name="connsiteX37" fmla="*/ 1369835 w 2088198"/>
                <a:gd name="connsiteY37" fmla="*/ 522514 h 594069"/>
                <a:gd name="connsiteX38" fmla="*/ 903809 w 2088198"/>
                <a:gd name="connsiteY38" fmla="*/ 476618 h 594069"/>
                <a:gd name="connsiteX39" fmla="*/ 751997 w 2088198"/>
                <a:gd name="connsiteY39" fmla="*/ 427191 h 594069"/>
                <a:gd name="connsiteX40" fmla="*/ 953236 w 2088198"/>
                <a:gd name="connsiteY40" fmla="*/ 370703 h 594069"/>
                <a:gd name="connsiteX41" fmla="*/ 1624031 w 2088198"/>
                <a:gd name="connsiteY41" fmla="*/ 388355 h 594069"/>
                <a:gd name="connsiteX42" fmla="*/ 1973551 w 2088198"/>
                <a:gd name="connsiteY42" fmla="*/ 409538 h 594069"/>
                <a:gd name="connsiteX43" fmla="*/ 2082996 w 2088198"/>
                <a:gd name="connsiteY43" fmla="*/ 480148 h 594069"/>
                <a:gd name="connsiteX44" fmla="*/ 2006309 w 2088198"/>
                <a:gd name="connsiteY44" fmla="*/ 536636 h 594069"/>
                <a:gd name="connsiteX45" fmla="*/ 1554323 w 2088198"/>
                <a:gd name="connsiteY45" fmla="*/ 591810 h 594069"/>
                <a:gd name="connsiteX46" fmla="*/ 1186084 w 2088198"/>
                <a:gd name="connsiteY46" fmla="*/ 578837 h 594069"/>
                <a:gd name="connsiteX47" fmla="*/ 886157 w 2088198"/>
                <a:gd name="connsiteY47" fmla="*/ 536636 h 594069"/>
                <a:gd name="connsiteX48" fmla="*/ 476617 w 2088198"/>
                <a:gd name="connsiteY48" fmla="*/ 427191 h 594069"/>
                <a:gd name="connsiteX49" fmla="*/ 0 w 2088198"/>
                <a:gd name="connsiteY49" fmla="*/ 285971 h 594069"/>
                <a:gd name="connsiteX0" fmla="*/ 540167 w 2088198"/>
                <a:gd name="connsiteY0" fmla="*/ 0 h 594069"/>
                <a:gd name="connsiteX1" fmla="*/ 1468689 w 2088198"/>
                <a:gd name="connsiteY1" fmla="*/ 10592 h 594069"/>
                <a:gd name="connsiteX2" fmla="*/ 1920593 w 2088198"/>
                <a:gd name="connsiteY2" fmla="*/ 49427 h 594069"/>
                <a:gd name="connsiteX3" fmla="*/ 2086527 w 2088198"/>
                <a:gd name="connsiteY3" fmla="*/ 116507 h 594069"/>
                <a:gd name="connsiteX4" fmla="*/ 1835861 w 2088198"/>
                <a:gd name="connsiteY4" fmla="*/ 208300 h 594069"/>
                <a:gd name="connsiteX5" fmla="*/ 1405140 w 2088198"/>
                <a:gd name="connsiteY5" fmla="*/ 236544 h 594069"/>
                <a:gd name="connsiteX6" fmla="*/ 776711 w 2088198"/>
                <a:gd name="connsiteY6" fmla="*/ 158873 h 594069"/>
                <a:gd name="connsiteX7" fmla="*/ 896748 w 2088198"/>
                <a:gd name="connsiteY7" fmla="*/ 81202 h 594069"/>
                <a:gd name="connsiteX8" fmla="*/ 1391018 w 2088198"/>
                <a:gd name="connsiteY8" fmla="*/ 56488 h 594069"/>
                <a:gd name="connsiteX9" fmla="*/ 1754660 w 2088198"/>
                <a:gd name="connsiteY9" fmla="*/ 74141 h 594069"/>
                <a:gd name="connsiteX10" fmla="*/ 2044161 w 2088198"/>
                <a:gd name="connsiteY10" fmla="*/ 123568 h 594069"/>
                <a:gd name="connsiteX11" fmla="*/ 2037100 w 2088198"/>
                <a:gd name="connsiteY11" fmla="*/ 208300 h 594069"/>
                <a:gd name="connsiteX12" fmla="*/ 1832331 w 2088198"/>
                <a:gd name="connsiteY12" fmla="*/ 268318 h 594069"/>
                <a:gd name="connsiteX13" fmla="*/ 1451037 w 2088198"/>
                <a:gd name="connsiteY13" fmla="*/ 296562 h 594069"/>
                <a:gd name="connsiteX14" fmla="*/ 917931 w 2088198"/>
                <a:gd name="connsiteY14" fmla="*/ 257727 h 594069"/>
                <a:gd name="connsiteX15" fmla="*/ 751997 w 2088198"/>
                <a:gd name="connsiteY15" fmla="*/ 204769 h 594069"/>
                <a:gd name="connsiteX16" fmla="*/ 1129761 w 2088198"/>
                <a:gd name="connsiteY16" fmla="*/ 137690 h 594069"/>
                <a:gd name="connsiteX17" fmla="*/ 1737007 w 2088198"/>
                <a:gd name="connsiteY17" fmla="*/ 144751 h 594069"/>
                <a:gd name="connsiteX18" fmla="*/ 2082996 w 2088198"/>
                <a:gd name="connsiteY18" fmla="*/ 225952 h 594069"/>
                <a:gd name="connsiteX19" fmla="*/ 1885288 w 2088198"/>
                <a:gd name="connsiteY19" fmla="*/ 321276 h 594069"/>
                <a:gd name="connsiteX20" fmla="*/ 1482811 w 2088198"/>
                <a:gd name="connsiteY20" fmla="*/ 360111 h 594069"/>
                <a:gd name="connsiteX21" fmla="*/ 928522 w 2088198"/>
                <a:gd name="connsiteY21" fmla="*/ 335398 h 594069"/>
                <a:gd name="connsiteX22" fmla="*/ 737875 w 2088198"/>
                <a:gd name="connsiteY22" fmla="*/ 275379 h 594069"/>
                <a:gd name="connsiteX23" fmla="*/ 1023846 w 2088198"/>
                <a:gd name="connsiteY23" fmla="*/ 211830 h 594069"/>
                <a:gd name="connsiteX24" fmla="*/ 1719355 w 2088198"/>
                <a:gd name="connsiteY24" fmla="*/ 204769 h 594069"/>
                <a:gd name="connsiteX25" fmla="*/ 2068874 w 2088198"/>
                <a:gd name="connsiteY25" fmla="*/ 289501 h 594069"/>
                <a:gd name="connsiteX26" fmla="*/ 1938246 w 2088198"/>
                <a:gd name="connsiteY26" fmla="*/ 388355 h 594069"/>
                <a:gd name="connsiteX27" fmla="*/ 1359244 w 2088198"/>
                <a:gd name="connsiteY27" fmla="*/ 427191 h 594069"/>
                <a:gd name="connsiteX28" fmla="*/ 946175 w 2088198"/>
                <a:gd name="connsiteY28" fmla="*/ 402477 h 594069"/>
                <a:gd name="connsiteX29" fmla="*/ 747069 w 2088198"/>
                <a:gd name="connsiteY29" fmla="*/ 343653 h 594069"/>
                <a:gd name="connsiteX30" fmla="*/ 852911 w 2088198"/>
                <a:gd name="connsiteY30" fmla="*/ 298581 h 594069"/>
                <a:gd name="connsiteX31" fmla="*/ 999546 w 2088198"/>
                <a:gd name="connsiteY31" fmla="*/ 272646 h 594069"/>
                <a:gd name="connsiteX32" fmla="*/ 1405140 w 2088198"/>
                <a:gd name="connsiteY32" fmla="*/ 247135 h 594069"/>
                <a:gd name="connsiteX33" fmla="*/ 1737007 w 2088198"/>
                <a:gd name="connsiteY33" fmla="*/ 268318 h 594069"/>
                <a:gd name="connsiteX34" fmla="*/ 1977081 w 2088198"/>
                <a:gd name="connsiteY34" fmla="*/ 317745 h 594069"/>
                <a:gd name="connsiteX35" fmla="*/ 2068874 w 2088198"/>
                <a:gd name="connsiteY35" fmla="*/ 423660 h 594069"/>
                <a:gd name="connsiteX36" fmla="*/ 1857044 w 2088198"/>
                <a:gd name="connsiteY36" fmla="*/ 494270 h 594069"/>
                <a:gd name="connsiteX37" fmla="*/ 1369835 w 2088198"/>
                <a:gd name="connsiteY37" fmla="*/ 522514 h 594069"/>
                <a:gd name="connsiteX38" fmla="*/ 903809 w 2088198"/>
                <a:gd name="connsiteY38" fmla="*/ 476618 h 594069"/>
                <a:gd name="connsiteX39" fmla="*/ 751997 w 2088198"/>
                <a:gd name="connsiteY39" fmla="*/ 427191 h 594069"/>
                <a:gd name="connsiteX40" fmla="*/ 953236 w 2088198"/>
                <a:gd name="connsiteY40" fmla="*/ 370703 h 594069"/>
                <a:gd name="connsiteX41" fmla="*/ 1624031 w 2088198"/>
                <a:gd name="connsiteY41" fmla="*/ 388355 h 594069"/>
                <a:gd name="connsiteX42" fmla="*/ 1973551 w 2088198"/>
                <a:gd name="connsiteY42" fmla="*/ 409538 h 594069"/>
                <a:gd name="connsiteX43" fmla="*/ 2082996 w 2088198"/>
                <a:gd name="connsiteY43" fmla="*/ 480148 h 594069"/>
                <a:gd name="connsiteX44" fmla="*/ 2006309 w 2088198"/>
                <a:gd name="connsiteY44" fmla="*/ 536636 h 594069"/>
                <a:gd name="connsiteX45" fmla="*/ 1554323 w 2088198"/>
                <a:gd name="connsiteY45" fmla="*/ 591810 h 594069"/>
                <a:gd name="connsiteX46" fmla="*/ 1186084 w 2088198"/>
                <a:gd name="connsiteY46" fmla="*/ 578837 h 594069"/>
                <a:gd name="connsiteX47" fmla="*/ 886157 w 2088198"/>
                <a:gd name="connsiteY47" fmla="*/ 536636 h 594069"/>
                <a:gd name="connsiteX48" fmla="*/ 476617 w 2088198"/>
                <a:gd name="connsiteY48" fmla="*/ 427191 h 594069"/>
                <a:gd name="connsiteX49" fmla="*/ 0 w 2088198"/>
                <a:gd name="connsiteY49" fmla="*/ 285971 h 594069"/>
                <a:gd name="connsiteX0" fmla="*/ 540167 w 2088198"/>
                <a:gd name="connsiteY0" fmla="*/ 0 h 594069"/>
                <a:gd name="connsiteX1" fmla="*/ 1468689 w 2088198"/>
                <a:gd name="connsiteY1" fmla="*/ 10592 h 594069"/>
                <a:gd name="connsiteX2" fmla="*/ 1920593 w 2088198"/>
                <a:gd name="connsiteY2" fmla="*/ 49427 h 594069"/>
                <a:gd name="connsiteX3" fmla="*/ 2086527 w 2088198"/>
                <a:gd name="connsiteY3" fmla="*/ 116507 h 594069"/>
                <a:gd name="connsiteX4" fmla="*/ 1835861 w 2088198"/>
                <a:gd name="connsiteY4" fmla="*/ 208300 h 594069"/>
                <a:gd name="connsiteX5" fmla="*/ 1405140 w 2088198"/>
                <a:gd name="connsiteY5" fmla="*/ 236544 h 594069"/>
                <a:gd name="connsiteX6" fmla="*/ 776711 w 2088198"/>
                <a:gd name="connsiteY6" fmla="*/ 158873 h 594069"/>
                <a:gd name="connsiteX7" fmla="*/ 896748 w 2088198"/>
                <a:gd name="connsiteY7" fmla="*/ 81202 h 594069"/>
                <a:gd name="connsiteX8" fmla="*/ 1391018 w 2088198"/>
                <a:gd name="connsiteY8" fmla="*/ 56488 h 594069"/>
                <a:gd name="connsiteX9" fmla="*/ 1754660 w 2088198"/>
                <a:gd name="connsiteY9" fmla="*/ 74141 h 594069"/>
                <a:gd name="connsiteX10" fmla="*/ 2044161 w 2088198"/>
                <a:gd name="connsiteY10" fmla="*/ 123568 h 594069"/>
                <a:gd name="connsiteX11" fmla="*/ 2037100 w 2088198"/>
                <a:gd name="connsiteY11" fmla="*/ 208300 h 594069"/>
                <a:gd name="connsiteX12" fmla="*/ 1832331 w 2088198"/>
                <a:gd name="connsiteY12" fmla="*/ 268318 h 594069"/>
                <a:gd name="connsiteX13" fmla="*/ 1451037 w 2088198"/>
                <a:gd name="connsiteY13" fmla="*/ 296562 h 594069"/>
                <a:gd name="connsiteX14" fmla="*/ 917931 w 2088198"/>
                <a:gd name="connsiteY14" fmla="*/ 257727 h 594069"/>
                <a:gd name="connsiteX15" fmla="*/ 751997 w 2088198"/>
                <a:gd name="connsiteY15" fmla="*/ 204769 h 594069"/>
                <a:gd name="connsiteX16" fmla="*/ 1129761 w 2088198"/>
                <a:gd name="connsiteY16" fmla="*/ 137690 h 594069"/>
                <a:gd name="connsiteX17" fmla="*/ 1737007 w 2088198"/>
                <a:gd name="connsiteY17" fmla="*/ 144751 h 594069"/>
                <a:gd name="connsiteX18" fmla="*/ 2082996 w 2088198"/>
                <a:gd name="connsiteY18" fmla="*/ 225952 h 594069"/>
                <a:gd name="connsiteX19" fmla="*/ 1885288 w 2088198"/>
                <a:gd name="connsiteY19" fmla="*/ 321276 h 594069"/>
                <a:gd name="connsiteX20" fmla="*/ 1482811 w 2088198"/>
                <a:gd name="connsiteY20" fmla="*/ 360111 h 594069"/>
                <a:gd name="connsiteX21" fmla="*/ 928522 w 2088198"/>
                <a:gd name="connsiteY21" fmla="*/ 335398 h 594069"/>
                <a:gd name="connsiteX22" fmla="*/ 737875 w 2088198"/>
                <a:gd name="connsiteY22" fmla="*/ 275379 h 594069"/>
                <a:gd name="connsiteX23" fmla="*/ 1023846 w 2088198"/>
                <a:gd name="connsiteY23" fmla="*/ 211830 h 594069"/>
                <a:gd name="connsiteX24" fmla="*/ 1719355 w 2088198"/>
                <a:gd name="connsiteY24" fmla="*/ 204769 h 594069"/>
                <a:gd name="connsiteX25" fmla="*/ 2068874 w 2088198"/>
                <a:gd name="connsiteY25" fmla="*/ 289501 h 594069"/>
                <a:gd name="connsiteX26" fmla="*/ 1938246 w 2088198"/>
                <a:gd name="connsiteY26" fmla="*/ 388355 h 594069"/>
                <a:gd name="connsiteX27" fmla="*/ 1359244 w 2088198"/>
                <a:gd name="connsiteY27" fmla="*/ 427191 h 594069"/>
                <a:gd name="connsiteX28" fmla="*/ 946175 w 2088198"/>
                <a:gd name="connsiteY28" fmla="*/ 402477 h 594069"/>
                <a:gd name="connsiteX29" fmla="*/ 747069 w 2088198"/>
                <a:gd name="connsiteY29" fmla="*/ 343653 h 594069"/>
                <a:gd name="connsiteX30" fmla="*/ 852911 w 2088198"/>
                <a:gd name="connsiteY30" fmla="*/ 298581 h 594069"/>
                <a:gd name="connsiteX31" fmla="*/ 999546 w 2088198"/>
                <a:gd name="connsiteY31" fmla="*/ 272646 h 594069"/>
                <a:gd name="connsiteX32" fmla="*/ 1395615 w 2088198"/>
                <a:gd name="connsiteY32" fmla="*/ 245569 h 594069"/>
                <a:gd name="connsiteX33" fmla="*/ 1737007 w 2088198"/>
                <a:gd name="connsiteY33" fmla="*/ 268318 h 594069"/>
                <a:gd name="connsiteX34" fmla="*/ 1977081 w 2088198"/>
                <a:gd name="connsiteY34" fmla="*/ 317745 h 594069"/>
                <a:gd name="connsiteX35" fmla="*/ 2068874 w 2088198"/>
                <a:gd name="connsiteY35" fmla="*/ 423660 h 594069"/>
                <a:gd name="connsiteX36" fmla="*/ 1857044 w 2088198"/>
                <a:gd name="connsiteY36" fmla="*/ 494270 h 594069"/>
                <a:gd name="connsiteX37" fmla="*/ 1369835 w 2088198"/>
                <a:gd name="connsiteY37" fmla="*/ 522514 h 594069"/>
                <a:gd name="connsiteX38" fmla="*/ 903809 w 2088198"/>
                <a:gd name="connsiteY38" fmla="*/ 476618 h 594069"/>
                <a:gd name="connsiteX39" fmla="*/ 751997 w 2088198"/>
                <a:gd name="connsiteY39" fmla="*/ 427191 h 594069"/>
                <a:gd name="connsiteX40" fmla="*/ 953236 w 2088198"/>
                <a:gd name="connsiteY40" fmla="*/ 370703 h 594069"/>
                <a:gd name="connsiteX41" fmla="*/ 1624031 w 2088198"/>
                <a:gd name="connsiteY41" fmla="*/ 388355 h 594069"/>
                <a:gd name="connsiteX42" fmla="*/ 1973551 w 2088198"/>
                <a:gd name="connsiteY42" fmla="*/ 409538 h 594069"/>
                <a:gd name="connsiteX43" fmla="*/ 2082996 w 2088198"/>
                <a:gd name="connsiteY43" fmla="*/ 480148 h 594069"/>
                <a:gd name="connsiteX44" fmla="*/ 2006309 w 2088198"/>
                <a:gd name="connsiteY44" fmla="*/ 536636 h 594069"/>
                <a:gd name="connsiteX45" fmla="*/ 1554323 w 2088198"/>
                <a:gd name="connsiteY45" fmla="*/ 591810 h 594069"/>
                <a:gd name="connsiteX46" fmla="*/ 1186084 w 2088198"/>
                <a:gd name="connsiteY46" fmla="*/ 578837 h 594069"/>
                <a:gd name="connsiteX47" fmla="*/ 886157 w 2088198"/>
                <a:gd name="connsiteY47" fmla="*/ 536636 h 594069"/>
                <a:gd name="connsiteX48" fmla="*/ 476617 w 2088198"/>
                <a:gd name="connsiteY48" fmla="*/ 427191 h 594069"/>
                <a:gd name="connsiteX49" fmla="*/ 0 w 2088198"/>
                <a:gd name="connsiteY49" fmla="*/ 285971 h 594069"/>
                <a:gd name="connsiteX0" fmla="*/ 540167 w 2088198"/>
                <a:gd name="connsiteY0" fmla="*/ 0 h 594069"/>
                <a:gd name="connsiteX1" fmla="*/ 1468689 w 2088198"/>
                <a:gd name="connsiteY1" fmla="*/ 10592 h 594069"/>
                <a:gd name="connsiteX2" fmla="*/ 1920593 w 2088198"/>
                <a:gd name="connsiteY2" fmla="*/ 49427 h 594069"/>
                <a:gd name="connsiteX3" fmla="*/ 2086527 w 2088198"/>
                <a:gd name="connsiteY3" fmla="*/ 116507 h 594069"/>
                <a:gd name="connsiteX4" fmla="*/ 1835861 w 2088198"/>
                <a:gd name="connsiteY4" fmla="*/ 208300 h 594069"/>
                <a:gd name="connsiteX5" fmla="*/ 1405140 w 2088198"/>
                <a:gd name="connsiteY5" fmla="*/ 236544 h 594069"/>
                <a:gd name="connsiteX6" fmla="*/ 776711 w 2088198"/>
                <a:gd name="connsiteY6" fmla="*/ 158873 h 594069"/>
                <a:gd name="connsiteX7" fmla="*/ 896748 w 2088198"/>
                <a:gd name="connsiteY7" fmla="*/ 81202 h 594069"/>
                <a:gd name="connsiteX8" fmla="*/ 1391018 w 2088198"/>
                <a:gd name="connsiteY8" fmla="*/ 56488 h 594069"/>
                <a:gd name="connsiteX9" fmla="*/ 1754660 w 2088198"/>
                <a:gd name="connsiteY9" fmla="*/ 74141 h 594069"/>
                <a:gd name="connsiteX10" fmla="*/ 2044161 w 2088198"/>
                <a:gd name="connsiteY10" fmla="*/ 123568 h 594069"/>
                <a:gd name="connsiteX11" fmla="*/ 2037100 w 2088198"/>
                <a:gd name="connsiteY11" fmla="*/ 208300 h 594069"/>
                <a:gd name="connsiteX12" fmla="*/ 1832331 w 2088198"/>
                <a:gd name="connsiteY12" fmla="*/ 268318 h 594069"/>
                <a:gd name="connsiteX13" fmla="*/ 1451037 w 2088198"/>
                <a:gd name="connsiteY13" fmla="*/ 296562 h 594069"/>
                <a:gd name="connsiteX14" fmla="*/ 917931 w 2088198"/>
                <a:gd name="connsiteY14" fmla="*/ 257727 h 594069"/>
                <a:gd name="connsiteX15" fmla="*/ 751997 w 2088198"/>
                <a:gd name="connsiteY15" fmla="*/ 204769 h 594069"/>
                <a:gd name="connsiteX16" fmla="*/ 1129761 w 2088198"/>
                <a:gd name="connsiteY16" fmla="*/ 137690 h 594069"/>
                <a:gd name="connsiteX17" fmla="*/ 1737007 w 2088198"/>
                <a:gd name="connsiteY17" fmla="*/ 144751 h 594069"/>
                <a:gd name="connsiteX18" fmla="*/ 2082996 w 2088198"/>
                <a:gd name="connsiteY18" fmla="*/ 225952 h 594069"/>
                <a:gd name="connsiteX19" fmla="*/ 1885288 w 2088198"/>
                <a:gd name="connsiteY19" fmla="*/ 321276 h 594069"/>
                <a:gd name="connsiteX20" fmla="*/ 1482811 w 2088198"/>
                <a:gd name="connsiteY20" fmla="*/ 360111 h 594069"/>
                <a:gd name="connsiteX21" fmla="*/ 928522 w 2088198"/>
                <a:gd name="connsiteY21" fmla="*/ 335398 h 594069"/>
                <a:gd name="connsiteX22" fmla="*/ 737875 w 2088198"/>
                <a:gd name="connsiteY22" fmla="*/ 275379 h 594069"/>
                <a:gd name="connsiteX23" fmla="*/ 1023846 w 2088198"/>
                <a:gd name="connsiteY23" fmla="*/ 211830 h 594069"/>
                <a:gd name="connsiteX24" fmla="*/ 1719355 w 2088198"/>
                <a:gd name="connsiteY24" fmla="*/ 204769 h 594069"/>
                <a:gd name="connsiteX25" fmla="*/ 2068874 w 2088198"/>
                <a:gd name="connsiteY25" fmla="*/ 289501 h 594069"/>
                <a:gd name="connsiteX26" fmla="*/ 1938246 w 2088198"/>
                <a:gd name="connsiteY26" fmla="*/ 388355 h 594069"/>
                <a:gd name="connsiteX27" fmla="*/ 1359244 w 2088198"/>
                <a:gd name="connsiteY27" fmla="*/ 427191 h 594069"/>
                <a:gd name="connsiteX28" fmla="*/ 946175 w 2088198"/>
                <a:gd name="connsiteY28" fmla="*/ 402477 h 594069"/>
                <a:gd name="connsiteX29" fmla="*/ 747069 w 2088198"/>
                <a:gd name="connsiteY29" fmla="*/ 343653 h 594069"/>
                <a:gd name="connsiteX30" fmla="*/ 852911 w 2088198"/>
                <a:gd name="connsiteY30" fmla="*/ 298581 h 594069"/>
                <a:gd name="connsiteX31" fmla="*/ 999546 w 2088198"/>
                <a:gd name="connsiteY31" fmla="*/ 272646 h 594069"/>
                <a:gd name="connsiteX32" fmla="*/ 1393234 w 2088198"/>
                <a:gd name="connsiteY32" fmla="*/ 250267 h 594069"/>
                <a:gd name="connsiteX33" fmla="*/ 1737007 w 2088198"/>
                <a:gd name="connsiteY33" fmla="*/ 268318 h 594069"/>
                <a:gd name="connsiteX34" fmla="*/ 1977081 w 2088198"/>
                <a:gd name="connsiteY34" fmla="*/ 317745 h 594069"/>
                <a:gd name="connsiteX35" fmla="*/ 2068874 w 2088198"/>
                <a:gd name="connsiteY35" fmla="*/ 423660 h 594069"/>
                <a:gd name="connsiteX36" fmla="*/ 1857044 w 2088198"/>
                <a:gd name="connsiteY36" fmla="*/ 494270 h 594069"/>
                <a:gd name="connsiteX37" fmla="*/ 1369835 w 2088198"/>
                <a:gd name="connsiteY37" fmla="*/ 522514 h 594069"/>
                <a:gd name="connsiteX38" fmla="*/ 903809 w 2088198"/>
                <a:gd name="connsiteY38" fmla="*/ 476618 h 594069"/>
                <a:gd name="connsiteX39" fmla="*/ 751997 w 2088198"/>
                <a:gd name="connsiteY39" fmla="*/ 427191 h 594069"/>
                <a:gd name="connsiteX40" fmla="*/ 953236 w 2088198"/>
                <a:gd name="connsiteY40" fmla="*/ 370703 h 594069"/>
                <a:gd name="connsiteX41" fmla="*/ 1624031 w 2088198"/>
                <a:gd name="connsiteY41" fmla="*/ 388355 h 594069"/>
                <a:gd name="connsiteX42" fmla="*/ 1973551 w 2088198"/>
                <a:gd name="connsiteY42" fmla="*/ 409538 h 594069"/>
                <a:gd name="connsiteX43" fmla="*/ 2082996 w 2088198"/>
                <a:gd name="connsiteY43" fmla="*/ 480148 h 594069"/>
                <a:gd name="connsiteX44" fmla="*/ 2006309 w 2088198"/>
                <a:gd name="connsiteY44" fmla="*/ 536636 h 594069"/>
                <a:gd name="connsiteX45" fmla="*/ 1554323 w 2088198"/>
                <a:gd name="connsiteY45" fmla="*/ 591810 h 594069"/>
                <a:gd name="connsiteX46" fmla="*/ 1186084 w 2088198"/>
                <a:gd name="connsiteY46" fmla="*/ 578837 h 594069"/>
                <a:gd name="connsiteX47" fmla="*/ 886157 w 2088198"/>
                <a:gd name="connsiteY47" fmla="*/ 536636 h 594069"/>
                <a:gd name="connsiteX48" fmla="*/ 476617 w 2088198"/>
                <a:gd name="connsiteY48" fmla="*/ 427191 h 594069"/>
                <a:gd name="connsiteX49" fmla="*/ 0 w 2088198"/>
                <a:gd name="connsiteY49" fmla="*/ 285971 h 594069"/>
                <a:gd name="connsiteX0" fmla="*/ 540167 w 2088198"/>
                <a:gd name="connsiteY0" fmla="*/ 0 h 594069"/>
                <a:gd name="connsiteX1" fmla="*/ 1468689 w 2088198"/>
                <a:gd name="connsiteY1" fmla="*/ 10592 h 594069"/>
                <a:gd name="connsiteX2" fmla="*/ 1920593 w 2088198"/>
                <a:gd name="connsiteY2" fmla="*/ 49427 h 594069"/>
                <a:gd name="connsiteX3" fmla="*/ 2086527 w 2088198"/>
                <a:gd name="connsiteY3" fmla="*/ 116507 h 594069"/>
                <a:gd name="connsiteX4" fmla="*/ 1835861 w 2088198"/>
                <a:gd name="connsiteY4" fmla="*/ 208300 h 594069"/>
                <a:gd name="connsiteX5" fmla="*/ 1405140 w 2088198"/>
                <a:gd name="connsiteY5" fmla="*/ 236544 h 594069"/>
                <a:gd name="connsiteX6" fmla="*/ 776711 w 2088198"/>
                <a:gd name="connsiteY6" fmla="*/ 158873 h 594069"/>
                <a:gd name="connsiteX7" fmla="*/ 896748 w 2088198"/>
                <a:gd name="connsiteY7" fmla="*/ 81202 h 594069"/>
                <a:gd name="connsiteX8" fmla="*/ 1391018 w 2088198"/>
                <a:gd name="connsiteY8" fmla="*/ 56488 h 594069"/>
                <a:gd name="connsiteX9" fmla="*/ 1754660 w 2088198"/>
                <a:gd name="connsiteY9" fmla="*/ 74141 h 594069"/>
                <a:gd name="connsiteX10" fmla="*/ 2044161 w 2088198"/>
                <a:gd name="connsiteY10" fmla="*/ 123568 h 594069"/>
                <a:gd name="connsiteX11" fmla="*/ 2037100 w 2088198"/>
                <a:gd name="connsiteY11" fmla="*/ 208300 h 594069"/>
                <a:gd name="connsiteX12" fmla="*/ 1832331 w 2088198"/>
                <a:gd name="connsiteY12" fmla="*/ 268318 h 594069"/>
                <a:gd name="connsiteX13" fmla="*/ 1451037 w 2088198"/>
                <a:gd name="connsiteY13" fmla="*/ 296562 h 594069"/>
                <a:gd name="connsiteX14" fmla="*/ 917931 w 2088198"/>
                <a:gd name="connsiteY14" fmla="*/ 257727 h 594069"/>
                <a:gd name="connsiteX15" fmla="*/ 751997 w 2088198"/>
                <a:gd name="connsiteY15" fmla="*/ 204769 h 594069"/>
                <a:gd name="connsiteX16" fmla="*/ 1129761 w 2088198"/>
                <a:gd name="connsiteY16" fmla="*/ 137690 h 594069"/>
                <a:gd name="connsiteX17" fmla="*/ 1737007 w 2088198"/>
                <a:gd name="connsiteY17" fmla="*/ 144751 h 594069"/>
                <a:gd name="connsiteX18" fmla="*/ 2082996 w 2088198"/>
                <a:gd name="connsiteY18" fmla="*/ 225952 h 594069"/>
                <a:gd name="connsiteX19" fmla="*/ 1885288 w 2088198"/>
                <a:gd name="connsiteY19" fmla="*/ 321276 h 594069"/>
                <a:gd name="connsiteX20" fmla="*/ 1482811 w 2088198"/>
                <a:gd name="connsiteY20" fmla="*/ 360111 h 594069"/>
                <a:gd name="connsiteX21" fmla="*/ 928522 w 2088198"/>
                <a:gd name="connsiteY21" fmla="*/ 335398 h 594069"/>
                <a:gd name="connsiteX22" fmla="*/ 737875 w 2088198"/>
                <a:gd name="connsiteY22" fmla="*/ 275379 h 594069"/>
                <a:gd name="connsiteX23" fmla="*/ 1023846 w 2088198"/>
                <a:gd name="connsiteY23" fmla="*/ 211830 h 594069"/>
                <a:gd name="connsiteX24" fmla="*/ 1719355 w 2088198"/>
                <a:gd name="connsiteY24" fmla="*/ 204769 h 594069"/>
                <a:gd name="connsiteX25" fmla="*/ 2068874 w 2088198"/>
                <a:gd name="connsiteY25" fmla="*/ 289501 h 594069"/>
                <a:gd name="connsiteX26" fmla="*/ 1938246 w 2088198"/>
                <a:gd name="connsiteY26" fmla="*/ 388355 h 594069"/>
                <a:gd name="connsiteX27" fmla="*/ 1359244 w 2088198"/>
                <a:gd name="connsiteY27" fmla="*/ 427191 h 594069"/>
                <a:gd name="connsiteX28" fmla="*/ 946175 w 2088198"/>
                <a:gd name="connsiteY28" fmla="*/ 402477 h 594069"/>
                <a:gd name="connsiteX29" fmla="*/ 747069 w 2088198"/>
                <a:gd name="connsiteY29" fmla="*/ 343653 h 594069"/>
                <a:gd name="connsiteX30" fmla="*/ 852911 w 2088198"/>
                <a:gd name="connsiteY30" fmla="*/ 298581 h 594069"/>
                <a:gd name="connsiteX31" fmla="*/ 999546 w 2088198"/>
                <a:gd name="connsiteY31" fmla="*/ 272646 h 594069"/>
                <a:gd name="connsiteX32" fmla="*/ 1393234 w 2088198"/>
                <a:gd name="connsiteY32" fmla="*/ 250267 h 594069"/>
                <a:gd name="connsiteX33" fmla="*/ 1737007 w 2088198"/>
                <a:gd name="connsiteY33" fmla="*/ 268318 h 594069"/>
                <a:gd name="connsiteX34" fmla="*/ 1977081 w 2088198"/>
                <a:gd name="connsiteY34" fmla="*/ 317745 h 594069"/>
                <a:gd name="connsiteX35" fmla="*/ 2068874 w 2088198"/>
                <a:gd name="connsiteY35" fmla="*/ 423660 h 594069"/>
                <a:gd name="connsiteX36" fmla="*/ 1857044 w 2088198"/>
                <a:gd name="connsiteY36" fmla="*/ 494270 h 594069"/>
                <a:gd name="connsiteX37" fmla="*/ 1372217 w 2088198"/>
                <a:gd name="connsiteY37" fmla="*/ 517816 h 594069"/>
                <a:gd name="connsiteX38" fmla="*/ 903809 w 2088198"/>
                <a:gd name="connsiteY38" fmla="*/ 476618 h 594069"/>
                <a:gd name="connsiteX39" fmla="*/ 751997 w 2088198"/>
                <a:gd name="connsiteY39" fmla="*/ 427191 h 594069"/>
                <a:gd name="connsiteX40" fmla="*/ 953236 w 2088198"/>
                <a:gd name="connsiteY40" fmla="*/ 370703 h 594069"/>
                <a:gd name="connsiteX41" fmla="*/ 1624031 w 2088198"/>
                <a:gd name="connsiteY41" fmla="*/ 388355 h 594069"/>
                <a:gd name="connsiteX42" fmla="*/ 1973551 w 2088198"/>
                <a:gd name="connsiteY42" fmla="*/ 409538 h 594069"/>
                <a:gd name="connsiteX43" fmla="*/ 2082996 w 2088198"/>
                <a:gd name="connsiteY43" fmla="*/ 480148 h 594069"/>
                <a:gd name="connsiteX44" fmla="*/ 2006309 w 2088198"/>
                <a:gd name="connsiteY44" fmla="*/ 536636 h 594069"/>
                <a:gd name="connsiteX45" fmla="*/ 1554323 w 2088198"/>
                <a:gd name="connsiteY45" fmla="*/ 591810 h 594069"/>
                <a:gd name="connsiteX46" fmla="*/ 1186084 w 2088198"/>
                <a:gd name="connsiteY46" fmla="*/ 578837 h 594069"/>
                <a:gd name="connsiteX47" fmla="*/ 886157 w 2088198"/>
                <a:gd name="connsiteY47" fmla="*/ 536636 h 594069"/>
                <a:gd name="connsiteX48" fmla="*/ 476617 w 2088198"/>
                <a:gd name="connsiteY48" fmla="*/ 427191 h 594069"/>
                <a:gd name="connsiteX49" fmla="*/ 0 w 2088198"/>
                <a:gd name="connsiteY49" fmla="*/ 285971 h 594069"/>
                <a:gd name="connsiteX0" fmla="*/ 540167 w 2088198"/>
                <a:gd name="connsiteY0" fmla="*/ 0 h 585330"/>
                <a:gd name="connsiteX1" fmla="*/ 1468689 w 2088198"/>
                <a:gd name="connsiteY1" fmla="*/ 10592 h 585330"/>
                <a:gd name="connsiteX2" fmla="*/ 1920593 w 2088198"/>
                <a:gd name="connsiteY2" fmla="*/ 49427 h 585330"/>
                <a:gd name="connsiteX3" fmla="*/ 2086527 w 2088198"/>
                <a:gd name="connsiteY3" fmla="*/ 116507 h 585330"/>
                <a:gd name="connsiteX4" fmla="*/ 1835861 w 2088198"/>
                <a:gd name="connsiteY4" fmla="*/ 208300 h 585330"/>
                <a:gd name="connsiteX5" fmla="*/ 1405140 w 2088198"/>
                <a:gd name="connsiteY5" fmla="*/ 236544 h 585330"/>
                <a:gd name="connsiteX6" fmla="*/ 776711 w 2088198"/>
                <a:gd name="connsiteY6" fmla="*/ 158873 h 585330"/>
                <a:gd name="connsiteX7" fmla="*/ 896748 w 2088198"/>
                <a:gd name="connsiteY7" fmla="*/ 81202 h 585330"/>
                <a:gd name="connsiteX8" fmla="*/ 1391018 w 2088198"/>
                <a:gd name="connsiteY8" fmla="*/ 56488 h 585330"/>
                <a:gd name="connsiteX9" fmla="*/ 1754660 w 2088198"/>
                <a:gd name="connsiteY9" fmla="*/ 74141 h 585330"/>
                <a:gd name="connsiteX10" fmla="*/ 2044161 w 2088198"/>
                <a:gd name="connsiteY10" fmla="*/ 123568 h 585330"/>
                <a:gd name="connsiteX11" fmla="*/ 2037100 w 2088198"/>
                <a:gd name="connsiteY11" fmla="*/ 208300 h 585330"/>
                <a:gd name="connsiteX12" fmla="*/ 1832331 w 2088198"/>
                <a:gd name="connsiteY12" fmla="*/ 268318 h 585330"/>
                <a:gd name="connsiteX13" fmla="*/ 1451037 w 2088198"/>
                <a:gd name="connsiteY13" fmla="*/ 296562 h 585330"/>
                <a:gd name="connsiteX14" fmla="*/ 917931 w 2088198"/>
                <a:gd name="connsiteY14" fmla="*/ 257727 h 585330"/>
                <a:gd name="connsiteX15" fmla="*/ 751997 w 2088198"/>
                <a:gd name="connsiteY15" fmla="*/ 204769 h 585330"/>
                <a:gd name="connsiteX16" fmla="*/ 1129761 w 2088198"/>
                <a:gd name="connsiteY16" fmla="*/ 137690 h 585330"/>
                <a:gd name="connsiteX17" fmla="*/ 1737007 w 2088198"/>
                <a:gd name="connsiteY17" fmla="*/ 144751 h 585330"/>
                <a:gd name="connsiteX18" fmla="*/ 2082996 w 2088198"/>
                <a:gd name="connsiteY18" fmla="*/ 225952 h 585330"/>
                <a:gd name="connsiteX19" fmla="*/ 1885288 w 2088198"/>
                <a:gd name="connsiteY19" fmla="*/ 321276 h 585330"/>
                <a:gd name="connsiteX20" fmla="*/ 1482811 w 2088198"/>
                <a:gd name="connsiteY20" fmla="*/ 360111 h 585330"/>
                <a:gd name="connsiteX21" fmla="*/ 928522 w 2088198"/>
                <a:gd name="connsiteY21" fmla="*/ 335398 h 585330"/>
                <a:gd name="connsiteX22" fmla="*/ 737875 w 2088198"/>
                <a:gd name="connsiteY22" fmla="*/ 275379 h 585330"/>
                <a:gd name="connsiteX23" fmla="*/ 1023846 w 2088198"/>
                <a:gd name="connsiteY23" fmla="*/ 211830 h 585330"/>
                <a:gd name="connsiteX24" fmla="*/ 1719355 w 2088198"/>
                <a:gd name="connsiteY24" fmla="*/ 204769 h 585330"/>
                <a:gd name="connsiteX25" fmla="*/ 2068874 w 2088198"/>
                <a:gd name="connsiteY25" fmla="*/ 289501 h 585330"/>
                <a:gd name="connsiteX26" fmla="*/ 1938246 w 2088198"/>
                <a:gd name="connsiteY26" fmla="*/ 388355 h 585330"/>
                <a:gd name="connsiteX27" fmla="*/ 1359244 w 2088198"/>
                <a:gd name="connsiteY27" fmla="*/ 427191 h 585330"/>
                <a:gd name="connsiteX28" fmla="*/ 946175 w 2088198"/>
                <a:gd name="connsiteY28" fmla="*/ 402477 h 585330"/>
                <a:gd name="connsiteX29" fmla="*/ 747069 w 2088198"/>
                <a:gd name="connsiteY29" fmla="*/ 343653 h 585330"/>
                <a:gd name="connsiteX30" fmla="*/ 852911 w 2088198"/>
                <a:gd name="connsiteY30" fmla="*/ 298581 h 585330"/>
                <a:gd name="connsiteX31" fmla="*/ 999546 w 2088198"/>
                <a:gd name="connsiteY31" fmla="*/ 272646 h 585330"/>
                <a:gd name="connsiteX32" fmla="*/ 1393234 w 2088198"/>
                <a:gd name="connsiteY32" fmla="*/ 250267 h 585330"/>
                <a:gd name="connsiteX33" fmla="*/ 1737007 w 2088198"/>
                <a:gd name="connsiteY33" fmla="*/ 268318 h 585330"/>
                <a:gd name="connsiteX34" fmla="*/ 1977081 w 2088198"/>
                <a:gd name="connsiteY34" fmla="*/ 317745 h 585330"/>
                <a:gd name="connsiteX35" fmla="*/ 2068874 w 2088198"/>
                <a:gd name="connsiteY35" fmla="*/ 423660 h 585330"/>
                <a:gd name="connsiteX36" fmla="*/ 1857044 w 2088198"/>
                <a:gd name="connsiteY36" fmla="*/ 494270 h 585330"/>
                <a:gd name="connsiteX37" fmla="*/ 1372217 w 2088198"/>
                <a:gd name="connsiteY37" fmla="*/ 517816 h 585330"/>
                <a:gd name="connsiteX38" fmla="*/ 903809 w 2088198"/>
                <a:gd name="connsiteY38" fmla="*/ 476618 h 585330"/>
                <a:gd name="connsiteX39" fmla="*/ 751997 w 2088198"/>
                <a:gd name="connsiteY39" fmla="*/ 427191 h 585330"/>
                <a:gd name="connsiteX40" fmla="*/ 953236 w 2088198"/>
                <a:gd name="connsiteY40" fmla="*/ 370703 h 585330"/>
                <a:gd name="connsiteX41" fmla="*/ 1624031 w 2088198"/>
                <a:gd name="connsiteY41" fmla="*/ 388355 h 585330"/>
                <a:gd name="connsiteX42" fmla="*/ 1973551 w 2088198"/>
                <a:gd name="connsiteY42" fmla="*/ 409538 h 585330"/>
                <a:gd name="connsiteX43" fmla="*/ 2082996 w 2088198"/>
                <a:gd name="connsiteY43" fmla="*/ 480148 h 585330"/>
                <a:gd name="connsiteX44" fmla="*/ 2006309 w 2088198"/>
                <a:gd name="connsiteY44" fmla="*/ 536636 h 585330"/>
                <a:gd name="connsiteX45" fmla="*/ 1540035 w 2088198"/>
                <a:gd name="connsiteY45" fmla="*/ 580848 h 585330"/>
                <a:gd name="connsiteX46" fmla="*/ 1186084 w 2088198"/>
                <a:gd name="connsiteY46" fmla="*/ 578837 h 585330"/>
                <a:gd name="connsiteX47" fmla="*/ 886157 w 2088198"/>
                <a:gd name="connsiteY47" fmla="*/ 536636 h 585330"/>
                <a:gd name="connsiteX48" fmla="*/ 476617 w 2088198"/>
                <a:gd name="connsiteY48" fmla="*/ 427191 h 585330"/>
                <a:gd name="connsiteX49" fmla="*/ 0 w 2088198"/>
                <a:gd name="connsiteY49" fmla="*/ 285971 h 585330"/>
                <a:gd name="connsiteX0" fmla="*/ 540167 w 2088198"/>
                <a:gd name="connsiteY0" fmla="*/ 0 h 585440"/>
                <a:gd name="connsiteX1" fmla="*/ 1468689 w 2088198"/>
                <a:gd name="connsiteY1" fmla="*/ 10592 h 585440"/>
                <a:gd name="connsiteX2" fmla="*/ 1920593 w 2088198"/>
                <a:gd name="connsiteY2" fmla="*/ 49427 h 585440"/>
                <a:gd name="connsiteX3" fmla="*/ 2086527 w 2088198"/>
                <a:gd name="connsiteY3" fmla="*/ 116507 h 585440"/>
                <a:gd name="connsiteX4" fmla="*/ 1835861 w 2088198"/>
                <a:gd name="connsiteY4" fmla="*/ 208300 h 585440"/>
                <a:gd name="connsiteX5" fmla="*/ 1405140 w 2088198"/>
                <a:gd name="connsiteY5" fmla="*/ 236544 h 585440"/>
                <a:gd name="connsiteX6" fmla="*/ 776711 w 2088198"/>
                <a:gd name="connsiteY6" fmla="*/ 158873 h 585440"/>
                <a:gd name="connsiteX7" fmla="*/ 896748 w 2088198"/>
                <a:gd name="connsiteY7" fmla="*/ 81202 h 585440"/>
                <a:gd name="connsiteX8" fmla="*/ 1391018 w 2088198"/>
                <a:gd name="connsiteY8" fmla="*/ 56488 h 585440"/>
                <a:gd name="connsiteX9" fmla="*/ 1754660 w 2088198"/>
                <a:gd name="connsiteY9" fmla="*/ 74141 h 585440"/>
                <a:gd name="connsiteX10" fmla="*/ 2044161 w 2088198"/>
                <a:gd name="connsiteY10" fmla="*/ 123568 h 585440"/>
                <a:gd name="connsiteX11" fmla="*/ 2037100 w 2088198"/>
                <a:gd name="connsiteY11" fmla="*/ 208300 h 585440"/>
                <a:gd name="connsiteX12" fmla="*/ 1832331 w 2088198"/>
                <a:gd name="connsiteY12" fmla="*/ 268318 h 585440"/>
                <a:gd name="connsiteX13" fmla="*/ 1451037 w 2088198"/>
                <a:gd name="connsiteY13" fmla="*/ 296562 h 585440"/>
                <a:gd name="connsiteX14" fmla="*/ 917931 w 2088198"/>
                <a:gd name="connsiteY14" fmla="*/ 257727 h 585440"/>
                <a:gd name="connsiteX15" fmla="*/ 751997 w 2088198"/>
                <a:gd name="connsiteY15" fmla="*/ 204769 h 585440"/>
                <a:gd name="connsiteX16" fmla="*/ 1129761 w 2088198"/>
                <a:gd name="connsiteY16" fmla="*/ 137690 h 585440"/>
                <a:gd name="connsiteX17" fmla="*/ 1737007 w 2088198"/>
                <a:gd name="connsiteY17" fmla="*/ 144751 h 585440"/>
                <a:gd name="connsiteX18" fmla="*/ 2082996 w 2088198"/>
                <a:gd name="connsiteY18" fmla="*/ 225952 h 585440"/>
                <a:gd name="connsiteX19" fmla="*/ 1885288 w 2088198"/>
                <a:gd name="connsiteY19" fmla="*/ 321276 h 585440"/>
                <a:gd name="connsiteX20" fmla="*/ 1482811 w 2088198"/>
                <a:gd name="connsiteY20" fmla="*/ 360111 h 585440"/>
                <a:gd name="connsiteX21" fmla="*/ 928522 w 2088198"/>
                <a:gd name="connsiteY21" fmla="*/ 335398 h 585440"/>
                <a:gd name="connsiteX22" fmla="*/ 737875 w 2088198"/>
                <a:gd name="connsiteY22" fmla="*/ 275379 h 585440"/>
                <a:gd name="connsiteX23" fmla="*/ 1023846 w 2088198"/>
                <a:gd name="connsiteY23" fmla="*/ 211830 h 585440"/>
                <a:gd name="connsiteX24" fmla="*/ 1719355 w 2088198"/>
                <a:gd name="connsiteY24" fmla="*/ 204769 h 585440"/>
                <a:gd name="connsiteX25" fmla="*/ 2068874 w 2088198"/>
                <a:gd name="connsiteY25" fmla="*/ 289501 h 585440"/>
                <a:gd name="connsiteX26" fmla="*/ 1938246 w 2088198"/>
                <a:gd name="connsiteY26" fmla="*/ 388355 h 585440"/>
                <a:gd name="connsiteX27" fmla="*/ 1359244 w 2088198"/>
                <a:gd name="connsiteY27" fmla="*/ 427191 h 585440"/>
                <a:gd name="connsiteX28" fmla="*/ 946175 w 2088198"/>
                <a:gd name="connsiteY28" fmla="*/ 402477 h 585440"/>
                <a:gd name="connsiteX29" fmla="*/ 747069 w 2088198"/>
                <a:gd name="connsiteY29" fmla="*/ 343653 h 585440"/>
                <a:gd name="connsiteX30" fmla="*/ 852911 w 2088198"/>
                <a:gd name="connsiteY30" fmla="*/ 298581 h 585440"/>
                <a:gd name="connsiteX31" fmla="*/ 999546 w 2088198"/>
                <a:gd name="connsiteY31" fmla="*/ 272646 h 585440"/>
                <a:gd name="connsiteX32" fmla="*/ 1393234 w 2088198"/>
                <a:gd name="connsiteY32" fmla="*/ 250267 h 585440"/>
                <a:gd name="connsiteX33" fmla="*/ 1737007 w 2088198"/>
                <a:gd name="connsiteY33" fmla="*/ 268318 h 585440"/>
                <a:gd name="connsiteX34" fmla="*/ 1977081 w 2088198"/>
                <a:gd name="connsiteY34" fmla="*/ 317745 h 585440"/>
                <a:gd name="connsiteX35" fmla="*/ 2068874 w 2088198"/>
                <a:gd name="connsiteY35" fmla="*/ 423660 h 585440"/>
                <a:gd name="connsiteX36" fmla="*/ 1857044 w 2088198"/>
                <a:gd name="connsiteY36" fmla="*/ 494270 h 585440"/>
                <a:gd name="connsiteX37" fmla="*/ 1372217 w 2088198"/>
                <a:gd name="connsiteY37" fmla="*/ 517816 h 585440"/>
                <a:gd name="connsiteX38" fmla="*/ 903809 w 2088198"/>
                <a:gd name="connsiteY38" fmla="*/ 476618 h 585440"/>
                <a:gd name="connsiteX39" fmla="*/ 751997 w 2088198"/>
                <a:gd name="connsiteY39" fmla="*/ 427191 h 585440"/>
                <a:gd name="connsiteX40" fmla="*/ 953236 w 2088198"/>
                <a:gd name="connsiteY40" fmla="*/ 370703 h 585440"/>
                <a:gd name="connsiteX41" fmla="*/ 1624031 w 2088198"/>
                <a:gd name="connsiteY41" fmla="*/ 388355 h 585440"/>
                <a:gd name="connsiteX42" fmla="*/ 1973551 w 2088198"/>
                <a:gd name="connsiteY42" fmla="*/ 409538 h 585440"/>
                <a:gd name="connsiteX43" fmla="*/ 2082996 w 2088198"/>
                <a:gd name="connsiteY43" fmla="*/ 480148 h 585440"/>
                <a:gd name="connsiteX44" fmla="*/ 1977734 w 2088198"/>
                <a:gd name="connsiteY44" fmla="*/ 535070 h 585440"/>
                <a:gd name="connsiteX45" fmla="*/ 1540035 w 2088198"/>
                <a:gd name="connsiteY45" fmla="*/ 580848 h 585440"/>
                <a:gd name="connsiteX46" fmla="*/ 1186084 w 2088198"/>
                <a:gd name="connsiteY46" fmla="*/ 578837 h 585440"/>
                <a:gd name="connsiteX47" fmla="*/ 886157 w 2088198"/>
                <a:gd name="connsiteY47" fmla="*/ 536636 h 585440"/>
                <a:gd name="connsiteX48" fmla="*/ 476617 w 2088198"/>
                <a:gd name="connsiteY48" fmla="*/ 427191 h 585440"/>
                <a:gd name="connsiteX49" fmla="*/ 0 w 2088198"/>
                <a:gd name="connsiteY49" fmla="*/ 285971 h 585440"/>
                <a:gd name="connsiteX0" fmla="*/ 540167 w 2088198"/>
                <a:gd name="connsiteY0" fmla="*/ 0 h 585440"/>
                <a:gd name="connsiteX1" fmla="*/ 1468689 w 2088198"/>
                <a:gd name="connsiteY1" fmla="*/ 10592 h 585440"/>
                <a:gd name="connsiteX2" fmla="*/ 1920593 w 2088198"/>
                <a:gd name="connsiteY2" fmla="*/ 49427 h 585440"/>
                <a:gd name="connsiteX3" fmla="*/ 2086527 w 2088198"/>
                <a:gd name="connsiteY3" fmla="*/ 116507 h 585440"/>
                <a:gd name="connsiteX4" fmla="*/ 1835861 w 2088198"/>
                <a:gd name="connsiteY4" fmla="*/ 208300 h 585440"/>
                <a:gd name="connsiteX5" fmla="*/ 1405140 w 2088198"/>
                <a:gd name="connsiteY5" fmla="*/ 236544 h 585440"/>
                <a:gd name="connsiteX6" fmla="*/ 776711 w 2088198"/>
                <a:gd name="connsiteY6" fmla="*/ 158873 h 585440"/>
                <a:gd name="connsiteX7" fmla="*/ 896748 w 2088198"/>
                <a:gd name="connsiteY7" fmla="*/ 81202 h 585440"/>
                <a:gd name="connsiteX8" fmla="*/ 1391018 w 2088198"/>
                <a:gd name="connsiteY8" fmla="*/ 56488 h 585440"/>
                <a:gd name="connsiteX9" fmla="*/ 1754660 w 2088198"/>
                <a:gd name="connsiteY9" fmla="*/ 74141 h 585440"/>
                <a:gd name="connsiteX10" fmla="*/ 2044161 w 2088198"/>
                <a:gd name="connsiteY10" fmla="*/ 123568 h 585440"/>
                <a:gd name="connsiteX11" fmla="*/ 2037100 w 2088198"/>
                <a:gd name="connsiteY11" fmla="*/ 208300 h 585440"/>
                <a:gd name="connsiteX12" fmla="*/ 1832331 w 2088198"/>
                <a:gd name="connsiteY12" fmla="*/ 268318 h 585440"/>
                <a:gd name="connsiteX13" fmla="*/ 1451037 w 2088198"/>
                <a:gd name="connsiteY13" fmla="*/ 296562 h 585440"/>
                <a:gd name="connsiteX14" fmla="*/ 917931 w 2088198"/>
                <a:gd name="connsiteY14" fmla="*/ 257727 h 585440"/>
                <a:gd name="connsiteX15" fmla="*/ 751997 w 2088198"/>
                <a:gd name="connsiteY15" fmla="*/ 204769 h 585440"/>
                <a:gd name="connsiteX16" fmla="*/ 1129761 w 2088198"/>
                <a:gd name="connsiteY16" fmla="*/ 137690 h 585440"/>
                <a:gd name="connsiteX17" fmla="*/ 1737007 w 2088198"/>
                <a:gd name="connsiteY17" fmla="*/ 144751 h 585440"/>
                <a:gd name="connsiteX18" fmla="*/ 2082996 w 2088198"/>
                <a:gd name="connsiteY18" fmla="*/ 225952 h 585440"/>
                <a:gd name="connsiteX19" fmla="*/ 1885288 w 2088198"/>
                <a:gd name="connsiteY19" fmla="*/ 321276 h 585440"/>
                <a:gd name="connsiteX20" fmla="*/ 1482811 w 2088198"/>
                <a:gd name="connsiteY20" fmla="*/ 360111 h 585440"/>
                <a:gd name="connsiteX21" fmla="*/ 928522 w 2088198"/>
                <a:gd name="connsiteY21" fmla="*/ 335398 h 585440"/>
                <a:gd name="connsiteX22" fmla="*/ 737875 w 2088198"/>
                <a:gd name="connsiteY22" fmla="*/ 275379 h 585440"/>
                <a:gd name="connsiteX23" fmla="*/ 1023846 w 2088198"/>
                <a:gd name="connsiteY23" fmla="*/ 211830 h 585440"/>
                <a:gd name="connsiteX24" fmla="*/ 1719355 w 2088198"/>
                <a:gd name="connsiteY24" fmla="*/ 204769 h 585440"/>
                <a:gd name="connsiteX25" fmla="*/ 2068874 w 2088198"/>
                <a:gd name="connsiteY25" fmla="*/ 289501 h 585440"/>
                <a:gd name="connsiteX26" fmla="*/ 1938246 w 2088198"/>
                <a:gd name="connsiteY26" fmla="*/ 388355 h 585440"/>
                <a:gd name="connsiteX27" fmla="*/ 1359244 w 2088198"/>
                <a:gd name="connsiteY27" fmla="*/ 427191 h 585440"/>
                <a:gd name="connsiteX28" fmla="*/ 946175 w 2088198"/>
                <a:gd name="connsiteY28" fmla="*/ 402477 h 585440"/>
                <a:gd name="connsiteX29" fmla="*/ 747069 w 2088198"/>
                <a:gd name="connsiteY29" fmla="*/ 343653 h 585440"/>
                <a:gd name="connsiteX30" fmla="*/ 852911 w 2088198"/>
                <a:gd name="connsiteY30" fmla="*/ 298581 h 585440"/>
                <a:gd name="connsiteX31" fmla="*/ 999546 w 2088198"/>
                <a:gd name="connsiteY31" fmla="*/ 272646 h 585440"/>
                <a:gd name="connsiteX32" fmla="*/ 1393234 w 2088198"/>
                <a:gd name="connsiteY32" fmla="*/ 250267 h 585440"/>
                <a:gd name="connsiteX33" fmla="*/ 1737007 w 2088198"/>
                <a:gd name="connsiteY33" fmla="*/ 268318 h 585440"/>
                <a:gd name="connsiteX34" fmla="*/ 1977081 w 2088198"/>
                <a:gd name="connsiteY34" fmla="*/ 317745 h 585440"/>
                <a:gd name="connsiteX35" fmla="*/ 2068874 w 2088198"/>
                <a:gd name="connsiteY35" fmla="*/ 423660 h 585440"/>
                <a:gd name="connsiteX36" fmla="*/ 1857044 w 2088198"/>
                <a:gd name="connsiteY36" fmla="*/ 494270 h 585440"/>
                <a:gd name="connsiteX37" fmla="*/ 1372217 w 2088198"/>
                <a:gd name="connsiteY37" fmla="*/ 517816 h 585440"/>
                <a:gd name="connsiteX38" fmla="*/ 903809 w 2088198"/>
                <a:gd name="connsiteY38" fmla="*/ 476618 h 585440"/>
                <a:gd name="connsiteX39" fmla="*/ 751997 w 2088198"/>
                <a:gd name="connsiteY39" fmla="*/ 427191 h 585440"/>
                <a:gd name="connsiteX40" fmla="*/ 953236 w 2088198"/>
                <a:gd name="connsiteY40" fmla="*/ 370703 h 585440"/>
                <a:gd name="connsiteX41" fmla="*/ 1624031 w 2088198"/>
                <a:gd name="connsiteY41" fmla="*/ 388355 h 585440"/>
                <a:gd name="connsiteX42" fmla="*/ 1973551 w 2088198"/>
                <a:gd name="connsiteY42" fmla="*/ 409538 h 585440"/>
                <a:gd name="connsiteX43" fmla="*/ 2082996 w 2088198"/>
                <a:gd name="connsiteY43" fmla="*/ 480148 h 585440"/>
                <a:gd name="connsiteX44" fmla="*/ 1977734 w 2088198"/>
                <a:gd name="connsiteY44" fmla="*/ 535070 h 585440"/>
                <a:gd name="connsiteX45" fmla="*/ 1540035 w 2088198"/>
                <a:gd name="connsiteY45" fmla="*/ 580848 h 585440"/>
                <a:gd name="connsiteX46" fmla="*/ 1186084 w 2088198"/>
                <a:gd name="connsiteY46" fmla="*/ 578837 h 585440"/>
                <a:gd name="connsiteX47" fmla="*/ 886157 w 2088198"/>
                <a:gd name="connsiteY47" fmla="*/ 536636 h 585440"/>
                <a:gd name="connsiteX48" fmla="*/ 476617 w 2088198"/>
                <a:gd name="connsiteY48" fmla="*/ 427191 h 585440"/>
                <a:gd name="connsiteX49" fmla="*/ 0 w 2088198"/>
                <a:gd name="connsiteY49" fmla="*/ 285971 h 585440"/>
                <a:gd name="connsiteX0" fmla="*/ 540167 w 2088198"/>
                <a:gd name="connsiteY0" fmla="*/ 0 h 583663"/>
                <a:gd name="connsiteX1" fmla="*/ 1468689 w 2088198"/>
                <a:gd name="connsiteY1" fmla="*/ 10592 h 583663"/>
                <a:gd name="connsiteX2" fmla="*/ 1920593 w 2088198"/>
                <a:gd name="connsiteY2" fmla="*/ 49427 h 583663"/>
                <a:gd name="connsiteX3" fmla="*/ 2086527 w 2088198"/>
                <a:gd name="connsiteY3" fmla="*/ 116507 h 583663"/>
                <a:gd name="connsiteX4" fmla="*/ 1835861 w 2088198"/>
                <a:gd name="connsiteY4" fmla="*/ 208300 h 583663"/>
                <a:gd name="connsiteX5" fmla="*/ 1405140 w 2088198"/>
                <a:gd name="connsiteY5" fmla="*/ 236544 h 583663"/>
                <a:gd name="connsiteX6" fmla="*/ 776711 w 2088198"/>
                <a:gd name="connsiteY6" fmla="*/ 158873 h 583663"/>
                <a:gd name="connsiteX7" fmla="*/ 896748 w 2088198"/>
                <a:gd name="connsiteY7" fmla="*/ 81202 h 583663"/>
                <a:gd name="connsiteX8" fmla="*/ 1391018 w 2088198"/>
                <a:gd name="connsiteY8" fmla="*/ 56488 h 583663"/>
                <a:gd name="connsiteX9" fmla="*/ 1754660 w 2088198"/>
                <a:gd name="connsiteY9" fmla="*/ 74141 h 583663"/>
                <a:gd name="connsiteX10" fmla="*/ 2044161 w 2088198"/>
                <a:gd name="connsiteY10" fmla="*/ 123568 h 583663"/>
                <a:gd name="connsiteX11" fmla="*/ 2037100 w 2088198"/>
                <a:gd name="connsiteY11" fmla="*/ 208300 h 583663"/>
                <a:gd name="connsiteX12" fmla="*/ 1832331 w 2088198"/>
                <a:gd name="connsiteY12" fmla="*/ 268318 h 583663"/>
                <a:gd name="connsiteX13" fmla="*/ 1451037 w 2088198"/>
                <a:gd name="connsiteY13" fmla="*/ 296562 h 583663"/>
                <a:gd name="connsiteX14" fmla="*/ 917931 w 2088198"/>
                <a:gd name="connsiteY14" fmla="*/ 257727 h 583663"/>
                <a:gd name="connsiteX15" fmla="*/ 751997 w 2088198"/>
                <a:gd name="connsiteY15" fmla="*/ 204769 h 583663"/>
                <a:gd name="connsiteX16" fmla="*/ 1129761 w 2088198"/>
                <a:gd name="connsiteY16" fmla="*/ 137690 h 583663"/>
                <a:gd name="connsiteX17" fmla="*/ 1737007 w 2088198"/>
                <a:gd name="connsiteY17" fmla="*/ 144751 h 583663"/>
                <a:gd name="connsiteX18" fmla="*/ 2082996 w 2088198"/>
                <a:gd name="connsiteY18" fmla="*/ 225952 h 583663"/>
                <a:gd name="connsiteX19" fmla="*/ 1885288 w 2088198"/>
                <a:gd name="connsiteY19" fmla="*/ 321276 h 583663"/>
                <a:gd name="connsiteX20" fmla="*/ 1482811 w 2088198"/>
                <a:gd name="connsiteY20" fmla="*/ 360111 h 583663"/>
                <a:gd name="connsiteX21" fmla="*/ 928522 w 2088198"/>
                <a:gd name="connsiteY21" fmla="*/ 335398 h 583663"/>
                <a:gd name="connsiteX22" fmla="*/ 737875 w 2088198"/>
                <a:gd name="connsiteY22" fmla="*/ 275379 h 583663"/>
                <a:gd name="connsiteX23" fmla="*/ 1023846 w 2088198"/>
                <a:gd name="connsiteY23" fmla="*/ 211830 h 583663"/>
                <a:gd name="connsiteX24" fmla="*/ 1719355 w 2088198"/>
                <a:gd name="connsiteY24" fmla="*/ 204769 h 583663"/>
                <a:gd name="connsiteX25" fmla="*/ 2068874 w 2088198"/>
                <a:gd name="connsiteY25" fmla="*/ 289501 h 583663"/>
                <a:gd name="connsiteX26" fmla="*/ 1938246 w 2088198"/>
                <a:gd name="connsiteY26" fmla="*/ 388355 h 583663"/>
                <a:gd name="connsiteX27" fmla="*/ 1359244 w 2088198"/>
                <a:gd name="connsiteY27" fmla="*/ 427191 h 583663"/>
                <a:gd name="connsiteX28" fmla="*/ 946175 w 2088198"/>
                <a:gd name="connsiteY28" fmla="*/ 402477 h 583663"/>
                <a:gd name="connsiteX29" fmla="*/ 747069 w 2088198"/>
                <a:gd name="connsiteY29" fmla="*/ 343653 h 583663"/>
                <a:gd name="connsiteX30" fmla="*/ 852911 w 2088198"/>
                <a:gd name="connsiteY30" fmla="*/ 298581 h 583663"/>
                <a:gd name="connsiteX31" fmla="*/ 999546 w 2088198"/>
                <a:gd name="connsiteY31" fmla="*/ 272646 h 583663"/>
                <a:gd name="connsiteX32" fmla="*/ 1393234 w 2088198"/>
                <a:gd name="connsiteY32" fmla="*/ 250267 h 583663"/>
                <a:gd name="connsiteX33" fmla="*/ 1737007 w 2088198"/>
                <a:gd name="connsiteY33" fmla="*/ 268318 h 583663"/>
                <a:gd name="connsiteX34" fmla="*/ 1977081 w 2088198"/>
                <a:gd name="connsiteY34" fmla="*/ 317745 h 583663"/>
                <a:gd name="connsiteX35" fmla="*/ 2068874 w 2088198"/>
                <a:gd name="connsiteY35" fmla="*/ 423660 h 583663"/>
                <a:gd name="connsiteX36" fmla="*/ 1857044 w 2088198"/>
                <a:gd name="connsiteY36" fmla="*/ 494270 h 583663"/>
                <a:gd name="connsiteX37" fmla="*/ 1372217 w 2088198"/>
                <a:gd name="connsiteY37" fmla="*/ 517816 h 583663"/>
                <a:gd name="connsiteX38" fmla="*/ 903809 w 2088198"/>
                <a:gd name="connsiteY38" fmla="*/ 476618 h 583663"/>
                <a:gd name="connsiteX39" fmla="*/ 751997 w 2088198"/>
                <a:gd name="connsiteY39" fmla="*/ 427191 h 583663"/>
                <a:gd name="connsiteX40" fmla="*/ 953236 w 2088198"/>
                <a:gd name="connsiteY40" fmla="*/ 370703 h 583663"/>
                <a:gd name="connsiteX41" fmla="*/ 1624031 w 2088198"/>
                <a:gd name="connsiteY41" fmla="*/ 388355 h 583663"/>
                <a:gd name="connsiteX42" fmla="*/ 1973551 w 2088198"/>
                <a:gd name="connsiteY42" fmla="*/ 409538 h 583663"/>
                <a:gd name="connsiteX43" fmla="*/ 2082996 w 2088198"/>
                <a:gd name="connsiteY43" fmla="*/ 480148 h 583663"/>
                <a:gd name="connsiteX44" fmla="*/ 1977734 w 2088198"/>
                <a:gd name="connsiteY44" fmla="*/ 535070 h 583663"/>
                <a:gd name="connsiteX45" fmla="*/ 1540035 w 2088198"/>
                <a:gd name="connsiteY45" fmla="*/ 580848 h 583663"/>
                <a:gd name="connsiteX46" fmla="*/ 1195609 w 2088198"/>
                <a:gd name="connsiteY46" fmla="*/ 574139 h 583663"/>
                <a:gd name="connsiteX47" fmla="*/ 886157 w 2088198"/>
                <a:gd name="connsiteY47" fmla="*/ 536636 h 583663"/>
                <a:gd name="connsiteX48" fmla="*/ 476617 w 2088198"/>
                <a:gd name="connsiteY48" fmla="*/ 427191 h 583663"/>
                <a:gd name="connsiteX49" fmla="*/ 0 w 2088198"/>
                <a:gd name="connsiteY49" fmla="*/ 285971 h 583663"/>
                <a:gd name="connsiteX0" fmla="*/ 540167 w 2088198"/>
                <a:gd name="connsiteY0" fmla="*/ 0 h 584106"/>
                <a:gd name="connsiteX1" fmla="*/ 1468689 w 2088198"/>
                <a:gd name="connsiteY1" fmla="*/ 10592 h 584106"/>
                <a:gd name="connsiteX2" fmla="*/ 1920593 w 2088198"/>
                <a:gd name="connsiteY2" fmla="*/ 49427 h 584106"/>
                <a:gd name="connsiteX3" fmla="*/ 2086527 w 2088198"/>
                <a:gd name="connsiteY3" fmla="*/ 116507 h 584106"/>
                <a:gd name="connsiteX4" fmla="*/ 1835861 w 2088198"/>
                <a:gd name="connsiteY4" fmla="*/ 208300 h 584106"/>
                <a:gd name="connsiteX5" fmla="*/ 1405140 w 2088198"/>
                <a:gd name="connsiteY5" fmla="*/ 236544 h 584106"/>
                <a:gd name="connsiteX6" fmla="*/ 776711 w 2088198"/>
                <a:gd name="connsiteY6" fmla="*/ 158873 h 584106"/>
                <a:gd name="connsiteX7" fmla="*/ 896748 w 2088198"/>
                <a:gd name="connsiteY7" fmla="*/ 81202 h 584106"/>
                <a:gd name="connsiteX8" fmla="*/ 1391018 w 2088198"/>
                <a:gd name="connsiteY8" fmla="*/ 56488 h 584106"/>
                <a:gd name="connsiteX9" fmla="*/ 1754660 w 2088198"/>
                <a:gd name="connsiteY9" fmla="*/ 74141 h 584106"/>
                <a:gd name="connsiteX10" fmla="*/ 2044161 w 2088198"/>
                <a:gd name="connsiteY10" fmla="*/ 123568 h 584106"/>
                <a:gd name="connsiteX11" fmla="*/ 2037100 w 2088198"/>
                <a:gd name="connsiteY11" fmla="*/ 208300 h 584106"/>
                <a:gd name="connsiteX12" fmla="*/ 1832331 w 2088198"/>
                <a:gd name="connsiteY12" fmla="*/ 268318 h 584106"/>
                <a:gd name="connsiteX13" fmla="*/ 1451037 w 2088198"/>
                <a:gd name="connsiteY13" fmla="*/ 296562 h 584106"/>
                <a:gd name="connsiteX14" fmla="*/ 917931 w 2088198"/>
                <a:gd name="connsiteY14" fmla="*/ 257727 h 584106"/>
                <a:gd name="connsiteX15" fmla="*/ 751997 w 2088198"/>
                <a:gd name="connsiteY15" fmla="*/ 204769 h 584106"/>
                <a:gd name="connsiteX16" fmla="*/ 1129761 w 2088198"/>
                <a:gd name="connsiteY16" fmla="*/ 137690 h 584106"/>
                <a:gd name="connsiteX17" fmla="*/ 1737007 w 2088198"/>
                <a:gd name="connsiteY17" fmla="*/ 144751 h 584106"/>
                <a:gd name="connsiteX18" fmla="*/ 2082996 w 2088198"/>
                <a:gd name="connsiteY18" fmla="*/ 225952 h 584106"/>
                <a:gd name="connsiteX19" fmla="*/ 1885288 w 2088198"/>
                <a:gd name="connsiteY19" fmla="*/ 321276 h 584106"/>
                <a:gd name="connsiteX20" fmla="*/ 1482811 w 2088198"/>
                <a:gd name="connsiteY20" fmla="*/ 360111 h 584106"/>
                <a:gd name="connsiteX21" fmla="*/ 928522 w 2088198"/>
                <a:gd name="connsiteY21" fmla="*/ 335398 h 584106"/>
                <a:gd name="connsiteX22" fmla="*/ 737875 w 2088198"/>
                <a:gd name="connsiteY22" fmla="*/ 275379 h 584106"/>
                <a:gd name="connsiteX23" fmla="*/ 1023846 w 2088198"/>
                <a:gd name="connsiteY23" fmla="*/ 211830 h 584106"/>
                <a:gd name="connsiteX24" fmla="*/ 1719355 w 2088198"/>
                <a:gd name="connsiteY24" fmla="*/ 204769 h 584106"/>
                <a:gd name="connsiteX25" fmla="*/ 2068874 w 2088198"/>
                <a:gd name="connsiteY25" fmla="*/ 289501 h 584106"/>
                <a:gd name="connsiteX26" fmla="*/ 1938246 w 2088198"/>
                <a:gd name="connsiteY26" fmla="*/ 388355 h 584106"/>
                <a:gd name="connsiteX27" fmla="*/ 1359244 w 2088198"/>
                <a:gd name="connsiteY27" fmla="*/ 427191 h 584106"/>
                <a:gd name="connsiteX28" fmla="*/ 946175 w 2088198"/>
                <a:gd name="connsiteY28" fmla="*/ 402477 h 584106"/>
                <a:gd name="connsiteX29" fmla="*/ 747069 w 2088198"/>
                <a:gd name="connsiteY29" fmla="*/ 343653 h 584106"/>
                <a:gd name="connsiteX30" fmla="*/ 852911 w 2088198"/>
                <a:gd name="connsiteY30" fmla="*/ 298581 h 584106"/>
                <a:gd name="connsiteX31" fmla="*/ 999546 w 2088198"/>
                <a:gd name="connsiteY31" fmla="*/ 272646 h 584106"/>
                <a:gd name="connsiteX32" fmla="*/ 1393234 w 2088198"/>
                <a:gd name="connsiteY32" fmla="*/ 250267 h 584106"/>
                <a:gd name="connsiteX33" fmla="*/ 1737007 w 2088198"/>
                <a:gd name="connsiteY33" fmla="*/ 268318 h 584106"/>
                <a:gd name="connsiteX34" fmla="*/ 1977081 w 2088198"/>
                <a:gd name="connsiteY34" fmla="*/ 317745 h 584106"/>
                <a:gd name="connsiteX35" fmla="*/ 2068874 w 2088198"/>
                <a:gd name="connsiteY35" fmla="*/ 423660 h 584106"/>
                <a:gd name="connsiteX36" fmla="*/ 1857044 w 2088198"/>
                <a:gd name="connsiteY36" fmla="*/ 494270 h 584106"/>
                <a:gd name="connsiteX37" fmla="*/ 1372217 w 2088198"/>
                <a:gd name="connsiteY37" fmla="*/ 517816 h 584106"/>
                <a:gd name="connsiteX38" fmla="*/ 903809 w 2088198"/>
                <a:gd name="connsiteY38" fmla="*/ 476618 h 584106"/>
                <a:gd name="connsiteX39" fmla="*/ 751997 w 2088198"/>
                <a:gd name="connsiteY39" fmla="*/ 427191 h 584106"/>
                <a:gd name="connsiteX40" fmla="*/ 953236 w 2088198"/>
                <a:gd name="connsiteY40" fmla="*/ 370703 h 584106"/>
                <a:gd name="connsiteX41" fmla="*/ 1624031 w 2088198"/>
                <a:gd name="connsiteY41" fmla="*/ 388355 h 584106"/>
                <a:gd name="connsiteX42" fmla="*/ 1973551 w 2088198"/>
                <a:gd name="connsiteY42" fmla="*/ 409538 h 584106"/>
                <a:gd name="connsiteX43" fmla="*/ 2082996 w 2088198"/>
                <a:gd name="connsiteY43" fmla="*/ 480148 h 584106"/>
                <a:gd name="connsiteX44" fmla="*/ 1977734 w 2088198"/>
                <a:gd name="connsiteY44" fmla="*/ 535070 h 584106"/>
                <a:gd name="connsiteX45" fmla="*/ 1540035 w 2088198"/>
                <a:gd name="connsiteY45" fmla="*/ 580848 h 584106"/>
                <a:gd name="connsiteX46" fmla="*/ 1195609 w 2088198"/>
                <a:gd name="connsiteY46" fmla="*/ 574139 h 584106"/>
                <a:gd name="connsiteX47" fmla="*/ 859963 w 2088198"/>
                <a:gd name="connsiteY47" fmla="*/ 524107 h 584106"/>
                <a:gd name="connsiteX48" fmla="*/ 476617 w 2088198"/>
                <a:gd name="connsiteY48" fmla="*/ 427191 h 584106"/>
                <a:gd name="connsiteX49" fmla="*/ 0 w 2088198"/>
                <a:gd name="connsiteY49" fmla="*/ 285971 h 584106"/>
                <a:gd name="connsiteX0" fmla="*/ 540167 w 2088198"/>
                <a:gd name="connsiteY0" fmla="*/ 0 h 583604"/>
                <a:gd name="connsiteX1" fmla="*/ 1468689 w 2088198"/>
                <a:gd name="connsiteY1" fmla="*/ 10592 h 583604"/>
                <a:gd name="connsiteX2" fmla="*/ 1920593 w 2088198"/>
                <a:gd name="connsiteY2" fmla="*/ 49427 h 583604"/>
                <a:gd name="connsiteX3" fmla="*/ 2086527 w 2088198"/>
                <a:gd name="connsiteY3" fmla="*/ 116507 h 583604"/>
                <a:gd name="connsiteX4" fmla="*/ 1835861 w 2088198"/>
                <a:gd name="connsiteY4" fmla="*/ 208300 h 583604"/>
                <a:gd name="connsiteX5" fmla="*/ 1405140 w 2088198"/>
                <a:gd name="connsiteY5" fmla="*/ 236544 h 583604"/>
                <a:gd name="connsiteX6" fmla="*/ 776711 w 2088198"/>
                <a:gd name="connsiteY6" fmla="*/ 158873 h 583604"/>
                <a:gd name="connsiteX7" fmla="*/ 896748 w 2088198"/>
                <a:gd name="connsiteY7" fmla="*/ 81202 h 583604"/>
                <a:gd name="connsiteX8" fmla="*/ 1391018 w 2088198"/>
                <a:gd name="connsiteY8" fmla="*/ 56488 h 583604"/>
                <a:gd name="connsiteX9" fmla="*/ 1754660 w 2088198"/>
                <a:gd name="connsiteY9" fmla="*/ 74141 h 583604"/>
                <a:gd name="connsiteX10" fmla="*/ 2044161 w 2088198"/>
                <a:gd name="connsiteY10" fmla="*/ 123568 h 583604"/>
                <a:gd name="connsiteX11" fmla="*/ 2037100 w 2088198"/>
                <a:gd name="connsiteY11" fmla="*/ 208300 h 583604"/>
                <a:gd name="connsiteX12" fmla="*/ 1832331 w 2088198"/>
                <a:gd name="connsiteY12" fmla="*/ 268318 h 583604"/>
                <a:gd name="connsiteX13" fmla="*/ 1451037 w 2088198"/>
                <a:gd name="connsiteY13" fmla="*/ 296562 h 583604"/>
                <a:gd name="connsiteX14" fmla="*/ 917931 w 2088198"/>
                <a:gd name="connsiteY14" fmla="*/ 257727 h 583604"/>
                <a:gd name="connsiteX15" fmla="*/ 751997 w 2088198"/>
                <a:gd name="connsiteY15" fmla="*/ 204769 h 583604"/>
                <a:gd name="connsiteX16" fmla="*/ 1129761 w 2088198"/>
                <a:gd name="connsiteY16" fmla="*/ 137690 h 583604"/>
                <a:gd name="connsiteX17" fmla="*/ 1737007 w 2088198"/>
                <a:gd name="connsiteY17" fmla="*/ 144751 h 583604"/>
                <a:gd name="connsiteX18" fmla="*/ 2082996 w 2088198"/>
                <a:gd name="connsiteY18" fmla="*/ 225952 h 583604"/>
                <a:gd name="connsiteX19" fmla="*/ 1885288 w 2088198"/>
                <a:gd name="connsiteY19" fmla="*/ 321276 h 583604"/>
                <a:gd name="connsiteX20" fmla="*/ 1482811 w 2088198"/>
                <a:gd name="connsiteY20" fmla="*/ 360111 h 583604"/>
                <a:gd name="connsiteX21" fmla="*/ 928522 w 2088198"/>
                <a:gd name="connsiteY21" fmla="*/ 335398 h 583604"/>
                <a:gd name="connsiteX22" fmla="*/ 737875 w 2088198"/>
                <a:gd name="connsiteY22" fmla="*/ 275379 h 583604"/>
                <a:gd name="connsiteX23" fmla="*/ 1023846 w 2088198"/>
                <a:gd name="connsiteY23" fmla="*/ 211830 h 583604"/>
                <a:gd name="connsiteX24" fmla="*/ 1719355 w 2088198"/>
                <a:gd name="connsiteY24" fmla="*/ 204769 h 583604"/>
                <a:gd name="connsiteX25" fmla="*/ 2068874 w 2088198"/>
                <a:gd name="connsiteY25" fmla="*/ 289501 h 583604"/>
                <a:gd name="connsiteX26" fmla="*/ 1938246 w 2088198"/>
                <a:gd name="connsiteY26" fmla="*/ 388355 h 583604"/>
                <a:gd name="connsiteX27" fmla="*/ 1359244 w 2088198"/>
                <a:gd name="connsiteY27" fmla="*/ 427191 h 583604"/>
                <a:gd name="connsiteX28" fmla="*/ 946175 w 2088198"/>
                <a:gd name="connsiteY28" fmla="*/ 402477 h 583604"/>
                <a:gd name="connsiteX29" fmla="*/ 747069 w 2088198"/>
                <a:gd name="connsiteY29" fmla="*/ 343653 h 583604"/>
                <a:gd name="connsiteX30" fmla="*/ 852911 w 2088198"/>
                <a:gd name="connsiteY30" fmla="*/ 298581 h 583604"/>
                <a:gd name="connsiteX31" fmla="*/ 999546 w 2088198"/>
                <a:gd name="connsiteY31" fmla="*/ 272646 h 583604"/>
                <a:gd name="connsiteX32" fmla="*/ 1393234 w 2088198"/>
                <a:gd name="connsiteY32" fmla="*/ 250267 h 583604"/>
                <a:gd name="connsiteX33" fmla="*/ 1737007 w 2088198"/>
                <a:gd name="connsiteY33" fmla="*/ 268318 h 583604"/>
                <a:gd name="connsiteX34" fmla="*/ 1977081 w 2088198"/>
                <a:gd name="connsiteY34" fmla="*/ 317745 h 583604"/>
                <a:gd name="connsiteX35" fmla="*/ 2068874 w 2088198"/>
                <a:gd name="connsiteY35" fmla="*/ 423660 h 583604"/>
                <a:gd name="connsiteX36" fmla="*/ 1857044 w 2088198"/>
                <a:gd name="connsiteY36" fmla="*/ 494270 h 583604"/>
                <a:gd name="connsiteX37" fmla="*/ 1372217 w 2088198"/>
                <a:gd name="connsiteY37" fmla="*/ 517816 h 583604"/>
                <a:gd name="connsiteX38" fmla="*/ 903809 w 2088198"/>
                <a:gd name="connsiteY38" fmla="*/ 476618 h 583604"/>
                <a:gd name="connsiteX39" fmla="*/ 751997 w 2088198"/>
                <a:gd name="connsiteY39" fmla="*/ 427191 h 583604"/>
                <a:gd name="connsiteX40" fmla="*/ 953236 w 2088198"/>
                <a:gd name="connsiteY40" fmla="*/ 370703 h 583604"/>
                <a:gd name="connsiteX41" fmla="*/ 1624031 w 2088198"/>
                <a:gd name="connsiteY41" fmla="*/ 388355 h 583604"/>
                <a:gd name="connsiteX42" fmla="*/ 1973551 w 2088198"/>
                <a:gd name="connsiteY42" fmla="*/ 409538 h 583604"/>
                <a:gd name="connsiteX43" fmla="*/ 2082996 w 2088198"/>
                <a:gd name="connsiteY43" fmla="*/ 480148 h 583604"/>
                <a:gd name="connsiteX44" fmla="*/ 1977734 w 2088198"/>
                <a:gd name="connsiteY44" fmla="*/ 535070 h 583604"/>
                <a:gd name="connsiteX45" fmla="*/ 1540035 w 2088198"/>
                <a:gd name="connsiteY45" fmla="*/ 580848 h 583604"/>
                <a:gd name="connsiteX46" fmla="*/ 1188466 w 2088198"/>
                <a:gd name="connsiteY46" fmla="*/ 572573 h 583604"/>
                <a:gd name="connsiteX47" fmla="*/ 859963 w 2088198"/>
                <a:gd name="connsiteY47" fmla="*/ 524107 h 583604"/>
                <a:gd name="connsiteX48" fmla="*/ 476617 w 2088198"/>
                <a:gd name="connsiteY48" fmla="*/ 427191 h 583604"/>
                <a:gd name="connsiteX49" fmla="*/ 0 w 2088198"/>
                <a:gd name="connsiteY49" fmla="*/ 285971 h 583604"/>
                <a:gd name="connsiteX0" fmla="*/ 540167 w 2088198"/>
                <a:gd name="connsiteY0" fmla="*/ 0 h 582364"/>
                <a:gd name="connsiteX1" fmla="*/ 1468689 w 2088198"/>
                <a:gd name="connsiteY1" fmla="*/ 10592 h 582364"/>
                <a:gd name="connsiteX2" fmla="*/ 1920593 w 2088198"/>
                <a:gd name="connsiteY2" fmla="*/ 49427 h 582364"/>
                <a:gd name="connsiteX3" fmla="*/ 2086527 w 2088198"/>
                <a:gd name="connsiteY3" fmla="*/ 116507 h 582364"/>
                <a:gd name="connsiteX4" fmla="*/ 1835861 w 2088198"/>
                <a:gd name="connsiteY4" fmla="*/ 208300 h 582364"/>
                <a:gd name="connsiteX5" fmla="*/ 1405140 w 2088198"/>
                <a:gd name="connsiteY5" fmla="*/ 236544 h 582364"/>
                <a:gd name="connsiteX6" fmla="*/ 776711 w 2088198"/>
                <a:gd name="connsiteY6" fmla="*/ 158873 h 582364"/>
                <a:gd name="connsiteX7" fmla="*/ 896748 w 2088198"/>
                <a:gd name="connsiteY7" fmla="*/ 81202 h 582364"/>
                <a:gd name="connsiteX8" fmla="*/ 1391018 w 2088198"/>
                <a:gd name="connsiteY8" fmla="*/ 56488 h 582364"/>
                <a:gd name="connsiteX9" fmla="*/ 1754660 w 2088198"/>
                <a:gd name="connsiteY9" fmla="*/ 74141 h 582364"/>
                <a:gd name="connsiteX10" fmla="*/ 2044161 w 2088198"/>
                <a:gd name="connsiteY10" fmla="*/ 123568 h 582364"/>
                <a:gd name="connsiteX11" fmla="*/ 2037100 w 2088198"/>
                <a:gd name="connsiteY11" fmla="*/ 208300 h 582364"/>
                <a:gd name="connsiteX12" fmla="*/ 1832331 w 2088198"/>
                <a:gd name="connsiteY12" fmla="*/ 268318 h 582364"/>
                <a:gd name="connsiteX13" fmla="*/ 1451037 w 2088198"/>
                <a:gd name="connsiteY13" fmla="*/ 296562 h 582364"/>
                <a:gd name="connsiteX14" fmla="*/ 917931 w 2088198"/>
                <a:gd name="connsiteY14" fmla="*/ 257727 h 582364"/>
                <a:gd name="connsiteX15" fmla="*/ 751997 w 2088198"/>
                <a:gd name="connsiteY15" fmla="*/ 204769 h 582364"/>
                <a:gd name="connsiteX16" fmla="*/ 1129761 w 2088198"/>
                <a:gd name="connsiteY16" fmla="*/ 137690 h 582364"/>
                <a:gd name="connsiteX17" fmla="*/ 1737007 w 2088198"/>
                <a:gd name="connsiteY17" fmla="*/ 144751 h 582364"/>
                <a:gd name="connsiteX18" fmla="*/ 2082996 w 2088198"/>
                <a:gd name="connsiteY18" fmla="*/ 225952 h 582364"/>
                <a:gd name="connsiteX19" fmla="*/ 1885288 w 2088198"/>
                <a:gd name="connsiteY19" fmla="*/ 321276 h 582364"/>
                <a:gd name="connsiteX20" fmla="*/ 1482811 w 2088198"/>
                <a:gd name="connsiteY20" fmla="*/ 360111 h 582364"/>
                <a:gd name="connsiteX21" fmla="*/ 928522 w 2088198"/>
                <a:gd name="connsiteY21" fmla="*/ 335398 h 582364"/>
                <a:gd name="connsiteX22" fmla="*/ 737875 w 2088198"/>
                <a:gd name="connsiteY22" fmla="*/ 275379 h 582364"/>
                <a:gd name="connsiteX23" fmla="*/ 1023846 w 2088198"/>
                <a:gd name="connsiteY23" fmla="*/ 211830 h 582364"/>
                <a:gd name="connsiteX24" fmla="*/ 1719355 w 2088198"/>
                <a:gd name="connsiteY24" fmla="*/ 204769 h 582364"/>
                <a:gd name="connsiteX25" fmla="*/ 2068874 w 2088198"/>
                <a:gd name="connsiteY25" fmla="*/ 289501 h 582364"/>
                <a:gd name="connsiteX26" fmla="*/ 1938246 w 2088198"/>
                <a:gd name="connsiteY26" fmla="*/ 388355 h 582364"/>
                <a:gd name="connsiteX27" fmla="*/ 1359244 w 2088198"/>
                <a:gd name="connsiteY27" fmla="*/ 427191 h 582364"/>
                <a:gd name="connsiteX28" fmla="*/ 946175 w 2088198"/>
                <a:gd name="connsiteY28" fmla="*/ 402477 h 582364"/>
                <a:gd name="connsiteX29" fmla="*/ 747069 w 2088198"/>
                <a:gd name="connsiteY29" fmla="*/ 343653 h 582364"/>
                <a:gd name="connsiteX30" fmla="*/ 852911 w 2088198"/>
                <a:gd name="connsiteY30" fmla="*/ 298581 h 582364"/>
                <a:gd name="connsiteX31" fmla="*/ 999546 w 2088198"/>
                <a:gd name="connsiteY31" fmla="*/ 272646 h 582364"/>
                <a:gd name="connsiteX32" fmla="*/ 1393234 w 2088198"/>
                <a:gd name="connsiteY32" fmla="*/ 250267 h 582364"/>
                <a:gd name="connsiteX33" fmla="*/ 1737007 w 2088198"/>
                <a:gd name="connsiteY33" fmla="*/ 268318 h 582364"/>
                <a:gd name="connsiteX34" fmla="*/ 1977081 w 2088198"/>
                <a:gd name="connsiteY34" fmla="*/ 317745 h 582364"/>
                <a:gd name="connsiteX35" fmla="*/ 2068874 w 2088198"/>
                <a:gd name="connsiteY35" fmla="*/ 423660 h 582364"/>
                <a:gd name="connsiteX36" fmla="*/ 1857044 w 2088198"/>
                <a:gd name="connsiteY36" fmla="*/ 494270 h 582364"/>
                <a:gd name="connsiteX37" fmla="*/ 1372217 w 2088198"/>
                <a:gd name="connsiteY37" fmla="*/ 517816 h 582364"/>
                <a:gd name="connsiteX38" fmla="*/ 903809 w 2088198"/>
                <a:gd name="connsiteY38" fmla="*/ 476618 h 582364"/>
                <a:gd name="connsiteX39" fmla="*/ 751997 w 2088198"/>
                <a:gd name="connsiteY39" fmla="*/ 427191 h 582364"/>
                <a:gd name="connsiteX40" fmla="*/ 953236 w 2088198"/>
                <a:gd name="connsiteY40" fmla="*/ 370703 h 582364"/>
                <a:gd name="connsiteX41" fmla="*/ 1624031 w 2088198"/>
                <a:gd name="connsiteY41" fmla="*/ 388355 h 582364"/>
                <a:gd name="connsiteX42" fmla="*/ 1973551 w 2088198"/>
                <a:gd name="connsiteY42" fmla="*/ 409538 h 582364"/>
                <a:gd name="connsiteX43" fmla="*/ 2082996 w 2088198"/>
                <a:gd name="connsiteY43" fmla="*/ 480148 h 582364"/>
                <a:gd name="connsiteX44" fmla="*/ 1977734 w 2088198"/>
                <a:gd name="connsiteY44" fmla="*/ 535070 h 582364"/>
                <a:gd name="connsiteX45" fmla="*/ 1566229 w 2088198"/>
                <a:gd name="connsiteY45" fmla="*/ 579282 h 582364"/>
                <a:gd name="connsiteX46" fmla="*/ 1188466 w 2088198"/>
                <a:gd name="connsiteY46" fmla="*/ 572573 h 582364"/>
                <a:gd name="connsiteX47" fmla="*/ 859963 w 2088198"/>
                <a:gd name="connsiteY47" fmla="*/ 524107 h 582364"/>
                <a:gd name="connsiteX48" fmla="*/ 476617 w 2088198"/>
                <a:gd name="connsiteY48" fmla="*/ 427191 h 582364"/>
                <a:gd name="connsiteX49" fmla="*/ 0 w 2088198"/>
                <a:gd name="connsiteY49" fmla="*/ 285971 h 582364"/>
                <a:gd name="connsiteX0" fmla="*/ 540167 w 2088198"/>
                <a:gd name="connsiteY0" fmla="*/ 0 h 584900"/>
                <a:gd name="connsiteX1" fmla="*/ 1468689 w 2088198"/>
                <a:gd name="connsiteY1" fmla="*/ 10592 h 584900"/>
                <a:gd name="connsiteX2" fmla="*/ 1920593 w 2088198"/>
                <a:gd name="connsiteY2" fmla="*/ 49427 h 584900"/>
                <a:gd name="connsiteX3" fmla="*/ 2086527 w 2088198"/>
                <a:gd name="connsiteY3" fmla="*/ 116507 h 584900"/>
                <a:gd name="connsiteX4" fmla="*/ 1835861 w 2088198"/>
                <a:gd name="connsiteY4" fmla="*/ 208300 h 584900"/>
                <a:gd name="connsiteX5" fmla="*/ 1405140 w 2088198"/>
                <a:gd name="connsiteY5" fmla="*/ 236544 h 584900"/>
                <a:gd name="connsiteX6" fmla="*/ 776711 w 2088198"/>
                <a:gd name="connsiteY6" fmla="*/ 158873 h 584900"/>
                <a:gd name="connsiteX7" fmla="*/ 896748 w 2088198"/>
                <a:gd name="connsiteY7" fmla="*/ 81202 h 584900"/>
                <a:gd name="connsiteX8" fmla="*/ 1391018 w 2088198"/>
                <a:gd name="connsiteY8" fmla="*/ 56488 h 584900"/>
                <a:gd name="connsiteX9" fmla="*/ 1754660 w 2088198"/>
                <a:gd name="connsiteY9" fmla="*/ 74141 h 584900"/>
                <a:gd name="connsiteX10" fmla="*/ 2044161 w 2088198"/>
                <a:gd name="connsiteY10" fmla="*/ 123568 h 584900"/>
                <a:gd name="connsiteX11" fmla="*/ 2037100 w 2088198"/>
                <a:gd name="connsiteY11" fmla="*/ 208300 h 584900"/>
                <a:gd name="connsiteX12" fmla="*/ 1832331 w 2088198"/>
                <a:gd name="connsiteY12" fmla="*/ 268318 h 584900"/>
                <a:gd name="connsiteX13" fmla="*/ 1451037 w 2088198"/>
                <a:gd name="connsiteY13" fmla="*/ 296562 h 584900"/>
                <a:gd name="connsiteX14" fmla="*/ 917931 w 2088198"/>
                <a:gd name="connsiteY14" fmla="*/ 257727 h 584900"/>
                <a:gd name="connsiteX15" fmla="*/ 751997 w 2088198"/>
                <a:gd name="connsiteY15" fmla="*/ 204769 h 584900"/>
                <a:gd name="connsiteX16" fmla="*/ 1129761 w 2088198"/>
                <a:gd name="connsiteY16" fmla="*/ 137690 h 584900"/>
                <a:gd name="connsiteX17" fmla="*/ 1737007 w 2088198"/>
                <a:gd name="connsiteY17" fmla="*/ 144751 h 584900"/>
                <a:gd name="connsiteX18" fmla="*/ 2082996 w 2088198"/>
                <a:gd name="connsiteY18" fmla="*/ 225952 h 584900"/>
                <a:gd name="connsiteX19" fmla="*/ 1885288 w 2088198"/>
                <a:gd name="connsiteY19" fmla="*/ 321276 h 584900"/>
                <a:gd name="connsiteX20" fmla="*/ 1482811 w 2088198"/>
                <a:gd name="connsiteY20" fmla="*/ 360111 h 584900"/>
                <a:gd name="connsiteX21" fmla="*/ 928522 w 2088198"/>
                <a:gd name="connsiteY21" fmla="*/ 335398 h 584900"/>
                <a:gd name="connsiteX22" fmla="*/ 737875 w 2088198"/>
                <a:gd name="connsiteY22" fmla="*/ 275379 h 584900"/>
                <a:gd name="connsiteX23" fmla="*/ 1023846 w 2088198"/>
                <a:gd name="connsiteY23" fmla="*/ 211830 h 584900"/>
                <a:gd name="connsiteX24" fmla="*/ 1719355 w 2088198"/>
                <a:gd name="connsiteY24" fmla="*/ 204769 h 584900"/>
                <a:gd name="connsiteX25" fmla="*/ 2068874 w 2088198"/>
                <a:gd name="connsiteY25" fmla="*/ 289501 h 584900"/>
                <a:gd name="connsiteX26" fmla="*/ 1938246 w 2088198"/>
                <a:gd name="connsiteY26" fmla="*/ 388355 h 584900"/>
                <a:gd name="connsiteX27" fmla="*/ 1359244 w 2088198"/>
                <a:gd name="connsiteY27" fmla="*/ 427191 h 584900"/>
                <a:gd name="connsiteX28" fmla="*/ 946175 w 2088198"/>
                <a:gd name="connsiteY28" fmla="*/ 402477 h 584900"/>
                <a:gd name="connsiteX29" fmla="*/ 747069 w 2088198"/>
                <a:gd name="connsiteY29" fmla="*/ 343653 h 584900"/>
                <a:gd name="connsiteX30" fmla="*/ 852911 w 2088198"/>
                <a:gd name="connsiteY30" fmla="*/ 298581 h 584900"/>
                <a:gd name="connsiteX31" fmla="*/ 999546 w 2088198"/>
                <a:gd name="connsiteY31" fmla="*/ 272646 h 584900"/>
                <a:gd name="connsiteX32" fmla="*/ 1393234 w 2088198"/>
                <a:gd name="connsiteY32" fmla="*/ 250267 h 584900"/>
                <a:gd name="connsiteX33" fmla="*/ 1737007 w 2088198"/>
                <a:gd name="connsiteY33" fmla="*/ 268318 h 584900"/>
                <a:gd name="connsiteX34" fmla="*/ 1977081 w 2088198"/>
                <a:gd name="connsiteY34" fmla="*/ 317745 h 584900"/>
                <a:gd name="connsiteX35" fmla="*/ 2068874 w 2088198"/>
                <a:gd name="connsiteY35" fmla="*/ 423660 h 584900"/>
                <a:gd name="connsiteX36" fmla="*/ 1857044 w 2088198"/>
                <a:gd name="connsiteY36" fmla="*/ 494270 h 584900"/>
                <a:gd name="connsiteX37" fmla="*/ 1372217 w 2088198"/>
                <a:gd name="connsiteY37" fmla="*/ 517816 h 584900"/>
                <a:gd name="connsiteX38" fmla="*/ 903809 w 2088198"/>
                <a:gd name="connsiteY38" fmla="*/ 476618 h 584900"/>
                <a:gd name="connsiteX39" fmla="*/ 751997 w 2088198"/>
                <a:gd name="connsiteY39" fmla="*/ 427191 h 584900"/>
                <a:gd name="connsiteX40" fmla="*/ 953236 w 2088198"/>
                <a:gd name="connsiteY40" fmla="*/ 370703 h 584900"/>
                <a:gd name="connsiteX41" fmla="*/ 1624031 w 2088198"/>
                <a:gd name="connsiteY41" fmla="*/ 388355 h 584900"/>
                <a:gd name="connsiteX42" fmla="*/ 1973551 w 2088198"/>
                <a:gd name="connsiteY42" fmla="*/ 409538 h 584900"/>
                <a:gd name="connsiteX43" fmla="*/ 2082996 w 2088198"/>
                <a:gd name="connsiteY43" fmla="*/ 480148 h 584900"/>
                <a:gd name="connsiteX44" fmla="*/ 1977734 w 2088198"/>
                <a:gd name="connsiteY44" fmla="*/ 535070 h 584900"/>
                <a:gd name="connsiteX45" fmla="*/ 1592422 w 2088198"/>
                <a:gd name="connsiteY45" fmla="*/ 582415 h 584900"/>
                <a:gd name="connsiteX46" fmla="*/ 1188466 w 2088198"/>
                <a:gd name="connsiteY46" fmla="*/ 572573 h 584900"/>
                <a:gd name="connsiteX47" fmla="*/ 859963 w 2088198"/>
                <a:gd name="connsiteY47" fmla="*/ 524107 h 584900"/>
                <a:gd name="connsiteX48" fmla="*/ 476617 w 2088198"/>
                <a:gd name="connsiteY48" fmla="*/ 427191 h 584900"/>
                <a:gd name="connsiteX49" fmla="*/ 0 w 2088198"/>
                <a:gd name="connsiteY49" fmla="*/ 285971 h 584900"/>
                <a:gd name="connsiteX0" fmla="*/ 540167 w 2088198"/>
                <a:gd name="connsiteY0" fmla="*/ 0 h 584900"/>
                <a:gd name="connsiteX1" fmla="*/ 1468689 w 2088198"/>
                <a:gd name="connsiteY1" fmla="*/ 10592 h 584900"/>
                <a:gd name="connsiteX2" fmla="*/ 1920593 w 2088198"/>
                <a:gd name="connsiteY2" fmla="*/ 49427 h 584900"/>
                <a:gd name="connsiteX3" fmla="*/ 2086527 w 2088198"/>
                <a:gd name="connsiteY3" fmla="*/ 116507 h 584900"/>
                <a:gd name="connsiteX4" fmla="*/ 1835861 w 2088198"/>
                <a:gd name="connsiteY4" fmla="*/ 208300 h 584900"/>
                <a:gd name="connsiteX5" fmla="*/ 1405140 w 2088198"/>
                <a:gd name="connsiteY5" fmla="*/ 236544 h 584900"/>
                <a:gd name="connsiteX6" fmla="*/ 776711 w 2088198"/>
                <a:gd name="connsiteY6" fmla="*/ 158873 h 584900"/>
                <a:gd name="connsiteX7" fmla="*/ 896748 w 2088198"/>
                <a:gd name="connsiteY7" fmla="*/ 81202 h 584900"/>
                <a:gd name="connsiteX8" fmla="*/ 1391018 w 2088198"/>
                <a:gd name="connsiteY8" fmla="*/ 56488 h 584900"/>
                <a:gd name="connsiteX9" fmla="*/ 1754660 w 2088198"/>
                <a:gd name="connsiteY9" fmla="*/ 74141 h 584900"/>
                <a:gd name="connsiteX10" fmla="*/ 2044161 w 2088198"/>
                <a:gd name="connsiteY10" fmla="*/ 123568 h 584900"/>
                <a:gd name="connsiteX11" fmla="*/ 2037100 w 2088198"/>
                <a:gd name="connsiteY11" fmla="*/ 208300 h 584900"/>
                <a:gd name="connsiteX12" fmla="*/ 1832331 w 2088198"/>
                <a:gd name="connsiteY12" fmla="*/ 268318 h 584900"/>
                <a:gd name="connsiteX13" fmla="*/ 1451037 w 2088198"/>
                <a:gd name="connsiteY13" fmla="*/ 296562 h 584900"/>
                <a:gd name="connsiteX14" fmla="*/ 917931 w 2088198"/>
                <a:gd name="connsiteY14" fmla="*/ 257727 h 584900"/>
                <a:gd name="connsiteX15" fmla="*/ 751997 w 2088198"/>
                <a:gd name="connsiteY15" fmla="*/ 204769 h 584900"/>
                <a:gd name="connsiteX16" fmla="*/ 1129761 w 2088198"/>
                <a:gd name="connsiteY16" fmla="*/ 137690 h 584900"/>
                <a:gd name="connsiteX17" fmla="*/ 1737007 w 2088198"/>
                <a:gd name="connsiteY17" fmla="*/ 144751 h 584900"/>
                <a:gd name="connsiteX18" fmla="*/ 2082996 w 2088198"/>
                <a:gd name="connsiteY18" fmla="*/ 225952 h 584900"/>
                <a:gd name="connsiteX19" fmla="*/ 1885288 w 2088198"/>
                <a:gd name="connsiteY19" fmla="*/ 321276 h 584900"/>
                <a:gd name="connsiteX20" fmla="*/ 1482811 w 2088198"/>
                <a:gd name="connsiteY20" fmla="*/ 360111 h 584900"/>
                <a:gd name="connsiteX21" fmla="*/ 928522 w 2088198"/>
                <a:gd name="connsiteY21" fmla="*/ 335398 h 584900"/>
                <a:gd name="connsiteX22" fmla="*/ 737875 w 2088198"/>
                <a:gd name="connsiteY22" fmla="*/ 275379 h 584900"/>
                <a:gd name="connsiteX23" fmla="*/ 1023846 w 2088198"/>
                <a:gd name="connsiteY23" fmla="*/ 211830 h 584900"/>
                <a:gd name="connsiteX24" fmla="*/ 1719355 w 2088198"/>
                <a:gd name="connsiteY24" fmla="*/ 204769 h 584900"/>
                <a:gd name="connsiteX25" fmla="*/ 2068874 w 2088198"/>
                <a:gd name="connsiteY25" fmla="*/ 289501 h 584900"/>
                <a:gd name="connsiteX26" fmla="*/ 1938246 w 2088198"/>
                <a:gd name="connsiteY26" fmla="*/ 388355 h 584900"/>
                <a:gd name="connsiteX27" fmla="*/ 1359244 w 2088198"/>
                <a:gd name="connsiteY27" fmla="*/ 427191 h 584900"/>
                <a:gd name="connsiteX28" fmla="*/ 946175 w 2088198"/>
                <a:gd name="connsiteY28" fmla="*/ 402477 h 584900"/>
                <a:gd name="connsiteX29" fmla="*/ 747069 w 2088198"/>
                <a:gd name="connsiteY29" fmla="*/ 343653 h 584900"/>
                <a:gd name="connsiteX30" fmla="*/ 852911 w 2088198"/>
                <a:gd name="connsiteY30" fmla="*/ 298581 h 584900"/>
                <a:gd name="connsiteX31" fmla="*/ 999546 w 2088198"/>
                <a:gd name="connsiteY31" fmla="*/ 272646 h 584900"/>
                <a:gd name="connsiteX32" fmla="*/ 1393234 w 2088198"/>
                <a:gd name="connsiteY32" fmla="*/ 250267 h 584900"/>
                <a:gd name="connsiteX33" fmla="*/ 1737007 w 2088198"/>
                <a:gd name="connsiteY33" fmla="*/ 268318 h 584900"/>
                <a:gd name="connsiteX34" fmla="*/ 1977081 w 2088198"/>
                <a:gd name="connsiteY34" fmla="*/ 317745 h 584900"/>
                <a:gd name="connsiteX35" fmla="*/ 2068874 w 2088198"/>
                <a:gd name="connsiteY35" fmla="*/ 423660 h 584900"/>
                <a:gd name="connsiteX36" fmla="*/ 1857044 w 2088198"/>
                <a:gd name="connsiteY36" fmla="*/ 494270 h 584900"/>
                <a:gd name="connsiteX37" fmla="*/ 1372217 w 2088198"/>
                <a:gd name="connsiteY37" fmla="*/ 517816 h 584900"/>
                <a:gd name="connsiteX38" fmla="*/ 903809 w 2088198"/>
                <a:gd name="connsiteY38" fmla="*/ 476618 h 584900"/>
                <a:gd name="connsiteX39" fmla="*/ 751997 w 2088198"/>
                <a:gd name="connsiteY39" fmla="*/ 427191 h 584900"/>
                <a:gd name="connsiteX40" fmla="*/ 953236 w 2088198"/>
                <a:gd name="connsiteY40" fmla="*/ 370703 h 584900"/>
                <a:gd name="connsiteX41" fmla="*/ 1624031 w 2088198"/>
                <a:gd name="connsiteY41" fmla="*/ 388355 h 584900"/>
                <a:gd name="connsiteX42" fmla="*/ 1968788 w 2088198"/>
                <a:gd name="connsiteY42" fmla="*/ 414237 h 584900"/>
                <a:gd name="connsiteX43" fmla="*/ 2082996 w 2088198"/>
                <a:gd name="connsiteY43" fmla="*/ 480148 h 584900"/>
                <a:gd name="connsiteX44" fmla="*/ 1977734 w 2088198"/>
                <a:gd name="connsiteY44" fmla="*/ 535070 h 584900"/>
                <a:gd name="connsiteX45" fmla="*/ 1592422 w 2088198"/>
                <a:gd name="connsiteY45" fmla="*/ 582415 h 584900"/>
                <a:gd name="connsiteX46" fmla="*/ 1188466 w 2088198"/>
                <a:gd name="connsiteY46" fmla="*/ 572573 h 584900"/>
                <a:gd name="connsiteX47" fmla="*/ 859963 w 2088198"/>
                <a:gd name="connsiteY47" fmla="*/ 524107 h 584900"/>
                <a:gd name="connsiteX48" fmla="*/ 476617 w 2088198"/>
                <a:gd name="connsiteY48" fmla="*/ 427191 h 584900"/>
                <a:gd name="connsiteX49" fmla="*/ 0 w 2088198"/>
                <a:gd name="connsiteY49" fmla="*/ 285971 h 584900"/>
                <a:gd name="connsiteX0" fmla="*/ 540167 w 2088198"/>
                <a:gd name="connsiteY0" fmla="*/ 0 h 584900"/>
                <a:gd name="connsiteX1" fmla="*/ 1468689 w 2088198"/>
                <a:gd name="connsiteY1" fmla="*/ 10592 h 584900"/>
                <a:gd name="connsiteX2" fmla="*/ 1920593 w 2088198"/>
                <a:gd name="connsiteY2" fmla="*/ 49427 h 584900"/>
                <a:gd name="connsiteX3" fmla="*/ 2086527 w 2088198"/>
                <a:gd name="connsiteY3" fmla="*/ 116507 h 584900"/>
                <a:gd name="connsiteX4" fmla="*/ 1835861 w 2088198"/>
                <a:gd name="connsiteY4" fmla="*/ 208300 h 584900"/>
                <a:gd name="connsiteX5" fmla="*/ 1405140 w 2088198"/>
                <a:gd name="connsiteY5" fmla="*/ 236544 h 584900"/>
                <a:gd name="connsiteX6" fmla="*/ 776711 w 2088198"/>
                <a:gd name="connsiteY6" fmla="*/ 158873 h 584900"/>
                <a:gd name="connsiteX7" fmla="*/ 896748 w 2088198"/>
                <a:gd name="connsiteY7" fmla="*/ 81202 h 584900"/>
                <a:gd name="connsiteX8" fmla="*/ 1391018 w 2088198"/>
                <a:gd name="connsiteY8" fmla="*/ 56488 h 584900"/>
                <a:gd name="connsiteX9" fmla="*/ 1754660 w 2088198"/>
                <a:gd name="connsiteY9" fmla="*/ 74141 h 584900"/>
                <a:gd name="connsiteX10" fmla="*/ 2044161 w 2088198"/>
                <a:gd name="connsiteY10" fmla="*/ 123568 h 584900"/>
                <a:gd name="connsiteX11" fmla="*/ 2037100 w 2088198"/>
                <a:gd name="connsiteY11" fmla="*/ 208300 h 584900"/>
                <a:gd name="connsiteX12" fmla="*/ 1832331 w 2088198"/>
                <a:gd name="connsiteY12" fmla="*/ 268318 h 584900"/>
                <a:gd name="connsiteX13" fmla="*/ 1451037 w 2088198"/>
                <a:gd name="connsiteY13" fmla="*/ 296562 h 584900"/>
                <a:gd name="connsiteX14" fmla="*/ 917931 w 2088198"/>
                <a:gd name="connsiteY14" fmla="*/ 257727 h 584900"/>
                <a:gd name="connsiteX15" fmla="*/ 751997 w 2088198"/>
                <a:gd name="connsiteY15" fmla="*/ 204769 h 584900"/>
                <a:gd name="connsiteX16" fmla="*/ 1129761 w 2088198"/>
                <a:gd name="connsiteY16" fmla="*/ 137690 h 584900"/>
                <a:gd name="connsiteX17" fmla="*/ 1737007 w 2088198"/>
                <a:gd name="connsiteY17" fmla="*/ 144751 h 584900"/>
                <a:gd name="connsiteX18" fmla="*/ 2082996 w 2088198"/>
                <a:gd name="connsiteY18" fmla="*/ 225952 h 584900"/>
                <a:gd name="connsiteX19" fmla="*/ 1885288 w 2088198"/>
                <a:gd name="connsiteY19" fmla="*/ 321276 h 584900"/>
                <a:gd name="connsiteX20" fmla="*/ 1482811 w 2088198"/>
                <a:gd name="connsiteY20" fmla="*/ 360111 h 584900"/>
                <a:gd name="connsiteX21" fmla="*/ 928522 w 2088198"/>
                <a:gd name="connsiteY21" fmla="*/ 335398 h 584900"/>
                <a:gd name="connsiteX22" fmla="*/ 737875 w 2088198"/>
                <a:gd name="connsiteY22" fmla="*/ 275379 h 584900"/>
                <a:gd name="connsiteX23" fmla="*/ 1023846 w 2088198"/>
                <a:gd name="connsiteY23" fmla="*/ 211830 h 584900"/>
                <a:gd name="connsiteX24" fmla="*/ 1719355 w 2088198"/>
                <a:gd name="connsiteY24" fmla="*/ 204769 h 584900"/>
                <a:gd name="connsiteX25" fmla="*/ 2068874 w 2088198"/>
                <a:gd name="connsiteY25" fmla="*/ 289501 h 584900"/>
                <a:gd name="connsiteX26" fmla="*/ 1938246 w 2088198"/>
                <a:gd name="connsiteY26" fmla="*/ 388355 h 584900"/>
                <a:gd name="connsiteX27" fmla="*/ 1359244 w 2088198"/>
                <a:gd name="connsiteY27" fmla="*/ 427191 h 584900"/>
                <a:gd name="connsiteX28" fmla="*/ 946175 w 2088198"/>
                <a:gd name="connsiteY28" fmla="*/ 402477 h 584900"/>
                <a:gd name="connsiteX29" fmla="*/ 747069 w 2088198"/>
                <a:gd name="connsiteY29" fmla="*/ 343653 h 584900"/>
                <a:gd name="connsiteX30" fmla="*/ 852911 w 2088198"/>
                <a:gd name="connsiteY30" fmla="*/ 298581 h 584900"/>
                <a:gd name="connsiteX31" fmla="*/ 999546 w 2088198"/>
                <a:gd name="connsiteY31" fmla="*/ 272646 h 584900"/>
                <a:gd name="connsiteX32" fmla="*/ 1393234 w 2088198"/>
                <a:gd name="connsiteY32" fmla="*/ 250267 h 584900"/>
                <a:gd name="connsiteX33" fmla="*/ 1737007 w 2088198"/>
                <a:gd name="connsiteY33" fmla="*/ 268318 h 584900"/>
                <a:gd name="connsiteX34" fmla="*/ 1977081 w 2088198"/>
                <a:gd name="connsiteY34" fmla="*/ 317745 h 584900"/>
                <a:gd name="connsiteX35" fmla="*/ 2068874 w 2088198"/>
                <a:gd name="connsiteY35" fmla="*/ 423660 h 584900"/>
                <a:gd name="connsiteX36" fmla="*/ 1857044 w 2088198"/>
                <a:gd name="connsiteY36" fmla="*/ 494270 h 584900"/>
                <a:gd name="connsiteX37" fmla="*/ 1372217 w 2088198"/>
                <a:gd name="connsiteY37" fmla="*/ 517816 h 584900"/>
                <a:gd name="connsiteX38" fmla="*/ 903809 w 2088198"/>
                <a:gd name="connsiteY38" fmla="*/ 476618 h 584900"/>
                <a:gd name="connsiteX39" fmla="*/ 751997 w 2088198"/>
                <a:gd name="connsiteY39" fmla="*/ 427191 h 584900"/>
                <a:gd name="connsiteX40" fmla="*/ 953236 w 2088198"/>
                <a:gd name="connsiteY40" fmla="*/ 370703 h 584900"/>
                <a:gd name="connsiteX41" fmla="*/ 1624031 w 2088198"/>
                <a:gd name="connsiteY41" fmla="*/ 388355 h 584900"/>
                <a:gd name="connsiteX42" fmla="*/ 1961645 w 2088198"/>
                <a:gd name="connsiteY42" fmla="*/ 422067 h 584900"/>
                <a:gd name="connsiteX43" fmla="*/ 2082996 w 2088198"/>
                <a:gd name="connsiteY43" fmla="*/ 480148 h 584900"/>
                <a:gd name="connsiteX44" fmla="*/ 1977734 w 2088198"/>
                <a:gd name="connsiteY44" fmla="*/ 535070 h 584900"/>
                <a:gd name="connsiteX45" fmla="*/ 1592422 w 2088198"/>
                <a:gd name="connsiteY45" fmla="*/ 582415 h 584900"/>
                <a:gd name="connsiteX46" fmla="*/ 1188466 w 2088198"/>
                <a:gd name="connsiteY46" fmla="*/ 572573 h 584900"/>
                <a:gd name="connsiteX47" fmla="*/ 859963 w 2088198"/>
                <a:gd name="connsiteY47" fmla="*/ 524107 h 584900"/>
                <a:gd name="connsiteX48" fmla="*/ 476617 w 2088198"/>
                <a:gd name="connsiteY48" fmla="*/ 427191 h 584900"/>
                <a:gd name="connsiteX49" fmla="*/ 0 w 2088198"/>
                <a:gd name="connsiteY49" fmla="*/ 285971 h 584900"/>
                <a:gd name="connsiteX0" fmla="*/ 540167 w 2088198"/>
                <a:gd name="connsiteY0" fmla="*/ 0 h 584900"/>
                <a:gd name="connsiteX1" fmla="*/ 1468689 w 2088198"/>
                <a:gd name="connsiteY1" fmla="*/ 10592 h 584900"/>
                <a:gd name="connsiteX2" fmla="*/ 1920593 w 2088198"/>
                <a:gd name="connsiteY2" fmla="*/ 49427 h 584900"/>
                <a:gd name="connsiteX3" fmla="*/ 2086527 w 2088198"/>
                <a:gd name="connsiteY3" fmla="*/ 116507 h 584900"/>
                <a:gd name="connsiteX4" fmla="*/ 1835861 w 2088198"/>
                <a:gd name="connsiteY4" fmla="*/ 208300 h 584900"/>
                <a:gd name="connsiteX5" fmla="*/ 1405140 w 2088198"/>
                <a:gd name="connsiteY5" fmla="*/ 236544 h 584900"/>
                <a:gd name="connsiteX6" fmla="*/ 776711 w 2088198"/>
                <a:gd name="connsiteY6" fmla="*/ 158873 h 584900"/>
                <a:gd name="connsiteX7" fmla="*/ 896748 w 2088198"/>
                <a:gd name="connsiteY7" fmla="*/ 81202 h 584900"/>
                <a:gd name="connsiteX8" fmla="*/ 1391018 w 2088198"/>
                <a:gd name="connsiteY8" fmla="*/ 56488 h 584900"/>
                <a:gd name="connsiteX9" fmla="*/ 1754660 w 2088198"/>
                <a:gd name="connsiteY9" fmla="*/ 74141 h 584900"/>
                <a:gd name="connsiteX10" fmla="*/ 2044161 w 2088198"/>
                <a:gd name="connsiteY10" fmla="*/ 123568 h 584900"/>
                <a:gd name="connsiteX11" fmla="*/ 2037100 w 2088198"/>
                <a:gd name="connsiteY11" fmla="*/ 208300 h 584900"/>
                <a:gd name="connsiteX12" fmla="*/ 1832331 w 2088198"/>
                <a:gd name="connsiteY12" fmla="*/ 268318 h 584900"/>
                <a:gd name="connsiteX13" fmla="*/ 1451037 w 2088198"/>
                <a:gd name="connsiteY13" fmla="*/ 296562 h 584900"/>
                <a:gd name="connsiteX14" fmla="*/ 917931 w 2088198"/>
                <a:gd name="connsiteY14" fmla="*/ 257727 h 584900"/>
                <a:gd name="connsiteX15" fmla="*/ 751997 w 2088198"/>
                <a:gd name="connsiteY15" fmla="*/ 204769 h 584900"/>
                <a:gd name="connsiteX16" fmla="*/ 1129761 w 2088198"/>
                <a:gd name="connsiteY16" fmla="*/ 137690 h 584900"/>
                <a:gd name="connsiteX17" fmla="*/ 1737007 w 2088198"/>
                <a:gd name="connsiteY17" fmla="*/ 144751 h 584900"/>
                <a:gd name="connsiteX18" fmla="*/ 2082996 w 2088198"/>
                <a:gd name="connsiteY18" fmla="*/ 225952 h 584900"/>
                <a:gd name="connsiteX19" fmla="*/ 1885288 w 2088198"/>
                <a:gd name="connsiteY19" fmla="*/ 321276 h 584900"/>
                <a:gd name="connsiteX20" fmla="*/ 1482811 w 2088198"/>
                <a:gd name="connsiteY20" fmla="*/ 360111 h 584900"/>
                <a:gd name="connsiteX21" fmla="*/ 928522 w 2088198"/>
                <a:gd name="connsiteY21" fmla="*/ 335398 h 584900"/>
                <a:gd name="connsiteX22" fmla="*/ 737875 w 2088198"/>
                <a:gd name="connsiteY22" fmla="*/ 275379 h 584900"/>
                <a:gd name="connsiteX23" fmla="*/ 1023846 w 2088198"/>
                <a:gd name="connsiteY23" fmla="*/ 211830 h 584900"/>
                <a:gd name="connsiteX24" fmla="*/ 1719355 w 2088198"/>
                <a:gd name="connsiteY24" fmla="*/ 204769 h 584900"/>
                <a:gd name="connsiteX25" fmla="*/ 2068874 w 2088198"/>
                <a:gd name="connsiteY25" fmla="*/ 289501 h 584900"/>
                <a:gd name="connsiteX26" fmla="*/ 1938246 w 2088198"/>
                <a:gd name="connsiteY26" fmla="*/ 388355 h 584900"/>
                <a:gd name="connsiteX27" fmla="*/ 1359244 w 2088198"/>
                <a:gd name="connsiteY27" fmla="*/ 427191 h 584900"/>
                <a:gd name="connsiteX28" fmla="*/ 946175 w 2088198"/>
                <a:gd name="connsiteY28" fmla="*/ 402477 h 584900"/>
                <a:gd name="connsiteX29" fmla="*/ 747069 w 2088198"/>
                <a:gd name="connsiteY29" fmla="*/ 343653 h 584900"/>
                <a:gd name="connsiteX30" fmla="*/ 852911 w 2088198"/>
                <a:gd name="connsiteY30" fmla="*/ 298581 h 584900"/>
                <a:gd name="connsiteX31" fmla="*/ 999546 w 2088198"/>
                <a:gd name="connsiteY31" fmla="*/ 272646 h 584900"/>
                <a:gd name="connsiteX32" fmla="*/ 1393234 w 2088198"/>
                <a:gd name="connsiteY32" fmla="*/ 250267 h 584900"/>
                <a:gd name="connsiteX33" fmla="*/ 1737007 w 2088198"/>
                <a:gd name="connsiteY33" fmla="*/ 268318 h 584900"/>
                <a:gd name="connsiteX34" fmla="*/ 1977081 w 2088198"/>
                <a:gd name="connsiteY34" fmla="*/ 317745 h 584900"/>
                <a:gd name="connsiteX35" fmla="*/ 2068874 w 2088198"/>
                <a:gd name="connsiteY35" fmla="*/ 423660 h 584900"/>
                <a:gd name="connsiteX36" fmla="*/ 1857044 w 2088198"/>
                <a:gd name="connsiteY36" fmla="*/ 494270 h 584900"/>
                <a:gd name="connsiteX37" fmla="*/ 1372217 w 2088198"/>
                <a:gd name="connsiteY37" fmla="*/ 517816 h 584900"/>
                <a:gd name="connsiteX38" fmla="*/ 903809 w 2088198"/>
                <a:gd name="connsiteY38" fmla="*/ 476618 h 584900"/>
                <a:gd name="connsiteX39" fmla="*/ 751997 w 2088198"/>
                <a:gd name="connsiteY39" fmla="*/ 427191 h 584900"/>
                <a:gd name="connsiteX40" fmla="*/ 981811 w 2088198"/>
                <a:gd name="connsiteY40" fmla="*/ 373835 h 584900"/>
                <a:gd name="connsiteX41" fmla="*/ 1624031 w 2088198"/>
                <a:gd name="connsiteY41" fmla="*/ 388355 h 584900"/>
                <a:gd name="connsiteX42" fmla="*/ 1961645 w 2088198"/>
                <a:gd name="connsiteY42" fmla="*/ 422067 h 584900"/>
                <a:gd name="connsiteX43" fmla="*/ 2082996 w 2088198"/>
                <a:gd name="connsiteY43" fmla="*/ 480148 h 584900"/>
                <a:gd name="connsiteX44" fmla="*/ 1977734 w 2088198"/>
                <a:gd name="connsiteY44" fmla="*/ 535070 h 584900"/>
                <a:gd name="connsiteX45" fmla="*/ 1592422 w 2088198"/>
                <a:gd name="connsiteY45" fmla="*/ 582415 h 584900"/>
                <a:gd name="connsiteX46" fmla="*/ 1188466 w 2088198"/>
                <a:gd name="connsiteY46" fmla="*/ 572573 h 584900"/>
                <a:gd name="connsiteX47" fmla="*/ 859963 w 2088198"/>
                <a:gd name="connsiteY47" fmla="*/ 524107 h 584900"/>
                <a:gd name="connsiteX48" fmla="*/ 476617 w 2088198"/>
                <a:gd name="connsiteY48" fmla="*/ 427191 h 584900"/>
                <a:gd name="connsiteX49" fmla="*/ 0 w 2088198"/>
                <a:gd name="connsiteY49" fmla="*/ 285971 h 584900"/>
                <a:gd name="connsiteX0" fmla="*/ 540167 w 2088198"/>
                <a:gd name="connsiteY0" fmla="*/ 0 h 584900"/>
                <a:gd name="connsiteX1" fmla="*/ 1468689 w 2088198"/>
                <a:gd name="connsiteY1" fmla="*/ 10592 h 584900"/>
                <a:gd name="connsiteX2" fmla="*/ 1920593 w 2088198"/>
                <a:gd name="connsiteY2" fmla="*/ 49427 h 584900"/>
                <a:gd name="connsiteX3" fmla="*/ 2086527 w 2088198"/>
                <a:gd name="connsiteY3" fmla="*/ 116507 h 584900"/>
                <a:gd name="connsiteX4" fmla="*/ 1835861 w 2088198"/>
                <a:gd name="connsiteY4" fmla="*/ 208300 h 584900"/>
                <a:gd name="connsiteX5" fmla="*/ 1405140 w 2088198"/>
                <a:gd name="connsiteY5" fmla="*/ 236544 h 584900"/>
                <a:gd name="connsiteX6" fmla="*/ 776711 w 2088198"/>
                <a:gd name="connsiteY6" fmla="*/ 158873 h 584900"/>
                <a:gd name="connsiteX7" fmla="*/ 896748 w 2088198"/>
                <a:gd name="connsiteY7" fmla="*/ 81202 h 584900"/>
                <a:gd name="connsiteX8" fmla="*/ 1391018 w 2088198"/>
                <a:gd name="connsiteY8" fmla="*/ 56488 h 584900"/>
                <a:gd name="connsiteX9" fmla="*/ 1754660 w 2088198"/>
                <a:gd name="connsiteY9" fmla="*/ 74141 h 584900"/>
                <a:gd name="connsiteX10" fmla="*/ 2044161 w 2088198"/>
                <a:gd name="connsiteY10" fmla="*/ 123568 h 584900"/>
                <a:gd name="connsiteX11" fmla="*/ 2037100 w 2088198"/>
                <a:gd name="connsiteY11" fmla="*/ 208300 h 584900"/>
                <a:gd name="connsiteX12" fmla="*/ 1832331 w 2088198"/>
                <a:gd name="connsiteY12" fmla="*/ 268318 h 584900"/>
                <a:gd name="connsiteX13" fmla="*/ 1451037 w 2088198"/>
                <a:gd name="connsiteY13" fmla="*/ 296562 h 584900"/>
                <a:gd name="connsiteX14" fmla="*/ 917931 w 2088198"/>
                <a:gd name="connsiteY14" fmla="*/ 257727 h 584900"/>
                <a:gd name="connsiteX15" fmla="*/ 751997 w 2088198"/>
                <a:gd name="connsiteY15" fmla="*/ 204769 h 584900"/>
                <a:gd name="connsiteX16" fmla="*/ 1129761 w 2088198"/>
                <a:gd name="connsiteY16" fmla="*/ 137690 h 584900"/>
                <a:gd name="connsiteX17" fmla="*/ 1737007 w 2088198"/>
                <a:gd name="connsiteY17" fmla="*/ 144751 h 584900"/>
                <a:gd name="connsiteX18" fmla="*/ 2082996 w 2088198"/>
                <a:gd name="connsiteY18" fmla="*/ 225952 h 584900"/>
                <a:gd name="connsiteX19" fmla="*/ 1885288 w 2088198"/>
                <a:gd name="connsiteY19" fmla="*/ 321276 h 584900"/>
                <a:gd name="connsiteX20" fmla="*/ 1482811 w 2088198"/>
                <a:gd name="connsiteY20" fmla="*/ 360111 h 584900"/>
                <a:gd name="connsiteX21" fmla="*/ 928522 w 2088198"/>
                <a:gd name="connsiteY21" fmla="*/ 335398 h 584900"/>
                <a:gd name="connsiteX22" fmla="*/ 737875 w 2088198"/>
                <a:gd name="connsiteY22" fmla="*/ 275379 h 584900"/>
                <a:gd name="connsiteX23" fmla="*/ 1023846 w 2088198"/>
                <a:gd name="connsiteY23" fmla="*/ 211830 h 584900"/>
                <a:gd name="connsiteX24" fmla="*/ 1719355 w 2088198"/>
                <a:gd name="connsiteY24" fmla="*/ 204769 h 584900"/>
                <a:gd name="connsiteX25" fmla="*/ 2068874 w 2088198"/>
                <a:gd name="connsiteY25" fmla="*/ 289501 h 584900"/>
                <a:gd name="connsiteX26" fmla="*/ 1938246 w 2088198"/>
                <a:gd name="connsiteY26" fmla="*/ 388355 h 584900"/>
                <a:gd name="connsiteX27" fmla="*/ 1359244 w 2088198"/>
                <a:gd name="connsiteY27" fmla="*/ 427191 h 584900"/>
                <a:gd name="connsiteX28" fmla="*/ 946175 w 2088198"/>
                <a:gd name="connsiteY28" fmla="*/ 402477 h 584900"/>
                <a:gd name="connsiteX29" fmla="*/ 747069 w 2088198"/>
                <a:gd name="connsiteY29" fmla="*/ 343653 h 584900"/>
                <a:gd name="connsiteX30" fmla="*/ 852911 w 2088198"/>
                <a:gd name="connsiteY30" fmla="*/ 298581 h 584900"/>
                <a:gd name="connsiteX31" fmla="*/ 999546 w 2088198"/>
                <a:gd name="connsiteY31" fmla="*/ 272646 h 584900"/>
                <a:gd name="connsiteX32" fmla="*/ 1393234 w 2088198"/>
                <a:gd name="connsiteY32" fmla="*/ 250267 h 584900"/>
                <a:gd name="connsiteX33" fmla="*/ 1737007 w 2088198"/>
                <a:gd name="connsiteY33" fmla="*/ 268318 h 584900"/>
                <a:gd name="connsiteX34" fmla="*/ 1977081 w 2088198"/>
                <a:gd name="connsiteY34" fmla="*/ 317745 h 584900"/>
                <a:gd name="connsiteX35" fmla="*/ 2068874 w 2088198"/>
                <a:gd name="connsiteY35" fmla="*/ 423660 h 584900"/>
                <a:gd name="connsiteX36" fmla="*/ 1857044 w 2088198"/>
                <a:gd name="connsiteY36" fmla="*/ 494270 h 584900"/>
                <a:gd name="connsiteX37" fmla="*/ 1372217 w 2088198"/>
                <a:gd name="connsiteY37" fmla="*/ 517816 h 584900"/>
                <a:gd name="connsiteX38" fmla="*/ 903809 w 2088198"/>
                <a:gd name="connsiteY38" fmla="*/ 476618 h 584900"/>
                <a:gd name="connsiteX39" fmla="*/ 751997 w 2088198"/>
                <a:gd name="connsiteY39" fmla="*/ 427191 h 584900"/>
                <a:gd name="connsiteX40" fmla="*/ 981811 w 2088198"/>
                <a:gd name="connsiteY40" fmla="*/ 373835 h 584900"/>
                <a:gd name="connsiteX41" fmla="*/ 1624031 w 2088198"/>
                <a:gd name="connsiteY41" fmla="*/ 388355 h 584900"/>
                <a:gd name="connsiteX42" fmla="*/ 1961645 w 2088198"/>
                <a:gd name="connsiteY42" fmla="*/ 422067 h 584900"/>
                <a:gd name="connsiteX43" fmla="*/ 2082996 w 2088198"/>
                <a:gd name="connsiteY43" fmla="*/ 480148 h 584900"/>
                <a:gd name="connsiteX44" fmla="*/ 1977734 w 2088198"/>
                <a:gd name="connsiteY44" fmla="*/ 535070 h 584900"/>
                <a:gd name="connsiteX45" fmla="*/ 1592422 w 2088198"/>
                <a:gd name="connsiteY45" fmla="*/ 582415 h 584900"/>
                <a:gd name="connsiteX46" fmla="*/ 1188466 w 2088198"/>
                <a:gd name="connsiteY46" fmla="*/ 572573 h 584900"/>
                <a:gd name="connsiteX47" fmla="*/ 859963 w 2088198"/>
                <a:gd name="connsiteY47" fmla="*/ 524107 h 584900"/>
                <a:gd name="connsiteX48" fmla="*/ 476617 w 2088198"/>
                <a:gd name="connsiteY48" fmla="*/ 427191 h 584900"/>
                <a:gd name="connsiteX49" fmla="*/ 0 w 2088198"/>
                <a:gd name="connsiteY49" fmla="*/ 285971 h 584900"/>
                <a:gd name="connsiteX0" fmla="*/ 540167 w 2088198"/>
                <a:gd name="connsiteY0" fmla="*/ 0 h 584900"/>
                <a:gd name="connsiteX1" fmla="*/ 1468689 w 2088198"/>
                <a:gd name="connsiteY1" fmla="*/ 10592 h 584900"/>
                <a:gd name="connsiteX2" fmla="*/ 1920593 w 2088198"/>
                <a:gd name="connsiteY2" fmla="*/ 49427 h 584900"/>
                <a:gd name="connsiteX3" fmla="*/ 2086527 w 2088198"/>
                <a:gd name="connsiteY3" fmla="*/ 116507 h 584900"/>
                <a:gd name="connsiteX4" fmla="*/ 1835861 w 2088198"/>
                <a:gd name="connsiteY4" fmla="*/ 208300 h 584900"/>
                <a:gd name="connsiteX5" fmla="*/ 1405140 w 2088198"/>
                <a:gd name="connsiteY5" fmla="*/ 236544 h 584900"/>
                <a:gd name="connsiteX6" fmla="*/ 776711 w 2088198"/>
                <a:gd name="connsiteY6" fmla="*/ 158873 h 584900"/>
                <a:gd name="connsiteX7" fmla="*/ 896748 w 2088198"/>
                <a:gd name="connsiteY7" fmla="*/ 81202 h 584900"/>
                <a:gd name="connsiteX8" fmla="*/ 1391018 w 2088198"/>
                <a:gd name="connsiteY8" fmla="*/ 56488 h 584900"/>
                <a:gd name="connsiteX9" fmla="*/ 1754660 w 2088198"/>
                <a:gd name="connsiteY9" fmla="*/ 74141 h 584900"/>
                <a:gd name="connsiteX10" fmla="*/ 2044161 w 2088198"/>
                <a:gd name="connsiteY10" fmla="*/ 123568 h 584900"/>
                <a:gd name="connsiteX11" fmla="*/ 2037100 w 2088198"/>
                <a:gd name="connsiteY11" fmla="*/ 208300 h 584900"/>
                <a:gd name="connsiteX12" fmla="*/ 1832331 w 2088198"/>
                <a:gd name="connsiteY12" fmla="*/ 268318 h 584900"/>
                <a:gd name="connsiteX13" fmla="*/ 1451037 w 2088198"/>
                <a:gd name="connsiteY13" fmla="*/ 296562 h 584900"/>
                <a:gd name="connsiteX14" fmla="*/ 917931 w 2088198"/>
                <a:gd name="connsiteY14" fmla="*/ 257727 h 584900"/>
                <a:gd name="connsiteX15" fmla="*/ 751997 w 2088198"/>
                <a:gd name="connsiteY15" fmla="*/ 204769 h 584900"/>
                <a:gd name="connsiteX16" fmla="*/ 1129761 w 2088198"/>
                <a:gd name="connsiteY16" fmla="*/ 137690 h 584900"/>
                <a:gd name="connsiteX17" fmla="*/ 1737007 w 2088198"/>
                <a:gd name="connsiteY17" fmla="*/ 144751 h 584900"/>
                <a:gd name="connsiteX18" fmla="*/ 2082996 w 2088198"/>
                <a:gd name="connsiteY18" fmla="*/ 225952 h 584900"/>
                <a:gd name="connsiteX19" fmla="*/ 1885288 w 2088198"/>
                <a:gd name="connsiteY19" fmla="*/ 321276 h 584900"/>
                <a:gd name="connsiteX20" fmla="*/ 1482811 w 2088198"/>
                <a:gd name="connsiteY20" fmla="*/ 360111 h 584900"/>
                <a:gd name="connsiteX21" fmla="*/ 928522 w 2088198"/>
                <a:gd name="connsiteY21" fmla="*/ 335398 h 584900"/>
                <a:gd name="connsiteX22" fmla="*/ 737875 w 2088198"/>
                <a:gd name="connsiteY22" fmla="*/ 275379 h 584900"/>
                <a:gd name="connsiteX23" fmla="*/ 1023846 w 2088198"/>
                <a:gd name="connsiteY23" fmla="*/ 211830 h 584900"/>
                <a:gd name="connsiteX24" fmla="*/ 1719355 w 2088198"/>
                <a:gd name="connsiteY24" fmla="*/ 204769 h 584900"/>
                <a:gd name="connsiteX25" fmla="*/ 2068874 w 2088198"/>
                <a:gd name="connsiteY25" fmla="*/ 289501 h 584900"/>
                <a:gd name="connsiteX26" fmla="*/ 1938246 w 2088198"/>
                <a:gd name="connsiteY26" fmla="*/ 388355 h 584900"/>
                <a:gd name="connsiteX27" fmla="*/ 1371151 w 2088198"/>
                <a:gd name="connsiteY27" fmla="*/ 436587 h 584900"/>
                <a:gd name="connsiteX28" fmla="*/ 946175 w 2088198"/>
                <a:gd name="connsiteY28" fmla="*/ 402477 h 584900"/>
                <a:gd name="connsiteX29" fmla="*/ 747069 w 2088198"/>
                <a:gd name="connsiteY29" fmla="*/ 343653 h 584900"/>
                <a:gd name="connsiteX30" fmla="*/ 852911 w 2088198"/>
                <a:gd name="connsiteY30" fmla="*/ 298581 h 584900"/>
                <a:gd name="connsiteX31" fmla="*/ 999546 w 2088198"/>
                <a:gd name="connsiteY31" fmla="*/ 272646 h 584900"/>
                <a:gd name="connsiteX32" fmla="*/ 1393234 w 2088198"/>
                <a:gd name="connsiteY32" fmla="*/ 250267 h 584900"/>
                <a:gd name="connsiteX33" fmla="*/ 1737007 w 2088198"/>
                <a:gd name="connsiteY33" fmla="*/ 268318 h 584900"/>
                <a:gd name="connsiteX34" fmla="*/ 1977081 w 2088198"/>
                <a:gd name="connsiteY34" fmla="*/ 317745 h 584900"/>
                <a:gd name="connsiteX35" fmla="*/ 2068874 w 2088198"/>
                <a:gd name="connsiteY35" fmla="*/ 423660 h 584900"/>
                <a:gd name="connsiteX36" fmla="*/ 1857044 w 2088198"/>
                <a:gd name="connsiteY36" fmla="*/ 494270 h 584900"/>
                <a:gd name="connsiteX37" fmla="*/ 1372217 w 2088198"/>
                <a:gd name="connsiteY37" fmla="*/ 517816 h 584900"/>
                <a:gd name="connsiteX38" fmla="*/ 903809 w 2088198"/>
                <a:gd name="connsiteY38" fmla="*/ 476618 h 584900"/>
                <a:gd name="connsiteX39" fmla="*/ 751997 w 2088198"/>
                <a:gd name="connsiteY39" fmla="*/ 427191 h 584900"/>
                <a:gd name="connsiteX40" fmla="*/ 981811 w 2088198"/>
                <a:gd name="connsiteY40" fmla="*/ 373835 h 584900"/>
                <a:gd name="connsiteX41" fmla="*/ 1624031 w 2088198"/>
                <a:gd name="connsiteY41" fmla="*/ 388355 h 584900"/>
                <a:gd name="connsiteX42" fmla="*/ 1961645 w 2088198"/>
                <a:gd name="connsiteY42" fmla="*/ 422067 h 584900"/>
                <a:gd name="connsiteX43" fmla="*/ 2082996 w 2088198"/>
                <a:gd name="connsiteY43" fmla="*/ 480148 h 584900"/>
                <a:gd name="connsiteX44" fmla="*/ 1977734 w 2088198"/>
                <a:gd name="connsiteY44" fmla="*/ 535070 h 584900"/>
                <a:gd name="connsiteX45" fmla="*/ 1592422 w 2088198"/>
                <a:gd name="connsiteY45" fmla="*/ 582415 h 584900"/>
                <a:gd name="connsiteX46" fmla="*/ 1188466 w 2088198"/>
                <a:gd name="connsiteY46" fmla="*/ 572573 h 584900"/>
                <a:gd name="connsiteX47" fmla="*/ 859963 w 2088198"/>
                <a:gd name="connsiteY47" fmla="*/ 524107 h 584900"/>
                <a:gd name="connsiteX48" fmla="*/ 476617 w 2088198"/>
                <a:gd name="connsiteY48" fmla="*/ 427191 h 584900"/>
                <a:gd name="connsiteX49" fmla="*/ 0 w 2088198"/>
                <a:gd name="connsiteY49" fmla="*/ 285971 h 584900"/>
                <a:gd name="connsiteX0" fmla="*/ 540167 w 2088198"/>
                <a:gd name="connsiteY0" fmla="*/ 0 h 584900"/>
                <a:gd name="connsiteX1" fmla="*/ 1468689 w 2088198"/>
                <a:gd name="connsiteY1" fmla="*/ 10592 h 584900"/>
                <a:gd name="connsiteX2" fmla="*/ 1920593 w 2088198"/>
                <a:gd name="connsiteY2" fmla="*/ 49427 h 584900"/>
                <a:gd name="connsiteX3" fmla="*/ 2086527 w 2088198"/>
                <a:gd name="connsiteY3" fmla="*/ 116507 h 584900"/>
                <a:gd name="connsiteX4" fmla="*/ 1835861 w 2088198"/>
                <a:gd name="connsiteY4" fmla="*/ 208300 h 584900"/>
                <a:gd name="connsiteX5" fmla="*/ 1405140 w 2088198"/>
                <a:gd name="connsiteY5" fmla="*/ 236544 h 584900"/>
                <a:gd name="connsiteX6" fmla="*/ 776711 w 2088198"/>
                <a:gd name="connsiteY6" fmla="*/ 158873 h 584900"/>
                <a:gd name="connsiteX7" fmla="*/ 896748 w 2088198"/>
                <a:gd name="connsiteY7" fmla="*/ 81202 h 584900"/>
                <a:gd name="connsiteX8" fmla="*/ 1391018 w 2088198"/>
                <a:gd name="connsiteY8" fmla="*/ 56488 h 584900"/>
                <a:gd name="connsiteX9" fmla="*/ 1754660 w 2088198"/>
                <a:gd name="connsiteY9" fmla="*/ 74141 h 584900"/>
                <a:gd name="connsiteX10" fmla="*/ 2044161 w 2088198"/>
                <a:gd name="connsiteY10" fmla="*/ 123568 h 584900"/>
                <a:gd name="connsiteX11" fmla="*/ 2037100 w 2088198"/>
                <a:gd name="connsiteY11" fmla="*/ 208300 h 584900"/>
                <a:gd name="connsiteX12" fmla="*/ 1832331 w 2088198"/>
                <a:gd name="connsiteY12" fmla="*/ 268318 h 584900"/>
                <a:gd name="connsiteX13" fmla="*/ 1451037 w 2088198"/>
                <a:gd name="connsiteY13" fmla="*/ 296562 h 584900"/>
                <a:gd name="connsiteX14" fmla="*/ 917931 w 2088198"/>
                <a:gd name="connsiteY14" fmla="*/ 257727 h 584900"/>
                <a:gd name="connsiteX15" fmla="*/ 751997 w 2088198"/>
                <a:gd name="connsiteY15" fmla="*/ 204769 h 584900"/>
                <a:gd name="connsiteX16" fmla="*/ 1129761 w 2088198"/>
                <a:gd name="connsiteY16" fmla="*/ 137690 h 584900"/>
                <a:gd name="connsiteX17" fmla="*/ 1737007 w 2088198"/>
                <a:gd name="connsiteY17" fmla="*/ 144751 h 584900"/>
                <a:gd name="connsiteX18" fmla="*/ 2082996 w 2088198"/>
                <a:gd name="connsiteY18" fmla="*/ 225952 h 584900"/>
                <a:gd name="connsiteX19" fmla="*/ 1885288 w 2088198"/>
                <a:gd name="connsiteY19" fmla="*/ 321276 h 584900"/>
                <a:gd name="connsiteX20" fmla="*/ 1482811 w 2088198"/>
                <a:gd name="connsiteY20" fmla="*/ 360111 h 584900"/>
                <a:gd name="connsiteX21" fmla="*/ 928522 w 2088198"/>
                <a:gd name="connsiteY21" fmla="*/ 335398 h 584900"/>
                <a:gd name="connsiteX22" fmla="*/ 737875 w 2088198"/>
                <a:gd name="connsiteY22" fmla="*/ 275379 h 584900"/>
                <a:gd name="connsiteX23" fmla="*/ 1023846 w 2088198"/>
                <a:gd name="connsiteY23" fmla="*/ 211830 h 584900"/>
                <a:gd name="connsiteX24" fmla="*/ 1719355 w 2088198"/>
                <a:gd name="connsiteY24" fmla="*/ 204769 h 584900"/>
                <a:gd name="connsiteX25" fmla="*/ 2068874 w 2088198"/>
                <a:gd name="connsiteY25" fmla="*/ 289501 h 584900"/>
                <a:gd name="connsiteX26" fmla="*/ 1945389 w 2088198"/>
                <a:gd name="connsiteY26" fmla="*/ 402449 h 584900"/>
                <a:gd name="connsiteX27" fmla="*/ 1371151 w 2088198"/>
                <a:gd name="connsiteY27" fmla="*/ 436587 h 584900"/>
                <a:gd name="connsiteX28" fmla="*/ 946175 w 2088198"/>
                <a:gd name="connsiteY28" fmla="*/ 402477 h 584900"/>
                <a:gd name="connsiteX29" fmla="*/ 747069 w 2088198"/>
                <a:gd name="connsiteY29" fmla="*/ 343653 h 584900"/>
                <a:gd name="connsiteX30" fmla="*/ 852911 w 2088198"/>
                <a:gd name="connsiteY30" fmla="*/ 298581 h 584900"/>
                <a:gd name="connsiteX31" fmla="*/ 999546 w 2088198"/>
                <a:gd name="connsiteY31" fmla="*/ 272646 h 584900"/>
                <a:gd name="connsiteX32" fmla="*/ 1393234 w 2088198"/>
                <a:gd name="connsiteY32" fmla="*/ 250267 h 584900"/>
                <a:gd name="connsiteX33" fmla="*/ 1737007 w 2088198"/>
                <a:gd name="connsiteY33" fmla="*/ 268318 h 584900"/>
                <a:gd name="connsiteX34" fmla="*/ 1977081 w 2088198"/>
                <a:gd name="connsiteY34" fmla="*/ 317745 h 584900"/>
                <a:gd name="connsiteX35" fmla="*/ 2068874 w 2088198"/>
                <a:gd name="connsiteY35" fmla="*/ 423660 h 584900"/>
                <a:gd name="connsiteX36" fmla="*/ 1857044 w 2088198"/>
                <a:gd name="connsiteY36" fmla="*/ 494270 h 584900"/>
                <a:gd name="connsiteX37" fmla="*/ 1372217 w 2088198"/>
                <a:gd name="connsiteY37" fmla="*/ 517816 h 584900"/>
                <a:gd name="connsiteX38" fmla="*/ 903809 w 2088198"/>
                <a:gd name="connsiteY38" fmla="*/ 476618 h 584900"/>
                <a:gd name="connsiteX39" fmla="*/ 751997 w 2088198"/>
                <a:gd name="connsiteY39" fmla="*/ 427191 h 584900"/>
                <a:gd name="connsiteX40" fmla="*/ 981811 w 2088198"/>
                <a:gd name="connsiteY40" fmla="*/ 373835 h 584900"/>
                <a:gd name="connsiteX41" fmla="*/ 1624031 w 2088198"/>
                <a:gd name="connsiteY41" fmla="*/ 388355 h 584900"/>
                <a:gd name="connsiteX42" fmla="*/ 1961645 w 2088198"/>
                <a:gd name="connsiteY42" fmla="*/ 422067 h 584900"/>
                <a:gd name="connsiteX43" fmla="*/ 2082996 w 2088198"/>
                <a:gd name="connsiteY43" fmla="*/ 480148 h 584900"/>
                <a:gd name="connsiteX44" fmla="*/ 1977734 w 2088198"/>
                <a:gd name="connsiteY44" fmla="*/ 535070 h 584900"/>
                <a:gd name="connsiteX45" fmla="*/ 1592422 w 2088198"/>
                <a:gd name="connsiteY45" fmla="*/ 582415 h 584900"/>
                <a:gd name="connsiteX46" fmla="*/ 1188466 w 2088198"/>
                <a:gd name="connsiteY46" fmla="*/ 572573 h 584900"/>
                <a:gd name="connsiteX47" fmla="*/ 859963 w 2088198"/>
                <a:gd name="connsiteY47" fmla="*/ 524107 h 584900"/>
                <a:gd name="connsiteX48" fmla="*/ 476617 w 2088198"/>
                <a:gd name="connsiteY48" fmla="*/ 427191 h 584900"/>
                <a:gd name="connsiteX49" fmla="*/ 0 w 2088198"/>
                <a:gd name="connsiteY49" fmla="*/ 285971 h 584900"/>
                <a:gd name="connsiteX0" fmla="*/ 540167 w 2088198"/>
                <a:gd name="connsiteY0" fmla="*/ 0 h 584900"/>
                <a:gd name="connsiteX1" fmla="*/ 1468689 w 2088198"/>
                <a:gd name="connsiteY1" fmla="*/ 10592 h 584900"/>
                <a:gd name="connsiteX2" fmla="*/ 1920593 w 2088198"/>
                <a:gd name="connsiteY2" fmla="*/ 49427 h 584900"/>
                <a:gd name="connsiteX3" fmla="*/ 2086527 w 2088198"/>
                <a:gd name="connsiteY3" fmla="*/ 116507 h 584900"/>
                <a:gd name="connsiteX4" fmla="*/ 1835861 w 2088198"/>
                <a:gd name="connsiteY4" fmla="*/ 208300 h 584900"/>
                <a:gd name="connsiteX5" fmla="*/ 1405140 w 2088198"/>
                <a:gd name="connsiteY5" fmla="*/ 236544 h 584900"/>
                <a:gd name="connsiteX6" fmla="*/ 776711 w 2088198"/>
                <a:gd name="connsiteY6" fmla="*/ 158873 h 584900"/>
                <a:gd name="connsiteX7" fmla="*/ 896748 w 2088198"/>
                <a:gd name="connsiteY7" fmla="*/ 81202 h 584900"/>
                <a:gd name="connsiteX8" fmla="*/ 1391018 w 2088198"/>
                <a:gd name="connsiteY8" fmla="*/ 56488 h 584900"/>
                <a:gd name="connsiteX9" fmla="*/ 1754660 w 2088198"/>
                <a:gd name="connsiteY9" fmla="*/ 74141 h 584900"/>
                <a:gd name="connsiteX10" fmla="*/ 2044161 w 2088198"/>
                <a:gd name="connsiteY10" fmla="*/ 123568 h 584900"/>
                <a:gd name="connsiteX11" fmla="*/ 2037100 w 2088198"/>
                <a:gd name="connsiteY11" fmla="*/ 208300 h 584900"/>
                <a:gd name="connsiteX12" fmla="*/ 1832331 w 2088198"/>
                <a:gd name="connsiteY12" fmla="*/ 268318 h 584900"/>
                <a:gd name="connsiteX13" fmla="*/ 1451037 w 2088198"/>
                <a:gd name="connsiteY13" fmla="*/ 296562 h 584900"/>
                <a:gd name="connsiteX14" fmla="*/ 917931 w 2088198"/>
                <a:gd name="connsiteY14" fmla="*/ 257727 h 584900"/>
                <a:gd name="connsiteX15" fmla="*/ 751997 w 2088198"/>
                <a:gd name="connsiteY15" fmla="*/ 204769 h 584900"/>
                <a:gd name="connsiteX16" fmla="*/ 1129761 w 2088198"/>
                <a:gd name="connsiteY16" fmla="*/ 137690 h 584900"/>
                <a:gd name="connsiteX17" fmla="*/ 1737007 w 2088198"/>
                <a:gd name="connsiteY17" fmla="*/ 144751 h 584900"/>
                <a:gd name="connsiteX18" fmla="*/ 2082996 w 2088198"/>
                <a:gd name="connsiteY18" fmla="*/ 225952 h 584900"/>
                <a:gd name="connsiteX19" fmla="*/ 1885288 w 2088198"/>
                <a:gd name="connsiteY19" fmla="*/ 321276 h 584900"/>
                <a:gd name="connsiteX20" fmla="*/ 1482811 w 2088198"/>
                <a:gd name="connsiteY20" fmla="*/ 360111 h 584900"/>
                <a:gd name="connsiteX21" fmla="*/ 928522 w 2088198"/>
                <a:gd name="connsiteY21" fmla="*/ 335398 h 584900"/>
                <a:gd name="connsiteX22" fmla="*/ 737875 w 2088198"/>
                <a:gd name="connsiteY22" fmla="*/ 275379 h 584900"/>
                <a:gd name="connsiteX23" fmla="*/ 1023846 w 2088198"/>
                <a:gd name="connsiteY23" fmla="*/ 211830 h 584900"/>
                <a:gd name="connsiteX24" fmla="*/ 1719355 w 2088198"/>
                <a:gd name="connsiteY24" fmla="*/ 204769 h 584900"/>
                <a:gd name="connsiteX25" fmla="*/ 2068874 w 2088198"/>
                <a:gd name="connsiteY25" fmla="*/ 289501 h 584900"/>
                <a:gd name="connsiteX26" fmla="*/ 1945389 w 2088198"/>
                <a:gd name="connsiteY26" fmla="*/ 402449 h 584900"/>
                <a:gd name="connsiteX27" fmla="*/ 1371151 w 2088198"/>
                <a:gd name="connsiteY27" fmla="*/ 436587 h 584900"/>
                <a:gd name="connsiteX28" fmla="*/ 946175 w 2088198"/>
                <a:gd name="connsiteY28" fmla="*/ 402477 h 584900"/>
                <a:gd name="connsiteX29" fmla="*/ 747069 w 2088198"/>
                <a:gd name="connsiteY29" fmla="*/ 343653 h 584900"/>
                <a:gd name="connsiteX30" fmla="*/ 852911 w 2088198"/>
                <a:gd name="connsiteY30" fmla="*/ 298581 h 584900"/>
                <a:gd name="connsiteX31" fmla="*/ 999546 w 2088198"/>
                <a:gd name="connsiteY31" fmla="*/ 272646 h 584900"/>
                <a:gd name="connsiteX32" fmla="*/ 1393234 w 2088198"/>
                <a:gd name="connsiteY32" fmla="*/ 250267 h 584900"/>
                <a:gd name="connsiteX33" fmla="*/ 1737007 w 2088198"/>
                <a:gd name="connsiteY33" fmla="*/ 268318 h 584900"/>
                <a:gd name="connsiteX34" fmla="*/ 1984224 w 2088198"/>
                <a:gd name="connsiteY34" fmla="*/ 320878 h 584900"/>
                <a:gd name="connsiteX35" fmla="*/ 2068874 w 2088198"/>
                <a:gd name="connsiteY35" fmla="*/ 423660 h 584900"/>
                <a:gd name="connsiteX36" fmla="*/ 1857044 w 2088198"/>
                <a:gd name="connsiteY36" fmla="*/ 494270 h 584900"/>
                <a:gd name="connsiteX37" fmla="*/ 1372217 w 2088198"/>
                <a:gd name="connsiteY37" fmla="*/ 517816 h 584900"/>
                <a:gd name="connsiteX38" fmla="*/ 903809 w 2088198"/>
                <a:gd name="connsiteY38" fmla="*/ 476618 h 584900"/>
                <a:gd name="connsiteX39" fmla="*/ 751997 w 2088198"/>
                <a:gd name="connsiteY39" fmla="*/ 427191 h 584900"/>
                <a:gd name="connsiteX40" fmla="*/ 981811 w 2088198"/>
                <a:gd name="connsiteY40" fmla="*/ 373835 h 584900"/>
                <a:gd name="connsiteX41" fmla="*/ 1624031 w 2088198"/>
                <a:gd name="connsiteY41" fmla="*/ 388355 h 584900"/>
                <a:gd name="connsiteX42" fmla="*/ 1961645 w 2088198"/>
                <a:gd name="connsiteY42" fmla="*/ 422067 h 584900"/>
                <a:gd name="connsiteX43" fmla="*/ 2082996 w 2088198"/>
                <a:gd name="connsiteY43" fmla="*/ 480148 h 584900"/>
                <a:gd name="connsiteX44" fmla="*/ 1977734 w 2088198"/>
                <a:gd name="connsiteY44" fmla="*/ 535070 h 584900"/>
                <a:gd name="connsiteX45" fmla="*/ 1592422 w 2088198"/>
                <a:gd name="connsiteY45" fmla="*/ 582415 h 584900"/>
                <a:gd name="connsiteX46" fmla="*/ 1188466 w 2088198"/>
                <a:gd name="connsiteY46" fmla="*/ 572573 h 584900"/>
                <a:gd name="connsiteX47" fmla="*/ 859963 w 2088198"/>
                <a:gd name="connsiteY47" fmla="*/ 524107 h 584900"/>
                <a:gd name="connsiteX48" fmla="*/ 476617 w 2088198"/>
                <a:gd name="connsiteY48" fmla="*/ 427191 h 584900"/>
                <a:gd name="connsiteX49" fmla="*/ 0 w 2088198"/>
                <a:gd name="connsiteY49" fmla="*/ 285971 h 584900"/>
                <a:gd name="connsiteX0" fmla="*/ 540167 w 2088198"/>
                <a:gd name="connsiteY0" fmla="*/ 0 h 584900"/>
                <a:gd name="connsiteX1" fmla="*/ 1468689 w 2088198"/>
                <a:gd name="connsiteY1" fmla="*/ 10592 h 584900"/>
                <a:gd name="connsiteX2" fmla="*/ 1920593 w 2088198"/>
                <a:gd name="connsiteY2" fmla="*/ 49427 h 584900"/>
                <a:gd name="connsiteX3" fmla="*/ 2086527 w 2088198"/>
                <a:gd name="connsiteY3" fmla="*/ 116507 h 584900"/>
                <a:gd name="connsiteX4" fmla="*/ 1835861 w 2088198"/>
                <a:gd name="connsiteY4" fmla="*/ 208300 h 584900"/>
                <a:gd name="connsiteX5" fmla="*/ 1405140 w 2088198"/>
                <a:gd name="connsiteY5" fmla="*/ 236544 h 584900"/>
                <a:gd name="connsiteX6" fmla="*/ 776711 w 2088198"/>
                <a:gd name="connsiteY6" fmla="*/ 158873 h 584900"/>
                <a:gd name="connsiteX7" fmla="*/ 896748 w 2088198"/>
                <a:gd name="connsiteY7" fmla="*/ 81202 h 584900"/>
                <a:gd name="connsiteX8" fmla="*/ 1391018 w 2088198"/>
                <a:gd name="connsiteY8" fmla="*/ 56488 h 584900"/>
                <a:gd name="connsiteX9" fmla="*/ 1754660 w 2088198"/>
                <a:gd name="connsiteY9" fmla="*/ 74141 h 584900"/>
                <a:gd name="connsiteX10" fmla="*/ 2044161 w 2088198"/>
                <a:gd name="connsiteY10" fmla="*/ 123568 h 584900"/>
                <a:gd name="connsiteX11" fmla="*/ 2037100 w 2088198"/>
                <a:gd name="connsiteY11" fmla="*/ 208300 h 584900"/>
                <a:gd name="connsiteX12" fmla="*/ 1832331 w 2088198"/>
                <a:gd name="connsiteY12" fmla="*/ 268318 h 584900"/>
                <a:gd name="connsiteX13" fmla="*/ 1451037 w 2088198"/>
                <a:gd name="connsiteY13" fmla="*/ 296562 h 584900"/>
                <a:gd name="connsiteX14" fmla="*/ 917931 w 2088198"/>
                <a:gd name="connsiteY14" fmla="*/ 257727 h 584900"/>
                <a:gd name="connsiteX15" fmla="*/ 751997 w 2088198"/>
                <a:gd name="connsiteY15" fmla="*/ 204769 h 584900"/>
                <a:gd name="connsiteX16" fmla="*/ 1129761 w 2088198"/>
                <a:gd name="connsiteY16" fmla="*/ 137690 h 584900"/>
                <a:gd name="connsiteX17" fmla="*/ 1737007 w 2088198"/>
                <a:gd name="connsiteY17" fmla="*/ 144751 h 584900"/>
                <a:gd name="connsiteX18" fmla="*/ 2082996 w 2088198"/>
                <a:gd name="connsiteY18" fmla="*/ 225952 h 584900"/>
                <a:gd name="connsiteX19" fmla="*/ 1885288 w 2088198"/>
                <a:gd name="connsiteY19" fmla="*/ 321276 h 584900"/>
                <a:gd name="connsiteX20" fmla="*/ 1482811 w 2088198"/>
                <a:gd name="connsiteY20" fmla="*/ 360111 h 584900"/>
                <a:gd name="connsiteX21" fmla="*/ 928522 w 2088198"/>
                <a:gd name="connsiteY21" fmla="*/ 335398 h 584900"/>
                <a:gd name="connsiteX22" fmla="*/ 737875 w 2088198"/>
                <a:gd name="connsiteY22" fmla="*/ 275379 h 584900"/>
                <a:gd name="connsiteX23" fmla="*/ 1023846 w 2088198"/>
                <a:gd name="connsiteY23" fmla="*/ 211830 h 584900"/>
                <a:gd name="connsiteX24" fmla="*/ 1719355 w 2088198"/>
                <a:gd name="connsiteY24" fmla="*/ 204769 h 584900"/>
                <a:gd name="connsiteX25" fmla="*/ 2068874 w 2088198"/>
                <a:gd name="connsiteY25" fmla="*/ 289501 h 584900"/>
                <a:gd name="connsiteX26" fmla="*/ 1945389 w 2088198"/>
                <a:gd name="connsiteY26" fmla="*/ 402449 h 584900"/>
                <a:gd name="connsiteX27" fmla="*/ 1371151 w 2088198"/>
                <a:gd name="connsiteY27" fmla="*/ 436587 h 584900"/>
                <a:gd name="connsiteX28" fmla="*/ 946175 w 2088198"/>
                <a:gd name="connsiteY28" fmla="*/ 402477 h 584900"/>
                <a:gd name="connsiteX29" fmla="*/ 747069 w 2088198"/>
                <a:gd name="connsiteY29" fmla="*/ 343653 h 584900"/>
                <a:gd name="connsiteX30" fmla="*/ 852911 w 2088198"/>
                <a:gd name="connsiteY30" fmla="*/ 298581 h 584900"/>
                <a:gd name="connsiteX31" fmla="*/ 999546 w 2088198"/>
                <a:gd name="connsiteY31" fmla="*/ 272646 h 584900"/>
                <a:gd name="connsiteX32" fmla="*/ 1393234 w 2088198"/>
                <a:gd name="connsiteY32" fmla="*/ 250267 h 584900"/>
                <a:gd name="connsiteX33" fmla="*/ 1737007 w 2088198"/>
                <a:gd name="connsiteY33" fmla="*/ 268318 h 584900"/>
                <a:gd name="connsiteX34" fmla="*/ 1984224 w 2088198"/>
                <a:gd name="connsiteY34" fmla="*/ 320878 h 584900"/>
                <a:gd name="connsiteX35" fmla="*/ 2068874 w 2088198"/>
                <a:gd name="connsiteY35" fmla="*/ 423660 h 584900"/>
                <a:gd name="connsiteX36" fmla="*/ 1857044 w 2088198"/>
                <a:gd name="connsiteY36" fmla="*/ 494270 h 584900"/>
                <a:gd name="connsiteX37" fmla="*/ 1372217 w 2088198"/>
                <a:gd name="connsiteY37" fmla="*/ 517816 h 584900"/>
                <a:gd name="connsiteX38" fmla="*/ 903809 w 2088198"/>
                <a:gd name="connsiteY38" fmla="*/ 476618 h 584900"/>
                <a:gd name="connsiteX39" fmla="*/ 751997 w 2088198"/>
                <a:gd name="connsiteY39" fmla="*/ 427191 h 584900"/>
                <a:gd name="connsiteX40" fmla="*/ 981811 w 2088198"/>
                <a:gd name="connsiteY40" fmla="*/ 373835 h 584900"/>
                <a:gd name="connsiteX41" fmla="*/ 1624031 w 2088198"/>
                <a:gd name="connsiteY41" fmla="*/ 388355 h 584900"/>
                <a:gd name="connsiteX42" fmla="*/ 1961645 w 2088198"/>
                <a:gd name="connsiteY42" fmla="*/ 422067 h 584900"/>
                <a:gd name="connsiteX43" fmla="*/ 2082996 w 2088198"/>
                <a:gd name="connsiteY43" fmla="*/ 480148 h 584900"/>
                <a:gd name="connsiteX44" fmla="*/ 1977734 w 2088198"/>
                <a:gd name="connsiteY44" fmla="*/ 535070 h 584900"/>
                <a:gd name="connsiteX45" fmla="*/ 1592422 w 2088198"/>
                <a:gd name="connsiteY45" fmla="*/ 582415 h 584900"/>
                <a:gd name="connsiteX46" fmla="*/ 1188466 w 2088198"/>
                <a:gd name="connsiteY46" fmla="*/ 572573 h 584900"/>
                <a:gd name="connsiteX47" fmla="*/ 859963 w 2088198"/>
                <a:gd name="connsiteY47" fmla="*/ 524107 h 584900"/>
                <a:gd name="connsiteX48" fmla="*/ 476617 w 2088198"/>
                <a:gd name="connsiteY48" fmla="*/ 427191 h 584900"/>
                <a:gd name="connsiteX49" fmla="*/ 0 w 2088198"/>
                <a:gd name="connsiteY49" fmla="*/ 285971 h 584900"/>
                <a:gd name="connsiteX0" fmla="*/ 540167 w 2088198"/>
                <a:gd name="connsiteY0" fmla="*/ 0 h 584674"/>
                <a:gd name="connsiteX1" fmla="*/ 1468689 w 2088198"/>
                <a:gd name="connsiteY1" fmla="*/ 10592 h 584674"/>
                <a:gd name="connsiteX2" fmla="*/ 1920593 w 2088198"/>
                <a:gd name="connsiteY2" fmla="*/ 49427 h 584674"/>
                <a:gd name="connsiteX3" fmla="*/ 2086527 w 2088198"/>
                <a:gd name="connsiteY3" fmla="*/ 116507 h 584674"/>
                <a:gd name="connsiteX4" fmla="*/ 1835861 w 2088198"/>
                <a:gd name="connsiteY4" fmla="*/ 208300 h 584674"/>
                <a:gd name="connsiteX5" fmla="*/ 1405140 w 2088198"/>
                <a:gd name="connsiteY5" fmla="*/ 236544 h 584674"/>
                <a:gd name="connsiteX6" fmla="*/ 776711 w 2088198"/>
                <a:gd name="connsiteY6" fmla="*/ 158873 h 584674"/>
                <a:gd name="connsiteX7" fmla="*/ 896748 w 2088198"/>
                <a:gd name="connsiteY7" fmla="*/ 81202 h 584674"/>
                <a:gd name="connsiteX8" fmla="*/ 1391018 w 2088198"/>
                <a:gd name="connsiteY8" fmla="*/ 56488 h 584674"/>
                <a:gd name="connsiteX9" fmla="*/ 1754660 w 2088198"/>
                <a:gd name="connsiteY9" fmla="*/ 74141 h 584674"/>
                <a:gd name="connsiteX10" fmla="*/ 2044161 w 2088198"/>
                <a:gd name="connsiteY10" fmla="*/ 123568 h 584674"/>
                <a:gd name="connsiteX11" fmla="*/ 2037100 w 2088198"/>
                <a:gd name="connsiteY11" fmla="*/ 208300 h 584674"/>
                <a:gd name="connsiteX12" fmla="*/ 1832331 w 2088198"/>
                <a:gd name="connsiteY12" fmla="*/ 268318 h 584674"/>
                <a:gd name="connsiteX13" fmla="*/ 1451037 w 2088198"/>
                <a:gd name="connsiteY13" fmla="*/ 296562 h 584674"/>
                <a:gd name="connsiteX14" fmla="*/ 917931 w 2088198"/>
                <a:gd name="connsiteY14" fmla="*/ 257727 h 584674"/>
                <a:gd name="connsiteX15" fmla="*/ 751997 w 2088198"/>
                <a:gd name="connsiteY15" fmla="*/ 204769 h 584674"/>
                <a:gd name="connsiteX16" fmla="*/ 1129761 w 2088198"/>
                <a:gd name="connsiteY16" fmla="*/ 137690 h 584674"/>
                <a:gd name="connsiteX17" fmla="*/ 1737007 w 2088198"/>
                <a:gd name="connsiteY17" fmla="*/ 144751 h 584674"/>
                <a:gd name="connsiteX18" fmla="*/ 2082996 w 2088198"/>
                <a:gd name="connsiteY18" fmla="*/ 225952 h 584674"/>
                <a:gd name="connsiteX19" fmla="*/ 1885288 w 2088198"/>
                <a:gd name="connsiteY19" fmla="*/ 321276 h 584674"/>
                <a:gd name="connsiteX20" fmla="*/ 1482811 w 2088198"/>
                <a:gd name="connsiteY20" fmla="*/ 360111 h 584674"/>
                <a:gd name="connsiteX21" fmla="*/ 928522 w 2088198"/>
                <a:gd name="connsiteY21" fmla="*/ 335398 h 584674"/>
                <a:gd name="connsiteX22" fmla="*/ 737875 w 2088198"/>
                <a:gd name="connsiteY22" fmla="*/ 275379 h 584674"/>
                <a:gd name="connsiteX23" fmla="*/ 1023846 w 2088198"/>
                <a:gd name="connsiteY23" fmla="*/ 211830 h 584674"/>
                <a:gd name="connsiteX24" fmla="*/ 1719355 w 2088198"/>
                <a:gd name="connsiteY24" fmla="*/ 204769 h 584674"/>
                <a:gd name="connsiteX25" fmla="*/ 2068874 w 2088198"/>
                <a:gd name="connsiteY25" fmla="*/ 289501 h 584674"/>
                <a:gd name="connsiteX26" fmla="*/ 1945389 w 2088198"/>
                <a:gd name="connsiteY26" fmla="*/ 402449 h 584674"/>
                <a:gd name="connsiteX27" fmla="*/ 1371151 w 2088198"/>
                <a:gd name="connsiteY27" fmla="*/ 436587 h 584674"/>
                <a:gd name="connsiteX28" fmla="*/ 946175 w 2088198"/>
                <a:gd name="connsiteY28" fmla="*/ 402477 h 584674"/>
                <a:gd name="connsiteX29" fmla="*/ 747069 w 2088198"/>
                <a:gd name="connsiteY29" fmla="*/ 343653 h 584674"/>
                <a:gd name="connsiteX30" fmla="*/ 852911 w 2088198"/>
                <a:gd name="connsiteY30" fmla="*/ 298581 h 584674"/>
                <a:gd name="connsiteX31" fmla="*/ 999546 w 2088198"/>
                <a:gd name="connsiteY31" fmla="*/ 272646 h 584674"/>
                <a:gd name="connsiteX32" fmla="*/ 1393234 w 2088198"/>
                <a:gd name="connsiteY32" fmla="*/ 250267 h 584674"/>
                <a:gd name="connsiteX33" fmla="*/ 1737007 w 2088198"/>
                <a:gd name="connsiteY33" fmla="*/ 268318 h 584674"/>
                <a:gd name="connsiteX34" fmla="*/ 1984224 w 2088198"/>
                <a:gd name="connsiteY34" fmla="*/ 320878 h 584674"/>
                <a:gd name="connsiteX35" fmla="*/ 2068874 w 2088198"/>
                <a:gd name="connsiteY35" fmla="*/ 423660 h 584674"/>
                <a:gd name="connsiteX36" fmla="*/ 1857044 w 2088198"/>
                <a:gd name="connsiteY36" fmla="*/ 494270 h 584674"/>
                <a:gd name="connsiteX37" fmla="*/ 1372217 w 2088198"/>
                <a:gd name="connsiteY37" fmla="*/ 517816 h 584674"/>
                <a:gd name="connsiteX38" fmla="*/ 903809 w 2088198"/>
                <a:gd name="connsiteY38" fmla="*/ 476618 h 584674"/>
                <a:gd name="connsiteX39" fmla="*/ 751997 w 2088198"/>
                <a:gd name="connsiteY39" fmla="*/ 427191 h 584674"/>
                <a:gd name="connsiteX40" fmla="*/ 981811 w 2088198"/>
                <a:gd name="connsiteY40" fmla="*/ 373835 h 584674"/>
                <a:gd name="connsiteX41" fmla="*/ 1624031 w 2088198"/>
                <a:gd name="connsiteY41" fmla="*/ 388355 h 584674"/>
                <a:gd name="connsiteX42" fmla="*/ 1961645 w 2088198"/>
                <a:gd name="connsiteY42" fmla="*/ 422067 h 584674"/>
                <a:gd name="connsiteX43" fmla="*/ 2082996 w 2088198"/>
                <a:gd name="connsiteY43" fmla="*/ 480148 h 584674"/>
                <a:gd name="connsiteX44" fmla="*/ 1982496 w 2088198"/>
                <a:gd name="connsiteY44" fmla="*/ 538202 h 584674"/>
                <a:gd name="connsiteX45" fmla="*/ 1592422 w 2088198"/>
                <a:gd name="connsiteY45" fmla="*/ 582415 h 584674"/>
                <a:gd name="connsiteX46" fmla="*/ 1188466 w 2088198"/>
                <a:gd name="connsiteY46" fmla="*/ 572573 h 584674"/>
                <a:gd name="connsiteX47" fmla="*/ 859963 w 2088198"/>
                <a:gd name="connsiteY47" fmla="*/ 524107 h 584674"/>
                <a:gd name="connsiteX48" fmla="*/ 476617 w 2088198"/>
                <a:gd name="connsiteY48" fmla="*/ 427191 h 584674"/>
                <a:gd name="connsiteX49" fmla="*/ 0 w 2088198"/>
                <a:gd name="connsiteY49" fmla="*/ 285971 h 584674"/>
                <a:gd name="connsiteX0" fmla="*/ 540167 w 2088198"/>
                <a:gd name="connsiteY0" fmla="*/ 0 h 584674"/>
                <a:gd name="connsiteX1" fmla="*/ 1468689 w 2088198"/>
                <a:gd name="connsiteY1" fmla="*/ 10592 h 584674"/>
                <a:gd name="connsiteX2" fmla="*/ 1920593 w 2088198"/>
                <a:gd name="connsiteY2" fmla="*/ 49427 h 584674"/>
                <a:gd name="connsiteX3" fmla="*/ 2086527 w 2088198"/>
                <a:gd name="connsiteY3" fmla="*/ 116507 h 584674"/>
                <a:gd name="connsiteX4" fmla="*/ 1835861 w 2088198"/>
                <a:gd name="connsiteY4" fmla="*/ 208300 h 584674"/>
                <a:gd name="connsiteX5" fmla="*/ 1405140 w 2088198"/>
                <a:gd name="connsiteY5" fmla="*/ 236544 h 584674"/>
                <a:gd name="connsiteX6" fmla="*/ 776711 w 2088198"/>
                <a:gd name="connsiteY6" fmla="*/ 158873 h 584674"/>
                <a:gd name="connsiteX7" fmla="*/ 896748 w 2088198"/>
                <a:gd name="connsiteY7" fmla="*/ 81202 h 584674"/>
                <a:gd name="connsiteX8" fmla="*/ 1391018 w 2088198"/>
                <a:gd name="connsiteY8" fmla="*/ 56488 h 584674"/>
                <a:gd name="connsiteX9" fmla="*/ 1754660 w 2088198"/>
                <a:gd name="connsiteY9" fmla="*/ 74141 h 584674"/>
                <a:gd name="connsiteX10" fmla="*/ 2044161 w 2088198"/>
                <a:gd name="connsiteY10" fmla="*/ 123568 h 584674"/>
                <a:gd name="connsiteX11" fmla="*/ 2037100 w 2088198"/>
                <a:gd name="connsiteY11" fmla="*/ 208300 h 584674"/>
                <a:gd name="connsiteX12" fmla="*/ 1832331 w 2088198"/>
                <a:gd name="connsiteY12" fmla="*/ 268318 h 584674"/>
                <a:gd name="connsiteX13" fmla="*/ 1451037 w 2088198"/>
                <a:gd name="connsiteY13" fmla="*/ 296562 h 584674"/>
                <a:gd name="connsiteX14" fmla="*/ 917931 w 2088198"/>
                <a:gd name="connsiteY14" fmla="*/ 257727 h 584674"/>
                <a:gd name="connsiteX15" fmla="*/ 751997 w 2088198"/>
                <a:gd name="connsiteY15" fmla="*/ 204769 h 584674"/>
                <a:gd name="connsiteX16" fmla="*/ 1129761 w 2088198"/>
                <a:gd name="connsiteY16" fmla="*/ 137690 h 584674"/>
                <a:gd name="connsiteX17" fmla="*/ 1737007 w 2088198"/>
                <a:gd name="connsiteY17" fmla="*/ 144751 h 584674"/>
                <a:gd name="connsiteX18" fmla="*/ 2082996 w 2088198"/>
                <a:gd name="connsiteY18" fmla="*/ 225952 h 584674"/>
                <a:gd name="connsiteX19" fmla="*/ 1885288 w 2088198"/>
                <a:gd name="connsiteY19" fmla="*/ 321276 h 584674"/>
                <a:gd name="connsiteX20" fmla="*/ 1482811 w 2088198"/>
                <a:gd name="connsiteY20" fmla="*/ 360111 h 584674"/>
                <a:gd name="connsiteX21" fmla="*/ 928522 w 2088198"/>
                <a:gd name="connsiteY21" fmla="*/ 335398 h 584674"/>
                <a:gd name="connsiteX22" fmla="*/ 737875 w 2088198"/>
                <a:gd name="connsiteY22" fmla="*/ 275379 h 584674"/>
                <a:gd name="connsiteX23" fmla="*/ 1023846 w 2088198"/>
                <a:gd name="connsiteY23" fmla="*/ 211830 h 584674"/>
                <a:gd name="connsiteX24" fmla="*/ 1719355 w 2088198"/>
                <a:gd name="connsiteY24" fmla="*/ 204769 h 584674"/>
                <a:gd name="connsiteX25" fmla="*/ 2068874 w 2088198"/>
                <a:gd name="connsiteY25" fmla="*/ 289501 h 584674"/>
                <a:gd name="connsiteX26" fmla="*/ 1945389 w 2088198"/>
                <a:gd name="connsiteY26" fmla="*/ 402449 h 584674"/>
                <a:gd name="connsiteX27" fmla="*/ 1371151 w 2088198"/>
                <a:gd name="connsiteY27" fmla="*/ 436587 h 584674"/>
                <a:gd name="connsiteX28" fmla="*/ 946175 w 2088198"/>
                <a:gd name="connsiteY28" fmla="*/ 402477 h 584674"/>
                <a:gd name="connsiteX29" fmla="*/ 747069 w 2088198"/>
                <a:gd name="connsiteY29" fmla="*/ 343653 h 584674"/>
                <a:gd name="connsiteX30" fmla="*/ 852911 w 2088198"/>
                <a:gd name="connsiteY30" fmla="*/ 298581 h 584674"/>
                <a:gd name="connsiteX31" fmla="*/ 999546 w 2088198"/>
                <a:gd name="connsiteY31" fmla="*/ 272646 h 584674"/>
                <a:gd name="connsiteX32" fmla="*/ 1393234 w 2088198"/>
                <a:gd name="connsiteY32" fmla="*/ 250267 h 584674"/>
                <a:gd name="connsiteX33" fmla="*/ 1737007 w 2088198"/>
                <a:gd name="connsiteY33" fmla="*/ 268318 h 584674"/>
                <a:gd name="connsiteX34" fmla="*/ 1979462 w 2088198"/>
                <a:gd name="connsiteY34" fmla="*/ 333407 h 584674"/>
                <a:gd name="connsiteX35" fmla="*/ 2068874 w 2088198"/>
                <a:gd name="connsiteY35" fmla="*/ 423660 h 584674"/>
                <a:gd name="connsiteX36" fmla="*/ 1857044 w 2088198"/>
                <a:gd name="connsiteY36" fmla="*/ 494270 h 584674"/>
                <a:gd name="connsiteX37" fmla="*/ 1372217 w 2088198"/>
                <a:gd name="connsiteY37" fmla="*/ 517816 h 584674"/>
                <a:gd name="connsiteX38" fmla="*/ 903809 w 2088198"/>
                <a:gd name="connsiteY38" fmla="*/ 476618 h 584674"/>
                <a:gd name="connsiteX39" fmla="*/ 751997 w 2088198"/>
                <a:gd name="connsiteY39" fmla="*/ 427191 h 584674"/>
                <a:gd name="connsiteX40" fmla="*/ 981811 w 2088198"/>
                <a:gd name="connsiteY40" fmla="*/ 373835 h 584674"/>
                <a:gd name="connsiteX41" fmla="*/ 1624031 w 2088198"/>
                <a:gd name="connsiteY41" fmla="*/ 388355 h 584674"/>
                <a:gd name="connsiteX42" fmla="*/ 1961645 w 2088198"/>
                <a:gd name="connsiteY42" fmla="*/ 422067 h 584674"/>
                <a:gd name="connsiteX43" fmla="*/ 2082996 w 2088198"/>
                <a:gd name="connsiteY43" fmla="*/ 480148 h 584674"/>
                <a:gd name="connsiteX44" fmla="*/ 1982496 w 2088198"/>
                <a:gd name="connsiteY44" fmla="*/ 538202 h 584674"/>
                <a:gd name="connsiteX45" fmla="*/ 1592422 w 2088198"/>
                <a:gd name="connsiteY45" fmla="*/ 582415 h 584674"/>
                <a:gd name="connsiteX46" fmla="*/ 1188466 w 2088198"/>
                <a:gd name="connsiteY46" fmla="*/ 572573 h 584674"/>
                <a:gd name="connsiteX47" fmla="*/ 859963 w 2088198"/>
                <a:gd name="connsiteY47" fmla="*/ 524107 h 584674"/>
                <a:gd name="connsiteX48" fmla="*/ 476617 w 2088198"/>
                <a:gd name="connsiteY48" fmla="*/ 427191 h 584674"/>
                <a:gd name="connsiteX49" fmla="*/ 0 w 2088198"/>
                <a:gd name="connsiteY49" fmla="*/ 285971 h 584674"/>
                <a:gd name="connsiteX0" fmla="*/ 540167 w 2088198"/>
                <a:gd name="connsiteY0" fmla="*/ 0 h 584674"/>
                <a:gd name="connsiteX1" fmla="*/ 1468689 w 2088198"/>
                <a:gd name="connsiteY1" fmla="*/ 10592 h 584674"/>
                <a:gd name="connsiteX2" fmla="*/ 1920593 w 2088198"/>
                <a:gd name="connsiteY2" fmla="*/ 49427 h 584674"/>
                <a:gd name="connsiteX3" fmla="*/ 2086527 w 2088198"/>
                <a:gd name="connsiteY3" fmla="*/ 116507 h 584674"/>
                <a:gd name="connsiteX4" fmla="*/ 1835861 w 2088198"/>
                <a:gd name="connsiteY4" fmla="*/ 208300 h 584674"/>
                <a:gd name="connsiteX5" fmla="*/ 1405140 w 2088198"/>
                <a:gd name="connsiteY5" fmla="*/ 236544 h 584674"/>
                <a:gd name="connsiteX6" fmla="*/ 776711 w 2088198"/>
                <a:gd name="connsiteY6" fmla="*/ 158873 h 584674"/>
                <a:gd name="connsiteX7" fmla="*/ 896748 w 2088198"/>
                <a:gd name="connsiteY7" fmla="*/ 81202 h 584674"/>
                <a:gd name="connsiteX8" fmla="*/ 1391018 w 2088198"/>
                <a:gd name="connsiteY8" fmla="*/ 56488 h 584674"/>
                <a:gd name="connsiteX9" fmla="*/ 1754660 w 2088198"/>
                <a:gd name="connsiteY9" fmla="*/ 74141 h 584674"/>
                <a:gd name="connsiteX10" fmla="*/ 2044161 w 2088198"/>
                <a:gd name="connsiteY10" fmla="*/ 123568 h 584674"/>
                <a:gd name="connsiteX11" fmla="*/ 2037100 w 2088198"/>
                <a:gd name="connsiteY11" fmla="*/ 208300 h 584674"/>
                <a:gd name="connsiteX12" fmla="*/ 1832331 w 2088198"/>
                <a:gd name="connsiteY12" fmla="*/ 268318 h 584674"/>
                <a:gd name="connsiteX13" fmla="*/ 1451037 w 2088198"/>
                <a:gd name="connsiteY13" fmla="*/ 296562 h 584674"/>
                <a:gd name="connsiteX14" fmla="*/ 917931 w 2088198"/>
                <a:gd name="connsiteY14" fmla="*/ 257727 h 584674"/>
                <a:gd name="connsiteX15" fmla="*/ 751997 w 2088198"/>
                <a:gd name="connsiteY15" fmla="*/ 204769 h 584674"/>
                <a:gd name="connsiteX16" fmla="*/ 1129761 w 2088198"/>
                <a:gd name="connsiteY16" fmla="*/ 137690 h 584674"/>
                <a:gd name="connsiteX17" fmla="*/ 1737007 w 2088198"/>
                <a:gd name="connsiteY17" fmla="*/ 144751 h 584674"/>
                <a:gd name="connsiteX18" fmla="*/ 2082996 w 2088198"/>
                <a:gd name="connsiteY18" fmla="*/ 225952 h 584674"/>
                <a:gd name="connsiteX19" fmla="*/ 1885288 w 2088198"/>
                <a:gd name="connsiteY19" fmla="*/ 321276 h 584674"/>
                <a:gd name="connsiteX20" fmla="*/ 1482811 w 2088198"/>
                <a:gd name="connsiteY20" fmla="*/ 360111 h 584674"/>
                <a:gd name="connsiteX21" fmla="*/ 928522 w 2088198"/>
                <a:gd name="connsiteY21" fmla="*/ 335398 h 584674"/>
                <a:gd name="connsiteX22" fmla="*/ 737875 w 2088198"/>
                <a:gd name="connsiteY22" fmla="*/ 275379 h 584674"/>
                <a:gd name="connsiteX23" fmla="*/ 1023846 w 2088198"/>
                <a:gd name="connsiteY23" fmla="*/ 211830 h 584674"/>
                <a:gd name="connsiteX24" fmla="*/ 1719355 w 2088198"/>
                <a:gd name="connsiteY24" fmla="*/ 204769 h 584674"/>
                <a:gd name="connsiteX25" fmla="*/ 2068874 w 2088198"/>
                <a:gd name="connsiteY25" fmla="*/ 289501 h 584674"/>
                <a:gd name="connsiteX26" fmla="*/ 1945389 w 2088198"/>
                <a:gd name="connsiteY26" fmla="*/ 402449 h 584674"/>
                <a:gd name="connsiteX27" fmla="*/ 1371151 w 2088198"/>
                <a:gd name="connsiteY27" fmla="*/ 436587 h 584674"/>
                <a:gd name="connsiteX28" fmla="*/ 946175 w 2088198"/>
                <a:gd name="connsiteY28" fmla="*/ 402477 h 584674"/>
                <a:gd name="connsiteX29" fmla="*/ 747069 w 2088198"/>
                <a:gd name="connsiteY29" fmla="*/ 343653 h 584674"/>
                <a:gd name="connsiteX30" fmla="*/ 852911 w 2088198"/>
                <a:gd name="connsiteY30" fmla="*/ 298581 h 584674"/>
                <a:gd name="connsiteX31" fmla="*/ 999546 w 2088198"/>
                <a:gd name="connsiteY31" fmla="*/ 272646 h 584674"/>
                <a:gd name="connsiteX32" fmla="*/ 1393234 w 2088198"/>
                <a:gd name="connsiteY32" fmla="*/ 250267 h 584674"/>
                <a:gd name="connsiteX33" fmla="*/ 1737007 w 2088198"/>
                <a:gd name="connsiteY33" fmla="*/ 291809 h 584674"/>
                <a:gd name="connsiteX34" fmla="*/ 1979462 w 2088198"/>
                <a:gd name="connsiteY34" fmla="*/ 333407 h 584674"/>
                <a:gd name="connsiteX35" fmla="*/ 2068874 w 2088198"/>
                <a:gd name="connsiteY35" fmla="*/ 423660 h 584674"/>
                <a:gd name="connsiteX36" fmla="*/ 1857044 w 2088198"/>
                <a:gd name="connsiteY36" fmla="*/ 494270 h 584674"/>
                <a:gd name="connsiteX37" fmla="*/ 1372217 w 2088198"/>
                <a:gd name="connsiteY37" fmla="*/ 517816 h 584674"/>
                <a:gd name="connsiteX38" fmla="*/ 903809 w 2088198"/>
                <a:gd name="connsiteY38" fmla="*/ 476618 h 584674"/>
                <a:gd name="connsiteX39" fmla="*/ 751997 w 2088198"/>
                <a:gd name="connsiteY39" fmla="*/ 427191 h 584674"/>
                <a:gd name="connsiteX40" fmla="*/ 981811 w 2088198"/>
                <a:gd name="connsiteY40" fmla="*/ 373835 h 584674"/>
                <a:gd name="connsiteX41" fmla="*/ 1624031 w 2088198"/>
                <a:gd name="connsiteY41" fmla="*/ 388355 h 584674"/>
                <a:gd name="connsiteX42" fmla="*/ 1961645 w 2088198"/>
                <a:gd name="connsiteY42" fmla="*/ 422067 h 584674"/>
                <a:gd name="connsiteX43" fmla="*/ 2082996 w 2088198"/>
                <a:gd name="connsiteY43" fmla="*/ 480148 h 584674"/>
                <a:gd name="connsiteX44" fmla="*/ 1982496 w 2088198"/>
                <a:gd name="connsiteY44" fmla="*/ 538202 h 584674"/>
                <a:gd name="connsiteX45" fmla="*/ 1592422 w 2088198"/>
                <a:gd name="connsiteY45" fmla="*/ 582415 h 584674"/>
                <a:gd name="connsiteX46" fmla="*/ 1188466 w 2088198"/>
                <a:gd name="connsiteY46" fmla="*/ 572573 h 584674"/>
                <a:gd name="connsiteX47" fmla="*/ 859963 w 2088198"/>
                <a:gd name="connsiteY47" fmla="*/ 524107 h 584674"/>
                <a:gd name="connsiteX48" fmla="*/ 476617 w 2088198"/>
                <a:gd name="connsiteY48" fmla="*/ 427191 h 584674"/>
                <a:gd name="connsiteX49" fmla="*/ 0 w 2088198"/>
                <a:gd name="connsiteY49" fmla="*/ 285971 h 584674"/>
                <a:gd name="connsiteX0" fmla="*/ 540167 w 2088198"/>
                <a:gd name="connsiteY0" fmla="*/ 0 h 584674"/>
                <a:gd name="connsiteX1" fmla="*/ 1468689 w 2088198"/>
                <a:gd name="connsiteY1" fmla="*/ 10592 h 584674"/>
                <a:gd name="connsiteX2" fmla="*/ 1920593 w 2088198"/>
                <a:gd name="connsiteY2" fmla="*/ 49427 h 584674"/>
                <a:gd name="connsiteX3" fmla="*/ 2086527 w 2088198"/>
                <a:gd name="connsiteY3" fmla="*/ 116507 h 584674"/>
                <a:gd name="connsiteX4" fmla="*/ 1835861 w 2088198"/>
                <a:gd name="connsiteY4" fmla="*/ 208300 h 584674"/>
                <a:gd name="connsiteX5" fmla="*/ 1405140 w 2088198"/>
                <a:gd name="connsiteY5" fmla="*/ 236544 h 584674"/>
                <a:gd name="connsiteX6" fmla="*/ 776711 w 2088198"/>
                <a:gd name="connsiteY6" fmla="*/ 158873 h 584674"/>
                <a:gd name="connsiteX7" fmla="*/ 896748 w 2088198"/>
                <a:gd name="connsiteY7" fmla="*/ 81202 h 584674"/>
                <a:gd name="connsiteX8" fmla="*/ 1391018 w 2088198"/>
                <a:gd name="connsiteY8" fmla="*/ 56488 h 584674"/>
                <a:gd name="connsiteX9" fmla="*/ 1754660 w 2088198"/>
                <a:gd name="connsiteY9" fmla="*/ 74141 h 584674"/>
                <a:gd name="connsiteX10" fmla="*/ 2044161 w 2088198"/>
                <a:gd name="connsiteY10" fmla="*/ 123568 h 584674"/>
                <a:gd name="connsiteX11" fmla="*/ 2037100 w 2088198"/>
                <a:gd name="connsiteY11" fmla="*/ 208300 h 584674"/>
                <a:gd name="connsiteX12" fmla="*/ 1832331 w 2088198"/>
                <a:gd name="connsiteY12" fmla="*/ 268318 h 584674"/>
                <a:gd name="connsiteX13" fmla="*/ 1451037 w 2088198"/>
                <a:gd name="connsiteY13" fmla="*/ 296562 h 584674"/>
                <a:gd name="connsiteX14" fmla="*/ 917931 w 2088198"/>
                <a:gd name="connsiteY14" fmla="*/ 257727 h 584674"/>
                <a:gd name="connsiteX15" fmla="*/ 751997 w 2088198"/>
                <a:gd name="connsiteY15" fmla="*/ 204769 h 584674"/>
                <a:gd name="connsiteX16" fmla="*/ 1129761 w 2088198"/>
                <a:gd name="connsiteY16" fmla="*/ 137690 h 584674"/>
                <a:gd name="connsiteX17" fmla="*/ 1737007 w 2088198"/>
                <a:gd name="connsiteY17" fmla="*/ 144751 h 584674"/>
                <a:gd name="connsiteX18" fmla="*/ 2082996 w 2088198"/>
                <a:gd name="connsiteY18" fmla="*/ 225952 h 584674"/>
                <a:gd name="connsiteX19" fmla="*/ 1885288 w 2088198"/>
                <a:gd name="connsiteY19" fmla="*/ 321276 h 584674"/>
                <a:gd name="connsiteX20" fmla="*/ 1482811 w 2088198"/>
                <a:gd name="connsiteY20" fmla="*/ 360111 h 584674"/>
                <a:gd name="connsiteX21" fmla="*/ 928522 w 2088198"/>
                <a:gd name="connsiteY21" fmla="*/ 335398 h 584674"/>
                <a:gd name="connsiteX22" fmla="*/ 737875 w 2088198"/>
                <a:gd name="connsiteY22" fmla="*/ 275379 h 584674"/>
                <a:gd name="connsiteX23" fmla="*/ 1023846 w 2088198"/>
                <a:gd name="connsiteY23" fmla="*/ 211830 h 584674"/>
                <a:gd name="connsiteX24" fmla="*/ 1719355 w 2088198"/>
                <a:gd name="connsiteY24" fmla="*/ 204769 h 584674"/>
                <a:gd name="connsiteX25" fmla="*/ 2068874 w 2088198"/>
                <a:gd name="connsiteY25" fmla="*/ 289501 h 584674"/>
                <a:gd name="connsiteX26" fmla="*/ 1945389 w 2088198"/>
                <a:gd name="connsiteY26" fmla="*/ 402449 h 584674"/>
                <a:gd name="connsiteX27" fmla="*/ 1371151 w 2088198"/>
                <a:gd name="connsiteY27" fmla="*/ 436587 h 584674"/>
                <a:gd name="connsiteX28" fmla="*/ 946175 w 2088198"/>
                <a:gd name="connsiteY28" fmla="*/ 402477 h 584674"/>
                <a:gd name="connsiteX29" fmla="*/ 747069 w 2088198"/>
                <a:gd name="connsiteY29" fmla="*/ 343653 h 584674"/>
                <a:gd name="connsiteX30" fmla="*/ 852911 w 2088198"/>
                <a:gd name="connsiteY30" fmla="*/ 298581 h 584674"/>
                <a:gd name="connsiteX31" fmla="*/ 999546 w 2088198"/>
                <a:gd name="connsiteY31" fmla="*/ 272646 h 584674"/>
                <a:gd name="connsiteX32" fmla="*/ 1393234 w 2088198"/>
                <a:gd name="connsiteY32" fmla="*/ 250267 h 584674"/>
                <a:gd name="connsiteX33" fmla="*/ 1737007 w 2088198"/>
                <a:gd name="connsiteY33" fmla="*/ 291809 h 584674"/>
                <a:gd name="connsiteX34" fmla="*/ 1972319 w 2088198"/>
                <a:gd name="connsiteY34" fmla="*/ 341237 h 584674"/>
                <a:gd name="connsiteX35" fmla="*/ 2068874 w 2088198"/>
                <a:gd name="connsiteY35" fmla="*/ 423660 h 584674"/>
                <a:gd name="connsiteX36" fmla="*/ 1857044 w 2088198"/>
                <a:gd name="connsiteY36" fmla="*/ 494270 h 584674"/>
                <a:gd name="connsiteX37" fmla="*/ 1372217 w 2088198"/>
                <a:gd name="connsiteY37" fmla="*/ 517816 h 584674"/>
                <a:gd name="connsiteX38" fmla="*/ 903809 w 2088198"/>
                <a:gd name="connsiteY38" fmla="*/ 476618 h 584674"/>
                <a:gd name="connsiteX39" fmla="*/ 751997 w 2088198"/>
                <a:gd name="connsiteY39" fmla="*/ 427191 h 584674"/>
                <a:gd name="connsiteX40" fmla="*/ 981811 w 2088198"/>
                <a:gd name="connsiteY40" fmla="*/ 373835 h 584674"/>
                <a:gd name="connsiteX41" fmla="*/ 1624031 w 2088198"/>
                <a:gd name="connsiteY41" fmla="*/ 388355 h 584674"/>
                <a:gd name="connsiteX42" fmla="*/ 1961645 w 2088198"/>
                <a:gd name="connsiteY42" fmla="*/ 422067 h 584674"/>
                <a:gd name="connsiteX43" fmla="*/ 2082996 w 2088198"/>
                <a:gd name="connsiteY43" fmla="*/ 480148 h 584674"/>
                <a:gd name="connsiteX44" fmla="*/ 1982496 w 2088198"/>
                <a:gd name="connsiteY44" fmla="*/ 538202 h 584674"/>
                <a:gd name="connsiteX45" fmla="*/ 1592422 w 2088198"/>
                <a:gd name="connsiteY45" fmla="*/ 582415 h 584674"/>
                <a:gd name="connsiteX46" fmla="*/ 1188466 w 2088198"/>
                <a:gd name="connsiteY46" fmla="*/ 572573 h 584674"/>
                <a:gd name="connsiteX47" fmla="*/ 859963 w 2088198"/>
                <a:gd name="connsiteY47" fmla="*/ 524107 h 584674"/>
                <a:gd name="connsiteX48" fmla="*/ 476617 w 2088198"/>
                <a:gd name="connsiteY48" fmla="*/ 427191 h 584674"/>
                <a:gd name="connsiteX49" fmla="*/ 0 w 2088198"/>
                <a:gd name="connsiteY49" fmla="*/ 285971 h 584674"/>
                <a:gd name="connsiteX0" fmla="*/ 540167 w 2088198"/>
                <a:gd name="connsiteY0" fmla="*/ 0 h 584674"/>
                <a:gd name="connsiteX1" fmla="*/ 1468689 w 2088198"/>
                <a:gd name="connsiteY1" fmla="*/ 10592 h 584674"/>
                <a:gd name="connsiteX2" fmla="*/ 1920593 w 2088198"/>
                <a:gd name="connsiteY2" fmla="*/ 49427 h 584674"/>
                <a:gd name="connsiteX3" fmla="*/ 2086527 w 2088198"/>
                <a:gd name="connsiteY3" fmla="*/ 116507 h 584674"/>
                <a:gd name="connsiteX4" fmla="*/ 1835861 w 2088198"/>
                <a:gd name="connsiteY4" fmla="*/ 208300 h 584674"/>
                <a:gd name="connsiteX5" fmla="*/ 1405140 w 2088198"/>
                <a:gd name="connsiteY5" fmla="*/ 236544 h 584674"/>
                <a:gd name="connsiteX6" fmla="*/ 776711 w 2088198"/>
                <a:gd name="connsiteY6" fmla="*/ 158873 h 584674"/>
                <a:gd name="connsiteX7" fmla="*/ 896748 w 2088198"/>
                <a:gd name="connsiteY7" fmla="*/ 81202 h 584674"/>
                <a:gd name="connsiteX8" fmla="*/ 1391018 w 2088198"/>
                <a:gd name="connsiteY8" fmla="*/ 56488 h 584674"/>
                <a:gd name="connsiteX9" fmla="*/ 1754660 w 2088198"/>
                <a:gd name="connsiteY9" fmla="*/ 74141 h 584674"/>
                <a:gd name="connsiteX10" fmla="*/ 2044161 w 2088198"/>
                <a:gd name="connsiteY10" fmla="*/ 123568 h 584674"/>
                <a:gd name="connsiteX11" fmla="*/ 2037100 w 2088198"/>
                <a:gd name="connsiteY11" fmla="*/ 208300 h 584674"/>
                <a:gd name="connsiteX12" fmla="*/ 1832331 w 2088198"/>
                <a:gd name="connsiteY12" fmla="*/ 268318 h 584674"/>
                <a:gd name="connsiteX13" fmla="*/ 1451037 w 2088198"/>
                <a:gd name="connsiteY13" fmla="*/ 296562 h 584674"/>
                <a:gd name="connsiteX14" fmla="*/ 917931 w 2088198"/>
                <a:gd name="connsiteY14" fmla="*/ 257727 h 584674"/>
                <a:gd name="connsiteX15" fmla="*/ 751997 w 2088198"/>
                <a:gd name="connsiteY15" fmla="*/ 204769 h 584674"/>
                <a:gd name="connsiteX16" fmla="*/ 1129761 w 2088198"/>
                <a:gd name="connsiteY16" fmla="*/ 137690 h 584674"/>
                <a:gd name="connsiteX17" fmla="*/ 1737007 w 2088198"/>
                <a:gd name="connsiteY17" fmla="*/ 144751 h 584674"/>
                <a:gd name="connsiteX18" fmla="*/ 2082996 w 2088198"/>
                <a:gd name="connsiteY18" fmla="*/ 225952 h 584674"/>
                <a:gd name="connsiteX19" fmla="*/ 1885288 w 2088198"/>
                <a:gd name="connsiteY19" fmla="*/ 321276 h 584674"/>
                <a:gd name="connsiteX20" fmla="*/ 1482811 w 2088198"/>
                <a:gd name="connsiteY20" fmla="*/ 360111 h 584674"/>
                <a:gd name="connsiteX21" fmla="*/ 928522 w 2088198"/>
                <a:gd name="connsiteY21" fmla="*/ 335398 h 584674"/>
                <a:gd name="connsiteX22" fmla="*/ 737875 w 2088198"/>
                <a:gd name="connsiteY22" fmla="*/ 275379 h 584674"/>
                <a:gd name="connsiteX23" fmla="*/ 1023846 w 2088198"/>
                <a:gd name="connsiteY23" fmla="*/ 211830 h 584674"/>
                <a:gd name="connsiteX24" fmla="*/ 1719355 w 2088198"/>
                <a:gd name="connsiteY24" fmla="*/ 204769 h 584674"/>
                <a:gd name="connsiteX25" fmla="*/ 2068874 w 2088198"/>
                <a:gd name="connsiteY25" fmla="*/ 289501 h 584674"/>
                <a:gd name="connsiteX26" fmla="*/ 1945389 w 2088198"/>
                <a:gd name="connsiteY26" fmla="*/ 402449 h 584674"/>
                <a:gd name="connsiteX27" fmla="*/ 1371151 w 2088198"/>
                <a:gd name="connsiteY27" fmla="*/ 436587 h 584674"/>
                <a:gd name="connsiteX28" fmla="*/ 946175 w 2088198"/>
                <a:gd name="connsiteY28" fmla="*/ 402477 h 584674"/>
                <a:gd name="connsiteX29" fmla="*/ 747069 w 2088198"/>
                <a:gd name="connsiteY29" fmla="*/ 343653 h 584674"/>
                <a:gd name="connsiteX30" fmla="*/ 852911 w 2088198"/>
                <a:gd name="connsiteY30" fmla="*/ 298581 h 584674"/>
                <a:gd name="connsiteX31" fmla="*/ 999546 w 2088198"/>
                <a:gd name="connsiteY31" fmla="*/ 272646 h 584674"/>
                <a:gd name="connsiteX32" fmla="*/ 1386090 w 2088198"/>
                <a:gd name="connsiteY32" fmla="*/ 270626 h 584674"/>
                <a:gd name="connsiteX33" fmla="*/ 1737007 w 2088198"/>
                <a:gd name="connsiteY33" fmla="*/ 291809 h 584674"/>
                <a:gd name="connsiteX34" fmla="*/ 1972319 w 2088198"/>
                <a:gd name="connsiteY34" fmla="*/ 341237 h 584674"/>
                <a:gd name="connsiteX35" fmla="*/ 2068874 w 2088198"/>
                <a:gd name="connsiteY35" fmla="*/ 423660 h 584674"/>
                <a:gd name="connsiteX36" fmla="*/ 1857044 w 2088198"/>
                <a:gd name="connsiteY36" fmla="*/ 494270 h 584674"/>
                <a:gd name="connsiteX37" fmla="*/ 1372217 w 2088198"/>
                <a:gd name="connsiteY37" fmla="*/ 517816 h 584674"/>
                <a:gd name="connsiteX38" fmla="*/ 903809 w 2088198"/>
                <a:gd name="connsiteY38" fmla="*/ 476618 h 584674"/>
                <a:gd name="connsiteX39" fmla="*/ 751997 w 2088198"/>
                <a:gd name="connsiteY39" fmla="*/ 427191 h 584674"/>
                <a:gd name="connsiteX40" fmla="*/ 981811 w 2088198"/>
                <a:gd name="connsiteY40" fmla="*/ 373835 h 584674"/>
                <a:gd name="connsiteX41" fmla="*/ 1624031 w 2088198"/>
                <a:gd name="connsiteY41" fmla="*/ 388355 h 584674"/>
                <a:gd name="connsiteX42" fmla="*/ 1961645 w 2088198"/>
                <a:gd name="connsiteY42" fmla="*/ 422067 h 584674"/>
                <a:gd name="connsiteX43" fmla="*/ 2082996 w 2088198"/>
                <a:gd name="connsiteY43" fmla="*/ 480148 h 584674"/>
                <a:gd name="connsiteX44" fmla="*/ 1982496 w 2088198"/>
                <a:gd name="connsiteY44" fmla="*/ 538202 h 584674"/>
                <a:gd name="connsiteX45" fmla="*/ 1592422 w 2088198"/>
                <a:gd name="connsiteY45" fmla="*/ 582415 h 584674"/>
                <a:gd name="connsiteX46" fmla="*/ 1188466 w 2088198"/>
                <a:gd name="connsiteY46" fmla="*/ 572573 h 584674"/>
                <a:gd name="connsiteX47" fmla="*/ 859963 w 2088198"/>
                <a:gd name="connsiteY47" fmla="*/ 524107 h 584674"/>
                <a:gd name="connsiteX48" fmla="*/ 476617 w 2088198"/>
                <a:gd name="connsiteY48" fmla="*/ 427191 h 584674"/>
                <a:gd name="connsiteX49" fmla="*/ 0 w 2088198"/>
                <a:gd name="connsiteY49" fmla="*/ 285971 h 584674"/>
                <a:gd name="connsiteX0" fmla="*/ 540167 w 2088198"/>
                <a:gd name="connsiteY0" fmla="*/ 0 h 584674"/>
                <a:gd name="connsiteX1" fmla="*/ 1468689 w 2088198"/>
                <a:gd name="connsiteY1" fmla="*/ 10592 h 584674"/>
                <a:gd name="connsiteX2" fmla="*/ 1920593 w 2088198"/>
                <a:gd name="connsiteY2" fmla="*/ 49427 h 584674"/>
                <a:gd name="connsiteX3" fmla="*/ 2086527 w 2088198"/>
                <a:gd name="connsiteY3" fmla="*/ 116507 h 584674"/>
                <a:gd name="connsiteX4" fmla="*/ 1835861 w 2088198"/>
                <a:gd name="connsiteY4" fmla="*/ 208300 h 584674"/>
                <a:gd name="connsiteX5" fmla="*/ 1405140 w 2088198"/>
                <a:gd name="connsiteY5" fmla="*/ 236544 h 584674"/>
                <a:gd name="connsiteX6" fmla="*/ 776711 w 2088198"/>
                <a:gd name="connsiteY6" fmla="*/ 158873 h 584674"/>
                <a:gd name="connsiteX7" fmla="*/ 896748 w 2088198"/>
                <a:gd name="connsiteY7" fmla="*/ 81202 h 584674"/>
                <a:gd name="connsiteX8" fmla="*/ 1391018 w 2088198"/>
                <a:gd name="connsiteY8" fmla="*/ 56488 h 584674"/>
                <a:gd name="connsiteX9" fmla="*/ 1754660 w 2088198"/>
                <a:gd name="connsiteY9" fmla="*/ 74141 h 584674"/>
                <a:gd name="connsiteX10" fmla="*/ 2044161 w 2088198"/>
                <a:gd name="connsiteY10" fmla="*/ 123568 h 584674"/>
                <a:gd name="connsiteX11" fmla="*/ 2037100 w 2088198"/>
                <a:gd name="connsiteY11" fmla="*/ 208300 h 584674"/>
                <a:gd name="connsiteX12" fmla="*/ 1832331 w 2088198"/>
                <a:gd name="connsiteY12" fmla="*/ 268318 h 584674"/>
                <a:gd name="connsiteX13" fmla="*/ 1451037 w 2088198"/>
                <a:gd name="connsiteY13" fmla="*/ 296562 h 584674"/>
                <a:gd name="connsiteX14" fmla="*/ 917931 w 2088198"/>
                <a:gd name="connsiteY14" fmla="*/ 257727 h 584674"/>
                <a:gd name="connsiteX15" fmla="*/ 751997 w 2088198"/>
                <a:gd name="connsiteY15" fmla="*/ 204769 h 584674"/>
                <a:gd name="connsiteX16" fmla="*/ 1129761 w 2088198"/>
                <a:gd name="connsiteY16" fmla="*/ 137690 h 584674"/>
                <a:gd name="connsiteX17" fmla="*/ 1737007 w 2088198"/>
                <a:gd name="connsiteY17" fmla="*/ 144751 h 584674"/>
                <a:gd name="connsiteX18" fmla="*/ 2082996 w 2088198"/>
                <a:gd name="connsiteY18" fmla="*/ 225952 h 584674"/>
                <a:gd name="connsiteX19" fmla="*/ 1885288 w 2088198"/>
                <a:gd name="connsiteY19" fmla="*/ 321276 h 584674"/>
                <a:gd name="connsiteX20" fmla="*/ 1482811 w 2088198"/>
                <a:gd name="connsiteY20" fmla="*/ 360111 h 584674"/>
                <a:gd name="connsiteX21" fmla="*/ 928522 w 2088198"/>
                <a:gd name="connsiteY21" fmla="*/ 335398 h 584674"/>
                <a:gd name="connsiteX22" fmla="*/ 737875 w 2088198"/>
                <a:gd name="connsiteY22" fmla="*/ 275379 h 584674"/>
                <a:gd name="connsiteX23" fmla="*/ 1023846 w 2088198"/>
                <a:gd name="connsiteY23" fmla="*/ 211830 h 584674"/>
                <a:gd name="connsiteX24" fmla="*/ 1719355 w 2088198"/>
                <a:gd name="connsiteY24" fmla="*/ 204769 h 584674"/>
                <a:gd name="connsiteX25" fmla="*/ 2068874 w 2088198"/>
                <a:gd name="connsiteY25" fmla="*/ 289501 h 584674"/>
                <a:gd name="connsiteX26" fmla="*/ 1945389 w 2088198"/>
                <a:gd name="connsiteY26" fmla="*/ 402449 h 584674"/>
                <a:gd name="connsiteX27" fmla="*/ 1371151 w 2088198"/>
                <a:gd name="connsiteY27" fmla="*/ 436587 h 584674"/>
                <a:gd name="connsiteX28" fmla="*/ 946175 w 2088198"/>
                <a:gd name="connsiteY28" fmla="*/ 402477 h 584674"/>
                <a:gd name="connsiteX29" fmla="*/ 747069 w 2088198"/>
                <a:gd name="connsiteY29" fmla="*/ 343653 h 584674"/>
                <a:gd name="connsiteX30" fmla="*/ 852911 w 2088198"/>
                <a:gd name="connsiteY30" fmla="*/ 298581 h 584674"/>
                <a:gd name="connsiteX31" fmla="*/ 999546 w 2088198"/>
                <a:gd name="connsiteY31" fmla="*/ 272646 h 584674"/>
                <a:gd name="connsiteX32" fmla="*/ 1386090 w 2088198"/>
                <a:gd name="connsiteY32" fmla="*/ 270626 h 584674"/>
                <a:gd name="connsiteX33" fmla="*/ 1737007 w 2088198"/>
                <a:gd name="connsiteY33" fmla="*/ 291809 h 584674"/>
                <a:gd name="connsiteX34" fmla="*/ 1965175 w 2088198"/>
                <a:gd name="connsiteY34" fmla="*/ 350633 h 584674"/>
                <a:gd name="connsiteX35" fmla="*/ 2068874 w 2088198"/>
                <a:gd name="connsiteY35" fmla="*/ 423660 h 584674"/>
                <a:gd name="connsiteX36" fmla="*/ 1857044 w 2088198"/>
                <a:gd name="connsiteY36" fmla="*/ 494270 h 584674"/>
                <a:gd name="connsiteX37" fmla="*/ 1372217 w 2088198"/>
                <a:gd name="connsiteY37" fmla="*/ 517816 h 584674"/>
                <a:gd name="connsiteX38" fmla="*/ 903809 w 2088198"/>
                <a:gd name="connsiteY38" fmla="*/ 476618 h 584674"/>
                <a:gd name="connsiteX39" fmla="*/ 751997 w 2088198"/>
                <a:gd name="connsiteY39" fmla="*/ 427191 h 584674"/>
                <a:gd name="connsiteX40" fmla="*/ 981811 w 2088198"/>
                <a:gd name="connsiteY40" fmla="*/ 373835 h 584674"/>
                <a:gd name="connsiteX41" fmla="*/ 1624031 w 2088198"/>
                <a:gd name="connsiteY41" fmla="*/ 388355 h 584674"/>
                <a:gd name="connsiteX42" fmla="*/ 1961645 w 2088198"/>
                <a:gd name="connsiteY42" fmla="*/ 422067 h 584674"/>
                <a:gd name="connsiteX43" fmla="*/ 2082996 w 2088198"/>
                <a:gd name="connsiteY43" fmla="*/ 480148 h 584674"/>
                <a:gd name="connsiteX44" fmla="*/ 1982496 w 2088198"/>
                <a:gd name="connsiteY44" fmla="*/ 538202 h 584674"/>
                <a:gd name="connsiteX45" fmla="*/ 1592422 w 2088198"/>
                <a:gd name="connsiteY45" fmla="*/ 582415 h 584674"/>
                <a:gd name="connsiteX46" fmla="*/ 1188466 w 2088198"/>
                <a:gd name="connsiteY46" fmla="*/ 572573 h 584674"/>
                <a:gd name="connsiteX47" fmla="*/ 859963 w 2088198"/>
                <a:gd name="connsiteY47" fmla="*/ 524107 h 584674"/>
                <a:gd name="connsiteX48" fmla="*/ 476617 w 2088198"/>
                <a:gd name="connsiteY48" fmla="*/ 427191 h 584674"/>
                <a:gd name="connsiteX49" fmla="*/ 0 w 2088198"/>
                <a:gd name="connsiteY49" fmla="*/ 285971 h 584674"/>
                <a:gd name="connsiteX0" fmla="*/ 540167 w 2088198"/>
                <a:gd name="connsiteY0" fmla="*/ 0 h 584674"/>
                <a:gd name="connsiteX1" fmla="*/ 1468689 w 2088198"/>
                <a:gd name="connsiteY1" fmla="*/ 10592 h 584674"/>
                <a:gd name="connsiteX2" fmla="*/ 1920593 w 2088198"/>
                <a:gd name="connsiteY2" fmla="*/ 49427 h 584674"/>
                <a:gd name="connsiteX3" fmla="*/ 2086527 w 2088198"/>
                <a:gd name="connsiteY3" fmla="*/ 116507 h 584674"/>
                <a:gd name="connsiteX4" fmla="*/ 1835861 w 2088198"/>
                <a:gd name="connsiteY4" fmla="*/ 208300 h 584674"/>
                <a:gd name="connsiteX5" fmla="*/ 1405140 w 2088198"/>
                <a:gd name="connsiteY5" fmla="*/ 236544 h 584674"/>
                <a:gd name="connsiteX6" fmla="*/ 776711 w 2088198"/>
                <a:gd name="connsiteY6" fmla="*/ 158873 h 584674"/>
                <a:gd name="connsiteX7" fmla="*/ 896748 w 2088198"/>
                <a:gd name="connsiteY7" fmla="*/ 81202 h 584674"/>
                <a:gd name="connsiteX8" fmla="*/ 1391018 w 2088198"/>
                <a:gd name="connsiteY8" fmla="*/ 56488 h 584674"/>
                <a:gd name="connsiteX9" fmla="*/ 1754660 w 2088198"/>
                <a:gd name="connsiteY9" fmla="*/ 74141 h 584674"/>
                <a:gd name="connsiteX10" fmla="*/ 2044161 w 2088198"/>
                <a:gd name="connsiteY10" fmla="*/ 123568 h 584674"/>
                <a:gd name="connsiteX11" fmla="*/ 2037100 w 2088198"/>
                <a:gd name="connsiteY11" fmla="*/ 208300 h 584674"/>
                <a:gd name="connsiteX12" fmla="*/ 1832331 w 2088198"/>
                <a:gd name="connsiteY12" fmla="*/ 268318 h 584674"/>
                <a:gd name="connsiteX13" fmla="*/ 1451037 w 2088198"/>
                <a:gd name="connsiteY13" fmla="*/ 296562 h 584674"/>
                <a:gd name="connsiteX14" fmla="*/ 917931 w 2088198"/>
                <a:gd name="connsiteY14" fmla="*/ 257727 h 584674"/>
                <a:gd name="connsiteX15" fmla="*/ 751997 w 2088198"/>
                <a:gd name="connsiteY15" fmla="*/ 204769 h 584674"/>
                <a:gd name="connsiteX16" fmla="*/ 1129761 w 2088198"/>
                <a:gd name="connsiteY16" fmla="*/ 137690 h 584674"/>
                <a:gd name="connsiteX17" fmla="*/ 1737007 w 2088198"/>
                <a:gd name="connsiteY17" fmla="*/ 144751 h 584674"/>
                <a:gd name="connsiteX18" fmla="*/ 2082996 w 2088198"/>
                <a:gd name="connsiteY18" fmla="*/ 225952 h 584674"/>
                <a:gd name="connsiteX19" fmla="*/ 1885288 w 2088198"/>
                <a:gd name="connsiteY19" fmla="*/ 321276 h 584674"/>
                <a:gd name="connsiteX20" fmla="*/ 1482811 w 2088198"/>
                <a:gd name="connsiteY20" fmla="*/ 360111 h 584674"/>
                <a:gd name="connsiteX21" fmla="*/ 928522 w 2088198"/>
                <a:gd name="connsiteY21" fmla="*/ 335398 h 584674"/>
                <a:gd name="connsiteX22" fmla="*/ 737875 w 2088198"/>
                <a:gd name="connsiteY22" fmla="*/ 275379 h 584674"/>
                <a:gd name="connsiteX23" fmla="*/ 1023846 w 2088198"/>
                <a:gd name="connsiteY23" fmla="*/ 211830 h 584674"/>
                <a:gd name="connsiteX24" fmla="*/ 1719355 w 2088198"/>
                <a:gd name="connsiteY24" fmla="*/ 204769 h 584674"/>
                <a:gd name="connsiteX25" fmla="*/ 2068874 w 2088198"/>
                <a:gd name="connsiteY25" fmla="*/ 289501 h 584674"/>
                <a:gd name="connsiteX26" fmla="*/ 1945389 w 2088198"/>
                <a:gd name="connsiteY26" fmla="*/ 402449 h 584674"/>
                <a:gd name="connsiteX27" fmla="*/ 1371151 w 2088198"/>
                <a:gd name="connsiteY27" fmla="*/ 436587 h 584674"/>
                <a:gd name="connsiteX28" fmla="*/ 946175 w 2088198"/>
                <a:gd name="connsiteY28" fmla="*/ 402477 h 584674"/>
                <a:gd name="connsiteX29" fmla="*/ 747069 w 2088198"/>
                <a:gd name="connsiteY29" fmla="*/ 343653 h 584674"/>
                <a:gd name="connsiteX30" fmla="*/ 852911 w 2088198"/>
                <a:gd name="connsiteY30" fmla="*/ 298581 h 584674"/>
                <a:gd name="connsiteX31" fmla="*/ 999546 w 2088198"/>
                <a:gd name="connsiteY31" fmla="*/ 272646 h 584674"/>
                <a:gd name="connsiteX32" fmla="*/ 1386090 w 2088198"/>
                <a:gd name="connsiteY32" fmla="*/ 270626 h 584674"/>
                <a:gd name="connsiteX33" fmla="*/ 1737007 w 2088198"/>
                <a:gd name="connsiteY33" fmla="*/ 291809 h 584674"/>
                <a:gd name="connsiteX34" fmla="*/ 1965175 w 2088198"/>
                <a:gd name="connsiteY34" fmla="*/ 350633 h 584674"/>
                <a:gd name="connsiteX35" fmla="*/ 2073637 w 2088198"/>
                <a:gd name="connsiteY35" fmla="*/ 418962 h 584674"/>
                <a:gd name="connsiteX36" fmla="*/ 1857044 w 2088198"/>
                <a:gd name="connsiteY36" fmla="*/ 494270 h 584674"/>
                <a:gd name="connsiteX37" fmla="*/ 1372217 w 2088198"/>
                <a:gd name="connsiteY37" fmla="*/ 517816 h 584674"/>
                <a:gd name="connsiteX38" fmla="*/ 903809 w 2088198"/>
                <a:gd name="connsiteY38" fmla="*/ 476618 h 584674"/>
                <a:gd name="connsiteX39" fmla="*/ 751997 w 2088198"/>
                <a:gd name="connsiteY39" fmla="*/ 427191 h 584674"/>
                <a:gd name="connsiteX40" fmla="*/ 981811 w 2088198"/>
                <a:gd name="connsiteY40" fmla="*/ 373835 h 584674"/>
                <a:gd name="connsiteX41" fmla="*/ 1624031 w 2088198"/>
                <a:gd name="connsiteY41" fmla="*/ 388355 h 584674"/>
                <a:gd name="connsiteX42" fmla="*/ 1961645 w 2088198"/>
                <a:gd name="connsiteY42" fmla="*/ 422067 h 584674"/>
                <a:gd name="connsiteX43" fmla="*/ 2082996 w 2088198"/>
                <a:gd name="connsiteY43" fmla="*/ 480148 h 584674"/>
                <a:gd name="connsiteX44" fmla="*/ 1982496 w 2088198"/>
                <a:gd name="connsiteY44" fmla="*/ 538202 h 584674"/>
                <a:gd name="connsiteX45" fmla="*/ 1592422 w 2088198"/>
                <a:gd name="connsiteY45" fmla="*/ 582415 h 584674"/>
                <a:gd name="connsiteX46" fmla="*/ 1188466 w 2088198"/>
                <a:gd name="connsiteY46" fmla="*/ 572573 h 584674"/>
                <a:gd name="connsiteX47" fmla="*/ 859963 w 2088198"/>
                <a:gd name="connsiteY47" fmla="*/ 524107 h 584674"/>
                <a:gd name="connsiteX48" fmla="*/ 476617 w 2088198"/>
                <a:gd name="connsiteY48" fmla="*/ 427191 h 584674"/>
                <a:gd name="connsiteX49" fmla="*/ 0 w 2088198"/>
                <a:gd name="connsiteY49" fmla="*/ 285971 h 584674"/>
                <a:gd name="connsiteX0" fmla="*/ 540167 w 2088198"/>
                <a:gd name="connsiteY0" fmla="*/ 0 h 584674"/>
                <a:gd name="connsiteX1" fmla="*/ 1468689 w 2088198"/>
                <a:gd name="connsiteY1" fmla="*/ 10592 h 584674"/>
                <a:gd name="connsiteX2" fmla="*/ 1920593 w 2088198"/>
                <a:gd name="connsiteY2" fmla="*/ 49427 h 584674"/>
                <a:gd name="connsiteX3" fmla="*/ 2086527 w 2088198"/>
                <a:gd name="connsiteY3" fmla="*/ 116507 h 584674"/>
                <a:gd name="connsiteX4" fmla="*/ 1835861 w 2088198"/>
                <a:gd name="connsiteY4" fmla="*/ 208300 h 584674"/>
                <a:gd name="connsiteX5" fmla="*/ 1405140 w 2088198"/>
                <a:gd name="connsiteY5" fmla="*/ 236544 h 584674"/>
                <a:gd name="connsiteX6" fmla="*/ 776711 w 2088198"/>
                <a:gd name="connsiteY6" fmla="*/ 158873 h 584674"/>
                <a:gd name="connsiteX7" fmla="*/ 896748 w 2088198"/>
                <a:gd name="connsiteY7" fmla="*/ 81202 h 584674"/>
                <a:gd name="connsiteX8" fmla="*/ 1391018 w 2088198"/>
                <a:gd name="connsiteY8" fmla="*/ 56488 h 584674"/>
                <a:gd name="connsiteX9" fmla="*/ 1754660 w 2088198"/>
                <a:gd name="connsiteY9" fmla="*/ 74141 h 584674"/>
                <a:gd name="connsiteX10" fmla="*/ 2044161 w 2088198"/>
                <a:gd name="connsiteY10" fmla="*/ 123568 h 584674"/>
                <a:gd name="connsiteX11" fmla="*/ 2037100 w 2088198"/>
                <a:gd name="connsiteY11" fmla="*/ 208300 h 584674"/>
                <a:gd name="connsiteX12" fmla="*/ 1832331 w 2088198"/>
                <a:gd name="connsiteY12" fmla="*/ 268318 h 584674"/>
                <a:gd name="connsiteX13" fmla="*/ 1451037 w 2088198"/>
                <a:gd name="connsiteY13" fmla="*/ 296562 h 584674"/>
                <a:gd name="connsiteX14" fmla="*/ 917931 w 2088198"/>
                <a:gd name="connsiteY14" fmla="*/ 257727 h 584674"/>
                <a:gd name="connsiteX15" fmla="*/ 751997 w 2088198"/>
                <a:gd name="connsiteY15" fmla="*/ 204769 h 584674"/>
                <a:gd name="connsiteX16" fmla="*/ 1129761 w 2088198"/>
                <a:gd name="connsiteY16" fmla="*/ 137690 h 584674"/>
                <a:gd name="connsiteX17" fmla="*/ 1737007 w 2088198"/>
                <a:gd name="connsiteY17" fmla="*/ 144751 h 584674"/>
                <a:gd name="connsiteX18" fmla="*/ 2082996 w 2088198"/>
                <a:gd name="connsiteY18" fmla="*/ 225952 h 584674"/>
                <a:gd name="connsiteX19" fmla="*/ 1885288 w 2088198"/>
                <a:gd name="connsiteY19" fmla="*/ 321276 h 584674"/>
                <a:gd name="connsiteX20" fmla="*/ 1482811 w 2088198"/>
                <a:gd name="connsiteY20" fmla="*/ 360111 h 584674"/>
                <a:gd name="connsiteX21" fmla="*/ 928522 w 2088198"/>
                <a:gd name="connsiteY21" fmla="*/ 335398 h 584674"/>
                <a:gd name="connsiteX22" fmla="*/ 737875 w 2088198"/>
                <a:gd name="connsiteY22" fmla="*/ 275379 h 584674"/>
                <a:gd name="connsiteX23" fmla="*/ 1023846 w 2088198"/>
                <a:gd name="connsiteY23" fmla="*/ 211830 h 584674"/>
                <a:gd name="connsiteX24" fmla="*/ 1719355 w 2088198"/>
                <a:gd name="connsiteY24" fmla="*/ 204769 h 584674"/>
                <a:gd name="connsiteX25" fmla="*/ 2068874 w 2088198"/>
                <a:gd name="connsiteY25" fmla="*/ 289501 h 584674"/>
                <a:gd name="connsiteX26" fmla="*/ 1945389 w 2088198"/>
                <a:gd name="connsiteY26" fmla="*/ 402449 h 584674"/>
                <a:gd name="connsiteX27" fmla="*/ 1371151 w 2088198"/>
                <a:gd name="connsiteY27" fmla="*/ 436587 h 584674"/>
                <a:gd name="connsiteX28" fmla="*/ 946175 w 2088198"/>
                <a:gd name="connsiteY28" fmla="*/ 402477 h 584674"/>
                <a:gd name="connsiteX29" fmla="*/ 747069 w 2088198"/>
                <a:gd name="connsiteY29" fmla="*/ 343653 h 584674"/>
                <a:gd name="connsiteX30" fmla="*/ 852911 w 2088198"/>
                <a:gd name="connsiteY30" fmla="*/ 298581 h 584674"/>
                <a:gd name="connsiteX31" fmla="*/ 999546 w 2088198"/>
                <a:gd name="connsiteY31" fmla="*/ 272646 h 584674"/>
                <a:gd name="connsiteX32" fmla="*/ 1386090 w 2088198"/>
                <a:gd name="connsiteY32" fmla="*/ 270626 h 584674"/>
                <a:gd name="connsiteX33" fmla="*/ 1737007 w 2088198"/>
                <a:gd name="connsiteY33" fmla="*/ 291809 h 584674"/>
                <a:gd name="connsiteX34" fmla="*/ 1965175 w 2088198"/>
                <a:gd name="connsiteY34" fmla="*/ 350633 h 584674"/>
                <a:gd name="connsiteX35" fmla="*/ 2073637 w 2088198"/>
                <a:gd name="connsiteY35" fmla="*/ 418962 h 584674"/>
                <a:gd name="connsiteX36" fmla="*/ 1857044 w 2088198"/>
                <a:gd name="connsiteY36" fmla="*/ 494270 h 584674"/>
                <a:gd name="connsiteX37" fmla="*/ 1372217 w 2088198"/>
                <a:gd name="connsiteY37" fmla="*/ 517816 h 584674"/>
                <a:gd name="connsiteX38" fmla="*/ 903809 w 2088198"/>
                <a:gd name="connsiteY38" fmla="*/ 476618 h 584674"/>
                <a:gd name="connsiteX39" fmla="*/ 751997 w 2088198"/>
                <a:gd name="connsiteY39" fmla="*/ 427191 h 584674"/>
                <a:gd name="connsiteX40" fmla="*/ 981811 w 2088198"/>
                <a:gd name="connsiteY40" fmla="*/ 373835 h 584674"/>
                <a:gd name="connsiteX41" fmla="*/ 1624031 w 2088198"/>
                <a:gd name="connsiteY41" fmla="*/ 388355 h 584674"/>
                <a:gd name="connsiteX42" fmla="*/ 1961645 w 2088198"/>
                <a:gd name="connsiteY42" fmla="*/ 422067 h 584674"/>
                <a:gd name="connsiteX43" fmla="*/ 2082996 w 2088198"/>
                <a:gd name="connsiteY43" fmla="*/ 480148 h 584674"/>
                <a:gd name="connsiteX44" fmla="*/ 1982496 w 2088198"/>
                <a:gd name="connsiteY44" fmla="*/ 538202 h 584674"/>
                <a:gd name="connsiteX45" fmla="*/ 1592422 w 2088198"/>
                <a:gd name="connsiteY45" fmla="*/ 582415 h 584674"/>
                <a:gd name="connsiteX46" fmla="*/ 1188466 w 2088198"/>
                <a:gd name="connsiteY46" fmla="*/ 572573 h 584674"/>
                <a:gd name="connsiteX47" fmla="*/ 859963 w 2088198"/>
                <a:gd name="connsiteY47" fmla="*/ 524107 h 584674"/>
                <a:gd name="connsiteX48" fmla="*/ 476617 w 2088198"/>
                <a:gd name="connsiteY48" fmla="*/ 427191 h 584674"/>
                <a:gd name="connsiteX49" fmla="*/ 0 w 2088198"/>
                <a:gd name="connsiteY49" fmla="*/ 285971 h 584674"/>
                <a:gd name="connsiteX0" fmla="*/ 540167 w 2088198"/>
                <a:gd name="connsiteY0" fmla="*/ 0 h 584674"/>
                <a:gd name="connsiteX1" fmla="*/ 1468689 w 2088198"/>
                <a:gd name="connsiteY1" fmla="*/ 10592 h 584674"/>
                <a:gd name="connsiteX2" fmla="*/ 1920593 w 2088198"/>
                <a:gd name="connsiteY2" fmla="*/ 49427 h 584674"/>
                <a:gd name="connsiteX3" fmla="*/ 2086527 w 2088198"/>
                <a:gd name="connsiteY3" fmla="*/ 116507 h 584674"/>
                <a:gd name="connsiteX4" fmla="*/ 1835861 w 2088198"/>
                <a:gd name="connsiteY4" fmla="*/ 208300 h 584674"/>
                <a:gd name="connsiteX5" fmla="*/ 1405140 w 2088198"/>
                <a:gd name="connsiteY5" fmla="*/ 236544 h 584674"/>
                <a:gd name="connsiteX6" fmla="*/ 776711 w 2088198"/>
                <a:gd name="connsiteY6" fmla="*/ 158873 h 584674"/>
                <a:gd name="connsiteX7" fmla="*/ 896748 w 2088198"/>
                <a:gd name="connsiteY7" fmla="*/ 81202 h 584674"/>
                <a:gd name="connsiteX8" fmla="*/ 1391018 w 2088198"/>
                <a:gd name="connsiteY8" fmla="*/ 56488 h 584674"/>
                <a:gd name="connsiteX9" fmla="*/ 1754660 w 2088198"/>
                <a:gd name="connsiteY9" fmla="*/ 74141 h 584674"/>
                <a:gd name="connsiteX10" fmla="*/ 2044161 w 2088198"/>
                <a:gd name="connsiteY10" fmla="*/ 123568 h 584674"/>
                <a:gd name="connsiteX11" fmla="*/ 2037100 w 2088198"/>
                <a:gd name="connsiteY11" fmla="*/ 208300 h 584674"/>
                <a:gd name="connsiteX12" fmla="*/ 1832331 w 2088198"/>
                <a:gd name="connsiteY12" fmla="*/ 268318 h 584674"/>
                <a:gd name="connsiteX13" fmla="*/ 1451037 w 2088198"/>
                <a:gd name="connsiteY13" fmla="*/ 296562 h 584674"/>
                <a:gd name="connsiteX14" fmla="*/ 917931 w 2088198"/>
                <a:gd name="connsiteY14" fmla="*/ 257727 h 584674"/>
                <a:gd name="connsiteX15" fmla="*/ 751997 w 2088198"/>
                <a:gd name="connsiteY15" fmla="*/ 204769 h 584674"/>
                <a:gd name="connsiteX16" fmla="*/ 1129761 w 2088198"/>
                <a:gd name="connsiteY16" fmla="*/ 137690 h 584674"/>
                <a:gd name="connsiteX17" fmla="*/ 1737007 w 2088198"/>
                <a:gd name="connsiteY17" fmla="*/ 144751 h 584674"/>
                <a:gd name="connsiteX18" fmla="*/ 2082996 w 2088198"/>
                <a:gd name="connsiteY18" fmla="*/ 225952 h 584674"/>
                <a:gd name="connsiteX19" fmla="*/ 1885288 w 2088198"/>
                <a:gd name="connsiteY19" fmla="*/ 321276 h 584674"/>
                <a:gd name="connsiteX20" fmla="*/ 1482811 w 2088198"/>
                <a:gd name="connsiteY20" fmla="*/ 360111 h 584674"/>
                <a:gd name="connsiteX21" fmla="*/ 928522 w 2088198"/>
                <a:gd name="connsiteY21" fmla="*/ 335398 h 584674"/>
                <a:gd name="connsiteX22" fmla="*/ 737875 w 2088198"/>
                <a:gd name="connsiteY22" fmla="*/ 275379 h 584674"/>
                <a:gd name="connsiteX23" fmla="*/ 1023846 w 2088198"/>
                <a:gd name="connsiteY23" fmla="*/ 211830 h 584674"/>
                <a:gd name="connsiteX24" fmla="*/ 1719355 w 2088198"/>
                <a:gd name="connsiteY24" fmla="*/ 204769 h 584674"/>
                <a:gd name="connsiteX25" fmla="*/ 2068874 w 2088198"/>
                <a:gd name="connsiteY25" fmla="*/ 289501 h 584674"/>
                <a:gd name="connsiteX26" fmla="*/ 1945389 w 2088198"/>
                <a:gd name="connsiteY26" fmla="*/ 402449 h 584674"/>
                <a:gd name="connsiteX27" fmla="*/ 1371151 w 2088198"/>
                <a:gd name="connsiteY27" fmla="*/ 436587 h 584674"/>
                <a:gd name="connsiteX28" fmla="*/ 946175 w 2088198"/>
                <a:gd name="connsiteY28" fmla="*/ 402477 h 584674"/>
                <a:gd name="connsiteX29" fmla="*/ 747069 w 2088198"/>
                <a:gd name="connsiteY29" fmla="*/ 343653 h 584674"/>
                <a:gd name="connsiteX30" fmla="*/ 852911 w 2088198"/>
                <a:gd name="connsiteY30" fmla="*/ 298581 h 584674"/>
                <a:gd name="connsiteX31" fmla="*/ 999546 w 2088198"/>
                <a:gd name="connsiteY31" fmla="*/ 272646 h 584674"/>
                <a:gd name="connsiteX32" fmla="*/ 1386090 w 2088198"/>
                <a:gd name="connsiteY32" fmla="*/ 270626 h 584674"/>
                <a:gd name="connsiteX33" fmla="*/ 1722719 w 2088198"/>
                <a:gd name="connsiteY33" fmla="*/ 324697 h 584674"/>
                <a:gd name="connsiteX34" fmla="*/ 1965175 w 2088198"/>
                <a:gd name="connsiteY34" fmla="*/ 350633 h 584674"/>
                <a:gd name="connsiteX35" fmla="*/ 2073637 w 2088198"/>
                <a:gd name="connsiteY35" fmla="*/ 418962 h 584674"/>
                <a:gd name="connsiteX36" fmla="*/ 1857044 w 2088198"/>
                <a:gd name="connsiteY36" fmla="*/ 494270 h 584674"/>
                <a:gd name="connsiteX37" fmla="*/ 1372217 w 2088198"/>
                <a:gd name="connsiteY37" fmla="*/ 517816 h 584674"/>
                <a:gd name="connsiteX38" fmla="*/ 903809 w 2088198"/>
                <a:gd name="connsiteY38" fmla="*/ 476618 h 584674"/>
                <a:gd name="connsiteX39" fmla="*/ 751997 w 2088198"/>
                <a:gd name="connsiteY39" fmla="*/ 427191 h 584674"/>
                <a:gd name="connsiteX40" fmla="*/ 981811 w 2088198"/>
                <a:gd name="connsiteY40" fmla="*/ 373835 h 584674"/>
                <a:gd name="connsiteX41" fmla="*/ 1624031 w 2088198"/>
                <a:gd name="connsiteY41" fmla="*/ 388355 h 584674"/>
                <a:gd name="connsiteX42" fmla="*/ 1961645 w 2088198"/>
                <a:gd name="connsiteY42" fmla="*/ 422067 h 584674"/>
                <a:gd name="connsiteX43" fmla="*/ 2082996 w 2088198"/>
                <a:gd name="connsiteY43" fmla="*/ 480148 h 584674"/>
                <a:gd name="connsiteX44" fmla="*/ 1982496 w 2088198"/>
                <a:gd name="connsiteY44" fmla="*/ 538202 h 584674"/>
                <a:gd name="connsiteX45" fmla="*/ 1592422 w 2088198"/>
                <a:gd name="connsiteY45" fmla="*/ 582415 h 584674"/>
                <a:gd name="connsiteX46" fmla="*/ 1188466 w 2088198"/>
                <a:gd name="connsiteY46" fmla="*/ 572573 h 584674"/>
                <a:gd name="connsiteX47" fmla="*/ 859963 w 2088198"/>
                <a:gd name="connsiteY47" fmla="*/ 524107 h 584674"/>
                <a:gd name="connsiteX48" fmla="*/ 476617 w 2088198"/>
                <a:gd name="connsiteY48" fmla="*/ 427191 h 584674"/>
                <a:gd name="connsiteX49" fmla="*/ 0 w 2088198"/>
                <a:gd name="connsiteY49" fmla="*/ 285971 h 584674"/>
                <a:gd name="connsiteX0" fmla="*/ 540167 w 2088198"/>
                <a:gd name="connsiteY0" fmla="*/ 0 h 584674"/>
                <a:gd name="connsiteX1" fmla="*/ 1468689 w 2088198"/>
                <a:gd name="connsiteY1" fmla="*/ 10592 h 584674"/>
                <a:gd name="connsiteX2" fmla="*/ 1920593 w 2088198"/>
                <a:gd name="connsiteY2" fmla="*/ 49427 h 584674"/>
                <a:gd name="connsiteX3" fmla="*/ 2086527 w 2088198"/>
                <a:gd name="connsiteY3" fmla="*/ 116507 h 584674"/>
                <a:gd name="connsiteX4" fmla="*/ 1835861 w 2088198"/>
                <a:gd name="connsiteY4" fmla="*/ 208300 h 584674"/>
                <a:gd name="connsiteX5" fmla="*/ 1405140 w 2088198"/>
                <a:gd name="connsiteY5" fmla="*/ 236544 h 584674"/>
                <a:gd name="connsiteX6" fmla="*/ 776711 w 2088198"/>
                <a:gd name="connsiteY6" fmla="*/ 158873 h 584674"/>
                <a:gd name="connsiteX7" fmla="*/ 896748 w 2088198"/>
                <a:gd name="connsiteY7" fmla="*/ 81202 h 584674"/>
                <a:gd name="connsiteX8" fmla="*/ 1391018 w 2088198"/>
                <a:gd name="connsiteY8" fmla="*/ 56488 h 584674"/>
                <a:gd name="connsiteX9" fmla="*/ 1754660 w 2088198"/>
                <a:gd name="connsiteY9" fmla="*/ 74141 h 584674"/>
                <a:gd name="connsiteX10" fmla="*/ 2044161 w 2088198"/>
                <a:gd name="connsiteY10" fmla="*/ 123568 h 584674"/>
                <a:gd name="connsiteX11" fmla="*/ 2037100 w 2088198"/>
                <a:gd name="connsiteY11" fmla="*/ 208300 h 584674"/>
                <a:gd name="connsiteX12" fmla="*/ 1832331 w 2088198"/>
                <a:gd name="connsiteY12" fmla="*/ 268318 h 584674"/>
                <a:gd name="connsiteX13" fmla="*/ 1451037 w 2088198"/>
                <a:gd name="connsiteY13" fmla="*/ 296562 h 584674"/>
                <a:gd name="connsiteX14" fmla="*/ 917931 w 2088198"/>
                <a:gd name="connsiteY14" fmla="*/ 257727 h 584674"/>
                <a:gd name="connsiteX15" fmla="*/ 751997 w 2088198"/>
                <a:gd name="connsiteY15" fmla="*/ 204769 h 584674"/>
                <a:gd name="connsiteX16" fmla="*/ 1129761 w 2088198"/>
                <a:gd name="connsiteY16" fmla="*/ 137690 h 584674"/>
                <a:gd name="connsiteX17" fmla="*/ 1737007 w 2088198"/>
                <a:gd name="connsiteY17" fmla="*/ 144751 h 584674"/>
                <a:gd name="connsiteX18" fmla="*/ 2082996 w 2088198"/>
                <a:gd name="connsiteY18" fmla="*/ 225952 h 584674"/>
                <a:gd name="connsiteX19" fmla="*/ 1885288 w 2088198"/>
                <a:gd name="connsiteY19" fmla="*/ 321276 h 584674"/>
                <a:gd name="connsiteX20" fmla="*/ 1482811 w 2088198"/>
                <a:gd name="connsiteY20" fmla="*/ 360111 h 584674"/>
                <a:gd name="connsiteX21" fmla="*/ 928522 w 2088198"/>
                <a:gd name="connsiteY21" fmla="*/ 335398 h 584674"/>
                <a:gd name="connsiteX22" fmla="*/ 737875 w 2088198"/>
                <a:gd name="connsiteY22" fmla="*/ 275379 h 584674"/>
                <a:gd name="connsiteX23" fmla="*/ 1023846 w 2088198"/>
                <a:gd name="connsiteY23" fmla="*/ 211830 h 584674"/>
                <a:gd name="connsiteX24" fmla="*/ 1719355 w 2088198"/>
                <a:gd name="connsiteY24" fmla="*/ 204769 h 584674"/>
                <a:gd name="connsiteX25" fmla="*/ 2068874 w 2088198"/>
                <a:gd name="connsiteY25" fmla="*/ 289501 h 584674"/>
                <a:gd name="connsiteX26" fmla="*/ 1945389 w 2088198"/>
                <a:gd name="connsiteY26" fmla="*/ 402449 h 584674"/>
                <a:gd name="connsiteX27" fmla="*/ 1371151 w 2088198"/>
                <a:gd name="connsiteY27" fmla="*/ 436587 h 584674"/>
                <a:gd name="connsiteX28" fmla="*/ 946175 w 2088198"/>
                <a:gd name="connsiteY28" fmla="*/ 402477 h 584674"/>
                <a:gd name="connsiteX29" fmla="*/ 747069 w 2088198"/>
                <a:gd name="connsiteY29" fmla="*/ 343653 h 584674"/>
                <a:gd name="connsiteX30" fmla="*/ 852911 w 2088198"/>
                <a:gd name="connsiteY30" fmla="*/ 298581 h 584674"/>
                <a:gd name="connsiteX31" fmla="*/ 999546 w 2088198"/>
                <a:gd name="connsiteY31" fmla="*/ 272646 h 584674"/>
                <a:gd name="connsiteX32" fmla="*/ 1386090 w 2088198"/>
                <a:gd name="connsiteY32" fmla="*/ 270626 h 584674"/>
                <a:gd name="connsiteX33" fmla="*/ 1722719 w 2088198"/>
                <a:gd name="connsiteY33" fmla="*/ 324697 h 584674"/>
                <a:gd name="connsiteX34" fmla="*/ 1958031 w 2088198"/>
                <a:gd name="connsiteY34" fmla="*/ 363161 h 584674"/>
                <a:gd name="connsiteX35" fmla="*/ 2073637 w 2088198"/>
                <a:gd name="connsiteY35" fmla="*/ 418962 h 584674"/>
                <a:gd name="connsiteX36" fmla="*/ 1857044 w 2088198"/>
                <a:gd name="connsiteY36" fmla="*/ 494270 h 584674"/>
                <a:gd name="connsiteX37" fmla="*/ 1372217 w 2088198"/>
                <a:gd name="connsiteY37" fmla="*/ 517816 h 584674"/>
                <a:gd name="connsiteX38" fmla="*/ 903809 w 2088198"/>
                <a:gd name="connsiteY38" fmla="*/ 476618 h 584674"/>
                <a:gd name="connsiteX39" fmla="*/ 751997 w 2088198"/>
                <a:gd name="connsiteY39" fmla="*/ 427191 h 584674"/>
                <a:gd name="connsiteX40" fmla="*/ 981811 w 2088198"/>
                <a:gd name="connsiteY40" fmla="*/ 373835 h 584674"/>
                <a:gd name="connsiteX41" fmla="*/ 1624031 w 2088198"/>
                <a:gd name="connsiteY41" fmla="*/ 388355 h 584674"/>
                <a:gd name="connsiteX42" fmla="*/ 1961645 w 2088198"/>
                <a:gd name="connsiteY42" fmla="*/ 422067 h 584674"/>
                <a:gd name="connsiteX43" fmla="*/ 2082996 w 2088198"/>
                <a:gd name="connsiteY43" fmla="*/ 480148 h 584674"/>
                <a:gd name="connsiteX44" fmla="*/ 1982496 w 2088198"/>
                <a:gd name="connsiteY44" fmla="*/ 538202 h 584674"/>
                <a:gd name="connsiteX45" fmla="*/ 1592422 w 2088198"/>
                <a:gd name="connsiteY45" fmla="*/ 582415 h 584674"/>
                <a:gd name="connsiteX46" fmla="*/ 1188466 w 2088198"/>
                <a:gd name="connsiteY46" fmla="*/ 572573 h 584674"/>
                <a:gd name="connsiteX47" fmla="*/ 859963 w 2088198"/>
                <a:gd name="connsiteY47" fmla="*/ 524107 h 584674"/>
                <a:gd name="connsiteX48" fmla="*/ 476617 w 2088198"/>
                <a:gd name="connsiteY48" fmla="*/ 427191 h 584674"/>
                <a:gd name="connsiteX49" fmla="*/ 0 w 2088198"/>
                <a:gd name="connsiteY49" fmla="*/ 285971 h 584674"/>
                <a:gd name="connsiteX0" fmla="*/ 540167 w 2088198"/>
                <a:gd name="connsiteY0" fmla="*/ 0 h 584674"/>
                <a:gd name="connsiteX1" fmla="*/ 1468689 w 2088198"/>
                <a:gd name="connsiteY1" fmla="*/ 10592 h 584674"/>
                <a:gd name="connsiteX2" fmla="*/ 1920593 w 2088198"/>
                <a:gd name="connsiteY2" fmla="*/ 49427 h 584674"/>
                <a:gd name="connsiteX3" fmla="*/ 2086527 w 2088198"/>
                <a:gd name="connsiteY3" fmla="*/ 116507 h 584674"/>
                <a:gd name="connsiteX4" fmla="*/ 1835861 w 2088198"/>
                <a:gd name="connsiteY4" fmla="*/ 208300 h 584674"/>
                <a:gd name="connsiteX5" fmla="*/ 1405140 w 2088198"/>
                <a:gd name="connsiteY5" fmla="*/ 236544 h 584674"/>
                <a:gd name="connsiteX6" fmla="*/ 776711 w 2088198"/>
                <a:gd name="connsiteY6" fmla="*/ 158873 h 584674"/>
                <a:gd name="connsiteX7" fmla="*/ 896748 w 2088198"/>
                <a:gd name="connsiteY7" fmla="*/ 81202 h 584674"/>
                <a:gd name="connsiteX8" fmla="*/ 1391018 w 2088198"/>
                <a:gd name="connsiteY8" fmla="*/ 56488 h 584674"/>
                <a:gd name="connsiteX9" fmla="*/ 1754660 w 2088198"/>
                <a:gd name="connsiteY9" fmla="*/ 74141 h 584674"/>
                <a:gd name="connsiteX10" fmla="*/ 2044161 w 2088198"/>
                <a:gd name="connsiteY10" fmla="*/ 123568 h 584674"/>
                <a:gd name="connsiteX11" fmla="*/ 2037100 w 2088198"/>
                <a:gd name="connsiteY11" fmla="*/ 208300 h 584674"/>
                <a:gd name="connsiteX12" fmla="*/ 1832331 w 2088198"/>
                <a:gd name="connsiteY12" fmla="*/ 268318 h 584674"/>
                <a:gd name="connsiteX13" fmla="*/ 1451037 w 2088198"/>
                <a:gd name="connsiteY13" fmla="*/ 296562 h 584674"/>
                <a:gd name="connsiteX14" fmla="*/ 917931 w 2088198"/>
                <a:gd name="connsiteY14" fmla="*/ 257727 h 584674"/>
                <a:gd name="connsiteX15" fmla="*/ 751997 w 2088198"/>
                <a:gd name="connsiteY15" fmla="*/ 204769 h 584674"/>
                <a:gd name="connsiteX16" fmla="*/ 1129761 w 2088198"/>
                <a:gd name="connsiteY16" fmla="*/ 137690 h 584674"/>
                <a:gd name="connsiteX17" fmla="*/ 1737007 w 2088198"/>
                <a:gd name="connsiteY17" fmla="*/ 144751 h 584674"/>
                <a:gd name="connsiteX18" fmla="*/ 2082996 w 2088198"/>
                <a:gd name="connsiteY18" fmla="*/ 225952 h 584674"/>
                <a:gd name="connsiteX19" fmla="*/ 1885288 w 2088198"/>
                <a:gd name="connsiteY19" fmla="*/ 321276 h 584674"/>
                <a:gd name="connsiteX20" fmla="*/ 1482811 w 2088198"/>
                <a:gd name="connsiteY20" fmla="*/ 360111 h 584674"/>
                <a:gd name="connsiteX21" fmla="*/ 928522 w 2088198"/>
                <a:gd name="connsiteY21" fmla="*/ 335398 h 584674"/>
                <a:gd name="connsiteX22" fmla="*/ 737875 w 2088198"/>
                <a:gd name="connsiteY22" fmla="*/ 275379 h 584674"/>
                <a:gd name="connsiteX23" fmla="*/ 1023846 w 2088198"/>
                <a:gd name="connsiteY23" fmla="*/ 211830 h 584674"/>
                <a:gd name="connsiteX24" fmla="*/ 1719355 w 2088198"/>
                <a:gd name="connsiteY24" fmla="*/ 204769 h 584674"/>
                <a:gd name="connsiteX25" fmla="*/ 2068874 w 2088198"/>
                <a:gd name="connsiteY25" fmla="*/ 289501 h 584674"/>
                <a:gd name="connsiteX26" fmla="*/ 1945389 w 2088198"/>
                <a:gd name="connsiteY26" fmla="*/ 402449 h 584674"/>
                <a:gd name="connsiteX27" fmla="*/ 1371151 w 2088198"/>
                <a:gd name="connsiteY27" fmla="*/ 436587 h 584674"/>
                <a:gd name="connsiteX28" fmla="*/ 946175 w 2088198"/>
                <a:gd name="connsiteY28" fmla="*/ 402477 h 584674"/>
                <a:gd name="connsiteX29" fmla="*/ 747069 w 2088198"/>
                <a:gd name="connsiteY29" fmla="*/ 343653 h 584674"/>
                <a:gd name="connsiteX30" fmla="*/ 852911 w 2088198"/>
                <a:gd name="connsiteY30" fmla="*/ 298581 h 584674"/>
                <a:gd name="connsiteX31" fmla="*/ 999546 w 2088198"/>
                <a:gd name="connsiteY31" fmla="*/ 272646 h 584674"/>
                <a:gd name="connsiteX32" fmla="*/ 1378946 w 2088198"/>
                <a:gd name="connsiteY32" fmla="*/ 300382 h 584674"/>
                <a:gd name="connsiteX33" fmla="*/ 1722719 w 2088198"/>
                <a:gd name="connsiteY33" fmla="*/ 324697 h 584674"/>
                <a:gd name="connsiteX34" fmla="*/ 1958031 w 2088198"/>
                <a:gd name="connsiteY34" fmla="*/ 363161 h 584674"/>
                <a:gd name="connsiteX35" fmla="*/ 2073637 w 2088198"/>
                <a:gd name="connsiteY35" fmla="*/ 418962 h 584674"/>
                <a:gd name="connsiteX36" fmla="*/ 1857044 w 2088198"/>
                <a:gd name="connsiteY36" fmla="*/ 494270 h 584674"/>
                <a:gd name="connsiteX37" fmla="*/ 1372217 w 2088198"/>
                <a:gd name="connsiteY37" fmla="*/ 517816 h 584674"/>
                <a:gd name="connsiteX38" fmla="*/ 903809 w 2088198"/>
                <a:gd name="connsiteY38" fmla="*/ 476618 h 584674"/>
                <a:gd name="connsiteX39" fmla="*/ 751997 w 2088198"/>
                <a:gd name="connsiteY39" fmla="*/ 427191 h 584674"/>
                <a:gd name="connsiteX40" fmla="*/ 981811 w 2088198"/>
                <a:gd name="connsiteY40" fmla="*/ 373835 h 584674"/>
                <a:gd name="connsiteX41" fmla="*/ 1624031 w 2088198"/>
                <a:gd name="connsiteY41" fmla="*/ 388355 h 584674"/>
                <a:gd name="connsiteX42" fmla="*/ 1961645 w 2088198"/>
                <a:gd name="connsiteY42" fmla="*/ 422067 h 584674"/>
                <a:gd name="connsiteX43" fmla="*/ 2082996 w 2088198"/>
                <a:gd name="connsiteY43" fmla="*/ 480148 h 584674"/>
                <a:gd name="connsiteX44" fmla="*/ 1982496 w 2088198"/>
                <a:gd name="connsiteY44" fmla="*/ 538202 h 584674"/>
                <a:gd name="connsiteX45" fmla="*/ 1592422 w 2088198"/>
                <a:gd name="connsiteY45" fmla="*/ 582415 h 584674"/>
                <a:gd name="connsiteX46" fmla="*/ 1188466 w 2088198"/>
                <a:gd name="connsiteY46" fmla="*/ 572573 h 584674"/>
                <a:gd name="connsiteX47" fmla="*/ 859963 w 2088198"/>
                <a:gd name="connsiteY47" fmla="*/ 524107 h 584674"/>
                <a:gd name="connsiteX48" fmla="*/ 476617 w 2088198"/>
                <a:gd name="connsiteY48" fmla="*/ 427191 h 584674"/>
                <a:gd name="connsiteX49" fmla="*/ 0 w 2088198"/>
                <a:gd name="connsiteY49" fmla="*/ 285971 h 584674"/>
                <a:gd name="connsiteX0" fmla="*/ 540167 w 2088198"/>
                <a:gd name="connsiteY0" fmla="*/ 0 h 584674"/>
                <a:gd name="connsiteX1" fmla="*/ 1468689 w 2088198"/>
                <a:gd name="connsiteY1" fmla="*/ 10592 h 584674"/>
                <a:gd name="connsiteX2" fmla="*/ 1920593 w 2088198"/>
                <a:gd name="connsiteY2" fmla="*/ 49427 h 584674"/>
                <a:gd name="connsiteX3" fmla="*/ 2086527 w 2088198"/>
                <a:gd name="connsiteY3" fmla="*/ 116507 h 584674"/>
                <a:gd name="connsiteX4" fmla="*/ 1835861 w 2088198"/>
                <a:gd name="connsiteY4" fmla="*/ 208300 h 584674"/>
                <a:gd name="connsiteX5" fmla="*/ 1405140 w 2088198"/>
                <a:gd name="connsiteY5" fmla="*/ 236544 h 584674"/>
                <a:gd name="connsiteX6" fmla="*/ 776711 w 2088198"/>
                <a:gd name="connsiteY6" fmla="*/ 158873 h 584674"/>
                <a:gd name="connsiteX7" fmla="*/ 896748 w 2088198"/>
                <a:gd name="connsiteY7" fmla="*/ 81202 h 584674"/>
                <a:gd name="connsiteX8" fmla="*/ 1391018 w 2088198"/>
                <a:gd name="connsiteY8" fmla="*/ 56488 h 584674"/>
                <a:gd name="connsiteX9" fmla="*/ 1754660 w 2088198"/>
                <a:gd name="connsiteY9" fmla="*/ 74141 h 584674"/>
                <a:gd name="connsiteX10" fmla="*/ 2044161 w 2088198"/>
                <a:gd name="connsiteY10" fmla="*/ 123568 h 584674"/>
                <a:gd name="connsiteX11" fmla="*/ 2037100 w 2088198"/>
                <a:gd name="connsiteY11" fmla="*/ 208300 h 584674"/>
                <a:gd name="connsiteX12" fmla="*/ 1832331 w 2088198"/>
                <a:gd name="connsiteY12" fmla="*/ 268318 h 584674"/>
                <a:gd name="connsiteX13" fmla="*/ 1451037 w 2088198"/>
                <a:gd name="connsiteY13" fmla="*/ 296562 h 584674"/>
                <a:gd name="connsiteX14" fmla="*/ 917931 w 2088198"/>
                <a:gd name="connsiteY14" fmla="*/ 257727 h 584674"/>
                <a:gd name="connsiteX15" fmla="*/ 751997 w 2088198"/>
                <a:gd name="connsiteY15" fmla="*/ 204769 h 584674"/>
                <a:gd name="connsiteX16" fmla="*/ 1129761 w 2088198"/>
                <a:gd name="connsiteY16" fmla="*/ 137690 h 584674"/>
                <a:gd name="connsiteX17" fmla="*/ 1737007 w 2088198"/>
                <a:gd name="connsiteY17" fmla="*/ 144751 h 584674"/>
                <a:gd name="connsiteX18" fmla="*/ 2082996 w 2088198"/>
                <a:gd name="connsiteY18" fmla="*/ 225952 h 584674"/>
                <a:gd name="connsiteX19" fmla="*/ 1885288 w 2088198"/>
                <a:gd name="connsiteY19" fmla="*/ 321276 h 584674"/>
                <a:gd name="connsiteX20" fmla="*/ 1482811 w 2088198"/>
                <a:gd name="connsiteY20" fmla="*/ 360111 h 584674"/>
                <a:gd name="connsiteX21" fmla="*/ 928522 w 2088198"/>
                <a:gd name="connsiteY21" fmla="*/ 335398 h 584674"/>
                <a:gd name="connsiteX22" fmla="*/ 737875 w 2088198"/>
                <a:gd name="connsiteY22" fmla="*/ 275379 h 584674"/>
                <a:gd name="connsiteX23" fmla="*/ 1023846 w 2088198"/>
                <a:gd name="connsiteY23" fmla="*/ 211830 h 584674"/>
                <a:gd name="connsiteX24" fmla="*/ 1719355 w 2088198"/>
                <a:gd name="connsiteY24" fmla="*/ 204769 h 584674"/>
                <a:gd name="connsiteX25" fmla="*/ 2068874 w 2088198"/>
                <a:gd name="connsiteY25" fmla="*/ 289501 h 584674"/>
                <a:gd name="connsiteX26" fmla="*/ 1945389 w 2088198"/>
                <a:gd name="connsiteY26" fmla="*/ 402449 h 584674"/>
                <a:gd name="connsiteX27" fmla="*/ 1371151 w 2088198"/>
                <a:gd name="connsiteY27" fmla="*/ 436587 h 584674"/>
                <a:gd name="connsiteX28" fmla="*/ 946175 w 2088198"/>
                <a:gd name="connsiteY28" fmla="*/ 402477 h 584674"/>
                <a:gd name="connsiteX29" fmla="*/ 747069 w 2088198"/>
                <a:gd name="connsiteY29" fmla="*/ 343653 h 584674"/>
                <a:gd name="connsiteX30" fmla="*/ 852911 w 2088198"/>
                <a:gd name="connsiteY30" fmla="*/ 298581 h 584674"/>
                <a:gd name="connsiteX31" fmla="*/ 1006690 w 2088198"/>
                <a:gd name="connsiteY31" fmla="*/ 297703 h 584674"/>
                <a:gd name="connsiteX32" fmla="*/ 1378946 w 2088198"/>
                <a:gd name="connsiteY32" fmla="*/ 300382 h 584674"/>
                <a:gd name="connsiteX33" fmla="*/ 1722719 w 2088198"/>
                <a:gd name="connsiteY33" fmla="*/ 324697 h 584674"/>
                <a:gd name="connsiteX34" fmla="*/ 1958031 w 2088198"/>
                <a:gd name="connsiteY34" fmla="*/ 363161 h 584674"/>
                <a:gd name="connsiteX35" fmla="*/ 2073637 w 2088198"/>
                <a:gd name="connsiteY35" fmla="*/ 418962 h 584674"/>
                <a:gd name="connsiteX36" fmla="*/ 1857044 w 2088198"/>
                <a:gd name="connsiteY36" fmla="*/ 494270 h 584674"/>
                <a:gd name="connsiteX37" fmla="*/ 1372217 w 2088198"/>
                <a:gd name="connsiteY37" fmla="*/ 517816 h 584674"/>
                <a:gd name="connsiteX38" fmla="*/ 903809 w 2088198"/>
                <a:gd name="connsiteY38" fmla="*/ 476618 h 584674"/>
                <a:gd name="connsiteX39" fmla="*/ 751997 w 2088198"/>
                <a:gd name="connsiteY39" fmla="*/ 427191 h 584674"/>
                <a:gd name="connsiteX40" fmla="*/ 981811 w 2088198"/>
                <a:gd name="connsiteY40" fmla="*/ 373835 h 584674"/>
                <a:gd name="connsiteX41" fmla="*/ 1624031 w 2088198"/>
                <a:gd name="connsiteY41" fmla="*/ 388355 h 584674"/>
                <a:gd name="connsiteX42" fmla="*/ 1961645 w 2088198"/>
                <a:gd name="connsiteY42" fmla="*/ 422067 h 584674"/>
                <a:gd name="connsiteX43" fmla="*/ 2082996 w 2088198"/>
                <a:gd name="connsiteY43" fmla="*/ 480148 h 584674"/>
                <a:gd name="connsiteX44" fmla="*/ 1982496 w 2088198"/>
                <a:gd name="connsiteY44" fmla="*/ 538202 h 584674"/>
                <a:gd name="connsiteX45" fmla="*/ 1592422 w 2088198"/>
                <a:gd name="connsiteY45" fmla="*/ 582415 h 584674"/>
                <a:gd name="connsiteX46" fmla="*/ 1188466 w 2088198"/>
                <a:gd name="connsiteY46" fmla="*/ 572573 h 584674"/>
                <a:gd name="connsiteX47" fmla="*/ 859963 w 2088198"/>
                <a:gd name="connsiteY47" fmla="*/ 524107 h 584674"/>
                <a:gd name="connsiteX48" fmla="*/ 476617 w 2088198"/>
                <a:gd name="connsiteY48" fmla="*/ 427191 h 584674"/>
                <a:gd name="connsiteX49" fmla="*/ 0 w 2088198"/>
                <a:gd name="connsiteY49" fmla="*/ 285971 h 584674"/>
                <a:gd name="connsiteX0" fmla="*/ 540167 w 2088198"/>
                <a:gd name="connsiteY0" fmla="*/ 0 h 584674"/>
                <a:gd name="connsiteX1" fmla="*/ 1468689 w 2088198"/>
                <a:gd name="connsiteY1" fmla="*/ 10592 h 584674"/>
                <a:gd name="connsiteX2" fmla="*/ 1920593 w 2088198"/>
                <a:gd name="connsiteY2" fmla="*/ 49427 h 584674"/>
                <a:gd name="connsiteX3" fmla="*/ 2086527 w 2088198"/>
                <a:gd name="connsiteY3" fmla="*/ 116507 h 584674"/>
                <a:gd name="connsiteX4" fmla="*/ 1835861 w 2088198"/>
                <a:gd name="connsiteY4" fmla="*/ 208300 h 584674"/>
                <a:gd name="connsiteX5" fmla="*/ 1405140 w 2088198"/>
                <a:gd name="connsiteY5" fmla="*/ 236544 h 584674"/>
                <a:gd name="connsiteX6" fmla="*/ 776711 w 2088198"/>
                <a:gd name="connsiteY6" fmla="*/ 158873 h 584674"/>
                <a:gd name="connsiteX7" fmla="*/ 896748 w 2088198"/>
                <a:gd name="connsiteY7" fmla="*/ 81202 h 584674"/>
                <a:gd name="connsiteX8" fmla="*/ 1391018 w 2088198"/>
                <a:gd name="connsiteY8" fmla="*/ 56488 h 584674"/>
                <a:gd name="connsiteX9" fmla="*/ 1754660 w 2088198"/>
                <a:gd name="connsiteY9" fmla="*/ 74141 h 584674"/>
                <a:gd name="connsiteX10" fmla="*/ 2044161 w 2088198"/>
                <a:gd name="connsiteY10" fmla="*/ 123568 h 584674"/>
                <a:gd name="connsiteX11" fmla="*/ 2037100 w 2088198"/>
                <a:gd name="connsiteY11" fmla="*/ 208300 h 584674"/>
                <a:gd name="connsiteX12" fmla="*/ 1832331 w 2088198"/>
                <a:gd name="connsiteY12" fmla="*/ 268318 h 584674"/>
                <a:gd name="connsiteX13" fmla="*/ 1451037 w 2088198"/>
                <a:gd name="connsiteY13" fmla="*/ 296562 h 584674"/>
                <a:gd name="connsiteX14" fmla="*/ 917931 w 2088198"/>
                <a:gd name="connsiteY14" fmla="*/ 257727 h 584674"/>
                <a:gd name="connsiteX15" fmla="*/ 751997 w 2088198"/>
                <a:gd name="connsiteY15" fmla="*/ 204769 h 584674"/>
                <a:gd name="connsiteX16" fmla="*/ 1129761 w 2088198"/>
                <a:gd name="connsiteY16" fmla="*/ 137690 h 584674"/>
                <a:gd name="connsiteX17" fmla="*/ 1737007 w 2088198"/>
                <a:gd name="connsiteY17" fmla="*/ 144751 h 584674"/>
                <a:gd name="connsiteX18" fmla="*/ 2082996 w 2088198"/>
                <a:gd name="connsiteY18" fmla="*/ 225952 h 584674"/>
                <a:gd name="connsiteX19" fmla="*/ 1885288 w 2088198"/>
                <a:gd name="connsiteY19" fmla="*/ 321276 h 584674"/>
                <a:gd name="connsiteX20" fmla="*/ 1482811 w 2088198"/>
                <a:gd name="connsiteY20" fmla="*/ 360111 h 584674"/>
                <a:gd name="connsiteX21" fmla="*/ 928522 w 2088198"/>
                <a:gd name="connsiteY21" fmla="*/ 335398 h 584674"/>
                <a:gd name="connsiteX22" fmla="*/ 737875 w 2088198"/>
                <a:gd name="connsiteY22" fmla="*/ 275379 h 584674"/>
                <a:gd name="connsiteX23" fmla="*/ 1023846 w 2088198"/>
                <a:gd name="connsiteY23" fmla="*/ 211830 h 584674"/>
                <a:gd name="connsiteX24" fmla="*/ 1719355 w 2088198"/>
                <a:gd name="connsiteY24" fmla="*/ 204769 h 584674"/>
                <a:gd name="connsiteX25" fmla="*/ 2068874 w 2088198"/>
                <a:gd name="connsiteY25" fmla="*/ 289501 h 584674"/>
                <a:gd name="connsiteX26" fmla="*/ 1945389 w 2088198"/>
                <a:gd name="connsiteY26" fmla="*/ 402449 h 584674"/>
                <a:gd name="connsiteX27" fmla="*/ 1371151 w 2088198"/>
                <a:gd name="connsiteY27" fmla="*/ 436587 h 584674"/>
                <a:gd name="connsiteX28" fmla="*/ 946175 w 2088198"/>
                <a:gd name="connsiteY28" fmla="*/ 402477 h 584674"/>
                <a:gd name="connsiteX29" fmla="*/ 747069 w 2088198"/>
                <a:gd name="connsiteY29" fmla="*/ 343653 h 584674"/>
                <a:gd name="connsiteX30" fmla="*/ 838624 w 2088198"/>
                <a:gd name="connsiteY30" fmla="*/ 301713 h 584674"/>
                <a:gd name="connsiteX31" fmla="*/ 1006690 w 2088198"/>
                <a:gd name="connsiteY31" fmla="*/ 297703 h 584674"/>
                <a:gd name="connsiteX32" fmla="*/ 1378946 w 2088198"/>
                <a:gd name="connsiteY32" fmla="*/ 300382 h 584674"/>
                <a:gd name="connsiteX33" fmla="*/ 1722719 w 2088198"/>
                <a:gd name="connsiteY33" fmla="*/ 324697 h 584674"/>
                <a:gd name="connsiteX34" fmla="*/ 1958031 w 2088198"/>
                <a:gd name="connsiteY34" fmla="*/ 363161 h 584674"/>
                <a:gd name="connsiteX35" fmla="*/ 2073637 w 2088198"/>
                <a:gd name="connsiteY35" fmla="*/ 418962 h 584674"/>
                <a:gd name="connsiteX36" fmla="*/ 1857044 w 2088198"/>
                <a:gd name="connsiteY36" fmla="*/ 494270 h 584674"/>
                <a:gd name="connsiteX37" fmla="*/ 1372217 w 2088198"/>
                <a:gd name="connsiteY37" fmla="*/ 517816 h 584674"/>
                <a:gd name="connsiteX38" fmla="*/ 903809 w 2088198"/>
                <a:gd name="connsiteY38" fmla="*/ 476618 h 584674"/>
                <a:gd name="connsiteX39" fmla="*/ 751997 w 2088198"/>
                <a:gd name="connsiteY39" fmla="*/ 427191 h 584674"/>
                <a:gd name="connsiteX40" fmla="*/ 981811 w 2088198"/>
                <a:gd name="connsiteY40" fmla="*/ 373835 h 584674"/>
                <a:gd name="connsiteX41" fmla="*/ 1624031 w 2088198"/>
                <a:gd name="connsiteY41" fmla="*/ 388355 h 584674"/>
                <a:gd name="connsiteX42" fmla="*/ 1961645 w 2088198"/>
                <a:gd name="connsiteY42" fmla="*/ 422067 h 584674"/>
                <a:gd name="connsiteX43" fmla="*/ 2082996 w 2088198"/>
                <a:gd name="connsiteY43" fmla="*/ 480148 h 584674"/>
                <a:gd name="connsiteX44" fmla="*/ 1982496 w 2088198"/>
                <a:gd name="connsiteY44" fmla="*/ 538202 h 584674"/>
                <a:gd name="connsiteX45" fmla="*/ 1592422 w 2088198"/>
                <a:gd name="connsiteY45" fmla="*/ 582415 h 584674"/>
                <a:gd name="connsiteX46" fmla="*/ 1188466 w 2088198"/>
                <a:gd name="connsiteY46" fmla="*/ 572573 h 584674"/>
                <a:gd name="connsiteX47" fmla="*/ 859963 w 2088198"/>
                <a:gd name="connsiteY47" fmla="*/ 524107 h 584674"/>
                <a:gd name="connsiteX48" fmla="*/ 476617 w 2088198"/>
                <a:gd name="connsiteY48" fmla="*/ 427191 h 584674"/>
                <a:gd name="connsiteX49" fmla="*/ 0 w 2088198"/>
                <a:gd name="connsiteY49" fmla="*/ 285971 h 584674"/>
                <a:gd name="connsiteX0" fmla="*/ 540167 w 2088198"/>
                <a:gd name="connsiteY0" fmla="*/ 0 h 584674"/>
                <a:gd name="connsiteX1" fmla="*/ 1468689 w 2088198"/>
                <a:gd name="connsiteY1" fmla="*/ 10592 h 584674"/>
                <a:gd name="connsiteX2" fmla="*/ 1920593 w 2088198"/>
                <a:gd name="connsiteY2" fmla="*/ 49427 h 584674"/>
                <a:gd name="connsiteX3" fmla="*/ 2086527 w 2088198"/>
                <a:gd name="connsiteY3" fmla="*/ 116507 h 584674"/>
                <a:gd name="connsiteX4" fmla="*/ 1835861 w 2088198"/>
                <a:gd name="connsiteY4" fmla="*/ 208300 h 584674"/>
                <a:gd name="connsiteX5" fmla="*/ 1405140 w 2088198"/>
                <a:gd name="connsiteY5" fmla="*/ 236544 h 584674"/>
                <a:gd name="connsiteX6" fmla="*/ 776711 w 2088198"/>
                <a:gd name="connsiteY6" fmla="*/ 158873 h 584674"/>
                <a:gd name="connsiteX7" fmla="*/ 896748 w 2088198"/>
                <a:gd name="connsiteY7" fmla="*/ 81202 h 584674"/>
                <a:gd name="connsiteX8" fmla="*/ 1391018 w 2088198"/>
                <a:gd name="connsiteY8" fmla="*/ 56488 h 584674"/>
                <a:gd name="connsiteX9" fmla="*/ 1754660 w 2088198"/>
                <a:gd name="connsiteY9" fmla="*/ 74141 h 584674"/>
                <a:gd name="connsiteX10" fmla="*/ 2044161 w 2088198"/>
                <a:gd name="connsiteY10" fmla="*/ 123568 h 584674"/>
                <a:gd name="connsiteX11" fmla="*/ 2037100 w 2088198"/>
                <a:gd name="connsiteY11" fmla="*/ 208300 h 584674"/>
                <a:gd name="connsiteX12" fmla="*/ 1832331 w 2088198"/>
                <a:gd name="connsiteY12" fmla="*/ 268318 h 584674"/>
                <a:gd name="connsiteX13" fmla="*/ 1451037 w 2088198"/>
                <a:gd name="connsiteY13" fmla="*/ 296562 h 584674"/>
                <a:gd name="connsiteX14" fmla="*/ 917931 w 2088198"/>
                <a:gd name="connsiteY14" fmla="*/ 257727 h 584674"/>
                <a:gd name="connsiteX15" fmla="*/ 751997 w 2088198"/>
                <a:gd name="connsiteY15" fmla="*/ 204769 h 584674"/>
                <a:gd name="connsiteX16" fmla="*/ 1129761 w 2088198"/>
                <a:gd name="connsiteY16" fmla="*/ 137690 h 584674"/>
                <a:gd name="connsiteX17" fmla="*/ 1737007 w 2088198"/>
                <a:gd name="connsiteY17" fmla="*/ 144751 h 584674"/>
                <a:gd name="connsiteX18" fmla="*/ 2082996 w 2088198"/>
                <a:gd name="connsiteY18" fmla="*/ 225952 h 584674"/>
                <a:gd name="connsiteX19" fmla="*/ 1885288 w 2088198"/>
                <a:gd name="connsiteY19" fmla="*/ 321276 h 584674"/>
                <a:gd name="connsiteX20" fmla="*/ 1482811 w 2088198"/>
                <a:gd name="connsiteY20" fmla="*/ 360111 h 584674"/>
                <a:gd name="connsiteX21" fmla="*/ 928522 w 2088198"/>
                <a:gd name="connsiteY21" fmla="*/ 335398 h 584674"/>
                <a:gd name="connsiteX22" fmla="*/ 737875 w 2088198"/>
                <a:gd name="connsiteY22" fmla="*/ 275379 h 584674"/>
                <a:gd name="connsiteX23" fmla="*/ 1023846 w 2088198"/>
                <a:gd name="connsiteY23" fmla="*/ 211830 h 584674"/>
                <a:gd name="connsiteX24" fmla="*/ 1719355 w 2088198"/>
                <a:gd name="connsiteY24" fmla="*/ 204769 h 584674"/>
                <a:gd name="connsiteX25" fmla="*/ 2068874 w 2088198"/>
                <a:gd name="connsiteY25" fmla="*/ 289501 h 584674"/>
                <a:gd name="connsiteX26" fmla="*/ 1945389 w 2088198"/>
                <a:gd name="connsiteY26" fmla="*/ 402449 h 584674"/>
                <a:gd name="connsiteX27" fmla="*/ 1371151 w 2088198"/>
                <a:gd name="connsiteY27" fmla="*/ 436587 h 584674"/>
                <a:gd name="connsiteX28" fmla="*/ 946175 w 2088198"/>
                <a:gd name="connsiteY28" fmla="*/ 402477 h 584674"/>
                <a:gd name="connsiteX29" fmla="*/ 747069 w 2088198"/>
                <a:gd name="connsiteY29" fmla="*/ 343653 h 584674"/>
                <a:gd name="connsiteX30" fmla="*/ 838624 w 2088198"/>
                <a:gd name="connsiteY30" fmla="*/ 301713 h 584674"/>
                <a:gd name="connsiteX31" fmla="*/ 1006690 w 2088198"/>
                <a:gd name="connsiteY31" fmla="*/ 297703 h 584674"/>
                <a:gd name="connsiteX32" fmla="*/ 1378946 w 2088198"/>
                <a:gd name="connsiteY32" fmla="*/ 300382 h 584674"/>
                <a:gd name="connsiteX33" fmla="*/ 1722719 w 2088198"/>
                <a:gd name="connsiteY33" fmla="*/ 324697 h 584674"/>
                <a:gd name="connsiteX34" fmla="*/ 1958031 w 2088198"/>
                <a:gd name="connsiteY34" fmla="*/ 363161 h 584674"/>
                <a:gd name="connsiteX35" fmla="*/ 2073637 w 2088198"/>
                <a:gd name="connsiteY35" fmla="*/ 418962 h 584674"/>
                <a:gd name="connsiteX36" fmla="*/ 1857044 w 2088198"/>
                <a:gd name="connsiteY36" fmla="*/ 494270 h 584674"/>
                <a:gd name="connsiteX37" fmla="*/ 1372217 w 2088198"/>
                <a:gd name="connsiteY37" fmla="*/ 517816 h 584674"/>
                <a:gd name="connsiteX38" fmla="*/ 903809 w 2088198"/>
                <a:gd name="connsiteY38" fmla="*/ 476618 h 584674"/>
                <a:gd name="connsiteX39" fmla="*/ 751997 w 2088198"/>
                <a:gd name="connsiteY39" fmla="*/ 427191 h 584674"/>
                <a:gd name="connsiteX40" fmla="*/ 981811 w 2088198"/>
                <a:gd name="connsiteY40" fmla="*/ 373835 h 584674"/>
                <a:gd name="connsiteX41" fmla="*/ 1624031 w 2088198"/>
                <a:gd name="connsiteY41" fmla="*/ 388355 h 584674"/>
                <a:gd name="connsiteX42" fmla="*/ 1961645 w 2088198"/>
                <a:gd name="connsiteY42" fmla="*/ 422067 h 584674"/>
                <a:gd name="connsiteX43" fmla="*/ 2082996 w 2088198"/>
                <a:gd name="connsiteY43" fmla="*/ 480148 h 584674"/>
                <a:gd name="connsiteX44" fmla="*/ 1982496 w 2088198"/>
                <a:gd name="connsiteY44" fmla="*/ 538202 h 584674"/>
                <a:gd name="connsiteX45" fmla="*/ 1592422 w 2088198"/>
                <a:gd name="connsiteY45" fmla="*/ 582415 h 584674"/>
                <a:gd name="connsiteX46" fmla="*/ 1188466 w 2088198"/>
                <a:gd name="connsiteY46" fmla="*/ 572573 h 584674"/>
                <a:gd name="connsiteX47" fmla="*/ 859963 w 2088198"/>
                <a:gd name="connsiteY47" fmla="*/ 524107 h 584674"/>
                <a:gd name="connsiteX48" fmla="*/ 476617 w 2088198"/>
                <a:gd name="connsiteY48" fmla="*/ 427191 h 584674"/>
                <a:gd name="connsiteX49" fmla="*/ 0 w 2088198"/>
                <a:gd name="connsiteY49" fmla="*/ 285971 h 584674"/>
                <a:gd name="connsiteX0" fmla="*/ 540167 w 2088198"/>
                <a:gd name="connsiteY0" fmla="*/ 0 h 584674"/>
                <a:gd name="connsiteX1" fmla="*/ 1468689 w 2088198"/>
                <a:gd name="connsiteY1" fmla="*/ 10592 h 584674"/>
                <a:gd name="connsiteX2" fmla="*/ 1920593 w 2088198"/>
                <a:gd name="connsiteY2" fmla="*/ 49427 h 584674"/>
                <a:gd name="connsiteX3" fmla="*/ 2086527 w 2088198"/>
                <a:gd name="connsiteY3" fmla="*/ 116507 h 584674"/>
                <a:gd name="connsiteX4" fmla="*/ 1835861 w 2088198"/>
                <a:gd name="connsiteY4" fmla="*/ 208300 h 584674"/>
                <a:gd name="connsiteX5" fmla="*/ 1405140 w 2088198"/>
                <a:gd name="connsiteY5" fmla="*/ 236544 h 584674"/>
                <a:gd name="connsiteX6" fmla="*/ 776711 w 2088198"/>
                <a:gd name="connsiteY6" fmla="*/ 158873 h 584674"/>
                <a:gd name="connsiteX7" fmla="*/ 896748 w 2088198"/>
                <a:gd name="connsiteY7" fmla="*/ 81202 h 584674"/>
                <a:gd name="connsiteX8" fmla="*/ 1391018 w 2088198"/>
                <a:gd name="connsiteY8" fmla="*/ 56488 h 584674"/>
                <a:gd name="connsiteX9" fmla="*/ 1754660 w 2088198"/>
                <a:gd name="connsiteY9" fmla="*/ 74141 h 584674"/>
                <a:gd name="connsiteX10" fmla="*/ 2044161 w 2088198"/>
                <a:gd name="connsiteY10" fmla="*/ 123568 h 584674"/>
                <a:gd name="connsiteX11" fmla="*/ 2037100 w 2088198"/>
                <a:gd name="connsiteY11" fmla="*/ 208300 h 584674"/>
                <a:gd name="connsiteX12" fmla="*/ 1832331 w 2088198"/>
                <a:gd name="connsiteY12" fmla="*/ 268318 h 584674"/>
                <a:gd name="connsiteX13" fmla="*/ 1451037 w 2088198"/>
                <a:gd name="connsiteY13" fmla="*/ 296562 h 584674"/>
                <a:gd name="connsiteX14" fmla="*/ 917931 w 2088198"/>
                <a:gd name="connsiteY14" fmla="*/ 257727 h 584674"/>
                <a:gd name="connsiteX15" fmla="*/ 751997 w 2088198"/>
                <a:gd name="connsiteY15" fmla="*/ 204769 h 584674"/>
                <a:gd name="connsiteX16" fmla="*/ 1129761 w 2088198"/>
                <a:gd name="connsiteY16" fmla="*/ 137690 h 584674"/>
                <a:gd name="connsiteX17" fmla="*/ 1737007 w 2088198"/>
                <a:gd name="connsiteY17" fmla="*/ 144751 h 584674"/>
                <a:gd name="connsiteX18" fmla="*/ 2082996 w 2088198"/>
                <a:gd name="connsiteY18" fmla="*/ 225952 h 584674"/>
                <a:gd name="connsiteX19" fmla="*/ 1885288 w 2088198"/>
                <a:gd name="connsiteY19" fmla="*/ 321276 h 584674"/>
                <a:gd name="connsiteX20" fmla="*/ 1482811 w 2088198"/>
                <a:gd name="connsiteY20" fmla="*/ 360111 h 584674"/>
                <a:gd name="connsiteX21" fmla="*/ 928522 w 2088198"/>
                <a:gd name="connsiteY21" fmla="*/ 335398 h 584674"/>
                <a:gd name="connsiteX22" fmla="*/ 737875 w 2088198"/>
                <a:gd name="connsiteY22" fmla="*/ 275379 h 584674"/>
                <a:gd name="connsiteX23" fmla="*/ 1023846 w 2088198"/>
                <a:gd name="connsiteY23" fmla="*/ 211830 h 584674"/>
                <a:gd name="connsiteX24" fmla="*/ 1719355 w 2088198"/>
                <a:gd name="connsiteY24" fmla="*/ 204769 h 584674"/>
                <a:gd name="connsiteX25" fmla="*/ 2068874 w 2088198"/>
                <a:gd name="connsiteY25" fmla="*/ 289501 h 584674"/>
                <a:gd name="connsiteX26" fmla="*/ 1945389 w 2088198"/>
                <a:gd name="connsiteY26" fmla="*/ 402449 h 584674"/>
                <a:gd name="connsiteX27" fmla="*/ 1371151 w 2088198"/>
                <a:gd name="connsiteY27" fmla="*/ 436587 h 584674"/>
                <a:gd name="connsiteX28" fmla="*/ 946175 w 2088198"/>
                <a:gd name="connsiteY28" fmla="*/ 402477 h 584674"/>
                <a:gd name="connsiteX29" fmla="*/ 747069 w 2088198"/>
                <a:gd name="connsiteY29" fmla="*/ 343653 h 584674"/>
                <a:gd name="connsiteX30" fmla="*/ 831480 w 2088198"/>
                <a:gd name="connsiteY30" fmla="*/ 306412 h 584674"/>
                <a:gd name="connsiteX31" fmla="*/ 1006690 w 2088198"/>
                <a:gd name="connsiteY31" fmla="*/ 297703 h 584674"/>
                <a:gd name="connsiteX32" fmla="*/ 1378946 w 2088198"/>
                <a:gd name="connsiteY32" fmla="*/ 300382 h 584674"/>
                <a:gd name="connsiteX33" fmla="*/ 1722719 w 2088198"/>
                <a:gd name="connsiteY33" fmla="*/ 324697 h 584674"/>
                <a:gd name="connsiteX34" fmla="*/ 1958031 w 2088198"/>
                <a:gd name="connsiteY34" fmla="*/ 363161 h 584674"/>
                <a:gd name="connsiteX35" fmla="*/ 2073637 w 2088198"/>
                <a:gd name="connsiteY35" fmla="*/ 418962 h 584674"/>
                <a:gd name="connsiteX36" fmla="*/ 1857044 w 2088198"/>
                <a:gd name="connsiteY36" fmla="*/ 494270 h 584674"/>
                <a:gd name="connsiteX37" fmla="*/ 1372217 w 2088198"/>
                <a:gd name="connsiteY37" fmla="*/ 517816 h 584674"/>
                <a:gd name="connsiteX38" fmla="*/ 903809 w 2088198"/>
                <a:gd name="connsiteY38" fmla="*/ 476618 h 584674"/>
                <a:gd name="connsiteX39" fmla="*/ 751997 w 2088198"/>
                <a:gd name="connsiteY39" fmla="*/ 427191 h 584674"/>
                <a:gd name="connsiteX40" fmla="*/ 981811 w 2088198"/>
                <a:gd name="connsiteY40" fmla="*/ 373835 h 584674"/>
                <a:gd name="connsiteX41" fmla="*/ 1624031 w 2088198"/>
                <a:gd name="connsiteY41" fmla="*/ 388355 h 584674"/>
                <a:gd name="connsiteX42" fmla="*/ 1961645 w 2088198"/>
                <a:gd name="connsiteY42" fmla="*/ 422067 h 584674"/>
                <a:gd name="connsiteX43" fmla="*/ 2082996 w 2088198"/>
                <a:gd name="connsiteY43" fmla="*/ 480148 h 584674"/>
                <a:gd name="connsiteX44" fmla="*/ 1982496 w 2088198"/>
                <a:gd name="connsiteY44" fmla="*/ 538202 h 584674"/>
                <a:gd name="connsiteX45" fmla="*/ 1592422 w 2088198"/>
                <a:gd name="connsiteY45" fmla="*/ 582415 h 584674"/>
                <a:gd name="connsiteX46" fmla="*/ 1188466 w 2088198"/>
                <a:gd name="connsiteY46" fmla="*/ 572573 h 584674"/>
                <a:gd name="connsiteX47" fmla="*/ 859963 w 2088198"/>
                <a:gd name="connsiteY47" fmla="*/ 524107 h 584674"/>
                <a:gd name="connsiteX48" fmla="*/ 476617 w 2088198"/>
                <a:gd name="connsiteY48" fmla="*/ 427191 h 584674"/>
                <a:gd name="connsiteX49" fmla="*/ 0 w 2088198"/>
                <a:gd name="connsiteY49" fmla="*/ 285971 h 584674"/>
                <a:gd name="connsiteX0" fmla="*/ 540167 w 2088198"/>
                <a:gd name="connsiteY0" fmla="*/ 0 h 584674"/>
                <a:gd name="connsiteX1" fmla="*/ 1468689 w 2088198"/>
                <a:gd name="connsiteY1" fmla="*/ 10592 h 584674"/>
                <a:gd name="connsiteX2" fmla="*/ 1920593 w 2088198"/>
                <a:gd name="connsiteY2" fmla="*/ 49427 h 584674"/>
                <a:gd name="connsiteX3" fmla="*/ 2086527 w 2088198"/>
                <a:gd name="connsiteY3" fmla="*/ 116507 h 584674"/>
                <a:gd name="connsiteX4" fmla="*/ 1835861 w 2088198"/>
                <a:gd name="connsiteY4" fmla="*/ 208300 h 584674"/>
                <a:gd name="connsiteX5" fmla="*/ 1405140 w 2088198"/>
                <a:gd name="connsiteY5" fmla="*/ 236544 h 584674"/>
                <a:gd name="connsiteX6" fmla="*/ 776711 w 2088198"/>
                <a:gd name="connsiteY6" fmla="*/ 158873 h 584674"/>
                <a:gd name="connsiteX7" fmla="*/ 896748 w 2088198"/>
                <a:gd name="connsiteY7" fmla="*/ 81202 h 584674"/>
                <a:gd name="connsiteX8" fmla="*/ 1391018 w 2088198"/>
                <a:gd name="connsiteY8" fmla="*/ 56488 h 584674"/>
                <a:gd name="connsiteX9" fmla="*/ 1754660 w 2088198"/>
                <a:gd name="connsiteY9" fmla="*/ 74141 h 584674"/>
                <a:gd name="connsiteX10" fmla="*/ 2044161 w 2088198"/>
                <a:gd name="connsiteY10" fmla="*/ 123568 h 584674"/>
                <a:gd name="connsiteX11" fmla="*/ 2037100 w 2088198"/>
                <a:gd name="connsiteY11" fmla="*/ 208300 h 584674"/>
                <a:gd name="connsiteX12" fmla="*/ 1832331 w 2088198"/>
                <a:gd name="connsiteY12" fmla="*/ 268318 h 584674"/>
                <a:gd name="connsiteX13" fmla="*/ 1451037 w 2088198"/>
                <a:gd name="connsiteY13" fmla="*/ 296562 h 584674"/>
                <a:gd name="connsiteX14" fmla="*/ 917931 w 2088198"/>
                <a:gd name="connsiteY14" fmla="*/ 257727 h 584674"/>
                <a:gd name="connsiteX15" fmla="*/ 751997 w 2088198"/>
                <a:gd name="connsiteY15" fmla="*/ 204769 h 584674"/>
                <a:gd name="connsiteX16" fmla="*/ 1129761 w 2088198"/>
                <a:gd name="connsiteY16" fmla="*/ 137690 h 584674"/>
                <a:gd name="connsiteX17" fmla="*/ 1737007 w 2088198"/>
                <a:gd name="connsiteY17" fmla="*/ 144751 h 584674"/>
                <a:gd name="connsiteX18" fmla="*/ 2082996 w 2088198"/>
                <a:gd name="connsiteY18" fmla="*/ 225952 h 584674"/>
                <a:gd name="connsiteX19" fmla="*/ 1885288 w 2088198"/>
                <a:gd name="connsiteY19" fmla="*/ 321276 h 584674"/>
                <a:gd name="connsiteX20" fmla="*/ 1482811 w 2088198"/>
                <a:gd name="connsiteY20" fmla="*/ 360111 h 584674"/>
                <a:gd name="connsiteX21" fmla="*/ 928522 w 2088198"/>
                <a:gd name="connsiteY21" fmla="*/ 335398 h 584674"/>
                <a:gd name="connsiteX22" fmla="*/ 737875 w 2088198"/>
                <a:gd name="connsiteY22" fmla="*/ 275379 h 584674"/>
                <a:gd name="connsiteX23" fmla="*/ 1023846 w 2088198"/>
                <a:gd name="connsiteY23" fmla="*/ 211830 h 584674"/>
                <a:gd name="connsiteX24" fmla="*/ 1719355 w 2088198"/>
                <a:gd name="connsiteY24" fmla="*/ 204769 h 584674"/>
                <a:gd name="connsiteX25" fmla="*/ 2068874 w 2088198"/>
                <a:gd name="connsiteY25" fmla="*/ 289501 h 584674"/>
                <a:gd name="connsiteX26" fmla="*/ 1945389 w 2088198"/>
                <a:gd name="connsiteY26" fmla="*/ 402449 h 584674"/>
                <a:gd name="connsiteX27" fmla="*/ 1371151 w 2088198"/>
                <a:gd name="connsiteY27" fmla="*/ 436587 h 584674"/>
                <a:gd name="connsiteX28" fmla="*/ 946175 w 2088198"/>
                <a:gd name="connsiteY28" fmla="*/ 402477 h 584674"/>
                <a:gd name="connsiteX29" fmla="*/ 747069 w 2088198"/>
                <a:gd name="connsiteY29" fmla="*/ 348351 h 584674"/>
                <a:gd name="connsiteX30" fmla="*/ 831480 w 2088198"/>
                <a:gd name="connsiteY30" fmla="*/ 306412 h 584674"/>
                <a:gd name="connsiteX31" fmla="*/ 1006690 w 2088198"/>
                <a:gd name="connsiteY31" fmla="*/ 297703 h 584674"/>
                <a:gd name="connsiteX32" fmla="*/ 1378946 w 2088198"/>
                <a:gd name="connsiteY32" fmla="*/ 300382 h 584674"/>
                <a:gd name="connsiteX33" fmla="*/ 1722719 w 2088198"/>
                <a:gd name="connsiteY33" fmla="*/ 324697 h 584674"/>
                <a:gd name="connsiteX34" fmla="*/ 1958031 w 2088198"/>
                <a:gd name="connsiteY34" fmla="*/ 363161 h 584674"/>
                <a:gd name="connsiteX35" fmla="*/ 2073637 w 2088198"/>
                <a:gd name="connsiteY35" fmla="*/ 418962 h 584674"/>
                <a:gd name="connsiteX36" fmla="*/ 1857044 w 2088198"/>
                <a:gd name="connsiteY36" fmla="*/ 494270 h 584674"/>
                <a:gd name="connsiteX37" fmla="*/ 1372217 w 2088198"/>
                <a:gd name="connsiteY37" fmla="*/ 517816 h 584674"/>
                <a:gd name="connsiteX38" fmla="*/ 903809 w 2088198"/>
                <a:gd name="connsiteY38" fmla="*/ 476618 h 584674"/>
                <a:gd name="connsiteX39" fmla="*/ 751997 w 2088198"/>
                <a:gd name="connsiteY39" fmla="*/ 427191 h 584674"/>
                <a:gd name="connsiteX40" fmla="*/ 981811 w 2088198"/>
                <a:gd name="connsiteY40" fmla="*/ 373835 h 584674"/>
                <a:gd name="connsiteX41" fmla="*/ 1624031 w 2088198"/>
                <a:gd name="connsiteY41" fmla="*/ 388355 h 584674"/>
                <a:gd name="connsiteX42" fmla="*/ 1961645 w 2088198"/>
                <a:gd name="connsiteY42" fmla="*/ 422067 h 584674"/>
                <a:gd name="connsiteX43" fmla="*/ 2082996 w 2088198"/>
                <a:gd name="connsiteY43" fmla="*/ 480148 h 584674"/>
                <a:gd name="connsiteX44" fmla="*/ 1982496 w 2088198"/>
                <a:gd name="connsiteY44" fmla="*/ 538202 h 584674"/>
                <a:gd name="connsiteX45" fmla="*/ 1592422 w 2088198"/>
                <a:gd name="connsiteY45" fmla="*/ 582415 h 584674"/>
                <a:gd name="connsiteX46" fmla="*/ 1188466 w 2088198"/>
                <a:gd name="connsiteY46" fmla="*/ 572573 h 584674"/>
                <a:gd name="connsiteX47" fmla="*/ 859963 w 2088198"/>
                <a:gd name="connsiteY47" fmla="*/ 524107 h 584674"/>
                <a:gd name="connsiteX48" fmla="*/ 476617 w 2088198"/>
                <a:gd name="connsiteY48" fmla="*/ 427191 h 584674"/>
                <a:gd name="connsiteX49" fmla="*/ 0 w 2088198"/>
                <a:gd name="connsiteY49" fmla="*/ 285971 h 584674"/>
                <a:gd name="connsiteX0" fmla="*/ 540167 w 2088198"/>
                <a:gd name="connsiteY0" fmla="*/ 0 h 584674"/>
                <a:gd name="connsiteX1" fmla="*/ 1468689 w 2088198"/>
                <a:gd name="connsiteY1" fmla="*/ 10592 h 584674"/>
                <a:gd name="connsiteX2" fmla="*/ 1920593 w 2088198"/>
                <a:gd name="connsiteY2" fmla="*/ 49427 h 584674"/>
                <a:gd name="connsiteX3" fmla="*/ 2086527 w 2088198"/>
                <a:gd name="connsiteY3" fmla="*/ 116507 h 584674"/>
                <a:gd name="connsiteX4" fmla="*/ 1835861 w 2088198"/>
                <a:gd name="connsiteY4" fmla="*/ 208300 h 584674"/>
                <a:gd name="connsiteX5" fmla="*/ 1405140 w 2088198"/>
                <a:gd name="connsiteY5" fmla="*/ 236544 h 584674"/>
                <a:gd name="connsiteX6" fmla="*/ 776711 w 2088198"/>
                <a:gd name="connsiteY6" fmla="*/ 158873 h 584674"/>
                <a:gd name="connsiteX7" fmla="*/ 896748 w 2088198"/>
                <a:gd name="connsiteY7" fmla="*/ 81202 h 584674"/>
                <a:gd name="connsiteX8" fmla="*/ 1391018 w 2088198"/>
                <a:gd name="connsiteY8" fmla="*/ 56488 h 584674"/>
                <a:gd name="connsiteX9" fmla="*/ 1754660 w 2088198"/>
                <a:gd name="connsiteY9" fmla="*/ 74141 h 584674"/>
                <a:gd name="connsiteX10" fmla="*/ 2044161 w 2088198"/>
                <a:gd name="connsiteY10" fmla="*/ 123568 h 584674"/>
                <a:gd name="connsiteX11" fmla="*/ 2037100 w 2088198"/>
                <a:gd name="connsiteY11" fmla="*/ 208300 h 584674"/>
                <a:gd name="connsiteX12" fmla="*/ 1832331 w 2088198"/>
                <a:gd name="connsiteY12" fmla="*/ 268318 h 584674"/>
                <a:gd name="connsiteX13" fmla="*/ 1451037 w 2088198"/>
                <a:gd name="connsiteY13" fmla="*/ 296562 h 584674"/>
                <a:gd name="connsiteX14" fmla="*/ 917931 w 2088198"/>
                <a:gd name="connsiteY14" fmla="*/ 257727 h 584674"/>
                <a:gd name="connsiteX15" fmla="*/ 751997 w 2088198"/>
                <a:gd name="connsiteY15" fmla="*/ 204769 h 584674"/>
                <a:gd name="connsiteX16" fmla="*/ 1129761 w 2088198"/>
                <a:gd name="connsiteY16" fmla="*/ 137690 h 584674"/>
                <a:gd name="connsiteX17" fmla="*/ 1737007 w 2088198"/>
                <a:gd name="connsiteY17" fmla="*/ 144751 h 584674"/>
                <a:gd name="connsiteX18" fmla="*/ 2082996 w 2088198"/>
                <a:gd name="connsiteY18" fmla="*/ 225952 h 584674"/>
                <a:gd name="connsiteX19" fmla="*/ 1885288 w 2088198"/>
                <a:gd name="connsiteY19" fmla="*/ 321276 h 584674"/>
                <a:gd name="connsiteX20" fmla="*/ 1482811 w 2088198"/>
                <a:gd name="connsiteY20" fmla="*/ 360111 h 584674"/>
                <a:gd name="connsiteX21" fmla="*/ 928522 w 2088198"/>
                <a:gd name="connsiteY21" fmla="*/ 335398 h 584674"/>
                <a:gd name="connsiteX22" fmla="*/ 737875 w 2088198"/>
                <a:gd name="connsiteY22" fmla="*/ 275379 h 584674"/>
                <a:gd name="connsiteX23" fmla="*/ 1023846 w 2088198"/>
                <a:gd name="connsiteY23" fmla="*/ 211830 h 584674"/>
                <a:gd name="connsiteX24" fmla="*/ 1719355 w 2088198"/>
                <a:gd name="connsiteY24" fmla="*/ 204769 h 584674"/>
                <a:gd name="connsiteX25" fmla="*/ 2068874 w 2088198"/>
                <a:gd name="connsiteY25" fmla="*/ 289501 h 584674"/>
                <a:gd name="connsiteX26" fmla="*/ 1945389 w 2088198"/>
                <a:gd name="connsiteY26" fmla="*/ 402449 h 584674"/>
                <a:gd name="connsiteX27" fmla="*/ 1371151 w 2088198"/>
                <a:gd name="connsiteY27" fmla="*/ 436587 h 584674"/>
                <a:gd name="connsiteX28" fmla="*/ 946175 w 2088198"/>
                <a:gd name="connsiteY28" fmla="*/ 402477 h 584674"/>
                <a:gd name="connsiteX29" fmla="*/ 747069 w 2088198"/>
                <a:gd name="connsiteY29" fmla="*/ 348351 h 584674"/>
                <a:gd name="connsiteX30" fmla="*/ 831480 w 2088198"/>
                <a:gd name="connsiteY30" fmla="*/ 306412 h 584674"/>
                <a:gd name="connsiteX31" fmla="*/ 1006690 w 2088198"/>
                <a:gd name="connsiteY31" fmla="*/ 297703 h 584674"/>
                <a:gd name="connsiteX32" fmla="*/ 1378946 w 2088198"/>
                <a:gd name="connsiteY32" fmla="*/ 300382 h 584674"/>
                <a:gd name="connsiteX33" fmla="*/ 1722719 w 2088198"/>
                <a:gd name="connsiteY33" fmla="*/ 324697 h 584674"/>
                <a:gd name="connsiteX34" fmla="*/ 1958031 w 2088198"/>
                <a:gd name="connsiteY34" fmla="*/ 363161 h 584674"/>
                <a:gd name="connsiteX35" fmla="*/ 2073637 w 2088198"/>
                <a:gd name="connsiteY35" fmla="*/ 418962 h 584674"/>
                <a:gd name="connsiteX36" fmla="*/ 1857044 w 2088198"/>
                <a:gd name="connsiteY36" fmla="*/ 494270 h 584674"/>
                <a:gd name="connsiteX37" fmla="*/ 1372217 w 2088198"/>
                <a:gd name="connsiteY37" fmla="*/ 517816 h 584674"/>
                <a:gd name="connsiteX38" fmla="*/ 903809 w 2088198"/>
                <a:gd name="connsiteY38" fmla="*/ 476618 h 584674"/>
                <a:gd name="connsiteX39" fmla="*/ 751997 w 2088198"/>
                <a:gd name="connsiteY39" fmla="*/ 427191 h 584674"/>
                <a:gd name="connsiteX40" fmla="*/ 981811 w 2088198"/>
                <a:gd name="connsiteY40" fmla="*/ 373835 h 584674"/>
                <a:gd name="connsiteX41" fmla="*/ 1624031 w 2088198"/>
                <a:gd name="connsiteY41" fmla="*/ 388355 h 584674"/>
                <a:gd name="connsiteX42" fmla="*/ 1961645 w 2088198"/>
                <a:gd name="connsiteY42" fmla="*/ 422067 h 584674"/>
                <a:gd name="connsiteX43" fmla="*/ 2082996 w 2088198"/>
                <a:gd name="connsiteY43" fmla="*/ 480148 h 584674"/>
                <a:gd name="connsiteX44" fmla="*/ 1982496 w 2088198"/>
                <a:gd name="connsiteY44" fmla="*/ 538202 h 584674"/>
                <a:gd name="connsiteX45" fmla="*/ 1592422 w 2088198"/>
                <a:gd name="connsiteY45" fmla="*/ 582415 h 584674"/>
                <a:gd name="connsiteX46" fmla="*/ 1188466 w 2088198"/>
                <a:gd name="connsiteY46" fmla="*/ 572573 h 584674"/>
                <a:gd name="connsiteX47" fmla="*/ 859963 w 2088198"/>
                <a:gd name="connsiteY47" fmla="*/ 524107 h 584674"/>
                <a:gd name="connsiteX48" fmla="*/ 476617 w 2088198"/>
                <a:gd name="connsiteY48" fmla="*/ 427191 h 584674"/>
                <a:gd name="connsiteX49" fmla="*/ 0 w 2088198"/>
                <a:gd name="connsiteY49" fmla="*/ 285971 h 584674"/>
                <a:gd name="connsiteX0" fmla="*/ 540167 w 2088198"/>
                <a:gd name="connsiteY0" fmla="*/ 0 h 584674"/>
                <a:gd name="connsiteX1" fmla="*/ 1468689 w 2088198"/>
                <a:gd name="connsiteY1" fmla="*/ 10592 h 584674"/>
                <a:gd name="connsiteX2" fmla="*/ 1920593 w 2088198"/>
                <a:gd name="connsiteY2" fmla="*/ 49427 h 584674"/>
                <a:gd name="connsiteX3" fmla="*/ 2086527 w 2088198"/>
                <a:gd name="connsiteY3" fmla="*/ 116507 h 584674"/>
                <a:gd name="connsiteX4" fmla="*/ 1835861 w 2088198"/>
                <a:gd name="connsiteY4" fmla="*/ 208300 h 584674"/>
                <a:gd name="connsiteX5" fmla="*/ 1405140 w 2088198"/>
                <a:gd name="connsiteY5" fmla="*/ 236544 h 584674"/>
                <a:gd name="connsiteX6" fmla="*/ 776711 w 2088198"/>
                <a:gd name="connsiteY6" fmla="*/ 158873 h 584674"/>
                <a:gd name="connsiteX7" fmla="*/ 896748 w 2088198"/>
                <a:gd name="connsiteY7" fmla="*/ 81202 h 584674"/>
                <a:gd name="connsiteX8" fmla="*/ 1391018 w 2088198"/>
                <a:gd name="connsiteY8" fmla="*/ 56488 h 584674"/>
                <a:gd name="connsiteX9" fmla="*/ 1754660 w 2088198"/>
                <a:gd name="connsiteY9" fmla="*/ 74141 h 584674"/>
                <a:gd name="connsiteX10" fmla="*/ 2044161 w 2088198"/>
                <a:gd name="connsiteY10" fmla="*/ 123568 h 584674"/>
                <a:gd name="connsiteX11" fmla="*/ 2037100 w 2088198"/>
                <a:gd name="connsiteY11" fmla="*/ 208300 h 584674"/>
                <a:gd name="connsiteX12" fmla="*/ 1832331 w 2088198"/>
                <a:gd name="connsiteY12" fmla="*/ 268318 h 584674"/>
                <a:gd name="connsiteX13" fmla="*/ 1451037 w 2088198"/>
                <a:gd name="connsiteY13" fmla="*/ 296562 h 584674"/>
                <a:gd name="connsiteX14" fmla="*/ 917931 w 2088198"/>
                <a:gd name="connsiteY14" fmla="*/ 257727 h 584674"/>
                <a:gd name="connsiteX15" fmla="*/ 751997 w 2088198"/>
                <a:gd name="connsiteY15" fmla="*/ 204769 h 584674"/>
                <a:gd name="connsiteX16" fmla="*/ 1129761 w 2088198"/>
                <a:gd name="connsiteY16" fmla="*/ 137690 h 584674"/>
                <a:gd name="connsiteX17" fmla="*/ 1737007 w 2088198"/>
                <a:gd name="connsiteY17" fmla="*/ 144751 h 584674"/>
                <a:gd name="connsiteX18" fmla="*/ 2082996 w 2088198"/>
                <a:gd name="connsiteY18" fmla="*/ 225952 h 584674"/>
                <a:gd name="connsiteX19" fmla="*/ 1885288 w 2088198"/>
                <a:gd name="connsiteY19" fmla="*/ 321276 h 584674"/>
                <a:gd name="connsiteX20" fmla="*/ 1482811 w 2088198"/>
                <a:gd name="connsiteY20" fmla="*/ 360111 h 584674"/>
                <a:gd name="connsiteX21" fmla="*/ 928522 w 2088198"/>
                <a:gd name="connsiteY21" fmla="*/ 335398 h 584674"/>
                <a:gd name="connsiteX22" fmla="*/ 737875 w 2088198"/>
                <a:gd name="connsiteY22" fmla="*/ 275379 h 584674"/>
                <a:gd name="connsiteX23" fmla="*/ 1023846 w 2088198"/>
                <a:gd name="connsiteY23" fmla="*/ 211830 h 584674"/>
                <a:gd name="connsiteX24" fmla="*/ 1719355 w 2088198"/>
                <a:gd name="connsiteY24" fmla="*/ 204769 h 584674"/>
                <a:gd name="connsiteX25" fmla="*/ 2068874 w 2088198"/>
                <a:gd name="connsiteY25" fmla="*/ 289501 h 584674"/>
                <a:gd name="connsiteX26" fmla="*/ 1945389 w 2088198"/>
                <a:gd name="connsiteY26" fmla="*/ 402449 h 584674"/>
                <a:gd name="connsiteX27" fmla="*/ 1371151 w 2088198"/>
                <a:gd name="connsiteY27" fmla="*/ 436587 h 584674"/>
                <a:gd name="connsiteX28" fmla="*/ 946175 w 2088198"/>
                <a:gd name="connsiteY28" fmla="*/ 402477 h 584674"/>
                <a:gd name="connsiteX29" fmla="*/ 747069 w 2088198"/>
                <a:gd name="connsiteY29" fmla="*/ 348351 h 584674"/>
                <a:gd name="connsiteX30" fmla="*/ 829098 w 2088198"/>
                <a:gd name="connsiteY30" fmla="*/ 312677 h 584674"/>
                <a:gd name="connsiteX31" fmla="*/ 1006690 w 2088198"/>
                <a:gd name="connsiteY31" fmla="*/ 297703 h 584674"/>
                <a:gd name="connsiteX32" fmla="*/ 1378946 w 2088198"/>
                <a:gd name="connsiteY32" fmla="*/ 300382 h 584674"/>
                <a:gd name="connsiteX33" fmla="*/ 1722719 w 2088198"/>
                <a:gd name="connsiteY33" fmla="*/ 324697 h 584674"/>
                <a:gd name="connsiteX34" fmla="*/ 1958031 w 2088198"/>
                <a:gd name="connsiteY34" fmla="*/ 363161 h 584674"/>
                <a:gd name="connsiteX35" fmla="*/ 2073637 w 2088198"/>
                <a:gd name="connsiteY35" fmla="*/ 418962 h 584674"/>
                <a:gd name="connsiteX36" fmla="*/ 1857044 w 2088198"/>
                <a:gd name="connsiteY36" fmla="*/ 494270 h 584674"/>
                <a:gd name="connsiteX37" fmla="*/ 1372217 w 2088198"/>
                <a:gd name="connsiteY37" fmla="*/ 517816 h 584674"/>
                <a:gd name="connsiteX38" fmla="*/ 903809 w 2088198"/>
                <a:gd name="connsiteY38" fmla="*/ 476618 h 584674"/>
                <a:gd name="connsiteX39" fmla="*/ 751997 w 2088198"/>
                <a:gd name="connsiteY39" fmla="*/ 427191 h 584674"/>
                <a:gd name="connsiteX40" fmla="*/ 981811 w 2088198"/>
                <a:gd name="connsiteY40" fmla="*/ 373835 h 584674"/>
                <a:gd name="connsiteX41" fmla="*/ 1624031 w 2088198"/>
                <a:gd name="connsiteY41" fmla="*/ 388355 h 584674"/>
                <a:gd name="connsiteX42" fmla="*/ 1961645 w 2088198"/>
                <a:gd name="connsiteY42" fmla="*/ 422067 h 584674"/>
                <a:gd name="connsiteX43" fmla="*/ 2082996 w 2088198"/>
                <a:gd name="connsiteY43" fmla="*/ 480148 h 584674"/>
                <a:gd name="connsiteX44" fmla="*/ 1982496 w 2088198"/>
                <a:gd name="connsiteY44" fmla="*/ 538202 h 584674"/>
                <a:gd name="connsiteX45" fmla="*/ 1592422 w 2088198"/>
                <a:gd name="connsiteY45" fmla="*/ 582415 h 584674"/>
                <a:gd name="connsiteX46" fmla="*/ 1188466 w 2088198"/>
                <a:gd name="connsiteY46" fmla="*/ 572573 h 584674"/>
                <a:gd name="connsiteX47" fmla="*/ 859963 w 2088198"/>
                <a:gd name="connsiteY47" fmla="*/ 524107 h 584674"/>
                <a:gd name="connsiteX48" fmla="*/ 476617 w 2088198"/>
                <a:gd name="connsiteY48" fmla="*/ 427191 h 584674"/>
                <a:gd name="connsiteX49" fmla="*/ 0 w 2088198"/>
                <a:gd name="connsiteY49" fmla="*/ 285971 h 584674"/>
                <a:gd name="connsiteX0" fmla="*/ 540167 w 2088198"/>
                <a:gd name="connsiteY0" fmla="*/ 0 h 584674"/>
                <a:gd name="connsiteX1" fmla="*/ 1468689 w 2088198"/>
                <a:gd name="connsiteY1" fmla="*/ 10592 h 584674"/>
                <a:gd name="connsiteX2" fmla="*/ 1920593 w 2088198"/>
                <a:gd name="connsiteY2" fmla="*/ 49427 h 584674"/>
                <a:gd name="connsiteX3" fmla="*/ 2086527 w 2088198"/>
                <a:gd name="connsiteY3" fmla="*/ 116507 h 584674"/>
                <a:gd name="connsiteX4" fmla="*/ 1835861 w 2088198"/>
                <a:gd name="connsiteY4" fmla="*/ 208300 h 584674"/>
                <a:gd name="connsiteX5" fmla="*/ 1405140 w 2088198"/>
                <a:gd name="connsiteY5" fmla="*/ 236544 h 584674"/>
                <a:gd name="connsiteX6" fmla="*/ 776711 w 2088198"/>
                <a:gd name="connsiteY6" fmla="*/ 158873 h 584674"/>
                <a:gd name="connsiteX7" fmla="*/ 896748 w 2088198"/>
                <a:gd name="connsiteY7" fmla="*/ 81202 h 584674"/>
                <a:gd name="connsiteX8" fmla="*/ 1391018 w 2088198"/>
                <a:gd name="connsiteY8" fmla="*/ 56488 h 584674"/>
                <a:gd name="connsiteX9" fmla="*/ 1754660 w 2088198"/>
                <a:gd name="connsiteY9" fmla="*/ 74141 h 584674"/>
                <a:gd name="connsiteX10" fmla="*/ 2044161 w 2088198"/>
                <a:gd name="connsiteY10" fmla="*/ 123568 h 584674"/>
                <a:gd name="connsiteX11" fmla="*/ 2037100 w 2088198"/>
                <a:gd name="connsiteY11" fmla="*/ 208300 h 584674"/>
                <a:gd name="connsiteX12" fmla="*/ 1832331 w 2088198"/>
                <a:gd name="connsiteY12" fmla="*/ 268318 h 584674"/>
                <a:gd name="connsiteX13" fmla="*/ 1451037 w 2088198"/>
                <a:gd name="connsiteY13" fmla="*/ 296562 h 584674"/>
                <a:gd name="connsiteX14" fmla="*/ 917931 w 2088198"/>
                <a:gd name="connsiteY14" fmla="*/ 257727 h 584674"/>
                <a:gd name="connsiteX15" fmla="*/ 751997 w 2088198"/>
                <a:gd name="connsiteY15" fmla="*/ 204769 h 584674"/>
                <a:gd name="connsiteX16" fmla="*/ 1129761 w 2088198"/>
                <a:gd name="connsiteY16" fmla="*/ 137690 h 584674"/>
                <a:gd name="connsiteX17" fmla="*/ 1737007 w 2088198"/>
                <a:gd name="connsiteY17" fmla="*/ 144751 h 584674"/>
                <a:gd name="connsiteX18" fmla="*/ 2082996 w 2088198"/>
                <a:gd name="connsiteY18" fmla="*/ 225952 h 584674"/>
                <a:gd name="connsiteX19" fmla="*/ 1885288 w 2088198"/>
                <a:gd name="connsiteY19" fmla="*/ 321276 h 584674"/>
                <a:gd name="connsiteX20" fmla="*/ 1482811 w 2088198"/>
                <a:gd name="connsiteY20" fmla="*/ 360111 h 584674"/>
                <a:gd name="connsiteX21" fmla="*/ 928522 w 2088198"/>
                <a:gd name="connsiteY21" fmla="*/ 335398 h 584674"/>
                <a:gd name="connsiteX22" fmla="*/ 737875 w 2088198"/>
                <a:gd name="connsiteY22" fmla="*/ 275379 h 584674"/>
                <a:gd name="connsiteX23" fmla="*/ 1023846 w 2088198"/>
                <a:gd name="connsiteY23" fmla="*/ 211830 h 584674"/>
                <a:gd name="connsiteX24" fmla="*/ 1719355 w 2088198"/>
                <a:gd name="connsiteY24" fmla="*/ 204769 h 584674"/>
                <a:gd name="connsiteX25" fmla="*/ 2068874 w 2088198"/>
                <a:gd name="connsiteY25" fmla="*/ 289501 h 584674"/>
                <a:gd name="connsiteX26" fmla="*/ 1945389 w 2088198"/>
                <a:gd name="connsiteY26" fmla="*/ 402449 h 584674"/>
                <a:gd name="connsiteX27" fmla="*/ 1371151 w 2088198"/>
                <a:gd name="connsiteY27" fmla="*/ 436587 h 584674"/>
                <a:gd name="connsiteX28" fmla="*/ 946175 w 2088198"/>
                <a:gd name="connsiteY28" fmla="*/ 402477 h 584674"/>
                <a:gd name="connsiteX29" fmla="*/ 747069 w 2088198"/>
                <a:gd name="connsiteY29" fmla="*/ 348351 h 584674"/>
                <a:gd name="connsiteX30" fmla="*/ 829098 w 2088198"/>
                <a:gd name="connsiteY30" fmla="*/ 312677 h 584674"/>
                <a:gd name="connsiteX31" fmla="*/ 1006690 w 2088198"/>
                <a:gd name="connsiteY31" fmla="*/ 297703 h 584674"/>
                <a:gd name="connsiteX32" fmla="*/ 1378946 w 2088198"/>
                <a:gd name="connsiteY32" fmla="*/ 300382 h 584674"/>
                <a:gd name="connsiteX33" fmla="*/ 1722719 w 2088198"/>
                <a:gd name="connsiteY33" fmla="*/ 324697 h 584674"/>
                <a:gd name="connsiteX34" fmla="*/ 1958031 w 2088198"/>
                <a:gd name="connsiteY34" fmla="*/ 363161 h 584674"/>
                <a:gd name="connsiteX35" fmla="*/ 2073637 w 2088198"/>
                <a:gd name="connsiteY35" fmla="*/ 418962 h 584674"/>
                <a:gd name="connsiteX36" fmla="*/ 1857044 w 2088198"/>
                <a:gd name="connsiteY36" fmla="*/ 494270 h 584674"/>
                <a:gd name="connsiteX37" fmla="*/ 1372217 w 2088198"/>
                <a:gd name="connsiteY37" fmla="*/ 517816 h 584674"/>
                <a:gd name="connsiteX38" fmla="*/ 903809 w 2088198"/>
                <a:gd name="connsiteY38" fmla="*/ 476618 h 584674"/>
                <a:gd name="connsiteX39" fmla="*/ 751997 w 2088198"/>
                <a:gd name="connsiteY39" fmla="*/ 427191 h 584674"/>
                <a:gd name="connsiteX40" fmla="*/ 981811 w 2088198"/>
                <a:gd name="connsiteY40" fmla="*/ 373835 h 584674"/>
                <a:gd name="connsiteX41" fmla="*/ 1624031 w 2088198"/>
                <a:gd name="connsiteY41" fmla="*/ 388355 h 584674"/>
                <a:gd name="connsiteX42" fmla="*/ 1961645 w 2088198"/>
                <a:gd name="connsiteY42" fmla="*/ 422067 h 584674"/>
                <a:gd name="connsiteX43" fmla="*/ 2082996 w 2088198"/>
                <a:gd name="connsiteY43" fmla="*/ 480148 h 584674"/>
                <a:gd name="connsiteX44" fmla="*/ 1982496 w 2088198"/>
                <a:gd name="connsiteY44" fmla="*/ 538202 h 584674"/>
                <a:gd name="connsiteX45" fmla="*/ 1592422 w 2088198"/>
                <a:gd name="connsiteY45" fmla="*/ 582415 h 584674"/>
                <a:gd name="connsiteX46" fmla="*/ 1188466 w 2088198"/>
                <a:gd name="connsiteY46" fmla="*/ 572573 h 584674"/>
                <a:gd name="connsiteX47" fmla="*/ 859963 w 2088198"/>
                <a:gd name="connsiteY47" fmla="*/ 524107 h 584674"/>
                <a:gd name="connsiteX48" fmla="*/ 476617 w 2088198"/>
                <a:gd name="connsiteY48" fmla="*/ 427191 h 584674"/>
                <a:gd name="connsiteX49" fmla="*/ 0 w 2088198"/>
                <a:gd name="connsiteY49" fmla="*/ 285971 h 584674"/>
                <a:gd name="connsiteX0" fmla="*/ 540167 w 2088198"/>
                <a:gd name="connsiteY0" fmla="*/ 0 h 584674"/>
                <a:gd name="connsiteX1" fmla="*/ 1468689 w 2088198"/>
                <a:gd name="connsiteY1" fmla="*/ 10592 h 584674"/>
                <a:gd name="connsiteX2" fmla="*/ 1920593 w 2088198"/>
                <a:gd name="connsiteY2" fmla="*/ 49427 h 584674"/>
                <a:gd name="connsiteX3" fmla="*/ 2086527 w 2088198"/>
                <a:gd name="connsiteY3" fmla="*/ 116507 h 584674"/>
                <a:gd name="connsiteX4" fmla="*/ 1835861 w 2088198"/>
                <a:gd name="connsiteY4" fmla="*/ 208300 h 584674"/>
                <a:gd name="connsiteX5" fmla="*/ 1405140 w 2088198"/>
                <a:gd name="connsiteY5" fmla="*/ 236544 h 584674"/>
                <a:gd name="connsiteX6" fmla="*/ 776711 w 2088198"/>
                <a:gd name="connsiteY6" fmla="*/ 158873 h 584674"/>
                <a:gd name="connsiteX7" fmla="*/ 896748 w 2088198"/>
                <a:gd name="connsiteY7" fmla="*/ 81202 h 584674"/>
                <a:gd name="connsiteX8" fmla="*/ 1391018 w 2088198"/>
                <a:gd name="connsiteY8" fmla="*/ 56488 h 584674"/>
                <a:gd name="connsiteX9" fmla="*/ 1754660 w 2088198"/>
                <a:gd name="connsiteY9" fmla="*/ 74141 h 584674"/>
                <a:gd name="connsiteX10" fmla="*/ 2044161 w 2088198"/>
                <a:gd name="connsiteY10" fmla="*/ 123568 h 584674"/>
                <a:gd name="connsiteX11" fmla="*/ 2037100 w 2088198"/>
                <a:gd name="connsiteY11" fmla="*/ 208300 h 584674"/>
                <a:gd name="connsiteX12" fmla="*/ 1832331 w 2088198"/>
                <a:gd name="connsiteY12" fmla="*/ 268318 h 584674"/>
                <a:gd name="connsiteX13" fmla="*/ 1451037 w 2088198"/>
                <a:gd name="connsiteY13" fmla="*/ 296562 h 584674"/>
                <a:gd name="connsiteX14" fmla="*/ 917931 w 2088198"/>
                <a:gd name="connsiteY14" fmla="*/ 257727 h 584674"/>
                <a:gd name="connsiteX15" fmla="*/ 751997 w 2088198"/>
                <a:gd name="connsiteY15" fmla="*/ 204769 h 584674"/>
                <a:gd name="connsiteX16" fmla="*/ 1129761 w 2088198"/>
                <a:gd name="connsiteY16" fmla="*/ 137690 h 584674"/>
                <a:gd name="connsiteX17" fmla="*/ 1737007 w 2088198"/>
                <a:gd name="connsiteY17" fmla="*/ 144751 h 584674"/>
                <a:gd name="connsiteX18" fmla="*/ 2082996 w 2088198"/>
                <a:gd name="connsiteY18" fmla="*/ 225952 h 584674"/>
                <a:gd name="connsiteX19" fmla="*/ 1885288 w 2088198"/>
                <a:gd name="connsiteY19" fmla="*/ 321276 h 584674"/>
                <a:gd name="connsiteX20" fmla="*/ 1482811 w 2088198"/>
                <a:gd name="connsiteY20" fmla="*/ 360111 h 584674"/>
                <a:gd name="connsiteX21" fmla="*/ 928522 w 2088198"/>
                <a:gd name="connsiteY21" fmla="*/ 335398 h 584674"/>
                <a:gd name="connsiteX22" fmla="*/ 737875 w 2088198"/>
                <a:gd name="connsiteY22" fmla="*/ 275379 h 584674"/>
                <a:gd name="connsiteX23" fmla="*/ 1023846 w 2088198"/>
                <a:gd name="connsiteY23" fmla="*/ 211830 h 584674"/>
                <a:gd name="connsiteX24" fmla="*/ 1719355 w 2088198"/>
                <a:gd name="connsiteY24" fmla="*/ 204769 h 584674"/>
                <a:gd name="connsiteX25" fmla="*/ 2068874 w 2088198"/>
                <a:gd name="connsiteY25" fmla="*/ 289501 h 584674"/>
                <a:gd name="connsiteX26" fmla="*/ 1945389 w 2088198"/>
                <a:gd name="connsiteY26" fmla="*/ 402449 h 584674"/>
                <a:gd name="connsiteX27" fmla="*/ 1371151 w 2088198"/>
                <a:gd name="connsiteY27" fmla="*/ 436587 h 584674"/>
                <a:gd name="connsiteX28" fmla="*/ 946175 w 2088198"/>
                <a:gd name="connsiteY28" fmla="*/ 402477 h 584674"/>
                <a:gd name="connsiteX29" fmla="*/ 747069 w 2088198"/>
                <a:gd name="connsiteY29" fmla="*/ 348351 h 584674"/>
                <a:gd name="connsiteX30" fmla="*/ 829098 w 2088198"/>
                <a:gd name="connsiteY30" fmla="*/ 312677 h 584674"/>
                <a:gd name="connsiteX31" fmla="*/ 1006690 w 2088198"/>
                <a:gd name="connsiteY31" fmla="*/ 297703 h 584674"/>
                <a:gd name="connsiteX32" fmla="*/ 1378946 w 2088198"/>
                <a:gd name="connsiteY32" fmla="*/ 300382 h 584674"/>
                <a:gd name="connsiteX33" fmla="*/ 1722719 w 2088198"/>
                <a:gd name="connsiteY33" fmla="*/ 324697 h 584674"/>
                <a:gd name="connsiteX34" fmla="*/ 1958031 w 2088198"/>
                <a:gd name="connsiteY34" fmla="*/ 363161 h 584674"/>
                <a:gd name="connsiteX35" fmla="*/ 2073637 w 2088198"/>
                <a:gd name="connsiteY35" fmla="*/ 418962 h 584674"/>
                <a:gd name="connsiteX36" fmla="*/ 1857044 w 2088198"/>
                <a:gd name="connsiteY36" fmla="*/ 494270 h 584674"/>
                <a:gd name="connsiteX37" fmla="*/ 1372217 w 2088198"/>
                <a:gd name="connsiteY37" fmla="*/ 517816 h 584674"/>
                <a:gd name="connsiteX38" fmla="*/ 903809 w 2088198"/>
                <a:gd name="connsiteY38" fmla="*/ 476618 h 584674"/>
                <a:gd name="connsiteX39" fmla="*/ 751997 w 2088198"/>
                <a:gd name="connsiteY39" fmla="*/ 427191 h 584674"/>
                <a:gd name="connsiteX40" fmla="*/ 981811 w 2088198"/>
                <a:gd name="connsiteY40" fmla="*/ 373835 h 584674"/>
                <a:gd name="connsiteX41" fmla="*/ 1624031 w 2088198"/>
                <a:gd name="connsiteY41" fmla="*/ 388355 h 584674"/>
                <a:gd name="connsiteX42" fmla="*/ 1961645 w 2088198"/>
                <a:gd name="connsiteY42" fmla="*/ 422067 h 584674"/>
                <a:gd name="connsiteX43" fmla="*/ 2082996 w 2088198"/>
                <a:gd name="connsiteY43" fmla="*/ 480148 h 584674"/>
                <a:gd name="connsiteX44" fmla="*/ 1982496 w 2088198"/>
                <a:gd name="connsiteY44" fmla="*/ 538202 h 584674"/>
                <a:gd name="connsiteX45" fmla="*/ 1592422 w 2088198"/>
                <a:gd name="connsiteY45" fmla="*/ 582415 h 584674"/>
                <a:gd name="connsiteX46" fmla="*/ 1188466 w 2088198"/>
                <a:gd name="connsiteY46" fmla="*/ 572573 h 584674"/>
                <a:gd name="connsiteX47" fmla="*/ 859963 w 2088198"/>
                <a:gd name="connsiteY47" fmla="*/ 524107 h 584674"/>
                <a:gd name="connsiteX48" fmla="*/ 476617 w 2088198"/>
                <a:gd name="connsiteY48" fmla="*/ 427191 h 584674"/>
                <a:gd name="connsiteX49" fmla="*/ 0 w 2088198"/>
                <a:gd name="connsiteY49" fmla="*/ 285971 h 584674"/>
                <a:gd name="connsiteX0" fmla="*/ 540167 w 2088264"/>
                <a:gd name="connsiteY0" fmla="*/ 0 h 584674"/>
                <a:gd name="connsiteX1" fmla="*/ 1468689 w 2088264"/>
                <a:gd name="connsiteY1" fmla="*/ 10592 h 584674"/>
                <a:gd name="connsiteX2" fmla="*/ 1920593 w 2088264"/>
                <a:gd name="connsiteY2" fmla="*/ 49427 h 584674"/>
                <a:gd name="connsiteX3" fmla="*/ 2086527 w 2088264"/>
                <a:gd name="connsiteY3" fmla="*/ 116507 h 584674"/>
                <a:gd name="connsiteX4" fmla="*/ 1835861 w 2088264"/>
                <a:gd name="connsiteY4" fmla="*/ 208300 h 584674"/>
                <a:gd name="connsiteX5" fmla="*/ 1405140 w 2088264"/>
                <a:gd name="connsiteY5" fmla="*/ 236544 h 584674"/>
                <a:gd name="connsiteX6" fmla="*/ 776711 w 2088264"/>
                <a:gd name="connsiteY6" fmla="*/ 158873 h 584674"/>
                <a:gd name="connsiteX7" fmla="*/ 896748 w 2088264"/>
                <a:gd name="connsiteY7" fmla="*/ 81202 h 584674"/>
                <a:gd name="connsiteX8" fmla="*/ 1391018 w 2088264"/>
                <a:gd name="connsiteY8" fmla="*/ 56488 h 584674"/>
                <a:gd name="connsiteX9" fmla="*/ 1754660 w 2088264"/>
                <a:gd name="connsiteY9" fmla="*/ 74141 h 584674"/>
                <a:gd name="connsiteX10" fmla="*/ 2044161 w 2088264"/>
                <a:gd name="connsiteY10" fmla="*/ 123568 h 584674"/>
                <a:gd name="connsiteX11" fmla="*/ 2037100 w 2088264"/>
                <a:gd name="connsiteY11" fmla="*/ 208300 h 584674"/>
                <a:gd name="connsiteX12" fmla="*/ 1832331 w 2088264"/>
                <a:gd name="connsiteY12" fmla="*/ 268318 h 584674"/>
                <a:gd name="connsiteX13" fmla="*/ 1451037 w 2088264"/>
                <a:gd name="connsiteY13" fmla="*/ 296562 h 584674"/>
                <a:gd name="connsiteX14" fmla="*/ 917931 w 2088264"/>
                <a:gd name="connsiteY14" fmla="*/ 257727 h 584674"/>
                <a:gd name="connsiteX15" fmla="*/ 751997 w 2088264"/>
                <a:gd name="connsiteY15" fmla="*/ 204769 h 584674"/>
                <a:gd name="connsiteX16" fmla="*/ 1129761 w 2088264"/>
                <a:gd name="connsiteY16" fmla="*/ 137690 h 584674"/>
                <a:gd name="connsiteX17" fmla="*/ 1737007 w 2088264"/>
                <a:gd name="connsiteY17" fmla="*/ 144751 h 584674"/>
                <a:gd name="connsiteX18" fmla="*/ 2082996 w 2088264"/>
                <a:gd name="connsiteY18" fmla="*/ 225952 h 584674"/>
                <a:gd name="connsiteX19" fmla="*/ 1885288 w 2088264"/>
                <a:gd name="connsiteY19" fmla="*/ 321276 h 584674"/>
                <a:gd name="connsiteX20" fmla="*/ 1482811 w 2088264"/>
                <a:gd name="connsiteY20" fmla="*/ 360111 h 584674"/>
                <a:gd name="connsiteX21" fmla="*/ 928522 w 2088264"/>
                <a:gd name="connsiteY21" fmla="*/ 335398 h 584674"/>
                <a:gd name="connsiteX22" fmla="*/ 737875 w 2088264"/>
                <a:gd name="connsiteY22" fmla="*/ 275379 h 584674"/>
                <a:gd name="connsiteX23" fmla="*/ 1023846 w 2088264"/>
                <a:gd name="connsiteY23" fmla="*/ 211830 h 584674"/>
                <a:gd name="connsiteX24" fmla="*/ 1719355 w 2088264"/>
                <a:gd name="connsiteY24" fmla="*/ 204769 h 584674"/>
                <a:gd name="connsiteX25" fmla="*/ 2076018 w 2088264"/>
                <a:gd name="connsiteY25" fmla="*/ 287935 h 584674"/>
                <a:gd name="connsiteX26" fmla="*/ 1945389 w 2088264"/>
                <a:gd name="connsiteY26" fmla="*/ 402449 h 584674"/>
                <a:gd name="connsiteX27" fmla="*/ 1371151 w 2088264"/>
                <a:gd name="connsiteY27" fmla="*/ 436587 h 584674"/>
                <a:gd name="connsiteX28" fmla="*/ 946175 w 2088264"/>
                <a:gd name="connsiteY28" fmla="*/ 402477 h 584674"/>
                <a:gd name="connsiteX29" fmla="*/ 747069 w 2088264"/>
                <a:gd name="connsiteY29" fmla="*/ 348351 h 584674"/>
                <a:gd name="connsiteX30" fmla="*/ 829098 w 2088264"/>
                <a:gd name="connsiteY30" fmla="*/ 312677 h 584674"/>
                <a:gd name="connsiteX31" fmla="*/ 1006690 w 2088264"/>
                <a:gd name="connsiteY31" fmla="*/ 297703 h 584674"/>
                <a:gd name="connsiteX32" fmla="*/ 1378946 w 2088264"/>
                <a:gd name="connsiteY32" fmla="*/ 300382 h 584674"/>
                <a:gd name="connsiteX33" fmla="*/ 1722719 w 2088264"/>
                <a:gd name="connsiteY33" fmla="*/ 324697 h 584674"/>
                <a:gd name="connsiteX34" fmla="*/ 1958031 w 2088264"/>
                <a:gd name="connsiteY34" fmla="*/ 363161 h 584674"/>
                <a:gd name="connsiteX35" fmla="*/ 2073637 w 2088264"/>
                <a:gd name="connsiteY35" fmla="*/ 418962 h 584674"/>
                <a:gd name="connsiteX36" fmla="*/ 1857044 w 2088264"/>
                <a:gd name="connsiteY36" fmla="*/ 494270 h 584674"/>
                <a:gd name="connsiteX37" fmla="*/ 1372217 w 2088264"/>
                <a:gd name="connsiteY37" fmla="*/ 517816 h 584674"/>
                <a:gd name="connsiteX38" fmla="*/ 903809 w 2088264"/>
                <a:gd name="connsiteY38" fmla="*/ 476618 h 584674"/>
                <a:gd name="connsiteX39" fmla="*/ 751997 w 2088264"/>
                <a:gd name="connsiteY39" fmla="*/ 427191 h 584674"/>
                <a:gd name="connsiteX40" fmla="*/ 981811 w 2088264"/>
                <a:gd name="connsiteY40" fmla="*/ 373835 h 584674"/>
                <a:gd name="connsiteX41" fmla="*/ 1624031 w 2088264"/>
                <a:gd name="connsiteY41" fmla="*/ 388355 h 584674"/>
                <a:gd name="connsiteX42" fmla="*/ 1961645 w 2088264"/>
                <a:gd name="connsiteY42" fmla="*/ 422067 h 584674"/>
                <a:gd name="connsiteX43" fmla="*/ 2082996 w 2088264"/>
                <a:gd name="connsiteY43" fmla="*/ 480148 h 584674"/>
                <a:gd name="connsiteX44" fmla="*/ 1982496 w 2088264"/>
                <a:gd name="connsiteY44" fmla="*/ 538202 h 584674"/>
                <a:gd name="connsiteX45" fmla="*/ 1592422 w 2088264"/>
                <a:gd name="connsiteY45" fmla="*/ 582415 h 584674"/>
                <a:gd name="connsiteX46" fmla="*/ 1188466 w 2088264"/>
                <a:gd name="connsiteY46" fmla="*/ 572573 h 584674"/>
                <a:gd name="connsiteX47" fmla="*/ 859963 w 2088264"/>
                <a:gd name="connsiteY47" fmla="*/ 524107 h 584674"/>
                <a:gd name="connsiteX48" fmla="*/ 476617 w 2088264"/>
                <a:gd name="connsiteY48" fmla="*/ 427191 h 584674"/>
                <a:gd name="connsiteX49" fmla="*/ 0 w 2088264"/>
                <a:gd name="connsiteY49" fmla="*/ 285971 h 584674"/>
                <a:gd name="connsiteX0" fmla="*/ 540167 w 2088198"/>
                <a:gd name="connsiteY0" fmla="*/ 0 h 584674"/>
                <a:gd name="connsiteX1" fmla="*/ 1468689 w 2088198"/>
                <a:gd name="connsiteY1" fmla="*/ 10592 h 584674"/>
                <a:gd name="connsiteX2" fmla="*/ 1920593 w 2088198"/>
                <a:gd name="connsiteY2" fmla="*/ 49427 h 584674"/>
                <a:gd name="connsiteX3" fmla="*/ 2086527 w 2088198"/>
                <a:gd name="connsiteY3" fmla="*/ 116507 h 584674"/>
                <a:gd name="connsiteX4" fmla="*/ 1835861 w 2088198"/>
                <a:gd name="connsiteY4" fmla="*/ 208300 h 584674"/>
                <a:gd name="connsiteX5" fmla="*/ 1405140 w 2088198"/>
                <a:gd name="connsiteY5" fmla="*/ 236544 h 584674"/>
                <a:gd name="connsiteX6" fmla="*/ 776711 w 2088198"/>
                <a:gd name="connsiteY6" fmla="*/ 158873 h 584674"/>
                <a:gd name="connsiteX7" fmla="*/ 896748 w 2088198"/>
                <a:gd name="connsiteY7" fmla="*/ 81202 h 584674"/>
                <a:gd name="connsiteX8" fmla="*/ 1391018 w 2088198"/>
                <a:gd name="connsiteY8" fmla="*/ 56488 h 584674"/>
                <a:gd name="connsiteX9" fmla="*/ 1754660 w 2088198"/>
                <a:gd name="connsiteY9" fmla="*/ 74141 h 584674"/>
                <a:gd name="connsiteX10" fmla="*/ 2044161 w 2088198"/>
                <a:gd name="connsiteY10" fmla="*/ 123568 h 584674"/>
                <a:gd name="connsiteX11" fmla="*/ 2037100 w 2088198"/>
                <a:gd name="connsiteY11" fmla="*/ 208300 h 584674"/>
                <a:gd name="connsiteX12" fmla="*/ 1832331 w 2088198"/>
                <a:gd name="connsiteY12" fmla="*/ 268318 h 584674"/>
                <a:gd name="connsiteX13" fmla="*/ 1451037 w 2088198"/>
                <a:gd name="connsiteY13" fmla="*/ 296562 h 584674"/>
                <a:gd name="connsiteX14" fmla="*/ 917931 w 2088198"/>
                <a:gd name="connsiteY14" fmla="*/ 257727 h 584674"/>
                <a:gd name="connsiteX15" fmla="*/ 751997 w 2088198"/>
                <a:gd name="connsiteY15" fmla="*/ 204769 h 584674"/>
                <a:gd name="connsiteX16" fmla="*/ 1129761 w 2088198"/>
                <a:gd name="connsiteY16" fmla="*/ 137690 h 584674"/>
                <a:gd name="connsiteX17" fmla="*/ 1737007 w 2088198"/>
                <a:gd name="connsiteY17" fmla="*/ 144751 h 584674"/>
                <a:gd name="connsiteX18" fmla="*/ 2082996 w 2088198"/>
                <a:gd name="connsiteY18" fmla="*/ 225952 h 584674"/>
                <a:gd name="connsiteX19" fmla="*/ 1885288 w 2088198"/>
                <a:gd name="connsiteY19" fmla="*/ 321276 h 584674"/>
                <a:gd name="connsiteX20" fmla="*/ 1482811 w 2088198"/>
                <a:gd name="connsiteY20" fmla="*/ 360111 h 584674"/>
                <a:gd name="connsiteX21" fmla="*/ 928522 w 2088198"/>
                <a:gd name="connsiteY21" fmla="*/ 335398 h 584674"/>
                <a:gd name="connsiteX22" fmla="*/ 737875 w 2088198"/>
                <a:gd name="connsiteY22" fmla="*/ 275379 h 584674"/>
                <a:gd name="connsiteX23" fmla="*/ 1023846 w 2088198"/>
                <a:gd name="connsiteY23" fmla="*/ 211830 h 584674"/>
                <a:gd name="connsiteX24" fmla="*/ 1719355 w 2088198"/>
                <a:gd name="connsiteY24" fmla="*/ 204769 h 584674"/>
                <a:gd name="connsiteX25" fmla="*/ 2076018 w 2088198"/>
                <a:gd name="connsiteY25" fmla="*/ 287935 h 584674"/>
                <a:gd name="connsiteX26" fmla="*/ 1945389 w 2088198"/>
                <a:gd name="connsiteY26" fmla="*/ 402449 h 584674"/>
                <a:gd name="connsiteX27" fmla="*/ 1371151 w 2088198"/>
                <a:gd name="connsiteY27" fmla="*/ 436587 h 584674"/>
                <a:gd name="connsiteX28" fmla="*/ 946175 w 2088198"/>
                <a:gd name="connsiteY28" fmla="*/ 402477 h 584674"/>
                <a:gd name="connsiteX29" fmla="*/ 747069 w 2088198"/>
                <a:gd name="connsiteY29" fmla="*/ 348351 h 584674"/>
                <a:gd name="connsiteX30" fmla="*/ 829098 w 2088198"/>
                <a:gd name="connsiteY30" fmla="*/ 312677 h 584674"/>
                <a:gd name="connsiteX31" fmla="*/ 1006690 w 2088198"/>
                <a:gd name="connsiteY31" fmla="*/ 297703 h 584674"/>
                <a:gd name="connsiteX32" fmla="*/ 1378946 w 2088198"/>
                <a:gd name="connsiteY32" fmla="*/ 300382 h 584674"/>
                <a:gd name="connsiteX33" fmla="*/ 1722719 w 2088198"/>
                <a:gd name="connsiteY33" fmla="*/ 324697 h 584674"/>
                <a:gd name="connsiteX34" fmla="*/ 1958031 w 2088198"/>
                <a:gd name="connsiteY34" fmla="*/ 363161 h 584674"/>
                <a:gd name="connsiteX35" fmla="*/ 2073637 w 2088198"/>
                <a:gd name="connsiteY35" fmla="*/ 418962 h 584674"/>
                <a:gd name="connsiteX36" fmla="*/ 1857044 w 2088198"/>
                <a:gd name="connsiteY36" fmla="*/ 494270 h 584674"/>
                <a:gd name="connsiteX37" fmla="*/ 1372217 w 2088198"/>
                <a:gd name="connsiteY37" fmla="*/ 517816 h 584674"/>
                <a:gd name="connsiteX38" fmla="*/ 903809 w 2088198"/>
                <a:gd name="connsiteY38" fmla="*/ 476618 h 584674"/>
                <a:gd name="connsiteX39" fmla="*/ 751997 w 2088198"/>
                <a:gd name="connsiteY39" fmla="*/ 427191 h 584674"/>
                <a:gd name="connsiteX40" fmla="*/ 981811 w 2088198"/>
                <a:gd name="connsiteY40" fmla="*/ 373835 h 584674"/>
                <a:gd name="connsiteX41" fmla="*/ 1624031 w 2088198"/>
                <a:gd name="connsiteY41" fmla="*/ 388355 h 584674"/>
                <a:gd name="connsiteX42" fmla="*/ 1961645 w 2088198"/>
                <a:gd name="connsiteY42" fmla="*/ 422067 h 584674"/>
                <a:gd name="connsiteX43" fmla="*/ 2082996 w 2088198"/>
                <a:gd name="connsiteY43" fmla="*/ 480148 h 584674"/>
                <a:gd name="connsiteX44" fmla="*/ 1982496 w 2088198"/>
                <a:gd name="connsiteY44" fmla="*/ 538202 h 584674"/>
                <a:gd name="connsiteX45" fmla="*/ 1592422 w 2088198"/>
                <a:gd name="connsiteY45" fmla="*/ 582415 h 584674"/>
                <a:gd name="connsiteX46" fmla="*/ 1188466 w 2088198"/>
                <a:gd name="connsiteY46" fmla="*/ 572573 h 584674"/>
                <a:gd name="connsiteX47" fmla="*/ 859963 w 2088198"/>
                <a:gd name="connsiteY47" fmla="*/ 524107 h 584674"/>
                <a:gd name="connsiteX48" fmla="*/ 476617 w 2088198"/>
                <a:gd name="connsiteY48" fmla="*/ 427191 h 584674"/>
                <a:gd name="connsiteX49" fmla="*/ 0 w 2088198"/>
                <a:gd name="connsiteY49" fmla="*/ 285971 h 584674"/>
                <a:gd name="connsiteX0" fmla="*/ 540167 w 2094148"/>
                <a:gd name="connsiteY0" fmla="*/ 0 h 584674"/>
                <a:gd name="connsiteX1" fmla="*/ 1468689 w 2094148"/>
                <a:gd name="connsiteY1" fmla="*/ 10592 h 584674"/>
                <a:gd name="connsiteX2" fmla="*/ 1920593 w 2094148"/>
                <a:gd name="connsiteY2" fmla="*/ 49427 h 584674"/>
                <a:gd name="connsiteX3" fmla="*/ 2086527 w 2094148"/>
                <a:gd name="connsiteY3" fmla="*/ 116507 h 584674"/>
                <a:gd name="connsiteX4" fmla="*/ 1835861 w 2094148"/>
                <a:gd name="connsiteY4" fmla="*/ 208300 h 584674"/>
                <a:gd name="connsiteX5" fmla="*/ 1405140 w 2094148"/>
                <a:gd name="connsiteY5" fmla="*/ 236544 h 584674"/>
                <a:gd name="connsiteX6" fmla="*/ 776711 w 2094148"/>
                <a:gd name="connsiteY6" fmla="*/ 158873 h 584674"/>
                <a:gd name="connsiteX7" fmla="*/ 896748 w 2094148"/>
                <a:gd name="connsiteY7" fmla="*/ 81202 h 584674"/>
                <a:gd name="connsiteX8" fmla="*/ 1391018 w 2094148"/>
                <a:gd name="connsiteY8" fmla="*/ 56488 h 584674"/>
                <a:gd name="connsiteX9" fmla="*/ 1754660 w 2094148"/>
                <a:gd name="connsiteY9" fmla="*/ 74141 h 584674"/>
                <a:gd name="connsiteX10" fmla="*/ 2044161 w 2094148"/>
                <a:gd name="connsiteY10" fmla="*/ 123568 h 584674"/>
                <a:gd name="connsiteX11" fmla="*/ 2037100 w 2094148"/>
                <a:gd name="connsiteY11" fmla="*/ 208300 h 584674"/>
                <a:gd name="connsiteX12" fmla="*/ 1832331 w 2094148"/>
                <a:gd name="connsiteY12" fmla="*/ 268318 h 584674"/>
                <a:gd name="connsiteX13" fmla="*/ 1451037 w 2094148"/>
                <a:gd name="connsiteY13" fmla="*/ 296562 h 584674"/>
                <a:gd name="connsiteX14" fmla="*/ 917931 w 2094148"/>
                <a:gd name="connsiteY14" fmla="*/ 257727 h 584674"/>
                <a:gd name="connsiteX15" fmla="*/ 751997 w 2094148"/>
                <a:gd name="connsiteY15" fmla="*/ 204769 h 584674"/>
                <a:gd name="connsiteX16" fmla="*/ 1129761 w 2094148"/>
                <a:gd name="connsiteY16" fmla="*/ 137690 h 584674"/>
                <a:gd name="connsiteX17" fmla="*/ 1737007 w 2094148"/>
                <a:gd name="connsiteY17" fmla="*/ 144751 h 584674"/>
                <a:gd name="connsiteX18" fmla="*/ 2082996 w 2094148"/>
                <a:gd name="connsiteY18" fmla="*/ 225952 h 584674"/>
                <a:gd name="connsiteX19" fmla="*/ 1885288 w 2094148"/>
                <a:gd name="connsiteY19" fmla="*/ 321276 h 584674"/>
                <a:gd name="connsiteX20" fmla="*/ 1482811 w 2094148"/>
                <a:gd name="connsiteY20" fmla="*/ 360111 h 584674"/>
                <a:gd name="connsiteX21" fmla="*/ 928522 w 2094148"/>
                <a:gd name="connsiteY21" fmla="*/ 335398 h 584674"/>
                <a:gd name="connsiteX22" fmla="*/ 737875 w 2094148"/>
                <a:gd name="connsiteY22" fmla="*/ 275379 h 584674"/>
                <a:gd name="connsiteX23" fmla="*/ 1023846 w 2094148"/>
                <a:gd name="connsiteY23" fmla="*/ 211830 h 584674"/>
                <a:gd name="connsiteX24" fmla="*/ 1719355 w 2094148"/>
                <a:gd name="connsiteY24" fmla="*/ 204769 h 584674"/>
                <a:gd name="connsiteX25" fmla="*/ 2085543 w 2094148"/>
                <a:gd name="connsiteY25" fmla="*/ 308294 h 584674"/>
                <a:gd name="connsiteX26" fmla="*/ 1945389 w 2094148"/>
                <a:gd name="connsiteY26" fmla="*/ 402449 h 584674"/>
                <a:gd name="connsiteX27" fmla="*/ 1371151 w 2094148"/>
                <a:gd name="connsiteY27" fmla="*/ 436587 h 584674"/>
                <a:gd name="connsiteX28" fmla="*/ 946175 w 2094148"/>
                <a:gd name="connsiteY28" fmla="*/ 402477 h 584674"/>
                <a:gd name="connsiteX29" fmla="*/ 747069 w 2094148"/>
                <a:gd name="connsiteY29" fmla="*/ 348351 h 584674"/>
                <a:gd name="connsiteX30" fmla="*/ 829098 w 2094148"/>
                <a:gd name="connsiteY30" fmla="*/ 312677 h 584674"/>
                <a:gd name="connsiteX31" fmla="*/ 1006690 w 2094148"/>
                <a:gd name="connsiteY31" fmla="*/ 297703 h 584674"/>
                <a:gd name="connsiteX32" fmla="*/ 1378946 w 2094148"/>
                <a:gd name="connsiteY32" fmla="*/ 300382 h 584674"/>
                <a:gd name="connsiteX33" fmla="*/ 1722719 w 2094148"/>
                <a:gd name="connsiteY33" fmla="*/ 324697 h 584674"/>
                <a:gd name="connsiteX34" fmla="*/ 1958031 w 2094148"/>
                <a:gd name="connsiteY34" fmla="*/ 363161 h 584674"/>
                <a:gd name="connsiteX35" fmla="*/ 2073637 w 2094148"/>
                <a:gd name="connsiteY35" fmla="*/ 418962 h 584674"/>
                <a:gd name="connsiteX36" fmla="*/ 1857044 w 2094148"/>
                <a:gd name="connsiteY36" fmla="*/ 494270 h 584674"/>
                <a:gd name="connsiteX37" fmla="*/ 1372217 w 2094148"/>
                <a:gd name="connsiteY37" fmla="*/ 517816 h 584674"/>
                <a:gd name="connsiteX38" fmla="*/ 903809 w 2094148"/>
                <a:gd name="connsiteY38" fmla="*/ 476618 h 584674"/>
                <a:gd name="connsiteX39" fmla="*/ 751997 w 2094148"/>
                <a:gd name="connsiteY39" fmla="*/ 427191 h 584674"/>
                <a:gd name="connsiteX40" fmla="*/ 981811 w 2094148"/>
                <a:gd name="connsiteY40" fmla="*/ 373835 h 584674"/>
                <a:gd name="connsiteX41" fmla="*/ 1624031 w 2094148"/>
                <a:gd name="connsiteY41" fmla="*/ 388355 h 584674"/>
                <a:gd name="connsiteX42" fmla="*/ 1961645 w 2094148"/>
                <a:gd name="connsiteY42" fmla="*/ 422067 h 584674"/>
                <a:gd name="connsiteX43" fmla="*/ 2082996 w 2094148"/>
                <a:gd name="connsiteY43" fmla="*/ 480148 h 584674"/>
                <a:gd name="connsiteX44" fmla="*/ 1982496 w 2094148"/>
                <a:gd name="connsiteY44" fmla="*/ 538202 h 584674"/>
                <a:gd name="connsiteX45" fmla="*/ 1592422 w 2094148"/>
                <a:gd name="connsiteY45" fmla="*/ 582415 h 584674"/>
                <a:gd name="connsiteX46" fmla="*/ 1188466 w 2094148"/>
                <a:gd name="connsiteY46" fmla="*/ 572573 h 584674"/>
                <a:gd name="connsiteX47" fmla="*/ 859963 w 2094148"/>
                <a:gd name="connsiteY47" fmla="*/ 524107 h 584674"/>
                <a:gd name="connsiteX48" fmla="*/ 476617 w 2094148"/>
                <a:gd name="connsiteY48" fmla="*/ 427191 h 584674"/>
                <a:gd name="connsiteX49" fmla="*/ 0 w 2094148"/>
                <a:gd name="connsiteY49" fmla="*/ 285971 h 584674"/>
                <a:gd name="connsiteX0" fmla="*/ 540167 w 2088400"/>
                <a:gd name="connsiteY0" fmla="*/ 0 h 584674"/>
                <a:gd name="connsiteX1" fmla="*/ 1468689 w 2088400"/>
                <a:gd name="connsiteY1" fmla="*/ 10592 h 584674"/>
                <a:gd name="connsiteX2" fmla="*/ 1920593 w 2088400"/>
                <a:gd name="connsiteY2" fmla="*/ 49427 h 584674"/>
                <a:gd name="connsiteX3" fmla="*/ 2086527 w 2088400"/>
                <a:gd name="connsiteY3" fmla="*/ 116507 h 584674"/>
                <a:gd name="connsiteX4" fmla="*/ 1835861 w 2088400"/>
                <a:gd name="connsiteY4" fmla="*/ 208300 h 584674"/>
                <a:gd name="connsiteX5" fmla="*/ 1405140 w 2088400"/>
                <a:gd name="connsiteY5" fmla="*/ 236544 h 584674"/>
                <a:gd name="connsiteX6" fmla="*/ 776711 w 2088400"/>
                <a:gd name="connsiteY6" fmla="*/ 158873 h 584674"/>
                <a:gd name="connsiteX7" fmla="*/ 896748 w 2088400"/>
                <a:gd name="connsiteY7" fmla="*/ 81202 h 584674"/>
                <a:gd name="connsiteX8" fmla="*/ 1391018 w 2088400"/>
                <a:gd name="connsiteY8" fmla="*/ 56488 h 584674"/>
                <a:gd name="connsiteX9" fmla="*/ 1754660 w 2088400"/>
                <a:gd name="connsiteY9" fmla="*/ 74141 h 584674"/>
                <a:gd name="connsiteX10" fmla="*/ 2044161 w 2088400"/>
                <a:gd name="connsiteY10" fmla="*/ 123568 h 584674"/>
                <a:gd name="connsiteX11" fmla="*/ 2037100 w 2088400"/>
                <a:gd name="connsiteY11" fmla="*/ 208300 h 584674"/>
                <a:gd name="connsiteX12" fmla="*/ 1832331 w 2088400"/>
                <a:gd name="connsiteY12" fmla="*/ 268318 h 584674"/>
                <a:gd name="connsiteX13" fmla="*/ 1451037 w 2088400"/>
                <a:gd name="connsiteY13" fmla="*/ 296562 h 584674"/>
                <a:gd name="connsiteX14" fmla="*/ 917931 w 2088400"/>
                <a:gd name="connsiteY14" fmla="*/ 257727 h 584674"/>
                <a:gd name="connsiteX15" fmla="*/ 751997 w 2088400"/>
                <a:gd name="connsiteY15" fmla="*/ 204769 h 584674"/>
                <a:gd name="connsiteX16" fmla="*/ 1129761 w 2088400"/>
                <a:gd name="connsiteY16" fmla="*/ 137690 h 584674"/>
                <a:gd name="connsiteX17" fmla="*/ 1737007 w 2088400"/>
                <a:gd name="connsiteY17" fmla="*/ 144751 h 584674"/>
                <a:gd name="connsiteX18" fmla="*/ 2082996 w 2088400"/>
                <a:gd name="connsiteY18" fmla="*/ 225952 h 584674"/>
                <a:gd name="connsiteX19" fmla="*/ 1885288 w 2088400"/>
                <a:gd name="connsiteY19" fmla="*/ 321276 h 584674"/>
                <a:gd name="connsiteX20" fmla="*/ 1482811 w 2088400"/>
                <a:gd name="connsiteY20" fmla="*/ 360111 h 584674"/>
                <a:gd name="connsiteX21" fmla="*/ 928522 w 2088400"/>
                <a:gd name="connsiteY21" fmla="*/ 335398 h 584674"/>
                <a:gd name="connsiteX22" fmla="*/ 737875 w 2088400"/>
                <a:gd name="connsiteY22" fmla="*/ 275379 h 584674"/>
                <a:gd name="connsiteX23" fmla="*/ 1023846 w 2088400"/>
                <a:gd name="connsiteY23" fmla="*/ 211830 h 584674"/>
                <a:gd name="connsiteX24" fmla="*/ 1719355 w 2088400"/>
                <a:gd name="connsiteY24" fmla="*/ 204769 h 584674"/>
                <a:gd name="connsiteX25" fmla="*/ 2085543 w 2088400"/>
                <a:gd name="connsiteY25" fmla="*/ 308294 h 584674"/>
                <a:gd name="connsiteX26" fmla="*/ 1945389 w 2088400"/>
                <a:gd name="connsiteY26" fmla="*/ 402449 h 584674"/>
                <a:gd name="connsiteX27" fmla="*/ 1371151 w 2088400"/>
                <a:gd name="connsiteY27" fmla="*/ 436587 h 584674"/>
                <a:gd name="connsiteX28" fmla="*/ 946175 w 2088400"/>
                <a:gd name="connsiteY28" fmla="*/ 402477 h 584674"/>
                <a:gd name="connsiteX29" fmla="*/ 747069 w 2088400"/>
                <a:gd name="connsiteY29" fmla="*/ 348351 h 584674"/>
                <a:gd name="connsiteX30" fmla="*/ 829098 w 2088400"/>
                <a:gd name="connsiteY30" fmla="*/ 312677 h 584674"/>
                <a:gd name="connsiteX31" fmla="*/ 1006690 w 2088400"/>
                <a:gd name="connsiteY31" fmla="*/ 297703 h 584674"/>
                <a:gd name="connsiteX32" fmla="*/ 1378946 w 2088400"/>
                <a:gd name="connsiteY32" fmla="*/ 300382 h 584674"/>
                <a:gd name="connsiteX33" fmla="*/ 1722719 w 2088400"/>
                <a:gd name="connsiteY33" fmla="*/ 324697 h 584674"/>
                <a:gd name="connsiteX34" fmla="*/ 1958031 w 2088400"/>
                <a:gd name="connsiteY34" fmla="*/ 363161 h 584674"/>
                <a:gd name="connsiteX35" fmla="*/ 2073637 w 2088400"/>
                <a:gd name="connsiteY35" fmla="*/ 418962 h 584674"/>
                <a:gd name="connsiteX36" fmla="*/ 1857044 w 2088400"/>
                <a:gd name="connsiteY36" fmla="*/ 494270 h 584674"/>
                <a:gd name="connsiteX37" fmla="*/ 1372217 w 2088400"/>
                <a:gd name="connsiteY37" fmla="*/ 517816 h 584674"/>
                <a:gd name="connsiteX38" fmla="*/ 903809 w 2088400"/>
                <a:gd name="connsiteY38" fmla="*/ 476618 h 584674"/>
                <a:gd name="connsiteX39" fmla="*/ 751997 w 2088400"/>
                <a:gd name="connsiteY39" fmla="*/ 427191 h 584674"/>
                <a:gd name="connsiteX40" fmla="*/ 981811 w 2088400"/>
                <a:gd name="connsiteY40" fmla="*/ 373835 h 584674"/>
                <a:gd name="connsiteX41" fmla="*/ 1624031 w 2088400"/>
                <a:gd name="connsiteY41" fmla="*/ 388355 h 584674"/>
                <a:gd name="connsiteX42" fmla="*/ 1961645 w 2088400"/>
                <a:gd name="connsiteY42" fmla="*/ 422067 h 584674"/>
                <a:gd name="connsiteX43" fmla="*/ 2082996 w 2088400"/>
                <a:gd name="connsiteY43" fmla="*/ 480148 h 584674"/>
                <a:gd name="connsiteX44" fmla="*/ 1982496 w 2088400"/>
                <a:gd name="connsiteY44" fmla="*/ 538202 h 584674"/>
                <a:gd name="connsiteX45" fmla="*/ 1592422 w 2088400"/>
                <a:gd name="connsiteY45" fmla="*/ 582415 h 584674"/>
                <a:gd name="connsiteX46" fmla="*/ 1188466 w 2088400"/>
                <a:gd name="connsiteY46" fmla="*/ 572573 h 584674"/>
                <a:gd name="connsiteX47" fmla="*/ 859963 w 2088400"/>
                <a:gd name="connsiteY47" fmla="*/ 524107 h 584674"/>
                <a:gd name="connsiteX48" fmla="*/ 476617 w 2088400"/>
                <a:gd name="connsiteY48" fmla="*/ 427191 h 584674"/>
                <a:gd name="connsiteX49" fmla="*/ 0 w 2088400"/>
                <a:gd name="connsiteY49" fmla="*/ 285971 h 584674"/>
                <a:gd name="connsiteX0" fmla="*/ 540167 w 2088198"/>
                <a:gd name="connsiteY0" fmla="*/ 0 h 584674"/>
                <a:gd name="connsiteX1" fmla="*/ 1468689 w 2088198"/>
                <a:gd name="connsiteY1" fmla="*/ 10592 h 584674"/>
                <a:gd name="connsiteX2" fmla="*/ 1920593 w 2088198"/>
                <a:gd name="connsiteY2" fmla="*/ 49427 h 584674"/>
                <a:gd name="connsiteX3" fmla="*/ 2086527 w 2088198"/>
                <a:gd name="connsiteY3" fmla="*/ 116507 h 584674"/>
                <a:gd name="connsiteX4" fmla="*/ 1835861 w 2088198"/>
                <a:gd name="connsiteY4" fmla="*/ 208300 h 584674"/>
                <a:gd name="connsiteX5" fmla="*/ 1405140 w 2088198"/>
                <a:gd name="connsiteY5" fmla="*/ 236544 h 584674"/>
                <a:gd name="connsiteX6" fmla="*/ 776711 w 2088198"/>
                <a:gd name="connsiteY6" fmla="*/ 158873 h 584674"/>
                <a:gd name="connsiteX7" fmla="*/ 896748 w 2088198"/>
                <a:gd name="connsiteY7" fmla="*/ 81202 h 584674"/>
                <a:gd name="connsiteX8" fmla="*/ 1391018 w 2088198"/>
                <a:gd name="connsiteY8" fmla="*/ 56488 h 584674"/>
                <a:gd name="connsiteX9" fmla="*/ 1754660 w 2088198"/>
                <a:gd name="connsiteY9" fmla="*/ 74141 h 584674"/>
                <a:gd name="connsiteX10" fmla="*/ 2044161 w 2088198"/>
                <a:gd name="connsiteY10" fmla="*/ 123568 h 584674"/>
                <a:gd name="connsiteX11" fmla="*/ 2037100 w 2088198"/>
                <a:gd name="connsiteY11" fmla="*/ 208300 h 584674"/>
                <a:gd name="connsiteX12" fmla="*/ 1832331 w 2088198"/>
                <a:gd name="connsiteY12" fmla="*/ 268318 h 584674"/>
                <a:gd name="connsiteX13" fmla="*/ 1451037 w 2088198"/>
                <a:gd name="connsiteY13" fmla="*/ 296562 h 584674"/>
                <a:gd name="connsiteX14" fmla="*/ 917931 w 2088198"/>
                <a:gd name="connsiteY14" fmla="*/ 257727 h 584674"/>
                <a:gd name="connsiteX15" fmla="*/ 751997 w 2088198"/>
                <a:gd name="connsiteY15" fmla="*/ 204769 h 584674"/>
                <a:gd name="connsiteX16" fmla="*/ 1129761 w 2088198"/>
                <a:gd name="connsiteY16" fmla="*/ 137690 h 584674"/>
                <a:gd name="connsiteX17" fmla="*/ 1737007 w 2088198"/>
                <a:gd name="connsiteY17" fmla="*/ 144751 h 584674"/>
                <a:gd name="connsiteX18" fmla="*/ 2082996 w 2088198"/>
                <a:gd name="connsiteY18" fmla="*/ 225952 h 584674"/>
                <a:gd name="connsiteX19" fmla="*/ 1885288 w 2088198"/>
                <a:gd name="connsiteY19" fmla="*/ 321276 h 584674"/>
                <a:gd name="connsiteX20" fmla="*/ 1482811 w 2088198"/>
                <a:gd name="connsiteY20" fmla="*/ 360111 h 584674"/>
                <a:gd name="connsiteX21" fmla="*/ 928522 w 2088198"/>
                <a:gd name="connsiteY21" fmla="*/ 335398 h 584674"/>
                <a:gd name="connsiteX22" fmla="*/ 737875 w 2088198"/>
                <a:gd name="connsiteY22" fmla="*/ 275379 h 584674"/>
                <a:gd name="connsiteX23" fmla="*/ 1023846 w 2088198"/>
                <a:gd name="connsiteY23" fmla="*/ 211830 h 584674"/>
                <a:gd name="connsiteX24" fmla="*/ 1719355 w 2088198"/>
                <a:gd name="connsiteY24" fmla="*/ 204769 h 584674"/>
                <a:gd name="connsiteX25" fmla="*/ 2078399 w 2088198"/>
                <a:gd name="connsiteY25" fmla="*/ 314558 h 584674"/>
                <a:gd name="connsiteX26" fmla="*/ 1945389 w 2088198"/>
                <a:gd name="connsiteY26" fmla="*/ 402449 h 584674"/>
                <a:gd name="connsiteX27" fmla="*/ 1371151 w 2088198"/>
                <a:gd name="connsiteY27" fmla="*/ 436587 h 584674"/>
                <a:gd name="connsiteX28" fmla="*/ 946175 w 2088198"/>
                <a:gd name="connsiteY28" fmla="*/ 402477 h 584674"/>
                <a:gd name="connsiteX29" fmla="*/ 747069 w 2088198"/>
                <a:gd name="connsiteY29" fmla="*/ 348351 h 584674"/>
                <a:gd name="connsiteX30" fmla="*/ 829098 w 2088198"/>
                <a:gd name="connsiteY30" fmla="*/ 312677 h 584674"/>
                <a:gd name="connsiteX31" fmla="*/ 1006690 w 2088198"/>
                <a:gd name="connsiteY31" fmla="*/ 297703 h 584674"/>
                <a:gd name="connsiteX32" fmla="*/ 1378946 w 2088198"/>
                <a:gd name="connsiteY32" fmla="*/ 300382 h 584674"/>
                <a:gd name="connsiteX33" fmla="*/ 1722719 w 2088198"/>
                <a:gd name="connsiteY33" fmla="*/ 324697 h 584674"/>
                <a:gd name="connsiteX34" fmla="*/ 1958031 w 2088198"/>
                <a:gd name="connsiteY34" fmla="*/ 363161 h 584674"/>
                <a:gd name="connsiteX35" fmla="*/ 2073637 w 2088198"/>
                <a:gd name="connsiteY35" fmla="*/ 418962 h 584674"/>
                <a:gd name="connsiteX36" fmla="*/ 1857044 w 2088198"/>
                <a:gd name="connsiteY36" fmla="*/ 494270 h 584674"/>
                <a:gd name="connsiteX37" fmla="*/ 1372217 w 2088198"/>
                <a:gd name="connsiteY37" fmla="*/ 517816 h 584674"/>
                <a:gd name="connsiteX38" fmla="*/ 903809 w 2088198"/>
                <a:gd name="connsiteY38" fmla="*/ 476618 h 584674"/>
                <a:gd name="connsiteX39" fmla="*/ 751997 w 2088198"/>
                <a:gd name="connsiteY39" fmla="*/ 427191 h 584674"/>
                <a:gd name="connsiteX40" fmla="*/ 981811 w 2088198"/>
                <a:gd name="connsiteY40" fmla="*/ 373835 h 584674"/>
                <a:gd name="connsiteX41" fmla="*/ 1624031 w 2088198"/>
                <a:gd name="connsiteY41" fmla="*/ 388355 h 584674"/>
                <a:gd name="connsiteX42" fmla="*/ 1961645 w 2088198"/>
                <a:gd name="connsiteY42" fmla="*/ 422067 h 584674"/>
                <a:gd name="connsiteX43" fmla="*/ 2082996 w 2088198"/>
                <a:gd name="connsiteY43" fmla="*/ 480148 h 584674"/>
                <a:gd name="connsiteX44" fmla="*/ 1982496 w 2088198"/>
                <a:gd name="connsiteY44" fmla="*/ 538202 h 584674"/>
                <a:gd name="connsiteX45" fmla="*/ 1592422 w 2088198"/>
                <a:gd name="connsiteY45" fmla="*/ 582415 h 584674"/>
                <a:gd name="connsiteX46" fmla="*/ 1188466 w 2088198"/>
                <a:gd name="connsiteY46" fmla="*/ 572573 h 584674"/>
                <a:gd name="connsiteX47" fmla="*/ 859963 w 2088198"/>
                <a:gd name="connsiteY47" fmla="*/ 524107 h 584674"/>
                <a:gd name="connsiteX48" fmla="*/ 476617 w 2088198"/>
                <a:gd name="connsiteY48" fmla="*/ 427191 h 584674"/>
                <a:gd name="connsiteX49" fmla="*/ 0 w 2088198"/>
                <a:gd name="connsiteY49" fmla="*/ 285971 h 584674"/>
                <a:gd name="connsiteX0" fmla="*/ 540167 w 2088198"/>
                <a:gd name="connsiteY0" fmla="*/ 0 h 584674"/>
                <a:gd name="connsiteX1" fmla="*/ 1468689 w 2088198"/>
                <a:gd name="connsiteY1" fmla="*/ 10592 h 584674"/>
                <a:gd name="connsiteX2" fmla="*/ 1920593 w 2088198"/>
                <a:gd name="connsiteY2" fmla="*/ 49427 h 584674"/>
                <a:gd name="connsiteX3" fmla="*/ 2086527 w 2088198"/>
                <a:gd name="connsiteY3" fmla="*/ 116507 h 584674"/>
                <a:gd name="connsiteX4" fmla="*/ 1835861 w 2088198"/>
                <a:gd name="connsiteY4" fmla="*/ 208300 h 584674"/>
                <a:gd name="connsiteX5" fmla="*/ 1405140 w 2088198"/>
                <a:gd name="connsiteY5" fmla="*/ 236544 h 584674"/>
                <a:gd name="connsiteX6" fmla="*/ 776711 w 2088198"/>
                <a:gd name="connsiteY6" fmla="*/ 158873 h 584674"/>
                <a:gd name="connsiteX7" fmla="*/ 896748 w 2088198"/>
                <a:gd name="connsiteY7" fmla="*/ 81202 h 584674"/>
                <a:gd name="connsiteX8" fmla="*/ 1391018 w 2088198"/>
                <a:gd name="connsiteY8" fmla="*/ 56488 h 584674"/>
                <a:gd name="connsiteX9" fmla="*/ 1754660 w 2088198"/>
                <a:gd name="connsiteY9" fmla="*/ 74141 h 584674"/>
                <a:gd name="connsiteX10" fmla="*/ 2044161 w 2088198"/>
                <a:gd name="connsiteY10" fmla="*/ 123568 h 584674"/>
                <a:gd name="connsiteX11" fmla="*/ 2037100 w 2088198"/>
                <a:gd name="connsiteY11" fmla="*/ 208300 h 584674"/>
                <a:gd name="connsiteX12" fmla="*/ 1832331 w 2088198"/>
                <a:gd name="connsiteY12" fmla="*/ 268318 h 584674"/>
                <a:gd name="connsiteX13" fmla="*/ 1451037 w 2088198"/>
                <a:gd name="connsiteY13" fmla="*/ 296562 h 584674"/>
                <a:gd name="connsiteX14" fmla="*/ 917931 w 2088198"/>
                <a:gd name="connsiteY14" fmla="*/ 257727 h 584674"/>
                <a:gd name="connsiteX15" fmla="*/ 751997 w 2088198"/>
                <a:gd name="connsiteY15" fmla="*/ 204769 h 584674"/>
                <a:gd name="connsiteX16" fmla="*/ 1129761 w 2088198"/>
                <a:gd name="connsiteY16" fmla="*/ 137690 h 584674"/>
                <a:gd name="connsiteX17" fmla="*/ 1737007 w 2088198"/>
                <a:gd name="connsiteY17" fmla="*/ 144751 h 584674"/>
                <a:gd name="connsiteX18" fmla="*/ 2082996 w 2088198"/>
                <a:gd name="connsiteY18" fmla="*/ 225952 h 584674"/>
                <a:gd name="connsiteX19" fmla="*/ 1885288 w 2088198"/>
                <a:gd name="connsiteY19" fmla="*/ 321276 h 584674"/>
                <a:gd name="connsiteX20" fmla="*/ 1482811 w 2088198"/>
                <a:gd name="connsiteY20" fmla="*/ 360111 h 584674"/>
                <a:gd name="connsiteX21" fmla="*/ 928522 w 2088198"/>
                <a:gd name="connsiteY21" fmla="*/ 335398 h 584674"/>
                <a:gd name="connsiteX22" fmla="*/ 737875 w 2088198"/>
                <a:gd name="connsiteY22" fmla="*/ 275379 h 584674"/>
                <a:gd name="connsiteX23" fmla="*/ 1023846 w 2088198"/>
                <a:gd name="connsiteY23" fmla="*/ 211830 h 584674"/>
                <a:gd name="connsiteX24" fmla="*/ 1719355 w 2088198"/>
                <a:gd name="connsiteY24" fmla="*/ 204769 h 584674"/>
                <a:gd name="connsiteX25" fmla="*/ 2078399 w 2088198"/>
                <a:gd name="connsiteY25" fmla="*/ 314558 h 584674"/>
                <a:gd name="connsiteX26" fmla="*/ 1945389 w 2088198"/>
                <a:gd name="connsiteY26" fmla="*/ 402449 h 584674"/>
                <a:gd name="connsiteX27" fmla="*/ 1371151 w 2088198"/>
                <a:gd name="connsiteY27" fmla="*/ 436587 h 584674"/>
                <a:gd name="connsiteX28" fmla="*/ 946175 w 2088198"/>
                <a:gd name="connsiteY28" fmla="*/ 402477 h 584674"/>
                <a:gd name="connsiteX29" fmla="*/ 747069 w 2088198"/>
                <a:gd name="connsiteY29" fmla="*/ 348351 h 584674"/>
                <a:gd name="connsiteX30" fmla="*/ 829098 w 2088198"/>
                <a:gd name="connsiteY30" fmla="*/ 312677 h 584674"/>
                <a:gd name="connsiteX31" fmla="*/ 1006690 w 2088198"/>
                <a:gd name="connsiteY31" fmla="*/ 297703 h 584674"/>
                <a:gd name="connsiteX32" fmla="*/ 1378946 w 2088198"/>
                <a:gd name="connsiteY32" fmla="*/ 300382 h 584674"/>
                <a:gd name="connsiteX33" fmla="*/ 1722719 w 2088198"/>
                <a:gd name="connsiteY33" fmla="*/ 324697 h 584674"/>
                <a:gd name="connsiteX34" fmla="*/ 1958031 w 2088198"/>
                <a:gd name="connsiteY34" fmla="*/ 363161 h 584674"/>
                <a:gd name="connsiteX35" fmla="*/ 2073637 w 2088198"/>
                <a:gd name="connsiteY35" fmla="*/ 418962 h 584674"/>
                <a:gd name="connsiteX36" fmla="*/ 1857044 w 2088198"/>
                <a:gd name="connsiteY36" fmla="*/ 494270 h 584674"/>
                <a:gd name="connsiteX37" fmla="*/ 1372217 w 2088198"/>
                <a:gd name="connsiteY37" fmla="*/ 517816 h 584674"/>
                <a:gd name="connsiteX38" fmla="*/ 903809 w 2088198"/>
                <a:gd name="connsiteY38" fmla="*/ 476618 h 584674"/>
                <a:gd name="connsiteX39" fmla="*/ 751997 w 2088198"/>
                <a:gd name="connsiteY39" fmla="*/ 427191 h 584674"/>
                <a:gd name="connsiteX40" fmla="*/ 981811 w 2088198"/>
                <a:gd name="connsiteY40" fmla="*/ 373835 h 584674"/>
                <a:gd name="connsiteX41" fmla="*/ 1624031 w 2088198"/>
                <a:gd name="connsiteY41" fmla="*/ 388355 h 584674"/>
                <a:gd name="connsiteX42" fmla="*/ 1961645 w 2088198"/>
                <a:gd name="connsiteY42" fmla="*/ 422067 h 584674"/>
                <a:gd name="connsiteX43" fmla="*/ 2082996 w 2088198"/>
                <a:gd name="connsiteY43" fmla="*/ 480148 h 584674"/>
                <a:gd name="connsiteX44" fmla="*/ 1982496 w 2088198"/>
                <a:gd name="connsiteY44" fmla="*/ 538202 h 584674"/>
                <a:gd name="connsiteX45" fmla="*/ 1592422 w 2088198"/>
                <a:gd name="connsiteY45" fmla="*/ 582415 h 584674"/>
                <a:gd name="connsiteX46" fmla="*/ 1188466 w 2088198"/>
                <a:gd name="connsiteY46" fmla="*/ 572573 h 584674"/>
                <a:gd name="connsiteX47" fmla="*/ 859963 w 2088198"/>
                <a:gd name="connsiteY47" fmla="*/ 524107 h 584674"/>
                <a:gd name="connsiteX48" fmla="*/ 476617 w 2088198"/>
                <a:gd name="connsiteY48" fmla="*/ 427191 h 584674"/>
                <a:gd name="connsiteX49" fmla="*/ 0 w 2088198"/>
                <a:gd name="connsiteY49" fmla="*/ 285971 h 584674"/>
                <a:gd name="connsiteX0" fmla="*/ 540167 w 2088198"/>
                <a:gd name="connsiteY0" fmla="*/ 0 h 584674"/>
                <a:gd name="connsiteX1" fmla="*/ 1468689 w 2088198"/>
                <a:gd name="connsiteY1" fmla="*/ 10592 h 584674"/>
                <a:gd name="connsiteX2" fmla="*/ 1920593 w 2088198"/>
                <a:gd name="connsiteY2" fmla="*/ 49427 h 584674"/>
                <a:gd name="connsiteX3" fmla="*/ 2086527 w 2088198"/>
                <a:gd name="connsiteY3" fmla="*/ 116507 h 584674"/>
                <a:gd name="connsiteX4" fmla="*/ 1835861 w 2088198"/>
                <a:gd name="connsiteY4" fmla="*/ 208300 h 584674"/>
                <a:gd name="connsiteX5" fmla="*/ 1405140 w 2088198"/>
                <a:gd name="connsiteY5" fmla="*/ 236544 h 584674"/>
                <a:gd name="connsiteX6" fmla="*/ 776711 w 2088198"/>
                <a:gd name="connsiteY6" fmla="*/ 158873 h 584674"/>
                <a:gd name="connsiteX7" fmla="*/ 896748 w 2088198"/>
                <a:gd name="connsiteY7" fmla="*/ 81202 h 584674"/>
                <a:gd name="connsiteX8" fmla="*/ 1391018 w 2088198"/>
                <a:gd name="connsiteY8" fmla="*/ 56488 h 584674"/>
                <a:gd name="connsiteX9" fmla="*/ 1754660 w 2088198"/>
                <a:gd name="connsiteY9" fmla="*/ 74141 h 584674"/>
                <a:gd name="connsiteX10" fmla="*/ 2044161 w 2088198"/>
                <a:gd name="connsiteY10" fmla="*/ 123568 h 584674"/>
                <a:gd name="connsiteX11" fmla="*/ 2037100 w 2088198"/>
                <a:gd name="connsiteY11" fmla="*/ 208300 h 584674"/>
                <a:gd name="connsiteX12" fmla="*/ 1832331 w 2088198"/>
                <a:gd name="connsiteY12" fmla="*/ 268318 h 584674"/>
                <a:gd name="connsiteX13" fmla="*/ 1451037 w 2088198"/>
                <a:gd name="connsiteY13" fmla="*/ 296562 h 584674"/>
                <a:gd name="connsiteX14" fmla="*/ 917931 w 2088198"/>
                <a:gd name="connsiteY14" fmla="*/ 257727 h 584674"/>
                <a:gd name="connsiteX15" fmla="*/ 751997 w 2088198"/>
                <a:gd name="connsiteY15" fmla="*/ 204769 h 584674"/>
                <a:gd name="connsiteX16" fmla="*/ 1129761 w 2088198"/>
                <a:gd name="connsiteY16" fmla="*/ 137690 h 584674"/>
                <a:gd name="connsiteX17" fmla="*/ 1737007 w 2088198"/>
                <a:gd name="connsiteY17" fmla="*/ 144751 h 584674"/>
                <a:gd name="connsiteX18" fmla="*/ 2082996 w 2088198"/>
                <a:gd name="connsiteY18" fmla="*/ 225952 h 584674"/>
                <a:gd name="connsiteX19" fmla="*/ 1885288 w 2088198"/>
                <a:gd name="connsiteY19" fmla="*/ 321276 h 584674"/>
                <a:gd name="connsiteX20" fmla="*/ 1482811 w 2088198"/>
                <a:gd name="connsiteY20" fmla="*/ 360111 h 584674"/>
                <a:gd name="connsiteX21" fmla="*/ 928522 w 2088198"/>
                <a:gd name="connsiteY21" fmla="*/ 335398 h 584674"/>
                <a:gd name="connsiteX22" fmla="*/ 737875 w 2088198"/>
                <a:gd name="connsiteY22" fmla="*/ 275379 h 584674"/>
                <a:gd name="connsiteX23" fmla="*/ 1023846 w 2088198"/>
                <a:gd name="connsiteY23" fmla="*/ 211830 h 584674"/>
                <a:gd name="connsiteX24" fmla="*/ 1719355 w 2088198"/>
                <a:gd name="connsiteY24" fmla="*/ 204769 h 584674"/>
                <a:gd name="connsiteX25" fmla="*/ 2080780 w 2088198"/>
                <a:gd name="connsiteY25" fmla="*/ 323955 h 584674"/>
                <a:gd name="connsiteX26" fmla="*/ 1945389 w 2088198"/>
                <a:gd name="connsiteY26" fmla="*/ 402449 h 584674"/>
                <a:gd name="connsiteX27" fmla="*/ 1371151 w 2088198"/>
                <a:gd name="connsiteY27" fmla="*/ 436587 h 584674"/>
                <a:gd name="connsiteX28" fmla="*/ 946175 w 2088198"/>
                <a:gd name="connsiteY28" fmla="*/ 402477 h 584674"/>
                <a:gd name="connsiteX29" fmla="*/ 747069 w 2088198"/>
                <a:gd name="connsiteY29" fmla="*/ 348351 h 584674"/>
                <a:gd name="connsiteX30" fmla="*/ 829098 w 2088198"/>
                <a:gd name="connsiteY30" fmla="*/ 312677 h 584674"/>
                <a:gd name="connsiteX31" fmla="*/ 1006690 w 2088198"/>
                <a:gd name="connsiteY31" fmla="*/ 297703 h 584674"/>
                <a:gd name="connsiteX32" fmla="*/ 1378946 w 2088198"/>
                <a:gd name="connsiteY32" fmla="*/ 300382 h 584674"/>
                <a:gd name="connsiteX33" fmla="*/ 1722719 w 2088198"/>
                <a:gd name="connsiteY33" fmla="*/ 324697 h 584674"/>
                <a:gd name="connsiteX34" fmla="*/ 1958031 w 2088198"/>
                <a:gd name="connsiteY34" fmla="*/ 363161 h 584674"/>
                <a:gd name="connsiteX35" fmla="*/ 2073637 w 2088198"/>
                <a:gd name="connsiteY35" fmla="*/ 418962 h 584674"/>
                <a:gd name="connsiteX36" fmla="*/ 1857044 w 2088198"/>
                <a:gd name="connsiteY36" fmla="*/ 494270 h 584674"/>
                <a:gd name="connsiteX37" fmla="*/ 1372217 w 2088198"/>
                <a:gd name="connsiteY37" fmla="*/ 517816 h 584674"/>
                <a:gd name="connsiteX38" fmla="*/ 903809 w 2088198"/>
                <a:gd name="connsiteY38" fmla="*/ 476618 h 584674"/>
                <a:gd name="connsiteX39" fmla="*/ 751997 w 2088198"/>
                <a:gd name="connsiteY39" fmla="*/ 427191 h 584674"/>
                <a:gd name="connsiteX40" fmla="*/ 981811 w 2088198"/>
                <a:gd name="connsiteY40" fmla="*/ 373835 h 584674"/>
                <a:gd name="connsiteX41" fmla="*/ 1624031 w 2088198"/>
                <a:gd name="connsiteY41" fmla="*/ 388355 h 584674"/>
                <a:gd name="connsiteX42" fmla="*/ 1961645 w 2088198"/>
                <a:gd name="connsiteY42" fmla="*/ 422067 h 584674"/>
                <a:gd name="connsiteX43" fmla="*/ 2082996 w 2088198"/>
                <a:gd name="connsiteY43" fmla="*/ 480148 h 584674"/>
                <a:gd name="connsiteX44" fmla="*/ 1982496 w 2088198"/>
                <a:gd name="connsiteY44" fmla="*/ 538202 h 584674"/>
                <a:gd name="connsiteX45" fmla="*/ 1592422 w 2088198"/>
                <a:gd name="connsiteY45" fmla="*/ 582415 h 584674"/>
                <a:gd name="connsiteX46" fmla="*/ 1188466 w 2088198"/>
                <a:gd name="connsiteY46" fmla="*/ 572573 h 584674"/>
                <a:gd name="connsiteX47" fmla="*/ 859963 w 2088198"/>
                <a:gd name="connsiteY47" fmla="*/ 524107 h 584674"/>
                <a:gd name="connsiteX48" fmla="*/ 476617 w 2088198"/>
                <a:gd name="connsiteY48" fmla="*/ 427191 h 584674"/>
                <a:gd name="connsiteX49" fmla="*/ 0 w 2088198"/>
                <a:gd name="connsiteY49" fmla="*/ 285971 h 584674"/>
                <a:gd name="connsiteX0" fmla="*/ 540167 w 2088198"/>
                <a:gd name="connsiteY0" fmla="*/ 0 h 584674"/>
                <a:gd name="connsiteX1" fmla="*/ 1468689 w 2088198"/>
                <a:gd name="connsiteY1" fmla="*/ 10592 h 584674"/>
                <a:gd name="connsiteX2" fmla="*/ 1920593 w 2088198"/>
                <a:gd name="connsiteY2" fmla="*/ 49427 h 584674"/>
                <a:gd name="connsiteX3" fmla="*/ 2086527 w 2088198"/>
                <a:gd name="connsiteY3" fmla="*/ 116507 h 584674"/>
                <a:gd name="connsiteX4" fmla="*/ 1835861 w 2088198"/>
                <a:gd name="connsiteY4" fmla="*/ 208300 h 584674"/>
                <a:gd name="connsiteX5" fmla="*/ 1405140 w 2088198"/>
                <a:gd name="connsiteY5" fmla="*/ 236544 h 584674"/>
                <a:gd name="connsiteX6" fmla="*/ 776711 w 2088198"/>
                <a:gd name="connsiteY6" fmla="*/ 158873 h 584674"/>
                <a:gd name="connsiteX7" fmla="*/ 896748 w 2088198"/>
                <a:gd name="connsiteY7" fmla="*/ 81202 h 584674"/>
                <a:gd name="connsiteX8" fmla="*/ 1391018 w 2088198"/>
                <a:gd name="connsiteY8" fmla="*/ 56488 h 584674"/>
                <a:gd name="connsiteX9" fmla="*/ 1754660 w 2088198"/>
                <a:gd name="connsiteY9" fmla="*/ 74141 h 584674"/>
                <a:gd name="connsiteX10" fmla="*/ 2044161 w 2088198"/>
                <a:gd name="connsiteY10" fmla="*/ 123568 h 584674"/>
                <a:gd name="connsiteX11" fmla="*/ 2037100 w 2088198"/>
                <a:gd name="connsiteY11" fmla="*/ 208300 h 584674"/>
                <a:gd name="connsiteX12" fmla="*/ 1832331 w 2088198"/>
                <a:gd name="connsiteY12" fmla="*/ 268318 h 584674"/>
                <a:gd name="connsiteX13" fmla="*/ 1451037 w 2088198"/>
                <a:gd name="connsiteY13" fmla="*/ 296562 h 584674"/>
                <a:gd name="connsiteX14" fmla="*/ 917931 w 2088198"/>
                <a:gd name="connsiteY14" fmla="*/ 257727 h 584674"/>
                <a:gd name="connsiteX15" fmla="*/ 751997 w 2088198"/>
                <a:gd name="connsiteY15" fmla="*/ 204769 h 584674"/>
                <a:gd name="connsiteX16" fmla="*/ 1129761 w 2088198"/>
                <a:gd name="connsiteY16" fmla="*/ 137690 h 584674"/>
                <a:gd name="connsiteX17" fmla="*/ 1737007 w 2088198"/>
                <a:gd name="connsiteY17" fmla="*/ 144751 h 584674"/>
                <a:gd name="connsiteX18" fmla="*/ 2082996 w 2088198"/>
                <a:gd name="connsiteY18" fmla="*/ 225952 h 584674"/>
                <a:gd name="connsiteX19" fmla="*/ 1885288 w 2088198"/>
                <a:gd name="connsiteY19" fmla="*/ 321276 h 584674"/>
                <a:gd name="connsiteX20" fmla="*/ 1482811 w 2088198"/>
                <a:gd name="connsiteY20" fmla="*/ 360111 h 584674"/>
                <a:gd name="connsiteX21" fmla="*/ 928522 w 2088198"/>
                <a:gd name="connsiteY21" fmla="*/ 335398 h 584674"/>
                <a:gd name="connsiteX22" fmla="*/ 737875 w 2088198"/>
                <a:gd name="connsiteY22" fmla="*/ 275379 h 584674"/>
                <a:gd name="connsiteX23" fmla="*/ 1023846 w 2088198"/>
                <a:gd name="connsiteY23" fmla="*/ 211830 h 584674"/>
                <a:gd name="connsiteX24" fmla="*/ 1719355 w 2088198"/>
                <a:gd name="connsiteY24" fmla="*/ 204769 h 584674"/>
                <a:gd name="connsiteX25" fmla="*/ 2080780 w 2088198"/>
                <a:gd name="connsiteY25" fmla="*/ 323955 h 584674"/>
                <a:gd name="connsiteX26" fmla="*/ 1945389 w 2088198"/>
                <a:gd name="connsiteY26" fmla="*/ 402449 h 584674"/>
                <a:gd name="connsiteX27" fmla="*/ 1371151 w 2088198"/>
                <a:gd name="connsiteY27" fmla="*/ 436587 h 584674"/>
                <a:gd name="connsiteX28" fmla="*/ 946175 w 2088198"/>
                <a:gd name="connsiteY28" fmla="*/ 402477 h 584674"/>
                <a:gd name="connsiteX29" fmla="*/ 747069 w 2088198"/>
                <a:gd name="connsiteY29" fmla="*/ 348351 h 584674"/>
                <a:gd name="connsiteX30" fmla="*/ 829098 w 2088198"/>
                <a:gd name="connsiteY30" fmla="*/ 312677 h 584674"/>
                <a:gd name="connsiteX31" fmla="*/ 1006690 w 2088198"/>
                <a:gd name="connsiteY31" fmla="*/ 297703 h 584674"/>
                <a:gd name="connsiteX32" fmla="*/ 1378946 w 2088198"/>
                <a:gd name="connsiteY32" fmla="*/ 300382 h 584674"/>
                <a:gd name="connsiteX33" fmla="*/ 1722719 w 2088198"/>
                <a:gd name="connsiteY33" fmla="*/ 324697 h 584674"/>
                <a:gd name="connsiteX34" fmla="*/ 1958031 w 2088198"/>
                <a:gd name="connsiteY34" fmla="*/ 363161 h 584674"/>
                <a:gd name="connsiteX35" fmla="*/ 2073637 w 2088198"/>
                <a:gd name="connsiteY35" fmla="*/ 418962 h 584674"/>
                <a:gd name="connsiteX36" fmla="*/ 1857044 w 2088198"/>
                <a:gd name="connsiteY36" fmla="*/ 494270 h 584674"/>
                <a:gd name="connsiteX37" fmla="*/ 1372217 w 2088198"/>
                <a:gd name="connsiteY37" fmla="*/ 517816 h 584674"/>
                <a:gd name="connsiteX38" fmla="*/ 903809 w 2088198"/>
                <a:gd name="connsiteY38" fmla="*/ 476618 h 584674"/>
                <a:gd name="connsiteX39" fmla="*/ 751997 w 2088198"/>
                <a:gd name="connsiteY39" fmla="*/ 427191 h 584674"/>
                <a:gd name="connsiteX40" fmla="*/ 981811 w 2088198"/>
                <a:gd name="connsiteY40" fmla="*/ 373835 h 584674"/>
                <a:gd name="connsiteX41" fmla="*/ 1624031 w 2088198"/>
                <a:gd name="connsiteY41" fmla="*/ 388355 h 584674"/>
                <a:gd name="connsiteX42" fmla="*/ 1961645 w 2088198"/>
                <a:gd name="connsiteY42" fmla="*/ 422067 h 584674"/>
                <a:gd name="connsiteX43" fmla="*/ 2082996 w 2088198"/>
                <a:gd name="connsiteY43" fmla="*/ 480148 h 584674"/>
                <a:gd name="connsiteX44" fmla="*/ 1982496 w 2088198"/>
                <a:gd name="connsiteY44" fmla="*/ 538202 h 584674"/>
                <a:gd name="connsiteX45" fmla="*/ 1592422 w 2088198"/>
                <a:gd name="connsiteY45" fmla="*/ 582415 h 584674"/>
                <a:gd name="connsiteX46" fmla="*/ 1188466 w 2088198"/>
                <a:gd name="connsiteY46" fmla="*/ 572573 h 584674"/>
                <a:gd name="connsiteX47" fmla="*/ 859963 w 2088198"/>
                <a:gd name="connsiteY47" fmla="*/ 524107 h 584674"/>
                <a:gd name="connsiteX48" fmla="*/ 476617 w 2088198"/>
                <a:gd name="connsiteY48" fmla="*/ 427191 h 584674"/>
                <a:gd name="connsiteX49" fmla="*/ 0 w 2088198"/>
                <a:gd name="connsiteY49" fmla="*/ 285971 h 584674"/>
                <a:gd name="connsiteX0" fmla="*/ 540167 w 2088198"/>
                <a:gd name="connsiteY0" fmla="*/ 0 h 584674"/>
                <a:gd name="connsiteX1" fmla="*/ 1468689 w 2088198"/>
                <a:gd name="connsiteY1" fmla="*/ 10592 h 584674"/>
                <a:gd name="connsiteX2" fmla="*/ 1920593 w 2088198"/>
                <a:gd name="connsiteY2" fmla="*/ 49427 h 584674"/>
                <a:gd name="connsiteX3" fmla="*/ 2086527 w 2088198"/>
                <a:gd name="connsiteY3" fmla="*/ 116507 h 584674"/>
                <a:gd name="connsiteX4" fmla="*/ 1835861 w 2088198"/>
                <a:gd name="connsiteY4" fmla="*/ 208300 h 584674"/>
                <a:gd name="connsiteX5" fmla="*/ 1405140 w 2088198"/>
                <a:gd name="connsiteY5" fmla="*/ 236544 h 584674"/>
                <a:gd name="connsiteX6" fmla="*/ 776711 w 2088198"/>
                <a:gd name="connsiteY6" fmla="*/ 158873 h 584674"/>
                <a:gd name="connsiteX7" fmla="*/ 896748 w 2088198"/>
                <a:gd name="connsiteY7" fmla="*/ 81202 h 584674"/>
                <a:gd name="connsiteX8" fmla="*/ 1391018 w 2088198"/>
                <a:gd name="connsiteY8" fmla="*/ 56488 h 584674"/>
                <a:gd name="connsiteX9" fmla="*/ 1754660 w 2088198"/>
                <a:gd name="connsiteY9" fmla="*/ 74141 h 584674"/>
                <a:gd name="connsiteX10" fmla="*/ 2044161 w 2088198"/>
                <a:gd name="connsiteY10" fmla="*/ 123568 h 584674"/>
                <a:gd name="connsiteX11" fmla="*/ 2037100 w 2088198"/>
                <a:gd name="connsiteY11" fmla="*/ 208300 h 584674"/>
                <a:gd name="connsiteX12" fmla="*/ 1832331 w 2088198"/>
                <a:gd name="connsiteY12" fmla="*/ 268318 h 584674"/>
                <a:gd name="connsiteX13" fmla="*/ 1451037 w 2088198"/>
                <a:gd name="connsiteY13" fmla="*/ 296562 h 584674"/>
                <a:gd name="connsiteX14" fmla="*/ 917931 w 2088198"/>
                <a:gd name="connsiteY14" fmla="*/ 257727 h 584674"/>
                <a:gd name="connsiteX15" fmla="*/ 751997 w 2088198"/>
                <a:gd name="connsiteY15" fmla="*/ 204769 h 584674"/>
                <a:gd name="connsiteX16" fmla="*/ 1129761 w 2088198"/>
                <a:gd name="connsiteY16" fmla="*/ 137690 h 584674"/>
                <a:gd name="connsiteX17" fmla="*/ 1737007 w 2088198"/>
                <a:gd name="connsiteY17" fmla="*/ 144751 h 584674"/>
                <a:gd name="connsiteX18" fmla="*/ 2082996 w 2088198"/>
                <a:gd name="connsiteY18" fmla="*/ 225952 h 584674"/>
                <a:gd name="connsiteX19" fmla="*/ 1885288 w 2088198"/>
                <a:gd name="connsiteY19" fmla="*/ 321276 h 584674"/>
                <a:gd name="connsiteX20" fmla="*/ 1482811 w 2088198"/>
                <a:gd name="connsiteY20" fmla="*/ 360111 h 584674"/>
                <a:gd name="connsiteX21" fmla="*/ 928522 w 2088198"/>
                <a:gd name="connsiteY21" fmla="*/ 335398 h 584674"/>
                <a:gd name="connsiteX22" fmla="*/ 737875 w 2088198"/>
                <a:gd name="connsiteY22" fmla="*/ 275379 h 584674"/>
                <a:gd name="connsiteX23" fmla="*/ 1023846 w 2088198"/>
                <a:gd name="connsiteY23" fmla="*/ 211830 h 584674"/>
                <a:gd name="connsiteX24" fmla="*/ 1719355 w 2088198"/>
                <a:gd name="connsiteY24" fmla="*/ 204769 h 584674"/>
                <a:gd name="connsiteX25" fmla="*/ 2080780 w 2088198"/>
                <a:gd name="connsiteY25" fmla="*/ 323955 h 584674"/>
                <a:gd name="connsiteX26" fmla="*/ 1945389 w 2088198"/>
                <a:gd name="connsiteY26" fmla="*/ 402449 h 584674"/>
                <a:gd name="connsiteX27" fmla="*/ 1371151 w 2088198"/>
                <a:gd name="connsiteY27" fmla="*/ 436587 h 584674"/>
                <a:gd name="connsiteX28" fmla="*/ 946175 w 2088198"/>
                <a:gd name="connsiteY28" fmla="*/ 402477 h 584674"/>
                <a:gd name="connsiteX29" fmla="*/ 747069 w 2088198"/>
                <a:gd name="connsiteY29" fmla="*/ 348351 h 584674"/>
                <a:gd name="connsiteX30" fmla="*/ 829098 w 2088198"/>
                <a:gd name="connsiteY30" fmla="*/ 312677 h 584674"/>
                <a:gd name="connsiteX31" fmla="*/ 1006690 w 2088198"/>
                <a:gd name="connsiteY31" fmla="*/ 297703 h 584674"/>
                <a:gd name="connsiteX32" fmla="*/ 1378946 w 2088198"/>
                <a:gd name="connsiteY32" fmla="*/ 300382 h 584674"/>
                <a:gd name="connsiteX33" fmla="*/ 1722719 w 2088198"/>
                <a:gd name="connsiteY33" fmla="*/ 324697 h 584674"/>
                <a:gd name="connsiteX34" fmla="*/ 1943744 w 2088198"/>
                <a:gd name="connsiteY34" fmla="*/ 361595 h 584674"/>
                <a:gd name="connsiteX35" fmla="*/ 2073637 w 2088198"/>
                <a:gd name="connsiteY35" fmla="*/ 418962 h 584674"/>
                <a:gd name="connsiteX36" fmla="*/ 1857044 w 2088198"/>
                <a:gd name="connsiteY36" fmla="*/ 494270 h 584674"/>
                <a:gd name="connsiteX37" fmla="*/ 1372217 w 2088198"/>
                <a:gd name="connsiteY37" fmla="*/ 517816 h 584674"/>
                <a:gd name="connsiteX38" fmla="*/ 903809 w 2088198"/>
                <a:gd name="connsiteY38" fmla="*/ 476618 h 584674"/>
                <a:gd name="connsiteX39" fmla="*/ 751997 w 2088198"/>
                <a:gd name="connsiteY39" fmla="*/ 427191 h 584674"/>
                <a:gd name="connsiteX40" fmla="*/ 981811 w 2088198"/>
                <a:gd name="connsiteY40" fmla="*/ 373835 h 584674"/>
                <a:gd name="connsiteX41" fmla="*/ 1624031 w 2088198"/>
                <a:gd name="connsiteY41" fmla="*/ 388355 h 584674"/>
                <a:gd name="connsiteX42" fmla="*/ 1961645 w 2088198"/>
                <a:gd name="connsiteY42" fmla="*/ 422067 h 584674"/>
                <a:gd name="connsiteX43" fmla="*/ 2082996 w 2088198"/>
                <a:gd name="connsiteY43" fmla="*/ 480148 h 584674"/>
                <a:gd name="connsiteX44" fmla="*/ 1982496 w 2088198"/>
                <a:gd name="connsiteY44" fmla="*/ 538202 h 584674"/>
                <a:gd name="connsiteX45" fmla="*/ 1592422 w 2088198"/>
                <a:gd name="connsiteY45" fmla="*/ 582415 h 584674"/>
                <a:gd name="connsiteX46" fmla="*/ 1188466 w 2088198"/>
                <a:gd name="connsiteY46" fmla="*/ 572573 h 584674"/>
                <a:gd name="connsiteX47" fmla="*/ 859963 w 2088198"/>
                <a:gd name="connsiteY47" fmla="*/ 524107 h 584674"/>
                <a:gd name="connsiteX48" fmla="*/ 476617 w 2088198"/>
                <a:gd name="connsiteY48" fmla="*/ 427191 h 584674"/>
                <a:gd name="connsiteX49" fmla="*/ 0 w 2088198"/>
                <a:gd name="connsiteY49" fmla="*/ 285971 h 584674"/>
                <a:gd name="connsiteX0" fmla="*/ 540167 w 2088198"/>
                <a:gd name="connsiteY0" fmla="*/ 0 h 584674"/>
                <a:gd name="connsiteX1" fmla="*/ 1468689 w 2088198"/>
                <a:gd name="connsiteY1" fmla="*/ 10592 h 584674"/>
                <a:gd name="connsiteX2" fmla="*/ 1920593 w 2088198"/>
                <a:gd name="connsiteY2" fmla="*/ 49427 h 584674"/>
                <a:gd name="connsiteX3" fmla="*/ 2086527 w 2088198"/>
                <a:gd name="connsiteY3" fmla="*/ 116507 h 584674"/>
                <a:gd name="connsiteX4" fmla="*/ 1835861 w 2088198"/>
                <a:gd name="connsiteY4" fmla="*/ 208300 h 584674"/>
                <a:gd name="connsiteX5" fmla="*/ 1405140 w 2088198"/>
                <a:gd name="connsiteY5" fmla="*/ 236544 h 584674"/>
                <a:gd name="connsiteX6" fmla="*/ 776711 w 2088198"/>
                <a:gd name="connsiteY6" fmla="*/ 158873 h 584674"/>
                <a:gd name="connsiteX7" fmla="*/ 896748 w 2088198"/>
                <a:gd name="connsiteY7" fmla="*/ 81202 h 584674"/>
                <a:gd name="connsiteX8" fmla="*/ 1391018 w 2088198"/>
                <a:gd name="connsiteY8" fmla="*/ 56488 h 584674"/>
                <a:gd name="connsiteX9" fmla="*/ 1754660 w 2088198"/>
                <a:gd name="connsiteY9" fmla="*/ 74141 h 584674"/>
                <a:gd name="connsiteX10" fmla="*/ 2044161 w 2088198"/>
                <a:gd name="connsiteY10" fmla="*/ 123568 h 584674"/>
                <a:gd name="connsiteX11" fmla="*/ 2037100 w 2088198"/>
                <a:gd name="connsiteY11" fmla="*/ 208300 h 584674"/>
                <a:gd name="connsiteX12" fmla="*/ 1832331 w 2088198"/>
                <a:gd name="connsiteY12" fmla="*/ 268318 h 584674"/>
                <a:gd name="connsiteX13" fmla="*/ 1451037 w 2088198"/>
                <a:gd name="connsiteY13" fmla="*/ 296562 h 584674"/>
                <a:gd name="connsiteX14" fmla="*/ 917931 w 2088198"/>
                <a:gd name="connsiteY14" fmla="*/ 257727 h 584674"/>
                <a:gd name="connsiteX15" fmla="*/ 751997 w 2088198"/>
                <a:gd name="connsiteY15" fmla="*/ 204769 h 584674"/>
                <a:gd name="connsiteX16" fmla="*/ 1129761 w 2088198"/>
                <a:gd name="connsiteY16" fmla="*/ 137690 h 584674"/>
                <a:gd name="connsiteX17" fmla="*/ 1737007 w 2088198"/>
                <a:gd name="connsiteY17" fmla="*/ 144751 h 584674"/>
                <a:gd name="connsiteX18" fmla="*/ 2082996 w 2088198"/>
                <a:gd name="connsiteY18" fmla="*/ 225952 h 584674"/>
                <a:gd name="connsiteX19" fmla="*/ 1885288 w 2088198"/>
                <a:gd name="connsiteY19" fmla="*/ 321276 h 584674"/>
                <a:gd name="connsiteX20" fmla="*/ 1482811 w 2088198"/>
                <a:gd name="connsiteY20" fmla="*/ 360111 h 584674"/>
                <a:gd name="connsiteX21" fmla="*/ 928522 w 2088198"/>
                <a:gd name="connsiteY21" fmla="*/ 335398 h 584674"/>
                <a:gd name="connsiteX22" fmla="*/ 737875 w 2088198"/>
                <a:gd name="connsiteY22" fmla="*/ 275379 h 584674"/>
                <a:gd name="connsiteX23" fmla="*/ 1023846 w 2088198"/>
                <a:gd name="connsiteY23" fmla="*/ 211830 h 584674"/>
                <a:gd name="connsiteX24" fmla="*/ 1719355 w 2088198"/>
                <a:gd name="connsiteY24" fmla="*/ 204769 h 584674"/>
                <a:gd name="connsiteX25" fmla="*/ 2080780 w 2088198"/>
                <a:gd name="connsiteY25" fmla="*/ 323955 h 584674"/>
                <a:gd name="connsiteX26" fmla="*/ 1945389 w 2088198"/>
                <a:gd name="connsiteY26" fmla="*/ 402449 h 584674"/>
                <a:gd name="connsiteX27" fmla="*/ 1371151 w 2088198"/>
                <a:gd name="connsiteY27" fmla="*/ 436587 h 584674"/>
                <a:gd name="connsiteX28" fmla="*/ 946175 w 2088198"/>
                <a:gd name="connsiteY28" fmla="*/ 402477 h 584674"/>
                <a:gd name="connsiteX29" fmla="*/ 747069 w 2088198"/>
                <a:gd name="connsiteY29" fmla="*/ 348351 h 584674"/>
                <a:gd name="connsiteX30" fmla="*/ 829098 w 2088198"/>
                <a:gd name="connsiteY30" fmla="*/ 312677 h 584674"/>
                <a:gd name="connsiteX31" fmla="*/ 1006690 w 2088198"/>
                <a:gd name="connsiteY31" fmla="*/ 297703 h 584674"/>
                <a:gd name="connsiteX32" fmla="*/ 1378946 w 2088198"/>
                <a:gd name="connsiteY32" fmla="*/ 300382 h 584674"/>
                <a:gd name="connsiteX33" fmla="*/ 1722719 w 2088198"/>
                <a:gd name="connsiteY33" fmla="*/ 324697 h 584674"/>
                <a:gd name="connsiteX34" fmla="*/ 1943744 w 2088198"/>
                <a:gd name="connsiteY34" fmla="*/ 361595 h 584674"/>
                <a:gd name="connsiteX35" fmla="*/ 2073637 w 2088198"/>
                <a:gd name="connsiteY35" fmla="*/ 422095 h 584674"/>
                <a:gd name="connsiteX36" fmla="*/ 1857044 w 2088198"/>
                <a:gd name="connsiteY36" fmla="*/ 494270 h 584674"/>
                <a:gd name="connsiteX37" fmla="*/ 1372217 w 2088198"/>
                <a:gd name="connsiteY37" fmla="*/ 517816 h 584674"/>
                <a:gd name="connsiteX38" fmla="*/ 903809 w 2088198"/>
                <a:gd name="connsiteY38" fmla="*/ 476618 h 584674"/>
                <a:gd name="connsiteX39" fmla="*/ 751997 w 2088198"/>
                <a:gd name="connsiteY39" fmla="*/ 427191 h 584674"/>
                <a:gd name="connsiteX40" fmla="*/ 981811 w 2088198"/>
                <a:gd name="connsiteY40" fmla="*/ 373835 h 584674"/>
                <a:gd name="connsiteX41" fmla="*/ 1624031 w 2088198"/>
                <a:gd name="connsiteY41" fmla="*/ 388355 h 584674"/>
                <a:gd name="connsiteX42" fmla="*/ 1961645 w 2088198"/>
                <a:gd name="connsiteY42" fmla="*/ 422067 h 584674"/>
                <a:gd name="connsiteX43" fmla="*/ 2082996 w 2088198"/>
                <a:gd name="connsiteY43" fmla="*/ 480148 h 584674"/>
                <a:gd name="connsiteX44" fmla="*/ 1982496 w 2088198"/>
                <a:gd name="connsiteY44" fmla="*/ 538202 h 584674"/>
                <a:gd name="connsiteX45" fmla="*/ 1592422 w 2088198"/>
                <a:gd name="connsiteY45" fmla="*/ 582415 h 584674"/>
                <a:gd name="connsiteX46" fmla="*/ 1188466 w 2088198"/>
                <a:gd name="connsiteY46" fmla="*/ 572573 h 584674"/>
                <a:gd name="connsiteX47" fmla="*/ 859963 w 2088198"/>
                <a:gd name="connsiteY47" fmla="*/ 524107 h 584674"/>
                <a:gd name="connsiteX48" fmla="*/ 476617 w 2088198"/>
                <a:gd name="connsiteY48" fmla="*/ 427191 h 584674"/>
                <a:gd name="connsiteX49" fmla="*/ 0 w 2088198"/>
                <a:gd name="connsiteY49" fmla="*/ 285971 h 584674"/>
                <a:gd name="connsiteX0" fmla="*/ 540167 w 2088198"/>
                <a:gd name="connsiteY0" fmla="*/ 0 h 584674"/>
                <a:gd name="connsiteX1" fmla="*/ 1468689 w 2088198"/>
                <a:gd name="connsiteY1" fmla="*/ 10592 h 584674"/>
                <a:gd name="connsiteX2" fmla="*/ 1920593 w 2088198"/>
                <a:gd name="connsiteY2" fmla="*/ 49427 h 584674"/>
                <a:gd name="connsiteX3" fmla="*/ 2086527 w 2088198"/>
                <a:gd name="connsiteY3" fmla="*/ 116507 h 584674"/>
                <a:gd name="connsiteX4" fmla="*/ 1835861 w 2088198"/>
                <a:gd name="connsiteY4" fmla="*/ 208300 h 584674"/>
                <a:gd name="connsiteX5" fmla="*/ 1405140 w 2088198"/>
                <a:gd name="connsiteY5" fmla="*/ 236544 h 584674"/>
                <a:gd name="connsiteX6" fmla="*/ 776711 w 2088198"/>
                <a:gd name="connsiteY6" fmla="*/ 158873 h 584674"/>
                <a:gd name="connsiteX7" fmla="*/ 896748 w 2088198"/>
                <a:gd name="connsiteY7" fmla="*/ 81202 h 584674"/>
                <a:gd name="connsiteX8" fmla="*/ 1391018 w 2088198"/>
                <a:gd name="connsiteY8" fmla="*/ 56488 h 584674"/>
                <a:gd name="connsiteX9" fmla="*/ 1754660 w 2088198"/>
                <a:gd name="connsiteY9" fmla="*/ 74141 h 584674"/>
                <a:gd name="connsiteX10" fmla="*/ 2044161 w 2088198"/>
                <a:gd name="connsiteY10" fmla="*/ 123568 h 584674"/>
                <a:gd name="connsiteX11" fmla="*/ 2037100 w 2088198"/>
                <a:gd name="connsiteY11" fmla="*/ 208300 h 584674"/>
                <a:gd name="connsiteX12" fmla="*/ 1832331 w 2088198"/>
                <a:gd name="connsiteY12" fmla="*/ 268318 h 584674"/>
                <a:gd name="connsiteX13" fmla="*/ 1451037 w 2088198"/>
                <a:gd name="connsiteY13" fmla="*/ 296562 h 584674"/>
                <a:gd name="connsiteX14" fmla="*/ 917931 w 2088198"/>
                <a:gd name="connsiteY14" fmla="*/ 257727 h 584674"/>
                <a:gd name="connsiteX15" fmla="*/ 751997 w 2088198"/>
                <a:gd name="connsiteY15" fmla="*/ 204769 h 584674"/>
                <a:gd name="connsiteX16" fmla="*/ 1129761 w 2088198"/>
                <a:gd name="connsiteY16" fmla="*/ 137690 h 584674"/>
                <a:gd name="connsiteX17" fmla="*/ 1737007 w 2088198"/>
                <a:gd name="connsiteY17" fmla="*/ 144751 h 584674"/>
                <a:gd name="connsiteX18" fmla="*/ 2082996 w 2088198"/>
                <a:gd name="connsiteY18" fmla="*/ 225952 h 584674"/>
                <a:gd name="connsiteX19" fmla="*/ 1885288 w 2088198"/>
                <a:gd name="connsiteY19" fmla="*/ 321276 h 584674"/>
                <a:gd name="connsiteX20" fmla="*/ 1482811 w 2088198"/>
                <a:gd name="connsiteY20" fmla="*/ 360111 h 584674"/>
                <a:gd name="connsiteX21" fmla="*/ 928522 w 2088198"/>
                <a:gd name="connsiteY21" fmla="*/ 335398 h 584674"/>
                <a:gd name="connsiteX22" fmla="*/ 737875 w 2088198"/>
                <a:gd name="connsiteY22" fmla="*/ 275379 h 584674"/>
                <a:gd name="connsiteX23" fmla="*/ 1023846 w 2088198"/>
                <a:gd name="connsiteY23" fmla="*/ 211830 h 584674"/>
                <a:gd name="connsiteX24" fmla="*/ 1719355 w 2088198"/>
                <a:gd name="connsiteY24" fmla="*/ 204769 h 584674"/>
                <a:gd name="connsiteX25" fmla="*/ 2080780 w 2088198"/>
                <a:gd name="connsiteY25" fmla="*/ 323955 h 584674"/>
                <a:gd name="connsiteX26" fmla="*/ 1945389 w 2088198"/>
                <a:gd name="connsiteY26" fmla="*/ 402449 h 584674"/>
                <a:gd name="connsiteX27" fmla="*/ 1371151 w 2088198"/>
                <a:gd name="connsiteY27" fmla="*/ 436587 h 584674"/>
                <a:gd name="connsiteX28" fmla="*/ 946175 w 2088198"/>
                <a:gd name="connsiteY28" fmla="*/ 402477 h 584674"/>
                <a:gd name="connsiteX29" fmla="*/ 747069 w 2088198"/>
                <a:gd name="connsiteY29" fmla="*/ 348351 h 584674"/>
                <a:gd name="connsiteX30" fmla="*/ 829098 w 2088198"/>
                <a:gd name="connsiteY30" fmla="*/ 312677 h 584674"/>
                <a:gd name="connsiteX31" fmla="*/ 1006690 w 2088198"/>
                <a:gd name="connsiteY31" fmla="*/ 297703 h 584674"/>
                <a:gd name="connsiteX32" fmla="*/ 1378946 w 2088198"/>
                <a:gd name="connsiteY32" fmla="*/ 300382 h 584674"/>
                <a:gd name="connsiteX33" fmla="*/ 1722719 w 2088198"/>
                <a:gd name="connsiteY33" fmla="*/ 324697 h 584674"/>
                <a:gd name="connsiteX34" fmla="*/ 1943744 w 2088198"/>
                <a:gd name="connsiteY34" fmla="*/ 361595 h 584674"/>
                <a:gd name="connsiteX35" fmla="*/ 2073637 w 2088198"/>
                <a:gd name="connsiteY35" fmla="*/ 422095 h 584674"/>
                <a:gd name="connsiteX36" fmla="*/ 1857044 w 2088198"/>
                <a:gd name="connsiteY36" fmla="*/ 494270 h 584674"/>
                <a:gd name="connsiteX37" fmla="*/ 1372217 w 2088198"/>
                <a:gd name="connsiteY37" fmla="*/ 517816 h 584674"/>
                <a:gd name="connsiteX38" fmla="*/ 903809 w 2088198"/>
                <a:gd name="connsiteY38" fmla="*/ 476618 h 584674"/>
                <a:gd name="connsiteX39" fmla="*/ 751997 w 2088198"/>
                <a:gd name="connsiteY39" fmla="*/ 427191 h 584674"/>
                <a:gd name="connsiteX40" fmla="*/ 981811 w 2088198"/>
                <a:gd name="connsiteY40" fmla="*/ 373835 h 584674"/>
                <a:gd name="connsiteX41" fmla="*/ 1624031 w 2088198"/>
                <a:gd name="connsiteY41" fmla="*/ 388355 h 584674"/>
                <a:gd name="connsiteX42" fmla="*/ 1961645 w 2088198"/>
                <a:gd name="connsiteY42" fmla="*/ 422067 h 584674"/>
                <a:gd name="connsiteX43" fmla="*/ 2082996 w 2088198"/>
                <a:gd name="connsiteY43" fmla="*/ 480148 h 584674"/>
                <a:gd name="connsiteX44" fmla="*/ 1982496 w 2088198"/>
                <a:gd name="connsiteY44" fmla="*/ 538202 h 584674"/>
                <a:gd name="connsiteX45" fmla="*/ 1592422 w 2088198"/>
                <a:gd name="connsiteY45" fmla="*/ 582415 h 584674"/>
                <a:gd name="connsiteX46" fmla="*/ 1188466 w 2088198"/>
                <a:gd name="connsiteY46" fmla="*/ 572573 h 584674"/>
                <a:gd name="connsiteX47" fmla="*/ 859963 w 2088198"/>
                <a:gd name="connsiteY47" fmla="*/ 524107 h 584674"/>
                <a:gd name="connsiteX48" fmla="*/ 476617 w 2088198"/>
                <a:gd name="connsiteY48" fmla="*/ 427191 h 584674"/>
                <a:gd name="connsiteX49" fmla="*/ 0 w 2088198"/>
                <a:gd name="connsiteY49" fmla="*/ 285971 h 584674"/>
                <a:gd name="connsiteX0" fmla="*/ 540167 w 2088198"/>
                <a:gd name="connsiteY0" fmla="*/ 0 h 584674"/>
                <a:gd name="connsiteX1" fmla="*/ 1468689 w 2088198"/>
                <a:gd name="connsiteY1" fmla="*/ 10592 h 584674"/>
                <a:gd name="connsiteX2" fmla="*/ 1920593 w 2088198"/>
                <a:gd name="connsiteY2" fmla="*/ 49427 h 584674"/>
                <a:gd name="connsiteX3" fmla="*/ 2086527 w 2088198"/>
                <a:gd name="connsiteY3" fmla="*/ 116507 h 584674"/>
                <a:gd name="connsiteX4" fmla="*/ 1835861 w 2088198"/>
                <a:gd name="connsiteY4" fmla="*/ 208300 h 584674"/>
                <a:gd name="connsiteX5" fmla="*/ 1405140 w 2088198"/>
                <a:gd name="connsiteY5" fmla="*/ 236544 h 584674"/>
                <a:gd name="connsiteX6" fmla="*/ 776711 w 2088198"/>
                <a:gd name="connsiteY6" fmla="*/ 158873 h 584674"/>
                <a:gd name="connsiteX7" fmla="*/ 896748 w 2088198"/>
                <a:gd name="connsiteY7" fmla="*/ 81202 h 584674"/>
                <a:gd name="connsiteX8" fmla="*/ 1391018 w 2088198"/>
                <a:gd name="connsiteY8" fmla="*/ 56488 h 584674"/>
                <a:gd name="connsiteX9" fmla="*/ 1754660 w 2088198"/>
                <a:gd name="connsiteY9" fmla="*/ 74141 h 584674"/>
                <a:gd name="connsiteX10" fmla="*/ 2044161 w 2088198"/>
                <a:gd name="connsiteY10" fmla="*/ 123568 h 584674"/>
                <a:gd name="connsiteX11" fmla="*/ 2037100 w 2088198"/>
                <a:gd name="connsiteY11" fmla="*/ 208300 h 584674"/>
                <a:gd name="connsiteX12" fmla="*/ 1832331 w 2088198"/>
                <a:gd name="connsiteY12" fmla="*/ 268318 h 584674"/>
                <a:gd name="connsiteX13" fmla="*/ 1451037 w 2088198"/>
                <a:gd name="connsiteY13" fmla="*/ 296562 h 584674"/>
                <a:gd name="connsiteX14" fmla="*/ 917931 w 2088198"/>
                <a:gd name="connsiteY14" fmla="*/ 257727 h 584674"/>
                <a:gd name="connsiteX15" fmla="*/ 751997 w 2088198"/>
                <a:gd name="connsiteY15" fmla="*/ 204769 h 584674"/>
                <a:gd name="connsiteX16" fmla="*/ 1129761 w 2088198"/>
                <a:gd name="connsiteY16" fmla="*/ 137690 h 584674"/>
                <a:gd name="connsiteX17" fmla="*/ 1737007 w 2088198"/>
                <a:gd name="connsiteY17" fmla="*/ 144751 h 584674"/>
                <a:gd name="connsiteX18" fmla="*/ 2082996 w 2088198"/>
                <a:gd name="connsiteY18" fmla="*/ 225952 h 584674"/>
                <a:gd name="connsiteX19" fmla="*/ 1885288 w 2088198"/>
                <a:gd name="connsiteY19" fmla="*/ 321276 h 584674"/>
                <a:gd name="connsiteX20" fmla="*/ 1482811 w 2088198"/>
                <a:gd name="connsiteY20" fmla="*/ 360111 h 584674"/>
                <a:gd name="connsiteX21" fmla="*/ 928522 w 2088198"/>
                <a:gd name="connsiteY21" fmla="*/ 335398 h 584674"/>
                <a:gd name="connsiteX22" fmla="*/ 737875 w 2088198"/>
                <a:gd name="connsiteY22" fmla="*/ 275379 h 584674"/>
                <a:gd name="connsiteX23" fmla="*/ 1023846 w 2088198"/>
                <a:gd name="connsiteY23" fmla="*/ 211830 h 584674"/>
                <a:gd name="connsiteX24" fmla="*/ 1719355 w 2088198"/>
                <a:gd name="connsiteY24" fmla="*/ 204769 h 584674"/>
                <a:gd name="connsiteX25" fmla="*/ 2080780 w 2088198"/>
                <a:gd name="connsiteY25" fmla="*/ 323955 h 584674"/>
                <a:gd name="connsiteX26" fmla="*/ 1945389 w 2088198"/>
                <a:gd name="connsiteY26" fmla="*/ 402449 h 584674"/>
                <a:gd name="connsiteX27" fmla="*/ 1371151 w 2088198"/>
                <a:gd name="connsiteY27" fmla="*/ 436587 h 584674"/>
                <a:gd name="connsiteX28" fmla="*/ 946175 w 2088198"/>
                <a:gd name="connsiteY28" fmla="*/ 402477 h 584674"/>
                <a:gd name="connsiteX29" fmla="*/ 747069 w 2088198"/>
                <a:gd name="connsiteY29" fmla="*/ 348351 h 584674"/>
                <a:gd name="connsiteX30" fmla="*/ 829098 w 2088198"/>
                <a:gd name="connsiteY30" fmla="*/ 312677 h 584674"/>
                <a:gd name="connsiteX31" fmla="*/ 1006690 w 2088198"/>
                <a:gd name="connsiteY31" fmla="*/ 297703 h 584674"/>
                <a:gd name="connsiteX32" fmla="*/ 1378946 w 2088198"/>
                <a:gd name="connsiteY32" fmla="*/ 300382 h 584674"/>
                <a:gd name="connsiteX33" fmla="*/ 1722719 w 2088198"/>
                <a:gd name="connsiteY33" fmla="*/ 324697 h 584674"/>
                <a:gd name="connsiteX34" fmla="*/ 1943744 w 2088198"/>
                <a:gd name="connsiteY34" fmla="*/ 361595 h 584674"/>
                <a:gd name="connsiteX35" fmla="*/ 2073637 w 2088198"/>
                <a:gd name="connsiteY35" fmla="*/ 415830 h 584674"/>
                <a:gd name="connsiteX36" fmla="*/ 1857044 w 2088198"/>
                <a:gd name="connsiteY36" fmla="*/ 494270 h 584674"/>
                <a:gd name="connsiteX37" fmla="*/ 1372217 w 2088198"/>
                <a:gd name="connsiteY37" fmla="*/ 517816 h 584674"/>
                <a:gd name="connsiteX38" fmla="*/ 903809 w 2088198"/>
                <a:gd name="connsiteY38" fmla="*/ 476618 h 584674"/>
                <a:gd name="connsiteX39" fmla="*/ 751997 w 2088198"/>
                <a:gd name="connsiteY39" fmla="*/ 427191 h 584674"/>
                <a:gd name="connsiteX40" fmla="*/ 981811 w 2088198"/>
                <a:gd name="connsiteY40" fmla="*/ 373835 h 584674"/>
                <a:gd name="connsiteX41" fmla="*/ 1624031 w 2088198"/>
                <a:gd name="connsiteY41" fmla="*/ 388355 h 584674"/>
                <a:gd name="connsiteX42" fmla="*/ 1961645 w 2088198"/>
                <a:gd name="connsiteY42" fmla="*/ 422067 h 584674"/>
                <a:gd name="connsiteX43" fmla="*/ 2082996 w 2088198"/>
                <a:gd name="connsiteY43" fmla="*/ 480148 h 584674"/>
                <a:gd name="connsiteX44" fmla="*/ 1982496 w 2088198"/>
                <a:gd name="connsiteY44" fmla="*/ 538202 h 584674"/>
                <a:gd name="connsiteX45" fmla="*/ 1592422 w 2088198"/>
                <a:gd name="connsiteY45" fmla="*/ 582415 h 584674"/>
                <a:gd name="connsiteX46" fmla="*/ 1188466 w 2088198"/>
                <a:gd name="connsiteY46" fmla="*/ 572573 h 584674"/>
                <a:gd name="connsiteX47" fmla="*/ 859963 w 2088198"/>
                <a:gd name="connsiteY47" fmla="*/ 524107 h 584674"/>
                <a:gd name="connsiteX48" fmla="*/ 476617 w 2088198"/>
                <a:gd name="connsiteY48" fmla="*/ 427191 h 584674"/>
                <a:gd name="connsiteX49" fmla="*/ 0 w 2088198"/>
                <a:gd name="connsiteY49" fmla="*/ 285971 h 584674"/>
                <a:gd name="connsiteX0" fmla="*/ 540167 w 2094757"/>
                <a:gd name="connsiteY0" fmla="*/ 0 h 584674"/>
                <a:gd name="connsiteX1" fmla="*/ 1468689 w 2094757"/>
                <a:gd name="connsiteY1" fmla="*/ 10592 h 584674"/>
                <a:gd name="connsiteX2" fmla="*/ 1920593 w 2094757"/>
                <a:gd name="connsiteY2" fmla="*/ 49427 h 584674"/>
                <a:gd name="connsiteX3" fmla="*/ 2086527 w 2094757"/>
                <a:gd name="connsiteY3" fmla="*/ 116507 h 584674"/>
                <a:gd name="connsiteX4" fmla="*/ 1835861 w 2094757"/>
                <a:gd name="connsiteY4" fmla="*/ 208300 h 584674"/>
                <a:gd name="connsiteX5" fmla="*/ 1405140 w 2094757"/>
                <a:gd name="connsiteY5" fmla="*/ 236544 h 584674"/>
                <a:gd name="connsiteX6" fmla="*/ 776711 w 2094757"/>
                <a:gd name="connsiteY6" fmla="*/ 158873 h 584674"/>
                <a:gd name="connsiteX7" fmla="*/ 896748 w 2094757"/>
                <a:gd name="connsiteY7" fmla="*/ 81202 h 584674"/>
                <a:gd name="connsiteX8" fmla="*/ 1391018 w 2094757"/>
                <a:gd name="connsiteY8" fmla="*/ 56488 h 584674"/>
                <a:gd name="connsiteX9" fmla="*/ 1754660 w 2094757"/>
                <a:gd name="connsiteY9" fmla="*/ 74141 h 584674"/>
                <a:gd name="connsiteX10" fmla="*/ 2044161 w 2094757"/>
                <a:gd name="connsiteY10" fmla="*/ 123568 h 584674"/>
                <a:gd name="connsiteX11" fmla="*/ 2037100 w 2094757"/>
                <a:gd name="connsiteY11" fmla="*/ 208300 h 584674"/>
                <a:gd name="connsiteX12" fmla="*/ 1832331 w 2094757"/>
                <a:gd name="connsiteY12" fmla="*/ 268318 h 584674"/>
                <a:gd name="connsiteX13" fmla="*/ 1451037 w 2094757"/>
                <a:gd name="connsiteY13" fmla="*/ 296562 h 584674"/>
                <a:gd name="connsiteX14" fmla="*/ 917931 w 2094757"/>
                <a:gd name="connsiteY14" fmla="*/ 257727 h 584674"/>
                <a:gd name="connsiteX15" fmla="*/ 751997 w 2094757"/>
                <a:gd name="connsiteY15" fmla="*/ 204769 h 584674"/>
                <a:gd name="connsiteX16" fmla="*/ 1129761 w 2094757"/>
                <a:gd name="connsiteY16" fmla="*/ 137690 h 584674"/>
                <a:gd name="connsiteX17" fmla="*/ 1737007 w 2094757"/>
                <a:gd name="connsiteY17" fmla="*/ 144751 h 584674"/>
                <a:gd name="connsiteX18" fmla="*/ 2082996 w 2094757"/>
                <a:gd name="connsiteY18" fmla="*/ 225952 h 584674"/>
                <a:gd name="connsiteX19" fmla="*/ 1885288 w 2094757"/>
                <a:gd name="connsiteY19" fmla="*/ 321276 h 584674"/>
                <a:gd name="connsiteX20" fmla="*/ 1482811 w 2094757"/>
                <a:gd name="connsiteY20" fmla="*/ 360111 h 584674"/>
                <a:gd name="connsiteX21" fmla="*/ 928522 w 2094757"/>
                <a:gd name="connsiteY21" fmla="*/ 335398 h 584674"/>
                <a:gd name="connsiteX22" fmla="*/ 737875 w 2094757"/>
                <a:gd name="connsiteY22" fmla="*/ 275379 h 584674"/>
                <a:gd name="connsiteX23" fmla="*/ 1023846 w 2094757"/>
                <a:gd name="connsiteY23" fmla="*/ 211830 h 584674"/>
                <a:gd name="connsiteX24" fmla="*/ 1686018 w 2094757"/>
                <a:gd name="connsiteY24" fmla="*/ 247053 h 584674"/>
                <a:gd name="connsiteX25" fmla="*/ 2080780 w 2094757"/>
                <a:gd name="connsiteY25" fmla="*/ 323955 h 584674"/>
                <a:gd name="connsiteX26" fmla="*/ 1945389 w 2094757"/>
                <a:gd name="connsiteY26" fmla="*/ 402449 h 584674"/>
                <a:gd name="connsiteX27" fmla="*/ 1371151 w 2094757"/>
                <a:gd name="connsiteY27" fmla="*/ 436587 h 584674"/>
                <a:gd name="connsiteX28" fmla="*/ 946175 w 2094757"/>
                <a:gd name="connsiteY28" fmla="*/ 402477 h 584674"/>
                <a:gd name="connsiteX29" fmla="*/ 747069 w 2094757"/>
                <a:gd name="connsiteY29" fmla="*/ 348351 h 584674"/>
                <a:gd name="connsiteX30" fmla="*/ 829098 w 2094757"/>
                <a:gd name="connsiteY30" fmla="*/ 312677 h 584674"/>
                <a:gd name="connsiteX31" fmla="*/ 1006690 w 2094757"/>
                <a:gd name="connsiteY31" fmla="*/ 297703 h 584674"/>
                <a:gd name="connsiteX32" fmla="*/ 1378946 w 2094757"/>
                <a:gd name="connsiteY32" fmla="*/ 300382 h 584674"/>
                <a:gd name="connsiteX33" fmla="*/ 1722719 w 2094757"/>
                <a:gd name="connsiteY33" fmla="*/ 324697 h 584674"/>
                <a:gd name="connsiteX34" fmla="*/ 1943744 w 2094757"/>
                <a:gd name="connsiteY34" fmla="*/ 361595 h 584674"/>
                <a:gd name="connsiteX35" fmla="*/ 2073637 w 2094757"/>
                <a:gd name="connsiteY35" fmla="*/ 415830 h 584674"/>
                <a:gd name="connsiteX36" fmla="*/ 1857044 w 2094757"/>
                <a:gd name="connsiteY36" fmla="*/ 494270 h 584674"/>
                <a:gd name="connsiteX37" fmla="*/ 1372217 w 2094757"/>
                <a:gd name="connsiteY37" fmla="*/ 517816 h 584674"/>
                <a:gd name="connsiteX38" fmla="*/ 903809 w 2094757"/>
                <a:gd name="connsiteY38" fmla="*/ 476618 h 584674"/>
                <a:gd name="connsiteX39" fmla="*/ 751997 w 2094757"/>
                <a:gd name="connsiteY39" fmla="*/ 427191 h 584674"/>
                <a:gd name="connsiteX40" fmla="*/ 981811 w 2094757"/>
                <a:gd name="connsiteY40" fmla="*/ 373835 h 584674"/>
                <a:gd name="connsiteX41" fmla="*/ 1624031 w 2094757"/>
                <a:gd name="connsiteY41" fmla="*/ 388355 h 584674"/>
                <a:gd name="connsiteX42" fmla="*/ 1961645 w 2094757"/>
                <a:gd name="connsiteY42" fmla="*/ 422067 h 584674"/>
                <a:gd name="connsiteX43" fmla="*/ 2082996 w 2094757"/>
                <a:gd name="connsiteY43" fmla="*/ 480148 h 584674"/>
                <a:gd name="connsiteX44" fmla="*/ 1982496 w 2094757"/>
                <a:gd name="connsiteY44" fmla="*/ 538202 h 584674"/>
                <a:gd name="connsiteX45" fmla="*/ 1592422 w 2094757"/>
                <a:gd name="connsiteY45" fmla="*/ 582415 h 584674"/>
                <a:gd name="connsiteX46" fmla="*/ 1188466 w 2094757"/>
                <a:gd name="connsiteY46" fmla="*/ 572573 h 584674"/>
                <a:gd name="connsiteX47" fmla="*/ 859963 w 2094757"/>
                <a:gd name="connsiteY47" fmla="*/ 524107 h 584674"/>
                <a:gd name="connsiteX48" fmla="*/ 476617 w 2094757"/>
                <a:gd name="connsiteY48" fmla="*/ 427191 h 584674"/>
                <a:gd name="connsiteX49" fmla="*/ 0 w 2094757"/>
                <a:gd name="connsiteY49" fmla="*/ 285971 h 584674"/>
                <a:gd name="connsiteX0" fmla="*/ 540167 w 2094757"/>
                <a:gd name="connsiteY0" fmla="*/ 0 h 584674"/>
                <a:gd name="connsiteX1" fmla="*/ 1468689 w 2094757"/>
                <a:gd name="connsiteY1" fmla="*/ 10592 h 584674"/>
                <a:gd name="connsiteX2" fmla="*/ 1920593 w 2094757"/>
                <a:gd name="connsiteY2" fmla="*/ 49427 h 584674"/>
                <a:gd name="connsiteX3" fmla="*/ 2086527 w 2094757"/>
                <a:gd name="connsiteY3" fmla="*/ 116507 h 584674"/>
                <a:gd name="connsiteX4" fmla="*/ 1835861 w 2094757"/>
                <a:gd name="connsiteY4" fmla="*/ 208300 h 584674"/>
                <a:gd name="connsiteX5" fmla="*/ 1405140 w 2094757"/>
                <a:gd name="connsiteY5" fmla="*/ 236544 h 584674"/>
                <a:gd name="connsiteX6" fmla="*/ 776711 w 2094757"/>
                <a:gd name="connsiteY6" fmla="*/ 158873 h 584674"/>
                <a:gd name="connsiteX7" fmla="*/ 896748 w 2094757"/>
                <a:gd name="connsiteY7" fmla="*/ 81202 h 584674"/>
                <a:gd name="connsiteX8" fmla="*/ 1391018 w 2094757"/>
                <a:gd name="connsiteY8" fmla="*/ 56488 h 584674"/>
                <a:gd name="connsiteX9" fmla="*/ 1754660 w 2094757"/>
                <a:gd name="connsiteY9" fmla="*/ 74141 h 584674"/>
                <a:gd name="connsiteX10" fmla="*/ 2044161 w 2094757"/>
                <a:gd name="connsiteY10" fmla="*/ 123568 h 584674"/>
                <a:gd name="connsiteX11" fmla="*/ 2037100 w 2094757"/>
                <a:gd name="connsiteY11" fmla="*/ 208300 h 584674"/>
                <a:gd name="connsiteX12" fmla="*/ 1832331 w 2094757"/>
                <a:gd name="connsiteY12" fmla="*/ 268318 h 584674"/>
                <a:gd name="connsiteX13" fmla="*/ 1451037 w 2094757"/>
                <a:gd name="connsiteY13" fmla="*/ 296562 h 584674"/>
                <a:gd name="connsiteX14" fmla="*/ 917931 w 2094757"/>
                <a:gd name="connsiteY14" fmla="*/ 257727 h 584674"/>
                <a:gd name="connsiteX15" fmla="*/ 751997 w 2094757"/>
                <a:gd name="connsiteY15" fmla="*/ 204769 h 584674"/>
                <a:gd name="connsiteX16" fmla="*/ 1129761 w 2094757"/>
                <a:gd name="connsiteY16" fmla="*/ 137690 h 584674"/>
                <a:gd name="connsiteX17" fmla="*/ 1737007 w 2094757"/>
                <a:gd name="connsiteY17" fmla="*/ 144751 h 584674"/>
                <a:gd name="connsiteX18" fmla="*/ 2085377 w 2094757"/>
                <a:gd name="connsiteY18" fmla="*/ 240047 h 584674"/>
                <a:gd name="connsiteX19" fmla="*/ 1885288 w 2094757"/>
                <a:gd name="connsiteY19" fmla="*/ 321276 h 584674"/>
                <a:gd name="connsiteX20" fmla="*/ 1482811 w 2094757"/>
                <a:gd name="connsiteY20" fmla="*/ 360111 h 584674"/>
                <a:gd name="connsiteX21" fmla="*/ 928522 w 2094757"/>
                <a:gd name="connsiteY21" fmla="*/ 335398 h 584674"/>
                <a:gd name="connsiteX22" fmla="*/ 737875 w 2094757"/>
                <a:gd name="connsiteY22" fmla="*/ 275379 h 584674"/>
                <a:gd name="connsiteX23" fmla="*/ 1023846 w 2094757"/>
                <a:gd name="connsiteY23" fmla="*/ 211830 h 584674"/>
                <a:gd name="connsiteX24" fmla="*/ 1686018 w 2094757"/>
                <a:gd name="connsiteY24" fmla="*/ 247053 h 584674"/>
                <a:gd name="connsiteX25" fmla="*/ 2080780 w 2094757"/>
                <a:gd name="connsiteY25" fmla="*/ 323955 h 584674"/>
                <a:gd name="connsiteX26" fmla="*/ 1945389 w 2094757"/>
                <a:gd name="connsiteY26" fmla="*/ 402449 h 584674"/>
                <a:gd name="connsiteX27" fmla="*/ 1371151 w 2094757"/>
                <a:gd name="connsiteY27" fmla="*/ 436587 h 584674"/>
                <a:gd name="connsiteX28" fmla="*/ 946175 w 2094757"/>
                <a:gd name="connsiteY28" fmla="*/ 402477 h 584674"/>
                <a:gd name="connsiteX29" fmla="*/ 747069 w 2094757"/>
                <a:gd name="connsiteY29" fmla="*/ 348351 h 584674"/>
                <a:gd name="connsiteX30" fmla="*/ 829098 w 2094757"/>
                <a:gd name="connsiteY30" fmla="*/ 312677 h 584674"/>
                <a:gd name="connsiteX31" fmla="*/ 1006690 w 2094757"/>
                <a:gd name="connsiteY31" fmla="*/ 297703 h 584674"/>
                <a:gd name="connsiteX32" fmla="*/ 1378946 w 2094757"/>
                <a:gd name="connsiteY32" fmla="*/ 300382 h 584674"/>
                <a:gd name="connsiteX33" fmla="*/ 1722719 w 2094757"/>
                <a:gd name="connsiteY33" fmla="*/ 324697 h 584674"/>
                <a:gd name="connsiteX34" fmla="*/ 1943744 w 2094757"/>
                <a:gd name="connsiteY34" fmla="*/ 361595 h 584674"/>
                <a:gd name="connsiteX35" fmla="*/ 2073637 w 2094757"/>
                <a:gd name="connsiteY35" fmla="*/ 415830 h 584674"/>
                <a:gd name="connsiteX36" fmla="*/ 1857044 w 2094757"/>
                <a:gd name="connsiteY36" fmla="*/ 494270 h 584674"/>
                <a:gd name="connsiteX37" fmla="*/ 1372217 w 2094757"/>
                <a:gd name="connsiteY37" fmla="*/ 517816 h 584674"/>
                <a:gd name="connsiteX38" fmla="*/ 903809 w 2094757"/>
                <a:gd name="connsiteY38" fmla="*/ 476618 h 584674"/>
                <a:gd name="connsiteX39" fmla="*/ 751997 w 2094757"/>
                <a:gd name="connsiteY39" fmla="*/ 427191 h 584674"/>
                <a:gd name="connsiteX40" fmla="*/ 981811 w 2094757"/>
                <a:gd name="connsiteY40" fmla="*/ 373835 h 584674"/>
                <a:gd name="connsiteX41" fmla="*/ 1624031 w 2094757"/>
                <a:gd name="connsiteY41" fmla="*/ 388355 h 584674"/>
                <a:gd name="connsiteX42" fmla="*/ 1961645 w 2094757"/>
                <a:gd name="connsiteY42" fmla="*/ 422067 h 584674"/>
                <a:gd name="connsiteX43" fmla="*/ 2082996 w 2094757"/>
                <a:gd name="connsiteY43" fmla="*/ 480148 h 584674"/>
                <a:gd name="connsiteX44" fmla="*/ 1982496 w 2094757"/>
                <a:gd name="connsiteY44" fmla="*/ 538202 h 584674"/>
                <a:gd name="connsiteX45" fmla="*/ 1592422 w 2094757"/>
                <a:gd name="connsiteY45" fmla="*/ 582415 h 584674"/>
                <a:gd name="connsiteX46" fmla="*/ 1188466 w 2094757"/>
                <a:gd name="connsiteY46" fmla="*/ 572573 h 584674"/>
                <a:gd name="connsiteX47" fmla="*/ 859963 w 2094757"/>
                <a:gd name="connsiteY47" fmla="*/ 524107 h 584674"/>
                <a:gd name="connsiteX48" fmla="*/ 476617 w 2094757"/>
                <a:gd name="connsiteY48" fmla="*/ 427191 h 584674"/>
                <a:gd name="connsiteX49" fmla="*/ 0 w 2094757"/>
                <a:gd name="connsiteY49" fmla="*/ 285971 h 584674"/>
                <a:gd name="connsiteX0" fmla="*/ 540167 w 2094757"/>
                <a:gd name="connsiteY0" fmla="*/ 0 h 584674"/>
                <a:gd name="connsiteX1" fmla="*/ 1468689 w 2094757"/>
                <a:gd name="connsiteY1" fmla="*/ 10592 h 584674"/>
                <a:gd name="connsiteX2" fmla="*/ 1920593 w 2094757"/>
                <a:gd name="connsiteY2" fmla="*/ 49427 h 584674"/>
                <a:gd name="connsiteX3" fmla="*/ 2086527 w 2094757"/>
                <a:gd name="connsiteY3" fmla="*/ 116507 h 584674"/>
                <a:gd name="connsiteX4" fmla="*/ 1835861 w 2094757"/>
                <a:gd name="connsiteY4" fmla="*/ 208300 h 584674"/>
                <a:gd name="connsiteX5" fmla="*/ 1405140 w 2094757"/>
                <a:gd name="connsiteY5" fmla="*/ 236544 h 584674"/>
                <a:gd name="connsiteX6" fmla="*/ 776711 w 2094757"/>
                <a:gd name="connsiteY6" fmla="*/ 158873 h 584674"/>
                <a:gd name="connsiteX7" fmla="*/ 896748 w 2094757"/>
                <a:gd name="connsiteY7" fmla="*/ 81202 h 584674"/>
                <a:gd name="connsiteX8" fmla="*/ 1391018 w 2094757"/>
                <a:gd name="connsiteY8" fmla="*/ 56488 h 584674"/>
                <a:gd name="connsiteX9" fmla="*/ 1754660 w 2094757"/>
                <a:gd name="connsiteY9" fmla="*/ 74141 h 584674"/>
                <a:gd name="connsiteX10" fmla="*/ 2044161 w 2094757"/>
                <a:gd name="connsiteY10" fmla="*/ 123568 h 584674"/>
                <a:gd name="connsiteX11" fmla="*/ 2037100 w 2094757"/>
                <a:gd name="connsiteY11" fmla="*/ 208300 h 584674"/>
                <a:gd name="connsiteX12" fmla="*/ 1832331 w 2094757"/>
                <a:gd name="connsiteY12" fmla="*/ 268318 h 584674"/>
                <a:gd name="connsiteX13" fmla="*/ 1451037 w 2094757"/>
                <a:gd name="connsiteY13" fmla="*/ 296562 h 584674"/>
                <a:gd name="connsiteX14" fmla="*/ 917931 w 2094757"/>
                <a:gd name="connsiteY14" fmla="*/ 257727 h 584674"/>
                <a:gd name="connsiteX15" fmla="*/ 751997 w 2094757"/>
                <a:gd name="connsiteY15" fmla="*/ 204769 h 584674"/>
                <a:gd name="connsiteX16" fmla="*/ 1129761 w 2094757"/>
                <a:gd name="connsiteY16" fmla="*/ 137690 h 584674"/>
                <a:gd name="connsiteX17" fmla="*/ 1737007 w 2094757"/>
                <a:gd name="connsiteY17" fmla="*/ 144751 h 584674"/>
                <a:gd name="connsiteX18" fmla="*/ 2085377 w 2094757"/>
                <a:gd name="connsiteY18" fmla="*/ 240047 h 584674"/>
                <a:gd name="connsiteX19" fmla="*/ 1892432 w 2094757"/>
                <a:gd name="connsiteY19" fmla="*/ 330672 h 584674"/>
                <a:gd name="connsiteX20" fmla="*/ 1482811 w 2094757"/>
                <a:gd name="connsiteY20" fmla="*/ 360111 h 584674"/>
                <a:gd name="connsiteX21" fmla="*/ 928522 w 2094757"/>
                <a:gd name="connsiteY21" fmla="*/ 335398 h 584674"/>
                <a:gd name="connsiteX22" fmla="*/ 737875 w 2094757"/>
                <a:gd name="connsiteY22" fmla="*/ 275379 h 584674"/>
                <a:gd name="connsiteX23" fmla="*/ 1023846 w 2094757"/>
                <a:gd name="connsiteY23" fmla="*/ 211830 h 584674"/>
                <a:gd name="connsiteX24" fmla="*/ 1686018 w 2094757"/>
                <a:gd name="connsiteY24" fmla="*/ 247053 h 584674"/>
                <a:gd name="connsiteX25" fmla="*/ 2080780 w 2094757"/>
                <a:gd name="connsiteY25" fmla="*/ 323955 h 584674"/>
                <a:gd name="connsiteX26" fmla="*/ 1945389 w 2094757"/>
                <a:gd name="connsiteY26" fmla="*/ 402449 h 584674"/>
                <a:gd name="connsiteX27" fmla="*/ 1371151 w 2094757"/>
                <a:gd name="connsiteY27" fmla="*/ 436587 h 584674"/>
                <a:gd name="connsiteX28" fmla="*/ 946175 w 2094757"/>
                <a:gd name="connsiteY28" fmla="*/ 402477 h 584674"/>
                <a:gd name="connsiteX29" fmla="*/ 747069 w 2094757"/>
                <a:gd name="connsiteY29" fmla="*/ 348351 h 584674"/>
                <a:gd name="connsiteX30" fmla="*/ 829098 w 2094757"/>
                <a:gd name="connsiteY30" fmla="*/ 312677 h 584674"/>
                <a:gd name="connsiteX31" fmla="*/ 1006690 w 2094757"/>
                <a:gd name="connsiteY31" fmla="*/ 297703 h 584674"/>
                <a:gd name="connsiteX32" fmla="*/ 1378946 w 2094757"/>
                <a:gd name="connsiteY32" fmla="*/ 300382 h 584674"/>
                <a:gd name="connsiteX33" fmla="*/ 1722719 w 2094757"/>
                <a:gd name="connsiteY33" fmla="*/ 324697 h 584674"/>
                <a:gd name="connsiteX34" fmla="*/ 1943744 w 2094757"/>
                <a:gd name="connsiteY34" fmla="*/ 361595 h 584674"/>
                <a:gd name="connsiteX35" fmla="*/ 2073637 w 2094757"/>
                <a:gd name="connsiteY35" fmla="*/ 415830 h 584674"/>
                <a:gd name="connsiteX36" fmla="*/ 1857044 w 2094757"/>
                <a:gd name="connsiteY36" fmla="*/ 494270 h 584674"/>
                <a:gd name="connsiteX37" fmla="*/ 1372217 w 2094757"/>
                <a:gd name="connsiteY37" fmla="*/ 517816 h 584674"/>
                <a:gd name="connsiteX38" fmla="*/ 903809 w 2094757"/>
                <a:gd name="connsiteY38" fmla="*/ 476618 h 584674"/>
                <a:gd name="connsiteX39" fmla="*/ 751997 w 2094757"/>
                <a:gd name="connsiteY39" fmla="*/ 427191 h 584674"/>
                <a:gd name="connsiteX40" fmla="*/ 981811 w 2094757"/>
                <a:gd name="connsiteY40" fmla="*/ 373835 h 584674"/>
                <a:gd name="connsiteX41" fmla="*/ 1624031 w 2094757"/>
                <a:gd name="connsiteY41" fmla="*/ 388355 h 584674"/>
                <a:gd name="connsiteX42" fmla="*/ 1961645 w 2094757"/>
                <a:gd name="connsiteY42" fmla="*/ 422067 h 584674"/>
                <a:gd name="connsiteX43" fmla="*/ 2082996 w 2094757"/>
                <a:gd name="connsiteY43" fmla="*/ 480148 h 584674"/>
                <a:gd name="connsiteX44" fmla="*/ 1982496 w 2094757"/>
                <a:gd name="connsiteY44" fmla="*/ 538202 h 584674"/>
                <a:gd name="connsiteX45" fmla="*/ 1592422 w 2094757"/>
                <a:gd name="connsiteY45" fmla="*/ 582415 h 584674"/>
                <a:gd name="connsiteX46" fmla="*/ 1188466 w 2094757"/>
                <a:gd name="connsiteY46" fmla="*/ 572573 h 584674"/>
                <a:gd name="connsiteX47" fmla="*/ 859963 w 2094757"/>
                <a:gd name="connsiteY47" fmla="*/ 524107 h 584674"/>
                <a:gd name="connsiteX48" fmla="*/ 476617 w 2094757"/>
                <a:gd name="connsiteY48" fmla="*/ 427191 h 584674"/>
                <a:gd name="connsiteX49" fmla="*/ 0 w 2094757"/>
                <a:gd name="connsiteY49" fmla="*/ 285971 h 584674"/>
                <a:gd name="connsiteX0" fmla="*/ 540167 w 2094757"/>
                <a:gd name="connsiteY0" fmla="*/ 0 h 584674"/>
                <a:gd name="connsiteX1" fmla="*/ 1468689 w 2094757"/>
                <a:gd name="connsiteY1" fmla="*/ 10592 h 584674"/>
                <a:gd name="connsiteX2" fmla="*/ 1920593 w 2094757"/>
                <a:gd name="connsiteY2" fmla="*/ 49427 h 584674"/>
                <a:gd name="connsiteX3" fmla="*/ 2086527 w 2094757"/>
                <a:gd name="connsiteY3" fmla="*/ 116507 h 584674"/>
                <a:gd name="connsiteX4" fmla="*/ 1835861 w 2094757"/>
                <a:gd name="connsiteY4" fmla="*/ 208300 h 584674"/>
                <a:gd name="connsiteX5" fmla="*/ 1405140 w 2094757"/>
                <a:gd name="connsiteY5" fmla="*/ 236544 h 584674"/>
                <a:gd name="connsiteX6" fmla="*/ 776711 w 2094757"/>
                <a:gd name="connsiteY6" fmla="*/ 158873 h 584674"/>
                <a:gd name="connsiteX7" fmla="*/ 896748 w 2094757"/>
                <a:gd name="connsiteY7" fmla="*/ 81202 h 584674"/>
                <a:gd name="connsiteX8" fmla="*/ 1391018 w 2094757"/>
                <a:gd name="connsiteY8" fmla="*/ 56488 h 584674"/>
                <a:gd name="connsiteX9" fmla="*/ 1754660 w 2094757"/>
                <a:gd name="connsiteY9" fmla="*/ 74141 h 584674"/>
                <a:gd name="connsiteX10" fmla="*/ 2044161 w 2094757"/>
                <a:gd name="connsiteY10" fmla="*/ 123568 h 584674"/>
                <a:gd name="connsiteX11" fmla="*/ 2037100 w 2094757"/>
                <a:gd name="connsiteY11" fmla="*/ 208300 h 584674"/>
                <a:gd name="connsiteX12" fmla="*/ 1832331 w 2094757"/>
                <a:gd name="connsiteY12" fmla="*/ 268318 h 584674"/>
                <a:gd name="connsiteX13" fmla="*/ 1451037 w 2094757"/>
                <a:gd name="connsiteY13" fmla="*/ 296562 h 584674"/>
                <a:gd name="connsiteX14" fmla="*/ 917931 w 2094757"/>
                <a:gd name="connsiteY14" fmla="*/ 257727 h 584674"/>
                <a:gd name="connsiteX15" fmla="*/ 751997 w 2094757"/>
                <a:gd name="connsiteY15" fmla="*/ 204769 h 584674"/>
                <a:gd name="connsiteX16" fmla="*/ 1129761 w 2094757"/>
                <a:gd name="connsiteY16" fmla="*/ 137690 h 584674"/>
                <a:gd name="connsiteX17" fmla="*/ 1737007 w 2094757"/>
                <a:gd name="connsiteY17" fmla="*/ 144751 h 584674"/>
                <a:gd name="connsiteX18" fmla="*/ 2090140 w 2094757"/>
                <a:gd name="connsiteY18" fmla="*/ 246311 h 584674"/>
                <a:gd name="connsiteX19" fmla="*/ 1892432 w 2094757"/>
                <a:gd name="connsiteY19" fmla="*/ 330672 h 584674"/>
                <a:gd name="connsiteX20" fmla="*/ 1482811 w 2094757"/>
                <a:gd name="connsiteY20" fmla="*/ 360111 h 584674"/>
                <a:gd name="connsiteX21" fmla="*/ 928522 w 2094757"/>
                <a:gd name="connsiteY21" fmla="*/ 335398 h 584674"/>
                <a:gd name="connsiteX22" fmla="*/ 737875 w 2094757"/>
                <a:gd name="connsiteY22" fmla="*/ 275379 h 584674"/>
                <a:gd name="connsiteX23" fmla="*/ 1023846 w 2094757"/>
                <a:gd name="connsiteY23" fmla="*/ 211830 h 584674"/>
                <a:gd name="connsiteX24" fmla="*/ 1686018 w 2094757"/>
                <a:gd name="connsiteY24" fmla="*/ 247053 h 584674"/>
                <a:gd name="connsiteX25" fmla="*/ 2080780 w 2094757"/>
                <a:gd name="connsiteY25" fmla="*/ 323955 h 584674"/>
                <a:gd name="connsiteX26" fmla="*/ 1945389 w 2094757"/>
                <a:gd name="connsiteY26" fmla="*/ 402449 h 584674"/>
                <a:gd name="connsiteX27" fmla="*/ 1371151 w 2094757"/>
                <a:gd name="connsiteY27" fmla="*/ 436587 h 584674"/>
                <a:gd name="connsiteX28" fmla="*/ 946175 w 2094757"/>
                <a:gd name="connsiteY28" fmla="*/ 402477 h 584674"/>
                <a:gd name="connsiteX29" fmla="*/ 747069 w 2094757"/>
                <a:gd name="connsiteY29" fmla="*/ 348351 h 584674"/>
                <a:gd name="connsiteX30" fmla="*/ 829098 w 2094757"/>
                <a:gd name="connsiteY30" fmla="*/ 312677 h 584674"/>
                <a:gd name="connsiteX31" fmla="*/ 1006690 w 2094757"/>
                <a:gd name="connsiteY31" fmla="*/ 297703 h 584674"/>
                <a:gd name="connsiteX32" fmla="*/ 1378946 w 2094757"/>
                <a:gd name="connsiteY32" fmla="*/ 300382 h 584674"/>
                <a:gd name="connsiteX33" fmla="*/ 1722719 w 2094757"/>
                <a:gd name="connsiteY33" fmla="*/ 324697 h 584674"/>
                <a:gd name="connsiteX34" fmla="*/ 1943744 w 2094757"/>
                <a:gd name="connsiteY34" fmla="*/ 361595 h 584674"/>
                <a:gd name="connsiteX35" fmla="*/ 2073637 w 2094757"/>
                <a:gd name="connsiteY35" fmla="*/ 415830 h 584674"/>
                <a:gd name="connsiteX36" fmla="*/ 1857044 w 2094757"/>
                <a:gd name="connsiteY36" fmla="*/ 494270 h 584674"/>
                <a:gd name="connsiteX37" fmla="*/ 1372217 w 2094757"/>
                <a:gd name="connsiteY37" fmla="*/ 517816 h 584674"/>
                <a:gd name="connsiteX38" fmla="*/ 903809 w 2094757"/>
                <a:gd name="connsiteY38" fmla="*/ 476618 h 584674"/>
                <a:gd name="connsiteX39" fmla="*/ 751997 w 2094757"/>
                <a:gd name="connsiteY39" fmla="*/ 427191 h 584674"/>
                <a:gd name="connsiteX40" fmla="*/ 981811 w 2094757"/>
                <a:gd name="connsiteY40" fmla="*/ 373835 h 584674"/>
                <a:gd name="connsiteX41" fmla="*/ 1624031 w 2094757"/>
                <a:gd name="connsiteY41" fmla="*/ 388355 h 584674"/>
                <a:gd name="connsiteX42" fmla="*/ 1961645 w 2094757"/>
                <a:gd name="connsiteY42" fmla="*/ 422067 h 584674"/>
                <a:gd name="connsiteX43" fmla="*/ 2082996 w 2094757"/>
                <a:gd name="connsiteY43" fmla="*/ 480148 h 584674"/>
                <a:gd name="connsiteX44" fmla="*/ 1982496 w 2094757"/>
                <a:gd name="connsiteY44" fmla="*/ 538202 h 584674"/>
                <a:gd name="connsiteX45" fmla="*/ 1592422 w 2094757"/>
                <a:gd name="connsiteY45" fmla="*/ 582415 h 584674"/>
                <a:gd name="connsiteX46" fmla="*/ 1188466 w 2094757"/>
                <a:gd name="connsiteY46" fmla="*/ 572573 h 584674"/>
                <a:gd name="connsiteX47" fmla="*/ 859963 w 2094757"/>
                <a:gd name="connsiteY47" fmla="*/ 524107 h 584674"/>
                <a:gd name="connsiteX48" fmla="*/ 476617 w 2094757"/>
                <a:gd name="connsiteY48" fmla="*/ 427191 h 584674"/>
                <a:gd name="connsiteX49" fmla="*/ 0 w 2094757"/>
                <a:gd name="connsiteY49" fmla="*/ 285971 h 584674"/>
                <a:gd name="connsiteX0" fmla="*/ 540167 w 2094757"/>
                <a:gd name="connsiteY0" fmla="*/ 0 h 584674"/>
                <a:gd name="connsiteX1" fmla="*/ 1468689 w 2094757"/>
                <a:gd name="connsiteY1" fmla="*/ 10592 h 584674"/>
                <a:gd name="connsiteX2" fmla="*/ 1920593 w 2094757"/>
                <a:gd name="connsiteY2" fmla="*/ 49427 h 584674"/>
                <a:gd name="connsiteX3" fmla="*/ 2086527 w 2094757"/>
                <a:gd name="connsiteY3" fmla="*/ 116507 h 584674"/>
                <a:gd name="connsiteX4" fmla="*/ 1835861 w 2094757"/>
                <a:gd name="connsiteY4" fmla="*/ 208300 h 584674"/>
                <a:gd name="connsiteX5" fmla="*/ 1405140 w 2094757"/>
                <a:gd name="connsiteY5" fmla="*/ 236544 h 584674"/>
                <a:gd name="connsiteX6" fmla="*/ 776711 w 2094757"/>
                <a:gd name="connsiteY6" fmla="*/ 158873 h 584674"/>
                <a:gd name="connsiteX7" fmla="*/ 896748 w 2094757"/>
                <a:gd name="connsiteY7" fmla="*/ 81202 h 584674"/>
                <a:gd name="connsiteX8" fmla="*/ 1391018 w 2094757"/>
                <a:gd name="connsiteY8" fmla="*/ 56488 h 584674"/>
                <a:gd name="connsiteX9" fmla="*/ 1754660 w 2094757"/>
                <a:gd name="connsiteY9" fmla="*/ 74141 h 584674"/>
                <a:gd name="connsiteX10" fmla="*/ 2044161 w 2094757"/>
                <a:gd name="connsiteY10" fmla="*/ 123568 h 584674"/>
                <a:gd name="connsiteX11" fmla="*/ 2037100 w 2094757"/>
                <a:gd name="connsiteY11" fmla="*/ 208300 h 584674"/>
                <a:gd name="connsiteX12" fmla="*/ 1832331 w 2094757"/>
                <a:gd name="connsiteY12" fmla="*/ 268318 h 584674"/>
                <a:gd name="connsiteX13" fmla="*/ 1451037 w 2094757"/>
                <a:gd name="connsiteY13" fmla="*/ 296562 h 584674"/>
                <a:gd name="connsiteX14" fmla="*/ 917931 w 2094757"/>
                <a:gd name="connsiteY14" fmla="*/ 257727 h 584674"/>
                <a:gd name="connsiteX15" fmla="*/ 751997 w 2094757"/>
                <a:gd name="connsiteY15" fmla="*/ 204769 h 584674"/>
                <a:gd name="connsiteX16" fmla="*/ 1129761 w 2094757"/>
                <a:gd name="connsiteY16" fmla="*/ 137690 h 584674"/>
                <a:gd name="connsiteX17" fmla="*/ 1737007 w 2094757"/>
                <a:gd name="connsiteY17" fmla="*/ 144751 h 584674"/>
                <a:gd name="connsiteX18" fmla="*/ 2090140 w 2094757"/>
                <a:gd name="connsiteY18" fmla="*/ 246311 h 584674"/>
                <a:gd name="connsiteX19" fmla="*/ 1892432 w 2094757"/>
                <a:gd name="connsiteY19" fmla="*/ 330672 h 584674"/>
                <a:gd name="connsiteX20" fmla="*/ 1482811 w 2094757"/>
                <a:gd name="connsiteY20" fmla="*/ 360111 h 584674"/>
                <a:gd name="connsiteX21" fmla="*/ 928522 w 2094757"/>
                <a:gd name="connsiteY21" fmla="*/ 335398 h 584674"/>
                <a:gd name="connsiteX22" fmla="*/ 737875 w 2094757"/>
                <a:gd name="connsiteY22" fmla="*/ 275379 h 584674"/>
                <a:gd name="connsiteX23" fmla="*/ 1023846 w 2094757"/>
                <a:gd name="connsiteY23" fmla="*/ 211830 h 584674"/>
                <a:gd name="connsiteX24" fmla="*/ 1686018 w 2094757"/>
                <a:gd name="connsiteY24" fmla="*/ 247053 h 584674"/>
                <a:gd name="connsiteX25" fmla="*/ 2080780 w 2094757"/>
                <a:gd name="connsiteY25" fmla="*/ 323955 h 584674"/>
                <a:gd name="connsiteX26" fmla="*/ 1945389 w 2094757"/>
                <a:gd name="connsiteY26" fmla="*/ 402449 h 584674"/>
                <a:gd name="connsiteX27" fmla="*/ 1371151 w 2094757"/>
                <a:gd name="connsiteY27" fmla="*/ 436587 h 584674"/>
                <a:gd name="connsiteX28" fmla="*/ 946175 w 2094757"/>
                <a:gd name="connsiteY28" fmla="*/ 402477 h 584674"/>
                <a:gd name="connsiteX29" fmla="*/ 747069 w 2094757"/>
                <a:gd name="connsiteY29" fmla="*/ 348351 h 584674"/>
                <a:gd name="connsiteX30" fmla="*/ 829098 w 2094757"/>
                <a:gd name="connsiteY30" fmla="*/ 312677 h 584674"/>
                <a:gd name="connsiteX31" fmla="*/ 1006690 w 2094757"/>
                <a:gd name="connsiteY31" fmla="*/ 297703 h 584674"/>
                <a:gd name="connsiteX32" fmla="*/ 1378946 w 2094757"/>
                <a:gd name="connsiteY32" fmla="*/ 300382 h 584674"/>
                <a:gd name="connsiteX33" fmla="*/ 1722719 w 2094757"/>
                <a:gd name="connsiteY33" fmla="*/ 324697 h 584674"/>
                <a:gd name="connsiteX34" fmla="*/ 1943744 w 2094757"/>
                <a:gd name="connsiteY34" fmla="*/ 361595 h 584674"/>
                <a:gd name="connsiteX35" fmla="*/ 2073637 w 2094757"/>
                <a:gd name="connsiteY35" fmla="*/ 415830 h 584674"/>
                <a:gd name="connsiteX36" fmla="*/ 1857044 w 2094757"/>
                <a:gd name="connsiteY36" fmla="*/ 494270 h 584674"/>
                <a:gd name="connsiteX37" fmla="*/ 1372217 w 2094757"/>
                <a:gd name="connsiteY37" fmla="*/ 517816 h 584674"/>
                <a:gd name="connsiteX38" fmla="*/ 903809 w 2094757"/>
                <a:gd name="connsiteY38" fmla="*/ 476618 h 584674"/>
                <a:gd name="connsiteX39" fmla="*/ 751997 w 2094757"/>
                <a:gd name="connsiteY39" fmla="*/ 427191 h 584674"/>
                <a:gd name="connsiteX40" fmla="*/ 981811 w 2094757"/>
                <a:gd name="connsiteY40" fmla="*/ 373835 h 584674"/>
                <a:gd name="connsiteX41" fmla="*/ 1624031 w 2094757"/>
                <a:gd name="connsiteY41" fmla="*/ 388355 h 584674"/>
                <a:gd name="connsiteX42" fmla="*/ 1961645 w 2094757"/>
                <a:gd name="connsiteY42" fmla="*/ 422067 h 584674"/>
                <a:gd name="connsiteX43" fmla="*/ 2082996 w 2094757"/>
                <a:gd name="connsiteY43" fmla="*/ 480148 h 584674"/>
                <a:gd name="connsiteX44" fmla="*/ 1982496 w 2094757"/>
                <a:gd name="connsiteY44" fmla="*/ 538202 h 584674"/>
                <a:gd name="connsiteX45" fmla="*/ 1592422 w 2094757"/>
                <a:gd name="connsiteY45" fmla="*/ 582415 h 584674"/>
                <a:gd name="connsiteX46" fmla="*/ 1188466 w 2094757"/>
                <a:gd name="connsiteY46" fmla="*/ 572573 h 584674"/>
                <a:gd name="connsiteX47" fmla="*/ 859963 w 2094757"/>
                <a:gd name="connsiteY47" fmla="*/ 524107 h 584674"/>
                <a:gd name="connsiteX48" fmla="*/ 476617 w 2094757"/>
                <a:gd name="connsiteY48" fmla="*/ 427191 h 584674"/>
                <a:gd name="connsiteX49" fmla="*/ 0 w 2094757"/>
                <a:gd name="connsiteY49" fmla="*/ 285971 h 584674"/>
                <a:gd name="connsiteX0" fmla="*/ 540167 w 2094757"/>
                <a:gd name="connsiteY0" fmla="*/ 0 h 584674"/>
                <a:gd name="connsiteX1" fmla="*/ 1468689 w 2094757"/>
                <a:gd name="connsiteY1" fmla="*/ 10592 h 584674"/>
                <a:gd name="connsiteX2" fmla="*/ 1920593 w 2094757"/>
                <a:gd name="connsiteY2" fmla="*/ 49427 h 584674"/>
                <a:gd name="connsiteX3" fmla="*/ 2086527 w 2094757"/>
                <a:gd name="connsiteY3" fmla="*/ 116507 h 584674"/>
                <a:gd name="connsiteX4" fmla="*/ 1835861 w 2094757"/>
                <a:gd name="connsiteY4" fmla="*/ 208300 h 584674"/>
                <a:gd name="connsiteX5" fmla="*/ 1405140 w 2094757"/>
                <a:gd name="connsiteY5" fmla="*/ 236544 h 584674"/>
                <a:gd name="connsiteX6" fmla="*/ 776711 w 2094757"/>
                <a:gd name="connsiteY6" fmla="*/ 158873 h 584674"/>
                <a:gd name="connsiteX7" fmla="*/ 896748 w 2094757"/>
                <a:gd name="connsiteY7" fmla="*/ 81202 h 584674"/>
                <a:gd name="connsiteX8" fmla="*/ 1391018 w 2094757"/>
                <a:gd name="connsiteY8" fmla="*/ 56488 h 584674"/>
                <a:gd name="connsiteX9" fmla="*/ 1754660 w 2094757"/>
                <a:gd name="connsiteY9" fmla="*/ 74141 h 584674"/>
                <a:gd name="connsiteX10" fmla="*/ 2044161 w 2094757"/>
                <a:gd name="connsiteY10" fmla="*/ 123568 h 584674"/>
                <a:gd name="connsiteX11" fmla="*/ 2039481 w 2094757"/>
                <a:gd name="connsiteY11" fmla="*/ 208300 h 584674"/>
                <a:gd name="connsiteX12" fmla="*/ 1832331 w 2094757"/>
                <a:gd name="connsiteY12" fmla="*/ 268318 h 584674"/>
                <a:gd name="connsiteX13" fmla="*/ 1451037 w 2094757"/>
                <a:gd name="connsiteY13" fmla="*/ 296562 h 584674"/>
                <a:gd name="connsiteX14" fmla="*/ 917931 w 2094757"/>
                <a:gd name="connsiteY14" fmla="*/ 257727 h 584674"/>
                <a:gd name="connsiteX15" fmla="*/ 751997 w 2094757"/>
                <a:gd name="connsiteY15" fmla="*/ 204769 h 584674"/>
                <a:gd name="connsiteX16" fmla="*/ 1129761 w 2094757"/>
                <a:gd name="connsiteY16" fmla="*/ 137690 h 584674"/>
                <a:gd name="connsiteX17" fmla="*/ 1737007 w 2094757"/>
                <a:gd name="connsiteY17" fmla="*/ 144751 h 584674"/>
                <a:gd name="connsiteX18" fmla="*/ 2090140 w 2094757"/>
                <a:gd name="connsiteY18" fmla="*/ 246311 h 584674"/>
                <a:gd name="connsiteX19" fmla="*/ 1892432 w 2094757"/>
                <a:gd name="connsiteY19" fmla="*/ 330672 h 584674"/>
                <a:gd name="connsiteX20" fmla="*/ 1482811 w 2094757"/>
                <a:gd name="connsiteY20" fmla="*/ 360111 h 584674"/>
                <a:gd name="connsiteX21" fmla="*/ 928522 w 2094757"/>
                <a:gd name="connsiteY21" fmla="*/ 335398 h 584674"/>
                <a:gd name="connsiteX22" fmla="*/ 737875 w 2094757"/>
                <a:gd name="connsiteY22" fmla="*/ 275379 h 584674"/>
                <a:gd name="connsiteX23" fmla="*/ 1023846 w 2094757"/>
                <a:gd name="connsiteY23" fmla="*/ 211830 h 584674"/>
                <a:gd name="connsiteX24" fmla="*/ 1686018 w 2094757"/>
                <a:gd name="connsiteY24" fmla="*/ 247053 h 584674"/>
                <a:gd name="connsiteX25" fmla="*/ 2080780 w 2094757"/>
                <a:gd name="connsiteY25" fmla="*/ 323955 h 584674"/>
                <a:gd name="connsiteX26" fmla="*/ 1945389 w 2094757"/>
                <a:gd name="connsiteY26" fmla="*/ 402449 h 584674"/>
                <a:gd name="connsiteX27" fmla="*/ 1371151 w 2094757"/>
                <a:gd name="connsiteY27" fmla="*/ 436587 h 584674"/>
                <a:gd name="connsiteX28" fmla="*/ 946175 w 2094757"/>
                <a:gd name="connsiteY28" fmla="*/ 402477 h 584674"/>
                <a:gd name="connsiteX29" fmla="*/ 747069 w 2094757"/>
                <a:gd name="connsiteY29" fmla="*/ 348351 h 584674"/>
                <a:gd name="connsiteX30" fmla="*/ 829098 w 2094757"/>
                <a:gd name="connsiteY30" fmla="*/ 312677 h 584674"/>
                <a:gd name="connsiteX31" fmla="*/ 1006690 w 2094757"/>
                <a:gd name="connsiteY31" fmla="*/ 297703 h 584674"/>
                <a:gd name="connsiteX32" fmla="*/ 1378946 w 2094757"/>
                <a:gd name="connsiteY32" fmla="*/ 300382 h 584674"/>
                <a:gd name="connsiteX33" fmla="*/ 1722719 w 2094757"/>
                <a:gd name="connsiteY33" fmla="*/ 324697 h 584674"/>
                <a:gd name="connsiteX34" fmla="*/ 1943744 w 2094757"/>
                <a:gd name="connsiteY34" fmla="*/ 361595 h 584674"/>
                <a:gd name="connsiteX35" fmla="*/ 2073637 w 2094757"/>
                <a:gd name="connsiteY35" fmla="*/ 415830 h 584674"/>
                <a:gd name="connsiteX36" fmla="*/ 1857044 w 2094757"/>
                <a:gd name="connsiteY36" fmla="*/ 494270 h 584674"/>
                <a:gd name="connsiteX37" fmla="*/ 1372217 w 2094757"/>
                <a:gd name="connsiteY37" fmla="*/ 517816 h 584674"/>
                <a:gd name="connsiteX38" fmla="*/ 903809 w 2094757"/>
                <a:gd name="connsiteY38" fmla="*/ 476618 h 584674"/>
                <a:gd name="connsiteX39" fmla="*/ 751997 w 2094757"/>
                <a:gd name="connsiteY39" fmla="*/ 427191 h 584674"/>
                <a:gd name="connsiteX40" fmla="*/ 981811 w 2094757"/>
                <a:gd name="connsiteY40" fmla="*/ 373835 h 584674"/>
                <a:gd name="connsiteX41" fmla="*/ 1624031 w 2094757"/>
                <a:gd name="connsiteY41" fmla="*/ 388355 h 584674"/>
                <a:gd name="connsiteX42" fmla="*/ 1961645 w 2094757"/>
                <a:gd name="connsiteY42" fmla="*/ 422067 h 584674"/>
                <a:gd name="connsiteX43" fmla="*/ 2082996 w 2094757"/>
                <a:gd name="connsiteY43" fmla="*/ 480148 h 584674"/>
                <a:gd name="connsiteX44" fmla="*/ 1982496 w 2094757"/>
                <a:gd name="connsiteY44" fmla="*/ 538202 h 584674"/>
                <a:gd name="connsiteX45" fmla="*/ 1592422 w 2094757"/>
                <a:gd name="connsiteY45" fmla="*/ 582415 h 584674"/>
                <a:gd name="connsiteX46" fmla="*/ 1188466 w 2094757"/>
                <a:gd name="connsiteY46" fmla="*/ 572573 h 584674"/>
                <a:gd name="connsiteX47" fmla="*/ 859963 w 2094757"/>
                <a:gd name="connsiteY47" fmla="*/ 524107 h 584674"/>
                <a:gd name="connsiteX48" fmla="*/ 476617 w 2094757"/>
                <a:gd name="connsiteY48" fmla="*/ 427191 h 584674"/>
                <a:gd name="connsiteX49" fmla="*/ 0 w 2094757"/>
                <a:gd name="connsiteY49" fmla="*/ 285971 h 584674"/>
                <a:gd name="connsiteX0" fmla="*/ 540167 w 2094757"/>
                <a:gd name="connsiteY0" fmla="*/ 0 h 584674"/>
                <a:gd name="connsiteX1" fmla="*/ 1468689 w 2094757"/>
                <a:gd name="connsiteY1" fmla="*/ 10592 h 584674"/>
                <a:gd name="connsiteX2" fmla="*/ 1920593 w 2094757"/>
                <a:gd name="connsiteY2" fmla="*/ 49427 h 584674"/>
                <a:gd name="connsiteX3" fmla="*/ 2086527 w 2094757"/>
                <a:gd name="connsiteY3" fmla="*/ 116507 h 584674"/>
                <a:gd name="connsiteX4" fmla="*/ 1835861 w 2094757"/>
                <a:gd name="connsiteY4" fmla="*/ 208300 h 584674"/>
                <a:gd name="connsiteX5" fmla="*/ 1405140 w 2094757"/>
                <a:gd name="connsiteY5" fmla="*/ 236544 h 584674"/>
                <a:gd name="connsiteX6" fmla="*/ 776711 w 2094757"/>
                <a:gd name="connsiteY6" fmla="*/ 158873 h 584674"/>
                <a:gd name="connsiteX7" fmla="*/ 896748 w 2094757"/>
                <a:gd name="connsiteY7" fmla="*/ 81202 h 584674"/>
                <a:gd name="connsiteX8" fmla="*/ 1391018 w 2094757"/>
                <a:gd name="connsiteY8" fmla="*/ 56488 h 584674"/>
                <a:gd name="connsiteX9" fmla="*/ 1754660 w 2094757"/>
                <a:gd name="connsiteY9" fmla="*/ 74141 h 584674"/>
                <a:gd name="connsiteX10" fmla="*/ 2044161 w 2094757"/>
                <a:gd name="connsiteY10" fmla="*/ 123568 h 584674"/>
                <a:gd name="connsiteX11" fmla="*/ 2051387 w 2094757"/>
                <a:gd name="connsiteY11" fmla="*/ 219263 h 584674"/>
                <a:gd name="connsiteX12" fmla="*/ 1832331 w 2094757"/>
                <a:gd name="connsiteY12" fmla="*/ 268318 h 584674"/>
                <a:gd name="connsiteX13" fmla="*/ 1451037 w 2094757"/>
                <a:gd name="connsiteY13" fmla="*/ 296562 h 584674"/>
                <a:gd name="connsiteX14" fmla="*/ 917931 w 2094757"/>
                <a:gd name="connsiteY14" fmla="*/ 257727 h 584674"/>
                <a:gd name="connsiteX15" fmla="*/ 751997 w 2094757"/>
                <a:gd name="connsiteY15" fmla="*/ 204769 h 584674"/>
                <a:gd name="connsiteX16" fmla="*/ 1129761 w 2094757"/>
                <a:gd name="connsiteY16" fmla="*/ 137690 h 584674"/>
                <a:gd name="connsiteX17" fmla="*/ 1737007 w 2094757"/>
                <a:gd name="connsiteY17" fmla="*/ 144751 h 584674"/>
                <a:gd name="connsiteX18" fmla="*/ 2090140 w 2094757"/>
                <a:gd name="connsiteY18" fmla="*/ 246311 h 584674"/>
                <a:gd name="connsiteX19" fmla="*/ 1892432 w 2094757"/>
                <a:gd name="connsiteY19" fmla="*/ 330672 h 584674"/>
                <a:gd name="connsiteX20" fmla="*/ 1482811 w 2094757"/>
                <a:gd name="connsiteY20" fmla="*/ 360111 h 584674"/>
                <a:gd name="connsiteX21" fmla="*/ 928522 w 2094757"/>
                <a:gd name="connsiteY21" fmla="*/ 335398 h 584674"/>
                <a:gd name="connsiteX22" fmla="*/ 737875 w 2094757"/>
                <a:gd name="connsiteY22" fmla="*/ 275379 h 584674"/>
                <a:gd name="connsiteX23" fmla="*/ 1023846 w 2094757"/>
                <a:gd name="connsiteY23" fmla="*/ 211830 h 584674"/>
                <a:gd name="connsiteX24" fmla="*/ 1686018 w 2094757"/>
                <a:gd name="connsiteY24" fmla="*/ 247053 h 584674"/>
                <a:gd name="connsiteX25" fmla="*/ 2080780 w 2094757"/>
                <a:gd name="connsiteY25" fmla="*/ 323955 h 584674"/>
                <a:gd name="connsiteX26" fmla="*/ 1945389 w 2094757"/>
                <a:gd name="connsiteY26" fmla="*/ 402449 h 584674"/>
                <a:gd name="connsiteX27" fmla="*/ 1371151 w 2094757"/>
                <a:gd name="connsiteY27" fmla="*/ 436587 h 584674"/>
                <a:gd name="connsiteX28" fmla="*/ 946175 w 2094757"/>
                <a:gd name="connsiteY28" fmla="*/ 402477 h 584674"/>
                <a:gd name="connsiteX29" fmla="*/ 747069 w 2094757"/>
                <a:gd name="connsiteY29" fmla="*/ 348351 h 584674"/>
                <a:gd name="connsiteX30" fmla="*/ 829098 w 2094757"/>
                <a:gd name="connsiteY30" fmla="*/ 312677 h 584674"/>
                <a:gd name="connsiteX31" fmla="*/ 1006690 w 2094757"/>
                <a:gd name="connsiteY31" fmla="*/ 297703 h 584674"/>
                <a:gd name="connsiteX32" fmla="*/ 1378946 w 2094757"/>
                <a:gd name="connsiteY32" fmla="*/ 300382 h 584674"/>
                <a:gd name="connsiteX33" fmla="*/ 1722719 w 2094757"/>
                <a:gd name="connsiteY33" fmla="*/ 324697 h 584674"/>
                <a:gd name="connsiteX34" fmla="*/ 1943744 w 2094757"/>
                <a:gd name="connsiteY34" fmla="*/ 361595 h 584674"/>
                <a:gd name="connsiteX35" fmla="*/ 2073637 w 2094757"/>
                <a:gd name="connsiteY35" fmla="*/ 415830 h 584674"/>
                <a:gd name="connsiteX36" fmla="*/ 1857044 w 2094757"/>
                <a:gd name="connsiteY36" fmla="*/ 494270 h 584674"/>
                <a:gd name="connsiteX37" fmla="*/ 1372217 w 2094757"/>
                <a:gd name="connsiteY37" fmla="*/ 517816 h 584674"/>
                <a:gd name="connsiteX38" fmla="*/ 903809 w 2094757"/>
                <a:gd name="connsiteY38" fmla="*/ 476618 h 584674"/>
                <a:gd name="connsiteX39" fmla="*/ 751997 w 2094757"/>
                <a:gd name="connsiteY39" fmla="*/ 427191 h 584674"/>
                <a:gd name="connsiteX40" fmla="*/ 981811 w 2094757"/>
                <a:gd name="connsiteY40" fmla="*/ 373835 h 584674"/>
                <a:gd name="connsiteX41" fmla="*/ 1624031 w 2094757"/>
                <a:gd name="connsiteY41" fmla="*/ 388355 h 584674"/>
                <a:gd name="connsiteX42" fmla="*/ 1961645 w 2094757"/>
                <a:gd name="connsiteY42" fmla="*/ 422067 h 584674"/>
                <a:gd name="connsiteX43" fmla="*/ 2082996 w 2094757"/>
                <a:gd name="connsiteY43" fmla="*/ 480148 h 584674"/>
                <a:gd name="connsiteX44" fmla="*/ 1982496 w 2094757"/>
                <a:gd name="connsiteY44" fmla="*/ 538202 h 584674"/>
                <a:gd name="connsiteX45" fmla="*/ 1592422 w 2094757"/>
                <a:gd name="connsiteY45" fmla="*/ 582415 h 584674"/>
                <a:gd name="connsiteX46" fmla="*/ 1188466 w 2094757"/>
                <a:gd name="connsiteY46" fmla="*/ 572573 h 584674"/>
                <a:gd name="connsiteX47" fmla="*/ 859963 w 2094757"/>
                <a:gd name="connsiteY47" fmla="*/ 524107 h 584674"/>
                <a:gd name="connsiteX48" fmla="*/ 476617 w 2094757"/>
                <a:gd name="connsiteY48" fmla="*/ 427191 h 584674"/>
                <a:gd name="connsiteX49" fmla="*/ 0 w 2094757"/>
                <a:gd name="connsiteY49" fmla="*/ 285971 h 584674"/>
                <a:gd name="connsiteX0" fmla="*/ 540167 w 2094757"/>
                <a:gd name="connsiteY0" fmla="*/ 0 h 584674"/>
                <a:gd name="connsiteX1" fmla="*/ 1468689 w 2094757"/>
                <a:gd name="connsiteY1" fmla="*/ 10592 h 584674"/>
                <a:gd name="connsiteX2" fmla="*/ 1920593 w 2094757"/>
                <a:gd name="connsiteY2" fmla="*/ 49427 h 584674"/>
                <a:gd name="connsiteX3" fmla="*/ 2086527 w 2094757"/>
                <a:gd name="connsiteY3" fmla="*/ 116507 h 584674"/>
                <a:gd name="connsiteX4" fmla="*/ 1835861 w 2094757"/>
                <a:gd name="connsiteY4" fmla="*/ 208300 h 584674"/>
                <a:gd name="connsiteX5" fmla="*/ 1405140 w 2094757"/>
                <a:gd name="connsiteY5" fmla="*/ 236544 h 584674"/>
                <a:gd name="connsiteX6" fmla="*/ 776711 w 2094757"/>
                <a:gd name="connsiteY6" fmla="*/ 158873 h 584674"/>
                <a:gd name="connsiteX7" fmla="*/ 896748 w 2094757"/>
                <a:gd name="connsiteY7" fmla="*/ 81202 h 584674"/>
                <a:gd name="connsiteX8" fmla="*/ 1391018 w 2094757"/>
                <a:gd name="connsiteY8" fmla="*/ 56488 h 584674"/>
                <a:gd name="connsiteX9" fmla="*/ 1754660 w 2094757"/>
                <a:gd name="connsiteY9" fmla="*/ 74141 h 584674"/>
                <a:gd name="connsiteX10" fmla="*/ 2027492 w 2094757"/>
                <a:gd name="connsiteY10" fmla="*/ 132964 h 584674"/>
                <a:gd name="connsiteX11" fmla="*/ 2051387 w 2094757"/>
                <a:gd name="connsiteY11" fmla="*/ 219263 h 584674"/>
                <a:gd name="connsiteX12" fmla="*/ 1832331 w 2094757"/>
                <a:gd name="connsiteY12" fmla="*/ 268318 h 584674"/>
                <a:gd name="connsiteX13" fmla="*/ 1451037 w 2094757"/>
                <a:gd name="connsiteY13" fmla="*/ 296562 h 584674"/>
                <a:gd name="connsiteX14" fmla="*/ 917931 w 2094757"/>
                <a:gd name="connsiteY14" fmla="*/ 257727 h 584674"/>
                <a:gd name="connsiteX15" fmla="*/ 751997 w 2094757"/>
                <a:gd name="connsiteY15" fmla="*/ 204769 h 584674"/>
                <a:gd name="connsiteX16" fmla="*/ 1129761 w 2094757"/>
                <a:gd name="connsiteY16" fmla="*/ 137690 h 584674"/>
                <a:gd name="connsiteX17" fmla="*/ 1737007 w 2094757"/>
                <a:gd name="connsiteY17" fmla="*/ 144751 h 584674"/>
                <a:gd name="connsiteX18" fmla="*/ 2090140 w 2094757"/>
                <a:gd name="connsiteY18" fmla="*/ 246311 h 584674"/>
                <a:gd name="connsiteX19" fmla="*/ 1892432 w 2094757"/>
                <a:gd name="connsiteY19" fmla="*/ 330672 h 584674"/>
                <a:gd name="connsiteX20" fmla="*/ 1482811 w 2094757"/>
                <a:gd name="connsiteY20" fmla="*/ 360111 h 584674"/>
                <a:gd name="connsiteX21" fmla="*/ 928522 w 2094757"/>
                <a:gd name="connsiteY21" fmla="*/ 335398 h 584674"/>
                <a:gd name="connsiteX22" fmla="*/ 737875 w 2094757"/>
                <a:gd name="connsiteY22" fmla="*/ 275379 h 584674"/>
                <a:gd name="connsiteX23" fmla="*/ 1023846 w 2094757"/>
                <a:gd name="connsiteY23" fmla="*/ 211830 h 584674"/>
                <a:gd name="connsiteX24" fmla="*/ 1686018 w 2094757"/>
                <a:gd name="connsiteY24" fmla="*/ 247053 h 584674"/>
                <a:gd name="connsiteX25" fmla="*/ 2080780 w 2094757"/>
                <a:gd name="connsiteY25" fmla="*/ 323955 h 584674"/>
                <a:gd name="connsiteX26" fmla="*/ 1945389 w 2094757"/>
                <a:gd name="connsiteY26" fmla="*/ 402449 h 584674"/>
                <a:gd name="connsiteX27" fmla="*/ 1371151 w 2094757"/>
                <a:gd name="connsiteY27" fmla="*/ 436587 h 584674"/>
                <a:gd name="connsiteX28" fmla="*/ 946175 w 2094757"/>
                <a:gd name="connsiteY28" fmla="*/ 402477 h 584674"/>
                <a:gd name="connsiteX29" fmla="*/ 747069 w 2094757"/>
                <a:gd name="connsiteY29" fmla="*/ 348351 h 584674"/>
                <a:gd name="connsiteX30" fmla="*/ 829098 w 2094757"/>
                <a:gd name="connsiteY30" fmla="*/ 312677 h 584674"/>
                <a:gd name="connsiteX31" fmla="*/ 1006690 w 2094757"/>
                <a:gd name="connsiteY31" fmla="*/ 297703 h 584674"/>
                <a:gd name="connsiteX32" fmla="*/ 1378946 w 2094757"/>
                <a:gd name="connsiteY32" fmla="*/ 300382 h 584674"/>
                <a:gd name="connsiteX33" fmla="*/ 1722719 w 2094757"/>
                <a:gd name="connsiteY33" fmla="*/ 324697 h 584674"/>
                <a:gd name="connsiteX34" fmla="*/ 1943744 w 2094757"/>
                <a:gd name="connsiteY34" fmla="*/ 361595 h 584674"/>
                <a:gd name="connsiteX35" fmla="*/ 2073637 w 2094757"/>
                <a:gd name="connsiteY35" fmla="*/ 415830 h 584674"/>
                <a:gd name="connsiteX36" fmla="*/ 1857044 w 2094757"/>
                <a:gd name="connsiteY36" fmla="*/ 494270 h 584674"/>
                <a:gd name="connsiteX37" fmla="*/ 1372217 w 2094757"/>
                <a:gd name="connsiteY37" fmla="*/ 517816 h 584674"/>
                <a:gd name="connsiteX38" fmla="*/ 903809 w 2094757"/>
                <a:gd name="connsiteY38" fmla="*/ 476618 h 584674"/>
                <a:gd name="connsiteX39" fmla="*/ 751997 w 2094757"/>
                <a:gd name="connsiteY39" fmla="*/ 427191 h 584674"/>
                <a:gd name="connsiteX40" fmla="*/ 981811 w 2094757"/>
                <a:gd name="connsiteY40" fmla="*/ 373835 h 584674"/>
                <a:gd name="connsiteX41" fmla="*/ 1624031 w 2094757"/>
                <a:gd name="connsiteY41" fmla="*/ 388355 h 584674"/>
                <a:gd name="connsiteX42" fmla="*/ 1961645 w 2094757"/>
                <a:gd name="connsiteY42" fmla="*/ 422067 h 584674"/>
                <a:gd name="connsiteX43" fmla="*/ 2082996 w 2094757"/>
                <a:gd name="connsiteY43" fmla="*/ 480148 h 584674"/>
                <a:gd name="connsiteX44" fmla="*/ 1982496 w 2094757"/>
                <a:gd name="connsiteY44" fmla="*/ 538202 h 584674"/>
                <a:gd name="connsiteX45" fmla="*/ 1592422 w 2094757"/>
                <a:gd name="connsiteY45" fmla="*/ 582415 h 584674"/>
                <a:gd name="connsiteX46" fmla="*/ 1188466 w 2094757"/>
                <a:gd name="connsiteY46" fmla="*/ 572573 h 584674"/>
                <a:gd name="connsiteX47" fmla="*/ 859963 w 2094757"/>
                <a:gd name="connsiteY47" fmla="*/ 524107 h 584674"/>
                <a:gd name="connsiteX48" fmla="*/ 476617 w 2094757"/>
                <a:gd name="connsiteY48" fmla="*/ 427191 h 584674"/>
                <a:gd name="connsiteX49" fmla="*/ 0 w 2094757"/>
                <a:gd name="connsiteY49" fmla="*/ 285971 h 584674"/>
                <a:gd name="connsiteX0" fmla="*/ 540167 w 2094757"/>
                <a:gd name="connsiteY0" fmla="*/ 0 h 584674"/>
                <a:gd name="connsiteX1" fmla="*/ 1468689 w 2094757"/>
                <a:gd name="connsiteY1" fmla="*/ 10592 h 584674"/>
                <a:gd name="connsiteX2" fmla="*/ 1920593 w 2094757"/>
                <a:gd name="connsiteY2" fmla="*/ 49427 h 584674"/>
                <a:gd name="connsiteX3" fmla="*/ 2086527 w 2094757"/>
                <a:gd name="connsiteY3" fmla="*/ 116507 h 584674"/>
                <a:gd name="connsiteX4" fmla="*/ 1835861 w 2094757"/>
                <a:gd name="connsiteY4" fmla="*/ 208300 h 584674"/>
                <a:gd name="connsiteX5" fmla="*/ 1405140 w 2094757"/>
                <a:gd name="connsiteY5" fmla="*/ 236544 h 584674"/>
                <a:gd name="connsiteX6" fmla="*/ 776711 w 2094757"/>
                <a:gd name="connsiteY6" fmla="*/ 158873 h 584674"/>
                <a:gd name="connsiteX7" fmla="*/ 896748 w 2094757"/>
                <a:gd name="connsiteY7" fmla="*/ 81202 h 584674"/>
                <a:gd name="connsiteX8" fmla="*/ 1391018 w 2094757"/>
                <a:gd name="connsiteY8" fmla="*/ 56488 h 584674"/>
                <a:gd name="connsiteX9" fmla="*/ 1754660 w 2094757"/>
                <a:gd name="connsiteY9" fmla="*/ 74141 h 584674"/>
                <a:gd name="connsiteX10" fmla="*/ 2027492 w 2094757"/>
                <a:gd name="connsiteY10" fmla="*/ 132964 h 584674"/>
                <a:gd name="connsiteX11" fmla="*/ 2068056 w 2094757"/>
                <a:gd name="connsiteY11" fmla="*/ 214564 h 584674"/>
                <a:gd name="connsiteX12" fmla="*/ 1832331 w 2094757"/>
                <a:gd name="connsiteY12" fmla="*/ 268318 h 584674"/>
                <a:gd name="connsiteX13" fmla="*/ 1451037 w 2094757"/>
                <a:gd name="connsiteY13" fmla="*/ 296562 h 584674"/>
                <a:gd name="connsiteX14" fmla="*/ 917931 w 2094757"/>
                <a:gd name="connsiteY14" fmla="*/ 257727 h 584674"/>
                <a:gd name="connsiteX15" fmla="*/ 751997 w 2094757"/>
                <a:gd name="connsiteY15" fmla="*/ 204769 h 584674"/>
                <a:gd name="connsiteX16" fmla="*/ 1129761 w 2094757"/>
                <a:gd name="connsiteY16" fmla="*/ 137690 h 584674"/>
                <a:gd name="connsiteX17" fmla="*/ 1737007 w 2094757"/>
                <a:gd name="connsiteY17" fmla="*/ 144751 h 584674"/>
                <a:gd name="connsiteX18" fmla="*/ 2090140 w 2094757"/>
                <a:gd name="connsiteY18" fmla="*/ 246311 h 584674"/>
                <a:gd name="connsiteX19" fmla="*/ 1892432 w 2094757"/>
                <a:gd name="connsiteY19" fmla="*/ 330672 h 584674"/>
                <a:gd name="connsiteX20" fmla="*/ 1482811 w 2094757"/>
                <a:gd name="connsiteY20" fmla="*/ 360111 h 584674"/>
                <a:gd name="connsiteX21" fmla="*/ 928522 w 2094757"/>
                <a:gd name="connsiteY21" fmla="*/ 335398 h 584674"/>
                <a:gd name="connsiteX22" fmla="*/ 737875 w 2094757"/>
                <a:gd name="connsiteY22" fmla="*/ 275379 h 584674"/>
                <a:gd name="connsiteX23" fmla="*/ 1023846 w 2094757"/>
                <a:gd name="connsiteY23" fmla="*/ 211830 h 584674"/>
                <a:gd name="connsiteX24" fmla="*/ 1686018 w 2094757"/>
                <a:gd name="connsiteY24" fmla="*/ 247053 h 584674"/>
                <a:gd name="connsiteX25" fmla="*/ 2080780 w 2094757"/>
                <a:gd name="connsiteY25" fmla="*/ 323955 h 584674"/>
                <a:gd name="connsiteX26" fmla="*/ 1945389 w 2094757"/>
                <a:gd name="connsiteY26" fmla="*/ 402449 h 584674"/>
                <a:gd name="connsiteX27" fmla="*/ 1371151 w 2094757"/>
                <a:gd name="connsiteY27" fmla="*/ 436587 h 584674"/>
                <a:gd name="connsiteX28" fmla="*/ 946175 w 2094757"/>
                <a:gd name="connsiteY28" fmla="*/ 402477 h 584674"/>
                <a:gd name="connsiteX29" fmla="*/ 747069 w 2094757"/>
                <a:gd name="connsiteY29" fmla="*/ 348351 h 584674"/>
                <a:gd name="connsiteX30" fmla="*/ 829098 w 2094757"/>
                <a:gd name="connsiteY30" fmla="*/ 312677 h 584674"/>
                <a:gd name="connsiteX31" fmla="*/ 1006690 w 2094757"/>
                <a:gd name="connsiteY31" fmla="*/ 297703 h 584674"/>
                <a:gd name="connsiteX32" fmla="*/ 1378946 w 2094757"/>
                <a:gd name="connsiteY32" fmla="*/ 300382 h 584674"/>
                <a:gd name="connsiteX33" fmla="*/ 1722719 w 2094757"/>
                <a:gd name="connsiteY33" fmla="*/ 324697 h 584674"/>
                <a:gd name="connsiteX34" fmla="*/ 1943744 w 2094757"/>
                <a:gd name="connsiteY34" fmla="*/ 361595 h 584674"/>
                <a:gd name="connsiteX35" fmla="*/ 2073637 w 2094757"/>
                <a:gd name="connsiteY35" fmla="*/ 415830 h 584674"/>
                <a:gd name="connsiteX36" fmla="*/ 1857044 w 2094757"/>
                <a:gd name="connsiteY36" fmla="*/ 494270 h 584674"/>
                <a:gd name="connsiteX37" fmla="*/ 1372217 w 2094757"/>
                <a:gd name="connsiteY37" fmla="*/ 517816 h 584674"/>
                <a:gd name="connsiteX38" fmla="*/ 903809 w 2094757"/>
                <a:gd name="connsiteY38" fmla="*/ 476618 h 584674"/>
                <a:gd name="connsiteX39" fmla="*/ 751997 w 2094757"/>
                <a:gd name="connsiteY39" fmla="*/ 427191 h 584674"/>
                <a:gd name="connsiteX40" fmla="*/ 981811 w 2094757"/>
                <a:gd name="connsiteY40" fmla="*/ 373835 h 584674"/>
                <a:gd name="connsiteX41" fmla="*/ 1624031 w 2094757"/>
                <a:gd name="connsiteY41" fmla="*/ 388355 h 584674"/>
                <a:gd name="connsiteX42" fmla="*/ 1961645 w 2094757"/>
                <a:gd name="connsiteY42" fmla="*/ 422067 h 584674"/>
                <a:gd name="connsiteX43" fmla="*/ 2082996 w 2094757"/>
                <a:gd name="connsiteY43" fmla="*/ 480148 h 584674"/>
                <a:gd name="connsiteX44" fmla="*/ 1982496 w 2094757"/>
                <a:gd name="connsiteY44" fmla="*/ 538202 h 584674"/>
                <a:gd name="connsiteX45" fmla="*/ 1592422 w 2094757"/>
                <a:gd name="connsiteY45" fmla="*/ 582415 h 584674"/>
                <a:gd name="connsiteX46" fmla="*/ 1188466 w 2094757"/>
                <a:gd name="connsiteY46" fmla="*/ 572573 h 584674"/>
                <a:gd name="connsiteX47" fmla="*/ 859963 w 2094757"/>
                <a:gd name="connsiteY47" fmla="*/ 524107 h 584674"/>
                <a:gd name="connsiteX48" fmla="*/ 476617 w 2094757"/>
                <a:gd name="connsiteY48" fmla="*/ 427191 h 584674"/>
                <a:gd name="connsiteX49" fmla="*/ 0 w 2094757"/>
                <a:gd name="connsiteY49" fmla="*/ 285971 h 584674"/>
                <a:gd name="connsiteX0" fmla="*/ 540167 w 2094757"/>
                <a:gd name="connsiteY0" fmla="*/ 0 h 584674"/>
                <a:gd name="connsiteX1" fmla="*/ 1468689 w 2094757"/>
                <a:gd name="connsiteY1" fmla="*/ 10592 h 584674"/>
                <a:gd name="connsiteX2" fmla="*/ 1920593 w 2094757"/>
                <a:gd name="connsiteY2" fmla="*/ 49427 h 584674"/>
                <a:gd name="connsiteX3" fmla="*/ 2084146 w 2094757"/>
                <a:gd name="connsiteY3" fmla="*/ 129036 h 584674"/>
                <a:gd name="connsiteX4" fmla="*/ 1835861 w 2094757"/>
                <a:gd name="connsiteY4" fmla="*/ 208300 h 584674"/>
                <a:gd name="connsiteX5" fmla="*/ 1405140 w 2094757"/>
                <a:gd name="connsiteY5" fmla="*/ 236544 h 584674"/>
                <a:gd name="connsiteX6" fmla="*/ 776711 w 2094757"/>
                <a:gd name="connsiteY6" fmla="*/ 158873 h 584674"/>
                <a:gd name="connsiteX7" fmla="*/ 896748 w 2094757"/>
                <a:gd name="connsiteY7" fmla="*/ 81202 h 584674"/>
                <a:gd name="connsiteX8" fmla="*/ 1391018 w 2094757"/>
                <a:gd name="connsiteY8" fmla="*/ 56488 h 584674"/>
                <a:gd name="connsiteX9" fmla="*/ 1754660 w 2094757"/>
                <a:gd name="connsiteY9" fmla="*/ 74141 h 584674"/>
                <a:gd name="connsiteX10" fmla="*/ 2027492 w 2094757"/>
                <a:gd name="connsiteY10" fmla="*/ 132964 h 584674"/>
                <a:gd name="connsiteX11" fmla="*/ 2068056 w 2094757"/>
                <a:gd name="connsiteY11" fmla="*/ 214564 h 584674"/>
                <a:gd name="connsiteX12" fmla="*/ 1832331 w 2094757"/>
                <a:gd name="connsiteY12" fmla="*/ 268318 h 584674"/>
                <a:gd name="connsiteX13" fmla="*/ 1451037 w 2094757"/>
                <a:gd name="connsiteY13" fmla="*/ 296562 h 584674"/>
                <a:gd name="connsiteX14" fmla="*/ 917931 w 2094757"/>
                <a:gd name="connsiteY14" fmla="*/ 257727 h 584674"/>
                <a:gd name="connsiteX15" fmla="*/ 751997 w 2094757"/>
                <a:gd name="connsiteY15" fmla="*/ 204769 h 584674"/>
                <a:gd name="connsiteX16" fmla="*/ 1129761 w 2094757"/>
                <a:gd name="connsiteY16" fmla="*/ 137690 h 584674"/>
                <a:gd name="connsiteX17" fmla="*/ 1737007 w 2094757"/>
                <a:gd name="connsiteY17" fmla="*/ 144751 h 584674"/>
                <a:gd name="connsiteX18" fmla="*/ 2090140 w 2094757"/>
                <a:gd name="connsiteY18" fmla="*/ 246311 h 584674"/>
                <a:gd name="connsiteX19" fmla="*/ 1892432 w 2094757"/>
                <a:gd name="connsiteY19" fmla="*/ 330672 h 584674"/>
                <a:gd name="connsiteX20" fmla="*/ 1482811 w 2094757"/>
                <a:gd name="connsiteY20" fmla="*/ 360111 h 584674"/>
                <a:gd name="connsiteX21" fmla="*/ 928522 w 2094757"/>
                <a:gd name="connsiteY21" fmla="*/ 335398 h 584674"/>
                <a:gd name="connsiteX22" fmla="*/ 737875 w 2094757"/>
                <a:gd name="connsiteY22" fmla="*/ 275379 h 584674"/>
                <a:gd name="connsiteX23" fmla="*/ 1023846 w 2094757"/>
                <a:gd name="connsiteY23" fmla="*/ 211830 h 584674"/>
                <a:gd name="connsiteX24" fmla="*/ 1686018 w 2094757"/>
                <a:gd name="connsiteY24" fmla="*/ 247053 h 584674"/>
                <a:gd name="connsiteX25" fmla="*/ 2080780 w 2094757"/>
                <a:gd name="connsiteY25" fmla="*/ 323955 h 584674"/>
                <a:gd name="connsiteX26" fmla="*/ 1945389 w 2094757"/>
                <a:gd name="connsiteY26" fmla="*/ 402449 h 584674"/>
                <a:gd name="connsiteX27" fmla="*/ 1371151 w 2094757"/>
                <a:gd name="connsiteY27" fmla="*/ 436587 h 584674"/>
                <a:gd name="connsiteX28" fmla="*/ 946175 w 2094757"/>
                <a:gd name="connsiteY28" fmla="*/ 402477 h 584674"/>
                <a:gd name="connsiteX29" fmla="*/ 747069 w 2094757"/>
                <a:gd name="connsiteY29" fmla="*/ 348351 h 584674"/>
                <a:gd name="connsiteX30" fmla="*/ 829098 w 2094757"/>
                <a:gd name="connsiteY30" fmla="*/ 312677 h 584674"/>
                <a:gd name="connsiteX31" fmla="*/ 1006690 w 2094757"/>
                <a:gd name="connsiteY31" fmla="*/ 297703 h 584674"/>
                <a:gd name="connsiteX32" fmla="*/ 1378946 w 2094757"/>
                <a:gd name="connsiteY32" fmla="*/ 300382 h 584674"/>
                <a:gd name="connsiteX33" fmla="*/ 1722719 w 2094757"/>
                <a:gd name="connsiteY33" fmla="*/ 324697 h 584674"/>
                <a:gd name="connsiteX34" fmla="*/ 1943744 w 2094757"/>
                <a:gd name="connsiteY34" fmla="*/ 361595 h 584674"/>
                <a:gd name="connsiteX35" fmla="*/ 2073637 w 2094757"/>
                <a:gd name="connsiteY35" fmla="*/ 415830 h 584674"/>
                <a:gd name="connsiteX36" fmla="*/ 1857044 w 2094757"/>
                <a:gd name="connsiteY36" fmla="*/ 494270 h 584674"/>
                <a:gd name="connsiteX37" fmla="*/ 1372217 w 2094757"/>
                <a:gd name="connsiteY37" fmla="*/ 517816 h 584674"/>
                <a:gd name="connsiteX38" fmla="*/ 903809 w 2094757"/>
                <a:gd name="connsiteY38" fmla="*/ 476618 h 584674"/>
                <a:gd name="connsiteX39" fmla="*/ 751997 w 2094757"/>
                <a:gd name="connsiteY39" fmla="*/ 427191 h 584674"/>
                <a:gd name="connsiteX40" fmla="*/ 981811 w 2094757"/>
                <a:gd name="connsiteY40" fmla="*/ 373835 h 584674"/>
                <a:gd name="connsiteX41" fmla="*/ 1624031 w 2094757"/>
                <a:gd name="connsiteY41" fmla="*/ 388355 h 584674"/>
                <a:gd name="connsiteX42" fmla="*/ 1961645 w 2094757"/>
                <a:gd name="connsiteY42" fmla="*/ 422067 h 584674"/>
                <a:gd name="connsiteX43" fmla="*/ 2082996 w 2094757"/>
                <a:gd name="connsiteY43" fmla="*/ 480148 h 584674"/>
                <a:gd name="connsiteX44" fmla="*/ 1982496 w 2094757"/>
                <a:gd name="connsiteY44" fmla="*/ 538202 h 584674"/>
                <a:gd name="connsiteX45" fmla="*/ 1592422 w 2094757"/>
                <a:gd name="connsiteY45" fmla="*/ 582415 h 584674"/>
                <a:gd name="connsiteX46" fmla="*/ 1188466 w 2094757"/>
                <a:gd name="connsiteY46" fmla="*/ 572573 h 584674"/>
                <a:gd name="connsiteX47" fmla="*/ 859963 w 2094757"/>
                <a:gd name="connsiteY47" fmla="*/ 524107 h 584674"/>
                <a:gd name="connsiteX48" fmla="*/ 476617 w 2094757"/>
                <a:gd name="connsiteY48" fmla="*/ 427191 h 584674"/>
                <a:gd name="connsiteX49" fmla="*/ 0 w 2094757"/>
                <a:gd name="connsiteY49" fmla="*/ 285971 h 584674"/>
                <a:gd name="connsiteX0" fmla="*/ 540167 w 2094757"/>
                <a:gd name="connsiteY0" fmla="*/ 0 h 584674"/>
                <a:gd name="connsiteX1" fmla="*/ 1468689 w 2094757"/>
                <a:gd name="connsiteY1" fmla="*/ 10592 h 584674"/>
                <a:gd name="connsiteX2" fmla="*/ 1920593 w 2094757"/>
                <a:gd name="connsiteY2" fmla="*/ 49427 h 584674"/>
                <a:gd name="connsiteX3" fmla="*/ 2084146 w 2094757"/>
                <a:gd name="connsiteY3" fmla="*/ 129036 h 584674"/>
                <a:gd name="connsiteX4" fmla="*/ 1835861 w 2094757"/>
                <a:gd name="connsiteY4" fmla="*/ 208300 h 584674"/>
                <a:gd name="connsiteX5" fmla="*/ 1405140 w 2094757"/>
                <a:gd name="connsiteY5" fmla="*/ 236544 h 584674"/>
                <a:gd name="connsiteX6" fmla="*/ 776711 w 2094757"/>
                <a:gd name="connsiteY6" fmla="*/ 158873 h 584674"/>
                <a:gd name="connsiteX7" fmla="*/ 896748 w 2094757"/>
                <a:gd name="connsiteY7" fmla="*/ 81202 h 584674"/>
                <a:gd name="connsiteX8" fmla="*/ 1391018 w 2094757"/>
                <a:gd name="connsiteY8" fmla="*/ 56488 h 584674"/>
                <a:gd name="connsiteX9" fmla="*/ 1754660 w 2094757"/>
                <a:gd name="connsiteY9" fmla="*/ 74141 h 584674"/>
                <a:gd name="connsiteX10" fmla="*/ 2017967 w 2094757"/>
                <a:gd name="connsiteY10" fmla="*/ 136096 h 584674"/>
                <a:gd name="connsiteX11" fmla="*/ 2068056 w 2094757"/>
                <a:gd name="connsiteY11" fmla="*/ 214564 h 584674"/>
                <a:gd name="connsiteX12" fmla="*/ 1832331 w 2094757"/>
                <a:gd name="connsiteY12" fmla="*/ 268318 h 584674"/>
                <a:gd name="connsiteX13" fmla="*/ 1451037 w 2094757"/>
                <a:gd name="connsiteY13" fmla="*/ 296562 h 584674"/>
                <a:gd name="connsiteX14" fmla="*/ 917931 w 2094757"/>
                <a:gd name="connsiteY14" fmla="*/ 257727 h 584674"/>
                <a:gd name="connsiteX15" fmla="*/ 751997 w 2094757"/>
                <a:gd name="connsiteY15" fmla="*/ 204769 h 584674"/>
                <a:gd name="connsiteX16" fmla="*/ 1129761 w 2094757"/>
                <a:gd name="connsiteY16" fmla="*/ 137690 h 584674"/>
                <a:gd name="connsiteX17" fmla="*/ 1737007 w 2094757"/>
                <a:gd name="connsiteY17" fmla="*/ 144751 h 584674"/>
                <a:gd name="connsiteX18" fmla="*/ 2090140 w 2094757"/>
                <a:gd name="connsiteY18" fmla="*/ 246311 h 584674"/>
                <a:gd name="connsiteX19" fmla="*/ 1892432 w 2094757"/>
                <a:gd name="connsiteY19" fmla="*/ 330672 h 584674"/>
                <a:gd name="connsiteX20" fmla="*/ 1482811 w 2094757"/>
                <a:gd name="connsiteY20" fmla="*/ 360111 h 584674"/>
                <a:gd name="connsiteX21" fmla="*/ 928522 w 2094757"/>
                <a:gd name="connsiteY21" fmla="*/ 335398 h 584674"/>
                <a:gd name="connsiteX22" fmla="*/ 737875 w 2094757"/>
                <a:gd name="connsiteY22" fmla="*/ 275379 h 584674"/>
                <a:gd name="connsiteX23" fmla="*/ 1023846 w 2094757"/>
                <a:gd name="connsiteY23" fmla="*/ 211830 h 584674"/>
                <a:gd name="connsiteX24" fmla="*/ 1686018 w 2094757"/>
                <a:gd name="connsiteY24" fmla="*/ 247053 h 584674"/>
                <a:gd name="connsiteX25" fmla="*/ 2080780 w 2094757"/>
                <a:gd name="connsiteY25" fmla="*/ 323955 h 584674"/>
                <a:gd name="connsiteX26" fmla="*/ 1945389 w 2094757"/>
                <a:gd name="connsiteY26" fmla="*/ 402449 h 584674"/>
                <a:gd name="connsiteX27" fmla="*/ 1371151 w 2094757"/>
                <a:gd name="connsiteY27" fmla="*/ 436587 h 584674"/>
                <a:gd name="connsiteX28" fmla="*/ 946175 w 2094757"/>
                <a:gd name="connsiteY28" fmla="*/ 402477 h 584674"/>
                <a:gd name="connsiteX29" fmla="*/ 747069 w 2094757"/>
                <a:gd name="connsiteY29" fmla="*/ 348351 h 584674"/>
                <a:gd name="connsiteX30" fmla="*/ 829098 w 2094757"/>
                <a:gd name="connsiteY30" fmla="*/ 312677 h 584674"/>
                <a:gd name="connsiteX31" fmla="*/ 1006690 w 2094757"/>
                <a:gd name="connsiteY31" fmla="*/ 297703 h 584674"/>
                <a:gd name="connsiteX32" fmla="*/ 1378946 w 2094757"/>
                <a:gd name="connsiteY32" fmla="*/ 300382 h 584674"/>
                <a:gd name="connsiteX33" fmla="*/ 1722719 w 2094757"/>
                <a:gd name="connsiteY33" fmla="*/ 324697 h 584674"/>
                <a:gd name="connsiteX34" fmla="*/ 1943744 w 2094757"/>
                <a:gd name="connsiteY34" fmla="*/ 361595 h 584674"/>
                <a:gd name="connsiteX35" fmla="*/ 2073637 w 2094757"/>
                <a:gd name="connsiteY35" fmla="*/ 415830 h 584674"/>
                <a:gd name="connsiteX36" fmla="*/ 1857044 w 2094757"/>
                <a:gd name="connsiteY36" fmla="*/ 494270 h 584674"/>
                <a:gd name="connsiteX37" fmla="*/ 1372217 w 2094757"/>
                <a:gd name="connsiteY37" fmla="*/ 517816 h 584674"/>
                <a:gd name="connsiteX38" fmla="*/ 903809 w 2094757"/>
                <a:gd name="connsiteY38" fmla="*/ 476618 h 584674"/>
                <a:gd name="connsiteX39" fmla="*/ 751997 w 2094757"/>
                <a:gd name="connsiteY39" fmla="*/ 427191 h 584674"/>
                <a:gd name="connsiteX40" fmla="*/ 981811 w 2094757"/>
                <a:gd name="connsiteY40" fmla="*/ 373835 h 584674"/>
                <a:gd name="connsiteX41" fmla="*/ 1624031 w 2094757"/>
                <a:gd name="connsiteY41" fmla="*/ 388355 h 584674"/>
                <a:gd name="connsiteX42" fmla="*/ 1961645 w 2094757"/>
                <a:gd name="connsiteY42" fmla="*/ 422067 h 584674"/>
                <a:gd name="connsiteX43" fmla="*/ 2082996 w 2094757"/>
                <a:gd name="connsiteY43" fmla="*/ 480148 h 584674"/>
                <a:gd name="connsiteX44" fmla="*/ 1982496 w 2094757"/>
                <a:gd name="connsiteY44" fmla="*/ 538202 h 584674"/>
                <a:gd name="connsiteX45" fmla="*/ 1592422 w 2094757"/>
                <a:gd name="connsiteY45" fmla="*/ 582415 h 584674"/>
                <a:gd name="connsiteX46" fmla="*/ 1188466 w 2094757"/>
                <a:gd name="connsiteY46" fmla="*/ 572573 h 584674"/>
                <a:gd name="connsiteX47" fmla="*/ 859963 w 2094757"/>
                <a:gd name="connsiteY47" fmla="*/ 524107 h 584674"/>
                <a:gd name="connsiteX48" fmla="*/ 476617 w 2094757"/>
                <a:gd name="connsiteY48" fmla="*/ 427191 h 584674"/>
                <a:gd name="connsiteX49" fmla="*/ 0 w 2094757"/>
                <a:gd name="connsiteY49" fmla="*/ 285971 h 584674"/>
                <a:gd name="connsiteX0" fmla="*/ 540167 w 2094757"/>
                <a:gd name="connsiteY0" fmla="*/ 0 h 584674"/>
                <a:gd name="connsiteX1" fmla="*/ 1468689 w 2094757"/>
                <a:gd name="connsiteY1" fmla="*/ 10592 h 584674"/>
                <a:gd name="connsiteX2" fmla="*/ 1920593 w 2094757"/>
                <a:gd name="connsiteY2" fmla="*/ 49427 h 584674"/>
                <a:gd name="connsiteX3" fmla="*/ 2084146 w 2094757"/>
                <a:gd name="connsiteY3" fmla="*/ 129036 h 584674"/>
                <a:gd name="connsiteX4" fmla="*/ 1835861 w 2094757"/>
                <a:gd name="connsiteY4" fmla="*/ 208300 h 584674"/>
                <a:gd name="connsiteX5" fmla="*/ 1405140 w 2094757"/>
                <a:gd name="connsiteY5" fmla="*/ 236544 h 584674"/>
                <a:gd name="connsiteX6" fmla="*/ 776711 w 2094757"/>
                <a:gd name="connsiteY6" fmla="*/ 158873 h 584674"/>
                <a:gd name="connsiteX7" fmla="*/ 896748 w 2094757"/>
                <a:gd name="connsiteY7" fmla="*/ 81202 h 584674"/>
                <a:gd name="connsiteX8" fmla="*/ 1391018 w 2094757"/>
                <a:gd name="connsiteY8" fmla="*/ 56488 h 584674"/>
                <a:gd name="connsiteX9" fmla="*/ 1754660 w 2094757"/>
                <a:gd name="connsiteY9" fmla="*/ 74141 h 584674"/>
                <a:gd name="connsiteX10" fmla="*/ 2017967 w 2094757"/>
                <a:gd name="connsiteY10" fmla="*/ 136096 h 584674"/>
                <a:gd name="connsiteX11" fmla="*/ 2075199 w 2094757"/>
                <a:gd name="connsiteY11" fmla="*/ 209866 h 584674"/>
                <a:gd name="connsiteX12" fmla="*/ 1832331 w 2094757"/>
                <a:gd name="connsiteY12" fmla="*/ 268318 h 584674"/>
                <a:gd name="connsiteX13" fmla="*/ 1451037 w 2094757"/>
                <a:gd name="connsiteY13" fmla="*/ 296562 h 584674"/>
                <a:gd name="connsiteX14" fmla="*/ 917931 w 2094757"/>
                <a:gd name="connsiteY14" fmla="*/ 257727 h 584674"/>
                <a:gd name="connsiteX15" fmla="*/ 751997 w 2094757"/>
                <a:gd name="connsiteY15" fmla="*/ 204769 h 584674"/>
                <a:gd name="connsiteX16" fmla="*/ 1129761 w 2094757"/>
                <a:gd name="connsiteY16" fmla="*/ 137690 h 584674"/>
                <a:gd name="connsiteX17" fmla="*/ 1737007 w 2094757"/>
                <a:gd name="connsiteY17" fmla="*/ 144751 h 584674"/>
                <a:gd name="connsiteX18" fmla="*/ 2090140 w 2094757"/>
                <a:gd name="connsiteY18" fmla="*/ 246311 h 584674"/>
                <a:gd name="connsiteX19" fmla="*/ 1892432 w 2094757"/>
                <a:gd name="connsiteY19" fmla="*/ 330672 h 584674"/>
                <a:gd name="connsiteX20" fmla="*/ 1482811 w 2094757"/>
                <a:gd name="connsiteY20" fmla="*/ 360111 h 584674"/>
                <a:gd name="connsiteX21" fmla="*/ 928522 w 2094757"/>
                <a:gd name="connsiteY21" fmla="*/ 335398 h 584674"/>
                <a:gd name="connsiteX22" fmla="*/ 737875 w 2094757"/>
                <a:gd name="connsiteY22" fmla="*/ 275379 h 584674"/>
                <a:gd name="connsiteX23" fmla="*/ 1023846 w 2094757"/>
                <a:gd name="connsiteY23" fmla="*/ 211830 h 584674"/>
                <a:gd name="connsiteX24" fmla="*/ 1686018 w 2094757"/>
                <a:gd name="connsiteY24" fmla="*/ 247053 h 584674"/>
                <a:gd name="connsiteX25" fmla="*/ 2080780 w 2094757"/>
                <a:gd name="connsiteY25" fmla="*/ 323955 h 584674"/>
                <a:gd name="connsiteX26" fmla="*/ 1945389 w 2094757"/>
                <a:gd name="connsiteY26" fmla="*/ 402449 h 584674"/>
                <a:gd name="connsiteX27" fmla="*/ 1371151 w 2094757"/>
                <a:gd name="connsiteY27" fmla="*/ 436587 h 584674"/>
                <a:gd name="connsiteX28" fmla="*/ 946175 w 2094757"/>
                <a:gd name="connsiteY28" fmla="*/ 402477 h 584674"/>
                <a:gd name="connsiteX29" fmla="*/ 747069 w 2094757"/>
                <a:gd name="connsiteY29" fmla="*/ 348351 h 584674"/>
                <a:gd name="connsiteX30" fmla="*/ 829098 w 2094757"/>
                <a:gd name="connsiteY30" fmla="*/ 312677 h 584674"/>
                <a:gd name="connsiteX31" fmla="*/ 1006690 w 2094757"/>
                <a:gd name="connsiteY31" fmla="*/ 297703 h 584674"/>
                <a:gd name="connsiteX32" fmla="*/ 1378946 w 2094757"/>
                <a:gd name="connsiteY32" fmla="*/ 300382 h 584674"/>
                <a:gd name="connsiteX33" fmla="*/ 1722719 w 2094757"/>
                <a:gd name="connsiteY33" fmla="*/ 324697 h 584674"/>
                <a:gd name="connsiteX34" fmla="*/ 1943744 w 2094757"/>
                <a:gd name="connsiteY34" fmla="*/ 361595 h 584674"/>
                <a:gd name="connsiteX35" fmla="*/ 2073637 w 2094757"/>
                <a:gd name="connsiteY35" fmla="*/ 415830 h 584674"/>
                <a:gd name="connsiteX36" fmla="*/ 1857044 w 2094757"/>
                <a:gd name="connsiteY36" fmla="*/ 494270 h 584674"/>
                <a:gd name="connsiteX37" fmla="*/ 1372217 w 2094757"/>
                <a:gd name="connsiteY37" fmla="*/ 517816 h 584674"/>
                <a:gd name="connsiteX38" fmla="*/ 903809 w 2094757"/>
                <a:gd name="connsiteY38" fmla="*/ 476618 h 584674"/>
                <a:gd name="connsiteX39" fmla="*/ 751997 w 2094757"/>
                <a:gd name="connsiteY39" fmla="*/ 427191 h 584674"/>
                <a:gd name="connsiteX40" fmla="*/ 981811 w 2094757"/>
                <a:gd name="connsiteY40" fmla="*/ 373835 h 584674"/>
                <a:gd name="connsiteX41" fmla="*/ 1624031 w 2094757"/>
                <a:gd name="connsiteY41" fmla="*/ 388355 h 584674"/>
                <a:gd name="connsiteX42" fmla="*/ 1961645 w 2094757"/>
                <a:gd name="connsiteY42" fmla="*/ 422067 h 584674"/>
                <a:gd name="connsiteX43" fmla="*/ 2082996 w 2094757"/>
                <a:gd name="connsiteY43" fmla="*/ 480148 h 584674"/>
                <a:gd name="connsiteX44" fmla="*/ 1982496 w 2094757"/>
                <a:gd name="connsiteY44" fmla="*/ 538202 h 584674"/>
                <a:gd name="connsiteX45" fmla="*/ 1592422 w 2094757"/>
                <a:gd name="connsiteY45" fmla="*/ 582415 h 584674"/>
                <a:gd name="connsiteX46" fmla="*/ 1188466 w 2094757"/>
                <a:gd name="connsiteY46" fmla="*/ 572573 h 584674"/>
                <a:gd name="connsiteX47" fmla="*/ 859963 w 2094757"/>
                <a:gd name="connsiteY47" fmla="*/ 524107 h 584674"/>
                <a:gd name="connsiteX48" fmla="*/ 476617 w 2094757"/>
                <a:gd name="connsiteY48" fmla="*/ 427191 h 584674"/>
                <a:gd name="connsiteX49" fmla="*/ 0 w 2094757"/>
                <a:gd name="connsiteY49" fmla="*/ 285971 h 584674"/>
                <a:gd name="connsiteX0" fmla="*/ 540167 w 2094757"/>
                <a:gd name="connsiteY0" fmla="*/ 0 h 584674"/>
                <a:gd name="connsiteX1" fmla="*/ 1468689 w 2094757"/>
                <a:gd name="connsiteY1" fmla="*/ 10592 h 584674"/>
                <a:gd name="connsiteX2" fmla="*/ 1920593 w 2094757"/>
                <a:gd name="connsiteY2" fmla="*/ 49427 h 584674"/>
                <a:gd name="connsiteX3" fmla="*/ 2084146 w 2094757"/>
                <a:gd name="connsiteY3" fmla="*/ 129036 h 584674"/>
                <a:gd name="connsiteX4" fmla="*/ 1835861 w 2094757"/>
                <a:gd name="connsiteY4" fmla="*/ 208300 h 584674"/>
                <a:gd name="connsiteX5" fmla="*/ 1405140 w 2094757"/>
                <a:gd name="connsiteY5" fmla="*/ 236544 h 584674"/>
                <a:gd name="connsiteX6" fmla="*/ 776711 w 2094757"/>
                <a:gd name="connsiteY6" fmla="*/ 158873 h 584674"/>
                <a:gd name="connsiteX7" fmla="*/ 896748 w 2094757"/>
                <a:gd name="connsiteY7" fmla="*/ 81202 h 584674"/>
                <a:gd name="connsiteX8" fmla="*/ 1391018 w 2094757"/>
                <a:gd name="connsiteY8" fmla="*/ 56488 h 584674"/>
                <a:gd name="connsiteX9" fmla="*/ 1747516 w 2094757"/>
                <a:gd name="connsiteY9" fmla="*/ 80405 h 584674"/>
                <a:gd name="connsiteX10" fmla="*/ 2017967 w 2094757"/>
                <a:gd name="connsiteY10" fmla="*/ 136096 h 584674"/>
                <a:gd name="connsiteX11" fmla="*/ 2075199 w 2094757"/>
                <a:gd name="connsiteY11" fmla="*/ 209866 h 584674"/>
                <a:gd name="connsiteX12" fmla="*/ 1832331 w 2094757"/>
                <a:gd name="connsiteY12" fmla="*/ 268318 h 584674"/>
                <a:gd name="connsiteX13" fmla="*/ 1451037 w 2094757"/>
                <a:gd name="connsiteY13" fmla="*/ 296562 h 584674"/>
                <a:gd name="connsiteX14" fmla="*/ 917931 w 2094757"/>
                <a:gd name="connsiteY14" fmla="*/ 257727 h 584674"/>
                <a:gd name="connsiteX15" fmla="*/ 751997 w 2094757"/>
                <a:gd name="connsiteY15" fmla="*/ 204769 h 584674"/>
                <a:gd name="connsiteX16" fmla="*/ 1129761 w 2094757"/>
                <a:gd name="connsiteY16" fmla="*/ 137690 h 584674"/>
                <a:gd name="connsiteX17" fmla="*/ 1737007 w 2094757"/>
                <a:gd name="connsiteY17" fmla="*/ 144751 h 584674"/>
                <a:gd name="connsiteX18" fmla="*/ 2090140 w 2094757"/>
                <a:gd name="connsiteY18" fmla="*/ 246311 h 584674"/>
                <a:gd name="connsiteX19" fmla="*/ 1892432 w 2094757"/>
                <a:gd name="connsiteY19" fmla="*/ 330672 h 584674"/>
                <a:gd name="connsiteX20" fmla="*/ 1482811 w 2094757"/>
                <a:gd name="connsiteY20" fmla="*/ 360111 h 584674"/>
                <a:gd name="connsiteX21" fmla="*/ 928522 w 2094757"/>
                <a:gd name="connsiteY21" fmla="*/ 335398 h 584674"/>
                <a:gd name="connsiteX22" fmla="*/ 737875 w 2094757"/>
                <a:gd name="connsiteY22" fmla="*/ 275379 h 584674"/>
                <a:gd name="connsiteX23" fmla="*/ 1023846 w 2094757"/>
                <a:gd name="connsiteY23" fmla="*/ 211830 h 584674"/>
                <a:gd name="connsiteX24" fmla="*/ 1686018 w 2094757"/>
                <a:gd name="connsiteY24" fmla="*/ 247053 h 584674"/>
                <a:gd name="connsiteX25" fmla="*/ 2080780 w 2094757"/>
                <a:gd name="connsiteY25" fmla="*/ 323955 h 584674"/>
                <a:gd name="connsiteX26" fmla="*/ 1945389 w 2094757"/>
                <a:gd name="connsiteY26" fmla="*/ 402449 h 584674"/>
                <a:gd name="connsiteX27" fmla="*/ 1371151 w 2094757"/>
                <a:gd name="connsiteY27" fmla="*/ 436587 h 584674"/>
                <a:gd name="connsiteX28" fmla="*/ 946175 w 2094757"/>
                <a:gd name="connsiteY28" fmla="*/ 402477 h 584674"/>
                <a:gd name="connsiteX29" fmla="*/ 747069 w 2094757"/>
                <a:gd name="connsiteY29" fmla="*/ 348351 h 584674"/>
                <a:gd name="connsiteX30" fmla="*/ 829098 w 2094757"/>
                <a:gd name="connsiteY30" fmla="*/ 312677 h 584674"/>
                <a:gd name="connsiteX31" fmla="*/ 1006690 w 2094757"/>
                <a:gd name="connsiteY31" fmla="*/ 297703 h 584674"/>
                <a:gd name="connsiteX32" fmla="*/ 1378946 w 2094757"/>
                <a:gd name="connsiteY32" fmla="*/ 300382 h 584674"/>
                <a:gd name="connsiteX33" fmla="*/ 1722719 w 2094757"/>
                <a:gd name="connsiteY33" fmla="*/ 324697 h 584674"/>
                <a:gd name="connsiteX34" fmla="*/ 1943744 w 2094757"/>
                <a:gd name="connsiteY34" fmla="*/ 361595 h 584674"/>
                <a:gd name="connsiteX35" fmla="*/ 2073637 w 2094757"/>
                <a:gd name="connsiteY35" fmla="*/ 415830 h 584674"/>
                <a:gd name="connsiteX36" fmla="*/ 1857044 w 2094757"/>
                <a:gd name="connsiteY36" fmla="*/ 494270 h 584674"/>
                <a:gd name="connsiteX37" fmla="*/ 1372217 w 2094757"/>
                <a:gd name="connsiteY37" fmla="*/ 517816 h 584674"/>
                <a:gd name="connsiteX38" fmla="*/ 903809 w 2094757"/>
                <a:gd name="connsiteY38" fmla="*/ 476618 h 584674"/>
                <a:gd name="connsiteX39" fmla="*/ 751997 w 2094757"/>
                <a:gd name="connsiteY39" fmla="*/ 427191 h 584674"/>
                <a:gd name="connsiteX40" fmla="*/ 981811 w 2094757"/>
                <a:gd name="connsiteY40" fmla="*/ 373835 h 584674"/>
                <a:gd name="connsiteX41" fmla="*/ 1624031 w 2094757"/>
                <a:gd name="connsiteY41" fmla="*/ 388355 h 584674"/>
                <a:gd name="connsiteX42" fmla="*/ 1961645 w 2094757"/>
                <a:gd name="connsiteY42" fmla="*/ 422067 h 584674"/>
                <a:gd name="connsiteX43" fmla="*/ 2082996 w 2094757"/>
                <a:gd name="connsiteY43" fmla="*/ 480148 h 584674"/>
                <a:gd name="connsiteX44" fmla="*/ 1982496 w 2094757"/>
                <a:gd name="connsiteY44" fmla="*/ 538202 h 584674"/>
                <a:gd name="connsiteX45" fmla="*/ 1592422 w 2094757"/>
                <a:gd name="connsiteY45" fmla="*/ 582415 h 584674"/>
                <a:gd name="connsiteX46" fmla="*/ 1188466 w 2094757"/>
                <a:gd name="connsiteY46" fmla="*/ 572573 h 584674"/>
                <a:gd name="connsiteX47" fmla="*/ 859963 w 2094757"/>
                <a:gd name="connsiteY47" fmla="*/ 524107 h 584674"/>
                <a:gd name="connsiteX48" fmla="*/ 476617 w 2094757"/>
                <a:gd name="connsiteY48" fmla="*/ 427191 h 584674"/>
                <a:gd name="connsiteX49" fmla="*/ 0 w 2094757"/>
                <a:gd name="connsiteY49" fmla="*/ 285971 h 584674"/>
                <a:gd name="connsiteX0" fmla="*/ 540167 w 2094757"/>
                <a:gd name="connsiteY0" fmla="*/ 0 h 584674"/>
                <a:gd name="connsiteX1" fmla="*/ 1468689 w 2094757"/>
                <a:gd name="connsiteY1" fmla="*/ 10592 h 584674"/>
                <a:gd name="connsiteX2" fmla="*/ 1920593 w 2094757"/>
                <a:gd name="connsiteY2" fmla="*/ 49427 h 584674"/>
                <a:gd name="connsiteX3" fmla="*/ 2084146 w 2094757"/>
                <a:gd name="connsiteY3" fmla="*/ 129036 h 584674"/>
                <a:gd name="connsiteX4" fmla="*/ 1835861 w 2094757"/>
                <a:gd name="connsiteY4" fmla="*/ 208300 h 584674"/>
                <a:gd name="connsiteX5" fmla="*/ 1405140 w 2094757"/>
                <a:gd name="connsiteY5" fmla="*/ 236544 h 584674"/>
                <a:gd name="connsiteX6" fmla="*/ 776711 w 2094757"/>
                <a:gd name="connsiteY6" fmla="*/ 158873 h 584674"/>
                <a:gd name="connsiteX7" fmla="*/ 896748 w 2094757"/>
                <a:gd name="connsiteY7" fmla="*/ 81202 h 584674"/>
                <a:gd name="connsiteX8" fmla="*/ 1391018 w 2094757"/>
                <a:gd name="connsiteY8" fmla="*/ 56488 h 584674"/>
                <a:gd name="connsiteX9" fmla="*/ 1747516 w 2094757"/>
                <a:gd name="connsiteY9" fmla="*/ 80405 h 584674"/>
                <a:gd name="connsiteX10" fmla="*/ 2008442 w 2094757"/>
                <a:gd name="connsiteY10" fmla="*/ 136096 h 584674"/>
                <a:gd name="connsiteX11" fmla="*/ 2075199 w 2094757"/>
                <a:gd name="connsiteY11" fmla="*/ 209866 h 584674"/>
                <a:gd name="connsiteX12" fmla="*/ 1832331 w 2094757"/>
                <a:gd name="connsiteY12" fmla="*/ 268318 h 584674"/>
                <a:gd name="connsiteX13" fmla="*/ 1451037 w 2094757"/>
                <a:gd name="connsiteY13" fmla="*/ 296562 h 584674"/>
                <a:gd name="connsiteX14" fmla="*/ 917931 w 2094757"/>
                <a:gd name="connsiteY14" fmla="*/ 257727 h 584674"/>
                <a:gd name="connsiteX15" fmla="*/ 751997 w 2094757"/>
                <a:gd name="connsiteY15" fmla="*/ 204769 h 584674"/>
                <a:gd name="connsiteX16" fmla="*/ 1129761 w 2094757"/>
                <a:gd name="connsiteY16" fmla="*/ 137690 h 584674"/>
                <a:gd name="connsiteX17" fmla="*/ 1737007 w 2094757"/>
                <a:gd name="connsiteY17" fmla="*/ 144751 h 584674"/>
                <a:gd name="connsiteX18" fmla="*/ 2090140 w 2094757"/>
                <a:gd name="connsiteY18" fmla="*/ 246311 h 584674"/>
                <a:gd name="connsiteX19" fmla="*/ 1892432 w 2094757"/>
                <a:gd name="connsiteY19" fmla="*/ 330672 h 584674"/>
                <a:gd name="connsiteX20" fmla="*/ 1482811 w 2094757"/>
                <a:gd name="connsiteY20" fmla="*/ 360111 h 584674"/>
                <a:gd name="connsiteX21" fmla="*/ 928522 w 2094757"/>
                <a:gd name="connsiteY21" fmla="*/ 335398 h 584674"/>
                <a:gd name="connsiteX22" fmla="*/ 737875 w 2094757"/>
                <a:gd name="connsiteY22" fmla="*/ 275379 h 584674"/>
                <a:gd name="connsiteX23" fmla="*/ 1023846 w 2094757"/>
                <a:gd name="connsiteY23" fmla="*/ 211830 h 584674"/>
                <a:gd name="connsiteX24" fmla="*/ 1686018 w 2094757"/>
                <a:gd name="connsiteY24" fmla="*/ 247053 h 584674"/>
                <a:gd name="connsiteX25" fmla="*/ 2080780 w 2094757"/>
                <a:gd name="connsiteY25" fmla="*/ 323955 h 584674"/>
                <a:gd name="connsiteX26" fmla="*/ 1945389 w 2094757"/>
                <a:gd name="connsiteY26" fmla="*/ 402449 h 584674"/>
                <a:gd name="connsiteX27" fmla="*/ 1371151 w 2094757"/>
                <a:gd name="connsiteY27" fmla="*/ 436587 h 584674"/>
                <a:gd name="connsiteX28" fmla="*/ 946175 w 2094757"/>
                <a:gd name="connsiteY28" fmla="*/ 402477 h 584674"/>
                <a:gd name="connsiteX29" fmla="*/ 747069 w 2094757"/>
                <a:gd name="connsiteY29" fmla="*/ 348351 h 584674"/>
                <a:gd name="connsiteX30" fmla="*/ 829098 w 2094757"/>
                <a:gd name="connsiteY30" fmla="*/ 312677 h 584674"/>
                <a:gd name="connsiteX31" fmla="*/ 1006690 w 2094757"/>
                <a:gd name="connsiteY31" fmla="*/ 297703 h 584674"/>
                <a:gd name="connsiteX32" fmla="*/ 1378946 w 2094757"/>
                <a:gd name="connsiteY32" fmla="*/ 300382 h 584674"/>
                <a:gd name="connsiteX33" fmla="*/ 1722719 w 2094757"/>
                <a:gd name="connsiteY33" fmla="*/ 324697 h 584674"/>
                <a:gd name="connsiteX34" fmla="*/ 1943744 w 2094757"/>
                <a:gd name="connsiteY34" fmla="*/ 361595 h 584674"/>
                <a:gd name="connsiteX35" fmla="*/ 2073637 w 2094757"/>
                <a:gd name="connsiteY35" fmla="*/ 415830 h 584674"/>
                <a:gd name="connsiteX36" fmla="*/ 1857044 w 2094757"/>
                <a:gd name="connsiteY36" fmla="*/ 494270 h 584674"/>
                <a:gd name="connsiteX37" fmla="*/ 1372217 w 2094757"/>
                <a:gd name="connsiteY37" fmla="*/ 517816 h 584674"/>
                <a:gd name="connsiteX38" fmla="*/ 903809 w 2094757"/>
                <a:gd name="connsiteY38" fmla="*/ 476618 h 584674"/>
                <a:gd name="connsiteX39" fmla="*/ 751997 w 2094757"/>
                <a:gd name="connsiteY39" fmla="*/ 427191 h 584674"/>
                <a:gd name="connsiteX40" fmla="*/ 981811 w 2094757"/>
                <a:gd name="connsiteY40" fmla="*/ 373835 h 584674"/>
                <a:gd name="connsiteX41" fmla="*/ 1624031 w 2094757"/>
                <a:gd name="connsiteY41" fmla="*/ 388355 h 584674"/>
                <a:gd name="connsiteX42" fmla="*/ 1961645 w 2094757"/>
                <a:gd name="connsiteY42" fmla="*/ 422067 h 584674"/>
                <a:gd name="connsiteX43" fmla="*/ 2082996 w 2094757"/>
                <a:gd name="connsiteY43" fmla="*/ 480148 h 584674"/>
                <a:gd name="connsiteX44" fmla="*/ 1982496 w 2094757"/>
                <a:gd name="connsiteY44" fmla="*/ 538202 h 584674"/>
                <a:gd name="connsiteX45" fmla="*/ 1592422 w 2094757"/>
                <a:gd name="connsiteY45" fmla="*/ 582415 h 584674"/>
                <a:gd name="connsiteX46" fmla="*/ 1188466 w 2094757"/>
                <a:gd name="connsiteY46" fmla="*/ 572573 h 584674"/>
                <a:gd name="connsiteX47" fmla="*/ 859963 w 2094757"/>
                <a:gd name="connsiteY47" fmla="*/ 524107 h 584674"/>
                <a:gd name="connsiteX48" fmla="*/ 476617 w 2094757"/>
                <a:gd name="connsiteY48" fmla="*/ 427191 h 584674"/>
                <a:gd name="connsiteX49" fmla="*/ 0 w 2094757"/>
                <a:gd name="connsiteY49" fmla="*/ 285971 h 584674"/>
                <a:gd name="connsiteX0" fmla="*/ 540167 w 2094757"/>
                <a:gd name="connsiteY0" fmla="*/ 0 h 584674"/>
                <a:gd name="connsiteX1" fmla="*/ 1468689 w 2094757"/>
                <a:gd name="connsiteY1" fmla="*/ 10592 h 584674"/>
                <a:gd name="connsiteX2" fmla="*/ 1920593 w 2094757"/>
                <a:gd name="connsiteY2" fmla="*/ 49427 h 584674"/>
                <a:gd name="connsiteX3" fmla="*/ 2084146 w 2094757"/>
                <a:gd name="connsiteY3" fmla="*/ 129036 h 584674"/>
                <a:gd name="connsiteX4" fmla="*/ 1835861 w 2094757"/>
                <a:gd name="connsiteY4" fmla="*/ 208300 h 584674"/>
                <a:gd name="connsiteX5" fmla="*/ 1405140 w 2094757"/>
                <a:gd name="connsiteY5" fmla="*/ 236544 h 584674"/>
                <a:gd name="connsiteX6" fmla="*/ 776711 w 2094757"/>
                <a:gd name="connsiteY6" fmla="*/ 158873 h 584674"/>
                <a:gd name="connsiteX7" fmla="*/ 896748 w 2094757"/>
                <a:gd name="connsiteY7" fmla="*/ 81202 h 584674"/>
                <a:gd name="connsiteX8" fmla="*/ 1386255 w 2094757"/>
                <a:gd name="connsiteY8" fmla="*/ 62752 h 584674"/>
                <a:gd name="connsiteX9" fmla="*/ 1747516 w 2094757"/>
                <a:gd name="connsiteY9" fmla="*/ 80405 h 584674"/>
                <a:gd name="connsiteX10" fmla="*/ 2008442 w 2094757"/>
                <a:gd name="connsiteY10" fmla="*/ 136096 h 584674"/>
                <a:gd name="connsiteX11" fmla="*/ 2075199 w 2094757"/>
                <a:gd name="connsiteY11" fmla="*/ 209866 h 584674"/>
                <a:gd name="connsiteX12" fmla="*/ 1832331 w 2094757"/>
                <a:gd name="connsiteY12" fmla="*/ 268318 h 584674"/>
                <a:gd name="connsiteX13" fmla="*/ 1451037 w 2094757"/>
                <a:gd name="connsiteY13" fmla="*/ 296562 h 584674"/>
                <a:gd name="connsiteX14" fmla="*/ 917931 w 2094757"/>
                <a:gd name="connsiteY14" fmla="*/ 257727 h 584674"/>
                <a:gd name="connsiteX15" fmla="*/ 751997 w 2094757"/>
                <a:gd name="connsiteY15" fmla="*/ 204769 h 584674"/>
                <a:gd name="connsiteX16" fmla="*/ 1129761 w 2094757"/>
                <a:gd name="connsiteY16" fmla="*/ 137690 h 584674"/>
                <a:gd name="connsiteX17" fmla="*/ 1737007 w 2094757"/>
                <a:gd name="connsiteY17" fmla="*/ 144751 h 584674"/>
                <a:gd name="connsiteX18" fmla="*/ 2090140 w 2094757"/>
                <a:gd name="connsiteY18" fmla="*/ 246311 h 584674"/>
                <a:gd name="connsiteX19" fmla="*/ 1892432 w 2094757"/>
                <a:gd name="connsiteY19" fmla="*/ 330672 h 584674"/>
                <a:gd name="connsiteX20" fmla="*/ 1482811 w 2094757"/>
                <a:gd name="connsiteY20" fmla="*/ 360111 h 584674"/>
                <a:gd name="connsiteX21" fmla="*/ 928522 w 2094757"/>
                <a:gd name="connsiteY21" fmla="*/ 335398 h 584674"/>
                <a:gd name="connsiteX22" fmla="*/ 737875 w 2094757"/>
                <a:gd name="connsiteY22" fmla="*/ 275379 h 584674"/>
                <a:gd name="connsiteX23" fmla="*/ 1023846 w 2094757"/>
                <a:gd name="connsiteY23" fmla="*/ 211830 h 584674"/>
                <a:gd name="connsiteX24" fmla="*/ 1686018 w 2094757"/>
                <a:gd name="connsiteY24" fmla="*/ 247053 h 584674"/>
                <a:gd name="connsiteX25" fmla="*/ 2080780 w 2094757"/>
                <a:gd name="connsiteY25" fmla="*/ 323955 h 584674"/>
                <a:gd name="connsiteX26" fmla="*/ 1945389 w 2094757"/>
                <a:gd name="connsiteY26" fmla="*/ 402449 h 584674"/>
                <a:gd name="connsiteX27" fmla="*/ 1371151 w 2094757"/>
                <a:gd name="connsiteY27" fmla="*/ 436587 h 584674"/>
                <a:gd name="connsiteX28" fmla="*/ 946175 w 2094757"/>
                <a:gd name="connsiteY28" fmla="*/ 402477 h 584674"/>
                <a:gd name="connsiteX29" fmla="*/ 747069 w 2094757"/>
                <a:gd name="connsiteY29" fmla="*/ 348351 h 584674"/>
                <a:gd name="connsiteX30" fmla="*/ 829098 w 2094757"/>
                <a:gd name="connsiteY30" fmla="*/ 312677 h 584674"/>
                <a:gd name="connsiteX31" fmla="*/ 1006690 w 2094757"/>
                <a:gd name="connsiteY31" fmla="*/ 297703 h 584674"/>
                <a:gd name="connsiteX32" fmla="*/ 1378946 w 2094757"/>
                <a:gd name="connsiteY32" fmla="*/ 300382 h 584674"/>
                <a:gd name="connsiteX33" fmla="*/ 1722719 w 2094757"/>
                <a:gd name="connsiteY33" fmla="*/ 324697 h 584674"/>
                <a:gd name="connsiteX34" fmla="*/ 1943744 w 2094757"/>
                <a:gd name="connsiteY34" fmla="*/ 361595 h 584674"/>
                <a:gd name="connsiteX35" fmla="*/ 2073637 w 2094757"/>
                <a:gd name="connsiteY35" fmla="*/ 415830 h 584674"/>
                <a:gd name="connsiteX36" fmla="*/ 1857044 w 2094757"/>
                <a:gd name="connsiteY36" fmla="*/ 494270 h 584674"/>
                <a:gd name="connsiteX37" fmla="*/ 1372217 w 2094757"/>
                <a:gd name="connsiteY37" fmla="*/ 517816 h 584674"/>
                <a:gd name="connsiteX38" fmla="*/ 903809 w 2094757"/>
                <a:gd name="connsiteY38" fmla="*/ 476618 h 584674"/>
                <a:gd name="connsiteX39" fmla="*/ 751997 w 2094757"/>
                <a:gd name="connsiteY39" fmla="*/ 427191 h 584674"/>
                <a:gd name="connsiteX40" fmla="*/ 981811 w 2094757"/>
                <a:gd name="connsiteY40" fmla="*/ 373835 h 584674"/>
                <a:gd name="connsiteX41" fmla="*/ 1624031 w 2094757"/>
                <a:gd name="connsiteY41" fmla="*/ 388355 h 584674"/>
                <a:gd name="connsiteX42" fmla="*/ 1961645 w 2094757"/>
                <a:gd name="connsiteY42" fmla="*/ 422067 h 584674"/>
                <a:gd name="connsiteX43" fmla="*/ 2082996 w 2094757"/>
                <a:gd name="connsiteY43" fmla="*/ 480148 h 584674"/>
                <a:gd name="connsiteX44" fmla="*/ 1982496 w 2094757"/>
                <a:gd name="connsiteY44" fmla="*/ 538202 h 584674"/>
                <a:gd name="connsiteX45" fmla="*/ 1592422 w 2094757"/>
                <a:gd name="connsiteY45" fmla="*/ 582415 h 584674"/>
                <a:gd name="connsiteX46" fmla="*/ 1188466 w 2094757"/>
                <a:gd name="connsiteY46" fmla="*/ 572573 h 584674"/>
                <a:gd name="connsiteX47" fmla="*/ 859963 w 2094757"/>
                <a:gd name="connsiteY47" fmla="*/ 524107 h 584674"/>
                <a:gd name="connsiteX48" fmla="*/ 476617 w 2094757"/>
                <a:gd name="connsiteY48" fmla="*/ 427191 h 584674"/>
                <a:gd name="connsiteX49" fmla="*/ 0 w 2094757"/>
                <a:gd name="connsiteY49" fmla="*/ 285971 h 584674"/>
                <a:gd name="connsiteX0" fmla="*/ 540167 w 2094757"/>
                <a:gd name="connsiteY0" fmla="*/ 0 h 584674"/>
                <a:gd name="connsiteX1" fmla="*/ 1468689 w 2094757"/>
                <a:gd name="connsiteY1" fmla="*/ 10592 h 584674"/>
                <a:gd name="connsiteX2" fmla="*/ 1920593 w 2094757"/>
                <a:gd name="connsiteY2" fmla="*/ 49427 h 584674"/>
                <a:gd name="connsiteX3" fmla="*/ 2084146 w 2094757"/>
                <a:gd name="connsiteY3" fmla="*/ 129036 h 584674"/>
                <a:gd name="connsiteX4" fmla="*/ 1835861 w 2094757"/>
                <a:gd name="connsiteY4" fmla="*/ 208300 h 584674"/>
                <a:gd name="connsiteX5" fmla="*/ 1405140 w 2094757"/>
                <a:gd name="connsiteY5" fmla="*/ 236544 h 584674"/>
                <a:gd name="connsiteX6" fmla="*/ 776711 w 2094757"/>
                <a:gd name="connsiteY6" fmla="*/ 158873 h 584674"/>
                <a:gd name="connsiteX7" fmla="*/ 896748 w 2094757"/>
                <a:gd name="connsiteY7" fmla="*/ 87466 h 584674"/>
                <a:gd name="connsiteX8" fmla="*/ 1386255 w 2094757"/>
                <a:gd name="connsiteY8" fmla="*/ 62752 h 584674"/>
                <a:gd name="connsiteX9" fmla="*/ 1747516 w 2094757"/>
                <a:gd name="connsiteY9" fmla="*/ 80405 h 584674"/>
                <a:gd name="connsiteX10" fmla="*/ 2008442 w 2094757"/>
                <a:gd name="connsiteY10" fmla="*/ 136096 h 584674"/>
                <a:gd name="connsiteX11" fmla="*/ 2075199 w 2094757"/>
                <a:gd name="connsiteY11" fmla="*/ 209866 h 584674"/>
                <a:gd name="connsiteX12" fmla="*/ 1832331 w 2094757"/>
                <a:gd name="connsiteY12" fmla="*/ 268318 h 584674"/>
                <a:gd name="connsiteX13" fmla="*/ 1451037 w 2094757"/>
                <a:gd name="connsiteY13" fmla="*/ 296562 h 584674"/>
                <a:gd name="connsiteX14" fmla="*/ 917931 w 2094757"/>
                <a:gd name="connsiteY14" fmla="*/ 257727 h 584674"/>
                <a:gd name="connsiteX15" fmla="*/ 751997 w 2094757"/>
                <a:gd name="connsiteY15" fmla="*/ 204769 h 584674"/>
                <a:gd name="connsiteX16" fmla="*/ 1129761 w 2094757"/>
                <a:gd name="connsiteY16" fmla="*/ 137690 h 584674"/>
                <a:gd name="connsiteX17" fmla="*/ 1737007 w 2094757"/>
                <a:gd name="connsiteY17" fmla="*/ 144751 h 584674"/>
                <a:gd name="connsiteX18" fmla="*/ 2090140 w 2094757"/>
                <a:gd name="connsiteY18" fmla="*/ 246311 h 584674"/>
                <a:gd name="connsiteX19" fmla="*/ 1892432 w 2094757"/>
                <a:gd name="connsiteY19" fmla="*/ 330672 h 584674"/>
                <a:gd name="connsiteX20" fmla="*/ 1482811 w 2094757"/>
                <a:gd name="connsiteY20" fmla="*/ 360111 h 584674"/>
                <a:gd name="connsiteX21" fmla="*/ 928522 w 2094757"/>
                <a:gd name="connsiteY21" fmla="*/ 335398 h 584674"/>
                <a:gd name="connsiteX22" fmla="*/ 737875 w 2094757"/>
                <a:gd name="connsiteY22" fmla="*/ 275379 h 584674"/>
                <a:gd name="connsiteX23" fmla="*/ 1023846 w 2094757"/>
                <a:gd name="connsiteY23" fmla="*/ 211830 h 584674"/>
                <a:gd name="connsiteX24" fmla="*/ 1686018 w 2094757"/>
                <a:gd name="connsiteY24" fmla="*/ 247053 h 584674"/>
                <a:gd name="connsiteX25" fmla="*/ 2080780 w 2094757"/>
                <a:gd name="connsiteY25" fmla="*/ 323955 h 584674"/>
                <a:gd name="connsiteX26" fmla="*/ 1945389 w 2094757"/>
                <a:gd name="connsiteY26" fmla="*/ 402449 h 584674"/>
                <a:gd name="connsiteX27" fmla="*/ 1371151 w 2094757"/>
                <a:gd name="connsiteY27" fmla="*/ 436587 h 584674"/>
                <a:gd name="connsiteX28" fmla="*/ 946175 w 2094757"/>
                <a:gd name="connsiteY28" fmla="*/ 402477 h 584674"/>
                <a:gd name="connsiteX29" fmla="*/ 747069 w 2094757"/>
                <a:gd name="connsiteY29" fmla="*/ 348351 h 584674"/>
                <a:gd name="connsiteX30" fmla="*/ 829098 w 2094757"/>
                <a:gd name="connsiteY30" fmla="*/ 312677 h 584674"/>
                <a:gd name="connsiteX31" fmla="*/ 1006690 w 2094757"/>
                <a:gd name="connsiteY31" fmla="*/ 297703 h 584674"/>
                <a:gd name="connsiteX32" fmla="*/ 1378946 w 2094757"/>
                <a:gd name="connsiteY32" fmla="*/ 300382 h 584674"/>
                <a:gd name="connsiteX33" fmla="*/ 1722719 w 2094757"/>
                <a:gd name="connsiteY33" fmla="*/ 324697 h 584674"/>
                <a:gd name="connsiteX34" fmla="*/ 1943744 w 2094757"/>
                <a:gd name="connsiteY34" fmla="*/ 361595 h 584674"/>
                <a:gd name="connsiteX35" fmla="*/ 2073637 w 2094757"/>
                <a:gd name="connsiteY35" fmla="*/ 415830 h 584674"/>
                <a:gd name="connsiteX36" fmla="*/ 1857044 w 2094757"/>
                <a:gd name="connsiteY36" fmla="*/ 494270 h 584674"/>
                <a:gd name="connsiteX37" fmla="*/ 1372217 w 2094757"/>
                <a:gd name="connsiteY37" fmla="*/ 517816 h 584674"/>
                <a:gd name="connsiteX38" fmla="*/ 903809 w 2094757"/>
                <a:gd name="connsiteY38" fmla="*/ 476618 h 584674"/>
                <a:gd name="connsiteX39" fmla="*/ 751997 w 2094757"/>
                <a:gd name="connsiteY39" fmla="*/ 427191 h 584674"/>
                <a:gd name="connsiteX40" fmla="*/ 981811 w 2094757"/>
                <a:gd name="connsiteY40" fmla="*/ 373835 h 584674"/>
                <a:gd name="connsiteX41" fmla="*/ 1624031 w 2094757"/>
                <a:gd name="connsiteY41" fmla="*/ 388355 h 584674"/>
                <a:gd name="connsiteX42" fmla="*/ 1961645 w 2094757"/>
                <a:gd name="connsiteY42" fmla="*/ 422067 h 584674"/>
                <a:gd name="connsiteX43" fmla="*/ 2082996 w 2094757"/>
                <a:gd name="connsiteY43" fmla="*/ 480148 h 584674"/>
                <a:gd name="connsiteX44" fmla="*/ 1982496 w 2094757"/>
                <a:gd name="connsiteY44" fmla="*/ 538202 h 584674"/>
                <a:gd name="connsiteX45" fmla="*/ 1592422 w 2094757"/>
                <a:gd name="connsiteY45" fmla="*/ 582415 h 584674"/>
                <a:gd name="connsiteX46" fmla="*/ 1188466 w 2094757"/>
                <a:gd name="connsiteY46" fmla="*/ 572573 h 584674"/>
                <a:gd name="connsiteX47" fmla="*/ 859963 w 2094757"/>
                <a:gd name="connsiteY47" fmla="*/ 524107 h 584674"/>
                <a:gd name="connsiteX48" fmla="*/ 476617 w 2094757"/>
                <a:gd name="connsiteY48" fmla="*/ 427191 h 584674"/>
                <a:gd name="connsiteX49" fmla="*/ 0 w 2094757"/>
                <a:gd name="connsiteY49" fmla="*/ 285971 h 584674"/>
                <a:gd name="connsiteX0" fmla="*/ 540167 w 2094757"/>
                <a:gd name="connsiteY0" fmla="*/ 0 h 584674"/>
                <a:gd name="connsiteX1" fmla="*/ 1468689 w 2094757"/>
                <a:gd name="connsiteY1" fmla="*/ 10592 h 584674"/>
                <a:gd name="connsiteX2" fmla="*/ 1920593 w 2094757"/>
                <a:gd name="connsiteY2" fmla="*/ 49427 h 584674"/>
                <a:gd name="connsiteX3" fmla="*/ 2084146 w 2094757"/>
                <a:gd name="connsiteY3" fmla="*/ 129036 h 584674"/>
                <a:gd name="connsiteX4" fmla="*/ 1835861 w 2094757"/>
                <a:gd name="connsiteY4" fmla="*/ 208300 h 584674"/>
                <a:gd name="connsiteX5" fmla="*/ 1397997 w 2094757"/>
                <a:gd name="connsiteY5" fmla="*/ 219317 h 584674"/>
                <a:gd name="connsiteX6" fmla="*/ 776711 w 2094757"/>
                <a:gd name="connsiteY6" fmla="*/ 158873 h 584674"/>
                <a:gd name="connsiteX7" fmla="*/ 896748 w 2094757"/>
                <a:gd name="connsiteY7" fmla="*/ 87466 h 584674"/>
                <a:gd name="connsiteX8" fmla="*/ 1386255 w 2094757"/>
                <a:gd name="connsiteY8" fmla="*/ 62752 h 584674"/>
                <a:gd name="connsiteX9" fmla="*/ 1747516 w 2094757"/>
                <a:gd name="connsiteY9" fmla="*/ 80405 h 584674"/>
                <a:gd name="connsiteX10" fmla="*/ 2008442 w 2094757"/>
                <a:gd name="connsiteY10" fmla="*/ 136096 h 584674"/>
                <a:gd name="connsiteX11" fmla="*/ 2075199 w 2094757"/>
                <a:gd name="connsiteY11" fmla="*/ 209866 h 584674"/>
                <a:gd name="connsiteX12" fmla="*/ 1832331 w 2094757"/>
                <a:gd name="connsiteY12" fmla="*/ 268318 h 584674"/>
                <a:gd name="connsiteX13" fmla="*/ 1451037 w 2094757"/>
                <a:gd name="connsiteY13" fmla="*/ 296562 h 584674"/>
                <a:gd name="connsiteX14" fmla="*/ 917931 w 2094757"/>
                <a:gd name="connsiteY14" fmla="*/ 257727 h 584674"/>
                <a:gd name="connsiteX15" fmla="*/ 751997 w 2094757"/>
                <a:gd name="connsiteY15" fmla="*/ 204769 h 584674"/>
                <a:gd name="connsiteX16" fmla="*/ 1129761 w 2094757"/>
                <a:gd name="connsiteY16" fmla="*/ 137690 h 584674"/>
                <a:gd name="connsiteX17" fmla="*/ 1737007 w 2094757"/>
                <a:gd name="connsiteY17" fmla="*/ 144751 h 584674"/>
                <a:gd name="connsiteX18" fmla="*/ 2090140 w 2094757"/>
                <a:gd name="connsiteY18" fmla="*/ 246311 h 584674"/>
                <a:gd name="connsiteX19" fmla="*/ 1892432 w 2094757"/>
                <a:gd name="connsiteY19" fmla="*/ 330672 h 584674"/>
                <a:gd name="connsiteX20" fmla="*/ 1482811 w 2094757"/>
                <a:gd name="connsiteY20" fmla="*/ 360111 h 584674"/>
                <a:gd name="connsiteX21" fmla="*/ 928522 w 2094757"/>
                <a:gd name="connsiteY21" fmla="*/ 335398 h 584674"/>
                <a:gd name="connsiteX22" fmla="*/ 737875 w 2094757"/>
                <a:gd name="connsiteY22" fmla="*/ 275379 h 584674"/>
                <a:gd name="connsiteX23" fmla="*/ 1023846 w 2094757"/>
                <a:gd name="connsiteY23" fmla="*/ 211830 h 584674"/>
                <a:gd name="connsiteX24" fmla="*/ 1686018 w 2094757"/>
                <a:gd name="connsiteY24" fmla="*/ 247053 h 584674"/>
                <a:gd name="connsiteX25" fmla="*/ 2080780 w 2094757"/>
                <a:gd name="connsiteY25" fmla="*/ 323955 h 584674"/>
                <a:gd name="connsiteX26" fmla="*/ 1945389 w 2094757"/>
                <a:gd name="connsiteY26" fmla="*/ 402449 h 584674"/>
                <a:gd name="connsiteX27" fmla="*/ 1371151 w 2094757"/>
                <a:gd name="connsiteY27" fmla="*/ 436587 h 584674"/>
                <a:gd name="connsiteX28" fmla="*/ 946175 w 2094757"/>
                <a:gd name="connsiteY28" fmla="*/ 402477 h 584674"/>
                <a:gd name="connsiteX29" fmla="*/ 747069 w 2094757"/>
                <a:gd name="connsiteY29" fmla="*/ 348351 h 584674"/>
                <a:gd name="connsiteX30" fmla="*/ 829098 w 2094757"/>
                <a:gd name="connsiteY30" fmla="*/ 312677 h 584674"/>
                <a:gd name="connsiteX31" fmla="*/ 1006690 w 2094757"/>
                <a:gd name="connsiteY31" fmla="*/ 297703 h 584674"/>
                <a:gd name="connsiteX32" fmla="*/ 1378946 w 2094757"/>
                <a:gd name="connsiteY32" fmla="*/ 300382 h 584674"/>
                <a:gd name="connsiteX33" fmla="*/ 1722719 w 2094757"/>
                <a:gd name="connsiteY33" fmla="*/ 324697 h 584674"/>
                <a:gd name="connsiteX34" fmla="*/ 1943744 w 2094757"/>
                <a:gd name="connsiteY34" fmla="*/ 361595 h 584674"/>
                <a:gd name="connsiteX35" fmla="*/ 2073637 w 2094757"/>
                <a:gd name="connsiteY35" fmla="*/ 415830 h 584674"/>
                <a:gd name="connsiteX36" fmla="*/ 1857044 w 2094757"/>
                <a:gd name="connsiteY36" fmla="*/ 494270 h 584674"/>
                <a:gd name="connsiteX37" fmla="*/ 1372217 w 2094757"/>
                <a:gd name="connsiteY37" fmla="*/ 517816 h 584674"/>
                <a:gd name="connsiteX38" fmla="*/ 903809 w 2094757"/>
                <a:gd name="connsiteY38" fmla="*/ 476618 h 584674"/>
                <a:gd name="connsiteX39" fmla="*/ 751997 w 2094757"/>
                <a:gd name="connsiteY39" fmla="*/ 427191 h 584674"/>
                <a:gd name="connsiteX40" fmla="*/ 981811 w 2094757"/>
                <a:gd name="connsiteY40" fmla="*/ 373835 h 584674"/>
                <a:gd name="connsiteX41" fmla="*/ 1624031 w 2094757"/>
                <a:gd name="connsiteY41" fmla="*/ 388355 h 584674"/>
                <a:gd name="connsiteX42" fmla="*/ 1961645 w 2094757"/>
                <a:gd name="connsiteY42" fmla="*/ 422067 h 584674"/>
                <a:gd name="connsiteX43" fmla="*/ 2082996 w 2094757"/>
                <a:gd name="connsiteY43" fmla="*/ 480148 h 584674"/>
                <a:gd name="connsiteX44" fmla="*/ 1982496 w 2094757"/>
                <a:gd name="connsiteY44" fmla="*/ 538202 h 584674"/>
                <a:gd name="connsiteX45" fmla="*/ 1592422 w 2094757"/>
                <a:gd name="connsiteY45" fmla="*/ 582415 h 584674"/>
                <a:gd name="connsiteX46" fmla="*/ 1188466 w 2094757"/>
                <a:gd name="connsiteY46" fmla="*/ 572573 h 584674"/>
                <a:gd name="connsiteX47" fmla="*/ 859963 w 2094757"/>
                <a:gd name="connsiteY47" fmla="*/ 524107 h 584674"/>
                <a:gd name="connsiteX48" fmla="*/ 476617 w 2094757"/>
                <a:gd name="connsiteY48" fmla="*/ 427191 h 584674"/>
                <a:gd name="connsiteX49" fmla="*/ 0 w 2094757"/>
                <a:gd name="connsiteY49" fmla="*/ 285971 h 584674"/>
                <a:gd name="connsiteX0" fmla="*/ 540167 w 2094757"/>
                <a:gd name="connsiteY0" fmla="*/ 0 h 584674"/>
                <a:gd name="connsiteX1" fmla="*/ 1468689 w 2094757"/>
                <a:gd name="connsiteY1" fmla="*/ 10592 h 584674"/>
                <a:gd name="connsiteX2" fmla="*/ 1920593 w 2094757"/>
                <a:gd name="connsiteY2" fmla="*/ 49427 h 584674"/>
                <a:gd name="connsiteX3" fmla="*/ 2084146 w 2094757"/>
                <a:gd name="connsiteY3" fmla="*/ 129036 h 584674"/>
                <a:gd name="connsiteX4" fmla="*/ 1835861 w 2094757"/>
                <a:gd name="connsiteY4" fmla="*/ 208300 h 584674"/>
                <a:gd name="connsiteX5" fmla="*/ 1397997 w 2094757"/>
                <a:gd name="connsiteY5" fmla="*/ 219317 h 584674"/>
                <a:gd name="connsiteX6" fmla="*/ 776711 w 2094757"/>
                <a:gd name="connsiteY6" fmla="*/ 158873 h 584674"/>
                <a:gd name="connsiteX7" fmla="*/ 896748 w 2094757"/>
                <a:gd name="connsiteY7" fmla="*/ 87466 h 584674"/>
                <a:gd name="connsiteX8" fmla="*/ 1386255 w 2094757"/>
                <a:gd name="connsiteY8" fmla="*/ 62752 h 584674"/>
                <a:gd name="connsiteX9" fmla="*/ 1766566 w 2094757"/>
                <a:gd name="connsiteY9" fmla="*/ 86669 h 584674"/>
                <a:gd name="connsiteX10" fmla="*/ 2008442 w 2094757"/>
                <a:gd name="connsiteY10" fmla="*/ 136096 h 584674"/>
                <a:gd name="connsiteX11" fmla="*/ 2075199 w 2094757"/>
                <a:gd name="connsiteY11" fmla="*/ 209866 h 584674"/>
                <a:gd name="connsiteX12" fmla="*/ 1832331 w 2094757"/>
                <a:gd name="connsiteY12" fmla="*/ 268318 h 584674"/>
                <a:gd name="connsiteX13" fmla="*/ 1451037 w 2094757"/>
                <a:gd name="connsiteY13" fmla="*/ 296562 h 584674"/>
                <a:gd name="connsiteX14" fmla="*/ 917931 w 2094757"/>
                <a:gd name="connsiteY14" fmla="*/ 257727 h 584674"/>
                <a:gd name="connsiteX15" fmla="*/ 751997 w 2094757"/>
                <a:gd name="connsiteY15" fmla="*/ 204769 h 584674"/>
                <a:gd name="connsiteX16" fmla="*/ 1129761 w 2094757"/>
                <a:gd name="connsiteY16" fmla="*/ 137690 h 584674"/>
                <a:gd name="connsiteX17" fmla="*/ 1737007 w 2094757"/>
                <a:gd name="connsiteY17" fmla="*/ 144751 h 584674"/>
                <a:gd name="connsiteX18" fmla="*/ 2090140 w 2094757"/>
                <a:gd name="connsiteY18" fmla="*/ 246311 h 584674"/>
                <a:gd name="connsiteX19" fmla="*/ 1892432 w 2094757"/>
                <a:gd name="connsiteY19" fmla="*/ 330672 h 584674"/>
                <a:gd name="connsiteX20" fmla="*/ 1482811 w 2094757"/>
                <a:gd name="connsiteY20" fmla="*/ 360111 h 584674"/>
                <a:gd name="connsiteX21" fmla="*/ 928522 w 2094757"/>
                <a:gd name="connsiteY21" fmla="*/ 335398 h 584674"/>
                <a:gd name="connsiteX22" fmla="*/ 737875 w 2094757"/>
                <a:gd name="connsiteY22" fmla="*/ 275379 h 584674"/>
                <a:gd name="connsiteX23" fmla="*/ 1023846 w 2094757"/>
                <a:gd name="connsiteY23" fmla="*/ 211830 h 584674"/>
                <a:gd name="connsiteX24" fmla="*/ 1686018 w 2094757"/>
                <a:gd name="connsiteY24" fmla="*/ 247053 h 584674"/>
                <a:gd name="connsiteX25" fmla="*/ 2080780 w 2094757"/>
                <a:gd name="connsiteY25" fmla="*/ 323955 h 584674"/>
                <a:gd name="connsiteX26" fmla="*/ 1945389 w 2094757"/>
                <a:gd name="connsiteY26" fmla="*/ 402449 h 584674"/>
                <a:gd name="connsiteX27" fmla="*/ 1371151 w 2094757"/>
                <a:gd name="connsiteY27" fmla="*/ 436587 h 584674"/>
                <a:gd name="connsiteX28" fmla="*/ 946175 w 2094757"/>
                <a:gd name="connsiteY28" fmla="*/ 402477 h 584674"/>
                <a:gd name="connsiteX29" fmla="*/ 747069 w 2094757"/>
                <a:gd name="connsiteY29" fmla="*/ 348351 h 584674"/>
                <a:gd name="connsiteX30" fmla="*/ 829098 w 2094757"/>
                <a:gd name="connsiteY30" fmla="*/ 312677 h 584674"/>
                <a:gd name="connsiteX31" fmla="*/ 1006690 w 2094757"/>
                <a:gd name="connsiteY31" fmla="*/ 297703 h 584674"/>
                <a:gd name="connsiteX32" fmla="*/ 1378946 w 2094757"/>
                <a:gd name="connsiteY32" fmla="*/ 300382 h 584674"/>
                <a:gd name="connsiteX33" fmla="*/ 1722719 w 2094757"/>
                <a:gd name="connsiteY33" fmla="*/ 324697 h 584674"/>
                <a:gd name="connsiteX34" fmla="*/ 1943744 w 2094757"/>
                <a:gd name="connsiteY34" fmla="*/ 361595 h 584674"/>
                <a:gd name="connsiteX35" fmla="*/ 2073637 w 2094757"/>
                <a:gd name="connsiteY35" fmla="*/ 415830 h 584674"/>
                <a:gd name="connsiteX36" fmla="*/ 1857044 w 2094757"/>
                <a:gd name="connsiteY36" fmla="*/ 494270 h 584674"/>
                <a:gd name="connsiteX37" fmla="*/ 1372217 w 2094757"/>
                <a:gd name="connsiteY37" fmla="*/ 517816 h 584674"/>
                <a:gd name="connsiteX38" fmla="*/ 903809 w 2094757"/>
                <a:gd name="connsiteY38" fmla="*/ 476618 h 584674"/>
                <a:gd name="connsiteX39" fmla="*/ 751997 w 2094757"/>
                <a:gd name="connsiteY39" fmla="*/ 427191 h 584674"/>
                <a:gd name="connsiteX40" fmla="*/ 981811 w 2094757"/>
                <a:gd name="connsiteY40" fmla="*/ 373835 h 584674"/>
                <a:gd name="connsiteX41" fmla="*/ 1624031 w 2094757"/>
                <a:gd name="connsiteY41" fmla="*/ 388355 h 584674"/>
                <a:gd name="connsiteX42" fmla="*/ 1961645 w 2094757"/>
                <a:gd name="connsiteY42" fmla="*/ 422067 h 584674"/>
                <a:gd name="connsiteX43" fmla="*/ 2082996 w 2094757"/>
                <a:gd name="connsiteY43" fmla="*/ 480148 h 584674"/>
                <a:gd name="connsiteX44" fmla="*/ 1982496 w 2094757"/>
                <a:gd name="connsiteY44" fmla="*/ 538202 h 584674"/>
                <a:gd name="connsiteX45" fmla="*/ 1592422 w 2094757"/>
                <a:gd name="connsiteY45" fmla="*/ 582415 h 584674"/>
                <a:gd name="connsiteX46" fmla="*/ 1188466 w 2094757"/>
                <a:gd name="connsiteY46" fmla="*/ 572573 h 584674"/>
                <a:gd name="connsiteX47" fmla="*/ 859963 w 2094757"/>
                <a:gd name="connsiteY47" fmla="*/ 524107 h 584674"/>
                <a:gd name="connsiteX48" fmla="*/ 476617 w 2094757"/>
                <a:gd name="connsiteY48" fmla="*/ 427191 h 584674"/>
                <a:gd name="connsiteX49" fmla="*/ 0 w 2094757"/>
                <a:gd name="connsiteY49" fmla="*/ 285971 h 584674"/>
                <a:gd name="connsiteX0" fmla="*/ 540167 w 2094757"/>
                <a:gd name="connsiteY0" fmla="*/ 0 h 584674"/>
                <a:gd name="connsiteX1" fmla="*/ 1468689 w 2094757"/>
                <a:gd name="connsiteY1" fmla="*/ 10592 h 584674"/>
                <a:gd name="connsiteX2" fmla="*/ 1920593 w 2094757"/>
                <a:gd name="connsiteY2" fmla="*/ 49427 h 584674"/>
                <a:gd name="connsiteX3" fmla="*/ 2084146 w 2094757"/>
                <a:gd name="connsiteY3" fmla="*/ 129036 h 584674"/>
                <a:gd name="connsiteX4" fmla="*/ 1835861 w 2094757"/>
                <a:gd name="connsiteY4" fmla="*/ 208300 h 584674"/>
                <a:gd name="connsiteX5" fmla="*/ 1397997 w 2094757"/>
                <a:gd name="connsiteY5" fmla="*/ 219317 h 584674"/>
                <a:gd name="connsiteX6" fmla="*/ 776711 w 2094757"/>
                <a:gd name="connsiteY6" fmla="*/ 158873 h 584674"/>
                <a:gd name="connsiteX7" fmla="*/ 896748 w 2094757"/>
                <a:gd name="connsiteY7" fmla="*/ 87466 h 584674"/>
                <a:gd name="connsiteX8" fmla="*/ 1386255 w 2094757"/>
                <a:gd name="connsiteY8" fmla="*/ 62752 h 584674"/>
                <a:gd name="connsiteX9" fmla="*/ 1766566 w 2094757"/>
                <a:gd name="connsiteY9" fmla="*/ 86669 h 584674"/>
                <a:gd name="connsiteX10" fmla="*/ 2008442 w 2094757"/>
                <a:gd name="connsiteY10" fmla="*/ 136096 h 584674"/>
                <a:gd name="connsiteX11" fmla="*/ 2075199 w 2094757"/>
                <a:gd name="connsiteY11" fmla="*/ 209866 h 584674"/>
                <a:gd name="connsiteX12" fmla="*/ 1832331 w 2094757"/>
                <a:gd name="connsiteY12" fmla="*/ 268318 h 584674"/>
                <a:gd name="connsiteX13" fmla="*/ 1451037 w 2094757"/>
                <a:gd name="connsiteY13" fmla="*/ 296562 h 584674"/>
                <a:gd name="connsiteX14" fmla="*/ 917931 w 2094757"/>
                <a:gd name="connsiteY14" fmla="*/ 257727 h 584674"/>
                <a:gd name="connsiteX15" fmla="*/ 751997 w 2094757"/>
                <a:gd name="connsiteY15" fmla="*/ 204769 h 584674"/>
                <a:gd name="connsiteX16" fmla="*/ 1129761 w 2094757"/>
                <a:gd name="connsiteY16" fmla="*/ 137690 h 584674"/>
                <a:gd name="connsiteX17" fmla="*/ 1737007 w 2094757"/>
                <a:gd name="connsiteY17" fmla="*/ 144751 h 584674"/>
                <a:gd name="connsiteX18" fmla="*/ 2090140 w 2094757"/>
                <a:gd name="connsiteY18" fmla="*/ 246311 h 584674"/>
                <a:gd name="connsiteX19" fmla="*/ 1892432 w 2094757"/>
                <a:gd name="connsiteY19" fmla="*/ 330672 h 584674"/>
                <a:gd name="connsiteX20" fmla="*/ 1482811 w 2094757"/>
                <a:gd name="connsiteY20" fmla="*/ 360111 h 584674"/>
                <a:gd name="connsiteX21" fmla="*/ 928522 w 2094757"/>
                <a:gd name="connsiteY21" fmla="*/ 335398 h 584674"/>
                <a:gd name="connsiteX22" fmla="*/ 737875 w 2094757"/>
                <a:gd name="connsiteY22" fmla="*/ 275379 h 584674"/>
                <a:gd name="connsiteX23" fmla="*/ 1019084 w 2094757"/>
                <a:gd name="connsiteY23" fmla="*/ 221226 h 584674"/>
                <a:gd name="connsiteX24" fmla="*/ 1686018 w 2094757"/>
                <a:gd name="connsiteY24" fmla="*/ 247053 h 584674"/>
                <a:gd name="connsiteX25" fmla="*/ 2080780 w 2094757"/>
                <a:gd name="connsiteY25" fmla="*/ 323955 h 584674"/>
                <a:gd name="connsiteX26" fmla="*/ 1945389 w 2094757"/>
                <a:gd name="connsiteY26" fmla="*/ 402449 h 584674"/>
                <a:gd name="connsiteX27" fmla="*/ 1371151 w 2094757"/>
                <a:gd name="connsiteY27" fmla="*/ 436587 h 584674"/>
                <a:gd name="connsiteX28" fmla="*/ 946175 w 2094757"/>
                <a:gd name="connsiteY28" fmla="*/ 402477 h 584674"/>
                <a:gd name="connsiteX29" fmla="*/ 747069 w 2094757"/>
                <a:gd name="connsiteY29" fmla="*/ 348351 h 584674"/>
                <a:gd name="connsiteX30" fmla="*/ 829098 w 2094757"/>
                <a:gd name="connsiteY30" fmla="*/ 312677 h 584674"/>
                <a:gd name="connsiteX31" fmla="*/ 1006690 w 2094757"/>
                <a:gd name="connsiteY31" fmla="*/ 297703 h 584674"/>
                <a:gd name="connsiteX32" fmla="*/ 1378946 w 2094757"/>
                <a:gd name="connsiteY32" fmla="*/ 300382 h 584674"/>
                <a:gd name="connsiteX33" fmla="*/ 1722719 w 2094757"/>
                <a:gd name="connsiteY33" fmla="*/ 324697 h 584674"/>
                <a:gd name="connsiteX34" fmla="*/ 1943744 w 2094757"/>
                <a:gd name="connsiteY34" fmla="*/ 361595 h 584674"/>
                <a:gd name="connsiteX35" fmla="*/ 2073637 w 2094757"/>
                <a:gd name="connsiteY35" fmla="*/ 415830 h 584674"/>
                <a:gd name="connsiteX36" fmla="*/ 1857044 w 2094757"/>
                <a:gd name="connsiteY36" fmla="*/ 494270 h 584674"/>
                <a:gd name="connsiteX37" fmla="*/ 1372217 w 2094757"/>
                <a:gd name="connsiteY37" fmla="*/ 517816 h 584674"/>
                <a:gd name="connsiteX38" fmla="*/ 903809 w 2094757"/>
                <a:gd name="connsiteY38" fmla="*/ 476618 h 584674"/>
                <a:gd name="connsiteX39" fmla="*/ 751997 w 2094757"/>
                <a:gd name="connsiteY39" fmla="*/ 427191 h 584674"/>
                <a:gd name="connsiteX40" fmla="*/ 981811 w 2094757"/>
                <a:gd name="connsiteY40" fmla="*/ 373835 h 584674"/>
                <a:gd name="connsiteX41" fmla="*/ 1624031 w 2094757"/>
                <a:gd name="connsiteY41" fmla="*/ 388355 h 584674"/>
                <a:gd name="connsiteX42" fmla="*/ 1961645 w 2094757"/>
                <a:gd name="connsiteY42" fmla="*/ 422067 h 584674"/>
                <a:gd name="connsiteX43" fmla="*/ 2082996 w 2094757"/>
                <a:gd name="connsiteY43" fmla="*/ 480148 h 584674"/>
                <a:gd name="connsiteX44" fmla="*/ 1982496 w 2094757"/>
                <a:gd name="connsiteY44" fmla="*/ 538202 h 584674"/>
                <a:gd name="connsiteX45" fmla="*/ 1592422 w 2094757"/>
                <a:gd name="connsiteY45" fmla="*/ 582415 h 584674"/>
                <a:gd name="connsiteX46" fmla="*/ 1188466 w 2094757"/>
                <a:gd name="connsiteY46" fmla="*/ 572573 h 584674"/>
                <a:gd name="connsiteX47" fmla="*/ 859963 w 2094757"/>
                <a:gd name="connsiteY47" fmla="*/ 524107 h 584674"/>
                <a:gd name="connsiteX48" fmla="*/ 476617 w 2094757"/>
                <a:gd name="connsiteY48" fmla="*/ 427191 h 584674"/>
                <a:gd name="connsiteX49" fmla="*/ 0 w 2094757"/>
                <a:gd name="connsiteY49" fmla="*/ 285971 h 584674"/>
                <a:gd name="connsiteX0" fmla="*/ 540167 w 2094757"/>
                <a:gd name="connsiteY0" fmla="*/ 0 h 584674"/>
                <a:gd name="connsiteX1" fmla="*/ 1468689 w 2094757"/>
                <a:gd name="connsiteY1" fmla="*/ 10592 h 584674"/>
                <a:gd name="connsiteX2" fmla="*/ 1920593 w 2094757"/>
                <a:gd name="connsiteY2" fmla="*/ 49427 h 584674"/>
                <a:gd name="connsiteX3" fmla="*/ 2084146 w 2094757"/>
                <a:gd name="connsiteY3" fmla="*/ 129036 h 584674"/>
                <a:gd name="connsiteX4" fmla="*/ 1835861 w 2094757"/>
                <a:gd name="connsiteY4" fmla="*/ 208300 h 584674"/>
                <a:gd name="connsiteX5" fmla="*/ 1397997 w 2094757"/>
                <a:gd name="connsiteY5" fmla="*/ 219317 h 584674"/>
                <a:gd name="connsiteX6" fmla="*/ 776711 w 2094757"/>
                <a:gd name="connsiteY6" fmla="*/ 158873 h 584674"/>
                <a:gd name="connsiteX7" fmla="*/ 896748 w 2094757"/>
                <a:gd name="connsiteY7" fmla="*/ 87466 h 584674"/>
                <a:gd name="connsiteX8" fmla="*/ 1386255 w 2094757"/>
                <a:gd name="connsiteY8" fmla="*/ 62752 h 584674"/>
                <a:gd name="connsiteX9" fmla="*/ 1766566 w 2094757"/>
                <a:gd name="connsiteY9" fmla="*/ 86669 h 584674"/>
                <a:gd name="connsiteX10" fmla="*/ 2008442 w 2094757"/>
                <a:gd name="connsiteY10" fmla="*/ 136096 h 584674"/>
                <a:gd name="connsiteX11" fmla="*/ 2075199 w 2094757"/>
                <a:gd name="connsiteY11" fmla="*/ 209866 h 584674"/>
                <a:gd name="connsiteX12" fmla="*/ 1832331 w 2094757"/>
                <a:gd name="connsiteY12" fmla="*/ 268318 h 584674"/>
                <a:gd name="connsiteX13" fmla="*/ 1451037 w 2094757"/>
                <a:gd name="connsiteY13" fmla="*/ 296562 h 584674"/>
                <a:gd name="connsiteX14" fmla="*/ 917931 w 2094757"/>
                <a:gd name="connsiteY14" fmla="*/ 257727 h 584674"/>
                <a:gd name="connsiteX15" fmla="*/ 751997 w 2094757"/>
                <a:gd name="connsiteY15" fmla="*/ 204769 h 584674"/>
                <a:gd name="connsiteX16" fmla="*/ 1129761 w 2094757"/>
                <a:gd name="connsiteY16" fmla="*/ 137690 h 584674"/>
                <a:gd name="connsiteX17" fmla="*/ 1737007 w 2094757"/>
                <a:gd name="connsiteY17" fmla="*/ 144751 h 584674"/>
                <a:gd name="connsiteX18" fmla="*/ 2090140 w 2094757"/>
                <a:gd name="connsiteY18" fmla="*/ 246311 h 584674"/>
                <a:gd name="connsiteX19" fmla="*/ 1892432 w 2094757"/>
                <a:gd name="connsiteY19" fmla="*/ 330672 h 584674"/>
                <a:gd name="connsiteX20" fmla="*/ 1482811 w 2094757"/>
                <a:gd name="connsiteY20" fmla="*/ 360111 h 584674"/>
                <a:gd name="connsiteX21" fmla="*/ 928522 w 2094757"/>
                <a:gd name="connsiteY21" fmla="*/ 335398 h 584674"/>
                <a:gd name="connsiteX22" fmla="*/ 737875 w 2094757"/>
                <a:gd name="connsiteY22" fmla="*/ 275379 h 584674"/>
                <a:gd name="connsiteX23" fmla="*/ 1023846 w 2094757"/>
                <a:gd name="connsiteY23" fmla="*/ 224358 h 584674"/>
                <a:gd name="connsiteX24" fmla="*/ 1686018 w 2094757"/>
                <a:gd name="connsiteY24" fmla="*/ 247053 h 584674"/>
                <a:gd name="connsiteX25" fmla="*/ 2080780 w 2094757"/>
                <a:gd name="connsiteY25" fmla="*/ 323955 h 584674"/>
                <a:gd name="connsiteX26" fmla="*/ 1945389 w 2094757"/>
                <a:gd name="connsiteY26" fmla="*/ 402449 h 584674"/>
                <a:gd name="connsiteX27" fmla="*/ 1371151 w 2094757"/>
                <a:gd name="connsiteY27" fmla="*/ 436587 h 584674"/>
                <a:gd name="connsiteX28" fmla="*/ 946175 w 2094757"/>
                <a:gd name="connsiteY28" fmla="*/ 402477 h 584674"/>
                <a:gd name="connsiteX29" fmla="*/ 747069 w 2094757"/>
                <a:gd name="connsiteY29" fmla="*/ 348351 h 584674"/>
                <a:gd name="connsiteX30" fmla="*/ 829098 w 2094757"/>
                <a:gd name="connsiteY30" fmla="*/ 312677 h 584674"/>
                <a:gd name="connsiteX31" fmla="*/ 1006690 w 2094757"/>
                <a:gd name="connsiteY31" fmla="*/ 297703 h 584674"/>
                <a:gd name="connsiteX32" fmla="*/ 1378946 w 2094757"/>
                <a:gd name="connsiteY32" fmla="*/ 300382 h 584674"/>
                <a:gd name="connsiteX33" fmla="*/ 1722719 w 2094757"/>
                <a:gd name="connsiteY33" fmla="*/ 324697 h 584674"/>
                <a:gd name="connsiteX34" fmla="*/ 1943744 w 2094757"/>
                <a:gd name="connsiteY34" fmla="*/ 361595 h 584674"/>
                <a:gd name="connsiteX35" fmla="*/ 2073637 w 2094757"/>
                <a:gd name="connsiteY35" fmla="*/ 415830 h 584674"/>
                <a:gd name="connsiteX36" fmla="*/ 1857044 w 2094757"/>
                <a:gd name="connsiteY36" fmla="*/ 494270 h 584674"/>
                <a:gd name="connsiteX37" fmla="*/ 1372217 w 2094757"/>
                <a:gd name="connsiteY37" fmla="*/ 517816 h 584674"/>
                <a:gd name="connsiteX38" fmla="*/ 903809 w 2094757"/>
                <a:gd name="connsiteY38" fmla="*/ 476618 h 584674"/>
                <a:gd name="connsiteX39" fmla="*/ 751997 w 2094757"/>
                <a:gd name="connsiteY39" fmla="*/ 427191 h 584674"/>
                <a:gd name="connsiteX40" fmla="*/ 981811 w 2094757"/>
                <a:gd name="connsiteY40" fmla="*/ 373835 h 584674"/>
                <a:gd name="connsiteX41" fmla="*/ 1624031 w 2094757"/>
                <a:gd name="connsiteY41" fmla="*/ 388355 h 584674"/>
                <a:gd name="connsiteX42" fmla="*/ 1961645 w 2094757"/>
                <a:gd name="connsiteY42" fmla="*/ 422067 h 584674"/>
                <a:gd name="connsiteX43" fmla="*/ 2082996 w 2094757"/>
                <a:gd name="connsiteY43" fmla="*/ 480148 h 584674"/>
                <a:gd name="connsiteX44" fmla="*/ 1982496 w 2094757"/>
                <a:gd name="connsiteY44" fmla="*/ 538202 h 584674"/>
                <a:gd name="connsiteX45" fmla="*/ 1592422 w 2094757"/>
                <a:gd name="connsiteY45" fmla="*/ 582415 h 584674"/>
                <a:gd name="connsiteX46" fmla="*/ 1188466 w 2094757"/>
                <a:gd name="connsiteY46" fmla="*/ 572573 h 584674"/>
                <a:gd name="connsiteX47" fmla="*/ 859963 w 2094757"/>
                <a:gd name="connsiteY47" fmla="*/ 524107 h 584674"/>
                <a:gd name="connsiteX48" fmla="*/ 476617 w 2094757"/>
                <a:gd name="connsiteY48" fmla="*/ 427191 h 584674"/>
                <a:gd name="connsiteX49" fmla="*/ 0 w 2094757"/>
                <a:gd name="connsiteY49" fmla="*/ 285971 h 584674"/>
                <a:gd name="connsiteX0" fmla="*/ 540167 w 2094916"/>
                <a:gd name="connsiteY0" fmla="*/ 0 h 584674"/>
                <a:gd name="connsiteX1" fmla="*/ 1468689 w 2094916"/>
                <a:gd name="connsiteY1" fmla="*/ 10592 h 584674"/>
                <a:gd name="connsiteX2" fmla="*/ 1920593 w 2094916"/>
                <a:gd name="connsiteY2" fmla="*/ 49427 h 584674"/>
                <a:gd name="connsiteX3" fmla="*/ 2084146 w 2094916"/>
                <a:gd name="connsiteY3" fmla="*/ 129036 h 584674"/>
                <a:gd name="connsiteX4" fmla="*/ 1835861 w 2094916"/>
                <a:gd name="connsiteY4" fmla="*/ 208300 h 584674"/>
                <a:gd name="connsiteX5" fmla="*/ 1397997 w 2094916"/>
                <a:gd name="connsiteY5" fmla="*/ 219317 h 584674"/>
                <a:gd name="connsiteX6" fmla="*/ 776711 w 2094916"/>
                <a:gd name="connsiteY6" fmla="*/ 158873 h 584674"/>
                <a:gd name="connsiteX7" fmla="*/ 896748 w 2094916"/>
                <a:gd name="connsiteY7" fmla="*/ 87466 h 584674"/>
                <a:gd name="connsiteX8" fmla="*/ 1386255 w 2094916"/>
                <a:gd name="connsiteY8" fmla="*/ 62752 h 584674"/>
                <a:gd name="connsiteX9" fmla="*/ 1766566 w 2094916"/>
                <a:gd name="connsiteY9" fmla="*/ 86669 h 584674"/>
                <a:gd name="connsiteX10" fmla="*/ 2008442 w 2094916"/>
                <a:gd name="connsiteY10" fmla="*/ 136096 h 584674"/>
                <a:gd name="connsiteX11" fmla="*/ 2075199 w 2094916"/>
                <a:gd name="connsiteY11" fmla="*/ 209866 h 584674"/>
                <a:gd name="connsiteX12" fmla="*/ 1832331 w 2094916"/>
                <a:gd name="connsiteY12" fmla="*/ 268318 h 584674"/>
                <a:gd name="connsiteX13" fmla="*/ 1451037 w 2094916"/>
                <a:gd name="connsiteY13" fmla="*/ 296562 h 584674"/>
                <a:gd name="connsiteX14" fmla="*/ 917931 w 2094916"/>
                <a:gd name="connsiteY14" fmla="*/ 257727 h 584674"/>
                <a:gd name="connsiteX15" fmla="*/ 751997 w 2094916"/>
                <a:gd name="connsiteY15" fmla="*/ 204769 h 584674"/>
                <a:gd name="connsiteX16" fmla="*/ 1129761 w 2094916"/>
                <a:gd name="connsiteY16" fmla="*/ 137690 h 584674"/>
                <a:gd name="connsiteX17" fmla="*/ 1737007 w 2094916"/>
                <a:gd name="connsiteY17" fmla="*/ 144751 h 584674"/>
                <a:gd name="connsiteX18" fmla="*/ 2090140 w 2094916"/>
                <a:gd name="connsiteY18" fmla="*/ 246311 h 584674"/>
                <a:gd name="connsiteX19" fmla="*/ 1892432 w 2094916"/>
                <a:gd name="connsiteY19" fmla="*/ 330672 h 584674"/>
                <a:gd name="connsiteX20" fmla="*/ 1482811 w 2094916"/>
                <a:gd name="connsiteY20" fmla="*/ 360111 h 584674"/>
                <a:gd name="connsiteX21" fmla="*/ 928522 w 2094916"/>
                <a:gd name="connsiteY21" fmla="*/ 335398 h 584674"/>
                <a:gd name="connsiteX22" fmla="*/ 737875 w 2094916"/>
                <a:gd name="connsiteY22" fmla="*/ 275379 h 584674"/>
                <a:gd name="connsiteX23" fmla="*/ 1023846 w 2094916"/>
                <a:gd name="connsiteY23" fmla="*/ 224358 h 584674"/>
                <a:gd name="connsiteX24" fmla="*/ 1683637 w 2094916"/>
                <a:gd name="connsiteY24" fmla="*/ 253318 h 584674"/>
                <a:gd name="connsiteX25" fmla="*/ 2080780 w 2094916"/>
                <a:gd name="connsiteY25" fmla="*/ 323955 h 584674"/>
                <a:gd name="connsiteX26" fmla="*/ 1945389 w 2094916"/>
                <a:gd name="connsiteY26" fmla="*/ 402449 h 584674"/>
                <a:gd name="connsiteX27" fmla="*/ 1371151 w 2094916"/>
                <a:gd name="connsiteY27" fmla="*/ 436587 h 584674"/>
                <a:gd name="connsiteX28" fmla="*/ 946175 w 2094916"/>
                <a:gd name="connsiteY28" fmla="*/ 402477 h 584674"/>
                <a:gd name="connsiteX29" fmla="*/ 747069 w 2094916"/>
                <a:gd name="connsiteY29" fmla="*/ 348351 h 584674"/>
                <a:gd name="connsiteX30" fmla="*/ 829098 w 2094916"/>
                <a:gd name="connsiteY30" fmla="*/ 312677 h 584674"/>
                <a:gd name="connsiteX31" fmla="*/ 1006690 w 2094916"/>
                <a:gd name="connsiteY31" fmla="*/ 297703 h 584674"/>
                <a:gd name="connsiteX32" fmla="*/ 1378946 w 2094916"/>
                <a:gd name="connsiteY32" fmla="*/ 300382 h 584674"/>
                <a:gd name="connsiteX33" fmla="*/ 1722719 w 2094916"/>
                <a:gd name="connsiteY33" fmla="*/ 324697 h 584674"/>
                <a:gd name="connsiteX34" fmla="*/ 1943744 w 2094916"/>
                <a:gd name="connsiteY34" fmla="*/ 361595 h 584674"/>
                <a:gd name="connsiteX35" fmla="*/ 2073637 w 2094916"/>
                <a:gd name="connsiteY35" fmla="*/ 415830 h 584674"/>
                <a:gd name="connsiteX36" fmla="*/ 1857044 w 2094916"/>
                <a:gd name="connsiteY36" fmla="*/ 494270 h 584674"/>
                <a:gd name="connsiteX37" fmla="*/ 1372217 w 2094916"/>
                <a:gd name="connsiteY37" fmla="*/ 517816 h 584674"/>
                <a:gd name="connsiteX38" fmla="*/ 903809 w 2094916"/>
                <a:gd name="connsiteY38" fmla="*/ 476618 h 584674"/>
                <a:gd name="connsiteX39" fmla="*/ 751997 w 2094916"/>
                <a:gd name="connsiteY39" fmla="*/ 427191 h 584674"/>
                <a:gd name="connsiteX40" fmla="*/ 981811 w 2094916"/>
                <a:gd name="connsiteY40" fmla="*/ 373835 h 584674"/>
                <a:gd name="connsiteX41" fmla="*/ 1624031 w 2094916"/>
                <a:gd name="connsiteY41" fmla="*/ 388355 h 584674"/>
                <a:gd name="connsiteX42" fmla="*/ 1961645 w 2094916"/>
                <a:gd name="connsiteY42" fmla="*/ 422067 h 584674"/>
                <a:gd name="connsiteX43" fmla="*/ 2082996 w 2094916"/>
                <a:gd name="connsiteY43" fmla="*/ 480148 h 584674"/>
                <a:gd name="connsiteX44" fmla="*/ 1982496 w 2094916"/>
                <a:gd name="connsiteY44" fmla="*/ 538202 h 584674"/>
                <a:gd name="connsiteX45" fmla="*/ 1592422 w 2094916"/>
                <a:gd name="connsiteY45" fmla="*/ 582415 h 584674"/>
                <a:gd name="connsiteX46" fmla="*/ 1188466 w 2094916"/>
                <a:gd name="connsiteY46" fmla="*/ 572573 h 584674"/>
                <a:gd name="connsiteX47" fmla="*/ 859963 w 2094916"/>
                <a:gd name="connsiteY47" fmla="*/ 524107 h 584674"/>
                <a:gd name="connsiteX48" fmla="*/ 476617 w 2094916"/>
                <a:gd name="connsiteY48" fmla="*/ 427191 h 584674"/>
                <a:gd name="connsiteX49" fmla="*/ 0 w 2094916"/>
                <a:gd name="connsiteY49" fmla="*/ 285971 h 584674"/>
                <a:gd name="connsiteX0" fmla="*/ 540167 w 2094916"/>
                <a:gd name="connsiteY0" fmla="*/ 0 h 584674"/>
                <a:gd name="connsiteX1" fmla="*/ 1468689 w 2094916"/>
                <a:gd name="connsiteY1" fmla="*/ 10592 h 584674"/>
                <a:gd name="connsiteX2" fmla="*/ 1920593 w 2094916"/>
                <a:gd name="connsiteY2" fmla="*/ 49427 h 584674"/>
                <a:gd name="connsiteX3" fmla="*/ 2084146 w 2094916"/>
                <a:gd name="connsiteY3" fmla="*/ 129036 h 584674"/>
                <a:gd name="connsiteX4" fmla="*/ 1835861 w 2094916"/>
                <a:gd name="connsiteY4" fmla="*/ 208300 h 584674"/>
                <a:gd name="connsiteX5" fmla="*/ 1397997 w 2094916"/>
                <a:gd name="connsiteY5" fmla="*/ 219317 h 584674"/>
                <a:gd name="connsiteX6" fmla="*/ 776711 w 2094916"/>
                <a:gd name="connsiteY6" fmla="*/ 158873 h 584674"/>
                <a:gd name="connsiteX7" fmla="*/ 896748 w 2094916"/>
                <a:gd name="connsiteY7" fmla="*/ 87466 h 584674"/>
                <a:gd name="connsiteX8" fmla="*/ 1386255 w 2094916"/>
                <a:gd name="connsiteY8" fmla="*/ 62752 h 584674"/>
                <a:gd name="connsiteX9" fmla="*/ 1766566 w 2094916"/>
                <a:gd name="connsiteY9" fmla="*/ 86669 h 584674"/>
                <a:gd name="connsiteX10" fmla="*/ 2008442 w 2094916"/>
                <a:gd name="connsiteY10" fmla="*/ 136096 h 584674"/>
                <a:gd name="connsiteX11" fmla="*/ 2075199 w 2094916"/>
                <a:gd name="connsiteY11" fmla="*/ 209866 h 584674"/>
                <a:gd name="connsiteX12" fmla="*/ 1832331 w 2094916"/>
                <a:gd name="connsiteY12" fmla="*/ 268318 h 584674"/>
                <a:gd name="connsiteX13" fmla="*/ 1451037 w 2094916"/>
                <a:gd name="connsiteY13" fmla="*/ 296562 h 584674"/>
                <a:gd name="connsiteX14" fmla="*/ 917931 w 2094916"/>
                <a:gd name="connsiteY14" fmla="*/ 257727 h 584674"/>
                <a:gd name="connsiteX15" fmla="*/ 751997 w 2094916"/>
                <a:gd name="connsiteY15" fmla="*/ 204769 h 584674"/>
                <a:gd name="connsiteX16" fmla="*/ 1129761 w 2094916"/>
                <a:gd name="connsiteY16" fmla="*/ 137690 h 584674"/>
                <a:gd name="connsiteX17" fmla="*/ 1737007 w 2094916"/>
                <a:gd name="connsiteY17" fmla="*/ 144751 h 584674"/>
                <a:gd name="connsiteX18" fmla="*/ 2090140 w 2094916"/>
                <a:gd name="connsiteY18" fmla="*/ 246311 h 584674"/>
                <a:gd name="connsiteX19" fmla="*/ 1892432 w 2094916"/>
                <a:gd name="connsiteY19" fmla="*/ 330672 h 584674"/>
                <a:gd name="connsiteX20" fmla="*/ 1482811 w 2094916"/>
                <a:gd name="connsiteY20" fmla="*/ 360111 h 584674"/>
                <a:gd name="connsiteX21" fmla="*/ 928522 w 2094916"/>
                <a:gd name="connsiteY21" fmla="*/ 335398 h 584674"/>
                <a:gd name="connsiteX22" fmla="*/ 737875 w 2094916"/>
                <a:gd name="connsiteY22" fmla="*/ 275379 h 584674"/>
                <a:gd name="connsiteX23" fmla="*/ 1030990 w 2094916"/>
                <a:gd name="connsiteY23" fmla="*/ 235320 h 584674"/>
                <a:gd name="connsiteX24" fmla="*/ 1683637 w 2094916"/>
                <a:gd name="connsiteY24" fmla="*/ 253318 h 584674"/>
                <a:gd name="connsiteX25" fmla="*/ 2080780 w 2094916"/>
                <a:gd name="connsiteY25" fmla="*/ 323955 h 584674"/>
                <a:gd name="connsiteX26" fmla="*/ 1945389 w 2094916"/>
                <a:gd name="connsiteY26" fmla="*/ 402449 h 584674"/>
                <a:gd name="connsiteX27" fmla="*/ 1371151 w 2094916"/>
                <a:gd name="connsiteY27" fmla="*/ 436587 h 584674"/>
                <a:gd name="connsiteX28" fmla="*/ 946175 w 2094916"/>
                <a:gd name="connsiteY28" fmla="*/ 402477 h 584674"/>
                <a:gd name="connsiteX29" fmla="*/ 747069 w 2094916"/>
                <a:gd name="connsiteY29" fmla="*/ 348351 h 584674"/>
                <a:gd name="connsiteX30" fmla="*/ 829098 w 2094916"/>
                <a:gd name="connsiteY30" fmla="*/ 312677 h 584674"/>
                <a:gd name="connsiteX31" fmla="*/ 1006690 w 2094916"/>
                <a:gd name="connsiteY31" fmla="*/ 297703 h 584674"/>
                <a:gd name="connsiteX32" fmla="*/ 1378946 w 2094916"/>
                <a:gd name="connsiteY32" fmla="*/ 300382 h 584674"/>
                <a:gd name="connsiteX33" fmla="*/ 1722719 w 2094916"/>
                <a:gd name="connsiteY33" fmla="*/ 324697 h 584674"/>
                <a:gd name="connsiteX34" fmla="*/ 1943744 w 2094916"/>
                <a:gd name="connsiteY34" fmla="*/ 361595 h 584674"/>
                <a:gd name="connsiteX35" fmla="*/ 2073637 w 2094916"/>
                <a:gd name="connsiteY35" fmla="*/ 415830 h 584674"/>
                <a:gd name="connsiteX36" fmla="*/ 1857044 w 2094916"/>
                <a:gd name="connsiteY36" fmla="*/ 494270 h 584674"/>
                <a:gd name="connsiteX37" fmla="*/ 1372217 w 2094916"/>
                <a:gd name="connsiteY37" fmla="*/ 517816 h 584674"/>
                <a:gd name="connsiteX38" fmla="*/ 903809 w 2094916"/>
                <a:gd name="connsiteY38" fmla="*/ 476618 h 584674"/>
                <a:gd name="connsiteX39" fmla="*/ 751997 w 2094916"/>
                <a:gd name="connsiteY39" fmla="*/ 427191 h 584674"/>
                <a:gd name="connsiteX40" fmla="*/ 981811 w 2094916"/>
                <a:gd name="connsiteY40" fmla="*/ 373835 h 584674"/>
                <a:gd name="connsiteX41" fmla="*/ 1624031 w 2094916"/>
                <a:gd name="connsiteY41" fmla="*/ 388355 h 584674"/>
                <a:gd name="connsiteX42" fmla="*/ 1961645 w 2094916"/>
                <a:gd name="connsiteY42" fmla="*/ 422067 h 584674"/>
                <a:gd name="connsiteX43" fmla="*/ 2082996 w 2094916"/>
                <a:gd name="connsiteY43" fmla="*/ 480148 h 584674"/>
                <a:gd name="connsiteX44" fmla="*/ 1982496 w 2094916"/>
                <a:gd name="connsiteY44" fmla="*/ 538202 h 584674"/>
                <a:gd name="connsiteX45" fmla="*/ 1592422 w 2094916"/>
                <a:gd name="connsiteY45" fmla="*/ 582415 h 584674"/>
                <a:gd name="connsiteX46" fmla="*/ 1188466 w 2094916"/>
                <a:gd name="connsiteY46" fmla="*/ 572573 h 584674"/>
                <a:gd name="connsiteX47" fmla="*/ 859963 w 2094916"/>
                <a:gd name="connsiteY47" fmla="*/ 524107 h 584674"/>
                <a:gd name="connsiteX48" fmla="*/ 476617 w 2094916"/>
                <a:gd name="connsiteY48" fmla="*/ 427191 h 584674"/>
                <a:gd name="connsiteX49" fmla="*/ 0 w 2094916"/>
                <a:gd name="connsiteY49" fmla="*/ 285971 h 584674"/>
                <a:gd name="connsiteX0" fmla="*/ 540167 w 2094916"/>
                <a:gd name="connsiteY0" fmla="*/ 0 h 584674"/>
                <a:gd name="connsiteX1" fmla="*/ 1468689 w 2094916"/>
                <a:gd name="connsiteY1" fmla="*/ 10592 h 584674"/>
                <a:gd name="connsiteX2" fmla="*/ 1920593 w 2094916"/>
                <a:gd name="connsiteY2" fmla="*/ 49427 h 584674"/>
                <a:gd name="connsiteX3" fmla="*/ 2084146 w 2094916"/>
                <a:gd name="connsiteY3" fmla="*/ 129036 h 584674"/>
                <a:gd name="connsiteX4" fmla="*/ 1835861 w 2094916"/>
                <a:gd name="connsiteY4" fmla="*/ 208300 h 584674"/>
                <a:gd name="connsiteX5" fmla="*/ 1397997 w 2094916"/>
                <a:gd name="connsiteY5" fmla="*/ 219317 h 584674"/>
                <a:gd name="connsiteX6" fmla="*/ 776711 w 2094916"/>
                <a:gd name="connsiteY6" fmla="*/ 158873 h 584674"/>
                <a:gd name="connsiteX7" fmla="*/ 896748 w 2094916"/>
                <a:gd name="connsiteY7" fmla="*/ 87466 h 584674"/>
                <a:gd name="connsiteX8" fmla="*/ 1386255 w 2094916"/>
                <a:gd name="connsiteY8" fmla="*/ 62752 h 584674"/>
                <a:gd name="connsiteX9" fmla="*/ 1766566 w 2094916"/>
                <a:gd name="connsiteY9" fmla="*/ 86669 h 584674"/>
                <a:gd name="connsiteX10" fmla="*/ 2008442 w 2094916"/>
                <a:gd name="connsiteY10" fmla="*/ 136096 h 584674"/>
                <a:gd name="connsiteX11" fmla="*/ 2075199 w 2094916"/>
                <a:gd name="connsiteY11" fmla="*/ 209866 h 584674"/>
                <a:gd name="connsiteX12" fmla="*/ 1832331 w 2094916"/>
                <a:gd name="connsiteY12" fmla="*/ 268318 h 584674"/>
                <a:gd name="connsiteX13" fmla="*/ 1446275 w 2094916"/>
                <a:gd name="connsiteY13" fmla="*/ 290298 h 584674"/>
                <a:gd name="connsiteX14" fmla="*/ 917931 w 2094916"/>
                <a:gd name="connsiteY14" fmla="*/ 257727 h 584674"/>
                <a:gd name="connsiteX15" fmla="*/ 751997 w 2094916"/>
                <a:gd name="connsiteY15" fmla="*/ 204769 h 584674"/>
                <a:gd name="connsiteX16" fmla="*/ 1129761 w 2094916"/>
                <a:gd name="connsiteY16" fmla="*/ 137690 h 584674"/>
                <a:gd name="connsiteX17" fmla="*/ 1737007 w 2094916"/>
                <a:gd name="connsiteY17" fmla="*/ 144751 h 584674"/>
                <a:gd name="connsiteX18" fmla="*/ 2090140 w 2094916"/>
                <a:gd name="connsiteY18" fmla="*/ 246311 h 584674"/>
                <a:gd name="connsiteX19" fmla="*/ 1892432 w 2094916"/>
                <a:gd name="connsiteY19" fmla="*/ 330672 h 584674"/>
                <a:gd name="connsiteX20" fmla="*/ 1482811 w 2094916"/>
                <a:gd name="connsiteY20" fmla="*/ 360111 h 584674"/>
                <a:gd name="connsiteX21" fmla="*/ 928522 w 2094916"/>
                <a:gd name="connsiteY21" fmla="*/ 335398 h 584674"/>
                <a:gd name="connsiteX22" fmla="*/ 737875 w 2094916"/>
                <a:gd name="connsiteY22" fmla="*/ 275379 h 584674"/>
                <a:gd name="connsiteX23" fmla="*/ 1030990 w 2094916"/>
                <a:gd name="connsiteY23" fmla="*/ 235320 h 584674"/>
                <a:gd name="connsiteX24" fmla="*/ 1683637 w 2094916"/>
                <a:gd name="connsiteY24" fmla="*/ 253318 h 584674"/>
                <a:gd name="connsiteX25" fmla="*/ 2080780 w 2094916"/>
                <a:gd name="connsiteY25" fmla="*/ 323955 h 584674"/>
                <a:gd name="connsiteX26" fmla="*/ 1945389 w 2094916"/>
                <a:gd name="connsiteY26" fmla="*/ 402449 h 584674"/>
                <a:gd name="connsiteX27" fmla="*/ 1371151 w 2094916"/>
                <a:gd name="connsiteY27" fmla="*/ 436587 h 584674"/>
                <a:gd name="connsiteX28" fmla="*/ 946175 w 2094916"/>
                <a:gd name="connsiteY28" fmla="*/ 402477 h 584674"/>
                <a:gd name="connsiteX29" fmla="*/ 747069 w 2094916"/>
                <a:gd name="connsiteY29" fmla="*/ 348351 h 584674"/>
                <a:gd name="connsiteX30" fmla="*/ 829098 w 2094916"/>
                <a:gd name="connsiteY30" fmla="*/ 312677 h 584674"/>
                <a:gd name="connsiteX31" fmla="*/ 1006690 w 2094916"/>
                <a:gd name="connsiteY31" fmla="*/ 297703 h 584674"/>
                <a:gd name="connsiteX32" fmla="*/ 1378946 w 2094916"/>
                <a:gd name="connsiteY32" fmla="*/ 300382 h 584674"/>
                <a:gd name="connsiteX33" fmla="*/ 1722719 w 2094916"/>
                <a:gd name="connsiteY33" fmla="*/ 324697 h 584674"/>
                <a:gd name="connsiteX34" fmla="*/ 1943744 w 2094916"/>
                <a:gd name="connsiteY34" fmla="*/ 361595 h 584674"/>
                <a:gd name="connsiteX35" fmla="*/ 2073637 w 2094916"/>
                <a:gd name="connsiteY35" fmla="*/ 415830 h 584674"/>
                <a:gd name="connsiteX36" fmla="*/ 1857044 w 2094916"/>
                <a:gd name="connsiteY36" fmla="*/ 494270 h 584674"/>
                <a:gd name="connsiteX37" fmla="*/ 1372217 w 2094916"/>
                <a:gd name="connsiteY37" fmla="*/ 517816 h 584674"/>
                <a:gd name="connsiteX38" fmla="*/ 903809 w 2094916"/>
                <a:gd name="connsiteY38" fmla="*/ 476618 h 584674"/>
                <a:gd name="connsiteX39" fmla="*/ 751997 w 2094916"/>
                <a:gd name="connsiteY39" fmla="*/ 427191 h 584674"/>
                <a:gd name="connsiteX40" fmla="*/ 981811 w 2094916"/>
                <a:gd name="connsiteY40" fmla="*/ 373835 h 584674"/>
                <a:gd name="connsiteX41" fmla="*/ 1624031 w 2094916"/>
                <a:gd name="connsiteY41" fmla="*/ 388355 h 584674"/>
                <a:gd name="connsiteX42" fmla="*/ 1961645 w 2094916"/>
                <a:gd name="connsiteY42" fmla="*/ 422067 h 584674"/>
                <a:gd name="connsiteX43" fmla="*/ 2082996 w 2094916"/>
                <a:gd name="connsiteY43" fmla="*/ 480148 h 584674"/>
                <a:gd name="connsiteX44" fmla="*/ 1982496 w 2094916"/>
                <a:gd name="connsiteY44" fmla="*/ 538202 h 584674"/>
                <a:gd name="connsiteX45" fmla="*/ 1592422 w 2094916"/>
                <a:gd name="connsiteY45" fmla="*/ 582415 h 584674"/>
                <a:gd name="connsiteX46" fmla="*/ 1188466 w 2094916"/>
                <a:gd name="connsiteY46" fmla="*/ 572573 h 584674"/>
                <a:gd name="connsiteX47" fmla="*/ 859963 w 2094916"/>
                <a:gd name="connsiteY47" fmla="*/ 524107 h 584674"/>
                <a:gd name="connsiteX48" fmla="*/ 476617 w 2094916"/>
                <a:gd name="connsiteY48" fmla="*/ 427191 h 584674"/>
                <a:gd name="connsiteX49" fmla="*/ 0 w 2094916"/>
                <a:gd name="connsiteY49" fmla="*/ 285971 h 584674"/>
                <a:gd name="connsiteX0" fmla="*/ 540167 w 2094916"/>
                <a:gd name="connsiteY0" fmla="*/ 0 h 584674"/>
                <a:gd name="connsiteX1" fmla="*/ 1468689 w 2094916"/>
                <a:gd name="connsiteY1" fmla="*/ 10592 h 584674"/>
                <a:gd name="connsiteX2" fmla="*/ 1920593 w 2094916"/>
                <a:gd name="connsiteY2" fmla="*/ 49427 h 584674"/>
                <a:gd name="connsiteX3" fmla="*/ 2084146 w 2094916"/>
                <a:gd name="connsiteY3" fmla="*/ 129036 h 584674"/>
                <a:gd name="connsiteX4" fmla="*/ 1835861 w 2094916"/>
                <a:gd name="connsiteY4" fmla="*/ 208300 h 584674"/>
                <a:gd name="connsiteX5" fmla="*/ 1397997 w 2094916"/>
                <a:gd name="connsiteY5" fmla="*/ 219317 h 584674"/>
                <a:gd name="connsiteX6" fmla="*/ 776711 w 2094916"/>
                <a:gd name="connsiteY6" fmla="*/ 158873 h 584674"/>
                <a:gd name="connsiteX7" fmla="*/ 896748 w 2094916"/>
                <a:gd name="connsiteY7" fmla="*/ 87466 h 584674"/>
                <a:gd name="connsiteX8" fmla="*/ 1386255 w 2094916"/>
                <a:gd name="connsiteY8" fmla="*/ 62752 h 584674"/>
                <a:gd name="connsiteX9" fmla="*/ 1766566 w 2094916"/>
                <a:gd name="connsiteY9" fmla="*/ 86669 h 584674"/>
                <a:gd name="connsiteX10" fmla="*/ 2008442 w 2094916"/>
                <a:gd name="connsiteY10" fmla="*/ 136096 h 584674"/>
                <a:gd name="connsiteX11" fmla="*/ 2075199 w 2094916"/>
                <a:gd name="connsiteY11" fmla="*/ 209866 h 584674"/>
                <a:gd name="connsiteX12" fmla="*/ 1832331 w 2094916"/>
                <a:gd name="connsiteY12" fmla="*/ 268318 h 584674"/>
                <a:gd name="connsiteX13" fmla="*/ 1446275 w 2094916"/>
                <a:gd name="connsiteY13" fmla="*/ 290298 h 584674"/>
                <a:gd name="connsiteX14" fmla="*/ 917931 w 2094916"/>
                <a:gd name="connsiteY14" fmla="*/ 251463 h 584674"/>
                <a:gd name="connsiteX15" fmla="*/ 751997 w 2094916"/>
                <a:gd name="connsiteY15" fmla="*/ 204769 h 584674"/>
                <a:gd name="connsiteX16" fmla="*/ 1129761 w 2094916"/>
                <a:gd name="connsiteY16" fmla="*/ 137690 h 584674"/>
                <a:gd name="connsiteX17" fmla="*/ 1737007 w 2094916"/>
                <a:gd name="connsiteY17" fmla="*/ 144751 h 584674"/>
                <a:gd name="connsiteX18" fmla="*/ 2090140 w 2094916"/>
                <a:gd name="connsiteY18" fmla="*/ 246311 h 584674"/>
                <a:gd name="connsiteX19" fmla="*/ 1892432 w 2094916"/>
                <a:gd name="connsiteY19" fmla="*/ 330672 h 584674"/>
                <a:gd name="connsiteX20" fmla="*/ 1482811 w 2094916"/>
                <a:gd name="connsiteY20" fmla="*/ 360111 h 584674"/>
                <a:gd name="connsiteX21" fmla="*/ 928522 w 2094916"/>
                <a:gd name="connsiteY21" fmla="*/ 335398 h 584674"/>
                <a:gd name="connsiteX22" fmla="*/ 737875 w 2094916"/>
                <a:gd name="connsiteY22" fmla="*/ 275379 h 584674"/>
                <a:gd name="connsiteX23" fmla="*/ 1030990 w 2094916"/>
                <a:gd name="connsiteY23" fmla="*/ 235320 h 584674"/>
                <a:gd name="connsiteX24" fmla="*/ 1683637 w 2094916"/>
                <a:gd name="connsiteY24" fmla="*/ 253318 h 584674"/>
                <a:gd name="connsiteX25" fmla="*/ 2080780 w 2094916"/>
                <a:gd name="connsiteY25" fmla="*/ 323955 h 584674"/>
                <a:gd name="connsiteX26" fmla="*/ 1945389 w 2094916"/>
                <a:gd name="connsiteY26" fmla="*/ 402449 h 584674"/>
                <a:gd name="connsiteX27" fmla="*/ 1371151 w 2094916"/>
                <a:gd name="connsiteY27" fmla="*/ 436587 h 584674"/>
                <a:gd name="connsiteX28" fmla="*/ 946175 w 2094916"/>
                <a:gd name="connsiteY28" fmla="*/ 402477 h 584674"/>
                <a:gd name="connsiteX29" fmla="*/ 747069 w 2094916"/>
                <a:gd name="connsiteY29" fmla="*/ 348351 h 584674"/>
                <a:gd name="connsiteX30" fmla="*/ 829098 w 2094916"/>
                <a:gd name="connsiteY30" fmla="*/ 312677 h 584674"/>
                <a:gd name="connsiteX31" fmla="*/ 1006690 w 2094916"/>
                <a:gd name="connsiteY31" fmla="*/ 297703 h 584674"/>
                <a:gd name="connsiteX32" fmla="*/ 1378946 w 2094916"/>
                <a:gd name="connsiteY32" fmla="*/ 300382 h 584674"/>
                <a:gd name="connsiteX33" fmla="*/ 1722719 w 2094916"/>
                <a:gd name="connsiteY33" fmla="*/ 324697 h 584674"/>
                <a:gd name="connsiteX34" fmla="*/ 1943744 w 2094916"/>
                <a:gd name="connsiteY34" fmla="*/ 361595 h 584674"/>
                <a:gd name="connsiteX35" fmla="*/ 2073637 w 2094916"/>
                <a:gd name="connsiteY35" fmla="*/ 415830 h 584674"/>
                <a:gd name="connsiteX36" fmla="*/ 1857044 w 2094916"/>
                <a:gd name="connsiteY36" fmla="*/ 494270 h 584674"/>
                <a:gd name="connsiteX37" fmla="*/ 1372217 w 2094916"/>
                <a:gd name="connsiteY37" fmla="*/ 517816 h 584674"/>
                <a:gd name="connsiteX38" fmla="*/ 903809 w 2094916"/>
                <a:gd name="connsiteY38" fmla="*/ 476618 h 584674"/>
                <a:gd name="connsiteX39" fmla="*/ 751997 w 2094916"/>
                <a:gd name="connsiteY39" fmla="*/ 427191 h 584674"/>
                <a:gd name="connsiteX40" fmla="*/ 981811 w 2094916"/>
                <a:gd name="connsiteY40" fmla="*/ 373835 h 584674"/>
                <a:gd name="connsiteX41" fmla="*/ 1624031 w 2094916"/>
                <a:gd name="connsiteY41" fmla="*/ 388355 h 584674"/>
                <a:gd name="connsiteX42" fmla="*/ 1961645 w 2094916"/>
                <a:gd name="connsiteY42" fmla="*/ 422067 h 584674"/>
                <a:gd name="connsiteX43" fmla="*/ 2082996 w 2094916"/>
                <a:gd name="connsiteY43" fmla="*/ 480148 h 584674"/>
                <a:gd name="connsiteX44" fmla="*/ 1982496 w 2094916"/>
                <a:gd name="connsiteY44" fmla="*/ 538202 h 584674"/>
                <a:gd name="connsiteX45" fmla="*/ 1592422 w 2094916"/>
                <a:gd name="connsiteY45" fmla="*/ 582415 h 584674"/>
                <a:gd name="connsiteX46" fmla="*/ 1188466 w 2094916"/>
                <a:gd name="connsiteY46" fmla="*/ 572573 h 584674"/>
                <a:gd name="connsiteX47" fmla="*/ 859963 w 2094916"/>
                <a:gd name="connsiteY47" fmla="*/ 524107 h 584674"/>
                <a:gd name="connsiteX48" fmla="*/ 476617 w 2094916"/>
                <a:gd name="connsiteY48" fmla="*/ 427191 h 584674"/>
                <a:gd name="connsiteX49" fmla="*/ 0 w 2094916"/>
                <a:gd name="connsiteY49" fmla="*/ 285971 h 584674"/>
                <a:gd name="connsiteX0" fmla="*/ 540167 w 2094916"/>
                <a:gd name="connsiteY0" fmla="*/ 0 h 584674"/>
                <a:gd name="connsiteX1" fmla="*/ 1468689 w 2094916"/>
                <a:gd name="connsiteY1" fmla="*/ 10592 h 584674"/>
                <a:gd name="connsiteX2" fmla="*/ 1920593 w 2094916"/>
                <a:gd name="connsiteY2" fmla="*/ 49427 h 584674"/>
                <a:gd name="connsiteX3" fmla="*/ 2084146 w 2094916"/>
                <a:gd name="connsiteY3" fmla="*/ 129036 h 584674"/>
                <a:gd name="connsiteX4" fmla="*/ 1835861 w 2094916"/>
                <a:gd name="connsiteY4" fmla="*/ 208300 h 584674"/>
                <a:gd name="connsiteX5" fmla="*/ 1397997 w 2094916"/>
                <a:gd name="connsiteY5" fmla="*/ 219317 h 584674"/>
                <a:gd name="connsiteX6" fmla="*/ 776711 w 2094916"/>
                <a:gd name="connsiteY6" fmla="*/ 158873 h 584674"/>
                <a:gd name="connsiteX7" fmla="*/ 896748 w 2094916"/>
                <a:gd name="connsiteY7" fmla="*/ 87466 h 584674"/>
                <a:gd name="connsiteX8" fmla="*/ 1386255 w 2094916"/>
                <a:gd name="connsiteY8" fmla="*/ 62752 h 584674"/>
                <a:gd name="connsiteX9" fmla="*/ 1766566 w 2094916"/>
                <a:gd name="connsiteY9" fmla="*/ 86669 h 584674"/>
                <a:gd name="connsiteX10" fmla="*/ 2008442 w 2094916"/>
                <a:gd name="connsiteY10" fmla="*/ 136096 h 584674"/>
                <a:gd name="connsiteX11" fmla="*/ 2075199 w 2094916"/>
                <a:gd name="connsiteY11" fmla="*/ 209866 h 584674"/>
                <a:gd name="connsiteX12" fmla="*/ 1832331 w 2094916"/>
                <a:gd name="connsiteY12" fmla="*/ 268318 h 584674"/>
                <a:gd name="connsiteX13" fmla="*/ 1443894 w 2094916"/>
                <a:gd name="connsiteY13" fmla="*/ 284034 h 584674"/>
                <a:gd name="connsiteX14" fmla="*/ 917931 w 2094916"/>
                <a:gd name="connsiteY14" fmla="*/ 251463 h 584674"/>
                <a:gd name="connsiteX15" fmla="*/ 751997 w 2094916"/>
                <a:gd name="connsiteY15" fmla="*/ 204769 h 584674"/>
                <a:gd name="connsiteX16" fmla="*/ 1129761 w 2094916"/>
                <a:gd name="connsiteY16" fmla="*/ 137690 h 584674"/>
                <a:gd name="connsiteX17" fmla="*/ 1737007 w 2094916"/>
                <a:gd name="connsiteY17" fmla="*/ 144751 h 584674"/>
                <a:gd name="connsiteX18" fmla="*/ 2090140 w 2094916"/>
                <a:gd name="connsiteY18" fmla="*/ 246311 h 584674"/>
                <a:gd name="connsiteX19" fmla="*/ 1892432 w 2094916"/>
                <a:gd name="connsiteY19" fmla="*/ 330672 h 584674"/>
                <a:gd name="connsiteX20" fmla="*/ 1482811 w 2094916"/>
                <a:gd name="connsiteY20" fmla="*/ 360111 h 584674"/>
                <a:gd name="connsiteX21" fmla="*/ 928522 w 2094916"/>
                <a:gd name="connsiteY21" fmla="*/ 335398 h 584674"/>
                <a:gd name="connsiteX22" fmla="*/ 737875 w 2094916"/>
                <a:gd name="connsiteY22" fmla="*/ 275379 h 584674"/>
                <a:gd name="connsiteX23" fmla="*/ 1030990 w 2094916"/>
                <a:gd name="connsiteY23" fmla="*/ 235320 h 584674"/>
                <a:gd name="connsiteX24" fmla="*/ 1683637 w 2094916"/>
                <a:gd name="connsiteY24" fmla="*/ 253318 h 584674"/>
                <a:gd name="connsiteX25" fmla="*/ 2080780 w 2094916"/>
                <a:gd name="connsiteY25" fmla="*/ 323955 h 584674"/>
                <a:gd name="connsiteX26" fmla="*/ 1945389 w 2094916"/>
                <a:gd name="connsiteY26" fmla="*/ 402449 h 584674"/>
                <a:gd name="connsiteX27" fmla="*/ 1371151 w 2094916"/>
                <a:gd name="connsiteY27" fmla="*/ 436587 h 584674"/>
                <a:gd name="connsiteX28" fmla="*/ 946175 w 2094916"/>
                <a:gd name="connsiteY28" fmla="*/ 402477 h 584674"/>
                <a:gd name="connsiteX29" fmla="*/ 747069 w 2094916"/>
                <a:gd name="connsiteY29" fmla="*/ 348351 h 584674"/>
                <a:gd name="connsiteX30" fmla="*/ 829098 w 2094916"/>
                <a:gd name="connsiteY30" fmla="*/ 312677 h 584674"/>
                <a:gd name="connsiteX31" fmla="*/ 1006690 w 2094916"/>
                <a:gd name="connsiteY31" fmla="*/ 297703 h 584674"/>
                <a:gd name="connsiteX32" fmla="*/ 1378946 w 2094916"/>
                <a:gd name="connsiteY32" fmla="*/ 300382 h 584674"/>
                <a:gd name="connsiteX33" fmla="*/ 1722719 w 2094916"/>
                <a:gd name="connsiteY33" fmla="*/ 324697 h 584674"/>
                <a:gd name="connsiteX34" fmla="*/ 1943744 w 2094916"/>
                <a:gd name="connsiteY34" fmla="*/ 361595 h 584674"/>
                <a:gd name="connsiteX35" fmla="*/ 2073637 w 2094916"/>
                <a:gd name="connsiteY35" fmla="*/ 415830 h 584674"/>
                <a:gd name="connsiteX36" fmla="*/ 1857044 w 2094916"/>
                <a:gd name="connsiteY36" fmla="*/ 494270 h 584674"/>
                <a:gd name="connsiteX37" fmla="*/ 1372217 w 2094916"/>
                <a:gd name="connsiteY37" fmla="*/ 517816 h 584674"/>
                <a:gd name="connsiteX38" fmla="*/ 903809 w 2094916"/>
                <a:gd name="connsiteY38" fmla="*/ 476618 h 584674"/>
                <a:gd name="connsiteX39" fmla="*/ 751997 w 2094916"/>
                <a:gd name="connsiteY39" fmla="*/ 427191 h 584674"/>
                <a:gd name="connsiteX40" fmla="*/ 981811 w 2094916"/>
                <a:gd name="connsiteY40" fmla="*/ 373835 h 584674"/>
                <a:gd name="connsiteX41" fmla="*/ 1624031 w 2094916"/>
                <a:gd name="connsiteY41" fmla="*/ 388355 h 584674"/>
                <a:gd name="connsiteX42" fmla="*/ 1961645 w 2094916"/>
                <a:gd name="connsiteY42" fmla="*/ 422067 h 584674"/>
                <a:gd name="connsiteX43" fmla="*/ 2082996 w 2094916"/>
                <a:gd name="connsiteY43" fmla="*/ 480148 h 584674"/>
                <a:gd name="connsiteX44" fmla="*/ 1982496 w 2094916"/>
                <a:gd name="connsiteY44" fmla="*/ 538202 h 584674"/>
                <a:gd name="connsiteX45" fmla="*/ 1592422 w 2094916"/>
                <a:gd name="connsiteY45" fmla="*/ 582415 h 584674"/>
                <a:gd name="connsiteX46" fmla="*/ 1188466 w 2094916"/>
                <a:gd name="connsiteY46" fmla="*/ 572573 h 584674"/>
                <a:gd name="connsiteX47" fmla="*/ 859963 w 2094916"/>
                <a:gd name="connsiteY47" fmla="*/ 524107 h 584674"/>
                <a:gd name="connsiteX48" fmla="*/ 476617 w 2094916"/>
                <a:gd name="connsiteY48" fmla="*/ 427191 h 584674"/>
                <a:gd name="connsiteX49" fmla="*/ 0 w 2094916"/>
                <a:gd name="connsiteY49" fmla="*/ 285971 h 584674"/>
                <a:gd name="connsiteX0" fmla="*/ 540167 w 2094916"/>
                <a:gd name="connsiteY0" fmla="*/ 0 h 584674"/>
                <a:gd name="connsiteX1" fmla="*/ 1468689 w 2094916"/>
                <a:gd name="connsiteY1" fmla="*/ 10592 h 584674"/>
                <a:gd name="connsiteX2" fmla="*/ 1920593 w 2094916"/>
                <a:gd name="connsiteY2" fmla="*/ 49427 h 584674"/>
                <a:gd name="connsiteX3" fmla="*/ 2084146 w 2094916"/>
                <a:gd name="connsiteY3" fmla="*/ 129036 h 584674"/>
                <a:gd name="connsiteX4" fmla="*/ 1831098 w 2094916"/>
                <a:gd name="connsiteY4" fmla="*/ 203602 h 584674"/>
                <a:gd name="connsiteX5" fmla="*/ 1397997 w 2094916"/>
                <a:gd name="connsiteY5" fmla="*/ 219317 h 584674"/>
                <a:gd name="connsiteX6" fmla="*/ 776711 w 2094916"/>
                <a:gd name="connsiteY6" fmla="*/ 158873 h 584674"/>
                <a:gd name="connsiteX7" fmla="*/ 896748 w 2094916"/>
                <a:gd name="connsiteY7" fmla="*/ 87466 h 584674"/>
                <a:gd name="connsiteX8" fmla="*/ 1386255 w 2094916"/>
                <a:gd name="connsiteY8" fmla="*/ 62752 h 584674"/>
                <a:gd name="connsiteX9" fmla="*/ 1766566 w 2094916"/>
                <a:gd name="connsiteY9" fmla="*/ 86669 h 584674"/>
                <a:gd name="connsiteX10" fmla="*/ 2008442 w 2094916"/>
                <a:gd name="connsiteY10" fmla="*/ 136096 h 584674"/>
                <a:gd name="connsiteX11" fmla="*/ 2075199 w 2094916"/>
                <a:gd name="connsiteY11" fmla="*/ 209866 h 584674"/>
                <a:gd name="connsiteX12" fmla="*/ 1832331 w 2094916"/>
                <a:gd name="connsiteY12" fmla="*/ 268318 h 584674"/>
                <a:gd name="connsiteX13" fmla="*/ 1443894 w 2094916"/>
                <a:gd name="connsiteY13" fmla="*/ 284034 h 584674"/>
                <a:gd name="connsiteX14" fmla="*/ 917931 w 2094916"/>
                <a:gd name="connsiteY14" fmla="*/ 251463 h 584674"/>
                <a:gd name="connsiteX15" fmla="*/ 751997 w 2094916"/>
                <a:gd name="connsiteY15" fmla="*/ 204769 h 584674"/>
                <a:gd name="connsiteX16" fmla="*/ 1129761 w 2094916"/>
                <a:gd name="connsiteY16" fmla="*/ 137690 h 584674"/>
                <a:gd name="connsiteX17" fmla="*/ 1737007 w 2094916"/>
                <a:gd name="connsiteY17" fmla="*/ 144751 h 584674"/>
                <a:gd name="connsiteX18" fmla="*/ 2090140 w 2094916"/>
                <a:gd name="connsiteY18" fmla="*/ 246311 h 584674"/>
                <a:gd name="connsiteX19" fmla="*/ 1892432 w 2094916"/>
                <a:gd name="connsiteY19" fmla="*/ 330672 h 584674"/>
                <a:gd name="connsiteX20" fmla="*/ 1482811 w 2094916"/>
                <a:gd name="connsiteY20" fmla="*/ 360111 h 584674"/>
                <a:gd name="connsiteX21" fmla="*/ 928522 w 2094916"/>
                <a:gd name="connsiteY21" fmla="*/ 335398 h 584674"/>
                <a:gd name="connsiteX22" fmla="*/ 737875 w 2094916"/>
                <a:gd name="connsiteY22" fmla="*/ 275379 h 584674"/>
                <a:gd name="connsiteX23" fmla="*/ 1030990 w 2094916"/>
                <a:gd name="connsiteY23" fmla="*/ 235320 h 584674"/>
                <a:gd name="connsiteX24" fmla="*/ 1683637 w 2094916"/>
                <a:gd name="connsiteY24" fmla="*/ 253318 h 584674"/>
                <a:gd name="connsiteX25" fmla="*/ 2080780 w 2094916"/>
                <a:gd name="connsiteY25" fmla="*/ 323955 h 584674"/>
                <a:gd name="connsiteX26" fmla="*/ 1945389 w 2094916"/>
                <a:gd name="connsiteY26" fmla="*/ 402449 h 584674"/>
                <a:gd name="connsiteX27" fmla="*/ 1371151 w 2094916"/>
                <a:gd name="connsiteY27" fmla="*/ 436587 h 584674"/>
                <a:gd name="connsiteX28" fmla="*/ 946175 w 2094916"/>
                <a:gd name="connsiteY28" fmla="*/ 402477 h 584674"/>
                <a:gd name="connsiteX29" fmla="*/ 747069 w 2094916"/>
                <a:gd name="connsiteY29" fmla="*/ 348351 h 584674"/>
                <a:gd name="connsiteX30" fmla="*/ 829098 w 2094916"/>
                <a:gd name="connsiteY30" fmla="*/ 312677 h 584674"/>
                <a:gd name="connsiteX31" fmla="*/ 1006690 w 2094916"/>
                <a:gd name="connsiteY31" fmla="*/ 297703 h 584674"/>
                <a:gd name="connsiteX32" fmla="*/ 1378946 w 2094916"/>
                <a:gd name="connsiteY32" fmla="*/ 300382 h 584674"/>
                <a:gd name="connsiteX33" fmla="*/ 1722719 w 2094916"/>
                <a:gd name="connsiteY33" fmla="*/ 324697 h 584674"/>
                <a:gd name="connsiteX34" fmla="*/ 1943744 w 2094916"/>
                <a:gd name="connsiteY34" fmla="*/ 361595 h 584674"/>
                <a:gd name="connsiteX35" fmla="*/ 2073637 w 2094916"/>
                <a:gd name="connsiteY35" fmla="*/ 415830 h 584674"/>
                <a:gd name="connsiteX36" fmla="*/ 1857044 w 2094916"/>
                <a:gd name="connsiteY36" fmla="*/ 494270 h 584674"/>
                <a:gd name="connsiteX37" fmla="*/ 1372217 w 2094916"/>
                <a:gd name="connsiteY37" fmla="*/ 517816 h 584674"/>
                <a:gd name="connsiteX38" fmla="*/ 903809 w 2094916"/>
                <a:gd name="connsiteY38" fmla="*/ 476618 h 584674"/>
                <a:gd name="connsiteX39" fmla="*/ 751997 w 2094916"/>
                <a:gd name="connsiteY39" fmla="*/ 427191 h 584674"/>
                <a:gd name="connsiteX40" fmla="*/ 981811 w 2094916"/>
                <a:gd name="connsiteY40" fmla="*/ 373835 h 584674"/>
                <a:gd name="connsiteX41" fmla="*/ 1624031 w 2094916"/>
                <a:gd name="connsiteY41" fmla="*/ 388355 h 584674"/>
                <a:gd name="connsiteX42" fmla="*/ 1961645 w 2094916"/>
                <a:gd name="connsiteY42" fmla="*/ 422067 h 584674"/>
                <a:gd name="connsiteX43" fmla="*/ 2082996 w 2094916"/>
                <a:gd name="connsiteY43" fmla="*/ 480148 h 584674"/>
                <a:gd name="connsiteX44" fmla="*/ 1982496 w 2094916"/>
                <a:gd name="connsiteY44" fmla="*/ 538202 h 584674"/>
                <a:gd name="connsiteX45" fmla="*/ 1592422 w 2094916"/>
                <a:gd name="connsiteY45" fmla="*/ 582415 h 584674"/>
                <a:gd name="connsiteX46" fmla="*/ 1188466 w 2094916"/>
                <a:gd name="connsiteY46" fmla="*/ 572573 h 584674"/>
                <a:gd name="connsiteX47" fmla="*/ 859963 w 2094916"/>
                <a:gd name="connsiteY47" fmla="*/ 524107 h 584674"/>
                <a:gd name="connsiteX48" fmla="*/ 476617 w 2094916"/>
                <a:gd name="connsiteY48" fmla="*/ 427191 h 584674"/>
                <a:gd name="connsiteX49" fmla="*/ 0 w 2094916"/>
                <a:gd name="connsiteY49" fmla="*/ 285971 h 584674"/>
                <a:gd name="connsiteX0" fmla="*/ 540167 w 2094916"/>
                <a:gd name="connsiteY0" fmla="*/ 0 h 584674"/>
                <a:gd name="connsiteX1" fmla="*/ 1468689 w 2094916"/>
                <a:gd name="connsiteY1" fmla="*/ 10592 h 584674"/>
                <a:gd name="connsiteX2" fmla="*/ 1920593 w 2094916"/>
                <a:gd name="connsiteY2" fmla="*/ 49427 h 584674"/>
                <a:gd name="connsiteX3" fmla="*/ 2084146 w 2094916"/>
                <a:gd name="connsiteY3" fmla="*/ 129036 h 584674"/>
                <a:gd name="connsiteX4" fmla="*/ 1831098 w 2094916"/>
                <a:gd name="connsiteY4" fmla="*/ 203602 h 584674"/>
                <a:gd name="connsiteX5" fmla="*/ 1397997 w 2094916"/>
                <a:gd name="connsiteY5" fmla="*/ 219317 h 584674"/>
                <a:gd name="connsiteX6" fmla="*/ 776711 w 2094916"/>
                <a:gd name="connsiteY6" fmla="*/ 158873 h 584674"/>
                <a:gd name="connsiteX7" fmla="*/ 896748 w 2094916"/>
                <a:gd name="connsiteY7" fmla="*/ 87466 h 584674"/>
                <a:gd name="connsiteX8" fmla="*/ 1386255 w 2094916"/>
                <a:gd name="connsiteY8" fmla="*/ 62752 h 584674"/>
                <a:gd name="connsiteX9" fmla="*/ 1766566 w 2094916"/>
                <a:gd name="connsiteY9" fmla="*/ 86669 h 584674"/>
                <a:gd name="connsiteX10" fmla="*/ 2008442 w 2094916"/>
                <a:gd name="connsiteY10" fmla="*/ 136096 h 584674"/>
                <a:gd name="connsiteX11" fmla="*/ 2075199 w 2094916"/>
                <a:gd name="connsiteY11" fmla="*/ 209866 h 584674"/>
                <a:gd name="connsiteX12" fmla="*/ 1832331 w 2094916"/>
                <a:gd name="connsiteY12" fmla="*/ 268318 h 584674"/>
                <a:gd name="connsiteX13" fmla="*/ 1443894 w 2094916"/>
                <a:gd name="connsiteY13" fmla="*/ 284034 h 584674"/>
                <a:gd name="connsiteX14" fmla="*/ 917931 w 2094916"/>
                <a:gd name="connsiteY14" fmla="*/ 251463 h 584674"/>
                <a:gd name="connsiteX15" fmla="*/ 751997 w 2094916"/>
                <a:gd name="connsiteY15" fmla="*/ 204769 h 584674"/>
                <a:gd name="connsiteX16" fmla="*/ 1129761 w 2094916"/>
                <a:gd name="connsiteY16" fmla="*/ 137690 h 584674"/>
                <a:gd name="connsiteX17" fmla="*/ 1737007 w 2094916"/>
                <a:gd name="connsiteY17" fmla="*/ 144751 h 584674"/>
                <a:gd name="connsiteX18" fmla="*/ 2090140 w 2094916"/>
                <a:gd name="connsiteY18" fmla="*/ 246311 h 584674"/>
                <a:gd name="connsiteX19" fmla="*/ 1892432 w 2094916"/>
                <a:gd name="connsiteY19" fmla="*/ 330672 h 584674"/>
                <a:gd name="connsiteX20" fmla="*/ 1482811 w 2094916"/>
                <a:gd name="connsiteY20" fmla="*/ 360111 h 584674"/>
                <a:gd name="connsiteX21" fmla="*/ 928522 w 2094916"/>
                <a:gd name="connsiteY21" fmla="*/ 335398 h 584674"/>
                <a:gd name="connsiteX22" fmla="*/ 737875 w 2094916"/>
                <a:gd name="connsiteY22" fmla="*/ 275379 h 584674"/>
                <a:gd name="connsiteX23" fmla="*/ 1030990 w 2094916"/>
                <a:gd name="connsiteY23" fmla="*/ 235320 h 584674"/>
                <a:gd name="connsiteX24" fmla="*/ 1683637 w 2094916"/>
                <a:gd name="connsiteY24" fmla="*/ 253318 h 584674"/>
                <a:gd name="connsiteX25" fmla="*/ 2080780 w 2094916"/>
                <a:gd name="connsiteY25" fmla="*/ 323955 h 584674"/>
                <a:gd name="connsiteX26" fmla="*/ 1945389 w 2094916"/>
                <a:gd name="connsiteY26" fmla="*/ 402449 h 584674"/>
                <a:gd name="connsiteX27" fmla="*/ 1371151 w 2094916"/>
                <a:gd name="connsiteY27" fmla="*/ 436587 h 584674"/>
                <a:gd name="connsiteX28" fmla="*/ 946175 w 2094916"/>
                <a:gd name="connsiteY28" fmla="*/ 402477 h 584674"/>
                <a:gd name="connsiteX29" fmla="*/ 747069 w 2094916"/>
                <a:gd name="connsiteY29" fmla="*/ 348351 h 584674"/>
                <a:gd name="connsiteX30" fmla="*/ 829098 w 2094916"/>
                <a:gd name="connsiteY30" fmla="*/ 312677 h 584674"/>
                <a:gd name="connsiteX31" fmla="*/ 1006690 w 2094916"/>
                <a:gd name="connsiteY31" fmla="*/ 297703 h 584674"/>
                <a:gd name="connsiteX32" fmla="*/ 1378946 w 2094916"/>
                <a:gd name="connsiteY32" fmla="*/ 300382 h 584674"/>
                <a:gd name="connsiteX33" fmla="*/ 1722719 w 2094916"/>
                <a:gd name="connsiteY33" fmla="*/ 324697 h 584674"/>
                <a:gd name="connsiteX34" fmla="*/ 1943744 w 2094916"/>
                <a:gd name="connsiteY34" fmla="*/ 361595 h 584674"/>
                <a:gd name="connsiteX35" fmla="*/ 2073637 w 2094916"/>
                <a:gd name="connsiteY35" fmla="*/ 415830 h 584674"/>
                <a:gd name="connsiteX36" fmla="*/ 1857044 w 2094916"/>
                <a:gd name="connsiteY36" fmla="*/ 494270 h 584674"/>
                <a:gd name="connsiteX37" fmla="*/ 1372217 w 2094916"/>
                <a:gd name="connsiteY37" fmla="*/ 517816 h 584674"/>
                <a:gd name="connsiteX38" fmla="*/ 903809 w 2094916"/>
                <a:gd name="connsiteY38" fmla="*/ 476618 h 584674"/>
                <a:gd name="connsiteX39" fmla="*/ 751997 w 2094916"/>
                <a:gd name="connsiteY39" fmla="*/ 427191 h 584674"/>
                <a:gd name="connsiteX40" fmla="*/ 981811 w 2094916"/>
                <a:gd name="connsiteY40" fmla="*/ 373835 h 584674"/>
                <a:gd name="connsiteX41" fmla="*/ 1624031 w 2094916"/>
                <a:gd name="connsiteY41" fmla="*/ 388355 h 584674"/>
                <a:gd name="connsiteX42" fmla="*/ 1961645 w 2094916"/>
                <a:gd name="connsiteY42" fmla="*/ 422067 h 584674"/>
                <a:gd name="connsiteX43" fmla="*/ 2082996 w 2094916"/>
                <a:gd name="connsiteY43" fmla="*/ 480148 h 584674"/>
                <a:gd name="connsiteX44" fmla="*/ 1982496 w 2094916"/>
                <a:gd name="connsiteY44" fmla="*/ 538202 h 584674"/>
                <a:gd name="connsiteX45" fmla="*/ 1592422 w 2094916"/>
                <a:gd name="connsiteY45" fmla="*/ 582415 h 584674"/>
                <a:gd name="connsiteX46" fmla="*/ 1188466 w 2094916"/>
                <a:gd name="connsiteY46" fmla="*/ 572573 h 584674"/>
                <a:gd name="connsiteX47" fmla="*/ 859963 w 2094916"/>
                <a:gd name="connsiteY47" fmla="*/ 524107 h 584674"/>
                <a:gd name="connsiteX48" fmla="*/ 476617 w 2094916"/>
                <a:gd name="connsiteY48" fmla="*/ 427191 h 584674"/>
                <a:gd name="connsiteX49" fmla="*/ 0 w 2094916"/>
                <a:gd name="connsiteY49" fmla="*/ 285971 h 584674"/>
                <a:gd name="connsiteX0" fmla="*/ 540167 w 2094916"/>
                <a:gd name="connsiteY0" fmla="*/ 0 h 584674"/>
                <a:gd name="connsiteX1" fmla="*/ 1466308 w 2094916"/>
                <a:gd name="connsiteY1" fmla="*/ 2762 h 584674"/>
                <a:gd name="connsiteX2" fmla="*/ 1920593 w 2094916"/>
                <a:gd name="connsiteY2" fmla="*/ 49427 h 584674"/>
                <a:gd name="connsiteX3" fmla="*/ 2084146 w 2094916"/>
                <a:gd name="connsiteY3" fmla="*/ 129036 h 584674"/>
                <a:gd name="connsiteX4" fmla="*/ 1831098 w 2094916"/>
                <a:gd name="connsiteY4" fmla="*/ 203602 h 584674"/>
                <a:gd name="connsiteX5" fmla="*/ 1397997 w 2094916"/>
                <a:gd name="connsiteY5" fmla="*/ 219317 h 584674"/>
                <a:gd name="connsiteX6" fmla="*/ 776711 w 2094916"/>
                <a:gd name="connsiteY6" fmla="*/ 158873 h 584674"/>
                <a:gd name="connsiteX7" fmla="*/ 896748 w 2094916"/>
                <a:gd name="connsiteY7" fmla="*/ 87466 h 584674"/>
                <a:gd name="connsiteX8" fmla="*/ 1386255 w 2094916"/>
                <a:gd name="connsiteY8" fmla="*/ 62752 h 584674"/>
                <a:gd name="connsiteX9" fmla="*/ 1766566 w 2094916"/>
                <a:gd name="connsiteY9" fmla="*/ 86669 h 584674"/>
                <a:gd name="connsiteX10" fmla="*/ 2008442 w 2094916"/>
                <a:gd name="connsiteY10" fmla="*/ 136096 h 584674"/>
                <a:gd name="connsiteX11" fmla="*/ 2075199 w 2094916"/>
                <a:gd name="connsiteY11" fmla="*/ 209866 h 584674"/>
                <a:gd name="connsiteX12" fmla="*/ 1832331 w 2094916"/>
                <a:gd name="connsiteY12" fmla="*/ 268318 h 584674"/>
                <a:gd name="connsiteX13" fmla="*/ 1443894 w 2094916"/>
                <a:gd name="connsiteY13" fmla="*/ 284034 h 584674"/>
                <a:gd name="connsiteX14" fmla="*/ 917931 w 2094916"/>
                <a:gd name="connsiteY14" fmla="*/ 251463 h 584674"/>
                <a:gd name="connsiteX15" fmla="*/ 751997 w 2094916"/>
                <a:gd name="connsiteY15" fmla="*/ 204769 h 584674"/>
                <a:gd name="connsiteX16" fmla="*/ 1129761 w 2094916"/>
                <a:gd name="connsiteY16" fmla="*/ 137690 h 584674"/>
                <a:gd name="connsiteX17" fmla="*/ 1737007 w 2094916"/>
                <a:gd name="connsiteY17" fmla="*/ 144751 h 584674"/>
                <a:gd name="connsiteX18" fmla="*/ 2090140 w 2094916"/>
                <a:gd name="connsiteY18" fmla="*/ 246311 h 584674"/>
                <a:gd name="connsiteX19" fmla="*/ 1892432 w 2094916"/>
                <a:gd name="connsiteY19" fmla="*/ 330672 h 584674"/>
                <a:gd name="connsiteX20" fmla="*/ 1482811 w 2094916"/>
                <a:gd name="connsiteY20" fmla="*/ 360111 h 584674"/>
                <a:gd name="connsiteX21" fmla="*/ 928522 w 2094916"/>
                <a:gd name="connsiteY21" fmla="*/ 335398 h 584674"/>
                <a:gd name="connsiteX22" fmla="*/ 737875 w 2094916"/>
                <a:gd name="connsiteY22" fmla="*/ 275379 h 584674"/>
                <a:gd name="connsiteX23" fmla="*/ 1030990 w 2094916"/>
                <a:gd name="connsiteY23" fmla="*/ 235320 h 584674"/>
                <a:gd name="connsiteX24" fmla="*/ 1683637 w 2094916"/>
                <a:gd name="connsiteY24" fmla="*/ 253318 h 584674"/>
                <a:gd name="connsiteX25" fmla="*/ 2080780 w 2094916"/>
                <a:gd name="connsiteY25" fmla="*/ 323955 h 584674"/>
                <a:gd name="connsiteX26" fmla="*/ 1945389 w 2094916"/>
                <a:gd name="connsiteY26" fmla="*/ 402449 h 584674"/>
                <a:gd name="connsiteX27" fmla="*/ 1371151 w 2094916"/>
                <a:gd name="connsiteY27" fmla="*/ 436587 h 584674"/>
                <a:gd name="connsiteX28" fmla="*/ 946175 w 2094916"/>
                <a:gd name="connsiteY28" fmla="*/ 402477 h 584674"/>
                <a:gd name="connsiteX29" fmla="*/ 747069 w 2094916"/>
                <a:gd name="connsiteY29" fmla="*/ 348351 h 584674"/>
                <a:gd name="connsiteX30" fmla="*/ 829098 w 2094916"/>
                <a:gd name="connsiteY30" fmla="*/ 312677 h 584674"/>
                <a:gd name="connsiteX31" fmla="*/ 1006690 w 2094916"/>
                <a:gd name="connsiteY31" fmla="*/ 297703 h 584674"/>
                <a:gd name="connsiteX32" fmla="*/ 1378946 w 2094916"/>
                <a:gd name="connsiteY32" fmla="*/ 300382 h 584674"/>
                <a:gd name="connsiteX33" fmla="*/ 1722719 w 2094916"/>
                <a:gd name="connsiteY33" fmla="*/ 324697 h 584674"/>
                <a:gd name="connsiteX34" fmla="*/ 1943744 w 2094916"/>
                <a:gd name="connsiteY34" fmla="*/ 361595 h 584674"/>
                <a:gd name="connsiteX35" fmla="*/ 2073637 w 2094916"/>
                <a:gd name="connsiteY35" fmla="*/ 415830 h 584674"/>
                <a:gd name="connsiteX36" fmla="*/ 1857044 w 2094916"/>
                <a:gd name="connsiteY36" fmla="*/ 494270 h 584674"/>
                <a:gd name="connsiteX37" fmla="*/ 1372217 w 2094916"/>
                <a:gd name="connsiteY37" fmla="*/ 517816 h 584674"/>
                <a:gd name="connsiteX38" fmla="*/ 903809 w 2094916"/>
                <a:gd name="connsiteY38" fmla="*/ 476618 h 584674"/>
                <a:gd name="connsiteX39" fmla="*/ 751997 w 2094916"/>
                <a:gd name="connsiteY39" fmla="*/ 427191 h 584674"/>
                <a:gd name="connsiteX40" fmla="*/ 981811 w 2094916"/>
                <a:gd name="connsiteY40" fmla="*/ 373835 h 584674"/>
                <a:gd name="connsiteX41" fmla="*/ 1624031 w 2094916"/>
                <a:gd name="connsiteY41" fmla="*/ 388355 h 584674"/>
                <a:gd name="connsiteX42" fmla="*/ 1961645 w 2094916"/>
                <a:gd name="connsiteY42" fmla="*/ 422067 h 584674"/>
                <a:gd name="connsiteX43" fmla="*/ 2082996 w 2094916"/>
                <a:gd name="connsiteY43" fmla="*/ 480148 h 584674"/>
                <a:gd name="connsiteX44" fmla="*/ 1982496 w 2094916"/>
                <a:gd name="connsiteY44" fmla="*/ 538202 h 584674"/>
                <a:gd name="connsiteX45" fmla="*/ 1592422 w 2094916"/>
                <a:gd name="connsiteY45" fmla="*/ 582415 h 584674"/>
                <a:gd name="connsiteX46" fmla="*/ 1188466 w 2094916"/>
                <a:gd name="connsiteY46" fmla="*/ 572573 h 584674"/>
                <a:gd name="connsiteX47" fmla="*/ 859963 w 2094916"/>
                <a:gd name="connsiteY47" fmla="*/ 524107 h 584674"/>
                <a:gd name="connsiteX48" fmla="*/ 476617 w 2094916"/>
                <a:gd name="connsiteY48" fmla="*/ 427191 h 584674"/>
                <a:gd name="connsiteX49" fmla="*/ 0 w 2094916"/>
                <a:gd name="connsiteY49" fmla="*/ 285971 h 584674"/>
                <a:gd name="connsiteX0" fmla="*/ 540167 w 2094916"/>
                <a:gd name="connsiteY0" fmla="*/ 8201 h 592875"/>
                <a:gd name="connsiteX1" fmla="*/ 1461546 w 2094916"/>
                <a:gd name="connsiteY1" fmla="*/ 0 h 592875"/>
                <a:gd name="connsiteX2" fmla="*/ 1920593 w 2094916"/>
                <a:gd name="connsiteY2" fmla="*/ 57628 h 592875"/>
                <a:gd name="connsiteX3" fmla="*/ 2084146 w 2094916"/>
                <a:gd name="connsiteY3" fmla="*/ 137237 h 592875"/>
                <a:gd name="connsiteX4" fmla="*/ 1831098 w 2094916"/>
                <a:gd name="connsiteY4" fmla="*/ 211803 h 592875"/>
                <a:gd name="connsiteX5" fmla="*/ 1397997 w 2094916"/>
                <a:gd name="connsiteY5" fmla="*/ 227518 h 592875"/>
                <a:gd name="connsiteX6" fmla="*/ 776711 w 2094916"/>
                <a:gd name="connsiteY6" fmla="*/ 167074 h 592875"/>
                <a:gd name="connsiteX7" fmla="*/ 896748 w 2094916"/>
                <a:gd name="connsiteY7" fmla="*/ 95667 h 592875"/>
                <a:gd name="connsiteX8" fmla="*/ 1386255 w 2094916"/>
                <a:gd name="connsiteY8" fmla="*/ 70953 h 592875"/>
                <a:gd name="connsiteX9" fmla="*/ 1766566 w 2094916"/>
                <a:gd name="connsiteY9" fmla="*/ 94870 h 592875"/>
                <a:gd name="connsiteX10" fmla="*/ 2008442 w 2094916"/>
                <a:gd name="connsiteY10" fmla="*/ 144297 h 592875"/>
                <a:gd name="connsiteX11" fmla="*/ 2075199 w 2094916"/>
                <a:gd name="connsiteY11" fmla="*/ 218067 h 592875"/>
                <a:gd name="connsiteX12" fmla="*/ 1832331 w 2094916"/>
                <a:gd name="connsiteY12" fmla="*/ 276519 h 592875"/>
                <a:gd name="connsiteX13" fmla="*/ 1443894 w 2094916"/>
                <a:gd name="connsiteY13" fmla="*/ 292235 h 592875"/>
                <a:gd name="connsiteX14" fmla="*/ 917931 w 2094916"/>
                <a:gd name="connsiteY14" fmla="*/ 259664 h 592875"/>
                <a:gd name="connsiteX15" fmla="*/ 751997 w 2094916"/>
                <a:gd name="connsiteY15" fmla="*/ 212970 h 592875"/>
                <a:gd name="connsiteX16" fmla="*/ 1129761 w 2094916"/>
                <a:gd name="connsiteY16" fmla="*/ 145891 h 592875"/>
                <a:gd name="connsiteX17" fmla="*/ 1737007 w 2094916"/>
                <a:gd name="connsiteY17" fmla="*/ 152952 h 592875"/>
                <a:gd name="connsiteX18" fmla="*/ 2090140 w 2094916"/>
                <a:gd name="connsiteY18" fmla="*/ 254512 h 592875"/>
                <a:gd name="connsiteX19" fmla="*/ 1892432 w 2094916"/>
                <a:gd name="connsiteY19" fmla="*/ 338873 h 592875"/>
                <a:gd name="connsiteX20" fmla="*/ 1482811 w 2094916"/>
                <a:gd name="connsiteY20" fmla="*/ 368312 h 592875"/>
                <a:gd name="connsiteX21" fmla="*/ 928522 w 2094916"/>
                <a:gd name="connsiteY21" fmla="*/ 343599 h 592875"/>
                <a:gd name="connsiteX22" fmla="*/ 737875 w 2094916"/>
                <a:gd name="connsiteY22" fmla="*/ 283580 h 592875"/>
                <a:gd name="connsiteX23" fmla="*/ 1030990 w 2094916"/>
                <a:gd name="connsiteY23" fmla="*/ 243521 h 592875"/>
                <a:gd name="connsiteX24" fmla="*/ 1683637 w 2094916"/>
                <a:gd name="connsiteY24" fmla="*/ 261519 h 592875"/>
                <a:gd name="connsiteX25" fmla="*/ 2080780 w 2094916"/>
                <a:gd name="connsiteY25" fmla="*/ 332156 h 592875"/>
                <a:gd name="connsiteX26" fmla="*/ 1945389 w 2094916"/>
                <a:gd name="connsiteY26" fmla="*/ 410650 h 592875"/>
                <a:gd name="connsiteX27" fmla="*/ 1371151 w 2094916"/>
                <a:gd name="connsiteY27" fmla="*/ 444788 h 592875"/>
                <a:gd name="connsiteX28" fmla="*/ 946175 w 2094916"/>
                <a:gd name="connsiteY28" fmla="*/ 410678 h 592875"/>
                <a:gd name="connsiteX29" fmla="*/ 747069 w 2094916"/>
                <a:gd name="connsiteY29" fmla="*/ 356552 h 592875"/>
                <a:gd name="connsiteX30" fmla="*/ 829098 w 2094916"/>
                <a:gd name="connsiteY30" fmla="*/ 320878 h 592875"/>
                <a:gd name="connsiteX31" fmla="*/ 1006690 w 2094916"/>
                <a:gd name="connsiteY31" fmla="*/ 305904 h 592875"/>
                <a:gd name="connsiteX32" fmla="*/ 1378946 w 2094916"/>
                <a:gd name="connsiteY32" fmla="*/ 308583 h 592875"/>
                <a:gd name="connsiteX33" fmla="*/ 1722719 w 2094916"/>
                <a:gd name="connsiteY33" fmla="*/ 332898 h 592875"/>
                <a:gd name="connsiteX34" fmla="*/ 1943744 w 2094916"/>
                <a:gd name="connsiteY34" fmla="*/ 369796 h 592875"/>
                <a:gd name="connsiteX35" fmla="*/ 2073637 w 2094916"/>
                <a:gd name="connsiteY35" fmla="*/ 424031 h 592875"/>
                <a:gd name="connsiteX36" fmla="*/ 1857044 w 2094916"/>
                <a:gd name="connsiteY36" fmla="*/ 502471 h 592875"/>
                <a:gd name="connsiteX37" fmla="*/ 1372217 w 2094916"/>
                <a:gd name="connsiteY37" fmla="*/ 526017 h 592875"/>
                <a:gd name="connsiteX38" fmla="*/ 903809 w 2094916"/>
                <a:gd name="connsiteY38" fmla="*/ 484819 h 592875"/>
                <a:gd name="connsiteX39" fmla="*/ 751997 w 2094916"/>
                <a:gd name="connsiteY39" fmla="*/ 435392 h 592875"/>
                <a:gd name="connsiteX40" fmla="*/ 981811 w 2094916"/>
                <a:gd name="connsiteY40" fmla="*/ 382036 h 592875"/>
                <a:gd name="connsiteX41" fmla="*/ 1624031 w 2094916"/>
                <a:gd name="connsiteY41" fmla="*/ 396556 h 592875"/>
                <a:gd name="connsiteX42" fmla="*/ 1961645 w 2094916"/>
                <a:gd name="connsiteY42" fmla="*/ 430268 h 592875"/>
                <a:gd name="connsiteX43" fmla="*/ 2082996 w 2094916"/>
                <a:gd name="connsiteY43" fmla="*/ 488349 h 592875"/>
                <a:gd name="connsiteX44" fmla="*/ 1982496 w 2094916"/>
                <a:gd name="connsiteY44" fmla="*/ 546403 h 592875"/>
                <a:gd name="connsiteX45" fmla="*/ 1592422 w 2094916"/>
                <a:gd name="connsiteY45" fmla="*/ 590616 h 592875"/>
                <a:gd name="connsiteX46" fmla="*/ 1188466 w 2094916"/>
                <a:gd name="connsiteY46" fmla="*/ 580774 h 592875"/>
                <a:gd name="connsiteX47" fmla="*/ 859963 w 2094916"/>
                <a:gd name="connsiteY47" fmla="*/ 532308 h 592875"/>
                <a:gd name="connsiteX48" fmla="*/ 476617 w 2094916"/>
                <a:gd name="connsiteY48" fmla="*/ 435392 h 592875"/>
                <a:gd name="connsiteX49" fmla="*/ 0 w 2094916"/>
                <a:gd name="connsiteY49" fmla="*/ 294172 h 592875"/>
                <a:gd name="connsiteX0" fmla="*/ 540167 w 2094916"/>
                <a:gd name="connsiteY0" fmla="*/ 8201 h 592875"/>
                <a:gd name="connsiteX1" fmla="*/ 1421065 w 2094916"/>
                <a:gd name="connsiteY1" fmla="*/ 0 h 592875"/>
                <a:gd name="connsiteX2" fmla="*/ 1920593 w 2094916"/>
                <a:gd name="connsiteY2" fmla="*/ 57628 h 592875"/>
                <a:gd name="connsiteX3" fmla="*/ 2084146 w 2094916"/>
                <a:gd name="connsiteY3" fmla="*/ 137237 h 592875"/>
                <a:gd name="connsiteX4" fmla="*/ 1831098 w 2094916"/>
                <a:gd name="connsiteY4" fmla="*/ 211803 h 592875"/>
                <a:gd name="connsiteX5" fmla="*/ 1397997 w 2094916"/>
                <a:gd name="connsiteY5" fmla="*/ 227518 h 592875"/>
                <a:gd name="connsiteX6" fmla="*/ 776711 w 2094916"/>
                <a:gd name="connsiteY6" fmla="*/ 167074 h 592875"/>
                <a:gd name="connsiteX7" fmla="*/ 896748 w 2094916"/>
                <a:gd name="connsiteY7" fmla="*/ 95667 h 592875"/>
                <a:gd name="connsiteX8" fmla="*/ 1386255 w 2094916"/>
                <a:gd name="connsiteY8" fmla="*/ 70953 h 592875"/>
                <a:gd name="connsiteX9" fmla="*/ 1766566 w 2094916"/>
                <a:gd name="connsiteY9" fmla="*/ 94870 h 592875"/>
                <a:gd name="connsiteX10" fmla="*/ 2008442 w 2094916"/>
                <a:gd name="connsiteY10" fmla="*/ 144297 h 592875"/>
                <a:gd name="connsiteX11" fmla="*/ 2075199 w 2094916"/>
                <a:gd name="connsiteY11" fmla="*/ 218067 h 592875"/>
                <a:gd name="connsiteX12" fmla="*/ 1832331 w 2094916"/>
                <a:gd name="connsiteY12" fmla="*/ 276519 h 592875"/>
                <a:gd name="connsiteX13" fmla="*/ 1443894 w 2094916"/>
                <a:gd name="connsiteY13" fmla="*/ 292235 h 592875"/>
                <a:gd name="connsiteX14" fmla="*/ 917931 w 2094916"/>
                <a:gd name="connsiteY14" fmla="*/ 259664 h 592875"/>
                <a:gd name="connsiteX15" fmla="*/ 751997 w 2094916"/>
                <a:gd name="connsiteY15" fmla="*/ 212970 h 592875"/>
                <a:gd name="connsiteX16" fmla="*/ 1129761 w 2094916"/>
                <a:gd name="connsiteY16" fmla="*/ 145891 h 592875"/>
                <a:gd name="connsiteX17" fmla="*/ 1737007 w 2094916"/>
                <a:gd name="connsiteY17" fmla="*/ 152952 h 592875"/>
                <a:gd name="connsiteX18" fmla="*/ 2090140 w 2094916"/>
                <a:gd name="connsiteY18" fmla="*/ 254512 h 592875"/>
                <a:gd name="connsiteX19" fmla="*/ 1892432 w 2094916"/>
                <a:gd name="connsiteY19" fmla="*/ 338873 h 592875"/>
                <a:gd name="connsiteX20" fmla="*/ 1482811 w 2094916"/>
                <a:gd name="connsiteY20" fmla="*/ 368312 h 592875"/>
                <a:gd name="connsiteX21" fmla="*/ 928522 w 2094916"/>
                <a:gd name="connsiteY21" fmla="*/ 343599 h 592875"/>
                <a:gd name="connsiteX22" fmla="*/ 737875 w 2094916"/>
                <a:gd name="connsiteY22" fmla="*/ 283580 h 592875"/>
                <a:gd name="connsiteX23" fmla="*/ 1030990 w 2094916"/>
                <a:gd name="connsiteY23" fmla="*/ 243521 h 592875"/>
                <a:gd name="connsiteX24" fmla="*/ 1683637 w 2094916"/>
                <a:gd name="connsiteY24" fmla="*/ 261519 h 592875"/>
                <a:gd name="connsiteX25" fmla="*/ 2080780 w 2094916"/>
                <a:gd name="connsiteY25" fmla="*/ 332156 h 592875"/>
                <a:gd name="connsiteX26" fmla="*/ 1945389 w 2094916"/>
                <a:gd name="connsiteY26" fmla="*/ 410650 h 592875"/>
                <a:gd name="connsiteX27" fmla="*/ 1371151 w 2094916"/>
                <a:gd name="connsiteY27" fmla="*/ 444788 h 592875"/>
                <a:gd name="connsiteX28" fmla="*/ 946175 w 2094916"/>
                <a:gd name="connsiteY28" fmla="*/ 410678 h 592875"/>
                <a:gd name="connsiteX29" fmla="*/ 747069 w 2094916"/>
                <a:gd name="connsiteY29" fmla="*/ 356552 h 592875"/>
                <a:gd name="connsiteX30" fmla="*/ 829098 w 2094916"/>
                <a:gd name="connsiteY30" fmla="*/ 320878 h 592875"/>
                <a:gd name="connsiteX31" fmla="*/ 1006690 w 2094916"/>
                <a:gd name="connsiteY31" fmla="*/ 305904 h 592875"/>
                <a:gd name="connsiteX32" fmla="*/ 1378946 w 2094916"/>
                <a:gd name="connsiteY32" fmla="*/ 308583 h 592875"/>
                <a:gd name="connsiteX33" fmla="*/ 1722719 w 2094916"/>
                <a:gd name="connsiteY33" fmla="*/ 332898 h 592875"/>
                <a:gd name="connsiteX34" fmla="*/ 1943744 w 2094916"/>
                <a:gd name="connsiteY34" fmla="*/ 369796 h 592875"/>
                <a:gd name="connsiteX35" fmla="*/ 2073637 w 2094916"/>
                <a:gd name="connsiteY35" fmla="*/ 424031 h 592875"/>
                <a:gd name="connsiteX36" fmla="*/ 1857044 w 2094916"/>
                <a:gd name="connsiteY36" fmla="*/ 502471 h 592875"/>
                <a:gd name="connsiteX37" fmla="*/ 1372217 w 2094916"/>
                <a:gd name="connsiteY37" fmla="*/ 526017 h 592875"/>
                <a:gd name="connsiteX38" fmla="*/ 903809 w 2094916"/>
                <a:gd name="connsiteY38" fmla="*/ 484819 h 592875"/>
                <a:gd name="connsiteX39" fmla="*/ 751997 w 2094916"/>
                <a:gd name="connsiteY39" fmla="*/ 435392 h 592875"/>
                <a:gd name="connsiteX40" fmla="*/ 981811 w 2094916"/>
                <a:gd name="connsiteY40" fmla="*/ 382036 h 592875"/>
                <a:gd name="connsiteX41" fmla="*/ 1624031 w 2094916"/>
                <a:gd name="connsiteY41" fmla="*/ 396556 h 592875"/>
                <a:gd name="connsiteX42" fmla="*/ 1961645 w 2094916"/>
                <a:gd name="connsiteY42" fmla="*/ 430268 h 592875"/>
                <a:gd name="connsiteX43" fmla="*/ 2082996 w 2094916"/>
                <a:gd name="connsiteY43" fmla="*/ 488349 h 592875"/>
                <a:gd name="connsiteX44" fmla="*/ 1982496 w 2094916"/>
                <a:gd name="connsiteY44" fmla="*/ 546403 h 592875"/>
                <a:gd name="connsiteX45" fmla="*/ 1592422 w 2094916"/>
                <a:gd name="connsiteY45" fmla="*/ 590616 h 592875"/>
                <a:gd name="connsiteX46" fmla="*/ 1188466 w 2094916"/>
                <a:gd name="connsiteY46" fmla="*/ 580774 h 592875"/>
                <a:gd name="connsiteX47" fmla="*/ 859963 w 2094916"/>
                <a:gd name="connsiteY47" fmla="*/ 532308 h 592875"/>
                <a:gd name="connsiteX48" fmla="*/ 476617 w 2094916"/>
                <a:gd name="connsiteY48" fmla="*/ 435392 h 592875"/>
                <a:gd name="connsiteX49" fmla="*/ 0 w 2094916"/>
                <a:gd name="connsiteY49" fmla="*/ 294172 h 592875"/>
                <a:gd name="connsiteX0" fmla="*/ 540167 w 2094916"/>
                <a:gd name="connsiteY0" fmla="*/ 12899 h 597573"/>
                <a:gd name="connsiteX1" fmla="*/ 1463928 w 2094916"/>
                <a:gd name="connsiteY1" fmla="*/ 0 h 597573"/>
                <a:gd name="connsiteX2" fmla="*/ 1920593 w 2094916"/>
                <a:gd name="connsiteY2" fmla="*/ 62326 h 597573"/>
                <a:gd name="connsiteX3" fmla="*/ 2084146 w 2094916"/>
                <a:gd name="connsiteY3" fmla="*/ 141935 h 597573"/>
                <a:gd name="connsiteX4" fmla="*/ 1831098 w 2094916"/>
                <a:gd name="connsiteY4" fmla="*/ 216501 h 597573"/>
                <a:gd name="connsiteX5" fmla="*/ 1397997 w 2094916"/>
                <a:gd name="connsiteY5" fmla="*/ 232216 h 597573"/>
                <a:gd name="connsiteX6" fmla="*/ 776711 w 2094916"/>
                <a:gd name="connsiteY6" fmla="*/ 171772 h 597573"/>
                <a:gd name="connsiteX7" fmla="*/ 896748 w 2094916"/>
                <a:gd name="connsiteY7" fmla="*/ 100365 h 597573"/>
                <a:gd name="connsiteX8" fmla="*/ 1386255 w 2094916"/>
                <a:gd name="connsiteY8" fmla="*/ 75651 h 597573"/>
                <a:gd name="connsiteX9" fmla="*/ 1766566 w 2094916"/>
                <a:gd name="connsiteY9" fmla="*/ 99568 h 597573"/>
                <a:gd name="connsiteX10" fmla="*/ 2008442 w 2094916"/>
                <a:gd name="connsiteY10" fmla="*/ 148995 h 597573"/>
                <a:gd name="connsiteX11" fmla="*/ 2075199 w 2094916"/>
                <a:gd name="connsiteY11" fmla="*/ 222765 h 597573"/>
                <a:gd name="connsiteX12" fmla="*/ 1832331 w 2094916"/>
                <a:gd name="connsiteY12" fmla="*/ 281217 h 597573"/>
                <a:gd name="connsiteX13" fmla="*/ 1443894 w 2094916"/>
                <a:gd name="connsiteY13" fmla="*/ 296933 h 597573"/>
                <a:gd name="connsiteX14" fmla="*/ 917931 w 2094916"/>
                <a:gd name="connsiteY14" fmla="*/ 264362 h 597573"/>
                <a:gd name="connsiteX15" fmla="*/ 751997 w 2094916"/>
                <a:gd name="connsiteY15" fmla="*/ 217668 h 597573"/>
                <a:gd name="connsiteX16" fmla="*/ 1129761 w 2094916"/>
                <a:gd name="connsiteY16" fmla="*/ 150589 h 597573"/>
                <a:gd name="connsiteX17" fmla="*/ 1737007 w 2094916"/>
                <a:gd name="connsiteY17" fmla="*/ 157650 h 597573"/>
                <a:gd name="connsiteX18" fmla="*/ 2090140 w 2094916"/>
                <a:gd name="connsiteY18" fmla="*/ 259210 h 597573"/>
                <a:gd name="connsiteX19" fmla="*/ 1892432 w 2094916"/>
                <a:gd name="connsiteY19" fmla="*/ 343571 h 597573"/>
                <a:gd name="connsiteX20" fmla="*/ 1482811 w 2094916"/>
                <a:gd name="connsiteY20" fmla="*/ 373010 h 597573"/>
                <a:gd name="connsiteX21" fmla="*/ 928522 w 2094916"/>
                <a:gd name="connsiteY21" fmla="*/ 348297 h 597573"/>
                <a:gd name="connsiteX22" fmla="*/ 737875 w 2094916"/>
                <a:gd name="connsiteY22" fmla="*/ 288278 h 597573"/>
                <a:gd name="connsiteX23" fmla="*/ 1030990 w 2094916"/>
                <a:gd name="connsiteY23" fmla="*/ 248219 h 597573"/>
                <a:gd name="connsiteX24" fmla="*/ 1683637 w 2094916"/>
                <a:gd name="connsiteY24" fmla="*/ 266217 h 597573"/>
                <a:gd name="connsiteX25" fmla="*/ 2080780 w 2094916"/>
                <a:gd name="connsiteY25" fmla="*/ 336854 h 597573"/>
                <a:gd name="connsiteX26" fmla="*/ 1945389 w 2094916"/>
                <a:gd name="connsiteY26" fmla="*/ 415348 h 597573"/>
                <a:gd name="connsiteX27" fmla="*/ 1371151 w 2094916"/>
                <a:gd name="connsiteY27" fmla="*/ 449486 h 597573"/>
                <a:gd name="connsiteX28" fmla="*/ 946175 w 2094916"/>
                <a:gd name="connsiteY28" fmla="*/ 415376 h 597573"/>
                <a:gd name="connsiteX29" fmla="*/ 747069 w 2094916"/>
                <a:gd name="connsiteY29" fmla="*/ 361250 h 597573"/>
                <a:gd name="connsiteX30" fmla="*/ 829098 w 2094916"/>
                <a:gd name="connsiteY30" fmla="*/ 325576 h 597573"/>
                <a:gd name="connsiteX31" fmla="*/ 1006690 w 2094916"/>
                <a:gd name="connsiteY31" fmla="*/ 310602 h 597573"/>
                <a:gd name="connsiteX32" fmla="*/ 1378946 w 2094916"/>
                <a:gd name="connsiteY32" fmla="*/ 313281 h 597573"/>
                <a:gd name="connsiteX33" fmla="*/ 1722719 w 2094916"/>
                <a:gd name="connsiteY33" fmla="*/ 337596 h 597573"/>
                <a:gd name="connsiteX34" fmla="*/ 1943744 w 2094916"/>
                <a:gd name="connsiteY34" fmla="*/ 374494 h 597573"/>
                <a:gd name="connsiteX35" fmla="*/ 2073637 w 2094916"/>
                <a:gd name="connsiteY35" fmla="*/ 428729 h 597573"/>
                <a:gd name="connsiteX36" fmla="*/ 1857044 w 2094916"/>
                <a:gd name="connsiteY36" fmla="*/ 507169 h 597573"/>
                <a:gd name="connsiteX37" fmla="*/ 1372217 w 2094916"/>
                <a:gd name="connsiteY37" fmla="*/ 530715 h 597573"/>
                <a:gd name="connsiteX38" fmla="*/ 903809 w 2094916"/>
                <a:gd name="connsiteY38" fmla="*/ 489517 h 597573"/>
                <a:gd name="connsiteX39" fmla="*/ 751997 w 2094916"/>
                <a:gd name="connsiteY39" fmla="*/ 440090 h 597573"/>
                <a:gd name="connsiteX40" fmla="*/ 981811 w 2094916"/>
                <a:gd name="connsiteY40" fmla="*/ 386734 h 597573"/>
                <a:gd name="connsiteX41" fmla="*/ 1624031 w 2094916"/>
                <a:gd name="connsiteY41" fmla="*/ 401254 h 597573"/>
                <a:gd name="connsiteX42" fmla="*/ 1961645 w 2094916"/>
                <a:gd name="connsiteY42" fmla="*/ 434966 h 597573"/>
                <a:gd name="connsiteX43" fmla="*/ 2082996 w 2094916"/>
                <a:gd name="connsiteY43" fmla="*/ 493047 h 597573"/>
                <a:gd name="connsiteX44" fmla="*/ 1982496 w 2094916"/>
                <a:gd name="connsiteY44" fmla="*/ 551101 h 597573"/>
                <a:gd name="connsiteX45" fmla="*/ 1592422 w 2094916"/>
                <a:gd name="connsiteY45" fmla="*/ 595314 h 597573"/>
                <a:gd name="connsiteX46" fmla="*/ 1188466 w 2094916"/>
                <a:gd name="connsiteY46" fmla="*/ 585472 h 597573"/>
                <a:gd name="connsiteX47" fmla="*/ 859963 w 2094916"/>
                <a:gd name="connsiteY47" fmla="*/ 537006 h 597573"/>
                <a:gd name="connsiteX48" fmla="*/ 476617 w 2094916"/>
                <a:gd name="connsiteY48" fmla="*/ 440090 h 597573"/>
                <a:gd name="connsiteX49" fmla="*/ 0 w 2094916"/>
                <a:gd name="connsiteY49" fmla="*/ 298870 h 597573"/>
                <a:gd name="connsiteX0" fmla="*/ 540167 w 2094916"/>
                <a:gd name="connsiteY0" fmla="*/ 14558 h 599232"/>
                <a:gd name="connsiteX1" fmla="*/ 1463928 w 2094916"/>
                <a:gd name="connsiteY1" fmla="*/ 1659 h 599232"/>
                <a:gd name="connsiteX2" fmla="*/ 1920593 w 2094916"/>
                <a:gd name="connsiteY2" fmla="*/ 63985 h 599232"/>
                <a:gd name="connsiteX3" fmla="*/ 2084146 w 2094916"/>
                <a:gd name="connsiteY3" fmla="*/ 143594 h 599232"/>
                <a:gd name="connsiteX4" fmla="*/ 1831098 w 2094916"/>
                <a:gd name="connsiteY4" fmla="*/ 218160 h 599232"/>
                <a:gd name="connsiteX5" fmla="*/ 1397997 w 2094916"/>
                <a:gd name="connsiteY5" fmla="*/ 233875 h 599232"/>
                <a:gd name="connsiteX6" fmla="*/ 776711 w 2094916"/>
                <a:gd name="connsiteY6" fmla="*/ 173431 h 599232"/>
                <a:gd name="connsiteX7" fmla="*/ 896748 w 2094916"/>
                <a:gd name="connsiteY7" fmla="*/ 102024 h 599232"/>
                <a:gd name="connsiteX8" fmla="*/ 1386255 w 2094916"/>
                <a:gd name="connsiteY8" fmla="*/ 77310 h 599232"/>
                <a:gd name="connsiteX9" fmla="*/ 1766566 w 2094916"/>
                <a:gd name="connsiteY9" fmla="*/ 101227 h 599232"/>
                <a:gd name="connsiteX10" fmla="*/ 2008442 w 2094916"/>
                <a:gd name="connsiteY10" fmla="*/ 150654 h 599232"/>
                <a:gd name="connsiteX11" fmla="*/ 2075199 w 2094916"/>
                <a:gd name="connsiteY11" fmla="*/ 224424 h 599232"/>
                <a:gd name="connsiteX12" fmla="*/ 1832331 w 2094916"/>
                <a:gd name="connsiteY12" fmla="*/ 282876 h 599232"/>
                <a:gd name="connsiteX13" fmla="*/ 1443894 w 2094916"/>
                <a:gd name="connsiteY13" fmla="*/ 298592 h 599232"/>
                <a:gd name="connsiteX14" fmla="*/ 917931 w 2094916"/>
                <a:gd name="connsiteY14" fmla="*/ 266021 h 599232"/>
                <a:gd name="connsiteX15" fmla="*/ 751997 w 2094916"/>
                <a:gd name="connsiteY15" fmla="*/ 219327 h 599232"/>
                <a:gd name="connsiteX16" fmla="*/ 1129761 w 2094916"/>
                <a:gd name="connsiteY16" fmla="*/ 152248 h 599232"/>
                <a:gd name="connsiteX17" fmla="*/ 1737007 w 2094916"/>
                <a:gd name="connsiteY17" fmla="*/ 159309 h 599232"/>
                <a:gd name="connsiteX18" fmla="*/ 2090140 w 2094916"/>
                <a:gd name="connsiteY18" fmla="*/ 260869 h 599232"/>
                <a:gd name="connsiteX19" fmla="*/ 1892432 w 2094916"/>
                <a:gd name="connsiteY19" fmla="*/ 345230 h 599232"/>
                <a:gd name="connsiteX20" fmla="*/ 1482811 w 2094916"/>
                <a:gd name="connsiteY20" fmla="*/ 374669 h 599232"/>
                <a:gd name="connsiteX21" fmla="*/ 928522 w 2094916"/>
                <a:gd name="connsiteY21" fmla="*/ 349956 h 599232"/>
                <a:gd name="connsiteX22" fmla="*/ 737875 w 2094916"/>
                <a:gd name="connsiteY22" fmla="*/ 289937 h 599232"/>
                <a:gd name="connsiteX23" fmla="*/ 1030990 w 2094916"/>
                <a:gd name="connsiteY23" fmla="*/ 249878 h 599232"/>
                <a:gd name="connsiteX24" fmla="*/ 1683637 w 2094916"/>
                <a:gd name="connsiteY24" fmla="*/ 267876 h 599232"/>
                <a:gd name="connsiteX25" fmla="*/ 2080780 w 2094916"/>
                <a:gd name="connsiteY25" fmla="*/ 338513 h 599232"/>
                <a:gd name="connsiteX26" fmla="*/ 1945389 w 2094916"/>
                <a:gd name="connsiteY26" fmla="*/ 417007 h 599232"/>
                <a:gd name="connsiteX27" fmla="*/ 1371151 w 2094916"/>
                <a:gd name="connsiteY27" fmla="*/ 451145 h 599232"/>
                <a:gd name="connsiteX28" fmla="*/ 946175 w 2094916"/>
                <a:gd name="connsiteY28" fmla="*/ 417035 h 599232"/>
                <a:gd name="connsiteX29" fmla="*/ 747069 w 2094916"/>
                <a:gd name="connsiteY29" fmla="*/ 362909 h 599232"/>
                <a:gd name="connsiteX30" fmla="*/ 829098 w 2094916"/>
                <a:gd name="connsiteY30" fmla="*/ 327235 h 599232"/>
                <a:gd name="connsiteX31" fmla="*/ 1006690 w 2094916"/>
                <a:gd name="connsiteY31" fmla="*/ 312261 h 599232"/>
                <a:gd name="connsiteX32" fmla="*/ 1378946 w 2094916"/>
                <a:gd name="connsiteY32" fmla="*/ 314940 h 599232"/>
                <a:gd name="connsiteX33" fmla="*/ 1722719 w 2094916"/>
                <a:gd name="connsiteY33" fmla="*/ 339255 h 599232"/>
                <a:gd name="connsiteX34" fmla="*/ 1943744 w 2094916"/>
                <a:gd name="connsiteY34" fmla="*/ 376153 h 599232"/>
                <a:gd name="connsiteX35" fmla="*/ 2073637 w 2094916"/>
                <a:gd name="connsiteY35" fmla="*/ 430388 h 599232"/>
                <a:gd name="connsiteX36" fmla="*/ 1857044 w 2094916"/>
                <a:gd name="connsiteY36" fmla="*/ 508828 h 599232"/>
                <a:gd name="connsiteX37" fmla="*/ 1372217 w 2094916"/>
                <a:gd name="connsiteY37" fmla="*/ 532374 h 599232"/>
                <a:gd name="connsiteX38" fmla="*/ 903809 w 2094916"/>
                <a:gd name="connsiteY38" fmla="*/ 491176 h 599232"/>
                <a:gd name="connsiteX39" fmla="*/ 751997 w 2094916"/>
                <a:gd name="connsiteY39" fmla="*/ 441749 h 599232"/>
                <a:gd name="connsiteX40" fmla="*/ 981811 w 2094916"/>
                <a:gd name="connsiteY40" fmla="*/ 388393 h 599232"/>
                <a:gd name="connsiteX41" fmla="*/ 1624031 w 2094916"/>
                <a:gd name="connsiteY41" fmla="*/ 402913 h 599232"/>
                <a:gd name="connsiteX42" fmla="*/ 1961645 w 2094916"/>
                <a:gd name="connsiteY42" fmla="*/ 436625 h 599232"/>
                <a:gd name="connsiteX43" fmla="*/ 2082996 w 2094916"/>
                <a:gd name="connsiteY43" fmla="*/ 494706 h 599232"/>
                <a:gd name="connsiteX44" fmla="*/ 1982496 w 2094916"/>
                <a:gd name="connsiteY44" fmla="*/ 552760 h 599232"/>
                <a:gd name="connsiteX45" fmla="*/ 1592422 w 2094916"/>
                <a:gd name="connsiteY45" fmla="*/ 596973 h 599232"/>
                <a:gd name="connsiteX46" fmla="*/ 1188466 w 2094916"/>
                <a:gd name="connsiteY46" fmla="*/ 587131 h 599232"/>
                <a:gd name="connsiteX47" fmla="*/ 859963 w 2094916"/>
                <a:gd name="connsiteY47" fmla="*/ 538665 h 599232"/>
                <a:gd name="connsiteX48" fmla="*/ 476617 w 2094916"/>
                <a:gd name="connsiteY48" fmla="*/ 441749 h 599232"/>
                <a:gd name="connsiteX49" fmla="*/ 0 w 2094916"/>
                <a:gd name="connsiteY49" fmla="*/ 300529 h 599232"/>
                <a:gd name="connsiteX0" fmla="*/ 540167 w 2094916"/>
                <a:gd name="connsiteY0" fmla="*/ 6513 h 591187"/>
                <a:gd name="connsiteX1" fmla="*/ 1452022 w 2094916"/>
                <a:gd name="connsiteY1" fmla="*/ 3011 h 591187"/>
                <a:gd name="connsiteX2" fmla="*/ 1920593 w 2094916"/>
                <a:gd name="connsiteY2" fmla="*/ 55940 h 591187"/>
                <a:gd name="connsiteX3" fmla="*/ 2084146 w 2094916"/>
                <a:gd name="connsiteY3" fmla="*/ 135549 h 591187"/>
                <a:gd name="connsiteX4" fmla="*/ 1831098 w 2094916"/>
                <a:gd name="connsiteY4" fmla="*/ 210115 h 591187"/>
                <a:gd name="connsiteX5" fmla="*/ 1397997 w 2094916"/>
                <a:gd name="connsiteY5" fmla="*/ 225830 h 591187"/>
                <a:gd name="connsiteX6" fmla="*/ 776711 w 2094916"/>
                <a:gd name="connsiteY6" fmla="*/ 165386 h 591187"/>
                <a:gd name="connsiteX7" fmla="*/ 896748 w 2094916"/>
                <a:gd name="connsiteY7" fmla="*/ 93979 h 591187"/>
                <a:gd name="connsiteX8" fmla="*/ 1386255 w 2094916"/>
                <a:gd name="connsiteY8" fmla="*/ 69265 h 591187"/>
                <a:gd name="connsiteX9" fmla="*/ 1766566 w 2094916"/>
                <a:gd name="connsiteY9" fmla="*/ 93182 h 591187"/>
                <a:gd name="connsiteX10" fmla="*/ 2008442 w 2094916"/>
                <a:gd name="connsiteY10" fmla="*/ 142609 h 591187"/>
                <a:gd name="connsiteX11" fmla="*/ 2075199 w 2094916"/>
                <a:gd name="connsiteY11" fmla="*/ 216379 h 591187"/>
                <a:gd name="connsiteX12" fmla="*/ 1832331 w 2094916"/>
                <a:gd name="connsiteY12" fmla="*/ 274831 h 591187"/>
                <a:gd name="connsiteX13" fmla="*/ 1443894 w 2094916"/>
                <a:gd name="connsiteY13" fmla="*/ 290547 h 591187"/>
                <a:gd name="connsiteX14" fmla="*/ 917931 w 2094916"/>
                <a:gd name="connsiteY14" fmla="*/ 257976 h 591187"/>
                <a:gd name="connsiteX15" fmla="*/ 751997 w 2094916"/>
                <a:gd name="connsiteY15" fmla="*/ 211282 h 591187"/>
                <a:gd name="connsiteX16" fmla="*/ 1129761 w 2094916"/>
                <a:gd name="connsiteY16" fmla="*/ 144203 h 591187"/>
                <a:gd name="connsiteX17" fmla="*/ 1737007 w 2094916"/>
                <a:gd name="connsiteY17" fmla="*/ 151264 h 591187"/>
                <a:gd name="connsiteX18" fmla="*/ 2090140 w 2094916"/>
                <a:gd name="connsiteY18" fmla="*/ 252824 h 591187"/>
                <a:gd name="connsiteX19" fmla="*/ 1892432 w 2094916"/>
                <a:gd name="connsiteY19" fmla="*/ 337185 h 591187"/>
                <a:gd name="connsiteX20" fmla="*/ 1482811 w 2094916"/>
                <a:gd name="connsiteY20" fmla="*/ 366624 h 591187"/>
                <a:gd name="connsiteX21" fmla="*/ 928522 w 2094916"/>
                <a:gd name="connsiteY21" fmla="*/ 341911 h 591187"/>
                <a:gd name="connsiteX22" fmla="*/ 737875 w 2094916"/>
                <a:gd name="connsiteY22" fmla="*/ 281892 h 591187"/>
                <a:gd name="connsiteX23" fmla="*/ 1030990 w 2094916"/>
                <a:gd name="connsiteY23" fmla="*/ 241833 h 591187"/>
                <a:gd name="connsiteX24" fmla="*/ 1683637 w 2094916"/>
                <a:gd name="connsiteY24" fmla="*/ 259831 h 591187"/>
                <a:gd name="connsiteX25" fmla="*/ 2080780 w 2094916"/>
                <a:gd name="connsiteY25" fmla="*/ 330468 h 591187"/>
                <a:gd name="connsiteX26" fmla="*/ 1945389 w 2094916"/>
                <a:gd name="connsiteY26" fmla="*/ 408962 h 591187"/>
                <a:gd name="connsiteX27" fmla="*/ 1371151 w 2094916"/>
                <a:gd name="connsiteY27" fmla="*/ 443100 h 591187"/>
                <a:gd name="connsiteX28" fmla="*/ 946175 w 2094916"/>
                <a:gd name="connsiteY28" fmla="*/ 408990 h 591187"/>
                <a:gd name="connsiteX29" fmla="*/ 747069 w 2094916"/>
                <a:gd name="connsiteY29" fmla="*/ 354864 h 591187"/>
                <a:gd name="connsiteX30" fmla="*/ 829098 w 2094916"/>
                <a:gd name="connsiteY30" fmla="*/ 319190 h 591187"/>
                <a:gd name="connsiteX31" fmla="*/ 1006690 w 2094916"/>
                <a:gd name="connsiteY31" fmla="*/ 304216 h 591187"/>
                <a:gd name="connsiteX32" fmla="*/ 1378946 w 2094916"/>
                <a:gd name="connsiteY32" fmla="*/ 306895 h 591187"/>
                <a:gd name="connsiteX33" fmla="*/ 1722719 w 2094916"/>
                <a:gd name="connsiteY33" fmla="*/ 331210 h 591187"/>
                <a:gd name="connsiteX34" fmla="*/ 1943744 w 2094916"/>
                <a:gd name="connsiteY34" fmla="*/ 368108 h 591187"/>
                <a:gd name="connsiteX35" fmla="*/ 2073637 w 2094916"/>
                <a:gd name="connsiteY35" fmla="*/ 422343 h 591187"/>
                <a:gd name="connsiteX36" fmla="*/ 1857044 w 2094916"/>
                <a:gd name="connsiteY36" fmla="*/ 500783 h 591187"/>
                <a:gd name="connsiteX37" fmla="*/ 1372217 w 2094916"/>
                <a:gd name="connsiteY37" fmla="*/ 524329 h 591187"/>
                <a:gd name="connsiteX38" fmla="*/ 903809 w 2094916"/>
                <a:gd name="connsiteY38" fmla="*/ 483131 h 591187"/>
                <a:gd name="connsiteX39" fmla="*/ 751997 w 2094916"/>
                <a:gd name="connsiteY39" fmla="*/ 433704 h 591187"/>
                <a:gd name="connsiteX40" fmla="*/ 981811 w 2094916"/>
                <a:gd name="connsiteY40" fmla="*/ 380348 h 591187"/>
                <a:gd name="connsiteX41" fmla="*/ 1624031 w 2094916"/>
                <a:gd name="connsiteY41" fmla="*/ 394868 h 591187"/>
                <a:gd name="connsiteX42" fmla="*/ 1961645 w 2094916"/>
                <a:gd name="connsiteY42" fmla="*/ 428580 h 591187"/>
                <a:gd name="connsiteX43" fmla="*/ 2082996 w 2094916"/>
                <a:gd name="connsiteY43" fmla="*/ 486661 h 591187"/>
                <a:gd name="connsiteX44" fmla="*/ 1982496 w 2094916"/>
                <a:gd name="connsiteY44" fmla="*/ 544715 h 591187"/>
                <a:gd name="connsiteX45" fmla="*/ 1592422 w 2094916"/>
                <a:gd name="connsiteY45" fmla="*/ 588928 h 591187"/>
                <a:gd name="connsiteX46" fmla="*/ 1188466 w 2094916"/>
                <a:gd name="connsiteY46" fmla="*/ 579086 h 591187"/>
                <a:gd name="connsiteX47" fmla="*/ 859963 w 2094916"/>
                <a:gd name="connsiteY47" fmla="*/ 530620 h 591187"/>
                <a:gd name="connsiteX48" fmla="*/ 476617 w 2094916"/>
                <a:gd name="connsiteY48" fmla="*/ 433704 h 591187"/>
                <a:gd name="connsiteX49" fmla="*/ 0 w 2094916"/>
                <a:gd name="connsiteY49" fmla="*/ 292484 h 591187"/>
                <a:gd name="connsiteX0" fmla="*/ 540167 w 2094916"/>
                <a:gd name="connsiteY0" fmla="*/ 6516 h 591190"/>
                <a:gd name="connsiteX1" fmla="*/ 1452022 w 2094916"/>
                <a:gd name="connsiteY1" fmla="*/ 3014 h 591190"/>
                <a:gd name="connsiteX2" fmla="*/ 1925355 w 2094916"/>
                <a:gd name="connsiteY2" fmla="*/ 46547 h 591190"/>
                <a:gd name="connsiteX3" fmla="*/ 2084146 w 2094916"/>
                <a:gd name="connsiteY3" fmla="*/ 135552 h 591190"/>
                <a:gd name="connsiteX4" fmla="*/ 1831098 w 2094916"/>
                <a:gd name="connsiteY4" fmla="*/ 210118 h 591190"/>
                <a:gd name="connsiteX5" fmla="*/ 1397997 w 2094916"/>
                <a:gd name="connsiteY5" fmla="*/ 225833 h 591190"/>
                <a:gd name="connsiteX6" fmla="*/ 776711 w 2094916"/>
                <a:gd name="connsiteY6" fmla="*/ 165389 h 591190"/>
                <a:gd name="connsiteX7" fmla="*/ 896748 w 2094916"/>
                <a:gd name="connsiteY7" fmla="*/ 93982 h 591190"/>
                <a:gd name="connsiteX8" fmla="*/ 1386255 w 2094916"/>
                <a:gd name="connsiteY8" fmla="*/ 69268 h 591190"/>
                <a:gd name="connsiteX9" fmla="*/ 1766566 w 2094916"/>
                <a:gd name="connsiteY9" fmla="*/ 93185 h 591190"/>
                <a:gd name="connsiteX10" fmla="*/ 2008442 w 2094916"/>
                <a:gd name="connsiteY10" fmla="*/ 142612 h 591190"/>
                <a:gd name="connsiteX11" fmla="*/ 2075199 w 2094916"/>
                <a:gd name="connsiteY11" fmla="*/ 216382 h 591190"/>
                <a:gd name="connsiteX12" fmla="*/ 1832331 w 2094916"/>
                <a:gd name="connsiteY12" fmla="*/ 274834 h 591190"/>
                <a:gd name="connsiteX13" fmla="*/ 1443894 w 2094916"/>
                <a:gd name="connsiteY13" fmla="*/ 290550 h 591190"/>
                <a:gd name="connsiteX14" fmla="*/ 917931 w 2094916"/>
                <a:gd name="connsiteY14" fmla="*/ 257979 h 591190"/>
                <a:gd name="connsiteX15" fmla="*/ 751997 w 2094916"/>
                <a:gd name="connsiteY15" fmla="*/ 211285 h 591190"/>
                <a:gd name="connsiteX16" fmla="*/ 1129761 w 2094916"/>
                <a:gd name="connsiteY16" fmla="*/ 144206 h 591190"/>
                <a:gd name="connsiteX17" fmla="*/ 1737007 w 2094916"/>
                <a:gd name="connsiteY17" fmla="*/ 151267 h 591190"/>
                <a:gd name="connsiteX18" fmla="*/ 2090140 w 2094916"/>
                <a:gd name="connsiteY18" fmla="*/ 252827 h 591190"/>
                <a:gd name="connsiteX19" fmla="*/ 1892432 w 2094916"/>
                <a:gd name="connsiteY19" fmla="*/ 337188 h 591190"/>
                <a:gd name="connsiteX20" fmla="*/ 1482811 w 2094916"/>
                <a:gd name="connsiteY20" fmla="*/ 366627 h 591190"/>
                <a:gd name="connsiteX21" fmla="*/ 928522 w 2094916"/>
                <a:gd name="connsiteY21" fmla="*/ 341914 h 591190"/>
                <a:gd name="connsiteX22" fmla="*/ 737875 w 2094916"/>
                <a:gd name="connsiteY22" fmla="*/ 281895 h 591190"/>
                <a:gd name="connsiteX23" fmla="*/ 1030990 w 2094916"/>
                <a:gd name="connsiteY23" fmla="*/ 241836 h 591190"/>
                <a:gd name="connsiteX24" fmla="*/ 1683637 w 2094916"/>
                <a:gd name="connsiteY24" fmla="*/ 259834 h 591190"/>
                <a:gd name="connsiteX25" fmla="*/ 2080780 w 2094916"/>
                <a:gd name="connsiteY25" fmla="*/ 330471 h 591190"/>
                <a:gd name="connsiteX26" fmla="*/ 1945389 w 2094916"/>
                <a:gd name="connsiteY26" fmla="*/ 408965 h 591190"/>
                <a:gd name="connsiteX27" fmla="*/ 1371151 w 2094916"/>
                <a:gd name="connsiteY27" fmla="*/ 443103 h 591190"/>
                <a:gd name="connsiteX28" fmla="*/ 946175 w 2094916"/>
                <a:gd name="connsiteY28" fmla="*/ 408993 h 591190"/>
                <a:gd name="connsiteX29" fmla="*/ 747069 w 2094916"/>
                <a:gd name="connsiteY29" fmla="*/ 354867 h 591190"/>
                <a:gd name="connsiteX30" fmla="*/ 829098 w 2094916"/>
                <a:gd name="connsiteY30" fmla="*/ 319193 h 591190"/>
                <a:gd name="connsiteX31" fmla="*/ 1006690 w 2094916"/>
                <a:gd name="connsiteY31" fmla="*/ 304219 h 591190"/>
                <a:gd name="connsiteX32" fmla="*/ 1378946 w 2094916"/>
                <a:gd name="connsiteY32" fmla="*/ 306898 h 591190"/>
                <a:gd name="connsiteX33" fmla="*/ 1722719 w 2094916"/>
                <a:gd name="connsiteY33" fmla="*/ 331213 h 591190"/>
                <a:gd name="connsiteX34" fmla="*/ 1943744 w 2094916"/>
                <a:gd name="connsiteY34" fmla="*/ 368111 h 591190"/>
                <a:gd name="connsiteX35" fmla="*/ 2073637 w 2094916"/>
                <a:gd name="connsiteY35" fmla="*/ 422346 h 591190"/>
                <a:gd name="connsiteX36" fmla="*/ 1857044 w 2094916"/>
                <a:gd name="connsiteY36" fmla="*/ 500786 h 591190"/>
                <a:gd name="connsiteX37" fmla="*/ 1372217 w 2094916"/>
                <a:gd name="connsiteY37" fmla="*/ 524332 h 591190"/>
                <a:gd name="connsiteX38" fmla="*/ 903809 w 2094916"/>
                <a:gd name="connsiteY38" fmla="*/ 483134 h 591190"/>
                <a:gd name="connsiteX39" fmla="*/ 751997 w 2094916"/>
                <a:gd name="connsiteY39" fmla="*/ 433707 h 591190"/>
                <a:gd name="connsiteX40" fmla="*/ 981811 w 2094916"/>
                <a:gd name="connsiteY40" fmla="*/ 380351 h 591190"/>
                <a:gd name="connsiteX41" fmla="*/ 1624031 w 2094916"/>
                <a:gd name="connsiteY41" fmla="*/ 394871 h 591190"/>
                <a:gd name="connsiteX42" fmla="*/ 1961645 w 2094916"/>
                <a:gd name="connsiteY42" fmla="*/ 428583 h 591190"/>
                <a:gd name="connsiteX43" fmla="*/ 2082996 w 2094916"/>
                <a:gd name="connsiteY43" fmla="*/ 486664 h 591190"/>
                <a:gd name="connsiteX44" fmla="*/ 1982496 w 2094916"/>
                <a:gd name="connsiteY44" fmla="*/ 544718 h 591190"/>
                <a:gd name="connsiteX45" fmla="*/ 1592422 w 2094916"/>
                <a:gd name="connsiteY45" fmla="*/ 588931 h 591190"/>
                <a:gd name="connsiteX46" fmla="*/ 1188466 w 2094916"/>
                <a:gd name="connsiteY46" fmla="*/ 579089 h 591190"/>
                <a:gd name="connsiteX47" fmla="*/ 859963 w 2094916"/>
                <a:gd name="connsiteY47" fmla="*/ 530623 h 591190"/>
                <a:gd name="connsiteX48" fmla="*/ 476617 w 2094916"/>
                <a:gd name="connsiteY48" fmla="*/ 433707 h 591190"/>
                <a:gd name="connsiteX49" fmla="*/ 0 w 2094916"/>
                <a:gd name="connsiteY49" fmla="*/ 292487 h 591190"/>
                <a:gd name="connsiteX0" fmla="*/ 305991 w 1860740"/>
                <a:gd name="connsiteY0" fmla="*/ 6516 h 591190"/>
                <a:gd name="connsiteX1" fmla="*/ 1217846 w 1860740"/>
                <a:gd name="connsiteY1" fmla="*/ 3014 h 591190"/>
                <a:gd name="connsiteX2" fmla="*/ 1691179 w 1860740"/>
                <a:gd name="connsiteY2" fmla="*/ 46547 h 591190"/>
                <a:gd name="connsiteX3" fmla="*/ 1849970 w 1860740"/>
                <a:gd name="connsiteY3" fmla="*/ 135552 h 591190"/>
                <a:gd name="connsiteX4" fmla="*/ 1596922 w 1860740"/>
                <a:gd name="connsiteY4" fmla="*/ 210118 h 591190"/>
                <a:gd name="connsiteX5" fmla="*/ 1163821 w 1860740"/>
                <a:gd name="connsiteY5" fmla="*/ 225833 h 591190"/>
                <a:gd name="connsiteX6" fmla="*/ 542535 w 1860740"/>
                <a:gd name="connsiteY6" fmla="*/ 165389 h 591190"/>
                <a:gd name="connsiteX7" fmla="*/ 662572 w 1860740"/>
                <a:gd name="connsiteY7" fmla="*/ 93982 h 591190"/>
                <a:gd name="connsiteX8" fmla="*/ 1152079 w 1860740"/>
                <a:gd name="connsiteY8" fmla="*/ 69268 h 591190"/>
                <a:gd name="connsiteX9" fmla="*/ 1532390 w 1860740"/>
                <a:gd name="connsiteY9" fmla="*/ 93185 h 591190"/>
                <a:gd name="connsiteX10" fmla="*/ 1774266 w 1860740"/>
                <a:gd name="connsiteY10" fmla="*/ 142612 h 591190"/>
                <a:gd name="connsiteX11" fmla="*/ 1841023 w 1860740"/>
                <a:gd name="connsiteY11" fmla="*/ 216382 h 591190"/>
                <a:gd name="connsiteX12" fmla="*/ 1598155 w 1860740"/>
                <a:gd name="connsiteY12" fmla="*/ 274834 h 591190"/>
                <a:gd name="connsiteX13" fmla="*/ 1209718 w 1860740"/>
                <a:gd name="connsiteY13" fmla="*/ 290550 h 591190"/>
                <a:gd name="connsiteX14" fmla="*/ 683755 w 1860740"/>
                <a:gd name="connsiteY14" fmla="*/ 257979 h 591190"/>
                <a:gd name="connsiteX15" fmla="*/ 517821 w 1860740"/>
                <a:gd name="connsiteY15" fmla="*/ 211285 h 591190"/>
                <a:gd name="connsiteX16" fmla="*/ 895585 w 1860740"/>
                <a:gd name="connsiteY16" fmla="*/ 144206 h 591190"/>
                <a:gd name="connsiteX17" fmla="*/ 1502831 w 1860740"/>
                <a:gd name="connsiteY17" fmla="*/ 151267 h 591190"/>
                <a:gd name="connsiteX18" fmla="*/ 1855964 w 1860740"/>
                <a:gd name="connsiteY18" fmla="*/ 252827 h 591190"/>
                <a:gd name="connsiteX19" fmla="*/ 1658256 w 1860740"/>
                <a:gd name="connsiteY19" fmla="*/ 337188 h 591190"/>
                <a:gd name="connsiteX20" fmla="*/ 1248635 w 1860740"/>
                <a:gd name="connsiteY20" fmla="*/ 366627 h 591190"/>
                <a:gd name="connsiteX21" fmla="*/ 694346 w 1860740"/>
                <a:gd name="connsiteY21" fmla="*/ 341914 h 591190"/>
                <a:gd name="connsiteX22" fmla="*/ 503699 w 1860740"/>
                <a:gd name="connsiteY22" fmla="*/ 281895 h 591190"/>
                <a:gd name="connsiteX23" fmla="*/ 796814 w 1860740"/>
                <a:gd name="connsiteY23" fmla="*/ 241836 h 591190"/>
                <a:gd name="connsiteX24" fmla="*/ 1449461 w 1860740"/>
                <a:gd name="connsiteY24" fmla="*/ 259834 h 591190"/>
                <a:gd name="connsiteX25" fmla="*/ 1846604 w 1860740"/>
                <a:gd name="connsiteY25" fmla="*/ 330471 h 591190"/>
                <a:gd name="connsiteX26" fmla="*/ 1711213 w 1860740"/>
                <a:gd name="connsiteY26" fmla="*/ 408965 h 591190"/>
                <a:gd name="connsiteX27" fmla="*/ 1136975 w 1860740"/>
                <a:gd name="connsiteY27" fmla="*/ 443103 h 591190"/>
                <a:gd name="connsiteX28" fmla="*/ 711999 w 1860740"/>
                <a:gd name="connsiteY28" fmla="*/ 408993 h 591190"/>
                <a:gd name="connsiteX29" fmla="*/ 512893 w 1860740"/>
                <a:gd name="connsiteY29" fmla="*/ 354867 h 591190"/>
                <a:gd name="connsiteX30" fmla="*/ 594922 w 1860740"/>
                <a:gd name="connsiteY30" fmla="*/ 319193 h 591190"/>
                <a:gd name="connsiteX31" fmla="*/ 772514 w 1860740"/>
                <a:gd name="connsiteY31" fmla="*/ 304219 h 591190"/>
                <a:gd name="connsiteX32" fmla="*/ 1144770 w 1860740"/>
                <a:gd name="connsiteY32" fmla="*/ 306898 h 591190"/>
                <a:gd name="connsiteX33" fmla="*/ 1488543 w 1860740"/>
                <a:gd name="connsiteY33" fmla="*/ 331213 h 591190"/>
                <a:gd name="connsiteX34" fmla="*/ 1709568 w 1860740"/>
                <a:gd name="connsiteY34" fmla="*/ 368111 h 591190"/>
                <a:gd name="connsiteX35" fmla="*/ 1839461 w 1860740"/>
                <a:gd name="connsiteY35" fmla="*/ 422346 h 591190"/>
                <a:gd name="connsiteX36" fmla="*/ 1622868 w 1860740"/>
                <a:gd name="connsiteY36" fmla="*/ 500786 h 591190"/>
                <a:gd name="connsiteX37" fmla="*/ 1138041 w 1860740"/>
                <a:gd name="connsiteY37" fmla="*/ 524332 h 591190"/>
                <a:gd name="connsiteX38" fmla="*/ 669633 w 1860740"/>
                <a:gd name="connsiteY38" fmla="*/ 483134 h 591190"/>
                <a:gd name="connsiteX39" fmla="*/ 517821 w 1860740"/>
                <a:gd name="connsiteY39" fmla="*/ 433707 h 591190"/>
                <a:gd name="connsiteX40" fmla="*/ 747635 w 1860740"/>
                <a:gd name="connsiteY40" fmla="*/ 380351 h 591190"/>
                <a:gd name="connsiteX41" fmla="*/ 1389855 w 1860740"/>
                <a:gd name="connsiteY41" fmla="*/ 394871 h 591190"/>
                <a:gd name="connsiteX42" fmla="*/ 1727469 w 1860740"/>
                <a:gd name="connsiteY42" fmla="*/ 428583 h 591190"/>
                <a:gd name="connsiteX43" fmla="*/ 1848820 w 1860740"/>
                <a:gd name="connsiteY43" fmla="*/ 486664 h 591190"/>
                <a:gd name="connsiteX44" fmla="*/ 1748320 w 1860740"/>
                <a:gd name="connsiteY44" fmla="*/ 544718 h 591190"/>
                <a:gd name="connsiteX45" fmla="*/ 1358246 w 1860740"/>
                <a:gd name="connsiteY45" fmla="*/ 588931 h 591190"/>
                <a:gd name="connsiteX46" fmla="*/ 954290 w 1860740"/>
                <a:gd name="connsiteY46" fmla="*/ 579089 h 591190"/>
                <a:gd name="connsiteX47" fmla="*/ 625787 w 1860740"/>
                <a:gd name="connsiteY47" fmla="*/ 530623 h 591190"/>
                <a:gd name="connsiteX48" fmla="*/ 242441 w 1860740"/>
                <a:gd name="connsiteY48" fmla="*/ 433707 h 591190"/>
                <a:gd name="connsiteX49" fmla="*/ 0 w 1860740"/>
                <a:gd name="connsiteY49" fmla="*/ 358058 h 591190"/>
                <a:gd name="connsiteX0" fmla="*/ 63550 w 1618299"/>
                <a:gd name="connsiteY0" fmla="*/ 6516 h 591190"/>
                <a:gd name="connsiteX1" fmla="*/ 975405 w 1618299"/>
                <a:gd name="connsiteY1" fmla="*/ 3014 h 591190"/>
                <a:gd name="connsiteX2" fmla="*/ 1448738 w 1618299"/>
                <a:gd name="connsiteY2" fmla="*/ 46547 h 591190"/>
                <a:gd name="connsiteX3" fmla="*/ 1607529 w 1618299"/>
                <a:gd name="connsiteY3" fmla="*/ 135552 h 591190"/>
                <a:gd name="connsiteX4" fmla="*/ 1354481 w 1618299"/>
                <a:gd name="connsiteY4" fmla="*/ 210118 h 591190"/>
                <a:gd name="connsiteX5" fmla="*/ 921380 w 1618299"/>
                <a:gd name="connsiteY5" fmla="*/ 225833 h 591190"/>
                <a:gd name="connsiteX6" fmla="*/ 300094 w 1618299"/>
                <a:gd name="connsiteY6" fmla="*/ 165389 h 591190"/>
                <a:gd name="connsiteX7" fmla="*/ 420131 w 1618299"/>
                <a:gd name="connsiteY7" fmla="*/ 93982 h 591190"/>
                <a:gd name="connsiteX8" fmla="*/ 909638 w 1618299"/>
                <a:gd name="connsiteY8" fmla="*/ 69268 h 591190"/>
                <a:gd name="connsiteX9" fmla="*/ 1289949 w 1618299"/>
                <a:gd name="connsiteY9" fmla="*/ 93185 h 591190"/>
                <a:gd name="connsiteX10" fmla="*/ 1531825 w 1618299"/>
                <a:gd name="connsiteY10" fmla="*/ 142612 h 591190"/>
                <a:gd name="connsiteX11" fmla="*/ 1598582 w 1618299"/>
                <a:gd name="connsiteY11" fmla="*/ 216382 h 591190"/>
                <a:gd name="connsiteX12" fmla="*/ 1355714 w 1618299"/>
                <a:gd name="connsiteY12" fmla="*/ 274834 h 591190"/>
                <a:gd name="connsiteX13" fmla="*/ 967277 w 1618299"/>
                <a:gd name="connsiteY13" fmla="*/ 290550 h 591190"/>
                <a:gd name="connsiteX14" fmla="*/ 441314 w 1618299"/>
                <a:gd name="connsiteY14" fmla="*/ 257979 h 591190"/>
                <a:gd name="connsiteX15" fmla="*/ 275380 w 1618299"/>
                <a:gd name="connsiteY15" fmla="*/ 211285 h 591190"/>
                <a:gd name="connsiteX16" fmla="*/ 653144 w 1618299"/>
                <a:gd name="connsiteY16" fmla="*/ 144206 h 591190"/>
                <a:gd name="connsiteX17" fmla="*/ 1260390 w 1618299"/>
                <a:gd name="connsiteY17" fmla="*/ 151267 h 591190"/>
                <a:gd name="connsiteX18" fmla="*/ 1613523 w 1618299"/>
                <a:gd name="connsiteY18" fmla="*/ 252827 h 591190"/>
                <a:gd name="connsiteX19" fmla="*/ 1415815 w 1618299"/>
                <a:gd name="connsiteY19" fmla="*/ 337188 h 591190"/>
                <a:gd name="connsiteX20" fmla="*/ 1006194 w 1618299"/>
                <a:gd name="connsiteY20" fmla="*/ 366627 h 591190"/>
                <a:gd name="connsiteX21" fmla="*/ 451905 w 1618299"/>
                <a:gd name="connsiteY21" fmla="*/ 341914 h 591190"/>
                <a:gd name="connsiteX22" fmla="*/ 261258 w 1618299"/>
                <a:gd name="connsiteY22" fmla="*/ 281895 h 591190"/>
                <a:gd name="connsiteX23" fmla="*/ 554373 w 1618299"/>
                <a:gd name="connsiteY23" fmla="*/ 241836 h 591190"/>
                <a:gd name="connsiteX24" fmla="*/ 1207020 w 1618299"/>
                <a:gd name="connsiteY24" fmla="*/ 259834 h 591190"/>
                <a:gd name="connsiteX25" fmla="*/ 1604163 w 1618299"/>
                <a:gd name="connsiteY25" fmla="*/ 330471 h 591190"/>
                <a:gd name="connsiteX26" fmla="*/ 1468772 w 1618299"/>
                <a:gd name="connsiteY26" fmla="*/ 408965 h 591190"/>
                <a:gd name="connsiteX27" fmla="*/ 894534 w 1618299"/>
                <a:gd name="connsiteY27" fmla="*/ 443103 h 591190"/>
                <a:gd name="connsiteX28" fmla="*/ 469558 w 1618299"/>
                <a:gd name="connsiteY28" fmla="*/ 408993 h 591190"/>
                <a:gd name="connsiteX29" fmla="*/ 270452 w 1618299"/>
                <a:gd name="connsiteY29" fmla="*/ 354867 h 591190"/>
                <a:gd name="connsiteX30" fmla="*/ 352481 w 1618299"/>
                <a:gd name="connsiteY30" fmla="*/ 319193 h 591190"/>
                <a:gd name="connsiteX31" fmla="*/ 530073 w 1618299"/>
                <a:gd name="connsiteY31" fmla="*/ 304219 h 591190"/>
                <a:gd name="connsiteX32" fmla="*/ 902329 w 1618299"/>
                <a:gd name="connsiteY32" fmla="*/ 306898 h 591190"/>
                <a:gd name="connsiteX33" fmla="*/ 1246102 w 1618299"/>
                <a:gd name="connsiteY33" fmla="*/ 331213 h 591190"/>
                <a:gd name="connsiteX34" fmla="*/ 1467127 w 1618299"/>
                <a:gd name="connsiteY34" fmla="*/ 368111 h 591190"/>
                <a:gd name="connsiteX35" fmla="*/ 1597020 w 1618299"/>
                <a:gd name="connsiteY35" fmla="*/ 422346 h 591190"/>
                <a:gd name="connsiteX36" fmla="*/ 1380427 w 1618299"/>
                <a:gd name="connsiteY36" fmla="*/ 500786 h 591190"/>
                <a:gd name="connsiteX37" fmla="*/ 895600 w 1618299"/>
                <a:gd name="connsiteY37" fmla="*/ 524332 h 591190"/>
                <a:gd name="connsiteX38" fmla="*/ 427192 w 1618299"/>
                <a:gd name="connsiteY38" fmla="*/ 483134 h 591190"/>
                <a:gd name="connsiteX39" fmla="*/ 275380 w 1618299"/>
                <a:gd name="connsiteY39" fmla="*/ 433707 h 591190"/>
                <a:gd name="connsiteX40" fmla="*/ 505194 w 1618299"/>
                <a:gd name="connsiteY40" fmla="*/ 380351 h 591190"/>
                <a:gd name="connsiteX41" fmla="*/ 1147414 w 1618299"/>
                <a:gd name="connsiteY41" fmla="*/ 394871 h 591190"/>
                <a:gd name="connsiteX42" fmla="*/ 1485028 w 1618299"/>
                <a:gd name="connsiteY42" fmla="*/ 428583 h 591190"/>
                <a:gd name="connsiteX43" fmla="*/ 1606379 w 1618299"/>
                <a:gd name="connsiteY43" fmla="*/ 486664 h 591190"/>
                <a:gd name="connsiteX44" fmla="*/ 1505879 w 1618299"/>
                <a:gd name="connsiteY44" fmla="*/ 544718 h 591190"/>
                <a:gd name="connsiteX45" fmla="*/ 1115805 w 1618299"/>
                <a:gd name="connsiteY45" fmla="*/ 588931 h 591190"/>
                <a:gd name="connsiteX46" fmla="*/ 711849 w 1618299"/>
                <a:gd name="connsiteY46" fmla="*/ 579089 h 591190"/>
                <a:gd name="connsiteX47" fmla="*/ 383346 w 1618299"/>
                <a:gd name="connsiteY47" fmla="*/ 530623 h 591190"/>
                <a:gd name="connsiteX48" fmla="*/ 0 w 1618299"/>
                <a:gd name="connsiteY48" fmla="*/ 433707 h 591190"/>
                <a:gd name="connsiteX0" fmla="*/ 63550 w 1618299"/>
                <a:gd name="connsiteY0" fmla="*/ 6516 h 591017"/>
                <a:gd name="connsiteX1" fmla="*/ 975405 w 1618299"/>
                <a:gd name="connsiteY1" fmla="*/ 3014 h 591017"/>
                <a:gd name="connsiteX2" fmla="*/ 1448738 w 1618299"/>
                <a:gd name="connsiteY2" fmla="*/ 46547 h 591017"/>
                <a:gd name="connsiteX3" fmla="*/ 1607529 w 1618299"/>
                <a:gd name="connsiteY3" fmla="*/ 135552 h 591017"/>
                <a:gd name="connsiteX4" fmla="*/ 1354481 w 1618299"/>
                <a:gd name="connsiteY4" fmla="*/ 210118 h 591017"/>
                <a:gd name="connsiteX5" fmla="*/ 921380 w 1618299"/>
                <a:gd name="connsiteY5" fmla="*/ 225833 h 591017"/>
                <a:gd name="connsiteX6" fmla="*/ 300094 w 1618299"/>
                <a:gd name="connsiteY6" fmla="*/ 165389 h 591017"/>
                <a:gd name="connsiteX7" fmla="*/ 420131 w 1618299"/>
                <a:gd name="connsiteY7" fmla="*/ 93982 h 591017"/>
                <a:gd name="connsiteX8" fmla="*/ 909638 w 1618299"/>
                <a:gd name="connsiteY8" fmla="*/ 69268 h 591017"/>
                <a:gd name="connsiteX9" fmla="*/ 1289949 w 1618299"/>
                <a:gd name="connsiteY9" fmla="*/ 93185 h 591017"/>
                <a:gd name="connsiteX10" fmla="*/ 1531825 w 1618299"/>
                <a:gd name="connsiteY10" fmla="*/ 142612 h 591017"/>
                <a:gd name="connsiteX11" fmla="*/ 1598582 w 1618299"/>
                <a:gd name="connsiteY11" fmla="*/ 216382 h 591017"/>
                <a:gd name="connsiteX12" fmla="*/ 1355714 w 1618299"/>
                <a:gd name="connsiteY12" fmla="*/ 274834 h 591017"/>
                <a:gd name="connsiteX13" fmla="*/ 967277 w 1618299"/>
                <a:gd name="connsiteY13" fmla="*/ 290550 h 591017"/>
                <a:gd name="connsiteX14" fmla="*/ 441314 w 1618299"/>
                <a:gd name="connsiteY14" fmla="*/ 257979 h 591017"/>
                <a:gd name="connsiteX15" fmla="*/ 275380 w 1618299"/>
                <a:gd name="connsiteY15" fmla="*/ 211285 h 591017"/>
                <a:gd name="connsiteX16" fmla="*/ 653144 w 1618299"/>
                <a:gd name="connsiteY16" fmla="*/ 144206 h 591017"/>
                <a:gd name="connsiteX17" fmla="*/ 1260390 w 1618299"/>
                <a:gd name="connsiteY17" fmla="*/ 151267 h 591017"/>
                <a:gd name="connsiteX18" fmla="*/ 1613523 w 1618299"/>
                <a:gd name="connsiteY18" fmla="*/ 252827 h 591017"/>
                <a:gd name="connsiteX19" fmla="*/ 1415815 w 1618299"/>
                <a:gd name="connsiteY19" fmla="*/ 337188 h 591017"/>
                <a:gd name="connsiteX20" fmla="*/ 1006194 w 1618299"/>
                <a:gd name="connsiteY20" fmla="*/ 366627 h 591017"/>
                <a:gd name="connsiteX21" fmla="*/ 451905 w 1618299"/>
                <a:gd name="connsiteY21" fmla="*/ 341914 h 591017"/>
                <a:gd name="connsiteX22" fmla="*/ 261258 w 1618299"/>
                <a:gd name="connsiteY22" fmla="*/ 281895 h 591017"/>
                <a:gd name="connsiteX23" fmla="*/ 554373 w 1618299"/>
                <a:gd name="connsiteY23" fmla="*/ 241836 h 591017"/>
                <a:gd name="connsiteX24" fmla="*/ 1207020 w 1618299"/>
                <a:gd name="connsiteY24" fmla="*/ 259834 h 591017"/>
                <a:gd name="connsiteX25" fmla="*/ 1604163 w 1618299"/>
                <a:gd name="connsiteY25" fmla="*/ 330471 h 591017"/>
                <a:gd name="connsiteX26" fmla="*/ 1468772 w 1618299"/>
                <a:gd name="connsiteY26" fmla="*/ 408965 h 591017"/>
                <a:gd name="connsiteX27" fmla="*/ 894534 w 1618299"/>
                <a:gd name="connsiteY27" fmla="*/ 443103 h 591017"/>
                <a:gd name="connsiteX28" fmla="*/ 469558 w 1618299"/>
                <a:gd name="connsiteY28" fmla="*/ 408993 h 591017"/>
                <a:gd name="connsiteX29" fmla="*/ 270452 w 1618299"/>
                <a:gd name="connsiteY29" fmla="*/ 354867 h 591017"/>
                <a:gd name="connsiteX30" fmla="*/ 352481 w 1618299"/>
                <a:gd name="connsiteY30" fmla="*/ 319193 h 591017"/>
                <a:gd name="connsiteX31" fmla="*/ 530073 w 1618299"/>
                <a:gd name="connsiteY31" fmla="*/ 304219 h 591017"/>
                <a:gd name="connsiteX32" fmla="*/ 902329 w 1618299"/>
                <a:gd name="connsiteY32" fmla="*/ 306898 h 591017"/>
                <a:gd name="connsiteX33" fmla="*/ 1246102 w 1618299"/>
                <a:gd name="connsiteY33" fmla="*/ 331213 h 591017"/>
                <a:gd name="connsiteX34" fmla="*/ 1467127 w 1618299"/>
                <a:gd name="connsiteY34" fmla="*/ 368111 h 591017"/>
                <a:gd name="connsiteX35" fmla="*/ 1597020 w 1618299"/>
                <a:gd name="connsiteY35" fmla="*/ 422346 h 591017"/>
                <a:gd name="connsiteX36" fmla="*/ 1380427 w 1618299"/>
                <a:gd name="connsiteY36" fmla="*/ 500786 h 591017"/>
                <a:gd name="connsiteX37" fmla="*/ 895600 w 1618299"/>
                <a:gd name="connsiteY37" fmla="*/ 524332 h 591017"/>
                <a:gd name="connsiteX38" fmla="*/ 427192 w 1618299"/>
                <a:gd name="connsiteY38" fmla="*/ 483134 h 591017"/>
                <a:gd name="connsiteX39" fmla="*/ 275380 w 1618299"/>
                <a:gd name="connsiteY39" fmla="*/ 433707 h 591017"/>
                <a:gd name="connsiteX40" fmla="*/ 505194 w 1618299"/>
                <a:gd name="connsiteY40" fmla="*/ 380351 h 591017"/>
                <a:gd name="connsiteX41" fmla="*/ 1147414 w 1618299"/>
                <a:gd name="connsiteY41" fmla="*/ 394871 h 591017"/>
                <a:gd name="connsiteX42" fmla="*/ 1485028 w 1618299"/>
                <a:gd name="connsiteY42" fmla="*/ 428583 h 591017"/>
                <a:gd name="connsiteX43" fmla="*/ 1606379 w 1618299"/>
                <a:gd name="connsiteY43" fmla="*/ 486664 h 591017"/>
                <a:gd name="connsiteX44" fmla="*/ 1505879 w 1618299"/>
                <a:gd name="connsiteY44" fmla="*/ 544718 h 591017"/>
                <a:gd name="connsiteX45" fmla="*/ 1115805 w 1618299"/>
                <a:gd name="connsiteY45" fmla="*/ 588931 h 591017"/>
                <a:gd name="connsiteX46" fmla="*/ 711849 w 1618299"/>
                <a:gd name="connsiteY46" fmla="*/ 579089 h 591017"/>
                <a:gd name="connsiteX47" fmla="*/ 396049 w 1618299"/>
                <a:gd name="connsiteY47" fmla="*/ 537412 h 591017"/>
                <a:gd name="connsiteX48" fmla="*/ 0 w 1618299"/>
                <a:gd name="connsiteY48" fmla="*/ 433707 h 591017"/>
                <a:gd name="connsiteX0" fmla="*/ 0 w 1554749"/>
                <a:gd name="connsiteY0" fmla="*/ 6516 h 591017"/>
                <a:gd name="connsiteX1" fmla="*/ 911855 w 1554749"/>
                <a:gd name="connsiteY1" fmla="*/ 3014 h 591017"/>
                <a:gd name="connsiteX2" fmla="*/ 1385188 w 1554749"/>
                <a:gd name="connsiteY2" fmla="*/ 46547 h 591017"/>
                <a:gd name="connsiteX3" fmla="*/ 1543979 w 1554749"/>
                <a:gd name="connsiteY3" fmla="*/ 135552 h 591017"/>
                <a:gd name="connsiteX4" fmla="*/ 1290931 w 1554749"/>
                <a:gd name="connsiteY4" fmla="*/ 210118 h 591017"/>
                <a:gd name="connsiteX5" fmla="*/ 857830 w 1554749"/>
                <a:gd name="connsiteY5" fmla="*/ 225833 h 591017"/>
                <a:gd name="connsiteX6" fmla="*/ 236544 w 1554749"/>
                <a:gd name="connsiteY6" fmla="*/ 165389 h 591017"/>
                <a:gd name="connsiteX7" fmla="*/ 356581 w 1554749"/>
                <a:gd name="connsiteY7" fmla="*/ 93982 h 591017"/>
                <a:gd name="connsiteX8" fmla="*/ 846088 w 1554749"/>
                <a:gd name="connsiteY8" fmla="*/ 69268 h 591017"/>
                <a:gd name="connsiteX9" fmla="*/ 1226399 w 1554749"/>
                <a:gd name="connsiteY9" fmla="*/ 93185 h 591017"/>
                <a:gd name="connsiteX10" fmla="*/ 1468275 w 1554749"/>
                <a:gd name="connsiteY10" fmla="*/ 142612 h 591017"/>
                <a:gd name="connsiteX11" fmla="*/ 1535032 w 1554749"/>
                <a:gd name="connsiteY11" fmla="*/ 216382 h 591017"/>
                <a:gd name="connsiteX12" fmla="*/ 1292164 w 1554749"/>
                <a:gd name="connsiteY12" fmla="*/ 274834 h 591017"/>
                <a:gd name="connsiteX13" fmla="*/ 903727 w 1554749"/>
                <a:gd name="connsiteY13" fmla="*/ 290550 h 591017"/>
                <a:gd name="connsiteX14" fmla="*/ 377764 w 1554749"/>
                <a:gd name="connsiteY14" fmla="*/ 257979 h 591017"/>
                <a:gd name="connsiteX15" fmla="*/ 211830 w 1554749"/>
                <a:gd name="connsiteY15" fmla="*/ 211285 h 591017"/>
                <a:gd name="connsiteX16" fmla="*/ 589594 w 1554749"/>
                <a:gd name="connsiteY16" fmla="*/ 144206 h 591017"/>
                <a:gd name="connsiteX17" fmla="*/ 1196840 w 1554749"/>
                <a:gd name="connsiteY17" fmla="*/ 151267 h 591017"/>
                <a:gd name="connsiteX18" fmla="*/ 1549973 w 1554749"/>
                <a:gd name="connsiteY18" fmla="*/ 252827 h 591017"/>
                <a:gd name="connsiteX19" fmla="*/ 1352265 w 1554749"/>
                <a:gd name="connsiteY19" fmla="*/ 337188 h 591017"/>
                <a:gd name="connsiteX20" fmla="*/ 942644 w 1554749"/>
                <a:gd name="connsiteY20" fmla="*/ 366627 h 591017"/>
                <a:gd name="connsiteX21" fmla="*/ 388355 w 1554749"/>
                <a:gd name="connsiteY21" fmla="*/ 341914 h 591017"/>
                <a:gd name="connsiteX22" fmla="*/ 197708 w 1554749"/>
                <a:gd name="connsiteY22" fmla="*/ 281895 h 591017"/>
                <a:gd name="connsiteX23" fmla="*/ 490823 w 1554749"/>
                <a:gd name="connsiteY23" fmla="*/ 241836 h 591017"/>
                <a:gd name="connsiteX24" fmla="*/ 1143470 w 1554749"/>
                <a:gd name="connsiteY24" fmla="*/ 259834 h 591017"/>
                <a:gd name="connsiteX25" fmla="*/ 1540613 w 1554749"/>
                <a:gd name="connsiteY25" fmla="*/ 330471 h 591017"/>
                <a:gd name="connsiteX26" fmla="*/ 1405222 w 1554749"/>
                <a:gd name="connsiteY26" fmla="*/ 408965 h 591017"/>
                <a:gd name="connsiteX27" fmla="*/ 830984 w 1554749"/>
                <a:gd name="connsiteY27" fmla="*/ 443103 h 591017"/>
                <a:gd name="connsiteX28" fmla="*/ 406008 w 1554749"/>
                <a:gd name="connsiteY28" fmla="*/ 408993 h 591017"/>
                <a:gd name="connsiteX29" fmla="*/ 206902 w 1554749"/>
                <a:gd name="connsiteY29" fmla="*/ 354867 h 591017"/>
                <a:gd name="connsiteX30" fmla="*/ 288931 w 1554749"/>
                <a:gd name="connsiteY30" fmla="*/ 319193 h 591017"/>
                <a:gd name="connsiteX31" fmla="*/ 466523 w 1554749"/>
                <a:gd name="connsiteY31" fmla="*/ 304219 h 591017"/>
                <a:gd name="connsiteX32" fmla="*/ 838779 w 1554749"/>
                <a:gd name="connsiteY32" fmla="*/ 306898 h 591017"/>
                <a:gd name="connsiteX33" fmla="*/ 1182552 w 1554749"/>
                <a:gd name="connsiteY33" fmla="*/ 331213 h 591017"/>
                <a:gd name="connsiteX34" fmla="*/ 1403577 w 1554749"/>
                <a:gd name="connsiteY34" fmla="*/ 368111 h 591017"/>
                <a:gd name="connsiteX35" fmla="*/ 1533470 w 1554749"/>
                <a:gd name="connsiteY35" fmla="*/ 422346 h 591017"/>
                <a:gd name="connsiteX36" fmla="*/ 1316877 w 1554749"/>
                <a:gd name="connsiteY36" fmla="*/ 500786 h 591017"/>
                <a:gd name="connsiteX37" fmla="*/ 832050 w 1554749"/>
                <a:gd name="connsiteY37" fmla="*/ 524332 h 591017"/>
                <a:gd name="connsiteX38" fmla="*/ 363642 w 1554749"/>
                <a:gd name="connsiteY38" fmla="*/ 483134 h 591017"/>
                <a:gd name="connsiteX39" fmla="*/ 211830 w 1554749"/>
                <a:gd name="connsiteY39" fmla="*/ 433707 h 591017"/>
                <a:gd name="connsiteX40" fmla="*/ 441644 w 1554749"/>
                <a:gd name="connsiteY40" fmla="*/ 380351 h 591017"/>
                <a:gd name="connsiteX41" fmla="*/ 1083864 w 1554749"/>
                <a:gd name="connsiteY41" fmla="*/ 394871 h 591017"/>
                <a:gd name="connsiteX42" fmla="*/ 1421478 w 1554749"/>
                <a:gd name="connsiteY42" fmla="*/ 428583 h 591017"/>
                <a:gd name="connsiteX43" fmla="*/ 1542829 w 1554749"/>
                <a:gd name="connsiteY43" fmla="*/ 486664 h 591017"/>
                <a:gd name="connsiteX44" fmla="*/ 1442329 w 1554749"/>
                <a:gd name="connsiteY44" fmla="*/ 544718 h 591017"/>
                <a:gd name="connsiteX45" fmla="*/ 1052255 w 1554749"/>
                <a:gd name="connsiteY45" fmla="*/ 588931 h 591017"/>
                <a:gd name="connsiteX46" fmla="*/ 648299 w 1554749"/>
                <a:gd name="connsiteY46" fmla="*/ 579089 h 591017"/>
                <a:gd name="connsiteX47" fmla="*/ 332499 w 1554749"/>
                <a:gd name="connsiteY47" fmla="*/ 537412 h 591017"/>
                <a:gd name="connsiteX48" fmla="*/ 69803 w 1554749"/>
                <a:gd name="connsiteY48" fmla="*/ 450679 h 591017"/>
                <a:gd name="connsiteX0" fmla="*/ 0 w 1554749"/>
                <a:gd name="connsiteY0" fmla="*/ 6516 h 591017"/>
                <a:gd name="connsiteX1" fmla="*/ 911855 w 1554749"/>
                <a:gd name="connsiteY1" fmla="*/ 3014 h 591017"/>
                <a:gd name="connsiteX2" fmla="*/ 1385188 w 1554749"/>
                <a:gd name="connsiteY2" fmla="*/ 46547 h 591017"/>
                <a:gd name="connsiteX3" fmla="*/ 1543979 w 1554749"/>
                <a:gd name="connsiteY3" fmla="*/ 135552 h 591017"/>
                <a:gd name="connsiteX4" fmla="*/ 1290931 w 1554749"/>
                <a:gd name="connsiteY4" fmla="*/ 210118 h 591017"/>
                <a:gd name="connsiteX5" fmla="*/ 857830 w 1554749"/>
                <a:gd name="connsiteY5" fmla="*/ 225833 h 591017"/>
                <a:gd name="connsiteX6" fmla="*/ 236544 w 1554749"/>
                <a:gd name="connsiteY6" fmla="*/ 165389 h 591017"/>
                <a:gd name="connsiteX7" fmla="*/ 356581 w 1554749"/>
                <a:gd name="connsiteY7" fmla="*/ 93982 h 591017"/>
                <a:gd name="connsiteX8" fmla="*/ 846088 w 1554749"/>
                <a:gd name="connsiteY8" fmla="*/ 69268 h 591017"/>
                <a:gd name="connsiteX9" fmla="*/ 1226399 w 1554749"/>
                <a:gd name="connsiteY9" fmla="*/ 93185 h 591017"/>
                <a:gd name="connsiteX10" fmla="*/ 1468275 w 1554749"/>
                <a:gd name="connsiteY10" fmla="*/ 142612 h 591017"/>
                <a:gd name="connsiteX11" fmla="*/ 1535032 w 1554749"/>
                <a:gd name="connsiteY11" fmla="*/ 216382 h 591017"/>
                <a:gd name="connsiteX12" fmla="*/ 1292164 w 1554749"/>
                <a:gd name="connsiteY12" fmla="*/ 274834 h 591017"/>
                <a:gd name="connsiteX13" fmla="*/ 903727 w 1554749"/>
                <a:gd name="connsiteY13" fmla="*/ 290550 h 591017"/>
                <a:gd name="connsiteX14" fmla="*/ 377764 w 1554749"/>
                <a:gd name="connsiteY14" fmla="*/ 257979 h 591017"/>
                <a:gd name="connsiteX15" fmla="*/ 211830 w 1554749"/>
                <a:gd name="connsiteY15" fmla="*/ 211285 h 591017"/>
                <a:gd name="connsiteX16" fmla="*/ 589594 w 1554749"/>
                <a:gd name="connsiteY16" fmla="*/ 144206 h 591017"/>
                <a:gd name="connsiteX17" fmla="*/ 1196840 w 1554749"/>
                <a:gd name="connsiteY17" fmla="*/ 151267 h 591017"/>
                <a:gd name="connsiteX18" fmla="*/ 1549973 w 1554749"/>
                <a:gd name="connsiteY18" fmla="*/ 252827 h 591017"/>
                <a:gd name="connsiteX19" fmla="*/ 1352265 w 1554749"/>
                <a:gd name="connsiteY19" fmla="*/ 337188 h 591017"/>
                <a:gd name="connsiteX20" fmla="*/ 942644 w 1554749"/>
                <a:gd name="connsiteY20" fmla="*/ 366627 h 591017"/>
                <a:gd name="connsiteX21" fmla="*/ 388355 w 1554749"/>
                <a:gd name="connsiteY21" fmla="*/ 341914 h 591017"/>
                <a:gd name="connsiteX22" fmla="*/ 197708 w 1554749"/>
                <a:gd name="connsiteY22" fmla="*/ 281895 h 591017"/>
                <a:gd name="connsiteX23" fmla="*/ 490823 w 1554749"/>
                <a:gd name="connsiteY23" fmla="*/ 241836 h 591017"/>
                <a:gd name="connsiteX24" fmla="*/ 1143470 w 1554749"/>
                <a:gd name="connsiteY24" fmla="*/ 259834 h 591017"/>
                <a:gd name="connsiteX25" fmla="*/ 1540613 w 1554749"/>
                <a:gd name="connsiteY25" fmla="*/ 330471 h 591017"/>
                <a:gd name="connsiteX26" fmla="*/ 1405222 w 1554749"/>
                <a:gd name="connsiteY26" fmla="*/ 408965 h 591017"/>
                <a:gd name="connsiteX27" fmla="*/ 830984 w 1554749"/>
                <a:gd name="connsiteY27" fmla="*/ 443103 h 591017"/>
                <a:gd name="connsiteX28" fmla="*/ 406008 w 1554749"/>
                <a:gd name="connsiteY28" fmla="*/ 408993 h 591017"/>
                <a:gd name="connsiteX29" fmla="*/ 206902 w 1554749"/>
                <a:gd name="connsiteY29" fmla="*/ 354867 h 591017"/>
                <a:gd name="connsiteX30" fmla="*/ 288931 w 1554749"/>
                <a:gd name="connsiteY30" fmla="*/ 319193 h 591017"/>
                <a:gd name="connsiteX31" fmla="*/ 466523 w 1554749"/>
                <a:gd name="connsiteY31" fmla="*/ 304219 h 591017"/>
                <a:gd name="connsiteX32" fmla="*/ 838779 w 1554749"/>
                <a:gd name="connsiteY32" fmla="*/ 306898 h 591017"/>
                <a:gd name="connsiteX33" fmla="*/ 1182552 w 1554749"/>
                <a:gd name="connsiteY33" fmla="*/ 331213 h 591017"/>
                <a:gd name="connsiteX34" fmla="*/ 1403577 w 1554749"/>
                <a:gd name="connsiteY34" fmla="*/ 368111 h 591017"/>
                <a:gd name="connsiteX35" fmla="*/ 1533470 w 1554749"/>
                <a:gd name="connsiteY35" fmla="*/ 422346 h 591017"/>
                <a:gd name="connsiteX36" fmla="*/ 1316877 w 1554749"/>
                <a:gd name="connsiteY36" fmla="*/ 500786 h 591017"/>
                <a:gd name="connsiteX37" fmla="*/ 832050 w 1554749"/>
                <a:gd name="connsiteY37" fmla="*/ 524332 h 591017"/>
                <a:gd name="connsiteX38" fmla="*/ 363642 w 1554749"/>
                <a:gd name="connsiteY38" fmla="*/ 483134 h 591017"/>
                <a:gd name="connsiteX39" fmla="*/ 211830 w 1554749"/>
                <a:gd name="connsiteY39" fmla="*/ 433707 h 591017"/>
                <a:gd name="connsiteX40" fmla="*/ 441644 w 1554749"/>
                <a:gd name="connsiteY40" fmla="*/ 380351 h 591017"/>
                <a:gd name="connsiteX41" fmla="*/ 1083864 w 1554749"/>
                <a:gd name="connsiteY41" fmla="*/ 394871 h 591017"/>
                <a:gd name="connsiteX42" fmla="*/ 1421478 w 1554749"/>
                <a:gd name="connsiteY42" fmla="*/ 428583 h 591017"/>
                <a:gd name="connsiteX43" fmla="*/ 1542829 w 1554749"/>
                <a:gd name="connsiteY43" fmla="*/ 486664 h 591017"/>
                <a:gd name="connsiteX44" fmla="*/ 1442329 w 1554749"/>
                <a:gd name="connsiteY44" fmla="*/ 544718 h 591017"/>
                <a:gd name="connsiteX45" fmla="*/ 1052255 w 1554749"/>
                <a:gd name="connsiteY45" fmla="*/ 588931 h 591017"/>
                <a:gd name="connsiteX46" fmla="*/ 648299 w 1554749"/>
                <a:gd name="connsiteY46" fmla="*/ 579089 h 591017"/>
                <a:gd name="connsiteX47" fmla="*/ 332499 w 1554749"/>
                <a:gd name="connsiteY47" fmla="*/ 537412 h 591017"/>
                <a:gd name="connsiteX48" fmla="*/ 69803 w 1554749"/>
                <a:gd name="connsiteY48" fmla="*/ 450679 h 591017"/>
                <a:gd name="connsiteX0" fmla="*/ 0 w 1554749"/>
                <a:gd name="connsiteY0" fmla="*/ 6516 h 591017"/>
                <a:gd name="connsiteX1" fmla="*/ 911855 w 1554749"/>
                <a:gd name="connsiteY1" fmla="*/ 3014 h 591017"/>
                <a:gd name="connsiteX2" fmla="*/ 1385188 w 1554749"/>
                <a:gd name="connsiteY2" fmla="*/ 46547 h 591017"/>
                <a:gd name="connsiteX3" fmla="*/ 1543979 w 1554749"/>
                <a:gd name="connsiteY3" fmla="*/ 135552 h 591017"/>
                <a:gd name="connsiteX4" fmla="*/ 1290931 w 1554749"/>
                <a:gd name="connsiteY4" fmla="*/ 210118 h 591017"/>
                <a:gd name="connsiteX5" fmla="*/ 857830 w 1554749"/>
                <a:gd name="connsiteY5" fmla="*/ 225833 h 591017"/>
                <a:gd name="connsiteX6" fmla="*/ 236544 w 1554749"/>
                <a:gd name="connsiteY6" fmla="*/ 165389 h 591017"/>
                <a:gd name="connsiteX7" fmla="*/ 356581 w 1554749"/>
                <a:gd name="connsiteY7" fmla="*/ 93982 h 591017"/>
                <a:gd name="connsiteX8" fmla="*/ 846088 w 1554749"/>
                <a:gd name="connsiteY8" fmla="*/ 69268 h 591017"/>
                <a:gd name="connsiteX9" fmla="*/ 1226399 w 1554749"/>
                <a:gd name="connsiteY9" fmla="*/ 93185 h 591017"/>
                <a:gd name="connsiteX10" fmla="*/ 1468275 w 1554749"/>
                <a:gd name="connsiteY10" fmla="*/ 142612 h 591017"/>
                <a:gd name="connsiteX11" fmla="*/ 1535032 w 1554749"/>
                <a:gd name="connsiteY11" fmla="*/ 216382 h 591017"/>
                <a:gd name="connsiteX12" fmla="*/ 1292164 w 1554749"/>
                <a:gd name="connsiteY12" fmla="*/ 274834 h 591017"/>
                <a:gd name="connsiteX13" fmla="*/ 903727 w 1554749"/>
                <a:gd name="connsiteY13" fmla="*/ 290550 h 591017"/>
                <a:gd name="connsiteX14" fmla="*/ 377764 w 1554749"/>
                <a:gd name="connsiteY14" fmla="*/ 257979 h 591017"/>
                <a:gd name="connsiteX15" fmla="*/ 211830 w 1554749"/>
                <a:gd name="connsiteY15" fmla="*/ 211285 h 591017"/>
                <a:gd name="connsiteX16" fmla="*/ 589594 w 1554749"/>
                <a:gd name="connsiteY16" fmla="*/ 144206 h 591017"/>
                <a:gd name="connsiteX17" fmla="*/ 1196840 w 1554749"/>
                <a:gd name="connsiteY17" fmla="*/ 151267 h 591017"/>
                <a:gd name="connsiteX18" fmla="*/ 1549973 w 1554749"/>
                <a:gd name="connsiteY18" fmla="*/ 252827 h 591017"/>
                <a:gd name="connsiteX19" fmla="*/ 1352265 w 1554749"/>
                <a:gd name="connsiteY19" fmla="*/ 337188 h 591017"/>
                <a:gd name="connsiteX20" fmla="*/ 942644 w 1554749"/>
                <a:gd name="connsiteY20" fmla="*/ 366627 h 591017"/>
                <a:gd name="connsiteX21" fmla="*/ 388355 w 1554749"/>
                <a:gd name="connsiteY21" fmla="*/ 341914 h 591017"/>
                <a:gd name="connsiteX22" fmla="*/ 197708 w 1554749"/>
                <a:gd name="connsiteY22" fmla="*/ 281895 h 591017"/>
                <a:gd name="connsiteX23" fmla="*/ 490823 w 1554749"/>
                <a:gd name="connsiteY23" fmla="*/ 241836 h 591017"/>
                <a:gd name="connsiteX24" fmla="*/ 1143470 w 1554749"/>
                <a:gd name="connsiteY24" fmla="*/ 259834 h 591017"/>
                <a:gd name="connsiteX25" fmla="*/ 1540613 w 1554749"/>
                <a:gd name="connsiteY25" fmla="*/ 330471 h 591017"/>
                <a:gd name="connsiteX26" fmla="*/ 1405222 w 1554749"/>
                <a:gd name="connsiteY26" fmla="*/ 408965 h 591017"/>
                <a:gd name="connsiteX27" fmla="*/ 830984 w 1554749"/>
                <a:gd name="connsiteY27" fmla="*/ 443103 h 591017"/>
                <a:gd name="connsiteX28" fmla="*/ 406008 w 1554749"/>
                <a:gd name="connsiteY28" fmla="*/ 408993 h 591017"/>
                <a:gd name="connsiteX29" fmla="*/ 206902 w 1554749"/>
                <a:gd name="connsiteY29" fmla="*/ 354867 h 591017"/>
                <a:gd name="connsiteX30" fmla="*/ 288931 w 1554749"/>
                <a:gd name="connsiteY30" fmla="*/ 319193 h 591017"/>
                <a:gd name="connsiteX31" fmla="*/ 466523 w 1554749"/>
                <a:gd name="connsiteY31" fmla="*/ 304219 h 591017"/>
                <a:gd name="connsiteX32" fmla="*/ 838779 w 1554749"/>
                <a:gd name="connsiteY32" fmla="*/ 306898 h 591017"/>
                <a:gd name="connsiteX33" fmla="*/ 1182552 w 1554749"/>
                <a:gd name="connsiteY33" fmla="*/ 331213 h 591017"/>
                <a:gd name="connsiteX34" fmla="*/ 1403577 w 1554749"/>
                <a:gd name="connsiteY34" fmla="*/ 368111 h 591017"/>
                <a:gd name="connsiteX35" fmla="*/ 1533470 w 1554749"/>
                <a:gd name="connsiteY35" fmla="*/ 422346 h 591017"/>
                <a:gd name="connsiteX36" fmla="*/ 1316877 w 1554749"/>
                <a:gd name="connsiteY36" fmla="*/ 500786 h 591017"/>
                <a:gd name="connsiteX37" fmla="*/ 832050 w 1554749"/>
                <a:gd name="connsiteY37" fmla="*/ 524332 h 591017"/>
                <a:gd name="connsiteX38" fmla="*/ 363642 w 1554749"/>
                <a:gd name="connsiteY38" fmla="*/ 483134 h 591017"/>
                <a:gd name="connsiteX39" fmla="*/ 211830 w 1554749"/>
                <a:gd name="connsiteY39" fmla="*/ 433707 h 591017"/>
                <a:gd name="connsiteX40" fmla="*/ 441644 w 1554749"/>
                <a:gd name="connsiteY40" fmla="*/ 380351 h 591017"/>
                <a:gd name="connsiteX41" fmla="*/ 1083864 w 1554749"/>
                <a:gd name="connsiteY41" fmla="*/ 394871 h 591017"/>
                <a:gd name="connsiteX42" fmla="*/ 1421478 w 1554749"/>
                <a:gd name="connsiteY42" fmla="*/ 428583 h 591017"/>
                <a:gd name="connsiteX43" fmla="*/ 1542829 w 1554749"/>
                <a:gd name="connsiteY43" fmla="*/ 486664 h 591017"/>
                <a:gd name="connsiteX44" fmla="*/ 1442329 w 1554749"/>
                <a:gd name="connsiteY44" fmla="*/ 544718 h 591017"/>
                <a:gd name="connsiteX45" fmla="*/ 1052255 w 1554749"/>
                <a:gd name="connsiteY45" fmla="*/ 588931 h 591017"/>
                <a:gd name="connsiteX46" fmla="*/ 648299 w 1554749"/>
                <a:gd name="connsiteY46" fmla="*/ 579089 h 591017"/>
                <a:gd name="connsiteX47" fmla="*/ 332499 w 1554749"/>
                <a:gd name="connsiteY47" fmla="*/ 537412 h 591017"/>
                <a:gd name="connsiteX48" fmla="*/ 165056 w 1554749"/>
                <a:gd name="connsiteY48" fmla="*/ 396368 h 591017"/>
                <a:gd name="connsiteX0" fmla="*/ 0 w 1554749"/>
                <a:gd name="connsiteY0" fmla="*/ 6516 h 591017"/>
                <a:gd name="connsiteX1" fmla="*/ 911855 w 1554749"/>
                <a:gd name="connsiteY1" fmla="*/ 3014 h 591017"/>
                <a:gd name="connsiteX2" fmla="*/ 1385188 w 1554749"/>
                <a:gd name="connsiteY2" fmla="*/ 46547 h 591017"/>
                <a:gd name="connsiteX3" fmla="*/ 1543979 w 1554749"/>
                <a:gd name="connsiteY3" fmla="*/ 135552 h 591017"/>
                <a:gd name="connsiteX4" fmla="*/ 1290931 w 1554749"/>
                <a:gd name="connsiteY4" fmla="*/ 210118 h 591017"/>
                <a:gd name="connsiteX5" fmla="*/ 857830 w 1554749"/>
                <a:gd name="connsiteY5" fmla="*/ 225833 h 591017"/>
                <a:gd name="connsiteX6" fmla="*/ 236544 w 1554749"/>
                <a:gd name="connsiteY6" fmla="*/ 165389 h 591017"/>
                <a:gd name="connsiteX7" fmla="*/ 356581 w 1554749"/>
                <a:gd name="connsiteY7" fmla="*/ 93982 h 591017"/>
                <a:gd name="connsiteX8" fmla="*/ 846088 w 1554749"/>
                <a:gd name="connsiteY8" fmla="*/ 69268 h 591017"/>
                <a:gd name="connsiteX9" fmla="*/ 1226399 w 1554749"/>
                <a:gd name="connsiteY9" fmla="*/ 93185 h 591017"/>
                <a:gd name="connsiteX10" fmla="*/ 1468275 w 1554749"/>
                <a:gd name="connsiteY10" fmla="*/ 142612 h 591017"/>
                <a:gd name="connsiteX11" fmla="*/ 1535032 w 1554749"/>
                <a:gd name="connsiteY11" fmla="*/ 216382 h 591017"/>
                <a:gd name="connsiteX12" fmla="*/ 1292164 w 1554749"/>
                <a:gd name="connsiteY12" fmla="*/ 274834 h 591017"/>
                <a:gd name="connsiteX13" fmla="*/ 903727 w 1554749"/>
                <a:gd name="connsiteY13" fmla="*/ 290550 h 591017"/>
                <a:gd name="connsiteX14" fmla="*/ 377764 w 1554749"/>
                <a:gd name="connsiteY14" fmla="*/ 257979 h 591017"/>
                <a:gd name="connsiteX15" fmla="*/ 211830 w 1554749"/>
                <a:gd name="connsiteY15" fmla="*/ 211285 h 591017"/>
                <a:gd name="connsiteX16" fmla="*/ 589594 w 1554749"/>
                <a:gd name="connsiteY16" fmla="*/ 144206 h 591017"/>
                <a:gd name="connsiteX17" fmla="*/ 1196840 w 1554749"/>
                <a:gd name="connsiteY17" fmla="*/ 151267 h 591017"/>
                <a:gd name="connsiteX18" fmla="*/ 1549973 w 1554749"/>
                <a:gd name="connsiteY18" fmla="*/ 252827 h 591017"/>
                <a:gd name="connsiteX19" fmla="*/ 1352265 w 1554749"/>
                <a:gd name="connsiteY19" fmla="*/ 337188 h 591017"/>
                <a:gd name="connsiteX20" fmla="*/ 942644 w 1554749"/>
                <a:gd name="connsiteY20" fmla="*/ 366627 h 591017"/>
                <a:gd name="connsiteX21" fmla="*/ 388355 w 1554749"/>
                <a:gd name="connsiteY21" fmla="*/ 341914 h 591017"/>
                <a:gd name="connsiteX22" fmla="*/ 197708 w 1554749"/>
                <a:gd name="connsiteY22" fmla="*/ 281895 h 591017"/>
                <a:gd name="connsiteX23" fmla="*/ 490823 w 1554749"/>
                <a:gd name="connsiteY23" fmla="*/ 241836 h 591017"/>
                <a:gd name="connsiteX24" fmla="*/ 1143470 w 1554749"/>
                <a:gd name="connsiteY24" fmla="*/ 259834 h 591017"/>
                <a:gd name="connsiteX25" fmla="*/ 1540613 w 1554749"/>
                <a:gd name="connsiteY25" fmla="*/ 330471 h 591017"/>
                <a:gd name="connsiteX26" fmla="*/ 1405222 w 1554749"/>
                <a:gd name="connsiteY26" fmla="*/ 408965 h 591017"/>
                <a:gd name="connsiteX27" fmla="*/ 830984 w 1554749"/>
                <a:gd name="connsiteY27" fmla="*/ 443103 h 591017"/>
                <a:gd name="connsiteX28" fmla="*/ 406008 w 1554749"/>
                <a:gd name="connsiteY28" fmla="*/ 408993 h 591017"/>
                <a:gd name="connsiteX29" fmla="*/ 206902 w 1554749"/>
                <a:gd name="connsiteY29" fmla="*/ 354867 h 591017"/>
                <a:gd name="connsiteX30" fmla="*/ 288931 w 1554749"/>
                <a:gd name="connsiteY30" fmla="*/ 319193 h 591017"/>
                <a:gd name="connsiteX31" fmla="*/ 466523 w 1554749"/>
                <a:gd name="connsiteY31" fmla="*/ 304219 h 591017"/>
                <a:gd name="connsiteX32" fmla="*/ 838779 w 1554749"/>
                <a:gd name="connsiteY32" fmla="*/ 306898 h 591017"/>
                <a:gd name="connsiteX33" fmla="*/ 1182552 w 1554749"/>
                <a:gd name="connsiteY33" fmla="*/ 331213 h 591017"/>
                <a:gd name="connsiteX34" fmla="*/ 1403577 w 1554749"/>
                <a:gd name="connsiteY34" fmla="*/ 368111 h 591017"/>
                <a:gd name="connsiteX35" fmla="*/ 1533470 w 1554749"/>
                <a:gd name="connsiteY35" fmla="*/ 422346 h 591017"/>
                <a:gd name="connsiteX36" fmla="*/ 1316877 w 1554749"/>
                <a:gd name="connsiteY36" fmla="*/ 500786 h 591017"/>
                <a:gd name="connsiteX37" fmla="*/ 832050 w 1554749"/>
                <a:gd name="connsiteY37" fmla="*/ 524332 h 591017"/>
                <a:gd name="connsiteX38" fmla="*/ 363642 w 1554749"/>
                <a:gd name="connsiteY38" fmla="*/ 483134 h 591017"/>
                <a:gd name="connsiteX39" fmla="*/ 211830 w 1554749"/>
                <a:gd name="connsiteY39" fmla="*/ 433707 h 591017"/>
                <a:gd name="connsiteX40" fmla="*/ 441644 w 1554749"/>
                <a:gd name="connsiteY40" fmla="*/ 380351 h 591017"/>
                <a:gd name="connsiteX41" fmla="*/ 1083864 w 1554749"/>
                <a:gd name="connsiteY41" fmla="*/ 394871 h 591017"/>
                <a:gd name="connsiteX42" fmla="*/ 1421478 w 1554749"/>
                <a:gd name="connsiteY42" fmla="*/ 428583 h 591017"/>
                <a:gd name="connsiteX43" fmla="*/ 1542829 w 1554749"/>
                <a:gd name="connsiteY43" fmla="*/ 486664 h 591017"/>
                <a:gd name="connsiteX44" fmla="*/ 1442329 w 1554749"/>
                <a:gd name="connsiteY44" fmla="*/ 544718 h 591017"/>
                <a:gd name="connsiteX45" fmla="*/ 1052255 w 1554749"/>
                <a:gd name="connsiteY45" fmla="*/ 588931 h 591017"/>
                <a:gd name="connsiteX46" fmla="*/ 648299 w 1554749"/>
                <a:gd name="connsiteY46" fmla="*/ 579089 h 591017"/>
                <a:gd name="connsiteX47" fmla="*/ 332499 w 1554749"/>
                <a:gd name="connsiteY47" fmla="*/ 537412 h 591017"/>
                <a:gd name="connsiteX48" fmla="*/ 165056 w 1554749"/>
                <a:gd name="connsiteY48" fmla="*/ 396368 h 591017"/>
                <a:gd name="connsiteX0" fmla="*/ 0 w 1554749"/>
                <a:gd name="connsiteY0" fmla="*/ 6516 h 591017"/>
                <a:gd name="connsiteX1" fmla="*/ 911855 w 1554749"/>
                <a:gd name="connsiteY1" fmla="*/ 3014 h 591017"/>
                <a:gd name="connsiteX2" fmla="*/ 1385188 w 1554749"/>
                <a:gd name="connsiteY2" fmla="*/ 46547 h 591017"/>
                <a:gd name="connsiteX3" fmla="*/ 1543979 w 1554749"/>
                <a:gd name="connsiteY3" fmla="*/ 135552 h 591017"/>
                <a:gd name="connsiteX4" fmla="*/ 1290931 w 1554749"/>
                <a:gd name="connsiteY4" fmla="*/ 210118 h 591017"/>
                <a:gd name="connsiteX5" fmla="*/ 857830 w 1554749"/>
                <a:gd name="connsiteY5" fmla="*/ 225833 h 591017"/>
                <a:gd name="connsiteX6" fmla="*/ 236544 w 1554749"/>
                <a:gd name="connsiteY6" fmla="*/ 165389 h 591017"/>
                <a:gd name="connsiteX7" fmla="*/ 356581 w 1554749"/>
                <a:gd name="connsiteY7" fmla="*/ 93982 h 591017"/>
                <a:gd name="connsiteX8" fmla="*/ 846088 w 1554749"/>
                <a:gd name="connsiteY8" fmla="*/ 69268 h 591017"/>
                <a:gd name="connsiteX9" fmla="*/ 1226399 w 1554749"/>
                <a:gd name="connsiteY9" fmla="*/ 93185 h 591017"/>
                <a:gd name="connsiteX10" fmla="*/ 1468275 w 1554749"/>
                <a:gd name="connsiteY10" fmla="*/ 142612 h 591017"/>
                <a:gd name="connsiteX11" fmla="*/ 1535032 w 1554749"/>
                <a:gd name="connsiteY11" fmla="*/ 216382 h 591017"/>
                <a:gd name="connsiteX12" fmla="*/ 1292164 w 1554749"/>
                <a:gd name="connsiteY12" fmla="*/ 274834 h 591017"/>
                <a:gd name="connsiteX13" fmla="*/ 903727 w 1554749"/>
                <a:gd name="connsiteY13" fmla="*/ 290550 h 591017"/>
                <a:gd name="connsiteX14" fmla="*/ 377764 w 1554749"/>
                <a:gd name="connsiteY14" fmla="*/ 257979 h 591017"/>
                <a:gd name="connsiteX15" fmla="*/ 211830 w 1554749"/>
                <a:gd name="connsiteY15" fmla="*/ 211285 h 591017"/>
                <a:gd name="connsiteX16" fmla="*/ 589594 w 1554749"/>
                <a:gd name="connsiteY16" fmla="*/ 144206 h 591017"/>
                <a:gd name="connsiteX17" fmla="*/ 1196840 w 1554749"/>
                <a:gd name="connsiteY17" fmla="*/ 151267 h 591017"/>
                <a:gd name="connsiteX18" fmla="*/ 1549973 w 1554749"/>
                <a:gd name="connsiteY18" fmla="*/ 252827 h 591017"/>
                <a:gd name="connsiteX19" fmla="*/ 1352265 w 1554749"/>
                <a:gd name="connsiteY19" fmla="*/ 337188 h 591017"/>
                <a:gd name="connsiteX20" fmla="*/ 942644 w 1554749"/>
                <a:gd name="connsiteY20" fmla="*/ 366627 h 591017"/>
                <a:gd name="connsiteX21" fmla="*/ 388355 w 1554749"/>
                <a:gd name="connsiteY21" fmla="*/ 341914 h 591017"/>
                <a:gd name="connsiteX22" fmla="*/ 197708 w 1554749"/>
                <a:gd name="connsiteY22" fmla="*/ 281895 h 591017"/>
                <a:gd name="connsiteX23" fmla="*/ 490823 w 1554749"/>
                <a:gd name="connsiteY23" fmla="*/ 241836 h 591017"/>
                <a:gd name="connsiteX24" fmla="*/ 1143470 w 1554749"/>
                <a:gd name="connsiteY24" fmla="*/ 259834 h 591017"/>
                <a:gd name="connsiteX25" fmla="*/ 1540613 w 1554749"/>
                <a:gd name="connsiteY25" fmla="*/ 330471 h 591017"/>
                <a:gd name="connsiteX26" fmla="*/ 1405222 w 1554749"/>
                <a:gd name="connsiteY26" fmla="*/ 408965 h 591017"/>
                <a:gd name="connsiteX27" fmla="*/ 830984 w 1554749"/>
                <a:gd name="connsiteY27" fmla="*/ 443103 h 591017"/>
                <a:gd name="connsiteX28" fmla="*/ 406008 w 1554749"/>
                <a:gd name="connsiteY28" fmla="*/ 408993 h 591017"/>
                <a:gd name="connsiteX29" fmla="*/ 206902 w 1554749"/>
                <a:gd name="connsiteY29" fmla="*/ 354867 h 591017"/>
                <a:gd name="connsiteX30" fmla="*/ 288931 w 1554749"/>
                <a:gd name="connsiteY30" fmla="*/ 319193 h 591017"/>
                <a:gd name="connsiteX31" fmla="*/ 466523 w 1554749"/>
                <a:gd name="connsiteY31" fmla="*/ 304219 h 591017"/>
                <a:gd name="connsiteX32" fmla="*/ 838779 w 1554749"/>
                <a:gd name="connsiteY32" fmla="*/ 306898 h 591017"/>
                <a:gd name="connsiteX33" fmla="*/ 1182552 w 1554749"/>
                <a:gd name="connsiteY33" fmla="*/ 331213 h 591017"/>
                <a:gd name="connsiteX34" fmla="*/ 1403577 w 1554749"/>
                <a:gd name="connsiteY34" fmla="*/ 368111 h 591017"/>
                <a:gd name="connsiteX35" fmla="*/ 1533470 w 1554749"/>
                <a:gd name="connsiteY35" fmla="*/ 422346 h 591017"/>
                <a:gd name="connsiteX36" fmla="*/ 1316877 w 1554749"/>
                <a:gd name="connsiteY36" fmla="*/ 500786 h 591017"/>
                <a:gd name="connsiteX37" fmla="*/ 832050 w 1554749"/>
                <a:gd name="connsiteY37" fmla="*/ 524332 h 591017"/>
                <a:gd name="connsiteX38" fmla="*/ 363642 w 1554749"/>
                <a:gd name="connsiteY38" fmla="*/ 483134 h 591017"/>
                <a:gd name="connsiteX39" fmla="*/ 211830 w 1554749"/>
                <a:gd name="connsiteY39" fmla="*/ 433707 h 591017"/>
                <a:gd name="connsiteX40" fmla="*/ 441644 w 1554749"/>
                <a:gd name="connsiteY40" fmla="*/ 380351 h 591017"/>
                <a:gd name="connsiteX41" fmla="*/ 1083864 w 1554749"/>
                <a:gd name="connsiteY41" fmla="*/ 394871 h 591017"/>
                <a:gd name="connsiteX42" fmla="*/ 1421478 w 1554749"/>
                <a:gd name="connsiteY42" fmla="*/ 428583 h 591017"/>
                <a:gd name="connsiteX43" fmla="*/ 1542829 w 1554749"/>
                <a:gd name="connsiteY43" fmla="*/ 486664 h 591017"/>
                <a:gd name="connsiteX44" fmla="*/ 1442329 w 1554749"/>
                <a:gd name="connsiteY44" fmla="*/ 544718 h 591017"/>
                <a:gd name="connsiteX45" fmla="*/ 1052255 w 1554749"/>
                <a:gd name="connsiteY45" fmla="*/ 588931 h 591017"/>
                <a:gd name="connsiteX46" fmla="*/ 648299 w 1554749"/>
                <a:gd name="connsiteY46" fmla="*/ 579089 h 591017"/>
                <a:gd name="connsiteX47" fmla="*/ 332499 w 1554749"/>
                <a:gd name="connsiteY47" fmla="*/ 537412 h 591017"/>
                <a:gd name="connsiteX48" fmla="*/ 266659 w 1554749"/>
                <a:gd name="connsiteY48" fmla="*/ 437101 h 5910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1554749" h="591017">
                  <a:moveTo>
                    <a:pt x="0" y="6516"/>
                  </a:moveTo>
                  <a:cubicBezTo>
                    <a:pt x="307920" y="2216"/>
                    <a:pt x="680990" y="-3658"/>
                    <a:pt x="911855" y="3014"/>
                  </a:cubicBezTo>
                  <a:cubicBezTo>
                    <a:pt x="1142720" y="9686"/>
                    <a:pt x="1279834" y="24457"/>
                    <a:pt x="1385188" y="46547"/>
                  </a:cubicBezTo>
                  <a:cubicBezTo>
                    <a:pt x="1490542" y="68637"/>
                    <a:pt x="1559689" y="108290"/>
                    <a:pt x="1543979" y="135552"/>
                  </a:cubicBezTo>
                  <a:cubicBezTo>
                    <a:pt x="1528269" y="162814"/>
                    <a:pt x="1405289" y="195071"/>
                    <a:pt x="1290931" y="210118"/>
                  </a:cubicBezTo>
                  <a:cubicBezTo>
                    <a:pt x="1176573" y="225165"/>
                    <a:pt x="1033561" y="233288"/>
                    <a:pt x="857830" y="225833"/>
                  </a:cubicBezTo>
                  <a:cubicBezTo>
                    <a:pt x="682099" y="218378"/>
                    <a:pt x="320085" y="187364"/>
                    <a:pt x="236544" y="165389"/>
                  </a:cubicBezTo>
                  <a:cubicBezTo>
                    <a:pt x="153003" y="143414"/>
                    <a:pt x="254990" y="110002"/>
                    <a:pt x="356581" y="93982"/>
                  </a:cubicBezTo>
                  <a:cubicBezTo>
                    <a:pt x="458172" y="77962"/>
                    <a:pt x="701118" y="69401"/>
                    <a:pt x="846088" y="69268"/>
                  </a:cubicBezTo>
                  <a:cubicBezTo>
                    <a:pt x="991058" y="69135"/>
                    <a:pt x="1122701" y="80961"/>
                    <a:pt x="1226399" y="93185"/>
                  </a:cubicBezTo>
                  <a:cubicBezTo>
                    <a:pt x="1330097" y="105409"/>
                    <a:pt x="1416836" y="122079"/>
                    <a:pt x="1468275" y="142612"/>
                  </a:cubicBezTo>
                  <a:cubicBezTo>
                    <a:pt x="1519714" y="163145"/>
                    <a:pt x="1564384" y="194345"/>
                    <a:pt x="1535032" y="216382"/>
                  </a:cubicBezTo>
                  <a:cubicBezTo>
                    <a:pt x="1505680" y="238419"/>
                    <a:pt x="1397381" y="262473"/>
                    <a:pt x="1292164" y="274834"/>
                  </a:cubicBezTo>
                  <a:cubicBezTo>
                    <a:pt x="1186947" y="287195"/>
                    <a:pt x="1056127" y="293359"/>
                    <a:pt x="903727" y="290550"/>
                  </a:cubicBezTo>
                  <a:cubicBezTo>
                    <a:pt x="751327" y="287741"/>
                    <a:pt x="493080" y="271190"/>
                    <a:pt x="377764" y="257979"/>
                  </a:cubicBezTo>
                  <a:cubicBezTo>
                    <a:pt x="262448" y="244768"/>
                    <a:pt x="186050" y="233379"/>
                    <a:pt x="211830" y="211285"/>
                  </a:cubicBezTo>
                  <a:cubicBezTo>
                    <a:pt x="237610" y="189191"/>
                    <a:pt x="425426" y="154209"/>
                    <a:pt x="589594" y="144206"/>
                  </a:cubicBezTo>
                  <a:cubicBezTo>
                    <a:pt x="753762" y="134203"/>
                    <a:pt x="1036777" y="133164"/>
                    <a:pt x="1196840" y="151267"/>
                  </a:cubicBezTo>
                  <a:cubicBezTo>
                    <a:pt x="1356903" y="169370"/>
                    <a:pt x="1535975" y="214009"/>
                    <a:pt x="1549973" y="252827"/>
                  </a:cubicBezTo>
                  <a:cubicBezTo>
                    <a:pt x="1563971" y="291645"/>
                    <a:pt x="1453487" y="318221"/>
                    <a:pt x="1352265" y="337188"/>
                  </a:cubicBezTo>
                  <a:cubicBezTo>
                    <a:pt x="1251043" y="356155"/>
                    <a:pt x="1103296" y="365839"/>
                    <a:pt x="942644" y="366627"/>
                  </a:cubicBezTo>
                  <a:cubicBezTo>
                    <a:pt x="781992" y="367415"/>
                    <a:pt x="512511" y="356036"/>
                    <a:pt x="388355" y="341914"/>
                  </a:cubicBezTo>
                  <a:cubicBezTo>
                    <a:pt x="264199" y="327792"/>
                    <a:pt x="180630" y="298575"/>
                    <a:pt x="197708" y="281895"/>
                  </a:cubicBezTo>
                  <a:cubicBezTo>
                    <a:pt x="214786" y="265215"/>
                    <a:pt x="333196" y="245513"/>
                    <a:pt x="490823" y="241836"/>
                  </a:cubicBezTo>
                  <a:cubicBezTo>
                    <a:pt x="648450" y="238159"/>
                    <a:pt x="968505" y="245062"/>
                    <a:pt x="1143470" y="259834"/>
                  </a:cubicBezTo>
                  <a:cubicBezTo>
                    <a:pt x="1318435" y="274606"/>
                    <a:pt x="1496988" y="305616"/>
                    <a:pt x="1540613" y="330471"/>
                  </a:cubicBezTo>
                  <a:cubicBezTo>
                    <a:pt x="1584238" y="355326"/>
                    <a:pt x="1523494" y="390193"/>
                    <a:pt x="1405222" y="408965"/>
                  </a:cubicBezTo>
                  <a:cubicBezTo>
                    <a:pt x="1286951" y="427737"/>
                    <a:pt x="997520" y="443098"/>
                    <a:pt x="830984" y="443103"/>
                  </a:cubicBezTo>
                  <a:cubicBezTo>
                    <a:pt x="664448" y="443108"/>
                    <a:pt x="510022" y="423699"/>
                    <a:pt x="406008" y="408993"/>
                  </a:cubicBezTo>
                  <a:cubicBezTo>
                    <a:pt x="301994" y="394287"/>
                    <a:pt x="209747" y="371400"/>
                    <a:pt x="206902" y="354867"/>
                  </a:cubicBezTo>
                  <a:cubicBezTo>
                    <a:pt x="204057" y="338334"/>
                    <a:pt x="245661" y="327634"/>
                    <a:pt x="288931" y="319193"/>
                  </a:cubicBezTo>
                  <a:cubicBezTo>
                    <a:pt x="332201" y="310752"/>
                    <a:pt x="374882" y="306268"/>
                    <a:pt x="466523" y="304219"/>
                  </a:cubicBezTo>
                  <a:cubicBezTo>
                    <a:pt x="558164" y="302170"/>
                    <a:pt x="714694" y="306005"/>
                    <a:pt x="838779" y="306898"/>
                  </a:cubicBezTo>
                  <a:cubicBezTo>
                    <a:pt x="958117" y="311397"/>
                    <a:pt x="1088419" y="321011"/>
                    <a:pt x="1182552" y="331213"/>
                  </a:cubicBezTo>
                  <a:cubicBezTo>
                    <a:pt x="1276685" y="341415"/>
                    <a:pt x="1345091" y="352922"/>
                    <a:pt x="1403577" y="368111"/>
                  </a:cubicBezTo>
                  <a:cubicBezTo>
                    <a:pt x="1462063" y="383300"/>
                    <a:pt x="1533632" y="400233"/>
                    <a:pt x="1533470" y="422346"/>
                  </a:cubicBezTo>
                  <a:cubicBezTo>
                    <a:pt x="1533308" y="444459"/>
                    <a:pt x="1433780" y="483788"/>
                    <a:pt x="1316877" y="500786"/>
                  </a:cubicBezTo>
                  <a:cubicBezTo>
                    <a:pt x="1199974" y="517784"/>
                    <a:pt x="990922" y="527274"/>
                    <a:pt x="832050" y="524332"/>
                  </a:cubicBezTo>
                  <a:cubicBezTo>
                    <a:pt x="673178" y="521390"/>
                    <a:pt x="467012" y="498238"/>
                    <a:pt x="363642" y="483134"/>
                  </a:cubicBezTo>
                  <a:cubicBezTo>
                    <a:pt x="260272" y="468030"/>
                    <a:pt x="198830" y="450837"/>
                    <a:pt x="211830" y="433707"/>
                  </a:cubicBezTo>
                  <a:cubicBezTo>
                    <a:pt x="224830" y="416577"/>
                    <a:pt x="296305" y="386824"/>
                    <a:pt x="441644" y="380351"/>
                  </a:cubicBezTo>
                  <a:cubicBezTo>
                    <a:pt x="586983" y="373878"/>
                    <a:pt x="920558" y="386832"/>
                    <a:pt x="1083864" y="394871"/>
                  </a:cubicBezTo>
                  <a:cubicBezTo>
                    <a:pt x="1247170" y="402910"/>
                    <a:pt x="1344984" y="410902"/>
                    <a:pt x="1421478" y="428583"/>
                  </a:cubicBezTo>
                  <a:cubicBezTo>
                    <a:pt x="1497972" y="446264"/>
                    <a:pt x="1539354" y="467308"/>
                    <a:pt x="1542829" y="486664"/>
                  </a:cubicBezTo>
                  <a:cubicBezTo>
                    <a:pt x="1546304" y="506020"/>
                    <a:pt x="1524091" y="527673"/>
                    <a:pt x="1442329" y="544718"/>
                  </a:cubicBezTo>
                  <a:cubicBezTo>
                    <a:pt x="1360567" y="561763"/>
                    <a:pt x="1184593" y="583203"/>
                    <a:pt x="1052255" y="588931"/>
                  </a:cubicBezTo>
                  <a:cubicBezTo>
                    <a:pt x="919917" y="594660"/>
                    <a:pt x="768258" y="587676"/>
                    <a:pt x="648299" y="579089"/>
                  </a:cubicBezTo>
                  <a:cubicBezTo>
                    <a:pt x="528340" y="570503"/>
                    <a:pt x="396106" y="561077"/>
                    <a:pt x="332499" y="537412"/>
                  </a:cubicBezTo>
                  <a:cubicBezTo>
                    <a:pt x="268892" y="513747"/>
                    <a:pt x="149642" y="510734"/>
                    <a:pt x="266659" y="437101"/>
                  </a:cubicBezTo>
                </a:path>
              </a:pathLst>
            </a:custGeom>
            <a:noFill/>
            <a:ln w="57150">
              <a:solidFill>
                <a:srgbClr val="FFFF00"/>
              </a:solidFill>
            </a:ln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dirty="0" smtClean="0"/>
                <a:t> </a:t>
              </a:r>
              <a:r>
                <a:rPr lang="fr-FR" dirty="0" smtClean="0"/>
                <a:t> </a:t>
              </a:r>
              <a:endParaRPr lang="fr-FR" dirty="0"/>
            </a:p>
          </p:txBody>
        </p:sp>
      </p:grpSp>
    </p:spTree>
    <p:extLst>
      <p:ext uri="{BB962C8B-B14F-4D97-AF65-F5344CB8AC3E}">
        <p14:creationId xmlns:p14="http://schemas.microsoft.com/office/powerpoint/2010/main" val="33973854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 smtClean="0">
                <a:solidFill>
                  <a:schemeClr val="bg1"/>
                </a:solidFill>
              </a:rPr>
              <a:t>Fonctionnement d’une inductance</a:t>
            </a:r>
            <a:endParaRPr lang="fr-FR" dirty="0">
              <a:solidFill>
                <a:schemeClr val="bg1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95536" y="1700808"/>
            <a:ext cx="8229600" cy="3412975"/>
          </a:xfrm>
        </p:spPr>
        <p:txBody>
          <a:bodyPr>
            <a:normAutofit/>
          </a:bodyPr>
          <a:lstStyle/>
          <a:p>
            <a:r>
              <a:rPr lang="fr-FR" sz="2000" dirty="0" smtClean="0">
                <a:solidFill>
                  <a:schemeClr val="bg1"/>
                </a:solidFill>
              </a:rPr>
              <a:t>Soumise à un champ magnétique variable, cet ensemble de spires va générer une tension « induite » proportionnelle au nombre de spires. Cette propriété est utilisée dans la génération des tension alternative et dans les transformateurs. Phi = BS      E = </a:t>
            </a:r>
            <a:r>
              <a:rPr lang="fr-FR" sz="2000" dirty="0" err="1" smtClean="0">
                <a:solidFill>
                  <a:schemeClr val="bg1"/>
                </a:solidFill>
              </a:rPr>
              <a:t>ldi</a:t>
            </a:r>
            <a:r>
              <a:rPr lang="fr-FR" sz="2000" dirty="0" smtClean="0">
                <a:solidFill>
                  <a:schemeClr val="bg1"/>
                </a:solidFill>
              </a:rPr>
              <a:t>/</a:t>
            </a:r>
            <a:r>
              <a:rPr lang="fr-FR" sz="2000" dirty="0" err="1" smtClean="0">
                <a:solidFill>
                  <a:schemeClr val="bg1"/>
                </a:solidFill>
              </a:rPr>
              <a:t>dt</a:t>
            </a:r>
            <a:endParaRPr lang="fr-FR" sz="2000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3093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 smtClean="0">
                <a:solidFill>
                  <a:schemeClr val="bg1"/>
                </a:solidFill>
              </a:rPr>
              <a:t>Fonctionnement d’une inductance</a:t>
            </a:r>
            <a:endParaRPr lang="fr-FR" dirty="0">
              <a:solidFill>
                <a:schemeClr val="bg1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3412975"/>
          </a:xfrm>
        </p:spPr>
        <p:txBody>
          <a:bodyPr>
            <a:normAutofit/>
          </a:bodyPr>
          <a:lstStyle/>
          <a:p>
            <a:r>
              <a:rPr lang="fr-FR" sz="2000" dirty="0" smtClean="0">
                <a:solidFill>
                  <a:schemeClr val="bg1"/>
                </a:solidFill>
              </a:rPr>
              <a:t>La réactance d’une bobine est sa capacité à s’opposer aux variations de courant, elle servira « d’amortisseur » contre les variations trop brusques, on parlera aussi de filtre. En régime </a:t>
            </a:r>
            <a:r>
              <a:rPr lang="fr-FR" sz="2000" dirty="0" err="1" smtClean="0">
                <a:solidFill>
                  <a:schemeClr val="bg1"/>
                </a:solidFill>
              </a:rPr>
              <a:t>sinusoid</a:t>
            </a:r>
            <a:r>
              <a:rPr lang="fr-FR" sz="2000" dirty="0" smtClean="0">
                <a:solidFill>
                  <a:schemeClr val="bg1"/>
                </a:solidFill>
              </a:rPr>
              <a:t> </a:t>
            </a:r>
            <a:r>
              <a:rPr lang="fr-FR" sz="2000" dirty="0" err="1" smtClean="0">
                <a:solidFill>
                  <a:schemeClr val="bg1"/>
                </a:solidFill>
              </a:rPr>
              <a:t>Xl</a:t>
            </a:r>
            <a:r>
              <a:rPr lang="fr-FR" sz="2000" dirty="0" smtClean="0">
                <a:solidFill>
                  <a:schemeClr val="bg1"/>
                </a:solidFill>
              </a:rPr>
              <a:t> = Lw </a:t>
            </a:r>
          </a:p>
          <a:p>
            <a:r>
              <a:rPr lang="fr-FR" sz="2000" dirty="0" smtClean="0">
                <a:solidFill>
                  <a:schemeClr val="bg1"/>
                </a:solidFill>
              </a:rPr>
              <a:t>En régime sinusoïdal, l’inductance retarde le courant de 90 °</a:t>
            </a:r>
          </a:p>
          <a:p>
            <a:r>
              <a:rPr lang="fr-FR" sz="2000" dirty="0" smtClean="0">
                <a:solidFill>
                  <a:schemeClr val="bg1"/>
                </a:solidFill>
              </a:rPr>
              <a:t>Inductance réelle déphasages et </a:t>
            </a:r>
            <a:r>
              <a:rPr lang="fr-FR" sz="2000" dirty="0" err="1" smtClean="0">
                <a:solidFill>
                  <a:schemeClr val="bg1"/>
                </a:solidFill>
              </a:rPr>
              <a:t>détermin</a:t>
            </a:r>
            <a:r>
              <a:rPr lang="fr-FR" sz="2000" dirty="0" smtClean="0">
                <a:solidFill>
                  <a:schemeClr val="bg1"/>
                </a:solidFill>
              </a:rPr>
              <a:t> l</a:t>
            </a:r>
            <a:endParaRPr lang="fr-FR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2258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PRESENTER" val="e1d9e6b5b436d52f69d0ac1493ac261d662e5a"/>
</p:tagLst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verdana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4030</TotalTime>
  <Words>651</Words>
  <Application>Microsoft Office PowerPoint</Application>
  <PresentationFormat>Affichage à l'écran (4:3)</PresentationFormat>
  <Paragraphs>69</Paragraphs>
  <Slides>8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8</vt:i4>
      </vt:variant>
    </vt:vector>
  </HeadingPairs>
  <TitlesOfParts>
    <vt:vector size="9" baseType="lpstr">
      <vt:lpstr>Thème Office</vt:lpstr>
      <vt:lpstr>Les composants de base</vt:lpstr>
      <vt:lpstr>Utilisation de l’inductance</vt:lpstr>
      <vt:lpstr>Fonctionnement d’une inductance</vt:lpstr>
      <vt:lpstr>Fonctionnement d’une inductance</vt:lpstr>
      <vt:lpstr>Fonctionnement d’une inductance</vt:lpstr>
      <vt:lpstr>Fonctionnement d’une inductance</vt:lpstr>
      <vt:lpstr>Fonctionnement d’une inductance</vt:lpstr>
      <vt:lpstr>Fonctionnement d’une inductance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Les composants de base</dc:title>
  <dc:creator>Philippe Dutour</dc:creator>
  <cp:lastModifiedBy>Philippe Dutour</cp:lastModifiedBy>
  <cp:revision>65</cp:revision>
  <dcterms:created xsi:type="dcterms:W3CDTF">2015-03-20T15:41:09Z</dcterms:created>
  <dcterms:modified xsi:type="dcterms:W3CDTF">2015-03-23T10:51:26Z</dcterms:modified>
</cp:coreProperties>
</file>